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  <p:sldMasterId id="2147483708" r:id="rId5"/>
  </p:sldMasterIdLst>
  <p:notesMasterIdLst>
    <p:notesMasterId r:id="rId46"/>
  </p:notesMasterIdLst>
  <p:sldIdLst>
    <p:sldId id="365" r:id="rId6"/>
    <p:sldId id="362" r:id="rId7"/>
    <p:sldId id="369" r:id="rId8"/>
    <p:sldId id="366" r:id="rId9"/>
    <p:sldId id="367" r:id="rId10"/>
    <p:sldId id="355" r:id="rId11"/>
    <p:sldId id="368" r:id="rId12"/>
    <p:sldId id="370" r:id="rId13"/>
    <p:sldId id="371" r:id="rId14"/>
    <p:sldId id="372" r:id="rId15"/>
    <p:sldId id="354" r:id="rId16"/>
    <p:sldId id="356" r:id="rId17"/>
    <p:sldId id="373" r:id="rId18"/>
    <p:sldId id="360" r:id="rId19"/>
    <p:sldId id="351" r:id="rId20"/>
    <p:sldId id="350" r:id="rId21"/>
    <p:sldId id="374" r:id="rId22"/>
    <p:sldId id="361" r:id="rId23"/>
    <p:sldId id="353" r:id="rId24"/>
    <p:sldId id="352" r:id="rId25"/>
    <p:sldId id="375" r:id="rId26"/>
    <p:sldId id="359" r:id="rId27"/>
    <p:sldId id="363" r:id="rId28"/>
    <p:sldId id="266" r:id="rId29"/>
    <p:sldId id="260" r:id="rId30"/>
    <p:sldId id="261" r:id="rId31"/>
    <p:sldId id="262" r:id="rId32"/>
    <p:sldId id="263" r:id="rId33"/>
    <p:sldId id="264" r:id="rId34"/>
    <p:sldId id="268" r:id="rId35"/>
    <p:sldId id="267" r:id="rId36"/>
    <p:sldId id="257" r:id="rId37"/>
    <p:sldId id="265" r:id="rId38"/>
    <p:sldId id="258" r:id="rId39"/>
    <p:sldId id="259" r:id="rId40"/>
    <p:sldId id="376" r:id="rId41"/>
    <p:sldId id="347" r:id="rId42"/>
    <p:sldId id="345" r:id="rId43"/>
    <p:sldId id="344" r:id="rId44"/>
    <p:sldId id="364" r:id="rId45"/>
  </p:sldIdLst>
  <p:sldSz cx="9144000" cy="6858000" type="screen4x3"/>
  <p:notesSz cx="6858000" cy="9144000"/>
  <p:custDataLst>
    <p:tags r:id="rId47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714" autoAdjust="0"/>
  </p:normalViewPr>
  <p:slideViewPr>
    <p:cSldViewPr snapToGrid="0" snapToObjects="1">
      <p:cViewPr varScale="1">
        <p:scale>
          <a:sx n="121" d="100"/>
          <a:sy n="121" d="100"/>
        </p:scale>
        <p:origin x="13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Navrátil" userId="70787c0b-4799-4c9b-9689-308d2fa75a21" providerId="ADAL" clId="{9816FDE9-2791-4405-BF0A-3964EE545185}"/>
    <pc:docChg chg="modSld">
      <pc:chgData name="Pavel Navrátil" userId="70787c0b-4799-4c9b-9689-308d2fa75a21" providerId="ADAL" clId="{9816FDE9-2791-4405-BF0A-3964EE545185}" dt="2022-02-19T08:29:28.609" v="13" actId="5793"/>
      <pc:docMkLst>
        <pc:docMk/>
      </pc:docMkLst>
    </pc:docChg>
  </pc:docChgLst>
  <pc:docChgLst>
    <pc:chgData name="Pavel Navrátil" userId="70787c0b-4799-4c9b-9689-308d2fa75a21" providerId="ADAL" clId="{21826EA9-042C-4936-B48A-56FC600A29F8}"/>
    <pc:docChg chg="undo custSel addSld delSld modSld sldOrd">
      <pc:chgData name="Pavel Navrátil" userId="70787c0b-4799-4c9b-9689-308d2fa75a21" providerId="ADAL" clId="{21826EA9-042C-4936-B48A-56FC600A29F8}" dt="2022-02-21T15:30:51.578" v="5746" actId="20577"/>
      <pc:docMkLst>
        <pc:docMk/>
      </pc:docMkLst>
      <pc:sldChg chg="add del">
        <pc:chgData name="Pavel Navrátil" userId="70787c0b-4799-4c9b-9689-308d2fa75a21" providerId="ADAL" clId="{21826EA9-042C-4936-B48A-56FC600A29F8}" dt="2022-02-21T10:05:58.155" v="3748" actId="2696"/>
        <pc:sldMkLst>
          <pc:docMk/>
          <pc:sldMk cId="2711748142" sldId="256"/>
        </pc:sldMkLst>
      </pc:sldChg>
      <pc:sldChg chg="addSp modSp add">
        <pc:chgData name="Pavel Navrátil" userId="70787c0b-4799-4c9b-9689-308d2fa75a21" providerId="ADAL" clId="{21826EA9-042C-4936-B48A-56FC600A29F8}" dt="2022-02-21T11:24:39.883" v="4628" actId="1076"/>
        <pc:sldMkLst>
          <pc:docMk/>
          <pc:sldMk cId="1488451502" sldId="257"/>
        </pc:sldMkLst>
        <pc:spChg chg="mod">
          <ac:chgData name="Pavel Navrátil" userId="70787c0b-4799-4c9b-9689-308d2fa75a21" providerId="ADAL" clId="{21826EA9-042C-4936-B48A-56FC600A29F8}" dt="2022-02-21T11:18:46.453" v="4600"/>
          <ac:spMkLst>
            <pc:docMk/>
            <pc:sldMk cId="1488451502" sldId="257"/>
            <ac:spMk id="2" creationId="{00000000-0000-0000-0000-000000000000}"/>
          </ac:spMkLst>
        </pc:spChg>
        <pc:spChg chg="add mod">
          <ac:chgData name="Pavel Navrátil" userId="70787c0b-4799-4c9b-9689-308d2fa75a21" providerId="ADAL" clId="{21826EA9-042C-4936-B48A-56FC600A29F8}" dt="2022-02-21T11:24:39.883" v="4628" actId="1076"/>
          <ac:spMkLst>
            <pc:docMk/>
            <pc:sldMk cId="1488451502" sldId="257"/>
            <ac:spMk id="3" creationId="{4F3D43E5-6E40-4FC6-93AE-01A4E731E02A}"/>
          </ac:spMkLst>
        </pc:spChg>
      </pc:sldChg>
      <pc:sldChg chg="modSp add">
        <pc:chgData name="Pavel Navrátil" userId="70787c0b-4799-4c9b-9689-308d2fa75a21" providerId="ADAL" clId="{21826EA9-042C-4936-B48A-56FC600A29F8}" dt="2022-02-21T11:26:38.007" v="4676" actId="20577"/>
        <pc:sldMkLst>
          <pc:docMk/>
          <pc:sldMk cId="2557165716" sldId="258"/>
        </pc:sldMkLst>
        <pc:spChg chg="mod">
          <ac:chgData name="Pavel Navrátil" userId="70787c0b-4799-4c9b-9689-308d2fa75a21" providerId="ADAL" clId="{21826EA9-042C-4936-B48A-56FC600A29F8}" dt="2022-02-21T11:25:23.506" v="4651" actId="20577"/>
          <ac:spMkLst>
            <pc:docMk/>
            <pc:sldMk cId="2557165716" sldId="258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26:38.007" v="4676" actId="20577"/>
          <ac:spMkLst>
            <pc:docMk/>
            <pc:sldMk cId="2557165716" sldId="258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27:45.201" v="4690" actId="20577"/>
        <pc:sldMkLst>
          <pc:docMk/>
          <pc:sldMk cId="2034947504" sldId="259"/>
        </pc:sldMkLst>
        <pc:spChg chg="mod">
          <ac:chgData name="Pavel Navrátil" userId="70787c0b-4799-4c9b-9689-308d2fa75a21" providerId="ADAL" clId="{21826EA9-042C-4936-B48A-56FC600A29F8}" dt="2022-02-21T11:27:45.201" v="4690" actId="20577"/>
          <ac:spMkLst>
            <pc:docMk/>
            <pc:sldMk cId="2034947504" sldId="259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5:30:23.967" v="5744" actId="20577"/>
        <pc:sldMkLst>
          <pc:docMk/>
          <pc:sldMk cId="3302144091" sldId="260"/>
        </pc:sldMkLst>
        <pc:spChg chg="mod">
          <ac:chgData name="Pavel Navrátil" userId="70787c0b-4799-4c9b-9689-308d2fa75a21" providerId="ADAL" clId="{21826EA9-042C-4936-B48A-56FC600A29F8}" dt="2022-02-21T15:30:23.967" v="5744" actId="20577"/>
          <ac:spMkLst>
            <pc:docMk/>
            <pc:sldMk cId="3302144091" sldId="260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5:30:14.813" v="5743" actId="20577"/>
          <ac:spMkLst>
            <pc:docMk/>
            <pc:sldMk cId="3302144091" sldId="260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5:30:29.053" v="5745" actId="20577"/>
        <pc:sldMkLst>
          <pc:docMk/>
          <pc:sldMk cId="2686018307" sldId="261"/>
        </pc:sldMkLst>
        <pc:spChg chg="mod">
          <ac:chgData name="Pavel Navrátil" userId="70787c0b-4799-4c9b-9689-308d2fa75a21" providerId="ADAL" clId="{21826EA9-042C-4936-B48A-56FC600A29F8}" dt="2022-02-21T15:30:29.053" v="5745" actId="20577"/>
          <ac:spMkLst>
            <pc:docMk/>
            <pc:sldMk cId="2686018307" sldId="261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11:46.951" v="4497" actId="404"/>
          <ac:spMkLst>
            <pc:docMk/>
            <pc:sldMk cId="2686018307" sldId="261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5:30:51.578" v="5746" actId="20577"/>
        <pc:sldMkLst>
          <pc:docMk/>
          <pc:sldMk cId="898723031" sldId="262"/>
        </pc:sldMkLst>
        <pc:spChg chg="mod">
          <ac:chgData name="Pavel Navrátil" userId="70787c0b-4799-4c9b-9689-308d2fa75a21" providerId="ADAL" clId="{21826EA9-042C-4936-B48A-56FC600A29F8}" dt="2022-02-21T15:30:51.578" v="5746" actId="20577"/>
          <ac:spMkLst>
            <pc:docMk/>
            <pc:sldMk cId="898723031" sldId="262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11:35.313" v="4491" actId="27636"/>
          <ac:spMkLst>
            <pc:docMk/>
            <pc:sldMk cId="898723031" sldId="262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12:25.221" v="4506" actId="6549"/>
        <pc:sldMkLst>
          <pc:docMk/>
          <pc:sldMk cId="2588610214" sldId="263"/>
        </pc:sldMkLst>
        <pc:spChg chg="mod">
          <ac:chgData name="Pavel Navrátil" userId="70787c0b-4799-4c9b-9689-308d2fa75a21" providerId="ADAL" clId="{21826EA9-042C-4936-B48A-56FC600A29F8}" dt="2022-02-21T11:12:25.221" v="4506" actId="6549"/>
          <ac:spMkLst>
            <pc:docMk/>
            <pc:sldMk cId="2588610214" sldId="263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11:10.233" v="4477" actId="27636"/>
          <ac:spMkLst>
            <pc:docMk/>
            <pc:sldMk cId="2588610214" sldId="263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09:51.302" v="4414" actId="403"/>
        <pc:sldMkLst>
          <pc:docMk/>
          <pc:sldMk cId="3811967110" sldId="264"/>
        </pc:sldMkLst>
        <pc:spChg chg="mod">
          <ac:chgData name="Pavel Navrátil" userId="70787c0b-4799-4c9b-9689-308d2fa75a21" providerId="ADAL" clId="{21826EA9-042C-4936-B48A-56FC600A29F8}" dt="2022-02-21T11:03:47.397" v="4315"/>
          <ac:spMkLst>
            <pc:docMk/>
            <pc:sldMk cId="3811967110" sldId="264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09:51.302" v="4414" actId="403"/>
          <ac:spMkLst>
            <pc:docMk/>
            <pc:sldMk cId="3811967110" sldId="264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25:03.802" v="4644" actId="20577"/>
        <pc:sldMkLst>
          <pc:docMk/>
          <pc:sldMk cId="3450974995" sldId="265"/>
        </pc:sldMkLst>
        <pc:spChg chg="mod">
          <ac:chgData name="Pavel Navrátil" userId="70787c0b-4799-4c9b-9689-308d2fa75a21" providerId="ADAL" clId="{21826EA9-042C-4936-B48A-56FC600A29F8}" dt="2022-02-21T11:25:03.802" v="4644" actId="20577"/>
          <ac:spMkLst>
            <pc:docMk/>
            <pc:sldMk cId="3450974995" sldId="265"/>
            <ac:spMk id="2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5:29:50.509" v="5731" actId="13926"/>
        <pc:sldMkLst>
          <pc:docMk/>
          <pc:sldMk cId="2273316449" sldId="266"/>
        </pc:sldMkLst>
        <pc:spChg chg="mod">
          <ac:chgData name="Pavel Navrátil" userId="70787c0b-4799-4c9b-9689-308d2fa75a21" providerId="ADAL" clId="{21826EA9-042C-4936-B48A-56FC600A29F8}" dt="2022-02-21T12:35:20.210" v="5686" actId="20577"/>
          <ac:spMkLst>
            <pc:docMk/>
            <pc:sldMk cId="2273316449" sldId="266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5:29:50.509" v="5731" actId="13926"/>
          <ac:spMkLst>
            <pc:docMk/>
            <pc:sldMk cId="2273316449" sldId="266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17:56.620" v="4599" actId="27636"/>
        <pc:sldMkLst>
          <pc:docMk/>
          <pc:sldMk cId="3455371708" sldId="267"/>
        </pc:sldMkLst>
        <pc:spChg chg="mod">
          <ac:chgData name="Pavel Navrátil" userId="70787c0b-4799-4c9b-9689-308d2fa75a21" providerId="ADAL" clId="{21826EA9-042C-4936-B48A-56FC600A29F8}" dt="2022-02-21T11:14:00.723" v="4518" actId="20577"/>
          <ac:spMkLst>
            <pc:docMk/>
            <pc:sldMk cId="3455371708" sldId="267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17:56.620" v="4599" actId="27636"/>
          <ac:spMkLst>
            <pc:docMk/>
            <pc:sldMk cId="3455371708" sldId="267"/>
            <ac:spMk id="3" creationId="{00000000-0000-0000-0000-000000000000}"/>
          </ac:spMkLst>
        </pc:spChg>
      </pc:sldChg>
      <pc:sldChg chg="modSp add">
        <pc:chgData name="Pavel Navrátil" userId="70787c0b-4799-4c9b-9689-308d2fa75a21" providerId="ADAL" clId="{21826EA9-042C-4936-B48A-56FC600A29F8}" dt="2022-02-21T11:10:52.868" v="4474" actId="404"/>
        <pc:sldMkLst>
          <pc:docMk/>
          <pc:sldMk cId="1648418326" sldId="268"/>
        </pc:sldMkLst>
        <pc:spChg chg="mod">
          <ac:chgData name="Pavel Navrátil" userId="70787c0b-4799-4c9b-9689-308d2fa75a21" providerId="ADAL" clId="{21826EA9-042C-4936-B48A-56FC600A29F8}" dt="2022-02-21T11:06:10.595" v="4396" actId="6549"/>
          <ac:spMkLst>
            <pc:docMk/>
            <pc:sldMk cId="1648418326" sldId="268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10:52.868" v="4474" actId="404"/>
          <ac:spMkLst>
            <pc:docMk/>
            <pc:sldMk cId="1648418326" sldId="268"/>
            <ac:spMk id="3" creationId="{00000000-0000-0000-0000-000000000000}"/>
          </ac:spMkLst>
        </pc:spChg>
      </pc:sldChg>
      <pc:sldChg chg="modSp">
        <pc:chgData name="Pavel Navrátil" userId="70787c0b-4799-4c9b-9689-308d2fa75a21" providerId="ADAL" clId="{21826EA9-042C-4936-B48A-56FC600A29F8}" dt="2022-02-21T11:36:32.947" v="4947" actId="6549"/>
        <pc:sldMkLst>
          <pc:docMk/>
          <pc:sldMk cId="0" sldId="344"/>
        </pc:sldMkLst>
        <pc:spChg chg="mod">
          <ac:chgData name="Pavel Navrátil" userId="70787c0b-4799-4c9b-9689-308d2fa75a21" providerId="ADAL" clId="{21826EA9-042C-4936-B48A-56FC600A29F8}" dt="2022-02-21T11:36:32.947" v="4947" actId="6549"/>
          <ac:spMkLst>
            <pc:docMk/>
            <pc:sldMk cId="0" sldId="344"/>
            <ac:spMk id="3" creationId="{00000000-0000-0000-0000-000000000000}"/>
          </ac:spMkLst>
        </pc:spChg>
      </pc:sldChg>
      <pc:sldChg chg="addSp delSp modSp ord">
        <pc:chgData name="Pavel Navrátil" userId="70787c0b-4799-4c9b-9689-308d2fa75a21" providerId="ADAL" clId="{21826EA9-042C-4936-B48A-56FC600A29F8}" dt="2022-02-21T11:32:59.568" v="4750" actId="14100"/>
        <pc:sldMkLst>
          <pc:docMk/>
          <pc:sldMk cId="0" sldId="345"/>
        </pc:sldMkLst>
        <pc:spChg chg="mod">
          <ac:chgData name="Pavel Navrátil" userId="70787c0b-4799-4c9b-9689-308d2fa75a21" providerId="ADAL" clId="{21826EA9-042C-4936-B48A-56FC600A29F8}" dt="2022-02-21T11:32:53.340" v="4749" actId="20577"/>
          <ac:spMkLst>
            <pc:docMk/>
            <pc:sldMk cId="0" sldId="345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32:13.621" v="4736" actId="14100"/>
          <ac:spMkLst>
            <pc:docMk/>
            <pc:sldMk cId="0" sldId="345"/>
            <ac:spMk id="3" creationId="{00000000-0000-0000-0000-000000000000}"/>
          </ac:spMkLst>
        </pc:spChg>
        <pc:picChg chg="add del mod">
          <ac:chgData name="Pavel Navrátil" userId="70787c0b-4799-4c9b-9689-308d2fa75a21" providerId="ADAL" clId="{21826EA9-042C-4936-B48A-56FC600A29F8}" dt="2022-02-21T11:32:15.942" v="4737"/>
          <ac:picMkLst>
            <pc:docMk/>
            <pc:sldMk cId="0" sldId="345"/>
            <ac:picMk id="1026" creationId="{C9ED4161-866B-4E1E-A0C2-DF77FA2C1474}"/>
          </ac:picMkLst>
        </pc:picChg>
        <pc:picChg chg="add mod">
          <ac:chgData name="Pavel Navrátil" userId="70787c0b-4799-4c9b-9689-308d2fa75a21" providerId="ADAL" clId="{21826EA9-042C-4936-B48A-56FC600A29F8}" dt="2022-02-21T11:32:59.568" v="4750" actId="14100"/>
          <ac:picMkLst>
            <pc:docMk/>
            <pc:sldMk cId="0" sldId="345"/>
            <ac:picMk id="1028" creationId="{4463152F-C9D4-4FE8-A5E7-E13C83B10E6A}"/>
          </ac:picMkLst>
        </pc:picChg>
      </pc:sldChg>
      <pc:sldChg chg="modSp">
        <pc:chgData name="Pavel Navrátil" userId="70787c0b-4799-4c9b-9689-308d2fa75a21" providerId="ADAL" clId="{21826EA9-042C-4936-B48A-56FC600A29F8}" dt="2022-02-21T11:30:50.863" v="4731"/>
        <pc:sldMkLst>
          <pc:docMk/>
          <pc:sldMk cId="0" sldId="347"/>
        </pc:sldMkLst>
        <pc:spChg chg="mod">
          <ac:chgData name="Pavel Navrátil" userId="70787c0b-4799-4c9b-9689-308d2fa75a21" providerId="ADAL" clId="{21826EA9-042C-4936-B48A-56FC600A29F8}" dt="2022-02-21T11:30:37.323" v="4730" actId="20577"/>
          <ac:spMkLst>
            <pc:docMk/>
            <pc:sldMk cId="0" sldId="347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30:50.863" v="4731"/>
          <ac:spMkLst>
            <pc:docMk/>
            <pc:sldMk cId="0" sldId="347"/>
            <ac:spMk id="3" creationId="{00000000-0000-0000-0000-000000000000}"/>
          </ac:spMkLst>
        </pc:spChg>
      </pc:sldChg>
      <pc:sldChg chg="delSp modSp">
        <pc:chgData name="Pavel Navrátil" userId="70787c0b-4799-4c9b-9689-308d2fa75a21" providerId="ADAL" clId="{21826EA9-042C-4936-B48A-56FC600A29F8}" dt="2022-02-19T14:31:50.524" v="2146" actId="1036"/>
        <pc:sldMkLst>
          <pc:docMk/>
          <pc:sldMk cId="748595443" sldId="350"/>
        </pc:sldMkLst>
        <pc:spChg chg="mod">
          <ac:chgData name="Pavel Navrátil" userId="70787c0b-4799-4c9b-9689-308d2fa75a21" providerId="ADAL" clId="{21826EA9-042C-4936-B48A-56FC600A29F8}" dt="2022-02-19T14:30:33.237" v="2108" actId="1076"/>
          <ac:spMkLst>
            <pc:docMk/>
            <pc:sldMk cId="748595443" sldId="350"/>
            <ac:spMk id="3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" creationId="{2DD65925-F3B7-4663-889D-88F349055AAA}"/>
          </ac:spMkLst>
        </pc:spChg>
        <pc:spChg chg="mod">
          <ac:chgData name="Pavel Navrátil" userId="70787c0b-4799-4c9b-9689-308d2fa75a21" providerId="ADAL" clId="{21826EA9-042C-4936-B48A-56FC600A29F8}" dt="2022-02-19T14:31:50.524" v="2146" actId="1036"/>
          <ac:spMkLst>
            <pc:docMk/>
            <pc:sldMk cId="748595443" sldId="350"/>
            <ac:spMk id="6" creationId="{A9282465-182E-4824-8C1F-E9CC95DCE1F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" creationId="{5A540ECA-AFCA-4A17-BE00-0284D37A95A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" creationId="{EE1291DC-ACF7-4CE9-989E-EA1E45EBF15A}"/>
          </ac:spMkLst>
        </pc:spChg>
        <pc:spChg chg="del">
          <ac:chgData name="Pavel Navrátil" userId="70787c0b-4799-4c9b-9689-308d2fa75a21" providerId="ADAL" clId="{21826EA9-042C-4936-B48A-56FC600A29F8}" dt="2022-02-19T13:45:19.310" v="1777" actId="478"/>
          <ac:spMkLst>
            <pc:docMk/>
            <pc:sldMk cId="748595443" sldId="350"/>
            <ac:spMk id="9" creationId="{FCA05833-1537-478F-B124-30C17219387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" creationId="{77B05FC6-0993-439C-AE04-4672FBEB9720}"/>
          </ac:spMkLst>
        </pc:spChg>
        <pc:spChg chg="del">
          <ac:chgData name="Pavel Navrátil" userId="70787c0b-4799-4c9b-9689-308d2fa75a21" providerId="ADAL" clId="{21826EA9-042C-4936-B48A-56FC600A29F8}" dt="2022-02-19T13:46:00.487" v="1793" actId="478"/>
          <ac:spMkLst>
            <pc:docMk/>
            <pc:sldMk cId="748595443" sldId="350"/>
            <ac:spMk id="11" creationId="{9757AE9F-91D1-4179-A035-E4DAFCED87D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" creationId="{9E1FD171-6D8D-46A3-9919-D1C1669D87F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3" creationId="{170213CF-4F42-4E25-A5FE-3D391741B30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4" creationId="{2FAFE845-0BAC-4904-9907-64FBA0FE840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5" creationId="{5D2717A3-1460-4559-82C1-2841FFCA1DEA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6" creationId="{7483DD6E-E959-492F-A527-86C666FAB60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7" creationId="{2352F8DB-EA2F-4AA5-8F67-1034A5EA53D1}"/>
          </ac:spMkLst>
        </pc:spChg>
        <pc:spChg chg="del mod">
          <ac:chgData name="Pavel Navrátil" userId="70787c0b-4799-4c9b-9689-308d2fa75a21" providerId="ADAL" clId="{21826EA9-042C-4936-B48A-56FC600A29F8}" dt="2022-02-19T14:28:56.576" v="2100" actId="478"/>
          <ac:spMkLst>
            <pc:docMk/>
            <pc:sldMk cId="748595443" sldId="350"/>
            <ac:spMk id="18" creationId="{3363A75D-FF27-4ADB-A462-ED3DB3367FA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9" creationId="{6AEEED9C-E389-4CDA-952B-36B7832541A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0" creationId="{EA4CF3B0-21C7-4D38-8052-D20A67F4DAB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1" creationId="{89694B0D-AC4A-4FE9-BAD5-F2CAF20B284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2" creationId="{0AA917CC-143B-497C-AA69-3ACC584CD757}"/>
          </ac:spMkLst>
        </pc:spChg>
        <pc:spChg chg="mod">
          <ac:chgData name="Pavel Navrátil" userId="70787c0b-4799-4c9b-9689-308d2fa75a21" providerId="ADAL" clId="{21826EA9-042C-4936-B48A-56FC600A29F8}" dt="2022-02-19T14:30:49.134" v="2111" actId="113"/>
          <ac:spMkLst>
            <pc:docMk/>
            <pc:sldMk cId="748595443" sldId="350"/>
            <ac:spMk id="23" creationId="{ACD790EC-373B-4C53-B0D3-ABCD48AD6C5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4" creationId="{135895C0-5441-49F8-B400-FD2C4E2281A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5" creationId="{E0D9EADB-B96A-4916-AC68-39658AA405E9}"/>
          </ac:spMkLst>
        </pc:spChg>
        <pc:spChg chg="del mod">
          <ac:chgData name="Pavel Navrátil" userId="70787c0b-4799-4c9b-9689-308d2fa75a21" providerId="ADAL" clId="{21826EA9-042C-4936-B48A-56FC600A29F8}" dt="2022-02-19T13:46:55.502" v="1873" actId="478"/>
          <ac:spMkLst>
            <pc:docMk/>
            <pc:sldMk cId="748595443" sldId="350"/>
            <ac:spMk id="26" creationId="{F1EBD7D1-EDFC-4C50-AF54-49676BC2A68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7" creationId="{D5DDE7A1-0F6C-407A-A604-FB5DC514E2F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8" creationId="{00E32FCB-0F5C-4692-965D-0150725A391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29" creationId="{1FC27E8D-30CB-447D-949B-6ECB7CFFD6B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0" creationId="{7250AF07-D99C-429E-B199-C4E0363B11A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1" creationId="{63EDDC6D-DF39-4B46-AFB0-326BAF036478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2" creationId="{1B5DE2CC-7ECB-48AE-AB5C-DA9F16D77DF5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3" creationId="{6C407201-B5E9-4D92-9820-5D90D76D92C8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4" creationId="{32A97B4D-A3C5-4843-85F1-39803CB5815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5" creationId="{A01D6B54-D14E-49C5-B7E7-AC407B90595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6" creationId="{DA40CAE8-98C5-4A01-BE08-CB9E9F9DE9B5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7" creationId="{C85AC01D-B9CC-48D5-930A-AFFF044A968A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8" creationId="{BC096907-78F0-42AD-9FD9-F75016E2618F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39" creationId="{FA91FED1-40EF-4D94-B001-7A8A403A9A9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0" creationId="{33BC1F4D-A335-4D4E-97C4-DCD62B89A57A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1" creationId="{96C5D6D7-8648-4D2D-99BC-52641144CF5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2" creationId="{9C4E7EFC-EBEA-4F89-9308-D74461E51F3A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3" creationId="{7DF8C73C-9C72-430A-ABDF-5140380C61C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4" creationId="{52B9A00B-41A4-47E2-A3A7-E3EFA57505C8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5" creationId="{848AFADA-C867-4C9B-85FA-628AB0C66A8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6" creationId="{8408B7E3-7A2F-4DE2-9A61-3EED54D3C418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7" creationId="{52E00E2D-8AB5-4C98-A36E-5E2890935F2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8" creationId="{FC9C725C-BFF1-435B-BA54-EE6D9346D36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49" creationId="{7D5DA02B-AEAF-4C22-9413-1E2B2C05BA4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0" creationId="{3E5C5687-9A5C-426F-9A3D-F94661B75C8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1" creationId="{CA1F140D-465F-454E-896C-4F4235FB2ED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2" creationId="{48336633-9A2C-4644-AFD8-B73F8E372E8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3" creationId="{4F22A8E0-5624-408B-835F-4DADC5AE701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4" creationId="{09CDF2B7-B5D2-45AA-87B4-65606AF0F05F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5" creationId="{1A7A441A-B99F-4627-A922-1DEF2AEEA465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6" creationId="{66927707-FEAE-4BDC-A90A-9280D4BE246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7" creationId="{B0E4BAAF-34CF-42FC-BF8E-06C2EE43B12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8" creationId="{652CB154-640D-44AF-BB90-81A31C12F78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59" creationId="{A21D5DF3-C4A0-412A-B1D8-1BD4312E3A7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0" creationId="{C7132329-5EF5-408F-8196-EDE8C1F4BD2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1" creationId="{99EC61B8-EF75-422C-B54C-7DA6D30B8C1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2" creationId="{039A43D5-D8C3-4BB9-BF99-157F922937E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3" creationId="{9ABA6EF4-9BF2-482B-92D1-E1AD25CEA07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4" creationId="{B53AAB89-8F6C-4CDB-BE21-13F8F4589CC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5" creationId="{E51053BB-246C-4C6E-8222-B2033AEC5DA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6" creationId="{ED887752-0650-48C3-8ADC-E425FCA1004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7" creationId="{D296C7E3-1A8B-4CDC-BCF5-D412C2CBEE7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8" creationId="{6A417372-143D-40C7-9BFF-A6136DAF306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69" creationId="{3020DE33-A96A-41D4-ADDA-7086F53F4FC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0" creationId="{C4A9C946-CF0D-4C88-A7A6-54140E1A53D9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1" creationId="{B445A84C-3882-4268-B458-593C841A90E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2" creationId="{DF75E437-B432-45B4-8ADA-731AFC351D5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3" creationId="{A9A42F9B-1796-4477-B16C-664D0E6D229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4" creationId="{5E589E95-1E1C-4556-B85E-E56BF109E0C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5" creationId="{DCA9D8D1-BB59-4B2F-AD95-16D3DD8B7A2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6" creationId="{F47E434D-9D02-4FCD-9662-7C9FA74477B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7" creationId="{B084D0FE-7270-4D6C-B86E-C87C945D300A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8" creationId="{F9B4DCB8-755F-443E-BA2A-66485E6B90B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79" creationId="{172FA063-E599-4678-9C34-A22B242D8F3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0" creationId="{E8078D35-C0F1-41FA-8A5C-B7DA86BE04F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1" creationId="{E38195DA-240D-4E03-A4E8-E50EF3CD567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2" creationId="{34329F24-FBAC-4B48-A460-6236C27F33E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3" creationId="{2505C72F-86C5-42FC-BA48-4696DAE8A39F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4" creationId="{B9E2478B-5DF7-4903-A219-FB82D3748FB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5" creationId="{BF6AD4B1-B7E2-4C64-A3AF-8164D98B3ED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6" creationId="{F575E478-26DB-462C-8737-1AC0F9ABA671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7" creationId="{E78F05C4-41B3-4778-B31D-B27DC5B8801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8" creationId="{64FECDE6-8686-4E9E-9B91-962DE22BFE2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89" creationId="{D4EE4A85-C77D-4214-8B40-9EBE55E3C23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0" creationId="{640CB33A-3F25-4F65-A5D3-C92D2592363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1" creationId="{D11F5971-B3B3-4690-AA79-933AA1821A9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2" creationId="{FE0709A5-15FD-4D9C-B82C-6DBD8BEA97E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3" creationId="{5CB37880-DEBD-4125-9BA0-BD648C34D6E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4" creationId="{5F4D7030-39E7-403C-88F1-4CFACB1BC746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5" creationId="{803DC036-ED31-434E-B9C1-A3DFD1F92B1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6" creationId="{52B927B5-AD5F-4B06-BAB3-A0B17156E0B5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7" creationId="{EA7EC9B6-F404-4211-A1F4-20FB5597F03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8" creationId="{57C600CA-4853-4436-BC15-7B5B964F55E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99" creationId="{ECB437AC-5254-4271-B7DD-04A140DBCC7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0" creationId="{579E98C4-035E-4BFA-A471-31CC4905597F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1" creationId="{231A3B0B-7EED-40A2-807C-AAE3B4AC5E2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2" creationId="{2C5BE531-4212-4F43-8A17-1F4151F201E8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3" creationId="{6B2B61C4-CC9F-402B-852D-61C74F66567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4" creationId="{B05E51DE-D9D4-4215-A5D2-502F3CAE26F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5" creationId="{9E2C44FB-22EE-440D-AFAF-C038ECBFF8D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6" creationId="{4DE895BD-B5F5-4B18-B00B-8BEEF9FC48C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7" creationId="{17FC2940-499F-406C-8343-D0A5690C56B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8" creationId="{6AA197C7-F205-4BF8-B00B-8F63EA29ACD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09" creationId="{8FFFCF5D-7541-4A0E-94FE-C7F2DF21DD0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0" creationId="{0A7652D0-381B-43EA-9844-41B1013B6712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1" creationId="{C04F7093-A8E5-4EBA-846A-7A2247F9C8C5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2" creationId="{2815A414-B5EF-4E7D-A942-4F7EAEF9FBB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3" creationId="{CB882B26-0C6E-490A-BF64-60774F26369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4" creationId="{0367BBC2-ECFE-4140-944C-561721B7CB9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5" creationId="{35F4FC4E-EE54-4307-ABF7-89403FBC514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6" creationId="{D29C73A9-CA1E-4254-8F53-B47501405AA3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7" creationId="{F5C10229-2E4A-411A-BF56-A19B94F241B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8" creationId="{010CB6B2-2E2F-443E-B12C-139D21E4E330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19" creationId="{2ECBEE07-9503-472C-AFDB-1DC8FC6EFF0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0" creationId="{14ECC351-FC19-4593-B5AC-DCECA65C98B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1" creationId="{949FB0A7-4798-4B98-9153-BB3770B11FFE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2" creationId="{5185BC1C-2A59-4B41-8E0A-2353B58E142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3" creationId="{352B14DB-4719-4B98-AB3D-BFF0338599F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4" creationId="{DE43F9D7-E0B7-435A-A221-466D819461FC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5" creationId="{A8F3BE25-0320-40B7-9594-06EB92EC3A2B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6" creationId="{1549F5A1-743E-4263-B6F7-496BAD6DDC47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7" creationId="{85B10ACB-200A-41C3-86F0-5E67182FE24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8" creationId="{C07A06E5-5882-43E5-BEE5-ACFB587A51E4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29" creationId="{1620B9EC-08DF-4300-82BD-E8D2E9FC770D}"/>
          </ac:spMkLst>
        </pc:spChg>
        <pc:spChg chg="mod">
          <ac:chgData name="Pavel Navrátil" userId="70787c0b-4799-4c9b-9689-308d2fa75a21" providerId="ADAL" clId="{21826EA9-042C-4936-B48A-56FC600A29F8}" dt="2022-02-19T14:30:43.819" v="2109" actId="2711"/>
          <ac:spMkLst>
            <pc:docMk/>
            <pc:sldMk cId="748595443" sldId="350"/>
            <ac:spMk id="130" creationId="{056A3BDA-D881-4275-8A54-DE945B16F2B8}"/>
          </ac:spMkLst>
        </pc:spChg>
        <pc:grpChg chg="mod">
          <ac:chgData name="Pavel Navrátil" userId="70787c0b-4799-4c9b-9689-308d2fa75a21" providerId="ADAL" clId="{21826EA9-042C-4936-B48A-56FC600A29F8}" dt="2022-02-19T14:15:05.041" v="1954" actId="14100"/>
          <ac:grpSpMkLst>
            <pc:docMk/>
            <pc:sldMk cId="748595443" sldId="350"/>
            <ac:grpSpMk id="4" creationId="{7D0A1F4B-25C8-422C-9E0F-627797898902}"/>
          </ac:grpSpMkLst>
        </pc:grpChg>
        <pc:picChg chg="del">
          <ac:chgData name="Pavel Navrátil" userId="70787c0b-4799-4c9b-9689-308d2fa75a21" providerId="ADAL" clId="{21826EA9-042C-4936-B48A-56FC600A29F8}" dt="2022-02-19T13:42:46.819" v="1650" actId="338"/>
          <ac:picMkLst>
            <pc:docMk/>
            <pc:sldMk cId="748595443" sldId="350"/>
            <ac:picMk id="2" creationId="{00000000-0000-0000-0000-000000000000}"/>
          </ac:picMkLst>
        </pc:picChg>
      </pc:sldChg>
      <pc:sldChg chg="addSp modSp">
        <pc:chgData name="Pavel Navrátil" userId="70787c0b-4799-4c9b-9689-308d2fa75a21" providerId="ADAL" clId="{21826EA9-042C-4936-B48A-56FC600A29F8}" dt="2022-02-19T14:28:28.709" v="2099" actId="1076"/>
        <pc:sldMkLst>
          <pc:docMk/>
          <pc:sldMk cId="381978544" sldId="351"/>
        </pc:sldMkLst>
        <pc:spChg chg="mod">
          <ac:chgData name="Pavel Navrátil" userId="70787c0b-4799-4c9b-9689-308d2fa75a21" providerId="ADAL" clId="{21826EA9-042C-4936-B48A-56FC600A29F8}" dt="2022-02-19T14:27:39.501" v="2093" actId="1076"/>
          <ac:spMkLst>
            <pc:docMk/>
            <pc:sldMk cId="381978544" sldId="351"/>
            <ac:spMk id="3" creationId="{00000000-0000-0000-0000-000000000000}"/>
          </ac:spMkLst>
        </pc:spChg>
        <pc:spChg chg="add mod">
          <ac:chgData name="Pavel Navrátil" userId="70787c0b-4799-4c9b-9689-308d2fa75a21" providerId="ADAL" clId="{21826EA9-042C-4936-B48A-56FC600A29F8}" dt="2022-02-19T14:28:23.864" v="2098" actId="164"/>
          <ac:spMkLst>
            <pc:docMk/>
            <pc:sldMk cId="381978544" sldId="351"/>
            <ac:spMk id="4" creationId="{4F309B8B-AFDD-44CC-BA03-28258384A11C}"/>
          </ac:spMkLst>
        </pc:spChg>
        <pc:spChg chg="add mod">
          <ac:chgData name="Pavel Navrátil" userId="70787c0b-4799-4c9b-9689-308d2fa75a21" providerId="ADAL" clId="{21826EA9-042C-4936-B48A-56FC600A29F8}" dt="2022-02-19T14:28:23.864" v="2098" actId="164"/>
          <ac:spMkLst>
            <pc:docMk/>
            <pc:sldMk cId="381978544" sldId="351"/>
            <ac:spMk id="5" creationId="{DD867DA4-C6CF-46EC-B460-A3EF46E53787}"/>
          </ac:spMkLst>
        </pc:spChg>
        <pc:spChg chg="add mod">
          <ac:chgData name="Pavel Navrátil" userId="70787c0b-4799-4c9b-9689-308d2fa75a21" providerId="ADAL" clId="{21826EA9-042C-4936-B48A-56FC600A29F8}" dt="2022-02-19T14:28:23.864" v="2098" actId="164"/>
          <ac:spMkLst>
            <pc:docMk/>
            <pc:sldMk cId="381978544" sldId="351"/>
            <ac:spMk id="6" creationId="{976CF172-9C6B-42BB-BDA2-7C0E17224801}"/>
          </ac:spMkLst>
        </pc:spChg>
        <pc:spChg chg="add mod">
          <ac:chgData name="Pavel Navrátil" userId="70787c0b-4799-4c9b-9689-308d2fa75a21" providerId="ADAL" clId="{21826EA9-042C-4936-B48A-56FC600A29F8}" dt="2022-02-19T14:28:23.864" v="2098" actId="164"/>
          <ac:spMkLst>
            <pc:docMk/>
            <pc:sldMk cId="381978544" sldId="351"/>
            <ac:spMk id="7" creationId="{3D52D2E3-DE24-4EF6-9F4B-E73DD37720FE}"/>
          </ac:spMkLst>
        </pc:spChg>
        <pc:grpChg chg="add mod">
          <ac:chgData name="Pavel Navrátil" userId="70787c0b-4799-4c9b-9689-308d2fa75a21" providerId="ADAL" clId="{21826EA9-042C-4936-B48A-56FC600A29F8}" dt="2022-02-19T14:28:02.400" v="2096" actId="164"/>
          <ac:grpSpMkLst>
            <pc:docMk/>
            <pc:sldMk cId="381978544" sldId="351"/>
            <ac:grpSpMk id="8" creationId="{2C754D21-C665-4DC4-8DB1-103B98BEDF76}"/>
          </ac:grpSpMkLst>
        </pc:grpChg>
        <pc:grpChg chg="add mod">
          <ac:chgData name="Pavel Navrátil" userId="70787c0b-4799-4c9b-9689-308d2fa75a21" providerId="ADAL" clId="{21826EA9-042C-4936-B48A-56FC600A29F8}" dt="2022-02-19T14:28:28.709" v="2099" actId="1076"/>
          <ac:grpSpMkLst>
            <pc:docMk/>
            <pc:sldMk cId="381978544" sldId="351"/>
            <ac:grpSpMk id="9" creationId="{52281097-4DA3-4FE8-9C7D-AEA2F7AFDDE3}"/>
          </ac:grpSpMkLst>
        </pc:grpChg>
        <pc:picChg chg="mod">
          <ac:chgData name="Pavel Navrátil" userId="70787c0b-4799-4c9b-9689-308d2fa75a21" providerId="ADAL" clId="{21826EA9-042C-4936-B48A-56FC600A29F8}" dt="2022-02-19T14:28:23.864" v="2098" actId="164"/>
          <ac:picMkLst>
            <pc:docMk/>
            <pc:sldMk cId="381978544" sldId="351"/>
            <ac:picMk id="2" creationId="{00000000-0000-0000-0000-000000000000}"/>
          </ac:picMkLst>
        </pc:picChg>
      </pc:sldChg>
      <pc:sldChg chg="modSp">
        <pc:chgData name="Pavel Navrátil" userId="70787c0b-4799-4c9b-9689-308d2fa75a21" providerId="ADAL" clId="{21826EA9-042C-4936-B48A-56FC600A29F8}" dt="2022-02-19T15:18:35.368" v="3001" actId="20577"/>
        <pc:sldMkLst>
          <pc:docMk/>
          <pc:sldMk cId="536829022" sldId="352"/>
        </pc:sldMkLst>
        <pc:spChg chg="mod">
          <ac:chgData name="Pavel Navrátil" userId="70787c0b-4799-4c9b-9689-308d2fa75a21" providerId="ADAL" clId="{21826EA9-042C-4936-B48A-56FC600A29F8}" dt="2022-02-19T15:18:35.368" v="3001" actId="20577"/>
          <ac:spMkLst>
            <pc:docMk/>
            <pc:sldMk cId="536829022" sldId="352"/>
            <ac:spMk id="3" creationId="{00000000-0000-0000-0000-000000000000}"/>
          </ac:spMkLst>
        </pc:spChg>
      </pc:sldChg>
      <pc:sldChg chg="modSp">
        <pc:chgData name="Pavel Navrátil" userId="70787c0b-4799-4c9b-9689-308d2fa75a21" providerId="ADAL" clId="{21826EA9-042C-4936-B48A-56FC600A29F8}" dt="2022-02-19T15:17:47.212" v="2996" actId="368"/>
        <pc:sldMkLst>
          <pc:docMk/>
          <pc:sldMk cId="3777901269" sldId="353"/>
        </pc:sldMkLst>
        <pc:spChg chg="mod">
          <ac:chgData name="Pavel Navrátil" userId="70787c0b-4799-4c9b-9689-308d2fa75a21" providerId="ADAL" clId="{21826EA9-042C-4936-B48A-56FC600A29F8}" dt="2022-02-19T15:17:47.212" v="2996" actId="368"/>
          <ac:spMkLst>
            <pc:docMk/>
            <pc:sldMk cId="3777901269" sldId="353"/>
            <ac:spMk id="3" creationId="{00000000-0000-0000-0000-000000000000}"/>
          </ac:spMkLst>
        </pc:spChg>
      </pc:sldChg>
      <pc:sldChg chg="addSp delSp modSp">
        <pc:chgData name="Pavel Navrátil" userId="70787c0b-4799-4c9b-9689-308d2fa75a21" providerId="ADAL" clId="{21826EA9-042C-4936-B48A-56FC600A29F8}" dt="2022-02-19T10:41:25.158" v="922" actId="313"/>
        <pc:sldMkLst>
          <pc:docMk/>
          <pc:sldMk cId="2355252235" sldId="354"/>
        </pc:sldMkLst>
        <pc:spChg chg="del">
          <ac:chgData name="Pavel Navrátil" userId="70787c0b-4799-4c9b-9689-308d2fa75a21" providerId="ADAL" clId="{21826EA9-042C-4936-B48A-56FC600A29F8}" dt="2022-02-19T10:40:41.897" v="884" actId="12084"/>
          <ac:spMkLst>
            <pc:docMk/>
            <pc:sldMk cId="2355252235" sldId="354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19T10:40:21.537" v="883" actId="20577"/>
          <ac:spMkLst>
            <pc:docMk/>
            <pc:sldMk cId="2355252235" sldId="354"/>
            <ac:spMk id="3" creationId="{3E3A7DAE-04FC-4F63-B6E3-5ECED3B8ADA0}"/>
          </ac:spMkLst>
        </pc:spChg>
        <pc:graphicFrameChg chg="add mod">
          <ac:chgData name="Pavel Navrátil" userId="70787c0b-4799-4c9b-9689-308d2fa75a21" providerId="ADAL" clId="{21826EA9-042C-4936-B48A-56FC600A29F8}" dt="2022-02-19T10:41:25.158" v="922" actId="313"/>
          <ac:graphicFrameMkLst>
            <pc:docMk/>
            <pc:sldMk cId="2355252235" sldId="354"/>
            <ac:graphicFrameMk id="4" creationId="{8A8FFC6C-626F-4E9E-944E-D017539FBC10}"/>
          </ac:graphicFrameMkLst>
        </pc:graphicFrameChg>
      </pc:sldChg>
      <pc:sldChg chg="addSp modSp ord">
        <pc:chgData name="Pavel Navrátil" userId="70787c0b-4799-4c9b-9689-308d2fa75a21" providerId="ADAL" clId="{21826EA9-042C-4936-B48A-56FC600A29F8}" dt="2022-02-21T12:00:31.178" v="5256"/>
        <pc:sldMkLst>
          <pc:docMk/>
          <pc:sldMk cId="1909678373" sldId="355"/>
        </pc:sldMkLst>
        <pc:spChg chg="mod">
          <ac:chgData name="Pavel Navrátil" userId="70787c0b-4799-4c9b-9689-308d2fa75a21" providerId="ADAL" clId="{21826EA9-042C-4936-B48A-56FC600A29F8}" dt="2022-02-21T11:59:05.976" v="5254" actId="207"/>
          <ac:spMkLst>
            <pc:docMk/>
            <pc:sldMk cId="1909678373" sldId="355"/>
            <ac:spMk id="2" creationId="{00000000-0000-0000-0000-000000000000}"/>
          </ac:spMkLst>
        </pc:spChg>
        <pc:spChg chg="add mod ord">
          <ac:chgData name="Pavel Navrátil" userId="70787c0b-4799-4c9b-9689-308d2fa75a21" providerId="ADAL" clId="{21826EA9-042C-4936-B48A-56FC600A29F8}" dt="2022-02-21T11:58:45.825" v="5250" actId="167"/>
          <ac:spMkLst>
            <pc:docMk/>
            <pc:sldMk cId="1909678373" sldId="355"/>
            <ac:spMk id="4" creationId="{EB2E83DF-2C0B-43E0-8708-E2506E794ABD}"/>
          </ac:spMkLst>
        </pc:spChg>
      </pc:sldChg>
      <pc:sldChg chg="addSp modSp">
        <pc:chgData name="Pavel Navrátil" userId="70787c0b-4799-4c9b-9689-308d2fa75a21" providerId="ADAL" clId="{21826EA9-042C-4936-B48A-56FC600A29F8}" dt="2022-02-21T12:03:29.933" v="5318" actId="6549"/>
        <pc:sldMkLst>
          <pc:docMk/>
          <pc:sldMk cId="2196366136" sldId="356"/>
        </pc:sldMkLst>
        <pc:spChg chg="mod">
          <ac:chgData name="Pavel Navrátil" userId="70787c0b-4799-4c9b-9689-308d2fa75a21" providerId="ADAL" clId="{21826EA9-042C-4936-B48A-56FC600A29F8}" dt="2022-02-21T12:01:28.496" v="5266" actId="13926"/>
          <ac:spMkLst>
            <pc:docMk/>
            <pc:sldMk cId="2196366136" sldId="356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19T10:41:59.001" v="924" actId="1076"/>
          <ac:spMkLst>
            <pc:docMk/>
            <pc:sldMk cId="2196366136" sldId="356"/>
            <ac:spMk id="3" creationId="{00000000-0000-0000-0000-000000000000}"/>
          </ac:spMkLst>
        </pc:spChg>
        <pc:spChg chg="add mod">
          <ac:chgData name="Pavel Navrátil" userId="70787c0b-4799-4c9b-9689-308d2fa75a21" providerId="ADAL" clId="{21826EA9-042C-4936-B48A-56FC600A29F8}" dt="2022-02-21T12:03:29.933" v="5318" actId="6549"/>
          <ac:spMkLst>
            <pc:docMk/>
            <pc:sldMk cId="2196366136" sldId="356"/>
            <ac:spMk id="4" creationId="{5EC9F456-FA08-4181-8EAA-9AD17854BFFF}"/>
          </ac:spMkLst>
        </pc:spChg>
        <pc:cxnChg chg="add mod">
          <ac:chgData name="Pavel Navrátil" userId="70787c0b-4799-4c9b-9689-308d2fa75a21" providerId="ADAL" clId="{21826EA9-042C-4936-B48A-56FC600A29F8}" dt="2022-02-21T12:03:01.925" v="5309" actId="11529"/>
          <ac:cxnSpMkLst>
            <pc:docMk/>
            <pc:sldMk cId="2196366136" sldId="356"/>
            <ac:cxnSpMk id="6" creationId="{1E51826D-6B41-4DB7-8E97-EBC05578D266}"/>
          </ac:cxnSpMkLst>
        </pc:cxnChg>
      </pc:sldChg>
      <pc:sldChg chg="addSp modSp add">
        <pc:chgData name="Pavel Navrátil" userId="70787c0b-4799-4c9b-9689-308d2fa75a21" providerId="ADAL" clId="{21826EA9-042C-4936-B48A-56FC600A29F8}" dt="2022-02-21T12:55:31.459" v="5726" actId="207"/>
        <pc:sldMkLst>
          <pc:docMk/>
          <pc:sldMk cId="2563070431" sldId="359"/>
        </pc:sldMkLst>
        <pc:spChg chg="add mod">
          <ac:chgData name="Pavel Navrátil" userId="70787c0b-4799-4c9b-9689-308d2fa75a21" providerId="ADAL" clId="{21826EA9-042C-4936-B48A-56FC600A29F8}" dt="2022-02-21T12:55:01.664" v="5724" actId="14100"/>
          <ac:spMkLst>
            <pc:docMk/>
            <pc:sldMk cId="2563070431" sldId="359"/>
            <ac:spMk id="4" creationId="{FC73D6E2-386C-46C4-8E7D-0C50BB2A741E}"/>
          </ac:spMkLst>
        </pc:spChg>
        <pc:spChg chg="add mod">
          <ac:chgData name="Pavel Navrátil" userId="70787c0b-4799-4c9b-9689-308d2fa75a21" providerId="ADAL" clId="{21826EA9-042C-4936-B48A-56FC600A29F8}" dt="2022-02-21T12:55:31.459" v="5726" actId="207"/>
          <ac:spMkLst>
            <pc:docMk/>
            <pc:sldMk cId="2563070431" sldId="359"/>
            <ac:spMk id="5" creationId="{44CD2634-1509-4D38-A308-416AF62DC35D}"/>
          </ac:spMkLst>
        </pc:spChg>
      </pc:sldChg>
      <pc:sldChg chg="addSp delSp modSp del ord">
        <pc:chgData name="Pavel Navrátil" userId="70787c0b-4799-4c9b-9689-308d2fa75a21" providerId="ADAL" clId="{21826EA9-042C-4936-B48A-56FC600A29F8}" dt="2022-02-21T12:35:57.242" v="5687" actId="2696"/>
        <pc:sldMkLst>
          <pc:docMk/>
          <pc:sldMk cId="3774927171" sldId="359"/>
        </pc:sldMkLst>
        <pc:spChg chg="add mod">
          <ac:chgData name="Pavel Navrátil" userId="70787c0b-4799-4c9b-9689-308d2fa75a21" providerId="ADAL" clId="{21826EA9-042C-4936-B48A-56FC600A29F8}" dt="2022-02-19T16:05:52.936" v="3699" actId="20577"/>
          <ac:spMkLst>
            <pc:docMk/>
            <pc:sldMk cId="3774927171" sldId="359"/>
            <ac:spMk id="2" creationId="{C65E5FDE-60EE-4160-9EB7-93B1F5617917}"/>
          </ac:spMkLst>
        </pc:spChg>
        <pc:spChg chg="add mod">
          <ac:chgData name="Pavel Navrátil" userId="70787c0b-4799-4c9b-9689-308d2fa75a21" providerId="ADAL" clId="{21826EA9-042C-4936-B48A-56FC600A29F8}" dt="2022-02-19T16:05:27.042" v="3688"/>
          <ac:spMkLst>
            <pc:docMk/>
            <pc:sldMk cId="3774927171" sldId="359"/>
            <ac:spMk id="3" creationId="{FD5AEB11-BF85-4739-AD08-5099804B0687}"/>
          </ac:spMkLst>
        </pc:spChg>
        <pc:spChg chg="del mod">
          <ac:chgData name="Pavel Navrátil" userId="70787c0b-4799-4c9b-9689-308d2fa75a21" providerId="ADAL" clId="{21826EA9-042C-4936-B48A-56FC600A29F8}" dt="2022-02-19T16:05:12.501" v="3684"/>
          <ac:spMkLst>
            <pc:docMk/>
            <pc:sldMk cId="3774927171" sldId="359"/>
            <ac:spMk id="9" creationId="{00000000-0000-0000-0000-000000000000}"/>
          </ac:spMkLst>
        </pc:spChg>
        <pc:spChg chg="del mod">
          <ac:chgData name="Pavel Navrátil" userId="70787c0b-4799-4c9b-9689-308d2fa75a21" providerId="ADAL" clId="{21826EA9-042C-4936-B48A-56FC600A29F8}" dt="2022-02-19T16:06:03.185" v="3702"/>
          <ac:spMkLst>
            <pc:docMk/>
            <pc:sldMk cId="3774927171" sldId="359"/>
            <ac:spMk id="10" creationId="{00000000-0000-0000-0000-000000000000}"/>
          </ac:spMkLst>
        </pc:spChg>
        <pc:picChg chg="mod">
          <ac:chgData name="Pavel Navrátil" userId="70787c0b-4799-4c9b-9689-308d2fa75a21" providerId="ADAL" clId="{21826EA9-042C-4936-B48A-56FC600A29F8}" dt="2022-02-19T16:06:02.583" v="3700" actId="14100"/>
          <ac:picMkLst>
            <pc:docMk/>
            <pc:sldMk cId="3774927171" sldId="359"/>
            <ac:picMk id="8" creationId="{00000000-0000-0000-0000-000000000000}"/>
          </ac:picMkLst>
        </pc:picChg>
      </pc:sldChg>
      <pc:sldChg chg="addSp delSp modSp">
        <pc:chgData name="Pavel Navrátil" userId="70787c0b-4799-4c9b-9689-308d2fa75a21" providerId="ADAL" clId="{21826EA9-042C-4936-B48A-56FC600A29F8}" dt="2022-02-21T12:14:24.659" v="5477" actId="20577"/>
        <pc:sldMkLst>
          <pc:docMk/>
          <pc:sldMk cId="3399893311" sldId="360"/>
        </pc:sldMkLst>
        <pc:spChg chg="add mod">
          <ac:chgData name="Pavel Navrátil" userId="70787c0b-4799-4c9b-9689-308d2fa75a21" providerId="ADAL" clId="{21826EA9-042C-4936-B48A-56FC600A29F8}" dt="2022-02-19T15:27:03.569" v="3102" actId="20577"/>
          <ac:spMkLst>
            <pc:docMk/>
            <pc:sldMk cId="3399893311" sldId="360"/>
            <ac:spMk id="2" creationId="{4FE77F59-2408-4A8A-9606-B35E6433AAF7}"/>
          </ac:spMkLst>
        </pc:spChg>
        <pc:spChg chg="del mod">
          <ac:chgData name="Pavel Navrátil" userId="70787c0b-4799-4c9b-9689-308d2fa75a21" providerId="ADAL" clId="{21826EA9-042C-4936-B48A-56FC600A29F8}" dt="2022-02-19T10:52:50.767" v="1120" actId="478"/>
          <ac:spMkLst>
            <pc:docMk/>
            <pc:sldMk cId="3399893311" sldId="360"/>
            <ac:spMk id="3" creationId="{00000000-0000-0000-0000-000000000000}"/>
          </ac:spMkLst>
        </pc:spChg>
        <pc:spChg chg="add del mod">
          <ac:chgData name="Pavel Navrátil" userId="70787c0b-4799-4c9b-9689-308d2fa75a21" providerId="ADAL" clId="{21826EA9-042C-4936-B48A-56FC600A29F8}" dt="2022-02-21T12:12:32.337" v="5422"/>
          <ac:spMkLst>
            <pc:docMk/>
            <pc:sldMk cId="3399893311" sldId="360"/>
            <ac:spMk id="3" creationId="{A0E9BAE3-CC34-4380-B8F7-F3E6E832D42E}"/>
          </ac:spMkLst>
        </pc:spChg>
        <pc:spChg chg="add mod">
          <ac:chgData name="Pavel Navrátil" userId="70787c0b-4799-4c9b-9689-308d2fa75a21" providerId="ADAL" clId="{21826EA9-042C-4936-B48A-56FC600A29F8}" dt="2022-02-21T12:14:24.659" v="5477" actId="20577"/>
          <ac:spMkLst>
            <pc:docMk/>
            <pc:sldMk cId="3399893311" sldId="360"/>
            <ac:spMk id="5" creationId="{FE00027F-2EAB-4014-A084-B09088D2DAF3}"/>
          </ac:spMkLst>
        </pc:spChg>
        <pc:spChg chg="add mod">
          <ac:chgData name="Pavel Navrátil" userId="70787c0b-4799-4c9b-9689-308d2fa75a21" providerId="ADAL" clId="{21826EA9-042C-4936-B48A-56FC600A29F8}" dt="2022-02-21T12:13:09.749" v="5455" actId="207"/>
          <ac:spMkLst>
            <pc:docMk/>
            <pc:sldMk cId="3399893311" sldId="360"/>
            <ac:spMk id="6" creationId="{9E8B051C-C535-496C-B934-271F343EFA9D}"/>
          </ac:spMkLst>
        </pc:spChg>
        <pc:spChg chg="del mod">
          <ac:chgData name="Pavel Navrátil" userId="70787c0b-4799-4c9b-9689-308d2fa75a21" providerId="ADAL" clId="{21826EA9-042C-4936-B48A-56FC600A29F8}" dt="2022-02-19T10:53:09.226" v="1122" actId="478"/>
          <ac:spMkLst>
            <pc:docMk/>
            <pc:sldMk cId="3399893311" sldId="360"/>
            <ac:spMk id="11" creationId="{00000000-0000-0000-0000-000000000000}"/>
          </ac:spMkLst>
        </pc:spChg>
        <pc:picChg chg="mod">
          <ac:chgData name="Pavel Navrátil" userId="70787c0b-4799-4c9b-9689-308d2fa75a21" providerId="ADAL" clId="{21826EA9-042C-4936-B48A-56FC600A29F8}" dt="2022-02-19T10:53:53.703" v="1128" actId="14100"/>
          <ac:picMkLst>
            <pc:docMk/>
            <pc:sldMk cId="3399893311" sldId="360"/>
            <ac:picMk id="4" creationId="{00000000-0000-0000-0000-000000000000}"/>
          </ac:picMkLst>
        </pc:picChg>
        <pc:cxnChg chg="add mod">
          <ac:chgData name="Pavel Navrátil" userId="70787c0b-4799-4c9b-9689-308d2fa75a21" providerId="ADAL" clId="{21826EA9-042C-4936-B48A-56FC600A29F8}" dt="2022-02-21T12:13:36.639" v="5458" actId="14100"/>
          <ac:cxnSpMkLst>
            <pc:docMk/>
            <pc:sldMk cId="3399893311" sldId="360"/>
            <ac:cxnSpMk id="8" creationId="{39EEAC12-B2FE-4534-8BA6-32CA32752DC6}"/>
          </ac:cxnSpMkLst>
        </pc:cxnChg>
      </pc:sldChg>
      <pc:sldChg chg="addSp delSp modSp">
        <pc:chgData name="Pavel Navrátil" userId="70787c0b-4799-4c9b-9689-308d2fa75a21" providerId="ADAL" clId="{21826EA9-042C-4936-B48A-56FC600A29F8}" dt="2022-02-21T12:18:16.150" v="5502" actId="13926"/>
        <pc:sldMkLst>
          <pc:docMk/>
          <pc:sldMk cId="3857631833" sldId="361"/>
        </pc:sldMkLst>
        <pc:spChg chg="add mod">
          <ac:chgData name="Pavel Navrátil" userId="70787c0b-4799-4c9b-9689-308d2fa75a21" providerId="ADAL" clId="{21826EA9-042C-4936-B48A-56FC600A29F8}" dt="2022-02-19T15:26:36.330" v="3098" actId="20577"/>
          <ac:spMkLst>
            <pc:docMk/>
            <pc:sldMk cId="3857631833" sldId="361"/>
            <ac:spMk id="2" creationId="{C1E2E530-2366-43A9-94F6-E6CBAD11305A}"/>
          </ac:spMkLst>
        </pc:spChg>
        <pc:spChg chg="add mod">
          <ac:chgData name="Pavel Navrátil" userId="70787c0b-4799-4c9b-9689-308d2fa75a21" providerId="ADAL" clId="{21826EA9-042C-4936-B48A-56FC600A29F8}" dt="2022-02-21T12:18:16.150" v="5502" actId="13926"/>
          <ac:spMkLst>
            <pc:docMk/>
            <pc:sldMk cId="3857631833" sldId="361"/>
            <ac:spMk id="3" creationId="{BADB5167-042E-4C68-8AB6-4F6B3CB75E8F}"/>
          </ac:spMkLst>
        </pc:spChg>
        <pc:spChg chg="del mod">
          <ac:chgData name="Pavel Navrátil" userId="70787c0b-4799-4c9b-9689-308d2fa75a21" providerId="ADAL" clId="{21826EA9-042C-4936-B48A-56FC600A29F8}" dt="2022-02-19T14:40:24.933" v="2552" actId="478"/>
          <ac:spMkLst>
            <pc:docMk/>
            <pc:sldMk cId="3857631833" sldId="361"/>
            <ac:spMk id="6" creationId="{00000000-0000-0000-0000-000000000000}"/>
          </ac:spMkLst>
        </pc:spChg>
        <pc:spChg chg="del mod">
          <ac:chgData name="Pavel Navrátil" userId="70787c0b-4799-4c9b-9689-308d2fa75a21" providerId="ADAL" clId="{21826EA9-042C-4936-B48A-56FC600A29F8}" dt="2022-02-19T14:42:03.490" v="2574" actId="478"/>
          <ac:spMkLst>
            <pc:docMk/>
            <pc:sldMk cId="3857631833" sldId="361"/>
            <ac:spMk id="9" creationId="{00000000-0000-0000-0000-000000000000}"/>
          </ac:spMkLst>
        </pc:spChg>
        <pc:picChg chg="mod">
          <ac:chgData name="Pavel Navrátil" userId="70787c0b-4799-4c9b-9689-308d2fa75a21" providerId="ADAL" clId="{21826EA9-042C-4936-B48A-56FC600A29F8}" dt="2022-02-19T14:44:29.250" v="2593" actId="1076"/>
          <ac:picMkLst>
            <pc:docMk/>
            <pc:sldMk cId="3857631833" sldId="361"/>
            <ac:picMk id="5" creationId="{00000000-0000-0000-0000-000000000000}"/>
          </ac:picMkLst>
        </pc:picChg>
      </pc:sldChg>
      <pc:sldChg chg="modSp">
        <pc:chgData name="Pavel Navrátil" userId="70787c0b-4799-4c9b-9689-308d2fa75a21" providerId="ADAL" clId="{21826EA9-042C-4936-B48A-56FC600A29F8}" dt="2022-02-21T11:50:40.432" v="5111" actId="20577"/>
        <pc:sldMkLst>
          <pc:docMk/>
          <pc:sldMk cId="2225211806" sldId="362"/>
        </pc:sldMkLst>
        <pc:spChg chg="mod">
          <ac:chgData name="Pavel Navrátil" userId="70787c0b-4799-4c9b-9689-308d2fa75a21" providerId="ADAL" clId="{21826EA9-042C-4936-B48A-56FC600A29F8}" dt="2022-02-19T09:47:05.925" v="97" actId="108"/>
          <ac:spMkLst>
            <pc:docMk/>
            <pc:sldMk cId="2225211806" sldId="362"/>
            <ac:spMk id="2" creationId="{00000000-0000-0000-0000-000000000000}"/>
          </ac:spMkLst>
        </pc:spChg>
        <pc:spChg chg="mod">
          <ac:chgData name="Pavel Navrátil" userId="70787c0b-4799-4c9b-9689-308d2fa75a21" providerId="ADAL" clId="{21826EA9-042C-4936-B48A-56FC600A29F8}" dt="2022-02-21T11:50:40.432" v="5111" actId="20577"/>
          <ac:spMkLst>
            <pc:docMk/>
            <pc:sldMk cId="2225211806" sldId="362"/>
            <ac:spMk id="3" creationId="{00000000-0000-0000-0000-000000000000}"/>
          </ac:spMkLst>
        </pc:spChg>
      </pc:sldChg>
      <pc:sldChg chg="addSp delSp modSp">
        <pc:chgData name="Pavel Navrátil" userId="70787c0b-4799-4c9b-9689-308d2fa75a21" providerId="ADAL" clId="{21826EA9-042C-4936-B48A-56FC600A29F8}" dt="2022-02-21T12:34:33.213" v="5680" actId="114"/>
        <pc:sldMkLst>
          <pc:docMk/>
          <pc:sldMk cId="1958383523" sldId="363"/>
        </pc:sldMkLst>
        <pc:spChg chg="add mod">
          <ac:chgData name="Pavel Navrátil" userId="70787c0b-4799-4c9b-9689-308d2fa75a21" providerId="ADAL" clId="{21826EA9-042C-4936-B48A-56FC600A29F8}" dt="2022-02-19T15:27:40.291" v="3110" actId="20577"/>
          <ac:spMkLst>
            <pc:docMk/>
            <pc:sldMk cId="1958383523" sldId="363"/>
            <ac:spMk id="2" creationId="{671D9388-FAB1-4EB4-BA97-CC941504EEC1}"/>
          </ac:spMkLst>
        </pc:spChg>
        <pc:spChg chg="add mod">
          <ac:chgData name="Pavel Navrátil" userId="70787c0b-4799-4c9b-9689-308d2fa75a21" providerId="ADAL" clId="{21826EA9-042C-4936-B48A-56FC600A29F8}" dt="2022-02-21T12:34:33.213" v="5680" actId="114"/>
          <ac:spMkLst>
            <pc:docMk/>
            <pc:sldMk cId="1958383523" sldId="363"/>
            <ac:spMk id="3" creationId="{395B25D0-0D8E-4805-9188-4B07644D7605}"/>
          </ac:spMkLst>
        </pc:spChg>
        <pc:spChg chg="add mod">
          <ac:chgData name="Pavel Navrátil" userId="70787c0b-4799-4c9b-9689-308d2fa75a21" providerId="ADAL" clId="{21826EA9-042C-4936-B48A-56FC600A29F8}" dt="2022-02-21T12:28:00.721" v="5565" actId="1076"/>
          <ac:spMkLst>
            <pc:docMk/>
            <pc:sldMk cId="1958383523" sldId="363"/>
            <ac:spMk id="4" creationId="{EFF9A85D-CB97-49A3-A79E-303828AD676A}"/>
          </ac:spMkLst>
        </pc:spChg>
        <pc:spChg chg="del mod">
          <ac:chgData name="Pavel Navrátil" userId="70787c0b-4799-4c9b-9689-308d2fa75a21" providerId="ADAL" clId="{21826EA9-042C-4936-B48A-56FC600A29F8}" dt="2022-02-19T15:26:29.445" v="3096"/>
          <ac:spMkLst>
            <pc:docMk/>
            <pc:sldMk cId="1958383523" sldId="363"/>
            <ac:spMk id="7" creationId="{00000000-0000-0000-0000-000000000000}"/>
          </ac:spMkLst>
        </pc:spChg>
        <pc:spChg chg="del mod">
          <ac:chgData name="Pavel Navrátil" userId="70787c0b-4799-4c9b-9689-308d2fa75a21" providerId="ADAL" clId="{21826EA9-042C-4936-B48A-56FC600A29F8}" dt="2022-02-19T15:25:40.235" v="3076" actId="478"/>
          <ac:spMkLst>
            <pc:docMk/>
            <pc:sldMk cId="1958383523" sldId="363"/>
            <ac:spMk id="9" creationId="{00000000-0000-0000-0000-000000000000}"/>
          </ac:spMkLst>
        </pc:spChg>
        <pc:spChg chg="add del mod">
          <ac:chgData name="Pavel Navrátil" userId="70787c0b-4799-4c9b-9689-308d2fa75a21" providerId="ADAL" clId="{21826EA9-042C-4936-B48A-56FC600A29F8}" dt="2022-02-21T12:31:38.056" v="5620" actId="478"/>
          <ac:spMkLst>
            <pc:docMk/>
            <pc:sldMk cId="1958383523" sldId="363"/>
            <ac:spMk id="9" creationId="{F38CAD32-9C84-4DA5-82AF-4D4D370F1D2D}"/>
          </ac:spMkLst>
        </pc:spChg>
        <pc:spChg chg="add mod">
          <ac:chgData name="Pavel Navrátil" userId="70787c0b-4799-4c9b-9689-308d2fa75a21" providerId="ADAL" clId="{21826EA9-042C-4936-B48A-56FC600A29F8}" dt="2022-02-21T12:33:26.022" v="5658" actId="1076"/>
          <ac:spMkLst>
            <pc:docMk/>
            <pc:sldMk cId="1958383523" sldId="363"/>
            <ac:spMk id="10" creationId="{03E4F9D3-3E9E-4F9F-A9E6-50600390AA46}"/>
          </ac:spMkLst>
        </pc:spChg>
        <pc:spChg chg="add mod">
          <ac:chgData name="Pavel Navrátil" userId="70787c0b-4799-4c9b-9689-308d2fa75a21" providerId="ADAL" clId="{21826EA9-042C-4936-B48A-56FC600A29F8}" dt="2022-02-21T12:33:32.468" v="5667" actId="1037"/>
          <ac:spMkLst>
            <pc:docMk/>
            <pc:sldMk cId="1958383523" sldId="363"/>
            <ac:spMk id="11" creationId="{C9A6833B-7052-4AE9-9CC0-BFF647454D32}"/>
          </ac:spMkLst>
        </pc:spChg>
        <pc:picChg chg="mod">
          <ac:chgData name="Pavel Navrátil" userId="70787c0b-4799-4c9b-9689-308d2fa75a21" providerId="ADAL" clId="{21826EA9-042C-4936-B48A-56FC600A29F8}" dt="2022-02-19T15:27:34.951" v="3105" actId="14100"/>
          <ac:picMkLst>
            <pc:docMk/>
            <pc:sldMk cId="1958383523" sldId="363"/>
            <ac:picMk id="2050" creationId="{00000000-0000-0000-0000-000000000000}"/>
          </ac:picMkLst>
        </pc:picChg>
        <pc:cxnChg chg="add del mod">
          <ac:chgData name="Pavel Navrátil" userId="70787c0b-4799-4c9b-9689-308d2fa75a21" providerId="ADAL" clId="{21826EA9-042C-4936-B48A-56FC600A29F8}" dt="2022-02-21T12:28:09.923" v="5567" actId="478"/>
          <ac:cxnSpMkLst>
            <pc:docMk/>
            <pc:sldMk cId="1958383523" sldId="363"/>
            <ac:cxnSpMk id="6" creationId="{5138B53B-5FB0-4E4B-AFC6-17F4BA44EA61}"/>
          </ac:cxnSpMkLst>
        </pc:cxnChg>
        <pc:cxnChg chg="add mod">
          <ac:chgData name="Pavel Navrátil" userId="70787c0b-4799-4c9b-9689-308d2fa75a21" providerId="ADAL" clId="{21826EA9-042C-4936-B48A-56FC600A29F8}" dt="2022-02-21T12:28:14.549" v="5568" actId="11529"/>
          <ac:cxnSpMkLst>
            <pc:docMk/>
            <pc:sldMk cId="1958383523" sldId="363"/>
            <ac:cxnSpMk id="8" creationId="{B60BE304-D5BE-4109-BFE7-B63AEF6AF49F}"/>
          </ac:cxnSpMkLst>
        </pc:cxnChg>
      </pc:sldChg>
      <pc:sldChg chg="modSp">
        <pc:chgData name="Pavel Navrátil" userId="70787c0b-4799-4c9b-9689-308d2fa75a21" providerId="ADAL" clId="{21826EA9-042C-4936-B48A-56FC600A29F8}" dt="2022-02-21T11:36:46.089" v="4950" actId="1076"/>
        <pc:sldMkLst>
          <pc:docMk/>
          <pc:sldMk cId="3005286952" sldId="364"/>
        </pc:sldMkLst>
        <pc:spChg chg="mod">
          <ac:chgData name="Pavel Navrátil" userId="70787c0b-4799-4c9b-9689-308d2fa75a21" providerId="ADAL" clId="{21826EA9-042C-4936-B48A-56FC600A29F8}" dt="2022-02-21T11:36:46.089" v="4950" actId="1076"/>
          <ac:spMkLst>
            <pc:docMk/>
            <pc:sldMk cId="3005286952" sldId="364"/>
            <ac:spMk id="2" creationId="{00000000-0000-0000-0000-000000000000}"/>
          </ac:spMkLst>
        </pc:spChg>
      </pc:sldChg>
      <pc:sldChg chg="addSp modSp">
        <pc:chgData name="Pavel Navrátil" userId="70787c0b-4799-4c9b-9689-308d2fa75a21" providerId="ADAL" clId="{21826EA9-042C-4936-B48A-56FC600A29F8}" dt="2022-02-21T11:47:08.343" v="5017" actId="6549"/>
        <pc:sldMkLst>
          <pc:docMk/>
          <pc:sldMk cId="0" sldId="365"/>
        </pc:sldMkLst>
        <pc:spChg chg="mod">
          <ac:chgData name="Pavel Navrátil" userId="70787c0b-4799-4c9b-9689-308d2fa75a21" providerId="ADAL" clId="{21826EA9-042C-4936-B48A-56FC600A29F8}" dt="2022-02-21T11:47:08.343" v="5017" actId="6549"/>
          <ac:spMkLst>
            <pc:docMk/>
            <pc:sldMk cId="0" sldId="365"/>
            <ac:spMk id="3" creationId="{00000000-0000-0000-0000-000000000000}"/>
          </ac:spMkLst>
        </pc:spChg>
        <pc:spChg chg="add mod">
          <ac:chgData name="Pavel Navrátil" userId="70787c0b-4799-4c9b-9689-308d2fa75a21" providerId="ADAL" clId="{21826EA9-042C-4936-B48A-56FC600A29F8}" dt="2022-02-21T11:46:14.329" v="5003" actId="1076"/>
          <ac:spMkLst>
            <pc:docMk/>
            <pc:sldMk cId="0" sldId="365"/>
            <ac:spMk id="4" creationId="{6BB61007-6F2E-47D5-B494-9415C9B84EBC}"/>
          </ac:spMkLst>
        </pc:spChg>
        <pc:picChg chg="mod">
          <ac:chgData name="Pavel Navrátil" userId="70787c0b-4799-4c9b-9689-308d2fa75a21" providerId="ADAL" clId="{21826EA9-042C-4936-B48A-56FC600A29F8}" dt="2022-02-21T11:45:42.660" v="4961" actId="1038"/>
          <ac:picMkLst>
            <pc:docMk/>
            <pc:sldMk cId="0" sldId="365"/>
            <ac:picMk id="5" creationId="{E11E47F4-B8A2-4108-80DD-7CD0B48A0581}"/>
          </ac:picMkLst>
        </pc:picChg>
        <pc:picChg chg="mod">
          <ac:chgData name="Pavel Navrátil" userId="70787c0b-4799-4c9b-9689-308d2fa75a21" providerId="ADAL" clId="{21826EA9-042C-4936-B48A-56FC600A29F8}" dt="2022-02-21T11:45:47.844" v="4987" actId="1035"/>
          <ac:picMkLst>
            <pc:docMk/>
            <pc:sldMk cId="0" sldId="365"/>
            <ac:picMk id="7" creationId="{679A8A87-3A8E-42DA-B32A-A065193DBF30}"/>
          </ac:picMkLst>
        </pc:picChg>
        <pc:picChg chg="add mod">
          <ac:chgData name="Pavel Navrátil" userId="70787c0b-4799-4c9b-9689-308d2fa75a21" providerId="ADAL" clId="{21826EA9-042C-4936-B48A-56FC600A29F8}" dt="2022-02-21T11:45:35.566" v="4959" actId="1076"/>
          <ac:picMkLst>
            <pc:docMk/>
            <pc:sldMk cId="0" sldId="365"/>
            <ac:picMk id="2050" creationId="{B9EDF98F-7F73-495A-B4A0-295179F894FB}"/>
          </ac:picMkLst>
        </pc:picChg>
      </pc:sldChg>
      <pc:sldChg chg="addSp modSp">
        <pc:chgData name="Pavel Navrátil" userId="70787c0b-4799-4c9b-9689-308d2fa75a21" providerId="ADAL" clId="{21826EA9-042C-4936-B48A-56FC600A29F8}" dt="2022-02-21T11:51:55.342" v="5116" actId="13926"/>
        <pc:sldMkLst>
          <pc:docMk/>
          <pc:sldMk cId="3009473902" sldId="366"/>
        </pc:sldMkLst>
        <pc:spChg chg="mod">
          <ac:chgData name="Pavel Navrátil" userId="70787c0b-4799-4c9b-9689-308d2fa75a21" providerId="ADAL" clId="{21826EA9-042C-4936-B48A-56FC600A29F8}" dt="2022-02-21T11:51:55.342" v="5116" actId="13926"/>
          <ac:spMkLst>
            <pc:docMk/>
            <pc:sldMk cId="3009473902" sldId="366"/>
            <ac:spMk id="3" creationId="{0A76096B-C3C5-4E54-895E-A8F18412A4E0}"/>
          </ac:spMkLst>
        </pc:spChg>
        <pc:spChg chg="add mod">
          <ac:chgData name="Pavel Navrátil" userId="70787c0b-4799-4c9b-9689-308d2fa75a21" providerId="ADAL" clId="{21826EA9-042C-4936-B48A-56FC600A29F8}" dt="2022-02-21T11:48:36.673" v="5034" actId="2711"/>
          <ac:spMkLst>
            <pc:docMk/>
            <pc:sldMk cId="3009473902" sldId="366"/>
            <ac:spMk id="4" creationId="{CEBD75D3-901D-46FD-B812-982FB5A65E6D}"/>
          </ac:spMkLst>
        </pc:spChg>
        <pc:cxnChg chg="add mod">
          <ac:chgData name="Pavel Navrátil" userId="70787c0b-4799-4c9b-9689-308d2fa75a21" providerId="ADAL" clId="{21826EA9-042C-4936-B48A-56FC600A29F8}" dt="2022-02-21T11:48:47.329" v="5035" actId="11529"/>
          <ac:cxnSpMkLst>
            <pc:docMk/>
            <pc:sldMk cId="3009473902" sldId="366"/>
            <ac:cxnSpMk id="6" creationId="{0C78C259-ACB4-4A49-BE21-85022D39CA96}"/>
          </ac:cxnSpMkLst>
        </pc:cxnChg>
      </pc:sldChg>
      <pc:sldChg chg="addSp modSp">
        <pc:chgData name="Pavel Navrátil" userId="70787c0b-4799-4c9b-9689-308d2fa75a21" providerId="ADAL" clId="{21826EA9-042C-4936-B48A-56FC600A29F8}" dt="2022-02-21T12:00:59.907" v="5265" actId="688"/>
        <pc:sldMkLst>
          <pc:docMk/>
          <pc:sldMk cId="2934498622" sldId="367"/>
        </pc:sldMkLst>
        <pc:spChg chg="mod">
          <ac:chgData name="Pavel Navrátil" userId="70787c0b-4799-4c9b-9689-308d2fa75a21" providerId="ADAL" clId="{21826EA9-042C-4936-B48A-56FC600A29F8}" dt="2022-02-21T12:00:35.810" v="5258" actId="20577"/>
          <ac:spMkLst>
            <pc:docMk/>
            <pc:sldMk cId="2934498622" sldId="367"/>
            <ac:spMk id="3" creationId="{0E09CA1E-8965-4471-A30B-385075CEADDA}"/>
          </ac:spMkLst>
        </pc:spChg>
        <pc:spChg chg="add mod">
          <ac:chgData name="Pavel Navrátil" userId="70787c0b-4799-4c9b-9689-308d2fa75a21" providerId="ADAL" clId="{21826EA9-042C-4936-B48A-56FC600A29F8}" dt="2022-02-21T12:00:59.907" v="5265" actId="688"/>
          <ac:spMkLst>
            <pc:docMk/>
            <pc:sldMk cId="2934498622" sldId="367"/>
            <ac:spMk id="4" creationId="{C3335567-3407-4D8B-807C-ADEFBEA94EE9}"/>
          </ac:spMkLst>
        </pc:spChg>
      </pc:sldChg>
      <pc:sldChg chg="addSp modSp">
        <pc:chgData name="Pavel Navrátil" userId="70787c0b-4799-4c9b-9689-308d2fa75a21" providerId="ADAL" clId="{21826EA9-042C-4936-B48A-56FC600A29F8}" dt="2022-02-21T11:57:51.110" v="5248" actId="13926"/>
        <pc:sldMkLst>
          <pc:docMk/>
          <pc:sldMk cId="3874281804" sldId="368"/>
        </pc:sldMkLst>
        <pc:spChg chg="mod">
          <ac:chgData name="Pavel Navrátil" userId="70787c0b-4799-4c9b-9689-308d2fa75a21" providerId="ADAL" clId="{21826EA9-042C-4936-B48A-56FC600A29F8}" dt="2022-02-19T10:38:06.491" v="843" actId="113"/>
          <ac:spMkLst>
            <pc:docMk/>
            <pc:sldMk cId="3874281804" sldId="368"/>
            <ac:spMk id="2" creationId="{B8F164ED-F847-44A7-B9CB-56F986C5830A}"/>
          </ac:spMkLst>
        </pc:spChg>
        <pc:spChg chg="mod">
          <ac:chgData name="Pavel Navrátil" userId="70787c0b-4799-4c9b-9689-308d2fa75a21" providerId="ADAL" clId="{21826EA9-042C-4936-B48A-56FC600A29F8}" dt="2022-02-21T11:57:51.110" v="5248" actId="13926"/>
          <ac:spMkLst>
            <pc:docMk/>
            <pc:sldMk cId="3874281804" sldId="368"/>
            <ac:spMk id="3" creationId="{7A341DDE-DC73-40DF-BABE-41954AD97BBE}"/>
          </ac:spMkLst>
        </pc:spChg>
        <pc:spChg chg="add mod ord">
          <ac:chgData name="Pavel Navrátil" userId="70787c0b-4799-4c9b-9689-308d2fa75a21" providerId="ADAL" clId="{21826EA9-042C-4936-B48A-56FC600A29F8}" dt="2022-02-21T11:57:08.489" v="5244" actId="167"/>
          <ac:spMkLst>
            <pc:docMk/>
            <pc:sldMk cId="3874281804" sldId="368"/>
            <ac:spMk id="4" creationId="{BE7B9216-1485-4019-9A9F-C26253ABFBCE}"/>
          </ac:spMkLst>
        </pc:spChg>
      </pc:sldChg>
      <pc:sldChg chg="addSp modSp add">
        <pc:chgData name="Pavel Navrátil" userId="70787c0b-4799-4c9b-9689-308d2fa75a21" providerId="ADAL" clId="{21826EA9-042C-4936-B48A-56FC600A29F8}" dt="2022-02-19T09:54:04" v="496" actId="403"/>
        <pc:sldMkLst>
          <pc:docMk/>
          <pc:sldMk cId="2075703507" sldId="369"/>
        </pc:sldMkLst>
        <pc:spChg chg="add mod">
          <ac:chgData name="Pavel Navrátil" userId="70787c0b-4799-4c9b-9689-308d2fa75a21" providerId="ADAL" clId="{21826EA9-042C-4936-B48A-56FC600A29F8}" dt="2022-02-19T09:46:49.345" v="94" actId="20577"/>
          <ac:spMkLst>
            <pc:docMk/>
            <pc:sldMk cId="2075703507" sldId="369"/>
            <ac:spMk id="2" creationId="{AEB83398-CDA8-43AB-A0DA-C90CACE7A8EB}"/>
          </ac:spMkLst>
        </pc:spChg>
        <pc:spChg chg="add mod">
          <ac:chgData name="Pavel Navrátil" userId="70787c0b-4799-4c9b-9689-308d2fa75a21" providerId="ADAL" clId="{21826EA9-042C-4936-B48A-56FC600A29F8}" dt="2022-02-19T09:54:04" v="496" actId="403"/>
          <ac:spMkLst>
            <pc:docMk/>
            <pc:sldMk cId="2075703507" sldId="369"/>
            <ac:spMk id="3" creationId="{A2A5F69E-AB08-46A7-98C6-A852A99DE659}"/>
          </ac:spMkLst>
        </pc:spChg>
      </pc:sldChg>
      <pc:sldChg chg="addSp delSp modSp add">
        <pc:chgData name="Pavel Navrátil" userId="70787c0b-4799-4c9b-9689-308d2fa75a21" providerId="ADAL" clId="{21826EA9-042C-4936-B48A-56FC600A29F8}" dt="2022-02-19T10:34:28.653" v="836" actId="403"/>
        <pc:sldMkLst>
          <pc:docMk/>
          <pc:sldMk cId="2890947849" sldId="370"/>
        </pc:sldMkLst>
        <pc:spChg chg="mod">
          <ac:chgData name="Pavel Navrátil" userId="70787c0b-4799-4c9b-9689-308d2fa75a21" providerId="ADAL" clId="{21826EA9-042C-4936-B48A-56FC600A29F8}" dt="2022-02-19T10:03:08.922" v="522" actId="20577"/>
          <ac:spMkLst>
            <pc:docMk/>
            <pc:sldMk cId="2890947849" sldId="370"/>
            <ac:spMk id="2" creationId="{484DDBCE-70E9-4E8C-B036-A7508572F472}"/>
          </ac:spMkLst>
        </pc:spChg>
        <pc:spChg chg="add del mod">
          <ac:chgData name="Pavel Navrátil" userId="70787c0b-4799-4c9b-9689-308d2fa75a21" providerId="ADAL" clId="{21826EA9-042C-4936-B48A-56FC600A29F8}" dt="2022-02-19T10:28:13.394" v="776"/>
          <ac:spMkLst>
            <pc:docMk/>
            <pc:sldMk cId="2890947849" sldId="370"/>
            <ac:spMk id="6" creationId="{FC730EEC-3637-45C7-8858-FF00C8284DA3}"/>
          </ac:spMkLst>
        </pc:spChg>
        <pc:graphicFrameChg chg="del mod modGraphic">
          <ac:chgData name="Pavel Navrátil" userId="70787c0b-4799-4c9b-9689-308d2fa75a21" providerId="ADAL" clId="{21826EA9-042C-4936-B48A-56FC600A29F8}" dt="2022-02-19T10:27:55.645" v="775" actId="478"/>
          <ac:graphicFrameMkLst>
            <pc:docMk/>
            <pc:sldMk cId="2890947849" sldId="370"/>
            <ac:graphicFrameMk id="4" creationId="{D5956C92-665F-4CD7-8D2D-325D1E575A3C}"/>
          </ac:graphicFrameMkLst>
        </pc:graphicFrameChg>
        <pc:graphicFrameChg chg="add mod modGraphic">
          <ac:chgData name="Pavel Navrátil" userId="70787c0b-4799-4c9b-9689-308d2fa75a21" providerId="ADAL" clId="{21826EA9-042C-4936-B48A-56FC600A29F8}" dt="2022-02-19T10:34:28.653" v="836" actId="403"/>
          <ac:graphicFrameMkLst>
            <pc:docMk/>
            <pc:sldMk cId="2890947849" sldId="370"/>
            <ac:graphicFrameMk id="7" creationId="{F8ADB40B-AF01-4D3C-AF05-730525EF8462}"/>
          </ac:graphicFrameMkLst>
        </pc:graphicFrameChg>
      </pc:sldChg>
      <pc:sldChg chg="addSp delSp modSp add">
        <pc:chgData name="Pavel Navrátil" userId="70787c0b-4799-4c9b-9689-308d2fa75a21" providerId="ADAL" clId="{21826EA9-042C-4936-B48A-56FC600A29F8}" dt="2022-02-19T10:34:34.381" v="838" actId="403"/>
        <pc:sldMkLst>
          <pc:docMk/>
          <pc:sldMk cId="827827434" sldId="371"/>
        </pc:sldMkLst>
        <pc:spChg chg="mod">
          <ac:chgData name="Pavel Navrátil" userId="70787c0b-4799-4c9b-9689-308d2fa75a21" providerId="ADAL" clId="{21826EA9-042C-4936-B48A-56FC600A29F8}" dt="2022-02-19T10:30:06.218" v="804" actId="404"/>
          <ac:spMkLst>
            <pc:docMk/>
            <pc:sldMk cId="827827434" sldId="371"/>
            <ac:spMk id="2" creationId="{86A11487-E1EC-4801-BE7D-B26809824660}"/>
          </ac:spMkLst>
        </pc:spChg>
        <pc:spChg chg="del">
          <ac:chgData name="Pavel Navrátil" userId="70787c0b-4799-4c9b-9689-308d2fa75a21" providerId="ADAL" clId="{21826EA9-042C-4936-B48A-56FC600A29F8}" dt="2022-02-19T10:28:36.273" v="778"/>
          <ac:spMkLst>
            <pc:docMk/>
            <pc:sldMk cId="827827434" sldId="371"/>
            <ac:spMk id="3" creationId="{9314CE6B-6790-486D-8783-3D6A59243923}"/>
          </ac:spMkLst>
        </pc:spChg>
        <pc:graphicFrameChg chg="add mod modGraphic">
          <ac:chgData name="Pavel Navrátil" userId="70787c0b-4799-4c9b-9689-308d2fa75a21" providerId="ADAL" clId="{21826EA9-042C-4936-B48A-56FC600A29F8}" dt="2022-02-19T10:34:34.381" v="838" actId="403"/>
          <ac:graphicFrameMkLst>
            <pc:docMk/>
            <pc:sldMk cId="827827434" sldId="371"/>
            <ac:graphicFrameMk id="4" creationId="{0A4E3DE3-FB41-47DE-A23B-A9161A368A08}"/>
          </ac:graphicFrameMkLst>
        </pc:graphicFrameChg>
      </pc:sldChg>
      <pc:sldChg chg="addSp delSp modSp add">
        <pc:chgData name="Pavel Navrátil" userId="70787c0b-4799-4c9b-9689-308d2fa75a21" providerId="ADAL" clId="{21826EA9-042C-4936-B48A-56FC600A29F8}" dt="2022-02-19T10:39:03.512" v="875" actId="113"/>
        <pc:sldMkLst>
          <pc:docMk/>
          <pc:sldMk cId="1612809053" sldId="372"/>
        </pc:sldMkLst>
        <pc:spChg chg="mod">
          <ac:chgData name="Pavel Navrátil" userId="70787c0b-4799-4c9b-9689-308d2fa75a21" providerId="ADAL" clId="{21826EA9-042C-4936-B48A-56FC600A29F8}" dt="2022-02-19T10:30:19.760" v="805"/>
          <ac:spMkLst>
            <pc:docMk/>
            <pc:sldMk cId="1612809053" sldId="372"/>
            <ac:spMk id="2" creationId="{962C727F-0685-4C75-8441-A14A49EA53E2}"/>
          </ac:spMkLst>
        </pc:spChg>
        <pc:spChg chg="del">
          <ac:chgData name="Pavel Navrátil" userId="70787c0b-4799-4c9b-9689-308d2fa75a21" providerId="ADAL" clId="{21826EA9-042C-4936-B48A-56FC600A29F8}" dt="2022-02-19T10:28:49.620" v="780"/>
          <ac:spMkLst>
            <pc:docMk/>
            <pc:sldMk cId="1612809053" sldId="372"/>
            <ac:spMk id="3" creationId="{FB57120D-A289-4D80-A995-B930C9492049}"/>
          </ac:spMkLst>
        </pc:spChg>
        <pc:graphicFrameChg chg="add mod modGraphic">
          <ac:chgData name="Pavel Navrátil" userId="70787c0b-4799-4c9b-9689-308d2fa75a21" providerId="ADAL" clId="{21826EA9-042C-4936-B48A-56FC600A29F8}" dt="2022-02-19T10:39:03.512" v="875" actId="113"/>
          <ac:graphicFrameMkLst>
            <pc:docMk/>
            <pc:sldMk cId="1612809053" sldId="372"/>
            <ac:graphicFrameMk id="4" creationId="{06DBA242-6097-4AAC-AD06-5A7348ED3F3D}"/>
          </ac:graphicFrameMkLst>
        </pc:graphicFrameChg>
      </pc:sldChg>
      <pc:sldChg chg="addSp delSp modSp add">
        <pc:chgData name="Pavel Navrátil" userId="70787c0b-4799-4c9b-9689-308d2fa75a21" providerId="ADAL" clId="{21826EA9-042C-4936-B48A-56FC600A29F8}" dt="2022-02-21T12:07:17.168" v="5406" actId="1076"/>
        <pc:sldMkLst>
          <pc:docMk/>
          <pc:sldMk cId="1900048465" sldId="373"/>
        </pc:sldMkLst>
        <pc:spChg chg="add mod">
          <ac:chgData name="Pavel Navrátil" userId="70787c0b-4799-4c9b-9689-308d2fa75a21" providerId="ADAL" clId="{21826EA9-042C-4936-B48A-56FC600A29F8}" dt="2022-02-19T10:42:57.123" v="930" actId="27636"/>
          <ac:spMkLst>
            <pc:docMk/>
            <pc:sldMk cId="1900048465" sldId="373"/>
            <ac:spMk id="2" creationId="{252630D8-BBF9-4B69-A3E6-0EA8F5070AF6}"/>
          </ac:spMkLst>
        </pc:spChg>
        <pc:spChg chg="add mod">
          <ac:chgData name="Pavel Navrátil" userId="70787c0b-4799-4c9b-9689-308d2fa75a21" providerId="ADAL" clId="{21826EA9-042C-4936-B48A-56FC600A29F8}" dt="2022-02-19T10:42:24.458" v="926"/>
          <ac:spMkLst>
            <pc:docMk/>
            <pc:sldMk cId="1900048465" sldId="373"/>
            <ac:spMk id="3" creationId="{15FCA368-F847-4D6B-A75B-37BF2F07CAC8}"/>
          </ac:spMkLst>
        </pc:spChg>
        <pc:spChg chg="add del">
          <ac:chgData name="Pavel Navrátil" userId="70787c0b-4799-4c9b-9689-308d2fa75a21" providerId="ADAL" clId="{21826EA9-042C-4936-B48A-56FC600A29F8}" dt="2022-02-21T12:06:55.156" v="5400"/>
          <ac:spMkLst>
            <pc:docMk/>
            <pc:sldMk cId="1900048465" sldId="373"/>
            <ac:spMk id="3" creationId="{26BB6E75-02CC-48F7-B657-00F112F21059}"/>
          </ac:spMkLst>
        </pc:spChg>
        <pc:spChg chg="add mod">
          <ac:chgData name="Pavel Navrátil" userId="70787c0b-4799-4c9b-9689-308d2fa75a21" providerId="ADAL" clId="{21826EA9-042C-4936-B48A-56FC600A29F8}" dt="2022-02-21T12:04:39.837" v="5384" actId="13926"/>
          <ac:spMkLst>
            <pc:docMk/>
            <pc:sldMk cId="1900048465" sldId="373"/>
            <ac:spMk id="9" creationId="{58E411BC-D99A-4212-A6A0-A023B643B06A}"/>
          </ac:spMkLst>
        </pc:spChg>
        <pc:graphicFrameChg chg="mod modGraphic">
          <ac:chgData name="Pavel Navrátil" userId="70787c0b-4799-4c9b-9689-308d2fa75a21" providerId="ADAL" clId="{21826EA9-042C-4936-B48A-56FC600A29F8}" dt="2022-02-21T12:05:21.780" v="5398" actId="20577"/>
          <ac:graphicFrameMkLst>
            <pc:docMk/>
            <pc:sldMk cId="1900048465" sldId="373"/>
            <ac:graphicFrameMk id="4" creationId="{7B2B4CE9-BEE4-4671-92C6-A450805F37E7}"/>
          </ac:graphicFrameMkLst>
        </pc:graphicFrameChg>
        <pc:picChg chg="add mod">
          <ac:chgData name="Pavel Navrátil" userId="70787c0b-4799-4c9b-9689-308d2fa75a21" providerId="ADAL" clId="{21826EA9-042C-4936-B48A-56FC600A29F8}" dt="2022-02-19T10:44:55.161" v="951" actId="1037"/>
          <ac:picMkLst>
            <pc:docMk/>
            <pc:sldMk cId="1900048465" sldId="373"/>
            <ac:picMk id="5" creationId="{4024D599-C371-49A2-A3CF-E0F291561D16}"/>
          </ac:picMkLst>
        </pc:picChg>
        <pc:picChg chg="add mod">
          <ac:chgData name="Pavel Navrátil" userId="70787c0b-4799-4c9b-9689-308d2fa75a21" providerId="ADAL" clId="{21826EA9-042C-4936-B48A-56FC600A29F8}" dt="2022-02-19T10:46:51.785" v="1039" actId="1076"/>
          <ac:picMkLst>
            <pc:docMk/>
            <pc:sldMk cId="1900048465" sldId="373"/>
            <ac:picMk id="6" creationId="{75E2D968-777C-4075-83BC-640926C6E9AA}"/>
          </ac:picMkLst>
        </pc:picChg>
        <pc:picChg chg="add mod">
          <ac:chgData name="Pavel Navrátil" userId="70787c0b-4799-4c9b-9689-308d2fa75a21" providerId="ADAL" clId="{21826EA9-042C-4936-B48A-56FC600A29F8}" dt="2022-02-19T10:46:14.096" v="1011" actId="14100"/>
          <ac:picMkLst>
            <pc:docMk/>
            <pc:sldMk cId="1900048465" sldId="373"/>
            <ac:picMk id="7" creationId="{98CCA622-0FC8-443B-948C-A54027D1E721}"/>
          </ac:picMkLst>
        </pc:picChg>
        <pc:picChg chg="add mod">
          <ac:chgData name="Pavel Navrátil" userId="70787c0b-4799-4c9b-9689-308d2fa75a21" providerId="ADAL" clId="{21826EA9-042C-4936-B48A-56FC600A29F8}" dt="2022-02-19T10:46:48.742" v="1038" actId="1076"/>
          <ac:picMkLst>
            <pc:docMk/>
            <pc:sldMk cId="1900048465" sldId="373"/>
            <ac:picMk id="8" creationId="{78FE97CA-3666-492B-8EDD-3D9FBD3878AB}"/>
          </ac:picMkLst>
        </pc:picChg>
        <pc:picChg chg="add mod">
          <ac:chgData name="Pavel Navrátil" userId="70787c0b-4799-4c9b-9689-308d2fa75a21" providerId="ADAL" clId="{21826EA9-042C-4936-B48A-56FC600A29F8}" dt="2022-02-21T12:07:17.168" v="5406" actId="1076"/>
          <ac:picMkLst>
            <pc:docMk/>
            <pc:sldMk cId="1900048465" sldId="373"/>
            <ac:picMk id="10" creationId="{D490930B-AA89-4553-837E-A5C4CDF59A48}"/>
          </ac:picMkLst>
        </pc:picChg>
      </pc:sldChg>
      <pc:sldChg chg="addSp modSp add">
        <pc:chgData name="Pavel Navrátil" userId="70787c0b-4799-4c9b-9689-308d2fa75a21" providerId="ADAL" clId="{21826EA9-042C-4936-B48A-56FC600A29F8}" dt="2022-02-19T15:27:18.229" v="3104" actId="20577"/>
        <pc:sldMkLst>
          <pc:docMk/>
          <pc:sldMk cId="1942963382" sldId="374"/>
        </pc:sldMkLst>
        <pc:spChg chg="add mod">
          <ac:chgData name="Pavel Navrátil" userId="70787c0b-4799-4c9b-9689-308d2fa75a21" providerId="ADAL" clId="{21826EA9-042C-4936-B48A-56FC600A29F8}" dt="2022-02-19T14:33:11.277" v="2164" actId="20577"/>
          <ac:spMkLst>
            <pc:docMk/>
            <pc:sldMk cId="1942963382" sldId="374"/>
            <ac:spMk id="2" creationId="{DD57E730-519A-40B9-A72D-7F5A7EB06CF7}"/>
          </ac:spMkLst>
        </pc:spChg>
        <pc:spChg chg="add mod">
          <ac:chgData name="Pavel Navrátil" userId="70787c0b-4799-4c9b-9689-308d2fa75a21" providerId="ADAL" clId="{21826EA9-042C-4936-B48A-56FC600A29F8}" dt="2022-02-19T15:27:18.229" v="3104" actId="20577"/>
          <ac:spMkLst>
            <pc:docMk/>
            <pc:sldMk cId="1942963382" sldId="374"/>
            <ac:spMk id="3" creationId="{49BCAFB0-CB8A-496E-AD40-E36639BEF117}"/>
          </ac:spMkLst>
        </pc:spChg>
      </pc:sldChg>
      <pc:sldChg chg="addSp modSp add">
        <pc:chgData name="Pavel Navrátil" userId="70787c0b-4799-4c9b-9689-308d2fa75a21" providerId="ADAL" clId="{21826EA9-042C-4936-B48A-56FC600A29F8}" dt="2022-02-21T12:19:08.295" v="5504" actId="13926"/>
        <pc:sldMkLst>
          <pc:docMk/>
          <pc:sldMk cId="271394638" sldId="375"/>
        </pc:sldMkLst>
        <pc:spChg chg="add mod">
          <ac:chgData name="Pavel Navrátil" userId="70787c0b-4799-4c9b-9689-308d2fa75a21" providerId="ADAL" clId="{21826EA9-042C-4936-B48A-56FC600A29F8}" dt="2022-02-19T15:19:35.537" v="3004"/>
          <ac:spMkLst>
            <pc:docMk/>
            <pc:sldMk cId="271394638" sldId="375"/>
            <ac:spMk id="2" creationId="{2EB1116D-9E57-47CF-9E1A-EE65612A70C2}"/>
          </ac:spMkLst>
        </pc:spChg>
        <pc:spChg chg="add mod">
          <ac:chgData name="Pavel Navrátil" userId="70787c0b-4799-4c9b-9689-308d2fa75a21" providerId="ADAL" clId="{21826EA9-042C-4936-B48A-56FC600A29F8}" dt="2022-02-21T12:19:08.295" v="5504" actId="13926"/>
          <ac:spMkLst>
            <pc:docMk/>
            <pc:sldMk cId="271394638" sldId="375"/>
            <ac:spMk id="3" creationId="{DBB57E09-B297-41CC-BC04-A098DF395BED}"/>
          </ac:spMkLst>
        </pc:spChg>
      </pc:sldChg>
      <pc:sldChg chg="modSp add">
        <pc:chgData name="Pavel Navrátil" userId="70787c0b-4799-4c9b-9689-308d2fa75a21" providerId="ADAL" clId="{21826EA9-042C-4936-B48A-56FC600A29F8}" dt="2022-02-19T15:59:13.558" v="3681" actId="20577"/>
        <pc:sldMkLst>
          <pc:docMk/>
          <pc:sldMk cId="2149046998" sldId="376"/>
        </pc:sldMkLst>
        <pc:spChg chg="mod">
          <ac:chgData name="Pavel Navrátil" userId="70787c0b-4799-4c9b-9689-308d2fa75a21" providerId="ADAL" clId="{21826EA9-042C-4936-B48A-56FC600A29F8}" dt="2022-02-19T15:53:22.167" v="3548"/>
          <ac:spMkLst>
            <pc:docMk/>
            <pc:sldMk cId="2149046998" sldId="376"/>
            <ac:spMk id="2" creationId="{E603C389-B9C2-4204-BCEF-ABEBCC3D7A85}"/>
          </ac:spMkLst>
        </pc:spChg>
        <pc:spChg chg="mod">
          <ac:chgData name="Pavel Navrátil" userId="70787c0b-4799-4c9b-9689-308d2fa75a21" providerId="ADAL" clId="{21826EA9-042C-4936-B48A-56FC600A29F8}" dt="2022-02-19T15:59:13.558" v="3681" actId="20577"/>
          <ac:spMkLst>
            <pc:docMk/>
            <pc:sldMk cId="2149046998" sldId="376"/>
            <ac:spMk id="3" creationId="{D0E9FB5C-2DBA-495B-B2AD-5F97B6E79D0B}"/>
          </ac:spMkLst>
        </pc:spChg>
      </pc:sldChg>
      <pc:sldChg chg="add del">
        <pc:chgData name="Pavel Navrátil" userId="70787c0b-4799-4c9b-9689-308d2fa75a21" providerId="ADAL" clId="{21826EA9-042C-4936-B48A-56FC600A29F8}" dt="2022-02-21T10:05:53.443" v="3747" actId="2696"/>
        <pc:sldMkLst>
          <pc:docMk/>
          <pc:sldMk cId="2684112080" sldId="37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423B6-DD89-4AAA-9231-91D665E58A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E4924A-8F84-4848-AD51-8E143921487D}">
      <dgm:prSet/>
      <dgm:spPr/>
      <dgm:t>
        <a:bodyPr/>
        <a:lstStyle/>
        <a:p>
          <a:endParaRPr lang="cs-CZ"/>
        </a:p>
      </dgm:t>
    </dgm:pt>
    <dgm:pt modelId="{C4AF1651-A612-42CF-8107-CFAD2DCBC7D6}" type="parTrans" cxnId="{354C26F6-02C9-424F-ABD5-8C76D7D9ACA0}">
      <dgm:prSet/>
      <dgm:spPr/>
      <dgm:t>
        <a:bodyPr/>
        <a:lstStyle/>
        <a:p>
          <a:endParaRPr lang="cs-CZ"/>
        </a:p>
      </dgm:t>
    </dgm:pt>
    <dgm:pt modelId="{E4DB08B9-896B-492D-808E-2817E800FE45}" type="sibTrans" cxnId="{354C26F6-02C9-424F-ABD5-8C76D7D9ACA0}">
      <dgm:prSet/>
      <dgm:spPr/>
      <dgm:t>
        <a:bodyPr/>
        <a:lstStyle/>
        <a:p>
          <a:endParaRPr lang="cs-CZ"/>
        </a:p>
      </dgm:t>
    </dgm:pt>
    <dgm:pt modelId="{9124FEAA-74F7-4779-9FC3-811FF70B8B91}">
      <dgm:prSet/>
      <dgm:spPr/>
      <dgm:t>
        <a:bodyPr/>
        <a:lstStyle/>
        <a:p>
          <a:r>
            <a:rPr lang="en-CA"/>
            <a:t>Zakotvená teorie není výmluvou pro ignorování literatury</a:t>
          </a:r>
          <a:endParaRPr lang="cs-CZ"/>
        </a:p>
      </dgm:t>
    </dgm:pt>
    <dgm:pt modelId="{D08900B2-2F8B-4622-974F-470A795877DA}" type="parTrans" cxnId="{62B11F88-E42A-4C69-91A0-FB17ADC2C093}">
      <dgm:prSet/>
      <dgm:spPr/>
      <dgm:t>
        <a:bodyPr/>
        <a:lstStyle/>
        <a:p>
          <a:endParaRPr lang="cs-CZ"/>
        </a:p>
      </dgm:t>
    </dgm:pt>
    <dgm:pt modelId="{5458E5DF-9984-4CFC-8E9C-057F4FE889AA}" type="sibTrans" cxnId="{62B11F88-E42A-4C69-91A0-FB17ADC2C093}">
      <dgm:prSet/>
      <dgm:spPr/>
      <dgm:t>
        <a:bodyPr/>
        <a:lstStyle/>
        <a:p>
          <a:endParaRPr lang="cs-CZ"/>
        </a:p>
      </dgm:t>
    </dgm:pt>
    <dgm:pt modelId="{829E49B0-F136-43FF-883D-70CAD948A97B}">
      <dgm:prSet/>
      <dgm:spPr/>
      <dgm:t>
        <a:bodyPr/>
        <a:lstStyle/>
        <a:p>
          <a:r>
            <a:rPr lang="en-CA"/>
            <a:t>Zakotvená teorie není prezentace nezpracovaných dat</a:t>
          </a:r>
          <a:endParaRPr lang="cs-CZ"/>
        </a:p>
      </dgm:t>
    </dgm:pt>
    <dgm:pt modelId="{C3BF5F3C-D3C1-450F-9E53-42DD928EB0A7}" type="parTrans" cxnId="{F7610187-68DB-47AD-B78C-438A46F18F99}">
      <dgm:prSet/>
      <dgm:spPr/>
      <dgm:t>
        <a:bodyPr/>
        <a:lstStyle/>
        <a:p>
          <a:endParaRPr lang="cs-CZ"/>
        </a:p>
      </dgm:t>
    </dgm:pt>
    <dgm:pt modelId="{8A0A3ED8-00EF-4C2E-B513-5C93895E5C47}" type="sibTrans" cxnId="{F7610187-68DB-47AD-B78C-438A46F18F99}">
      <dgm:prSet/>
      <dgm:spPr/>
      <dgm:t>
        <a:bodyPr/>
        <a:lstStyle/>
        <a:p>
          <a:endParaRPr lang="cs-CZ"/>
        </a:p>
      </dgm:t>
    </dgm:pt>
    <dgm:pt modelId="{527B8B74-D2B7-44E6-AB88-2FB01C9B024D}">
      <dgm:prSet/>
      <dgm:spPr/>
      <dgm:t>
        <a:bodyPr/>
        <a:lstStyle/>
        <a:p>
          <a:r>
            <a:rPr lang="en-CA"/>
            <a:t>Zakotvená teorie není testování teorie, obsahová analýza ani počítání slov</a:t>
          </a:r>
          <a:endParaRPr lang="cs-CZ"/>
        </a:p>
      </dgm:t>
    </dgm:pt>
    <dgm:pt modelId="{8576B94C-F56D-467E-BB6B-F8CC10E5CBE9}" type="parTrans" cxnId="{603DD6CC-F1F2-46E8-8E27-EE6FA89EB0A7}">
      <dgm:prSet/>
      <dgm:spPr/>
      <dgm:t>
        <a:bodyPr/>
        <a:lstStyle/>
        <a:p>
          <a:endParaRPr lang="cs-CZ"/>
        </a:p>
      </dgm:t>
    </dgm:pt>
    <dgm:pt modelId="{19DF8DFB-50E7-47C0-A25B-E11EBDA67AD8}" type="sibTrans" cxnId="{603DD6CC-F1F2-46E8-8E27-EE6FA89EB0A7}">
      <dgm:prSet/>
      <dgm:spPr/>
      <dgm:t>
        <a:bodyPr/>
        <a:lstStyle/>
        <a:p>
          <a:endParaRPr lang="cs-CZ"/>
        </a:p>
      </dgm:t>
    </dgm:pt>
    <dgm:pt modelId="{FD18E514-CB0A-4D9D-B143-DBD27B1717DE}">
      <dgm:prSet/>
      <dgm:spPr/>
      <dgm:t>
        <a:bodyPr/>
        <a:lstStyle/>
        <a:p>
          <a:r>
            <a:rPr lang="en-CA"/>
            <a:t>Zakotvená teorie není pouhá rutinní aplikace formální techniky na data</a:t>
          </a:r>
          <a:endParaRPr lang="cs-CZ"/>
        </a:p>
      </dgm:t>
    </dgm:pt>
    <dgm:pt modelId="{1E399FD0-A794-4AD7-B643-7C6729F43918}" type="parTrans" cxnId="{E6312A29-31A6-46A1-8EB2-FE09869C3390}">
      <dgm:prSet/>
      <dgm:spPr/>
      <dgm:t>
        <a:bodyPr/>
        <a:lstStyle/>
        <a:p>
          <a:endParaRPr lang="cs-CZ"/>
        </a:p>
      </dgm:t>
    </dgm:pt>
    <dgm:pt modelId="{0258D09A-6CD3-4335-9EB0-593C7C958757}" type="sibTrans" cxnId="{E6312A29-31A6-46A1-8EB2-FE09869C3390}">
      <dgm:prSet/>
      <dgm:spPr/>
      <dgm:t>
        <a:bodyPr/>
        <a:lstStyle/>
        <a:p>
          <a:endParaRPr lang="cs-CZ"/>
        </a:p>
      </dgm:t>
    </dgm:pt>
    <dgm:pt modelId="{70D7D2ED-9E71-4054-8B48-F9BD836D717E}">
      <dgm:prSet/>
      <dgm:spPr/>
      <dgm:t>
        <a:bodyPr/>
        <a:lstStyle/>
        <a:p>
          <a:r>
            <a:rPr lang="en-CA" dirty="0" err="1"/>
            <a:t>Zakotvená</a:t>
          </a:r>
          <a:r>
            <a:rPr lang="en-CA" dirty="0"/>
            <a:t> </a:t>
          </a:r>
          <a:r>
            <a:rPr lang="en-CA" dirty="0" err="1"/>
            <a:t>teorie</a:t>
          </a:r>
          <a:r>
            <a:rPr lang="en-CA" dirty="0"/>
            <a:t> </a:t>
          </a:r>
          <a:r>
            <a:rPr lang="en-CA" dirty="0" err="1"/>
            <a:t>není</a:t>
          </a:r>
          <a:r>
            <a:rPr lang="en-CA" dirty="0"/>
            <a:t> </a:t>
          </a:r>
          <a:r>
            <a:rPr lang="cs-CZ" dirty="0"/>
            <a:t>„neprůstřelná“</a:t>
          </a:r>
        </a:p>
      </dgm:t>
    </dgm:pt>
    <dgm:pt modelId="{4FC2F3BC-63F7-4387-B81D-63D53B7BF330}" type="parTrans" cxnId="{EEDC8D8F-E297-4F48-B27E-5F13C08F51FF}">
      <dgm:prSet/>
      <dgm:spPr/>
      <dgm:t>
        <a:bodyPr/>
        <a:lstStyle/>
        <a:p>
          <a:endParaRPr lang="cs-CZ"/>
        </a:p>
      </dgm:t>
    </dgm:pt>
    <dgm:pt modelId="{4DC8BB5F-D332-49A8-8F3F-A99B6E67F45E}" type="sibTrans" cxnId="{EEDC8D8F-E297-4F48-B27E-5F13C08F51FF}">
      <dgm:prSet/>
      <dgm:spPr/>
      <dgm:t>
        <a:bodyPr/>
        <a:lstStyle/>
        <a:p>
          <a:endParaRPr lang="cs-CZ"/>
        </a:p>
      </dgm:t>
    </dgm:pt>
    <dgm:pt modelId="{3DEECE8A-D26C-41C0-83E8-3E35E43D4F35}">
      <dgm:prSet/>
      <dgm:spPr/>
      <dgm:t>
        <a:bodyPr/>
        <a:lstStyle/>
        <a:p>
          <a:r>
            <a:rPr lang="en-CA" dirty="0" err="1"/>
            <a:t>Zakotvená</a:t>
          </a:r>
          <a:r>
            <a:rPr lang="en-CA" dirty="0"/>
            <a:t> </a:t>
          </a:r>
          <a:r>
            <a:rPr lang="en-CA" dirty="0" err="1"/>
            <a:t>teorie</a:t>
          </a:r>
          <a:r>
            <a:rPr lang="en-CA" dirty="0"/>
            <a:t> </a:t>
          </a:r>
          <a:r>
            <a:rPr lang="en-CA" dirty="0" err="1"/>
            <a:t>není</a:t>
          </a:r>
          <a:r>
            <a:rPr lang="en-CA" dirty="0"/>
            <a:t> </a:t>
          </a:r>
          <a:r>
            <a:rPr lang="en-CA" dirty="0" err="1"/>
            <a:t>snadná</a:t>
          </a:r>
          <a:endParaRPr lang="cs-CZ" dirty="0"/>
        </a:p>
      </dgm:t>
    </dgm:pt>
    <dgm:pt modelId="{8ED98BB3-9ED5-427D-AB08-31D16E47A66A}" type="parTrans" cxnId="{E2656477-5CAF-4A71-85FC-96E156B85527}">
      <dgm:prSet/>
      <dgm:spPr/>
      <dgm:t>
        <a:bodyPr/>
        <a:lstStyle/>
        <a:p>
          <a:endParaRPr lang="cs-CZ"/>
        </a:p>
      </dgm:t>
    </dgm:pt>
    <dgm:pt modelId="{6293BF04-C15A-44EC-AED1-7F60072CD2B1}" type="sibTrans" cxnId="{E2656477-5CAF-4A71-85FC-96E156B85527}">
      <dgm:prSet/>
      <dgm:spPr/>
      <dgm:t>
        <a:bodyPr/>
        <a:lstStyle/>
        <a:p>
          <a:endParaRPr lang="cs-CZ"/>
        </a:p>
      </dgm:t>
    </dgm:pt>
    <dgm:pt modelId="{5F986619-214C-4A0D-8938-E43143A2B23D}">
      <dgm:prSet/>
      <dgm:spPr/>
      <dgm:t>
        <a:bodyPr/>
        <a:lstStyle/>
        <a:p>
          <a:r>
            <a:rPr lang="en-CA" dirty="0" err="1"/>
            <a:t>Zakotvená</a:t>
          </a:r>
          <a:r>
            <a:rPr lang="en-CA" dirty="0"/>
            <a:t> </a:t>
          </a:r>
          <a:r>
            <a:rPr lang="en-CA" dirty="0" err="1"/>
            <a:t>teorie</a:t>
          </a:r>
          <a:r>
            <a:rPr lang="en-CA" dirty="0"/>
            <a:t> </a:t>
          </a:r>
          <a:r>
            <a:rPr lang="en-CA" dirty="0" err="1"/>
            <a:t>není</a:t>
          </a:r>
          <a:r>
            <a:rPr lang="en-CA" dirty="0"/>
            <a:t> </a:t>
          </a:r>
          <a:r>
            <a:rPr lang="en-CA" dirty="0" err="1"/>
            <a:t>výmluva</a:t>
          </a:r>
          <a:r>
            <a:rPr lang="en-CA" dirty="0"/>
            <a:t> pro </a:t>
          </a:r>
          <a:r>
            <a:rPr lang="en-CA" dirty="0" err="1"/>
            <a:t>absenci</a:t>
          </a:r>
          <a:r>
            <a:rPr lang="en-CA" dirty="0"/>
            <a:t> </a:t>
          </a:r>
          <a:r>
            <a:rPr lang="en-CA" dirty="0" err="1"/>
            <a:t>metodologie</a:t>
          </a:r>
          <a:endParaRPr lang="cs-CZ" dirty="0"/>
        </a:p>
      </dgm:t>
    </dgm:pt>
    <dgm:pt modelId="{EDAC63CE-EF38-4E07-B3CB-191B9A0C5E3D}" type="parTrans" cxnId="{CC5F5F88-F55D-45EA-8944-3A7145D3DE84}">
      <dgm:prSet/>
      <dgm:spPr/>
      <dgm:t>
        <a:bodyPr/>
        <a:lstStyle/>
        <a:p>
          <a:endParaRPr lang="cs-CZ"/>
        </a:p>
      </dgm:t>
    </dgm:pt>
    <dgm:pt modelId="{D582604F-7840-4EF8-94F8-F280A607F75F}" type="sibTrans" cxnId="{CC5F5F88-F55D-45EA-8944-3A7145D3DE84}">
      <dgm:prSet/>
      <dgm:spPr/>
      <dgm:t>
        <a:bodyPr/>
        <a:lstStyle/>
        <a:p>
          <a:endParaRPr lang="cs-CZ"/>
        </a:p>
      </dgm:t>
    </dgm:pt>
    <dgm:pt modelId="{656CFFA7-B779-4E23-B4E5-6A010EE711C7}" type="pres">
      <dgm:prSet presAssocID="{626423B6-DD89-4AAA-9231-91D665E58A4F}" presName="linear" presStyleCnt="0">
        <dgm:presLayoutVars>
          <dgm:animLvl val="lvl"/>
          <dgm:resizeHandles val="exact"/>
        </dgm:presLayoutVars>
      </dgm:prSet>
      <dgm:spPr/>
    </dgm:pt>
    <dgm:pt modelId="{66B0C1D2-1BE3-4CE1-BF58-00CE35DEDB49}" type="pres">
      <dgm:prSet presAssocID="{26E4924A-8F84-4848-AD51-8E143921487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3333B03-309E-402B-A2D1-F85D4E3CB5AD}" type="pres">
      <dgm:prSet presAssocID="{26E4924A-8F84-4848-AD51-8E143921487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50C5E00-8EA7-4F62-8BD5-3C4D1E87C99F}" type="presOf" srcId="{5F986619-214C-4A0D-8938-E43143A2B23D}" destId="{43333B03-309E-402B-A2D1-F85D4E3CB5AD}" srcOrd="0" destOrd="6" presId="urn:microsoft.com/office/officeart/2005/8/layout/vList2"/>
    <dgm:cxn modelId="{F9647212-13B0-43EE-B9B4-46BEA6699874}" type="presOf" srcId="{9124FEAA-74F7-4779-9FC3-811FF70B8B91}" destId="{43333B03-309E-402B-A2D1-F85D4E3CB5AD}" srcOrd="0" destOrd="0" presId="urn:microsoft.com/office/officeart/2005/8/layout/vList2"/>
    <dgm:cxn modelId="{E6312A29-31A6-46A1-8EB2-FE09869C3390}" srcId="{26E4924A-8F84-4848-AD51-8E143921487D}" destId="{FD18E514-CB0A-4D9D-B143-DBD27B1717DE}" srcOrd="3" destOrd="0" parTransId="{1E399FD0-A794-4AD7-B643-7C6729F43918}" sibTransId="{0258D09A-6CD3-4335-9EB0-593C7C958757}"/>
    <dgm:cxn modelId="{1A470D3E-3A19-48D2-A56F-6EB1DF584625}" type="presOf" srcId="{26E4924A-8F84-4848-AD51-8E143921487D}" destId="{66B0C1D2-1BE3-4CE1-BF58-00CE35DEDB49}" srcOrd="0" destOrd="0" presId="urn:microsoft.com/office/officeart/2005/8/layout/vList2"/>
    <dgm:cxn modelId="{8D85C24C-0915-4DEA-B0FF-3E1DAD4D25AB}" type="presOf" srcId="{626423B6-DD89-4AAA-9231-91D665E58A4F}" destId="{656CFFA7-B779-4E23-B4E5-6A010EE711C7}" srcOrd="0" destOrd="0" presId="urn:microsoft.com/office/officeart/2005/8/layout/vList2"/>
    <dgm:cxn modelId="{F1A6FD6F-88F2-4EFB-880E-A13CF3C8135A}" type="presOf" srcId="{70D7D2ED-9E71-4054-8B48-F9BD836D717E}" destId="{43333B03-309E-402B-A2D1-F85D4E3CB5AD}" srcOrd="0" destOrd="4" presId="urn:microsoft.com/office/officeart/2005/8/layout/vList2"/>
    <dgm:cxn modelId="{17FB8174-B363-4614-948B-FFD07D3690DA}" type="presOf" srcId="{FD18E514-CB0A-4D9D-B143-DBD27B1717DE}" destId="{43333B03-309E-402B-A2D1-F85D4E3CB5AD}" srcOrd="0" destOrd="3" presId="urn:microsoft.com/office/officeart/2005/8/layout/vList2"/>
    <dgm:cxn modelId="{E2656477-5CAF-4A71-85FC-96E156B85527}" srcId="{26E4924A-8F84-4848-AD51-8E143921487D}" destId="{3DEECE8A-D26C-41C0-83E8-3E35E43D4F35}" srcOrd="5" destOrd="0" parTransId="{8ED98BB3-9ED5-427D-AB08-31D16E47A66A}" sibTransId="{6293BF04-C15A-44EC-AED1-7F60072CD2B1}"/>
    <dgm:cxn modelId="{F7610187-68DB-47AD-B78C-438A46F18F99}" srcId="{26E4924A-8F84-4848-AD51-8E143921487D}" destId="{829E49B0-F136-43FF-883D-70CAD948A97B}" srcOrd="1" destOrd="0" parTransId="{C3BF5F3C-D3C1-450F-9E53-42DD928EB0A7}" sibTransId="{8A0A3ED8-00EF-4C2E-B513-5C93895E5C47}"/>
    <dgm:cxn modelId="{62B11F88-E42A-4C69-91A0-FB17ADC2C093}" srcId="{26E4924A-8F84-4848-AD51-8E143921487D}" destId="{9124FEAA-74F7-4779-9FC3-811FF70B8B91}" srcOrd="0" destOrd="0" parTransId="{D08900B2-2F8B-4622-974F-470A795877DA}" sibTransId="{5458E5DF-9984-4CFC-8E9C-057F4FE889AA}"/>
    <dgm:cxn modelId="{CC5F5F88-F55D-45EA-8944-3A7145D3DE84}" srcId="{26E4924A-8F84-4848-AD51-8E143921487D}" destId="{5F986619-214C-4A0D-8938-E43143A2B23D}" srcOrd="6" destOrd="0" parTransId="{EDAC63CE-EF38-4E07-B3CB-191B9A0C5E3D}" sibTransId="{D582604F-7840-4EF8-94F8-F280A607F75F}"/>
    <dgm:cxn modelId="{7A1E418F-5723-48DC-89C5-3C8D7DBE495E}" type="presOf" srcId="{527B8B74-D2B7-44E6-AB88-2FB01C9B024D}" destId="{43333B03-309E-402B-A2D1-F85D4E3CB5AD}" srcOrd="0" destOrd="2" presId="urn:microsoft.com/office/officeart/2005/8/layout/vList2"/>
    <dgm:cxn modelId="{EEDC8D8F-E297-4F48-B27E-5F13C08F51FF}" srcId="{26E4924A-8F84-4848-AD51-8E143921487D}" destId="{70D7D2ED-9E71-4054-8B48-F9BD836D717E}" srcOrd="4" destOrd="0" parTransId="{4FC2F3BC-63F7-4387-B81D-63D53B7BF330}" sibTransId="{4DC8BB5F-D332-49A8-8F3F-A99B6E67F45E}"/>
    <dgm:cxn modelId="{A8512EBA-C662-4731-AA29-582FD6370F9C}" type="presOf" srcId="{829E49B0-F136-43FF-883D-70CAD948A97B}" destId="{43333B03-309E-402B-A2D1-F85D4E3CB5AD}" srcOrd="0" destOrd="1" presId="urn:microsoft.com/office/officeart/2005/8/layout/vList2"/>
    <dgm:cxn modelId="{603DD6CC-F1F2-46E8-8E27-EE6FA89EB0A7}" srcId="{26E4924A-8F84-4848-AD51-8E143921487D}" destId="{527B8B74-D2B7-44E6-AB88-2FB01C9B024D}" srcOrd="2" destOrd="0" parTransId="{8576B94C-F56D-467E-BB6B-F8CC10E5CBE9}" sibTransId="{19DF8DFB-50E7-47C0-A25B-E11EBDA67AD8}"/>
    <dgm:cxn modelId="{CC4C54F0-596B-431B-9266-1627A80EFCC9}" type="presOf" srcId="{3DEECE8A-D26C-41C0-83E8-3E35E43D4F35}" destId="{43333B03-309E-402B-A2D1-F85D4E3CB5AD}" srcOrd="0" destOrd="5" presId="urn:microsoft.com/office/officeart/2005/8/layout/vList2"/>
    <dgm:cxn modelId="{354C26F6-02C9-424F-ABD5-8C76D7D9ACA0}" srcId="{626423B6-DD89-4AAA-9231-91D665E58A4F}" destId="{26E4924A-8F84-4848-AD51-8E143921487D}" srcOrd="0" destOrd="0" parTransId="{C4AF1651-A612-42CF-8107-CFAD2DCBC7D6}" sibTransId="{E4DB08B9-896B-492D-808E-2817E800FE45}"/>
    <dgm:cxn modelId="{4ADBAA1F-2105-4B59-A118-340821745D66}" type="presParOf" srcId="{656CFFA7-B779-4E23-B4E5-6A010EE711C7}" destId="{66B0C1D2-1BE3-4CE1-BF58-00CE35DEDB49}" srcOrd="0" destOrd="0" presId="urn:microsoft.com/office/officeart/2005/8/layout/vList2"/>
    <dgm:cxn modelId="{04940FCB-B041-43BA-877F-28348DFD001E}" type="presParOf" srcId="{656CFFA7-B779-4E23-B4E5-6A010EE711C7}" destId="{43333B03-309E-402B-A2D1-F85D4E3CB5A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0C1D2-1BE3-4CE1-BF58-00CE35DEDB49}">
      <dsp:nvSpPr>
        <dsp:cNvPr id="0" name=""/>
        <dsp:cNvSpPr/>
      </dsp:nvSpPr>
      <dsp:spPr>
        <a:xfrm>
          <a:off x="0" y="229073"/>
          <a:ext cx="7078279" cy="505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/>
        </a:p>
      </dsp:txBody>
      <dsp:txXfrm>
        <a:off x="24674" y="253747"/>
        <a:ext cx="7028931" cy="456092"/>
      </dsp:txXfrm>
    </dsp:sp>
    <dsp:sp modelId="{43333B03-309E-402B-A2D1-F85D4E3CB5AD}">
      <dsp:nvSpPr>
        <dsp:cNvPr id="0" name=""/>
        <dsp:cNvSpPr/>
      </dsp:nvSpPr>
      <dsp:spPr>
        <a:xfrm>
          <a:off x="0" y="734513"/>
          <a:ext cx="7078279" cy="312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3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/>
            <a:t>Zakotvená teorie není výmluvou pro ignorování literatury</a:t>
          </a:r>
          <a:endParaRPr lang="cs-CZ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/>
            <a:t>Zakotvená teorie není prezentace nezpracovaných dat</a:t>
          </a:r>
          <a:endParaRPr lang="cs-CZ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/>
            <a:t>Zakotvená teorie není testování teorie, obsahová analýza ani počítání slov</a:t>
          </a:r>
          <a:endParaRPr lang="cs-CZ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/>
            <a:t>Zakotvená teorie není pouhá rutinní aplikace formální techniky na data</a:t>
          </a:r>
          <a:endParaRPr lang="cs-CZ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 dirty="0" err="1"/>
            <a:t>Zakotvená</a:t>
          </a:r>
          <a:r>
            <a:rPr lang="en-CA" sz="2100" kern="1200" dirty="0"/>
            <a:t> </a:t>
          </a:r>
          <a:r>
            <a:rPr lang="en-CA" sz="2100" kern="1200" dirty="0" err="1"/>
            <a:t>teorie</a:t>
          </a:r>
          <a:r>
            <a:rPr lang="en-CA" sz="2100" kern="1200" dirty="0"/>
            <a:t> </a:t>
          </a:r>
          <a:r>
            <a:rPr lang="en-CA" sz="2100" kern="1200" dirty="0" err="1"/>
            <a:t>není</a:t>
          </a:r>
          <a:r>
            <a:rPr lang="en-CA" sz="2100" kern="1200" dirty="0"/>
            <a:t> </a:t>
          </a:r>
          <a:r>
            <a:rPr lang="cs-CZ" sz="2100" kern="1200" dirty="0"/>
            <a:t>„neprůstřelná“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 dirty="0" err="1"/>
            <a:t>Zakotvená</a:t>
          </a:r>
          <a:r>
            <a:rPr lang="en-CA" sz="2100" kern="1200" dirty="0"/>
            <a:t> </a:t>
          </a:r>
          <a:r>
            <a:rPr lang="en-CA" sz="2100" kern="1200" dirty="0" err="1"/>
            <a:t>teorie</a:t>
          </a:r>
          <a:r>
            <a:rPr lang="en-CA" sz="2100" kern="1200" dirty="0"/>
            <a:t> </a:t>
          </a:r>
          <a:r>
            <a:rPr lang="en-CA" sz="2100" kern="1200" dirty="0" err="1"/>
            <a:t>není</a:t>
          </a:r>
          <a:r>
            <a:rPr lang="en-CA" sz="2100" kern="1200" dirty="0"/>
            <a:t> </a:t>
          </a:r>
          <a:r>
            <a:rPr lang="en-CA" sz="2100" kern="1200" dirty="0" err="1"/>
            <a:t>snadná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2100" kern="1200" dirty="0" err="1"/>
            <a:t>Zakotvená</a:t>
          </a:r>
          <a:r>
            <a:rPr lang="en-CA" sz="2100" kern="1200" dirty="0"/>
            <a:t> </a:t>
          </a:r>
          <a:r>
            <a:rPr lang="en-CA" sz="2100" kern="1200" dirty="0" err="1"/>
            <a:t>teorie</a:t>
          </a:r>
          <a:r>
            <a:rPr lang="en-CA" sz="2100" kern="1200" dirty="0"/>
            <a:t> </a:t>
          </a:r>
          <a:r>
            <a:rPr lang="en-CA" sz="2100" kern="1200" dirty="0" err="1"/>
            <a:t>není</a:t>
          </a:r>
          <a:r>
            <a:rPr lang="en-CA" sz="2100" kern="1200" dirty="0"/>
            <a:t> </a:t>
          </a:r>
          <a:r>
            <a:rPr lang="en-CA" sz="2100" kern="1200" dirty="0" err="1"/>
            <a:t>výmluva</a:t>
          </a:r>
          <a:r>
            <a:rPr lang="en-CA" sz="2100" kern="1200" dirty="0"/>
            <a:t> pro </a:t>
          </a:r>
          <a:r>
            <a:rPr lang="en-CA" sz="2100" kern="1200" dirty="0" err="1"/>
            <a:t>absenci</a:t>
          </a:r>
          <a:r>
            <a:rPr lang="en-CA" sz="2100" kern="1200" dirty="0"/>
            <a:t> </a:t>
          </a:r>
          <a:r>
            <a:rPr lang="en-CA" sz="2100" kern="1200" dirty="0" err="1"/>
            <a:t>metodologie</a:t>
          </a:r>
          <a:endParaRPr lang="cs-CZ" sz="2100" kern="1200" dirty="0"/>
        </a:p>
      </dsp:txBody>
      <dsp:txXfrm>
        <a:off x="0" y="734513"/>
        <a:ext cx="7078279" cy="312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D23DF0-3A05-4572-A75E-7E2A089D63C0}" type="datetimeFigureOut">
              <a:rPr lang="en-US"/>
              <a:pPr>
                <a:defRPr/>
              </a:pPr>
              <a:t>2/21/2022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8A9E76-E1CF-46F9-A327-A851A73D5B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25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8A9E76-E1CF-46F9-A327-A851A73D5BE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98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8A9E76-E1CF-46F9-A327-A851A73D5BEC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5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54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7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7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64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7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5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8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72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9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0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8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02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2583-1ECA-48D2-84F9-4BB30E8F41C2}" type="datetimeFigureOut">
              <a:rPr lang="en-CA" smtClean="0"/>
              <a:t>2022-02-21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91D0-4AB8-4609-B49C-3F2D350A714F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631036"/>
            <a:ext cx="8458200" cy="1222375"/>
          </a:xfrm>
        </p:spPr>
        <p:txBody>
          <a:bodyPr>
            <a:normAutofit/>
          </a:bodyPr>
          <a:lstStyle/>
          <a:p>
            <a:r>
              <a:rPr lang="en-CA" sz="1600" dirty="0" err="1"/>
              <a:t>Pokročilé</a:t>
            </a:r>
            <a:r>
              <a:rPr lang="en-CA" sz="1600" dirty="0"/>
              <a:t> </a:t>
            </a:r>
            <a:r>
              <a:rPr lang="en-CA" sz="1600" dirty="0" err="1"/>
              <a:t>kvalitativní</a:t>
            </a:r>
            <a:r>
              <a:rPr lang="en-CA" sz="1600" dirty="0"/>
              <a:t> </a:t>
            </a:r>
            <a:r>
              <a:rPr lang="en-CA" sz="1600" dirty="0" err="1"/>
              <a:t>metody</a:t>
            </a:r>
            <a:r>
              <a:rPr lang="en-CA" sz="1600" dirty="0"/>
              <a:t> pro SPR (</a:t>
            </a:r>
            <a:r>
              <a:rPr lang="en-CA" sz="1600" dirty="0">
                <a:ea typeface="+mj-lt"/>
                <a:cs typeface="+mj-lt"/>
              </a:rPr>
              <a:t>SPRn4484</a:t>
            </a:r>
            <a:r>
              <a:rPr lang="en-CA" sz="1600" dirty="0"/>
              <a:t>; SPRn8848) </a:t>
            </a:r>
            <a:br>
              <a:rPr lang="en-CA" sz="1600" dirty="0"/>
            </a:br>
            <a:r>
              <a:rPr lang="en-CA" sz="1600" dirty="0"/>
              <a:t>Doc. </a:t>
            </a:r>
            <a:r>
              <a:rPr lang="en-CA" sz="1600" dirty="0" err="1"/>
              <a:t>PhDr</a:t>
            </a:r>
            <a:r>
              <a:rPr lang="en-CA" sz="1600" dirty="0"/>
              <a:t>. Pavel Navrátil, PhD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69" y="715046"/>
            <a:ext cx="8458200" cy="91440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CA" sz="7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Zakotvená</a:t>
            </a:r>
            <a:r>
              <a:rPr lang="en-CA" sz="7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7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CA" sz="7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4400" b="1" dirty="0" err="1">
                <a:solidFill>
                  <a:schemeClr val="tx1"/>
                </a:solidFill>
                <a:latin typeface="+mn-lt"/>
              </a:rPr>
              <a:t>východiska</a:t>
            </a:r>
            <a:endParaRPr lang="cs-CZ" sz="4000" dirty="0" err="1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452A70F-2F78-4BE6-BC83-891A5CE584ED}"/>
              </a:ext>
            </a:extLst>
          </p:cNvPr>
          <p:cNvSpPr txBox="1"/>
          <p:nvPr/>
        </p:nvSpPr>
        <p:spPr>
          <a:xfrm>
            <a:off x="378069" y="2171700"/>
            <a:ext cx="648872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Moto: </a:t>
            </a:r>
          </a:p>
          <a:p>
            <a:endParaRPr lang="en-US" i="1" dirty="0">
              <a:solidFill>
                <a:srgbClr val="404040"/>
              </a:solidFill>
              <a:latin typeface="Calibri"/>
              <a:cs typeface="Segoe UI"/>
            </a:endParaRPr>
          </a:p>
          <a:p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Ne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vše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, co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lze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spočítat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, se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počítá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, a ne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vše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, co se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počítá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,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lze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 </a:t>
            </a:r>
            <a:r>
              <a:rPr lang="en-US" i="1" dirty="0" err="1">
                <a:solidFill>
                  <a:srgbClr val="404040"/>
                </a:solidFill>
                <a:latin typeface="Calibri"/>
                <a:cs typeface="Segoe UI"/>
              </a:rPr>
              <a:t>spočítat</a:t>
            </a:r>
            <a:r>
              <a:rPr lang="en-US" i="1" dirty="0">
                <a:solidFill>
                  <a:srgbClr val="404040"/>
                </a:solidFill>
                <a:latin typeface="Calibri"/>
                <a:cs typeface="Segoe UI"/>
              </a:rPr>
              <a:t>.</a:t>
            </a:r>
            <a:r>
              <a:rPr lang="en-US" dirty="0">
                <a:latin typeface="Calibri"/>
                <a:cs typeface="Segoe UI"/>
              </a:rPr>
              <a:t>​</a:t>
            </a:r>
            <a:endParaRPr lang="en-US" dirty="0"/>
          </a:p>
          <a:p>
            <a:endParaRPr lang="en-US" dirty="0">
              <a:latin typeface="Calibri"/>
              <a:cs typeface="Segoe UI"/>
            </a:endParaRPr>
          </a:p>
          <a:p>
            <a:r>
              <a:rPr lang="en-US" dirty="0">
                <a:latin typeface="Calibri"/>
                <a:cs typeface="Segoe UI"/>
              </a:rPr>
              <a:t>(Albert Einstein)​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1E47F4-B8A2-4108-80DD-7CD0B48A0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332" y="4111432"/>
            <a:ext cx="1593226" cy="17414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9A8A87-3A8E-42DA-B32A-A065193DB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581" y="4477761"/>
            <a:ext cx="1257996" cy="16773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E5A6CF3-61C4-4E81-A16C-0C078A195E41}"/>
              </a:ext>
            </a:extLst>
          </p:cNvPr>
          <p:cNvSpPr txBox="1"/>
          <p:nvPr/>
        </p:nvSpPr>
        <p:spPr>
          <a:xfrm>
            <a:off x="4904248" y="6460348"/>
            <a:ext cx="1660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Barney Glaser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B53B20-FCA0-4A34-826A-8C347A4FE251}"/>
              </a:ext>
            </a:extLst>
          </p:cNvPr>
          <p:cNvSpPr txBox="1"/>
          <p:nvPr/>
        </p:nvSpPr>
        <p:spPr>
          <a:xfrm>
            <a:off x="7206526" y="6460348"/>
            <a:ext cx="1813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Anselm Strauss</a:t>
            </a:r>
          </a:p>
        </p:txBody>
      </p:sp>
      <p:pic>
        <p:nvPicPr>
          <p:cNvPr id="2050" name="Picture 2" descr="Zobrazit zdrojový obrázek">
            <a:extLst>
              <a:ext uri="{FF2B5EF4-FFF2-40B4-BE49-F238E27FC236}">
                <a16:creationId xmlns:a16="http://schemas.microsoft.com/office/drawing/2014/main" id="{B9EDF98F-7F73-495A-B4A0-295179F89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620" y="2069758"/>
            <a:ext cx="13716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BB61007-6F2E-47D5-B494-9415C9B84EBC}"/>
              </a:ext>
            </a:extLst>
          </p:cNvPr>
          <p:cNvSpPr txBox="1"/>
          <p:nvPr/>
        </p:nvSpPr>
        <p:spPr>
          <a:xfrm>
            <a:off x="6882558" y="1642955"/>
            <a:ext cx="188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Kathy</a:t>
            </a:r>
            <a:r>
              <a:rPr lang="cs-CZ" dirty="0"/>
              <a:t> </a:t>
            </a:r>
            <a:r>
              <a:rPr lang="cs-CZ" dirty="0" err="1"/>
              <a:t>Charmaz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C727F-0685-4C75-8441-A14A49EA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znaky ZT - </a:t>
            </a:r>
            <a:r>
              <a:rPr lang="cs-CZ" sz="2800" dirty="0"/>
              <a:t>pokračování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6DBA242-6097-4AAC-AD06-5A7348ED3F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605246"/>
              </p:ext>
            </p:extLst>
          </p:nvPr>
        </p:nvGraphicFramePr>
        <p:xfrm>
          <a:off x="882869" y="1740038"/>
          <a:ext cx="7543800" cy="4444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152">
                  <a:extLst>
                    <a:ext uri="{9D8B030D-6E8A-4147-A177-3AD203B41FA5}">
                      <a16:colId xmlns:a16="http://schemas.microsoft.com/office/drawing/2014/main" val="3329945709"/>
                    </a:ext>
                  </a:extLst>
                </a:gridCol>
                <a:gridCol w="6035648">
                  <a:extLst>
                    <a:ext uri="{9D8B030D-6E8A-4147-A177-3AD203B41FA5}">
                      <a16:colId xmlns:a16="http://schemas.microsoft.com/office/drawing/2014/main" val="2809709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Charakteristiky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Popis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9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0" dirty="0">
                          <a:effectLst/>
                        </a:rPr>
                        <a:t>Teoretický výběr vzorku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(„</a:t>
                      </a:r>
                      <a:r>
                        <a:rPr lang="cs-CZ" sz="16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teoretické vzorkování</a:t>
                      </a: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Jak se rozvíjejí teoretické úvahy, koncepty odvozené z počáteční analýzy slouží jako vodítko při sběru dalších údajů, aby se rozvinuté teoretické kategorie upřesnily a odstranily koncepční mezery. Výzkumní pracovníci často začínají s účelových výběrem vzorků a poté přejdou k teoretickému výběru. Kritériem pro ukončení sběru dat je teoretická nasycenost, tedy bod, kdy nová data již nepřinášejí teoretické poznatky (</a:t>
                      </a:r>
                      <a:r>
                        <a:rPr lang="cs-CZ" sz="1600" dirty="0" err="1">
                          <a:effectLst/>
                        </a:rPr>
                        <a:t>Charmaz</a:t>
                      </a:r>
                      <a:r>
                        <a:rPr lang="cs-CZ" sz="1600" dirty="0">
                          <a:effectLst/>
                        </a:rPr>
                        <a:t>, 2006; </a:t>
                      </a:r>
                      <a:r>
                        <a:rPr lang="cs-CZ" sz="1600" dirty="0" err="1">
                          <a:effectLst/>
                        </a:rPr>
                        <a:t>Corbin</a:t>
                      </a:r>
                      <a:r>
                        <a:rPr lang="cs-CZ" sz="1600" dirty="0">
                          <a:effectLst/>
                        </a:rPr>
                        <a:t>, 2009; Hunter et al., 2011; </a:t>
                      </a:r>
                      <a:r>
                        <a:rPr lang="cs-CZ" sz="1600" dirty="0" err="1">
                          <a:effectLst/>
                        </a:rPr>
                        <a:t>McCrae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Purssell</a:t>
                      </a:r>
                      <a:r>
                        <a:rPr lang="cs-CZ" sz="1600" dirty="0">
                          <a:effectLst/>
                        </a:rPr>
                        <a:t>, 2016; </a:t>
                      </a:r>
                      <a:r>
                        <a:rPr lang="cs-CZ" sz="1600" dirty="0" err="1">
                          <a:effectLst/>
                        </a:rPr>
                        <a:t>Walker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Myrick</a:t>
                      </a:r>
                      <a:r>
                        <a:rPr lang="cs-CZ" sz="1600" dirty="0">
                          <a:effectLst/>
                        </a:rPr>
                        <a:t>, 2006).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27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Tvorba zakotvené teorie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Vytváření teoretických abstrakcí, které jsou podloženy daty a zahrnují různorodost zkušeností účastníků. Většina zakotvených teorií jsou tzv.  substantivní - vysvětlují ohraničený jev v určité oblasti. Pokud se teoretické myšlenky přenášejí napříč oblastmi, lze je rozvinout do formálnější teorie zahrnující vyšší úroveň abstrakce s širší použitelností (</a:t>
                      </a:r>
                      <a:r>
                        <a:rPr lang="cs-CZ" sz="1600" dirty="0" err="1">
                          <a:effectLst/>
                        </a:rPr>
                        <a:t>Charmaz</a:t>
                      </a:r>
                      <a:r>
                        <a:rPr lang="cs-CZ" sz="1600" dirty="0">
                          <a:effectLst/>
                        </a:rPr>
                        <a:t>, 2014; </a:t>
                      </a:r>
                      <a:r>
                        <a:rPr lang="cs-CZ" sz="1600" dirty="0" err="1">
                          <a:effectLst/>
                        </a:rPr>
                        <a:t>Corbin</a:t>
                      </a:r>
                      <a:r>
                        <a:rPr lang="cs-CZ" sz="1600" dirty="0">
                          <a:effectLst/>
                        </a:rPr>
                        <a:t>, 2009; Glaser &amp; </a:t>
                      </a:r>
                      <a:r>
                        <a:rPr lang="cs-CZ" sz="1600" dirty="0" err="1">
                          <a:effectLst/>
                        </a:rPr>
                        <a:t>Strauss</a:t>
                      </a:r>
                      <a:r>
                        <a:rPr lang="cs-CZ" sz="1600" dirty="0">
                          <a:effectLst/>
                        </a:rPr>
                        <a:t>, 1967; Morse, 2001; </a:t>
                      </a:r>
                      <a:r>
                        <a:rPr lang="cs-CZ" sz="1600" dirty="0" err="1">
                          <a:effectLst/>
                        </a:rPr>
                        <a:t>Streubert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Carpenter</a:t>
                      </a:r>
                      <a:r>
                        <a:rPr lang="cs-CZ" sz="1600" dirty="0">
                          <a:effectLst/>
                        </a:rPr>
                        <a:t>, 2011).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780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80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A8FFC6C-626F-4E9E-944E-D017539FBC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9318121"/>
              </p:ext>
            </p:extLst>
          </p:nvPr>
        </p:nvGraphicFramePr>
        <p:xfrm>
          <a:off x="796158" y="1582682"/>
          <a:ext cx="7078279" cy="4093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3E3A7DAE-04FC-4F63-B6E3-5ECED3B8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31" y="349666"/>
            <a:ext cx="7543800" cy="1450757"/>
          </a:xfrm>
        </p:spPr>
        <p:txBody>
          <a:bodyPr>
            <a:normAutofit/>
          </a:bodyPr>
          <a:lstStyle/>
          <a:p>
            <a:r>
              <a:rPr lang="en-CA" sz="4400" dirty="0"/>
              <a:t>Co </a:t>
            </a:r>
            <a:r>
              <a:rPr lang="en-CA" sz="4400" dirty="0" err="1"/>
              <a:t>není</a:t>
            </a:r>
            <a:r>
              <a:rPr lang="en-CA" sz="4400" dirty="0"/>
              <a:t> </a:t>
            </a:r>
            <a:r>
              <a:rPr lang="en-CA" sz="4400" dirty="0" err="1"/>
              <a:t>zakotvená</a:t>
            </a:r>
            <a:r>
              <a:rPr lang="en-CA" sz="4400" dirty="0"/>
              <a:t> </a:t>
            </a:r>
            <a:r>
              <a:rPr lang="en-CA" sz="4400" dirty="0" err="1"/>
              <a:t>teorie</a:t>
            </a:r>
            <a:r>
              <a:rPr lang="cs-CZ" sz="4400" dirty="0"/>
              <a:t>?</a:t>
            </a:r>
            <a:r>
              <a:rPr lang="en-CA" sz="4400" dirty="0"/>
              <a:t> </a:t>
            </a:r>
            <a:br>
              <a:rPr lang="cs-CZ" sz="4400" dirty="0"/>
            </a:br>
            <a:r>
              <a:rPr lang="en-CA" sz="3600" dirty="0"/>
              <a:t>(Roy Suddaby 2006)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525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97" y="1997839"/>
            <a:ext cx="7523409" cy="31700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Martin and Turner (1986)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uvádějí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zakotvená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nejlépe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využívá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případech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kdy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neexistují</a:t>
            </a:r>
            <a:r>
              <a:rPr lang="en-CA" sz="2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žádné</a:t>
            </a:r>
            <a:r>
              <a:rPr lang="en-CA" sz="2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explicitní</a:t>
            </a:r>
            <a:r>
              <a:rPr lang="en-CA" sz="2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hypotézy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bylo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možné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testovat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když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takové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hypotézy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existují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příliš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abstraktní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to, aby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mohly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testovány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logickým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deduktivním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způsobem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Právě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těchto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případech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zakotvená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nejvhodnější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mají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výzkumníci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dispozici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zajímavý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jev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bez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vysvětlení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a u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něhož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snaží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 “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odvodit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teorii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” (Glaser &amp; Strauss, 1967: 1).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97" y="679765"/>
            <a:ext cx="8265605" cy="7257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914400">
              <a:lnSpc>
                <a:spcPct val="85000"/>
              </a:lnSpc>
            </a:pP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Kd</a:t>
            </a:r>
            <a:r>
              <a:rPr lang="cs-CZ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y</a:t>
            </a:r>
            <a:r>
              <a:rPr lang="en-CA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se </a:t>
            </a: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používá</a:t>
            </a:r>
            <a:r>
              <a:rPr lang="en-CA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zakotvená</a:t>
            </a:r>
            <a:r>
              <a:rPr lang="en-CA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teorie</a:t>
            </a:r>
            <a:r>
              <a:rPr lang="en-CA" sz="4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?</a:t>
            </a:r>
            <a:endParaRPr lang="cs-CZ" sz="48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C9F456-FA08-4181-8EAA-9AD17854BFFF}"/>
              </a:ext>
            </a:extLst>
          </p:cNvPr>
          <p:cNvSpPr txBox="1"/>
          <p:nvPr/>
        </p:nvSpPr>
        <p:spPr>
          <a:xfrm>
            <a:off x="8024649" y="1537138"/>
            <a:ext cx="1024758" cy="147732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i="1" dirty="0">
                <a:latin typeface="Baskerville Old Face" panose="02020602080505020303" pitchFamily="18" charset="0"/>
              </a:rPr>
              <a:t>Když </a:t>
            </a:r>
          </a:p>
          <a:p>
            <a:r>
              <a:rPr lang="cs-CZ" i="1" dirty="0">
                <a:latin typeface="Baskerville Old Face" panose="02020602080505020303" pitchFamily="18" charset="0"/>
              </a:rPr>
              <a:t>nikdo nic kloudně </a:t>
            </a:r>
          </a:p>
          <a:p>
            <a:r>
              <a:rPr lang="cs-CZ" i="1" dirty="0">
                <a:latin typeface="Baskerville Old Face" panose="02020602080505020303" pitchFamily="18" charset="0"/>
              </a:rPr>
              <a:t>neví …</a:t>
            </a:r>
          </a:p>
        </p:txBody>
      </p:sp>
      <p:cxnSp>
        <p:nvCxnSpPr>
          <p:cNvPr id="6" name="Spojnice: pravoúhlá 5">
            <a:extLst>
              <a:ext uri="{FF2B5EF4-FFF2-40B4-BE49-F238E27FC236}">
                <a16:creationId xmlns:a16="http://schemas.microsoft.com/office/drawing/2014/main" id="{1E51826D-6B41-4DB7-8E97-EBC05578D266}"/>
              </a:ext>
            </a:extLst>
          </p:cNvPr>
          <p:cNvCxnSpPr/>
          <p:nvPr/>
        </p:nvCxnSpPr>
        <p:spPr>
          <a:xfrm>
            <a:off x="4193628" y="1405476"/>
            <a:ext cx="3302875" cy="3917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366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630D8-BBF9-4B69-A3E6-0EA8F507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Přístupy v rámci zakotvené teorie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B2B4CE9-BEE4-4671-92C6-A450805F3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283776"/>
              </p:ext>
            </p:extLst>
          </p:nvPr>
        </p:nvGraphicFramePr>
        <p:xfrm>
          <a:off x="822325" y="1846263"/>
          <a:ext cx="75438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4634">
                  <a:extLst>
                    <a:ext uri="{9D8B030D-6E8A-4147-A177-3AD203B41FA5}">
                      <a16:colId xmlns:a16="http://schemas.microsoft.com/office/drawing/2014/main" val="3105648384"/>
                    </a:ext>
                  </a:extLst>
                </a:gridCol>
                <a:gridCol w="1169166">
                  <a:extLst>
                    <a:ext uri="{9D8B030D-6E8A-4147-A177-3AD203B41FA5}">
                      <a16:colId xmlns:a16="http://schemas.microsoft.com/office/drawing/2014/main" val="4038957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latin typeface="Arial"/>
                          <a:cs typeface="Arial"/>
                        </a:rPr>
                        <a:t>Klasická</a:t>
                      </a:r>
                      <a:r>
                        <a:rPr lang="en-US" dirty="0">
                          <a:latin typeface="Arial"/>
                          <a:cs typeface="Arial"/>
                        </a:rPr>
                        <a:t> ZT – Barney Glaser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 // </a:t>
                      </a:r>
                      <a:r>
                        <a:rPr lang="cs-CZ" dirty="0">
                          <a:highlight>
                            <a:srgbClr val="00FF00"/>
                          </a:highlight>
                          <a:latin typeface="Arial"/>
                          <a:cs typeface="Arial"/>
                        </a:rPr>
                        <a:t>GZT</a:t>
                      </a:r>
                      <a:endParaRPr lang="en-US" dirty="0">
                        <a:highlight>
                          <a:srgbClr val="00FF00"/>
                        </a:highlight>
                        <a:latin typeface="Arial"/>
                        <a:cs typeface="Arial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55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>
                          <a:latin typeface="Arial"/>
                          <a:cs typeface="Arial"/>
                        </a:rPr>
                        <a:t>Straussova</a:t>
                      </a:r>
                      <a:r>
                        <a:rPr lang="en-US" dirty="0">
                          <a:latin typeface="Arial"/>
                          <a:cs typeface="Arial"/>
                        </a:rPr>
                        <a:t> ZT - Anselm Strauss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  // 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+mn-ea"/>
                          <a:cs typeface="Arial"/>
                        </a:rPr>
                        <a:t>SZT</a:t>
                      </a:r>
                      <a:endParaRPr lang="en-US" sz="1800" kern="1200" dirty="0">
                        <a:solidFill>
                          <a:schemeClr val="dk1"/>
                        </a:solidFill>
                        <a:highlight>
                          <a:srgbClr val="00FF00"/>
                        </a:highlight>
                        <a:latin typeface="Arial"/>
                        <a:ea typeface="+mn-ea"/>
                        <a:cs typeface="Arial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82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err="1">
                          <a:latin typeface="Arial"/>
                          <a:cs typeface="Arial"/>
                        </a:rPr>
                        <a:t>Konstruktivistická</a:t>
                      </a:r>
                      <a:r>
                        <a:rPr lang="en-CA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ZT</a:t>
                      </a:r>
                      <a:r>
                        <a:rPr lang="en-CA" dirty="0">
                          <a:latin typeface="Arial"/>
                          <a:cs typeface="Arial"/>
                        </a:rPr>
                        <a:t> - Kathy Charmaz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 // 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+mn-ea"/>
                          <a:cs typeface="Arial"/>
                        </a:rPr>
                        <a:t>KZT     </a:t>
                      </a:r>
                      <a:endParaRPr lang="en-CA" sz="1800" kern="1200" dirty="0">
                        <a:solidFill>
                          <a:schemeClr val="dk1"/>
                        </a:solidFill>
                        <a:highlight>
                          <a:srgbClr val="00FF00"/>
                        </a:highlight>
                        <a:latin typeface="Arial"/>
                        <a:ea typeface="+mn-ea"/>
                        <a:cs typeface="Arial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18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err="1">
                          <a:latin typeface="Arial"/>
                          <a:cs typeface="Arial"/>
                        </a:rPr>
                        <a:t>Feministická</a:t>
                      </a:r>
                      <a:r>
                        <a:rPr lang="en-CA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ZT</a:t>
                      </a:r>
                      <a:r>
                        <a:rPr lang="en-CA" dirty="0">
                          <a:latin typeface="Arial"/>
                          <a:cs typeface="Arial"/>
                        </a:rPr>
                        <a:t> - Judy </a:t>
                      </a:r>
                      <a:r>
                        <a:rPr lang="en-CA" dirty="0" err="1">
                          <a:latin typeface="Arial"/>
                          <a:cs typeface="Arial"/>
                        </a:rPr>
                        <a:t>Wuest</a:t>
                      </a:r>
                      <a:r>
                        <a:rPr lang="cs-CZ" dirty="0">
                          <a:latin typeface="Arial"/>
                          <a:cs typeface="Arial"/>
                        </a:rPr>
                        <a:t>  // 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+mn-ea"/>
                          <a:cs typeface="Arial"/>
                        </a:rPr>
                        <a:t>FZT</a:t>
                      </a:r>
                      <a:endParaRPr lang="en-CA" sz="1800" kern="1200" dirty="0">
                        <a:solidFill>
                          <a:schemeClr val="dk1"/>
                        </a:solidFill>
                        <a:highlight>
                          <a:srgbClr val="00FF00"/>
                        </a:highlight>
                        <a:latin typeface="Arial"/>
                        <a:ea typeface="+mn-ea"/>
                        <a:cs typeface="Arial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720924"/>
                  </a:ext>
                </a:extLst>
              </a:tr>
            </a:tbl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4024D599-C371-49A2-A3CF-E0F291561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0150" y="2200171"/>
            <a:ext cx="831661" cy="909025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5E2D968-777C-4075-83BC-640926C6E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561" y="3130997"/>
            <a:ext cx="713419" cy="951225"/>
          </a:xfrm>
          <a:prstGeom prst="rect">
            <a:avLst/>
          </a:prstGeom>
        </p:spPr>
      </p:pic>
      <p:pic>
        <p:nvPicPr>
          <p:cNvPr id="7" name="Picture 2" descr="http://researchsupporthub.files.wordpress.com/2013/09/qmip-charmaz.jpg">
            <a:extLst>
              <a:ext uri="{FF2B5EF4-FFF2-40B4-BE49-F238E27FC236}">
                <a16:creationId xmlns:a16="http://schemas.microsoft.com/office/drawing/2014/main" id="{98CCA622-0FC8-443B-948C-A54027D1E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393" y="4068304"/>
            <a:ext cx="693686" cy="92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FE97CA-3666-492B-8EDD-3D9FBD3878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452" y="4953731"/>
            <a:ext cx="723396" cy="92491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8E411BC-D99A-4212-A6A0-A023B643B06A}"/>
              </a:ext>
            </a:extLst>
          </p:cNvPr>
          <p:cNvSpPr txBox="1"/>
          <p:nvPr/>
        </p:nvSpPr>
        <p:spPr>
          <a:xfrm>
            <a:off x="822325" y="5878645"/>
            <a:ext cx="750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Variací je ovšem více: </a:t>
            </a:r>
            <a:r>
              <a:rPr lang="cs-CZ" dirty="0">
                <a:highlight>
                  <a:srgbClr val="FFFF00"/>
                </a:highlight>
              </a:rPr>
              <a:t>situační analýza</a:t>
            </a:r>
            <a:r>
              <a:rPr lang="cs-CZ" dirty="0"/>
              <a:t>; </a:t>
            </a:r>
            <a:r>
              <a:rPr lang="cs-CZ" dirty="0">
                <a:highlight>
                  <a:srgbClr val="FF0000"/>
                </a:highlight>
              </a:rPr>
              <a:t>dimenzionální analýza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490930B-AA89-4553-837E-A5C4CDF59A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1413" y="4068304"/>
            <a:ext cx="828413" cy="85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48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0"/>
            <a:ext cx="1600200" cy="174905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FE77F59-2408-4A8A-9606-B35E6433A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Klasická</a:t>
            </a:r>
            <a:r>
              <a:rPr lang="en-US" dirty="0"/>
              <a:t> </a:t>
            </a:r>
            <a:r>
              <a:rPr lang="en-US" dirty="0" err="1"/>
              <a:t>zakotvená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 </a:t>
            </a:r>
            <a:br>
              <a:rPr lang="cs-CZ" dirty="0"/>
            </a:br>
            <a:r>
              <a:rPr lang="cs-CZ" dirty="0"/>
              <a:t>(G</a:t>
            </a:r>
            <a:r>
              <a:rPr lang="en-US" dirty="0"/>
              <a:t>ZT</a:t>
            </a:r>
            <a:r>
              <a:rPr lang="cs-CZ" dirty="0"/>
              <a:t>)</a:t>
            </a:r>
            <a:r>
              <a:rPr lang="en-US" dirty="0"/>
              <a:t> -  Barney Glaser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00027F-2EAB-4014-A084-B09088D2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07628"/>
            <a:ext cx="7721950" cy="43828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Zůstal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věrný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původnímu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formátu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zakotvené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teorie</a:t>
            </a:r>
            <a:endParaRPr lang="cs-CZ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/>
                <a:cs typeface="Arial"/>
              </a:rPr>
              <a:t> Opírá se o </a:t>
            </a:r>
            <a:r>
              <a:rPr lang="cs-CZ" i="1" dirty="0">
                <a:highlight>
                  <a:srgbClr val="FFFF00"/>
                </a:highlight>
                <a:latin typeface="Arial"/>
                <a:cs typeface="Arial"/>
              </a:rPr>
              <a:t>objektivistickou epistemologii </a:t>
            </a:r>
            <a:r>
              <a:rPr lang="cs-CZ" dirty="0">
                <a:latin typeface="Arial"/>
                <a:cs typeface="Arial"/>
              </a:rPr>
              <a:t>(cílem je tvorba </a:t>
            </a:r>
            <a:r>
              <a:rPr lang="cs-CZ" dirty="0" err="1">
                <a:latin typeface="Arial"/>
                <a:cs typeface="Arial"/>
              </a:rPr>
              <a:t>objektivizivaného</a:t>
            </a:r>
            <a:r>
              <a:rPr lang="cs-CZ" dirty="0">
                <a:latin typeface="Arial"/>
                <a:cs typeface="Arial"/>
              </a:rPr>
              <a:t> p.)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/>
                <a:cs typeface="Arial"/>
              </a:rPr>
              <a:t> Výzkumník má být </a:t>
            </a:r>
            <a:r>
              <a:rPr lang="cs-CZ" i="1" dirty="0">
                <a:latin typeface="Arial"/>
                <a:cs typeface="Arial"/>
              </a:rPr>
              <a:t>nezávislý pozorovatel </a:t>
            </a:r>
            <a:r>
              <a:rPr lang="cs-CZ" dirty="0">
                <a:latin typeface="Arial"/>
                <a:cs typeface="Arial"/>
              </a:rPr>
              <a:t>(podobně jako v </a:t>
            </a:r>
            <a:r>
              <a:rPr lang="cs-CZ" i="1" dirty="0" err="1">
                <a:latin typeface="Arial"/>
                <a:cs typeface="Arial"/>
              </a:rPr>
              <a:t>kvanti</a:t>
            </a:r>
            <a:r>
              <a:rPr lang="cs-CZ" dirty="0">
                <a:latin typeface="Arial"/>
                <a:cs typeface="Arial"/>
              </a:rPr>
              <a:t> přístupech)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/>
                <a:cs typeface="Arial"/>
              </a:rPr>
              <a:t> Objektivitu dosahuje </a:t>
            </a:r>
            <a:r>
              <a:rPr lang="cs-CZ" i="1" dirty="0">
                <a:latin typeface="Arial"/>
                <a:cs typeface="Arial"/>
              </a:rPr>
              <a:t>neustálým srovnáváním dat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/>
                <a:cs typeface="Arial"/>
              </a:rPr>
              <a:t> </a:t>
            </a:r>
            <a:r>
              <a:rPr lang="cs-CZ" i="1" dirty="0">
                <a:latin typeface="Arial"/>
                <a:cs typeface="Arial"/>
              </a:rPr>
              <a:t>Teoretická senzitivita </a:t>
            </a:r>
            <a:r>
              <a:rPr lang="cs-CZ" dirty="0">
                <a:latin typeface="Arial"/>
                <a:cs typeface="Arial"/>
              </a:rPr>
              <a:t>(schopnost rozpoznat data, která vstoupí do teorie)</a:t>
            </a:r>
            <a:endParaRPr lang="en-CA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Vše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jsou</a:t>
            </a:r>
            <a:r>
              <a:rPr lang="en-CA" dirty="0">
                <a:latin typeface="Arial"/>
                <a:cs typeface="Arial"/>
              </a:rPr>
              <a:t> data</a:t>
            </a:r>
            <a:r>
              <a:rPr lang="cs-CZ" dirty="0">
                <a:latin typeface="Arial"/>
                <a:cs typeface="Arial"/>
              </a:rPr>
              <a:t>/ data jsou vše </a:t>
            </a:r>
            <a:r>
              <a:rPr lang="cs-CZ" dirty="0">
                <a:latin typeface="Arial"/>
                <a:cs typeface="Arial"/>
                <a:sym typeface="Wingdings" panose="05000000000000000000" pitchFamily="2" charset="2"/>
              </a:rPr>
              <a:t> !!!!</a:t>
            </a:r>
            <a:endParaRPr lang="en-CA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Má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dvě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úrovně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kódování</a:t>
            </a:r>
            <a:r>
              <a:rPr lang="en-CA" dirty="0">
                <a:latin typeface="Arial"/>
                <a:cs typeface="Arial"/>
              </a:rPr>
              <a:t>, </a:t>
            </a:r>
            <a:r>
              <a:rPr lang="en-CA" i="1" dirty="0" err="1">
                <a:latin typeface="Arial"/>
                <a:cs typeface="Arial"/>
              </a:rPr>
              <a:t>substantivní</a:t>
            </a:r>
            <a:r>
              <a:rPr lang="en-CA" dirty="0">
                <a:latin typeface="Arial"/>
                <a:cs typeface="Arial"/>
              </a:rPr>
              <a:t> (</a:t>
            </a:r>
            <a:r>
              <a:rPr lang="en-CA" dirty="0" err="1">
                <a:latin typeface="Arial"/>
                <a:cs typeface="Arial"/>
              </a:rPr>
              <a:t>otevřené</a:t>
            </a:r>
            <a:r>
              <a:rPr lang="cs-CZ" dirty="0">
                <a:latin typeface="Arial"/>
                <a:cs typeface="Arial"/>
              </a:rPr>
              <a:t>+selektivní</a:t>
            </a:r>
            <a:r>
              <a:rPr lang="en-CA" dirty="0">
                <a:latin typeface="Arial"/>
                <a:cs typeface="Arial"/>
              </a:rPr>
              <a:t>) a </a:t>
            </a:r>
            <a:r>
              <a:rPr lang="en-CA" i="1" dirty="0" err="1">
                <a:latin typeface="Arial"/>
                <a:cs typeface="Arial"/>
              </a:rPr>
              <a:t>teoretické</a:t>
            </a:r>
            <a:endParaRPr lang="en-CA" i="1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Používá</a:t>
            </a:r>
            <a:r>
              <a:rPr lang="en-CA" dirty="0">
                <a:latin typeface="Arial"/>
                <a:cs typeface="Arial"/>
              </a:rPr>
              <a:t> se </a:t>
            </a:r>
            <a:r>
              <a:rPr lang="en-CA" dirty="0" err="1">
                <a:latin typeface="Arial"/>
                <a:cs typeface="Arial"/>
              </a:rPr>
              <a:t>pouze</a:t>
            </a:r>
            <a:r>
              <a:rPr lang="en-CA" dirty="0">
                <a:latin typeface="Arial"/>
                <a:cs typeface="Arial"/>
              </a:rPr>
              <a:t> k </a:t>
            </a:r>
            <a:r>
              <a:rPr lang="cs-CZ" dirty="0">
                <a:latin typeface="Arial"/>
                <a:cs typeface="Arial"/>
              </a:rPr>
              <a:t>„nalezení“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teorie</a:t>
            </a:r>
            <a:r>
              <a:rPr lang="en-CA" dirty="0">
                <a:latin typeface="Arial"/>
                <a:cs typeface="Arial"/>
              </a:rPr>
              <a:t>, </a:t>
            </a:r>
            <a:r>
              <a:rPr lang="en-CA" dirty="0" err="1">
                <a:latin typeface="Arial"/>
                <a:cs typeface="Arial"/>
              </a:rPr>
              <a:t>nikoliv</a:t>
            </a:r>
            <a:r>
              <a:rPr lang="en-CA" dirty="0">
                <a:latin typeface="Arial"/>
                <a:cs typeface="Arial"/>
              </a:rPr>
              <a:t> k </a:t>
            </a:r>
            <a:r>
              <a:rPr lang="en-CA" dirty="0" err="1">
                <a:latin typeface="Arial"/>
                <a:cs typeface="Arial"/>
              </a:rPr>
              <a:t>jejímu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testování</a:t>
            </a:r>
            <a:endParaRPr lang="en-CA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Nezačíná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hypotézou</a:t>
            </a:r>
            <a:r>
              <a:rPr lang="cs-CZ" dirty="0">
                <a:latin typeface="Arial"/>
                <a:cs typeface="Arial"/>
              </a:rPr>
              <a:t>, někdy nepotřebuje ani VO (výzkumnou otázku)</a:t>
            </a:r>
            <a:endParaRPr lang="en-CA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Klíčovým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procesem</a:t>
            </a:r>
            <a:r>
              <a:rPr lang="en-CA" dirty="0">
                <a:latin typeface="Arial"/>
                <a:cs typeface="Arial"/>
              </a:rPr>
              <a:t> je </a:t>
            </a:r>
            <a:r>
              <a:rPr lang="en-CA" i="1" dirty="0" err="1">
                <a:latin typeface="Arial"/>
                <a:cs typeface="Arial"/>
              </a:rPr>
              <a:t>indukce</a:t>
            </a:r>
            <a:r>
              <a:rPr lang="en-CA" dirty="0">
                <a:latin typeface="Arial"/>
                <a:cs typeface="Arial"/>
              </a:rPr>
              <a:t>, </a:t>
            </a:r>
            <a:r>
              <a:rPr lang="en-CA" dirty="0" err="1">
                <a:latin typeface="Arial"/>
                <a:cs typeface="Arial"/>
              </a:rPr>
              <a:t>přičemž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dedukce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probíhá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na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základě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vznikajících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otázek</a:t>
            </a:r>
            <a:endParaRPr lang="en-CA" dirty="0"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Přehled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literatury</a:t>
            </a:r>
            <a:r>
              <a:rPr lang="en-CA" dirty="0">
                <a:latin typeface="Arial"/>
                <a:cs typeface="Arial"/>
              </a:rPr>
              <a:t> se </a:t>
            </a:r>
            <a:r>
              <a:rPr lang="en-CA" dirty="0" err="1">
                <a:latin typeface="Arial"/>
                <a:cs typeface="Arial"/>
              </a:rPr>
              <a:t>provádí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až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poté</a:t>
            </a:r>
            <a:r>
              <a:rPr lang="en-CA" dirty="0">
                <a:latin typeface="Arial"/>
                <a:cs typeface="Arial"/>
              </a:rPr>
              <a:t>, co se </a:t>
            </a:r>
            <a:r>
              <a:rPr lang="en-CA" dirty="0" err="1">
                <a:latin typeface="Arial"/>
                <a:cs typeface="Arial"/>
              </a:rPr>
              <a:t>začne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rozvíjet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substantivní</a:t>
            </a: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teorie</a:t>
            </a:r>
            <a:r>
              <a:rPr lang="cs-CZ" dirty="0">
                <a:latin typeface="Arial"/>
                <a:cs typeface="Arial"/>
              </a:rPr>
              <a:t>. Rodící se koncepty lze pak s teorií komparovat.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Všechny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ostatní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formy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zakotvené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nejsou</a:t>
            </a:r>
            <a:r>
              <a:rPr lang="cs-CZ" dirty="0">
                <a:latin typeface="Arial"/>
                <a:cs typeface="Arial"/>
              </a:rPr>
              <a:t> podle Glasera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zakotvenou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teorií</a:t>
            </a:r>
            <a:r>
              <a:rPr lang="en-CA" dirty="0">
                <a:latin typeface="Arial"/>
                <a:cs typeface="Arial"/>
              </a:rPr>
              <a:t>, ale </a:t>
            </a:r>
            <a:r>
              <a:rPr lang="en-CA" dirty="0" err="1">
                <a:latin typeface="Arial"/>
                <a:cs typeface="Arial"/>
              </a:rPr>
              <a:t>verzí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kvalitativní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analýzy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dat</a:t>
            </a:r>
            <a:endParaRPr lang="en-CA" dirty="0">
              <a:latin typeface="Arial"/>
              <a:cs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8B051C-C535-496C-B934-271F343EFA9D}"/>
              </a:ext>
            </a:extLst>
          </p:cNvPr>
          <p:cNvSpPr txBox="1"/>
          <p:nvPr/>
        </p:nvSpPr>
        <p:spPr>
          <a:xfrm>
            <a:off x="7338848" y="1907628"/>
            <a:ext cx="20337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err="1"/>
              <a:t>Korespondeční</a:t>
            </a:r>
            <a:r>
              <a:rPr lang="cs-CZ" sz="1600" dirty="0"/>
              <a:t> teorie pravdy</a:t>
            </a:r>
          </a:p>
        </p:txBody>
      </p:sp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39EEAC12-B2FE-4534-8BA6-32CA32752DC6}"/>
              </a:ext>
            </a:extLst>
          </p:cNvPr>
          <p:cNvCxnSpPr>
            <a:cxnSpLocks/>
          </p:cNvCxnSpPr>
          <p:nvPr/>
        </p:nvCxnSpPr>
        <p:spPr>
          <a:xfrm flipV="1">
            <a:off x="4028090" y="2049518"/>
            <a:ext cx="3192517" cy="1576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89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295" y="233658"/>
            <a:ext cx="8006693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97205" algn="just">
              <a:spcAft>
                <a:spcPts val="0"/>
              </a:spcAft>
            </a:pPr>
            <a:r>
              <a:rPr lang="en-CA" sz="1400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Glaser</a:t>
            </a:r>
            <a:r>
              <a:rPr lang="en-CA" sz="1400" spc="190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(1978,</a:t>
            </a:r>
            <a:r>
              <a:rPr lang="en-CA" sz="1400" spc="55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1992)</a:t>
            </a:r>
            <a:r>
              <a:rPr lang="en-CA" sz="1400" spc="40" dirty="0">
                <a:solidFill>
                  <a:srgbClr val="00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místo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indukce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dedukce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verifikace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analýze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zakotvené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400" spc="4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teorie</a:t>
            </a:r>
            <a:r>
              <a:rPr lang="en-CA" sz="1400" spc="4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CA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2281097-4DA3-4FE8-9C7D-AEA2F7AFDDE3}"/>
              </a:ext>
            </a:extLst>
          </p:cNvPr>
          <p:cNvGrpSpPr/>
          <p:nvPr/>
        </p:nvGrpSpPr>
        <p:grpSpPr>
          <a:xfrm>
            <a:off x="1315142" y="1323386"/>
            <a:ext cx="6963032" cy="3689350"/>
            <a:chOff x="1362439" y="1102668"/>
            <a:chExt cx="6963032" cy="3689350"/>
          </a:xfrm>
        </p:grpSpPr>
        <p:pic>
          <p:nvPicPr>
            <p:cNvPr id="2" name="Picture 1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62439" y="1102668"/>
              <a:ext cx="6309852" cy="3689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4F309B8B-AFDD-44CC-BA03-28258384A11C}"/>
                </a:ext>
              </a:extLst>
            </p:cNvPr>
            <p:cNvSpPr txBox="1"/>
            <p:nvPr/>
          </p:nvSpPr>
          <p:spPr>
            <a:xfrm>
              <a:off x="1679028" y="2597920"/>
              <a:ext cx="108782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Indukce</a:t>
              </a:r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DD867DA4-C6CF-46EC-B460-A3EF46E53787}"/>
                </a:ext>
              </a:extLst>
            </p:cNvPr>
            <p:cNvSpPr txBox="1"/>
            <p:nvPr/>
          </p:nvSpPr>
          <p:spPr>
            <a:xfrm>
              <a:off x="7237651" y="2770099"/>
              <a:ext cx="108782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Teorie</a:t>
              </a:r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976CF172-9C6B-42BB-BDA2-7C0E17224801}"/>
                </a:ext>
              </a:extLst>
            </p:cNvPr>
            <p:cNvSpPr txBox="1"/>
            <p:nvPr/>
          </p:nvSpPr>
          <p:spPr>
            <a:xfrm>
              <a:off x="2909831" y="3057297"/>
              <a:ext cx="250562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Vynořující se otázky a vlastnosti</a:t>
              </a: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D52D2E3-DE24-4EF6-9F4B-E73DD37720FE}"/>
                </a:ext>
              </a:extLst>
            </p:cNvPr>
            <p:cNvSpPr txBox="1"/>
            <p:nvPr/>
          </p:nvSpPr>
          <p:spPr>
            <a:xfrm>
              <a:off x="1987550" y="3541192"/>
              <a:ext cx="461032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1200" i="1" dirty="0"/>
                <a:t>Dedukce/verifikace       Dedukce/verifikace      Dedukce/verifikace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978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5404" y="5974834"/>
            <a:ext cx="55142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Source: Holton (2007),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upraveno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Loy (2011, p.54)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7D0A1F4B-25C8-422C-9E0F-6277978989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0812" y="146475"/>
            <a:ext cx="8075615" cy="5717750"/>
            <a:chOff x="95" y="-57"/>
            <a:chExt cx="5087" cy="3751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2DD65925-F3B7-4663-889D-88F349055AA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4" y="0"/>
              <a:ext cx="4944" cy="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9282465-182E-4824-8C1F-E9CC95DCE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-57"/>
              <a:ext cx="29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defTabSz="914400"/>
              <a:r>
                <a:rPr lang="cs-CZ" altLang="cs-CZ" sz="2000" dirty="0">
                  <a:cs typeface="Arial" panose="020B0604020202020204" pitchFamily="34" charset="0"/>
                </a:rPr>
                <a:t>Iterativní postup analýzy zakotvené teorie</a:t>
              </a:r>
              <a:endPara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A540ECA-AFCA-4A17-BE00-0284D37A9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344"/>
              <a:ext cx="608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Srovnávání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1291DC-ACF7-4CE9-989E-EA1E45EBF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490"/>
              <a:ext cx="115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400" b="1" dirty="0">
                  <a:solidFill>
                    <a:srgbClr val="000000"/>
                  </a:solidFill>
                  <a:cs typeface="Arial" panose="020B0604020202020204" pitchFamily="34" charset="0"/>
                </a:rPr>
                <a:t>o</a:t>
              </a: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d případu k případu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B05FC6-0993-439C-AE04-4672FBEB9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7" y="496"/>
              <a:ext cx="66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Vznik teorie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1FD171-6D8D-46A3-9919-D1C1669D8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" y="782"/>
              <a:ext cx="101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Otevřené kódování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70213CF-4F42-4E25-A5FE-3D391741B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2" y="1210"/>
              <a:ext cx="95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Utváření kategorií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FAFE845-0BAC-4904-9907-64FBA0FE8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074"/>
              <a:ext cx="57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Koncept k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D2717A3-1460-4559-82C1-2841FFCA1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220"/>
              <a:ext cx="41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případu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83DD6E-E959-492F-A527-86C666FAB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" y="1692"/>
              <a:ext cx="70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Oblast zájmu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352F8DB-EA2F-4AA5-8F67-1034A5EA5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" y="1511"/>
              <a:ext cx="93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Klíčové kategorie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AEEED9C-E389-4CDA-952B-36B783254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657"/>
              <a:ext cx="1028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Poznámky / Třídění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A4CF3B0-21C7-4D38-8052-D20A67F4D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1949"/>
              <a:ext cx="57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Rozšířený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9694B0D-AC4A-4FE9-BAD5-F2CAF20B2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2095"/>
              <a:ext cx="438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přehled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A917CC-143B-497C-AA69-3ACC584CD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2241"/>
              <a:ext cx="4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literatury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CD790EC-373B-4C53-B0D3-ABCD48AD6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" y="2533"/>
              <a:ext cx="4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Saturace</a:t>
              </a:r>
              <a:endPara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35895C0-5441-49F8-B400-FD2C4E228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" y="3116"/>
              <a:ext cx="108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Teoretické kódování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D9EADB-B96A-4916-AC68-39658AA40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2970"/>
              <a:ext cx="1375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Od konceptu ke konceptu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5DDE7A1-0F6C-407A-A604-FB5DC514E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" y="3262"/>
              <a:ext cx="101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Substantivní teorie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00E32FCB-0F5C-4692-965D-0150725A39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0"/>
              <a:ext cx="0" cy="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FC27E8D-30CB-447D-949B-6ECB7CFFD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7250AF07-D99C-429E-B199-C4E0363B1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0"/>
              <a:ext cx="0" cy="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3EDDC6D-DF39-4B46-AFB0-326BAF036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Line 31">
              <a:extLst>
                <a:ext uri="{FF2B5EF4-FFF2-40B4-BE49-F238E27FC236}">
                  <a16:creationId xmlns:a16="http://schemas.microsoft.com/office/drawing/2014/main" id="{1B5DE2CC-7ECB-48AE-AB5C-DA9F16D77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0"/>
              <a:ext cx="0" cy="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C407201-B5E9-4D92-9820-5D90D76D9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" y="0"/>
              <a:ext cx="6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32A97B4D-A3C5-4843-85F1-39803CB58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4" y="0"/>
              <a:ext cx="0" cy="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01D6B54-D14E-49C5-B7E7-AC407B905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DA40CAE8-98C5-4A01-BE08-CB9E9F9DE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0" y="0"/>
              <a:ext cx="0" cy="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85AC01D-B9CC-48D5-930A-AFFF044A9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BC096907-78F0-42AD-9FD9-F75016E261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152"/>
              <a:ext cx="0" cy="61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A91FED1-40EF-4D94-B001-7A8A403A9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152"/>
              <a:ext cx="5" cy="61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33BC1F4D-A335-4D4E-97C4-DCD62B89A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52"/>
              <a:ext cx="0" cy="910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6C5D6D7-8648-4D2D-99BC-52641144C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" y="152"/>
              <a:ext cx="6" cy="910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9C4E7EFC-EBEA-4F89-9308-D74461E51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" y="0"/>
              <a:ext cx="0" cy="1500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DF8C73C-9C72-430A-ABDF-5140380C6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0"/>
              <a:ext cx="5" cy="1500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52B9A00B-41A4-47E2-A3A7-E3EFA5750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0" y="152"/>
              <a:ext cx="0" cy="1494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48AFADA-C867-4C9B-85FA-628AB0C66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152"/>
              <a:ext cx="5" cy="149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8408B7E3-7A2F-4DE2-9A61-3EED54D3C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916"/>
              <a:ext cx="0" cy="2043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2E00E2D-8AB5-4C98-A36E-5E2890935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916"/>
              <a:ext cx="5" cy="2043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47">
              <a:extLst>
                <a:ext uri="{FF2B5EF4-FFF2-40B4-BE49-F238E27FC236}">
                  <a16:creationId xmlns:a16="http://schemas.microsoft.com/office/drawing/2014/main" id="{FC9C725C-BFF1-435B-BA54-EE6D9346D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152"/>
              <a:ext cx="0" cy="2807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D5DA02B-AEAF-4C22-9413-1E2B2C05B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52"/>
              <a:ext cx="5" cy="2807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3E5C5687-9A5C-426F-9A3D-F94661B75C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" y="1646"/>
              <a:ext cx="0" cy="1604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A1F140D-465F-454E-896C-4F4235FB2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1646"/>
              <a:ext cx="5" cy="160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51">
              <a:extLst>
                <a:ext uri="{FF2B5EF4-FFF2-40B4-BE49-F238E27FC236}">
                  <a16:creationId xmlns:a16="http://schemas.microsoft.com/office/drawing/2014/main" id="{48336633-9A2C-4644-AFD8-B73F8E372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0"/>
              <a:ext cx="1" cy="368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F22A8E0-5624-408B-835F-4DADC5AE7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-31"/>
              <a:ext cx="5" cy="369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Line 53">
              <a:extLst>
                <a:ext uri="{FF2B5EF4-FFF2-40B4-BE49-F238E27FC236}">
                  <a16:creationId xmlns:a16="http://schemas.microsoft.com/office/drawing/2014/main" id="{09CDF2B7-B5D2-45AA-87B4-65606AF0F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8" y="0"/>
              <a:ext cx="1" cy="368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A7A441A-B99F-4627-A922-1DEF2AEEA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" y="0"/>
              <a:ext cx="5" cy="369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Line 55">
              <a:extLst>
                <a:ext uri="{FF2B5EF4-FFF2-40B4-BE49-F238E27FC236}">
                  <a16:creationId xmlns:a16="http://schemas.microsoft.com/office/drawing/2014/main" id="{66927707-FEAE-4BDC-A90A-9280D4BE2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3250"/>
              <a:ext cx="1" cy="43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0E4BAAF-34CF-42FC-BF8E-06C2EE43B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3250"/>
              <a:ext cx="5" cy="44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Line 57">
              <a:extLst>
                <a:ext uri="{FF2B5EF4-FFF2-40B4-BE49-F238E27FC236}">
                  <a16:creationId xmlns:a16="http://schemas.microsoft.com/office/drawing/2014/main" id="{652CB154-640D-44AF-BB90-81A31C12F7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250"/>
              <a:ext cx="1" cy="43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21D5DF3-C4A0-412A-B1D8-1BD4312E3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250"/>
              <a:ext cx="5" cy="44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Line 59">
              <a:extLst>
                <a:ext uri="{FF2B5EF4-FFF2-40B4-BE49-F238E27FC236}">
                  <a16:creationId xmlns:a16="http://schemas.microsoft.com/office/drawing/2014/main" id="{C7132329-5EF5-408F-8196-EDE8C1F4B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354"/>
              <a:ext cx="1" cy="2334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9EC61B8-EF75-422C-B54C-7DA6D30B8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" y="1354"/>
              <a:ext cx="6" cy="2340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61">
              <a:extLst>
                <a:ext uri="{FF2B5EF4-FFF2-40B4-BE49-F238E27FC236}">
                  <a16:creationId xmlns:a16="http://schemas.microsoft.com/office/drawing/2014/main" id="{039A43D5-D8C3-4BB9-BF99-157F92293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4" y="152"/>
              <a:ext cx="1" cy="3536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ABA6EF4-9BF2-482B-92D1-E1AD25CEA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52"/>
              <a:ext cx="5" cy="3542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Line 63">
              <a:extLst>
                <a:ext uri="{FF2B5EF4-FFF2-40B4-BE49-F238E27FC236}">
                  <a16:creationId xmlns:a16="http://schemas.microsoft.com/office/drawing/2014/main" id="{B53AAB89-8F6C-4CDB-BE21-13F8F4589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0" y="1791"/>
              <a:ext cx="1" cy="1897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51053BB-246C-4C6E-8222-B2033AEC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1791"/>
              <a:ext cx="5" cy="1903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Line 65">
              <a:extLst>
                <a:ext uri="{FF2B5EF4-FFF2-40B4-BE49-F238E27FC236}">
                  <a16:creationId xmlns:a16="http://schemas.microsoft.com/office/drawing/2014/main" id="{ED887752-0650-48C3-8ADC-E425FCA10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0"/>
              <a:ext cx="1" cy="368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296C7E3-1A8B-4CDC-BCF5-D412C2CBE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0"/>
              <a:ext cx="5" cy="369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67">
              <a:extLst>
                <a:ext uri="{FF2B5EF4-FFF2-40B4-BE49-F238E27FC236}">
                  <a16:creationId xmlns:a16="http://schemas.microsoft.com/office/drawing/2014/main" id="{6A417372-143D-40C7-9BFF-A6136DAF3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" y="3396"/>
              <a:ext cx="1" cy="292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3020DE33-A96A-41D4-ADDA-7086F53F4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" y="3396"/>
              <a:ext cx="5" cy="298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69">
              <a:extLst>
                <a:ext uri="{FF2B5EF4-FFF2-40B4-BE49-F238E27FC236}">
                  <a16:creationId xmlns:a16="http://schemas.microsoft.com/office/drawing/2014/main" id="{C4A9C946-CF0D-4C88-A7A6-54140E1A53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63" y="0"/>
              <a:ext cx="1" cy="3688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445A84C-3882-4268-B458-593C841A9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3" y="0"/>
              <a:ext cx="5" cy="3694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71">
              <a:extLst>
                <a:ext uri="{FF2B5EF4-FFF2-40B4-BE49-F238E27FC236}">
                  <a16:creationId xmlns:a16="http://schemas.microsoft.com/office/drawing/2014/main" id="{DF75E437-B432-45B4-8ADA-731AFC351D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0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9A42F9B-1796-4477-B16C-664D0E6D2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0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73">
              <a:extLst>
                <a:ext uri="{FF2B5EF4-FFF2-40B4-BE49-F238E27FC236}">
                  <a16:creationId xmlns:a16="http://schemas.microsoft.com/office/drawing/2014/main" id="{5E589E95-1E1C-4556-B85E-E56BF109E0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46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CA9D8D1-BB59-4B2F-AD95-16D3DD8B7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46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75">
              <a:extLst>
                <a:ext uri="{FF2B5EF4-FFF2-40B4-BE49-F238E27FC236}">
                  <a16:creationId xmlns:a16="http://schemas.microsoft.com/office/drawing/2014/main" id="{F47E434D-9D02-4FCD-9662-7C9FA74477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92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084D0FE-7270-4D6C-B86E-C87C945D3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92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F9B4DCB8-755F-443E-BA2A-66485E6B9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764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72FA063-E599-4678-9C34-A22B242D8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764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79">
              <a:extLst>
                <a:ext uri="{FF2B5EF4-FFF2-40B4-BE49-F238E27FC236}">
                  <a16:creationId xmlns:a16="http://schemas.microsoft.com/office/drawing/2014/main" id="{E8078D35-C0F1-41FA-8A5C-B7DA86BE0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910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38195DA-240D-4E03-A4E8-E50EF3CD5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910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Line 81">
              <a:extLst>
                <a:ext uri="{FF2B5EF4-FFF2-40B4-BE49-F238E27FC236}">
                  <a16:creationId xmlns:a16="http://schemas.microsoft.com/office/drawing/2014/main" id="{34329F24-FBAC-4B48-A460-6236C27F3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056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505C72F-86C5-42FC-BA48-4696DAE8A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056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83">
              <a:extLst>
                <a:ext uri="{FF2B5EF4-FFF2-40B4-BE49-F238E27FC236}">
                  <a16:creationId xmlns:a16="http://schemas.microsoft.com/office/drawing/2014/main" id="{B9E2478B-5DF7-4903-A219-FB82D3748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348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BF6AD4B1-B7E2-4C64-A3AF-8164D98B3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348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85">
              <a:extLst>
                <a:ext uri="{FF2B5EF4-FFF2-40B4-BE49-F238E27FC236}">
                  <a16:creationId xmlns:a16="http://schemas.microsoft.com/office/drawing/2014/main" id="{F575E478-26DB-462C-8737-1AC0F9ABA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494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E78F05C4-41B3-4778-B31D-B27DC5B88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494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87">
              <a:extLst>
                <a:ext uri="{FF2B5EF4-FFF2-40B4-BE49-F238E27FC236}">
                  <a16:creationId xmlns:a16="http://schemas.microsoft.com/office/drawing/2014/main" id="{64FECDE6-8686-4E9E-9B91-962DE22BF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640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D4EE4A85-C77D-4214-8B40-9EBE55E3C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640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89">
              <a:extLst>
                <a:ext uri="{FF2B5EF4-FFF2-40B4-BE49-F238E27FC236}">
                  <a16:creationId xmlns:a16="http://schemas.microsoft.com/office/drawing/2014/main" id="{640CB33A-3F25-4F65-A5D3-C92D25923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786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11F5971-B3B3-4690-AA79-933AA1821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786"/>
              <a:ext cx="4949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91">
              <a:extLst>
                <a:ext uri="{FF2B5EF4-FFF2-40B4-BE49-F238E27FC236}">
                  <a16:creationId xmlns:a16="http://schemas.microsoft.com/office/drawing/2014/main" id="{FE0709A5-15FD-4D9C-B82C-6DBD8BEA9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1932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CB37880-DEBD-4125-9BA0-BD648C34D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1932"/>
              <a:ext cx="4949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93">
              <a:extLst>
                <a:ext uri="{FF2B5EF4-FFF2-40B4-BE49-F238E27FC236}">
                  <a16:creationId xmlns:a16="http://schemas.microsoft.com/office/drawing/2014/main" id="{5F4D7030-39E7-403C-88F1-4CFACB1BC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369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803DC036-ED31-434E-B9C1-A3DFD1F92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369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95">
              <a:extLst>
                <a:ext uri="{FF2B5EF4-FFF2-40B4-BE49-F238E27FC236}">
                  <a16:creationId xmlns:a16="http://schemas.microsoft.com/office/drawing/2014/main" id="{52B927B5-AD5F-4B06-BAB3-A0B17156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515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EA7EC9B6-F404-4211-A1F4-20FB5597F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515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Line 97">
              <a:extLst>
                <a:ext uri="{FF2B5EF4-FFF2-40B4-BE49-F238E27FC236}">
                  <a16:creationId xmlns:a16="http://schemas.microsoft.com/office/drawing/2014/main" id="{57C600CA-4853-4436-BC15-7B5B964F5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661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CB437AC-5254-4271-B7DD-04A140DBC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661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Line 99">
              <a:extLst>
                <a:ext uri="{FF2B5EF4-FFF2-40B4-BE49-F238E27FC236}">
                  <a16:creationId xmlns:a16="http://schemas.microsoft.com/office/drawing/2014/main" id="{579E98C4-035E-4BFA-A471-31CC490559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807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231A3B0B-7EED-40A2-807C-AAE3B4AC5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807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Line 101">
              <a:extLst>
                <a:ext uri="{FF2B5EF4-FFF2-40B4-BE49-F238E27FC236}">
                  <a16:creationId xmlns:a16="http://schemas.microsoft.com/office/drawing/2014/main" id="{2C5BE531-4212-4F43-8A17-1F4151F20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2953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6B2B61C4-CC9F-402B-852D-61C74F665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953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Line 103">
              <a:extLst>
                <a:ext uri="{FF2B5EF4-FFF2-40B4-BE49-F238E27FC236}">
                  <a16:creationId xmlns:a16="http://schemas.microsoft.com/office/drawing/2014/main" id="{B05E51DE-D9D4-4215-A5D2-502F3CAE26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3244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9E2C44FB-22EE-440D-AFAF-C038ECBFF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3244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105">
              <a:extLst>
                <a:ext uri="{FF2B5EF4-FFF2-40B4-BE49-F238E27FC236}">
                  <a16:creationId xmlns:a16="http://schemas.microsoft.com/office/drawing/2014/main" id="{4DE895BD-B5F5-4B18-B00B-8BEEF9FC4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3390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17FC2940-499F-406C-8343-D0A5690C5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3390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Line 107">
              <a:extLst>
                <a:ext uri="{FF2B5EF4-FFF2-40B4-BE49-F238E27FC236}">
                  <a16:creationId xmlns:a16="http://schemas.microsoft.com/office/drawing/2014/main" id="{6AA197C7-F205-4BF8-B00B-8F63EA29A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3536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FFFCF5D-7541-4A0E-94FE-C7F2DF21D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3536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Line 109">
              <a:extLst>
                <a:ext uri="{FF2B5EF4-FFF2-40B4-BE49-F238E27FC236}">
                  <a16:creationId xmlns:a16="http://schemas.microsoft.com/office/drawing/2014/main" id="{0A7652D0-381B-43EA-9844-41B1013B67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" y="3682"/>
              <a:ext cx="4944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04F7093-A8E5-4EBA-846A-7A2247F9C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3682"/>
              <a:ext cx="4949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2815A414-B5EF-4E7D-A942-4F7EAEF9FB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14" y="1523"/>
              <a:ext cx="56" cy="57"/>
            </a:xfrm>
            <a:custGeom>
              <a:avLst/>
              <a:gdLst>
                <a:gd name="T0" fmla="*/ 60 w 169"/>
                <a:gd name="T1" fmla="*/ 55 h 156"/>
                <a:gd name="T2" fmla="*/ 8 w 169"/>
                <a:gd name="T3" fmla="*/ 16 h 156"/>
                <a:gd name="T4" fmla="*/ 18 w 169"/>
                <a:gd name="T5" fmla="*/ 4 h 156"/>
                <a:gd name="T6" fmla="*/ 69 w 169"/>
                <a:gd name="T7" fmla="*/ 42 h 156"/>
                <a:gd name="T8" fmla="*/ 60 w 169"/>
                <a:gd name="T9" fmla="*/ 55 h 156"/>
                <a:gd name="T10" fmla="*/ 63 w 169"/>
                <a:gd name="T11" fmla="*/ 150 h 156"/>
                <a:gd name="T12" fmla="*/ 0 w 169"/>
                <a:gd name="T13" fmla="*/ 0 h 156"/>
                <a:gd name="T14" fmla="*/ 161 w 169"/>
                <a:gd name="T15" fmla="*/ 19 h 156"/>
                <a:gd name="T16" fmla="*/ 168 w 169"/>
                <a:gd name="T17" fmla="*/ 28 h 156"/>
                <a:gd name="T18" fmla="*/ 160 w 169"/>
                <a:gd name="T19" fmla="*/ 35 h 156"/>
                <a:gd name="T20" fmla="*/ 12 w 169"/>
                <a:gd name="T21" fmla="*/ 18 h 156"/>
                <a:gd name="T22" fmla="*/ 21 w 169"/>
                <a:gd name="T23" fmla="*/ 7 h 156"/>
                <a:gd name="T24" fmla="*/ 78 w 169"/>
                <a:gd name="T25" fmla="*/ 144 h 156"/>
                <a:gd name="T26" fmla="*/ 74 w 169"/>
                <a:gd name="T27" fmla="*/ 154 h 156"/>
                <a:gd name="T28" fmla="*/ 63 w 169"/>
                <a:gd name="T29" fmla="*/ 15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9" h="156">
                  <a:moveTo>
                    <a:pt x="60" y="55"/>
                  </a:moveTo>
                  <a:lnTo>
                    <a:pt x="8" y="16"/>
                  </a:lnTo>
                  <a:lnTo>
                    <a:pt x="18" y="4"/>
                  </a:lnTo>
                  <a:lnTo>
                    <a:pt x="69" y="42"/>
                  </a:lnTo>
                  <a:lnTo>
                    <a:pt x="60" y="55"/>
                  </a:lnTo>
                  <a:close/>
                  <a:moveTo>
                    <a:pt x="63" y="150"/>
                  </a:moveTo>
                  <a:lnTo>
                    <a:pt x="0" y="0"/>
                  </a:lnTo>
                  <a:lnTo>
                    <a:pt x="161" y="19"/>
                  </a:lnTo>
                  <a:cubicBezTo>
                    <a:pt x="166" y="20"/>
                    <a:pt x="169" y="24"/>
                    <a:pt x="168" y="28"/>
                  </a:cubicBezTo>
                  <a:cubicBezTo>
                    <a:pt x="168" y="32"/>
                    <a:pt x="164" y="36"/>
                    <a:pt x="160" y="35"/>
                  </a:cubicBezTo>
                  <a:lnTo>
                    <a:pt x="12" y="18"/>
                  </a:lnTo>
                  <a:lnTo>
                    <a:pt x="21" y="7"/>
                  </a:lnTo>
                  <a:lnTo>
                    <a:pt x="78" y="144"/>
                  </a:lnTo>
                  <a:cubicBezTo>
                    <a:pt x="80" y="148"/>
                    <a:pt x="78" y="152"/>
                    <a:pt x="74" y="154"/>
                  </a:cubicBezTo>
                  <a:cubicBezTo>
                    <a:pt x="70" y="156"/>
                    <a:pt x="65" y="154"/>
                    <a:pt x="63" y="150"/>
                  </a:cubicBezTo>
                  <a:close/>
                </a:path>
              </a:pathLst>
            </a:custGeom>
            <a:solidFill>
              <a:srgbClr val="4A7EBB"/>
            </a:solidFill>
            <a:ln w="0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CB882B26-0C6E-490A-BF64-60774F2636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83" y="1024"/>
              <a:ext cx="98" cy="1990"/>
            </a:xfrm>
            <a:custGeom>
              <a:avLst/>
              <a:gdLst>
                <a:gd name="T0" fmla="*/ 134 w 297"/>
                <a:gd name="T1" fmla="*/ 0 h 5457"/>
                <a:gd name="T2" fmla="*/ 182 w 297"/>
                <a:gd name="T3" fmla="*/ 5393 h 5457"/>
                <a:gd name="T4" fmla="*/ 118 w 297"/>
                <a:gd name="T5" fmla="*/ 5393 h 5457"/>
                <a:gd name="T6" fmla="*/ 70 w 297"/>
                <a:gd name="T7" fmla="*/ 1 h 5457"/>
                <a:gd name="T8" fmla="*/ 134 w 297"/>
                <a:gd name="T9" fmla="*/ 0 h 5457"/>
                <a:gd name="T10" fmla="*/ 288 w 297"/>
                <a:gd name="T11" fmla="*/ 5216 h 5457"/>
                <a:gd name="T12" fmla="*/ 150 w 297"/>
                <a:gd name="T13" fmla="*/ 5457 h 5457"/>
                <a:gd name="T14" fmla="*/ 9 w 297"/>
                <a:gd name="T15" fmla="*/ 5218 h 5457"/>
                <a:gd name="T16" fmla="*/ 20 w 297"/>
                <a:gd name="T17" fmla="*/ 5175 h 5457"/>
                <a:gd name="T18" fmla="*/ 64 w 297"/>
                <a:gd name="T19" fmla="*/ 5186 h 5457"/>
                <a:gd name="T20" fmla="*/ 177 w 297"/>
                <a:gd name="T21" fmla="*/ 5377 h 5457"/>
                <a:gd name="T22" fmla="*/ 122 w 297"/>
                <a:gd name="T23" fmla="*/ 5377 h 5457"/>
                <a:gd name="T24" fmla="*/ 232 w 297"/>
                <a:gd name="T25" fmla="*/ 5184 h 5457"/>
                <a:gd name="T26" fmla="*/ 276 w 297"/>
                <a:gd name="T27" fmla="*/ 5172 h 5457"/>
                <a:gd name="T28" fmla="*/ 288 w 297"/>
                <a:gd name="T29" fmla="*/ 5216 h 5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5457">
                  <a:moveTo>
                    <a:pt x="134" y="0"/>
                  </a:moveTo>
                  <a:lnTo>
                    <a:pt x="182" y="5393"/>
                  </a:lnTo>
                  <a:lnTo>
                    <a:pt x="118" y="5393"/>
                  </a:lnTo>
                  <a:lnTo>
                    <a:pt x="70" y="1"/>
                  </a:lnTo>
                  <a:lnTo>
                    <a:pt x="134" y="0"/>
                  </a:lnTo>
                  <a:close/>
                  <a:moveTo>
                    <a:pt x="288" y="5216"/>
                  </a:moveTo>
                  <a:lnTo>
                    <a:pt x="150" y="5457"/>
                  </a:lnTo>
                  <a:lnTo>
                    <a:pt x="9" y="5218"/>
                  </a:lnTo>
                  <a:cubicBezTo>
                    <a:pt x="0" y="5203"/>
                    <a:pt x="5" y="5184"/>
                    <a:pt x="20" y="5175"/>
                  </a:cubicBezTo>
                  <a:cubicBezTo>
                    <a:pt x="35" y="5166"/>
                    <a:pt x="55" y="5171"/>
                    <a:pt x="64" y="5186"/>
                  </a:cubicBezTo>
                  <a:lnTo>
                    <a:pt x="177" y="5377"/>
                  </a:lnTo>
                  <a:lnTo>
                    <a:pt x="122" y="5377"/>
                  </a:lnTo>
                  <a:lnTo>
                    <a:pt x="232" y="5184"/>
                  </a:lnTo>
                  <a:cubicBezTo>
                    <a:pt x="241" y="5169"/>
                    <a:pt x="261" y="5164"/>
                    <a:pt x="276" y="5172"/>
                  </a:cubicBezTo>
                  <a:cubicBezTo>
                    <a:pt x="291" y="5181"/>
                    <a:pt x="297" y="5201"/>
                    <a:pt x="288" y="521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0367BBC2-ECFE-4140-944C-561721B7CB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26" y="791"/>
              <a:ext cx="98" cy="269"/>
            </a:xfrm>
            <a:custGeom>
              <a:avLst/>
              <a:gdLst>
                <a:gd name="T0" fmla="*/ 180 w 297"/>
                <a:gd name="T1" fmla="*/ 0 h 737"/>
                <a:gd name="T2" fmla="*/ 180 w 297"/>
                <a:gd name="T3" fmla="*/ 673 h 737"/>
                <a:gd name="T4" fmla="*/ 116 w 297"/>
                <a:gd name="T5" fmla="*/ 673 h 737"/>
                <a:gd name="T6" fmla="*/ 116 w 297"/>
                <a:gd name="T7" fmla="*/ 0 h 737"/>
                <a:gd name="T8" fmla="*/ 180 w 297"/>
                <a:gd name="T9" fmla="*/ 0 h 737"/>
                <a:gd name="T10" fmla="*/ 288 w 297"/>
                <a:gd name="T11" fmla="*/ 497 h 737"/>
                <a:gd name="T12" fmla="*/ 148 w 297"/>
                <a:gd name="T13" fmla="*/ 737 h 737"/>
                <a:gd name="T14" fmla="*/ 9 w 297"/>
                <a:gd name="T15" fmla="*/ 497 h 737"/>
                <a:gd name="T16" fmla="*/ 20 w 297"/>
                <a:gd name="T17" fmla="*/ 453 h 737"/>
                <a:gd name="T18" fmla="*/ 64 w 297"/>
                <a:gd name="T19" fmla="*/ 465 h 737"/>
                <a:gd name="T20" fmla="*/ 176 w 297"/>
                <a:gd name="T21" fmla="*/ 657 h 737"/>
                <a:gd name="T22" fmla="*/ 121 w 297"/>
                <a:gd name="T23" fmla="*/ 657 h 737"/>
                <a:gd name="T24" fmla="*/ 233 w 297"/>
                <a:gd name="T25" fmla="*/ 465 h 737"/>
                <a:gd name="T26" fmla="*/ 277 w 297"/>
                <a:gd name="T27" fmla="*/ 453 h 737"/>
                <a:gd name="T28" fmla="*/ 288 w 297"/>
                <a:gd name="T29" fmla="*/ 497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737">
                  <a:moveTo>
                    <a:pt x="180" y="0"/>
                  </a:moveTo>
                  <a:lnTo>
                    <a:pt x="180" y="673"/>
                  </a:lnTo>
                  <a:lnTo>
                    <a:pt x="116" y="673"/>
                  </a:lnTo>
                  <a:lnTo>
                    <a:pt x="116" y="0"/>
                  </a:lnTo>
                  <a:lnTo>
                    <a:pt x="180" y="0"/>
                  </a:lnTo>
                  <a:close/>
                  <a:moveTo>
                    <a:pt x="288" y="497"/>
                  </a:moveTo>
                  <a:lnTo>
                    <a:pt x="148" y="737"/>
                  </a:lnTo>
                  <a:lnTo>
                    <a:pt x="9" y="497"/>
                  </a:lnTo>
                  <a:cubicBezTo>
                    <a:pt x="0" y="482"/>
                    <a:pt x="5" y="462"/>
                    <a:pt x="20" y="453"/>
                  </a:cubicBezTo>
                  <a:cubicBezTo>
                    <a:pt x="36" y="445"/>
                    <a:pt x="55" y="450"/>
                    <a:pt x="64" y="465"/>
                  </a:cubicBezTo>
                  <a:lnTo>
                    <a:pt x="176" y="657"/>
                  </a:lnTo>
                  <a:lnTo>
                    <a:pt x="121" y="657"/>
                  </a:lnTo>
                  <a:lnTo>
                    <a:pt x="233" y="465"/>
                  </a:lnTo>
                  <a:cubicBezTo>
                    <a:pt x="242" y="450"/>
                    <a:pt x="261" y="445"/>
                    <a:pt x="277" y="453"/>
                  </a:cubicBezTo>
                  <a:cubicBezTo>
                    <a:pt x="292" y="462"/>
                    <a:pt x="297" y="482"/>
                    <a:pt x="288" y="49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35F4FC4E-EE54-4307-ABF7-89403FBC5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7" y="1398"/>
              <a:ext cx="98" cy="216"/>
            </a:xfrm>
            <a:custGeom>
              <a:avLst/>
              <a:gdLst>
                <a:gd name="T0" fmla="*/ 180 w 297"/>
                <a:gd name="T1" fmla="*/ 0 h 593"/>
                <a:gd name="T2" fmla="*/ 180 w 297"/>
                <a:gd name="T3" fmla="*/ 529 h 593"/>
                <a:gd name="T4" fmla="*/ 116 w 297"/>
                <a:gd name="T5" fmla="*/ 529 h 593"/>
                <a:gd name="T6" fmla="*/ 116 w 297"/>
                <a:gd name="T7" fmla="*/ 0 h 593"/>
                <a:gd name="T8" fmla="*/ 180 w 297"/>
                <a:gd name="T9" fmla="*/ 0 h 593"/>
                <a:gd name="T10" fmla="*/ 288 w 297"/>
                <a:gd name="T11" fmla="*/ 353 h 593"/>
                <a:gd name="T12" fmla="*/ 148 w 297"/>
                <a:gd name="T13" fmla="*/ 593 h 593"/>
                <a:gd name="T14" fmla="*/ 9 w 297"/>
                <a:gd name="T15" fmla="*/ 353 h 593"/>
                <a:gd name="T16" fmla="*/ 20 w 297"/>
                <a:gd name="T17" fmla="*/ 309 h 593"/>
                <a:gd name="T18" fmla="*/ 64 w 297"/>
                <a:gd name="T19" fmla="*/ 321 h 593"/>
                <a:gd name="T20" fmla="*/ 176 w 297"/>
                <a:gd name="T21" fmla="*/ 513 h 593"/>
                <a:gd name="T22" fmla="*/ 121 w 297"/>
                <a:gd name="T23" fmla="*/ 513 h 593"/>
                <a:gd name="T24" fmla="*/ 233 w 297"/>
                <a:gd name="T25" fmla="*/ 321 h 593"/>
                <a:gd name="T26" fmla="*/ 277 w 297"/>
                <a:gd name="T27" fmla="*/ 309 h 593"/>
                <a:gd name="T28" fmla="*/ 288 w 297"/>
                <a:gd name="T29" fmla="*/ 353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593">
                  <a:moveTo>
                    <a:pt x="180" y="0"/>
                  </a:moveTo>
                  <a:lnTo>
                    <a:pt x="180" y="529"/>
                  </a:lnTo>
                  <a:lnTo>
                    <a:pt x="116" y="529"/>
                  </a:lnTo>
                  <a:lnTo>
                    <a:pt x="116" y="0"/>
                  </a:lnTo>
                  <a:lnTo>
                    <a:pt x="180" y="0"/>
                  </a:lnTo>
                  <a:close/>
                  <a:moveTo>
                    <a:pt x="288" y="353"/>
                  </a:moveTo>
                  <a:lnTo>
                    <a:pt x="148" y="593"/>
                  </a:lnTo>
                  <a:lnTo>
                    <a:pt x="9" y="353"/>
                  </a:lnTo>
                  <a:cubicBezTo>
                    <a:pt x="0" y="338"/>
                    <a:pt x="5" y="318"/>
                    <a:pt x="20" y="309"/>
                  </a:cubicBezTo>
                  <a:cubicBezTo>
                    <a:pt x="36" y="301"/>
                    <a:pt x="55" y="306"/>
                    <a:pt x="64" y="321"/>
                  </a:cubicBezTo>
                  <a:lnTo>
                    <a:pt x="176" y="513"/>
                  </a:lnTo>
                  <a:lnTo>
                    <a:pt x="121" y="513"/>
                  </a:lnTo>
                  <a:lnTo>
                    <a:pt x="233" y="321"/>
                  </a:lnTo>
                  <a:cubicBezTo>
                    <a:pt x="242" y="306"/>
                    <a:pt x="261" y="301"/>
                    <a:pt x="277" y="309"/>
                  </a:cubicBezTo>
                  <a:cubicBezTo>
                    <a:pt x="292" y="318"/>
                    <a:pt x="297" y="338"/>
                    <a:pt x="288" y="35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D29C73A9-CA1E-4254-8F53-B47501405A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88" y="1835"/>
              <a:ext cx="98" cy="1068"/>
            </a:xfrm>
            <a:custGeom>
              <a:avLst/>
              <a:gdLst>
                <a:gd name="T0" fmla="*/ 136 w 297"/>
                <a:gd name="T1" fmla="*/ 0 h 2929"/>
                <a:gd name="T2" fmla="*/ 183 w 297"/>
                <a:gd name="T3" fmla="*/ 2865 h 2929"/>
                <a:gd name="T4" fmla="*/ 119 w 297"/>
                <a:gd name="T5" fmla="*/ 2866 h 2929"/>
                <a:gd name="T6" fmla="*/ 72 w 297"/>
                <a:gd name="T7" fmla="*/ 1 h 2929"/>
                <a:gd name="T8" fmla="*/ 136 w 297"/>
                <a:gd name="T9" fmla="*/ 0 h 2929"/>
                <a:gd name="T10" fmla="*/ 288 w 297"/>
                <a:gd name="T11" fmla="*/ 2687 h 2929"/>
                <a:gd name="T12" fmla="*/ 152 w 297"/>
                <a:gd name="T13" fmla="*/ 2929 h 2929"/>
                <a:gd name="T14" fmla="*/ 9 w 297"/>
                <a:gd name="T15" fmla="*/ 2692 h 2929"/>
                <a:gd name="T16" fmla="*/ 20 w 297"/>
                <a:gd name="T17" fmla="*/ 2648 h 2929"/>
                <a:gd name="T18" fmla="*/ 64 w 297"/>
                <a:gd name="T19" fmla="*/ 2658 h 2929"/>
                <a:gd name="T20" fmla="*/ 179 w 297"/>
                <a:gd name="T21" fmla="*/ 2849 h 2929"/>
                <a:gd name="T22" fmla="*/ 124 w 297"/>
                <a:gd name="T23" fmla="*/ 2849 h 2929"/>
                <a:gd name="T24" fmla="*/ 232 w 297"/>
                <a:gd name="T25" fmla="*/ 2656 h 2929"/>
                <a:gd name="T26" fmla="*/ 276 w 297"/>
                <a:gd name="T27" fmla="*/ 2643 h 2929"/>
                <a:gd name="T28" fmla="*/ 288 w 297"/>
                <a:gd name="T29" fmla="*/ 2687 h 2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2929">
                  <a:moveTo>
                    <a:pt x="136" y="0"/>
                  </a:moveTo>
                  <a:lnTo>
                    <a:pt x="183" y="2865"/>
                  </a:lnTo>
                  <a:lnTo>
                    <a:pt x="119" y="2866"/>
                  </a:lnTo>
                  <a:lnTo>
                    <a:pt x="72" y="1"/>
                  </a:lnTo>
                  <a:lnTo>
                    <a:pt x="136" y="0"/>
                  </a:lnTo>
                  <a:close/>
                  <a:moveTo>
                    <a:pt x="288" y="2687"/>
                  </a:moveTo>
                  <a:lnTo>
                    <a:pt x="152" y="2929"/>
                  </a:lnTo>
                  <a:lnTo>
                    <a:pt x="9" y="2692"/>
                  </a:lnTo>
                  <a:cubicBezTo>
                    <a:pt x="0" y="2676"/>
                    <a:pt x="5" y="2657"/>
                    <a:pt x="20" y="2648"/>
                  </a:cubicBezTo>
                  <a:cubicBezTo>
                    <a:pt x="35" y="2638"/>
                    <a:pt x="55" y="2643"/>
                    <a:pt x="64" y="2658"/>
                  </a:cubicBezTo>
                  <a:lnTo>
                    <a:pt x="179" y="2849"/>
                  </a:lnTo>
                  <a:lnTo>
                    <a:pt x="124" y="2849"/>
                  </a:lnTo>
                  <a:lnTo>
                    <a:pt x="232" y="2656"/>
                  </a:lnTo>
                  <a:cubicBezTo>
                    <a:pt x="241" y="2640"/>
                    <a:pt x="261" y="2635"/>
                    <a:pt x="276" y="2643"/>
                  </a:cubicBezTo>
                  <a:cubicBezTo>
                    <a:pt x="291" y="2652"/>
                    <a:pt x="297" y="2672"/>
                    <a:pt x="288" y="268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F5C10229-2E4A-411A-BF56-A19B94F24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" y="1816"/>
              <a:ext cx="400" cy="880"/>
            </a:xfrm>
            <a:custGeom>
              <a:avLst/>
              <a:gdLst>
                <a:gd name="T0" fmla="*/ 0 w 1216"/>
                <a:gd name="T1" fmla="*/ 0 h 2412"/>
                <a:gd name="T2" fmla="*/ 912 w 1216"/>
                <a:gd name="T3" fmla="*/ 1956 h 2412"/>
                <a:gd name="T4" fmla="*/ 912 w 1216"/>
                <a:gd name="T5" fmla="*/ 1956 h 2412"/>
                <a:gd name="T6" fmla="*/ 912 w 1216"/>
                <a:gd name="T7" fmla="*/ 1804 h 2412"/>
                <a:gd name="T8" fmla="*/ 1216 w 1216"/>
                <a:gd name="T9" fmla="*/ 2172 h 2412"/>
                <a:gd name="T10" fmla="*/ 912 w 1216"/>
                <a:gd name="T11" fmla="*/ 2412 h 2412"/>
                <a:gd name="T12" fmla="*/ 912 w 1216"/>
                <a:gd name="T13" fmla="*/ 2260 h 2412"/>
                <a:gd name="T14" fmla="*/ 912 w 1216"/>
                <a:gd name="T15" fmla="*/ 2260 h 2412"/>
                <a:gd name="T16" fmla="*/ 0 w 1216"/>
                <a:gd name="T17" fmla="*/ 304 h 2412"/>
                <a:gd name="T18" fmla="*/ 0 w 1216"/>
                <a:gd name="T19" fmla="*/ 0 h 2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2412">
                  <a:moveTo>
                    <a:pt x="0" y="0"/>
                  </a:moveTo>
                  <a:cubicBezTo>
                    <a:pt x="0" y="922"/>
                    <a:pt x="376" y="1726"/>
                    <a:pt x="912" y="1956"/>
                  </a:cubicBezTo>
                  <a:lnTo>
                    <a:pt x="912" y="1956"/>
                  </a:lnTo>
                  <a:lnTo>
                    <a:pt x="912" y="1804"/>
                  </a:lnTo>
                  <a:lnTo>
                    <a:pt x="1216" y="2172"/>
                  </a:lnTo>
                  <a:lnTo>
                    <a:pt x="912" y="2412"/>
                  </a:lnTo>
                  <a:lnTo>
                    <a:pt x="912" y="2260"/>
                  </a:lnTo>
                  <a:lnTo>
                    <a:pt x="912" y="2260"/>
                  </a:lnTo>
                  <a:cubicBezTo>
                    <a:pt x="376" y="2030"/>
                    <a:pt x="0" y="1226"/>
                    <a:pt x="0" y="3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010CB6B2-2E2F-443E-B12C-139D21E4E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" y="1080"/>
              <a:ext cx="415" cy="792"/>
            </a:xfrm>
            <a:custGeom>
              <a:avLst/>
              <a:gdLst>
                <a:gd name="T0" fmla="*/ 1263 w 1263"/>
                <a:gd name="T1" fmla="*/ 304 h 2172"/>
                <a:gd name="T2" fmla="*/ 51 w 1263"/>
                <a:gd name="T3" fmla="*/ 2172 h 2172"/>
                <a:gd name="T4" fmla="*/ 51 w 1263"/>
                <a:gd name="T5" fmla="*/ 2172 h 2172"/>
                <a:gd name="T6" fmla="*/ 1172 w 1263"/>
                <a:gd name="T7" fmla="*/ 6 h 2172"/>
                <a:gd name="T8" fmla="*/ 1263 w 1263"/>
                <a:gd name="T9" fmla="*/ 0 h 2172"/>
                <a:gd name="T10" fmla="*/ 1263 w 1263"/>
                <a:gd name="T11" fmla="*/ 304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3" h="2172">
                  <a:moveTo>
                    <a:pt x="1263" y="304"/>
                  </a:moveTo>
                  <a:cubicBezTo>
                    <a:pt x="627" y="304"/>
                    <a:pt x="99" y="1119"/>
                    <a:pt x="51" y="2172"/>
                  </a:cubicBezTo>
                  <a:lnTo>
                    <a:pt x="51" y="2172"/>
                  </a:lnTo>
                  <a:cubicBezTo>
                    <a:pt x="0" y="1060"/>
                    <a:pt x="502" y="90"/>
                    <a:pt x="1172" y="6"/>
                  </a:cubicBezTo>
                  <a:cubicBezTo>
                    <a:pt x="1202" y="2"/>
                    <a:pt x="1233" y="0"/>
                    <a:pt x="1263" y="0"/>
                  </a:cubicBezTo>
                  <a:lnTo>
                    <a:pt x="1263" y="304"/>
                  </a:lnTo>
                  <a:close/>
                </a:path>
              </a:pathLst>
            </a:custGeom>
            <a:solidFill>
              <a:srgbClr val="40689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ECBEE07-9503-472C-AFDB-1DC8FC6EF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" y="1071"/>
              <a:ext cx="416" cy="1634"/>
            </a:xfrm>
            <a:custGeom>
              <a:avLst/>
              <a:gdLst>
                <a:gd name="T0" fmla="*/ 65 w 1265"/>
                <a:gd name="T1" fmla="*/ 2382 h 4482"/>
                <a:gd name="T2" fmla="*/ 152 w 1265"/>
                <a:gd name="T3" fmla="*/ 2855 h 4482"/>
                <a:gd name="T4" fmla="*/ 302 w 1265"/>
                <a:gd name="T5" fmla="*/ 3273 h 4482"/>
                <a:gd name="T6" fmla="*/ 507 w 1265"/>
                <a:gd name="T7" fmla="*/ 3617 h 4482"/>
                <a:gd name="T8" fmla="*/ 759 w 1265"/>
                <a:gd name="T9" fmla="*/ 3870 h 4482"/>
                <a:gd name="T10" fmla="*/ 912 w 1265"/>
                <a:gd name="T11" fmla="*/ 4000 h 4482"/>
                <a:gd name="T12" fmla="*/ 955 w 1265"/>
                <a:gd name="T13" fmla="*/ 3833 h 4482"/>
                <a:gd name="T14" fmla="*/ 1255 w 1265"/>
                <a:gd name="T15" fmla="*/ 4235 h 4482"/>
                <a:gd name="T16" fmla="*/ 912 w 1265"/>
                <a:gd name="T17" fmla="*/ 4456 h 4482"/>
                <a:gd name="T18" fmla="*/ 827 w 1265"/>
                <a:gd name="T19" fmla="*/ 4276 h 4482"/>
                <a:gd name="T20" fmla="*/ 550 w 1265"/>
                <a:gd name="T21" fmla="*/ 4048 h 4482"/>
                <a:gd name="T22" fmla="*/ 322 w 1265"/>
                <a:gd name="T23" fmla="*/ 3724 h 4482"/>
                <a:gd name="T24" fmla="*/ 149 w 1265"/>
                <a:gd name="T25" fmla="*/ 3320 h 4482"/>
                <a:gd name="T26" fmla="*/ 39 w 1265"/>
                <a:gd name="T27" fmla="*/ 2856 h 4482"/>
                <a:gd name="T28" fmla="*/ 0 w 1265"/>
                <a:gd name="T29" fmla="*/ 2349 h 4482"/>
                <a:gd name="T30" fmla="*/ 26 w 1265"/>
                <a:gd name="T31" fmla="*/ 1635 h 4482"/>
                <a:gd name="T32" fmla="*/ 148 w 1265"/>
                <a:gd name="T33" fmla="*/ 1075 h 4482"/>
                <a:gd name="T34" fmla="*/ 359 w 1265"/>
                <a:gd name="T35" fmla="*/ 605 h 4482"/>
                <a:gd name="T36" fmla="*/ 644 w 1265"/>
                <a:gd name="T37" fmla="*/ 251 h 4482"/>
                <a:gd name="T38" fmla="*/ 986 w 1265"/>
                <a:gd name="T39" fmla="*/ 43 h 4482"/>
                <a:gd name="T40" fmla="*/ 1115 w 1265"/>
                <a:gd name="T41" fmla="*/ 11 h 4482"/>
                <a:gd name="T42" fmla="*/ 1264 w 1265"/>
                <a:gd name="T43" fmla="*/ 24 h 4482"/>
                <a:gd name="T44" fmla="*/ 1124 w 1265"/>
                <a:gd name="T45" fmla="*/ 361 h 4482"/>
                <a:gd name="T46" fmla="*/ 1016 w 1265"/>
                <a:gd name="T47" fmla="*/ 388 h 4482"/>
                <a:gd name="T48" fmla="*/ 702 w 1265"/>
                <a:gd name="T49" fmla="*/ 569 h 4482"/>
                <a:gd name="T50" fmla="*/ 434 w 1265"/>
                <a:gd name="T51" fmla="*/ 881 h 4482"/>
                <a:gd name="T52" fmla="*/ 225 w 1265"/>
                <a:gd name="T53" fmla="*/ 1306 h 4482"/>
                <a:gd name="T54" fmla="*/ 92 w 1265"/>
                <a:gd name="T55" fmla="*/ 1818 h 4482"/>
                <a:gd name="T56" fmla="*/ 5 w 1265"/>
                <a:gd name="T57" fmla="*/ 2195 h 4482"/>
                <a:gd name="T58" fmla="*/ 80 w 1265"/>
                <a:gd name="T59" fmla="*/ 1627 h 4482"/>
                <a:gd name="T60" fmla="*/ 244 w 1265"/>
                <a:gd name="T61" fmla="*/ 1132 h 4482"/>
                <a:gd name="T62" fmla="*/ 480 w 1265"/>
                <a:gd name="T63" fmla="*/ 733 h 4482"/>
                <a:gd name="T64" fmla="*/ 777 w 1265"/>
                <a:gd name="T65" fmla="*/ 452 h 4482"/>
                <a:gd name="T66" fmla="*/ 1002 w 1265"/>
                <a:gd name="T67" fmla="*/ 342 h 4482"/>
                <a:gd name="T68" fmla="*/ 1239 w 1265"/>
                <a:gd name="T69" fmla="*/ 305 h 4482"/>
                <a:gd name="T70" fmla="*/ 1242 w 1265"/>
                <a:gd name="T71" fmla="*/ 48 h 4482"/>
                <a:gd name="T72" fmla="*/ 1001 w 1265"/>
                <a:gd name="T73" fmla="*/ 89 h 4482"/>
                <a:gd name="T74" fmla="*/ 782 w 1265"/>
                <a:gd name="T75" fmla="*/ 202 h 4482"/>
                <a:gd name="T76" fmla="*/ 487 w 1265"/>
                <a:gd name="T77" fmla="*/ 499 h 4482"/>
                <a:gd name="T78" fmla="*/ 255 w 1265"/>
                <a:gd name="T79" fmla="*/ 924 h 4482"/>
                <a:gd name="T80" fmla="*/ 103 w 1265"/>
                <a:gd name="T81" fmla="*/ 1448 h 4482"/>
                <a:gd name="T82" fmla="*/ 48 w 1265"/>
                <a:gd name="T83" fmla="*/ 2044 h 4482"/>
                <a:gd name="T84" fmla="*/ 65 w 1265"/>
                <a:gd name="T85" fmla="*/ 2684 h 4482"/>
                <a:gd name="T86" fmla="*/ 152 w 1265"/>
                <a:gd name="T87" fmla="*/ 3158 h 4482"/>
                <a:gd name="T88" fmla="*/ 301 w 1265"/>
                <a:gd name="T89" fmla="*/ 3576 h 4482"/>
                <a:gd name="T90" fmla="*/ 506 w 1265"/>
                <a:gd name="T91" fmla="*/ 3919 h 4482"/>
                <a:gd name="T92" fmla="*/ 757 w 1265"/>
                <a:gd name="T93" fmla="*/ 4172 h 4482"/>
                <a:gd name="T94" fmla="*/ 960 w 1265"/>
                <a:gd name="T95" fmla="*/ 4304 h 4482"/>
                <a:gd name="T96" fmla="*/ 1226 w 1265"/>
                <a:gd name="T97" fmla="*/ 4198 h 4482"/>
                <a:gd name="T98" fmla="*/ 960 w 1265"/>
                <a:gd name="T99" fmla="*/ 3848 h 4482"/>
                <a:gd name="T100" fmla="*/ 926 w 1265"/>
                <a:gd name="T101" fmla="*/ 4022 h 4482"/>
                <a:gd name="T102" fmla="*/ 636 w 1265"/>
                <a:gd name="T103" fmla="*/ 3830 h 4482"/>
                <a:gd name="T104" fmla="*/ 392 w 1265"/>
                <a:gd name="T105" fmla="*/ 3536 h 4482"/>
                <a:gd name="T106" fmla="*/ 200 w 1265"/>
                <a:gd name="T107" fmla="*/ 3157 h 4482"/>
                <a:gd name="T108" fmla="*/ 68 w 1265"/>
                <a:gd name="T109" fmla="*/ 2711 h 4482"/>
                <a:gd name="T110" fmla="*/ 4 w 1265"/>
                <a:gd name="T111" fmla="*/ 2216 h 4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65" h="4482">
                  <a:moveTo>
                    <a:pt x="48" y="2044"/>
                  </a:moveTo>
                  <a:lnTo>
                    <a:pt x="52" y="2215"/>
                  </a:lnTo>
                  <a:lnTo>
                    <a:pt x="65" y="2382"/>
                  </a:lnTo>
                  <a:lnTo>
                    <a:pt x="86" y="2544"/>
                  </a:lnTo>
                  <a:lnTo>
                    <a:pt x="115" y="2702"/>
                  </a:lnTo>
                  <a:lnTo>
                    <a:pt x="152" y="2855"/>
                  </a:lnTo>
                  <a:lnTo>
                    <a:pt x="195" y="3001"/>
                  </a:lnTo>
                  <a:lnTo>
                    <a:pt x="245" y="3140"/>
                  </a:lnTo>
                  <a:lnTo>
                    <a:pt x="302" y="3273"/>
                  </a:lnTo>
                  <a:lnTo>
                    <a:pt x="364" y="3397"/>
                  </a:lnTo>
                  <a:lnTo>
                    <a:pt x="433" y="3511"/>
                  </a:lnTo>
                  <a:lnTo>
                    <a:pt x="507" y="3617"/>
                  </a:lnTo>
                  <a:lnTo>
                    <a:pt x="586" y="3712"/>
                  </a:lnTo>
                  <a:lnTo>
                    <a:pt x="670" y="3796"/>
                  </a:lnTo>
                  <a:lnTo>
                    <a:pt x="759" y="3870"/>
                  </a:lnTo>
                  <a:lnTo>
                    <a:pt x="851" y="3930"/>
                  </a:lnTo>
                  <a:lnTo>
                    <a:pt x="947" y="3979"/>
                  </a:lnTo>
                  <a:lnTo>
                    <a:pt x="912" y="4000"/>
                  </a:lnTo>
                  <a:lnTo>
                    <a:pt x="912" y="3848"/>
                  </a:lnTo>
                  <a:cubicBezTo>
                    <a:pt x="912" y="3838"/>
                    <a:pt x="919" y="3829"/>
                    <a:pt x="928" y="3826"/>
                  </a:cubicBezTo>
                  <a:cubicBezTo>
                    <a:pt x="938" y="3822"/>
                    <a:pt x="949" y="3825"/>
                    <a:pt x="955" y="3833"/>
                  </a:cubicBezTo>
                  <a:lnTo>
                    <a:pt x="1259" y="4201"/>
                  </a:lnTo>
                  <a:cubicBezTo>
                    <a:pt x="1263" y="4206"/>
                    <a:pt x="1265" y="4213"/>
                    <a:pt x="1264" y="4219"/>
                  </a:cubicBezTo>
                  <a:cubicBezTo>
                    <a:pt x="1264" y="4225"/>
                    <a:pt x="1260" y="4231"/>
                    <a:pt x="1255" y="4235"/>
                  </a:cubicBezTo>
                  <a:lnTo>
                    <a:pt x="951" y="4475"/>
                  </a:lnTo>
                  <a:cubicBezTo>
                    <a:pt x="944" y="4481"/>
                    <a:pt x="934" y="4482"/>
                    <a:pt x="926" y="4478"/>
                  </a:cubicBezTo>
                  <a:cubicBezTo>
                    <a:pt x="918" y="4474"/>
                    <a:pt x="912" y="4466"/>
                    <a:pt x="912" y="4456"/>
                  </a:cubicBezTo>
                  <a:lnTo>
                    <a:pt x="912" y="4304"/>
                  </a:lnTo>
                  <a:lnTo>
                    <a:pt x="926" y="4326"/>
                  </a:lnTo>
                  <a:lnTo>
                    <a:pt x="827" y="4276"/>
                  </a:lnTo>
                  <a:lnTo>
                    <a:pt x="730" y="4212"/>
                  </a:lnTo>
                  <a:lnTo>
                    <a:pt x="638" y="4136"/>
                  </a:lnTo>
                  <a:lnTo>
                    <a:pt x="550" y="4048"/>
                  </a:lnTo>
                  <a:lnTo>
                    <a:pt x="469" y="3950"/>
                  </a:lnTo>
                  <a:lnTo>
                    <a:pt x="393" y="3841"/>
                  </a:lnTo>
                  <a:lnTo>
                    <a:pt x="322" y="3724"/>
                  </a:lnTo>
                  <a:lnTo>
                    <a:pt x="258" y="3597"/>
                  </a:lnTo>
                  <a:lnTo>
                    <a:pt x="200" y="3462"/>
                  </a:lnTo>
                  <a:lnTo>
                    <a:pt x="149" y="3320"/>
                  </a:lnTo>
                  <a:lnTo>
                    <a:pt x="105" y="3171"/>
                  </a:lnTo>
                  <a:lnTo>
                    <a:pt x="68" y="3016"/>
                  </a:lnTo>
                  <a:lnTo>
                    <a:pt x="39" y="2856"/>
                  </a:lnTo>
                  <a:lnTo>
                    <a:pt x="18" y="2691"/>
                  </a:lnTo>
                  <a:lnTo>
                    <a:pt x="5" y="2521"/>
                  </a:lnTo>
                  <a:lnTo>
                    <a:pt x="0" y="2349"/>
                  </a:lnTo>
                  <a:lnTo>
                    <a:pt x="0" y="2044"/>
                  </a:lnTo>
                  <a:lnTo>
                    <a:pt x="6" y="1838"/>
                  </a:lnTo>
                  <a:lnTo>
                    <a:pt x="26" y="1635"/>
                  </a:lnTo>
                  <a:lnTo>
                    <a:pt x="56" y="1441"/>
                  </a:lnTo>
                  <a:lnTo>
                    <a:pt x="97" y="1253"/>
                  </a:lnTo>
                  <a:lnTo>
                    <a:pt x="148" y="1075"/>
                  </a:lnTo>
                  <a:lnTo>
                    <a:pt x="210" y="907"/>
                  </a:lnTo>
                  <a:lnTo>
                    <a:pt x="281" y="750"/>
                  </a:lnTo>
                  <a:lnTo>
                    <a:pt x="359" y="605"/>
                  </a:lnTo>
                  <a:lnTo>
                    <a:pt x="447" y="472"/>
                  </a:lnTo>
                  <a:lnTo>
                    <a:pt x="542" y="354"/>
                  </a:lnTo>
                  <a:lnTo>
                    <a:pt x="644" y="251"/>
                  </a:lnTo>
                  <a:lnTo>
                    <a:pt x="752" y="165"/>
                  </a:lnTo>
                  <a:lnTo>
                    <a:pt x="867" y="95"/>
                  </a:lnTo>
                  <a:lnTo>
                    <a:pt x="986" y="43"/>
                  </a:lnTo>
                  <a:cubicBezTo>
                    <a:pt x="987" y="43"/>
                    <a:pt x="988" y="43"/>
                    <a:pt x="990" y="42"/>
                  </a:cubicBezTo>
                  <a:lnTo>
                    <a:pt x="1111" y="11"/>
                  </a:lnTo>
                  <a:cubicBezTo>
                    <a:pt x="1112" y="11"/>
                    <a:pt x="1113" y="11"/>
                    <a:pt x="1115" y="11"/>
                  </a:cubicBezTo>
                  <a:lnTo>
                    <a:pt x="1239" y="1"/>
                  </a:lnTo>
                  <a:cubicBezTo>
                    <a:pt x="1245" y="0"/>
                    <a:pt x="1252" y="2"/>
                    <a:pt x="1257" y="7"/>
                  </a:cubicBezTo>
                  <a:cubicBezTo>
                    <a:pt x="1262" y="11"/>
                    <a:pt x="1264" y="18"/>
                    <a:pt x="1264" y="24"/>
                  </a:cubicBezTo>
                  <a:lnTo>
                    <a:pt x="1264" y="328"/>
                  </a:lnTo>
                  <a:cubicBezTo>
                    <a:pt x="1264" y="341"/>
                    <a:pt x="1255" y="351"/>
                    <a:pt x="1242" y="352"/>
                  </a:cubicBezTo>
                  <a:lnTo>
                    <a:pt x="1124" y="361"/>
                  </a:lnTo>
                  <a:lnTo>
                    <a:pt x="1128" y="361"/>
                  </a:lnTo>
                  <a:lnTo>
                    <a:pt x="1013" y="389"/>
                  </a:lnTo>
                  <a:lnTo>
                    <a:pt x="1016" y="388"/>
                  </a:lnTo>
                  <a:lnTo>
                    <a:pt x="905" y="433"/>
                  </a:lnTo>
                  <a:lnTo>
                    <a:pt x="802" y="493"/>
                  </a:lnTo>
                  <a:lnTo>
                    <a:pt x="702" y="569"/>
                  </a:lnTo>
                  <a:lnTo>
                    <a:pt x="607" y="659"/>
                  </a:lnTo>
                  <a:lnTo>
                    <a:pt x="517" y="764"/>
                  </a:lnTo>
                  <a:lnTo>
                    <a:pt x="434" y="881"/>
                  </a:lnTo>
                  <a:lnTo>
                    <a:pt x="356" y="1012"/>
                  </a:lnTo>
                  <a:lnTo>
                    <a:pt x="287" y="1153"/>
                  </a:lnTo>
                  <a:lnTo>
                    <a:pt x="225" y="1306"/>
                  </a:lnTo>
                  <a:lnTo>
                    <a:pt x="171" y="1468"/>
                  </a:lnTo>
                  <a:lnTo>
                    <a:pt x="127" y="1640"/>
                  </a:lnTo>
                  <a:lnTo>
                    <a:pt x="92" y="1818"/>
                  </a:lnTo>
                  <a:lnTo>
                    <a:pt x="67" y="2005"/>
                  </a:lnTo>
                  <a:lnTo>
                    <a:pt x="52" y="2198"/>
                  </a:lnTo>
                  <a:lnTo>
                    <a:pt x="5" y="2195"/>
                  </a:lnTo>
                  <a:lnTo>
                    <a:pt x="20" y="1998"/>
                  </a:lnTo>
                  <a:lnTo>
                    <a:pt x="45" y="1809"/>
                  </a:lnTo>
                  <a:lnTo>
                    <a:pt x="80" y="1627"/>
                  </a:lnTo>
                  <a:lnTo>
                    <a:pt x="126" y="1453"/>
                  </a:lnTo>
                  <a:lnTo>
                    <a:pt x="180" y="1287"/>
                  </a:lnTo>
                  <a:lnTo>
                    <a:pt x="244" y="1132"/>
                  </a:lnTo>
                  <a:lnTo>
                    <a:pt x="315" y="987"/>
                  </a:lnTo>
                  <a:lnTo>
                    <a:pt x="395" y="854"/>
                  </a:lnTo>
                  <a:lnTo>
                    <a:pt x="480" y="733"/>
                  </a:lnTo>
                  <a:lnTo>
                    <a:pt x="574" y="624"/>
                  </a:lnTo>
                  <a:lnTo>
                    <a:pt x="673" y="530"/>
                  </a:lnTo>
                  <a:lnTo>
                    <a:pt x="777" y="452"/>
                  </a:lnTo>
                  <a:lnTo>
                    <a:pt x="887" y="388"/>
                  </a:lnTo>
                  <a:lnTo>
                    <a:pt x="998" y="343"/>
                  </a:lnTo>
                  <a:cubicBezTo>
                    <a:pt x="1000" y="343"/>
                    <a:pt x="1001" y="342"/>
                    <a:pt x="1002" y="342"/>
                  </a:cubicBezTo>
                  <a:lnTo>
                    <a:pt x="1117" y="314"/>
                  </a:lnTo>
                  <a:cubicBezTo>
                    <a:pt x="1118" y="314"/>
                    <a:pt x="1119" y="314"/>
                    <a:pt x="1121" y="314"/>
                  </a:cubicBezTo>
                  <a:lnTo>
                    <a:pt x="1239" y="305"/>
                  </a:lnTo>
                  <a:lnTo>
                    <a:pt x="1216" y="328"/>
                  </a:lnTo>
                  <a:lnTo>
                    <a:pt x="1216" y="24"/>
                  </a:lnTo>
                  <a:lnTo>
                    <a:pt x="1242" y="48"/>
                  </a:lnTo>
                  <a:lnTo>
                    <a:pt x="1118" y="58"/>
                  </a:lnTo>
                  <a:lnTo>
                    <a:pt x="1122" y="58"/>
                  </a:lnTo>
                  <a:lnTo>
                    <a:pt x="1001" y="89"/>
                  </a:lnTo>
                  <a:lnTo>
                    <a:pt x="1005" y="88"/>
                  </a:lnTo>
                  <a:lnTo>
                    <a:pt x="892" y="136"/>
                  </a:lnTo>
                  <a:lnTo>
                    <a:pt x="782" y="202"/>
                  </a:lnTo>
                  <a:lnTo>
                    <a:pt x="678" y="285"/>
                  </a:lnTo>
                  <a:lnTo>
                    <a:pt x="579" y="384"/>
                  </a:lnTo>
                  <a:lnTo>
                    <a:pt x="487" y="499"/>
                  </a:lnTo>
                  <a:lnTo>
                    <a:pt x="402" y="628"/>
                  </a:lnTo>
                  <a:lnTo>
                    <a:pt x="324" y="769"/>
                  </a:lnTo>
                  <a:lnTo>
                    <a:pt x="255" y="924"/>
                  </a:lnTo>
                  <a:lnTo>
                    <a:pt x="195" y="1088"/>
                  </a:lnTo>
                  <a:lnTo>
                    <a:pt x="144" y="1264"/>
                  </a:lnTo>
                  <a:lnTo>
                    <a:pt x="103" y="1448"/>
                  </a:lnTo>
                  <a:lnTo>
                    <a:pt x="73" y="1640"/>
                  </a:lnTo>
                  <a:lnTo>
                    <a:pt x="54" y="1839"/>
                  </a:lnTo>
                  <a:lnTo>
                    <a:pt x="48" y="2044"/>
                  </a:lnTo>
                  <a:lnTo>
                    <a:pt x="48" y="2348"/>
                  </a:lnTo>
                  <a:lnTo>
                    <a:pt x="52" y="2518"/>
                  </a:lnTo>
                  <a:lnTo>
                    <a:pt x="65" y="2684"/>
                  </a:lnTo>
                  <a:lnTo>
                    <a:pt x="86" y="2847"/>
                  </a:lnTo>
                  <a:lnTo>
                    <a:pt x="115" y="3005"/>
                  </a:lnTo>
                  <a:lnTo>
                    <a:pt x="152" y="3158"/>
                  </a:lnTo>
                  <a:lnTo>
                    <a:pt x="194" y="3303"/>
                  </a:lnTo>
                  <a:lnTo>
                    <a:pt x="245" y="3443"/>
                  </a:lnTo>
                  <a:lnTo>
                    <a:pt x="301" y="3576"/>
                  </a:lnTo>
                  <a:lnTo>
                    <a:pt x="363" y="3699"/>
                  </a:lnTo>
                  <a:lnTo>
                    <a:pt x="432" y="3814"/>
                  </a:lnTo>
                  <a:lnTo>
                    <a:pt x="506" y="3919"/>
                  </a:lnTo>
                  <a:lnTo>
                    <a:pt x="584" y="4014"/>
                  </a:lnTo>
                  <a:lnTo>
                    <a:pt x="669" y="4099"/>
                  </a:lnTo>
                  <a:lnTo>
                    <a:pt x="757" y="4172"/>
                  </a:lnTo>
                  <a:lnTo>
                    <a:pt x="848" y="4233"/>
                  </a:lnTo>
                  <a:lnTo>
                    <a:pt x="947" y="4283"/>
                  </a:lnTo>
                  <a:cubicBezTo>
                    <a:pt x="955" y="4287"/>
                    <a:pt x="960" y="4295"/>
                    <a:pt x="960" y="4304"/>
                  </a:cubicBezTo>
                  <a:lnTo>
                    <a:pt x="960" y="4456"/>
                  </a:lnTo>
                  <a:lnTo>
                    <a:pt x="922" y="4438"/>
                  </a:lnTo>
                  <a:lnTo>
                    <a:pt x="1226" y="4198"/>
                  </a:lnTo>
                  <a:lnTo>
                    <a:pt x="1222" y="4232"/>
                  </a:lnTo>
                  <a:lnTo>
                    <a:pt x="918" y="3864"/>
                  </a:lnTo>
                  <a:lnTo>
                    <a:pt x="960" y="3848"/>
                  </a:lnTo>
                  <a:lnTo>
                    <a:pt x="960" y="4000"/>
                  </a:lnTo>
                  <a:cubicBezTo>
                    <a:pt x="960" y="4009"/>
                    <a:pt x="956" y="4017"/>
                    <a:pt x="949" y="4021"/>
                  </a:cubicBezTo>
                  <a:cubicBezTo>
                    <a:pt x="942" y="4025"/>
                    <a:pt x="933" y="4026"/>
                    <a:pt x="926" y="4022"/>
                  </a:cubicBezTo>
                  <a:lnTo>
                    <a:pt x="824" y="3970"/>
                  </a:lnTo>
                  <a:lnTo>
                    <a:pt x="728" y="3907"/>
                  </a:lnTo>
                  <a:lnTo>
                    <a:pt x="636" y="3830"/>
                  </a:lnTo>
                  <a:lnTo>
                    <a:pt x="549" y="3743"/>
                  </a:lnTo>
                  <a:lnTo>
                    <a:pt x="468" y="3644"/>
                  </a:lnTo>
                  <a:lnTo>
                    <a:pt x="392" y="3536"/>
                  </a:lnTo>
                  <a:lnTo>
                    <a:pt x="321" y="3418"/>
                  </a:lnTo>
                  <a:lnTo>
                    <a:pt x="257" y="3292"/>
                  </a:lnTo>
                  <a:lnTo>
                    <a:pt x="200" y="3157"/>
                  </a:lnTo>
                  <a:lnTo>
                    <a:pt x="148" y="3014"/>
                  </a:lnTo>
                  <a:lnTo>
                    <a:pt x="105" y="2866"/>
                  </a:lnTo>
                  <a:lnTo>
                    <a:pt x="68" y="2711"/>
                  </a:lnTo>
                  <a:lnTo>
                    <a:pt x="39" y="2551"/>
                  </a:lnTo>
                  <a:lnTo>
                    <a:pt x="18" y="2385"/>
                  </a:lnTo>
                  <a:lnTo>
                    <a:pt x="4" y="2216"/>
                  </a:lnTo>
                  <a:lnTo>
                    <a:pt x="0" y="2045"/>
                  </a:lnTo>
                  <a:lnTo>
                    <a:pt x="48" y="204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14ECC351-FC19-4593-B5AC-DCECA65C9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" y="1080"/>
              <a:ext cx="263" cy="145"/>
            </a:xfrm>
            <a:custGeom>
              <a:avLst/>
              <a:gdLst>
                <a:gd name="T0" fmla="*/ 0 w 263"/>
                <a:gd name="T1" fmla="*/ 36 h 145"/>
                <a:gd name="T2" fmla="*/ 197 w 263"/>
                <a:gd name="T3" fmla="*/ 36 h 145"/>
                <a:gd name="T4" fmla="*/ 197 w 263"/>
                <a:gd name="T5" fmla="*/ 0 h 145"/>
                <a:gd name="T6" fmla="*/ 263 w 263"/>
                <a:gd name="T7" fmla="*/ 73 h 145"/>
                <a:gd name="T8" fmla="*/ 197 w 263"/>
                <a:gd name="T9" fmla="*/ 145 h 145"/>
                <a:gd name="T10" fmla="*/ 197 w 263"/>
                <a:gd name="T11" fmla="*/ 109 h 145"/>
                <a:gd name="T12" fmla="*/ 0 w 263"/>
                <a:gd name="T13" fmla="*/ 109 h 145"/>
                <a:gd name="T14" fmla="*/ 0 w 263"/>
                <a:gd name="T15" fmla="*/ 3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145">
                  <a:moveTo>
                    <a:pt x="0" y="36"/>
                  </a:moveTo>
                  <a:lnTo>
                    <a:pt x="197" y="36"/>
                  </a:lnTo>
                  <a:lnTo>
                    <a:pt x="197" y="0"/>
                  </a:lnTo>
                  <a:lnTo>
                    <a:pt x="263" y="73"/>
                  </a:lnTo>
                  <a:lnTo>
                    <a:pt x="197" y="145"/>
                  </a:lnTo>
                  <a:lnTo>
                    <a:pt x="197" y="109"/>
                  </a:lnTo>
                  <a:lnTo>
                    <a:pt x="0" y="10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949FB0A7-4798-4B98-9153-BB3770B11F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1" y="1059"/>
              <a:ext cx="282" cy="188"/>
            </a:xfrm>
            <a:custGeom>
              <a:avLst/>
              <a:gdLst>
                <a:gd name="T0" fmla="*/ 0 w 282"/>
                <a:gd name="T1" fmla="*/ 48 h 188"/>
                <a:gd name="T2" fmla="*/ 205 w 282"/>
                <a:gd name="T3" fmla="*/ 48 h 188"/>
                <a:gd name="T4" fmla="*/ 197 w 282"/>
                <a:gd name="T5" fmla="*/ 57 h 188"/>
                <a:gd name="T6" fmla="*/ 197 w 282"/>
                <a:gd name="T7" fmla="*/ 0 h 188"/>
                <a:gd name="T8" fmla="*/ 282 w 282"/>
                <a:gd name="T9" fmla="*/ 94 h 188"/>
                <a:gd name="T10" fmla="*/ 197 w 282"/>
                <a:gd name="T11" fmla="*/ 188 h 188"/>
                <a:gd name="T12" fmla="*/ 197 w 282"/>
                <a:gd name="T13" fmla="*/ 130 h 188"/>
                <a:gd name="T14" fmla="*/ 205 w 282"/>
                <a:gd name="T15" fmla="*/ 139 h 188"/>
                <a:gd name="T16" fmla="*/ 0 w 282"/>
                <a:gd name="T17" fmla="*/ 139 h 188"/>
                <a:gd name="T18" fmla="*/ 0 w 282"/>
                <a:gd name="T19" fmla="*/ 48 h 188"/>
                <a:gd name="T20" fmla="*/ 15 w 282"/>
                <a:gd name="T21" fmla="*/ 130 h 188"/>
                <a:gd name="T22" fmla="*/ 8 w 282"/>
                <a:gd name="T23" fmla="*/ 121 h 188"/>
                <a:gd name="T24" fmla="*/ 213 w 282"/>
                <a:gd name="T25" fmla="*/ 121 h 188"/>
                <a:gd name="T26" fmla="*/ 213 w 282"/>
                <a:gd name="T27" fmla="*/ 166 h 188"/>
                <a:gd name="T28" fmla="*/ 199 w 282"/>
                <a:gd name="T29" fmla="*/ 160 h 188"/>
                <a:gd name="T30" fmla="*/ 265 w 282"/>
                <a:gd name="T31" fmla="*/ 87 h 188"/>
                <a:gd name="T32" fmla="*/ 265 w 282"/>
                <a:gd name="T33" fmla="*/ 100 h 188"/>
                <a:gd name="T34" fmla="*/ 199 w 282"/>
                <a:gd name="T35" fmla="*/ 27 h 188"/>
                <a:gd name="T36" fmla="*/ 213 w 282"/>
                <a:gd name="T37" fmla="*/ 21 h 188"/>
                <a:gd name="T38" fmla="*/ 213 w 282"/>
                <a:gd name="T39" fmla="*/ 66 h 188"/>
                <a:gd name="T40" fmla="*/ 8 w 282"/>
                <a:gd name="T41" fmla="*/ 66 h 188"/>
                <a:gd name="T42" fmla="*/ 15 w 282"/>
                <a:gd name="T43" fmla="*/ 57 h 188"/>
                <a:gd name="T44" fmla="*/ 15 w 282"/>
                <a:gd name="T45" fmla="*/ 13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2" h="188">
                  <a:moveTo>
                    <a:pt x="0" y="48"/>
                  </a:moveTo>
                  <a:lnTo>
                    <a:pt x="205" y="48"/>
                  </a:lnTo>
                  <a:lnTo>
                    <a:pt x="197" y="57"/>
                  </a:lnTo>
                  <a:lnTo>
                    <a:pt x="197" y="0"/>
                  </a:lnTo>
                  <a:lnTo>
                    <a:pt x="282" y="94"/>
                  </a:lnTo>
                  <a:lnTo>
                    <a:pt x="197" y="188"/>
                  </a:lnTo>
                  <a:lnTo>
                    <a:pt x="197" y="130"/>
                  </a:lnTo>
                  <a:lnTo>
                    <a:pt x="205" y="139"/>
                  </a:lnTo>
                  <a:lnTo>
                    <a:pt x="0" y="139"/>
                  </a:lnTo>
                  <a:lnTo>
                    <a:pt x="0" y="48"/>
                  </a:lnTo>
                  <a:close/>
                  <a:moveTo>
                    <a:pt x="15" y="130"/>
                  </a:moveTo>
                  <a:lnTo>
                    <a:pt x="8" y="121"/>
                  </a:lnTo>
                  <a:lnTo>
                    <a:pt x="213" y="121"/>
                  </a:lnTo>
                  <a:lnTo>
                    <a:pt x="213" y="166"/>
                  </a:lnTo>
                  <a:lnTo>
                    <a:pt x="199" y="160"/>
                  </a:lnTo>
                  <a:lnTo>
                    <a:pt x="265" y="87"/>
                  </a:lnTo>
                  <a:lnTo>
                    <a:pt x="265" y="100"/>
                  </a:lnTo>
                  <a:lnTo>
                    <a:pt x="199" y="27"/>
                  </a:lnTo>
                  <a:lnTo>
                    <a:pt x="213" y="21"/>
                  </a:lnTo>
                  <a:lnTo>
                    <a:pt x="213" y="66"/>
                  </a:lnTo>
                  <a:lnTo>
                    <a:pt x="8" y="66"/>
                  </a:lnTo>
                  <a:lnTo>
                    <a:pt x="15" y="57"/>
                  </a:lnTo>
                  <a:lnTo>
                    <a:pt x="15" y="13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5185BC1C-2A59-4B41-8E0A-2353B58E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1996"/>
              <a:ext cx="780" cy="686"/>
            </a:xfrm>
            <a:custGeom>
              <a:avLst/>
              <a:gdLst>
                <a:gd name="T0" fmla="*/ 1984 w 2369"/>
                <a:gd name="T1" fmla="*/ 0 h 1882"/>
                <a:gd name="T2" fmla="*/ 2369 w 2369"/>
                <a:gd name="T3" fmla="*/ 448 h 1882"/>
                <a:gd name="T4" fmla="*/ 2145 w 2369"/>
                <a:gd name="T5" fmla="*/ 448 h 1882"/>
                <a:gd name="T6" fmla="*/ 2145 w 2369"/>
                <a:gd name="T7" fmla="*/ 448 h 1882"/>
                <a:gd name="T8" fmla="*/ 0 w 2369"/>
                <a:gd name="T9" fmla="*/ 1781 h 1882"/>
                <a:gd name="T10" fmla="*/ 0 w 2369"/>
                <a:gd name="T11" fmla="*/ 1781 h 1882"/>
                <a:gd name="T12" fmla="*/ 1697 w 2369"/>
                <a:gd name="T13" fmla="*/ 448 h 1882"/>
                <a:gd name="T14" fmla="*/ 1697 w 2369"/>
                <a:gd name="T15" fmla="*/ 448 h 1882"/>
                <a:gd name="T16" fmla="*/ 1473 w 2369"/>
                <a:gd name="T17" fmla="*/ 448 h 1882"/>
                <a:gd name="T18" fmla="*/ 1984 w 2369"/>
                <a:gd name="T19" fmla="*/ 0 h 1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9" h="1882">
                  <a:moveTo>
                    <a:pt x="1984" y="0"/>
                  </a:moveTo>
                  <a:lnTo>
                    <a:pt x="2369" y="448"/>
                  </a:lnTo>
                  <a:lnTo>
                    <a:pt x="2145" y="448"/>
                  </a:lnTo>
                  <a:lnTo>
                    <a:pt x="2145" y="448"/>
                  </a:lnTo>
                  <a:cubicBezTo>
                    <a:pt x="1898" y="1313"/>
                    <a:pt x="983" y="1882"/>
                    <a:pt x="0" y="1781"/>
                  </a:cubicBezTo>
                  <a:lnTo>
                    <a:pt x="0" y="1781"/>
                  </a:lnTo>
                  <a:cubicBezTo>
                    <a:pt x="817" y="1697"/>
                    <a:pt x="1492" y="1167"/>
                    <a:pt x="1697" y="448"/>
                  </a:cubicBezTo>
                  <a:lnTo>
                    <a:pt x="1697" y="448"/>
                  </a:lnTo>
                  <a:lnTo>
                    <a:pt x="1473" y="448"/>
                  </a:lnTo>
                  <a:lnTo>
                    <a:pt x="1984" y="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352B14DB-4719-4B98-AB3D-BFF033859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1996"/>
              <a:ext cx="801" cy="653"/>
            </a:xfrm>
            <a:custGeom>
              <a:avLst/>
              <a:gdLst>
                <a:gd name="T0" fmla="*/ 1984 w 2432"/>
                <a:gd name="T1" fmla="*/ 1792 h 1792"/>
                <a:gd name="T2" fmla="*/ 0 w 2432"/>
                <a:gd name="T3" fmla="*/ 0 h 1792"/>
                <a:gd name="T4" fmla="*/ 0 w 2432"/>
                <a:gd name="T5" fmla="*/ 0 h 1792"/>
                <a:gd name="T6" fmla="*/ 0 w 2432"/>
                <a:gd name="T7" fmla="*/ 0 h 1792"/>
                <a:gd name="T8" fmla="*/ 448 w 2432"/>
                <a:gd name="T9" fmla="*/ 0 h 1792"/>
                <a:gd name="T10" fmla="*/ 448 w 2432"/>
                <a:gd name="T11" fmla="*/ 0 h 1792"/>
                <a:gd name="T12" fmla="*/ 2432 w 2432"/>
                <a:gd name="T13" fmla="*/ 1792 h 1792"/>
                <a:gd name="T14" fmla="*/ 1984 w 2432"/>
                <a:gd name="T15" fmla="*/ 1792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2" h="1792">
                  <a:moveTo>
                    <a:pt x="1984" y="1792"/>
                  </a:moveTo>
                  <a:cubicBezTo>
                    <a:pt x="889" y="1792"/>
                    <a:pt x="0" y="99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lnTo>
                    <a:pt x="448" y="0"/>
                  </a:lnTo>
                  <a:lnTo>
                    <a:pt x="448" y="0"/>
                  </a:lnTo>
                  <a:cubicBezTo>
                    <a:pt x="448" y="990"/>
                    <a:pt x="1337" y="1792"/>
                    <a:pt x="2432" y="1792"/>
                  </a:cubicBezTo>
                  <a:lnTo>
                    <a:pt x="1984" y="1792"/>
                  </a:lnTo>
                  <a:close/>
                </a:path>
              </a:pathLst>
            </a:custGeom>
            <a:solidFill>
              <a:srgbClr val="40689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DE43F9D7-E0B7-435A-A221-466D81946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1987"/>
              <a:ext cx="1522" cy="671"/>
            </a:xfrm>
            <a:custGeom>
              <a:avLst/>
              <a:gdLst>
                <a:gd name="T0" fmla="*/ 2527 w 4627"/>
                <a:gd name="T1" fmla="*/ 1730 h 1840"/>
                <a:gd name="T2" fmla="*/ 2937 w 4627"/>
                <a:gd name="T3" fmla="*/ 1582 h 1840"/>
                <a:gd name="T4" fmla="*/ 3296 w 4627"/>
                <a:gd name="T5" fmla="*/ 1358 h 1840"/>
                <a:gd name="T6" fmla="*/ 3591 w 4627"/>
                <a:gd name="T7" fmla="*/ 1068 h 1840"/>
                <a:gd name="T8" fmla="*/ 3810 w 4627"/>
                <a:gd name="T9" fmla="*/ 721 h 1840"/>
                <a:gd name="T10" fmla="*/ 3929 w 4627"/>
                <a:gd name="T11" fmla="*/ 496 h 1840"/>
                <a:gd name="T12" fmla="*/ 3690 w 4627"/>
                <a:gd name="T13" fmla="*/ 454 h 1840"/>
                <a:gd name="T14" fmla="*/ 4235 w 4627"/>
                <a:gd name="T15" fmla="*/ 9 h 1840"/>
                <a:gd name="T16" fmla="*/ 4601 w 4627"/>
                <a:gd name="T17" fmla="*/ 496 h 1840"/>
                <a:gd name="T18" fmla="*/ 4351 w 4627"/>
                <a:gd name="T19" fmla="*/ 626 h 1840"/>
                <a:gd name="T20" fmla="*/ 4129 w 4627"/>
                <a:gd name="T21" fmla="*/ 1030 h 1840"/>
                <a:gd name="T22" fmla="*/ 3811 w 4627"/>
                <a:gd name="T23" fmla="*/ 1366 h 1840"/>
                <a:gd name="T24" fmla="*/ 3414 w 4627"/>
                <a:gd name="T25" fmla="*/ 1622 h 1840"/>
                <a:gd name="T26" fmla="*/ 2957 w 4627"/>
                <a:gd name="T27" fmla="*/ 1784 h 1840"/>
                <a:gd name="T28" fmla="*/ 2457 w 4627"/>
                <a:gd name="T29" fmla="*/ 1840 h 1840"/>
                <a:gd name="T30" fmla="*/ 1605 w 4627"/>
                <a:gd name="T31" fmla="*/ 1804 h 1840"/>
                <a:gd name="T32" fmla="*/ 1054 w 4627"/>
                <a:gd name="T33" fmla="*/ 1622 h 1840"/>
                <a:gd name="T34" fmla="*/ 590 w 4627"/>
                <a:gd name="T35" fmla="*/ 1310 h 1840"/>
                <a:gd name="T36" fmla="*/ 245 w 4627"/>
                <a:gd name="T37" fmla="*/ 892 h 1840"/>
                <a:gd name="T38" fmla="*/ 41 w 4627"/>
                <a:gd name="T39" fmla="*/ 392 h 1840"/>
                <a:gd name="T40" fmla="*/ 7 w 4627"/>
                <a:gd name="T41" fmla="*/ 8 h 1840"/>
                <a:gd name="T42" fmla="*/ 496 w 4627"/>
                <a:gd name="T43" fmla="*/ 23 h 1840"/>
                <a:gd name="T44" fmla="*/ 585 w 4627"/>
                <a:gd name="T45" fmla="*/ 551 h 1840"/>
                <a:gd name="T46" fmla="*/ 831 w 4627"/>
                <a:gd name="T47" fmla="*/ 1013 h 1840"/>
                <a:gd name="T48" fmla="*/ 1210 w 4627"/>
                <a:gd name="T49" fmla="*/ 1389 h 1840"/>
                <a:gd name="T50" fmla="*/ 1694 w 4627"/>
                <a:gd name="T51" fmla="*/ 1653 h 1840"/>
                <a:gd name="T52" fmla="*/ 2257 w 4627"/>
                <a:gd name="T53" fmla="*/ 1784 h 1840"/>
                <a:gd name="T54" fmla="*/ 2250 w 4627"/>
                <a:gd name="T55" fmla="*/ 1831 h 1840"/>
                <a:gd name="T56" fmla="*/ 1675 w 4627"/>
                <a:gd name="T57" fmla="*/ 1697 h 1840"/>
                <a:gd name="T58" fmla="*/ 1179 w 4627"/>
                <a:gd name="T59" fmla="*/ 1426 h 1840"/>
                <a:gd name="T60" fmla="*/ 792 w 4627"/>
                <a:gd name="T61" fmla="*/ 1040 h 1840"/>
                <a:gd name="T62" fmla="*/ 538 w 4627"/>
                <a:gd name="T63" fmla="*/ 564 h 1840"/>
                <a:gd name="T64" fmla="*/ 449 w 4627"/>
                <a:gd name="T65" fmla="*/ 26 h 1840"/>
                <a:gd name="T66" fmla="*/ 48 w 4627"/>
                <a:gd name="T67" fmla="*/ 23 h 1840"/>
                <a:gd name="T68" fmla="*/ 136 w 4627"/>
                <a:gd name="T69" fmla="*/ 548 h 1840"/>
                <a:gd name="T70" fmla="*/ 382 w 4627"/>
                <a:gd name="T71" fmla="*/ 1011 h 1840"/>
                <a:gd name="T72" fmla="*/ 760 w 4627"/>
                <a:gd name="T73" fmla="*/ 1388 h 1840"/>
                <a:gd name="T74" fmla="*/ 1244 w 4627"/>
                <a:gd name="T75" fmla="*/ 1653 h 1840"/>
                <a:gd name="T76" fmla="*/ 1807 w 4627"/>
                <a:gd name="T77" fmla="*/ 1783 h 1840"/>
                <a:gd name="T78" fmla="*/ 2622 w 4627"/>
                <a:gd name="T79" fmla="*/ 1787 h 1840"/>
                <a:gd name="T80" fmla="*/ 3099 w 4627"/>
                <a:gd name="T81" fmla="*/ 1695 h 1840"/>
                <a:gd name="T82" fmla="*/ 3528 w 4627"/>
                <a:gd name="T83" fmla="*/ 1505 h 1840"/>
                <a:gd name="T84" fmla="*/ 3891 w 4627"/>
                <a:gd name="T85" fmla="*/ 1229 h 1840"/>
                <a:gd name="T86" fmla="*/ 4172 w 4627"/>
                <a:gd name="T87" fmla="*/ 879 h 1840"/>
                <a:gd name="T88" fmla="*/ 4355 w 4627"/>
                <a:gd name="T89" fmla="*/ 465 h 1840"/>
                <a:gd name="T90" fmla="*/ 4583 w 4627"/>
                <a:gd name="T91" fmla="*/ 488 h 1840"/>
                <a:gd name="T92" fmla="*/ 3721 w 4627"/>
                <a:gd name="T93" fmla="*/ 491 h 1840"/>
                <a:gd name="T94" fmla="*/ 3949 w 4627"/>
                <a:gd name="T95" fmla="*/ 458 h 1840"/>
                <a:gd name="T96" fmla="*/ 3853 w 4627"/>
                <a:gd name="T97" fmla="*/ 744 h 1840"/>
                <a:gd name="T98" fmla="*/ 3628 w 4627"/>
                <a:gd name="T99" fmla="*/ 1099 h 1840"/>
                <a:gd name="T100" fmla="*/ 3325 w 4627"/>
                <a:gd name="T101" fmla="*/ 1397 h 1840"/>
                <a:gd name="T102" fmla="*/ 2956 w 4627"/>
                <a:gd name="T103" fmla="*/ 1625 h 1840"/>
                <a:gd name="T104" fmla="*/ 2536 w 4627"/>
                <a:gd name="T105" fmla="*/ 1777 h 1840"/>
                <a:gd name="T106" fmla="*/ 2229 w 4627"/>
                <a:gd name="T107" fmla="*/ 1782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627" h="1840">
                  <a:moveTo>
                    <a:pt x="2229" y="1782"/>
                  </a:moveTo>
                  <a:lnTo>
                    <a:pt x="2380" y="1761"/>
                  </a:lnTo>
                  <a:lnTo>
                    <a:pt x="2527" y="1730"/>
                  </a:lnTo>
                  <a:lnTo>
                    <a:pt x="2668" y="1689"/>
                  </a:lnTo>
                  <a:lnTo>
                    <a:pt x="2805" y="1640"/>
                  </a:lnTo>
                  <a:lnTo>
                    <a:pt x="2937" y="1582"/>
                  </a:lnTo>
                  <a:lnTo>
                    <a:pt x="3063" y="1515"/>
                  </a:lnTo>
                  <a:lnTo>
                    <a:pt x="3183" y="1440"/>
                  </a:lnTo>
                  <a:lnTo>
                    <a:pt x="3296" y="1358"/>
                  </a:lnTo>
                  <a:lnTo>
                    <a:pt x="3403" y="1268"/>
                  </a:lnTo>
                  <a:lnTo>
                    <a:pt x="3501" y="1171"/>
                  </a:lnTo>
                  <a:lnTo>
                    <a:pt x="3591" y="1068"/>
                  </a:lnTo>
                  <a:lnTo>
                    <a:pt x="3673" y="958"/>
                  </a:lnTo>
                  <a:lnTo>
                    <a:pt x="3746" y="843"/>
                  </a:lnTo>
                  <a:lnTo>
                    <a:pt x="3810" y="721"/>
                  </a:lnTo>
                  <a:lnTo>
                    <a:pt x="3863" y="596"/>
                  </a:lnTo>
                  <a:lnTo>
                    <a:pt x="3907" y="465"/>
                  </a:lnTo>
                  <a:lnTo>
                    <a:pt x="3929" y="496"/>
                  </a:lnTo>
                  <a:lnTo>
                    <a:pt x="3705" y="496"/>
                  </a:lnTo>
                  <a:cubicBezTo>
                    <a:pt x="3695" y="496"/>
                    <a:pt x="3687" y="490"/>
                    <a:pt x="3683" y="481"/>
                  </a:cubicBezTo>
                  <a:cubicBezTo>
                    <a:pt x="3679" y="472"/>
                    <a:pt x="3682" y="461"/>
                    <a:pt x="3690" y="454"/>
                  </a:cubicBezTo>
                  <a:lnTo>
                    <a:pt x="4201" y="6"/>
                  </a:lnTo>
                  <a:cubicBezTo>
                    <a:pt x="4205" y="2"/>
                    <a:pt x="4212" y="0"/>
                    <a:pt x="4218" y="1"/>
                  </a:cubicBezTo>
                  <a:cubicBezTo>
                    <a:pt x="4225" y="1"/>
                    <a:pt x="4230" y="4"/>
                    <a:pt x="4235" y="9"/>
                  </a:cubicBezTo>
                  <a:lnTo>
                    <a:pt x="4620" y="457"/>
                  </a:lnTo>
                  <a:cubicBezTo>
                    <a:pt x="4626" y="464"/>
                    <a:pt x="4627" y="474"/>
                    <a:pt x="4623" y="482"/>
                  </a:cubicBezTo>
                  <a:cubicBezTo>
                    <a:pt x="4619" y="491"/>
                    <a:pt x="4611" y="496"/>
                    <a:pt x="4601" y="496"/>
                  </a:cubicBezTo>
                  <a:lnTo>
                    <a:pt x="4377" y="496"/>
                  </a:lnTo>
                  <a:lnTo>
                    <a:pt x="4400" y="480"/>
                  </a:lnTo>
                  <a:lnTo>
                    <a:pt x="4351" y="626"/>
                  </a:lnTo>
                  <a:lnTo>
                    <a:pt x="4289" y="767"/>
                  </a:lnTo>
                  <a:lnTo>
                    <a:pt x="4214" y="902"/>
                  </a:lnTo>
                  <a:lnTo>
                    <a:pt x="4129" y="1030"/>
                  </a:lnTo>
                  <a:lnTo>
                    <a:pt x="4033" y="1150"/>
                  </a:lnTo>
                  <a:lnTo>
                    <a:pt x="3926" y="1262"/>
                  </a:lnTo>
                  <a:lnTo>
                    <a:pt x="3811" y="1366"/>
                  </a:lnTo>
                  <a:lnTo>
                    <a:pt x="3686" y="1461"/>
                  </a:lnTo>
                  <a:lnTo>
                    <a:pt x="3553" y="1546"/>
                  </a:lnTo>
                  <a:lnTo>
                    <a:pt x="3414" y="1622"/>
                  </a:lnTo>
                  <a:lnTo>
                    <a:pt x="3267" y="1686"/>
                  </a:lnTo>
                  <a:lnTo>
                    <a:pt x="3114" y="1740"/>
                  </a:lnTo>
                  <a:lnTo>
                    <a:pt x="2957" y="1784"/>
                  </a:lnTo>
                  <a:lnTo>
                    <a:pt x="2794" y="1815"/>
                  </a:lnTo>
                  <a:lnTo>
                    <a:pt x="2627" y="1834"/>
                  </a:lnTo>
                  <a:lnTo>
                    <a:pt x="2457" y="1840"/>
                  </a:lnTo>
                  <a:lnTo>
                    <a:pt x="2008" y="1840"/>
                  </a:lnTo>
                  <a:lnTo>
                    <a:pt x="1804" y="1831"/>
                  </a:lnTo>
                  <a:lnTo>
                    <a:pt x="1605" y="1804"/>
                  </a:lnTo>
                  <a:lnTo>
                    <a:pt x="1413" y="1759"/>
                  </a:lnTo>
                  <a:lnTo>
                    <a:pt x="1229" y="1698"/>
                  </a:lnTo>
                  <a:lnTo>
                    <a:pt x="1054" y="1622"/>
                  </a:lnTo>
                  <a:lnTo>
                    <a:pt x="888" y="1532"/>
                  </a:lnTo>
                  <a:lnTo>
                    <a:pt x="733" y="1427"/>
                  </a:lnTo>
                  <a:lnTo>
                    <a:pt x="590" y="1310"/>
                  </a:lnTo>
                  <a:lnTo>
                    <a:pt x="461" y="1182"/>
                  </a:lnTo>
                  <a:lnTo>
                    <a:pt x="345" y="1042"/>
                  </a:lnTo>
                  <a:lnTo>
                    <a:pt x="245" y="892"/>
                  </a:lnTo>
                  <a:lnTo>
                    <a:pt x="159" y="734"/>
                  </a:lnTo>
                  <a:lnTo>
                    <a:pt x="91" y="566"/>
                  </a:lnTo>
                  <a:lnTo>
                    <a:pt x="41" y="392"/>
                  </a:lnTo>
                  <a:lnTo>
                    <a:pt x="11" y="211"/>
                  </a:lnTo>
                  <a:lnTo>
                    <a:pt x="1" y="26"/>
                  </a:ln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4" y="0"/>
                  </a:cubicBezTo>
                  <a:lnTo>
                    <a:pt x="472" y="0"/>
                  </a:lnTo>
                  <a:cubicBezTo>
                    <a:pt x="485" y="0"/>
                    <a:pt x="496" y="10"/>
                    <a:pt x="496" y="23"/>
                  </a:cubicBezTo>
                  <a:lnTo>
                    <a:pt x="506" y="206"/>
                  </a:lnTo>
                  <a:lnTo>
                    <a:pt x="536" y="381"/>
                  </a:lnTo>
                  <a:lnTo>
                    <a:pt x="585" y="551"/>
                  </a:lnTo>
                  <a:lnTo>
                    <a:pt x="651" y="713"/>
                  </a:lnTo>
                  <a:lnTo>
                    <a:pt x="734" y="867"/>
                  </a:lnTo>
                  <a:lnTo>
                    <a:pt x="831" y="1013"/>
                  </a:lnTo>
                  <a:lnTo>
                    <a:pt x="944" y="1149"/>
                  </a:lnTo>
                  <a:lnTo>
                    <a:pt x="1070" y="1274"/>
                  </a:lnTo>
                  <a:lnTo>
                    <a:pt x="1210" y="1389"/>
                  </a:lnTo>
                  <a:lnTo>
                    <a:pt x="1361" y="1491"/>
                  </a:lnTo>
                  <a:lnTo>
                    <a:pt x="1523" y="1579"/>
                  </a:lnTo>
                  <a:lnTo>
                    <a:pt x="1694" y="1653"/>
                  </a:lnTo>
                  <a:lnTo>
                    <a:pt x="1874" y="1713"/>
                  </a:lnTo>
                  <a:lnTo>
                    <a:pt x="2062" y="1757"/>
                  </a:lnTo>
                  <a:lnTo>
                    <a:pt x="2257" y="1784"/>
                  </a:lnTo>
                  <a:lnTo>
                    <a:pt x="2458" y="1792"/>
                  </a:lnTo>
                  <a:lnTo>
                    <a:pt x="2455" y="1840"/>
                  </a:lnTo>
                  <a:lnTo>
                    <a:pt x="2250" y="1831"/>
                  </a:lnTo>
                  <a:lnTo>
                    <a:pt x="2051" y="1804"/>
                  </a:lnTo>
                  <a:lnTo>
                    <a:pt x="1859" y="1758"/>
                  </a:lnTo>
                  <a:lnTo>
                    <a:pt x="1675" y="1697"/>
                  </a:lnTo>
                  <a:lnTo>
                    <a:pt x="1500" y="1622"/>
                  </a:lnTo>
                  <a:lnTo>
                    <a:pt x="1334" y="1530"/>
                  </a:lnTo>
                  <a:lnTo>
                    <a:pt x="1179" y="1426"/>
                  </a:lnTo>
                  <a:lnTo>
                    <a:pt x="1037" y="1309"/>
                  </a:lnTo>
                  <a:lnTo>
                    <a:pt x="907" y="1180"/>
                  </a:lnTo>
                  <a:lnTo>
                    <a:pt x="792" y="1040"/>
                  </a:lnTo>
                  <a:lnTo>
                    <a:pt x="691" y="890"/>
                  </a:lnTo>
                  <a:lnTo>
                    <a:pt x="606" y="731"/>
                  </a:lnTo>
                  <a:lnTo>
                    <a:pt x="538" y="564"/>
                  </a:lnTo>
                  <a:lnTo>
                    <a:pt x="489" y="389"/>
                  </a:lnTo>
                  <a:lnTo>
                    <a:pt x="459" y="209"/>
                  </a:lnTo>
                  <a:lnTo>
                    <a:pt x="449" y="26"/>
                  </a:lnTo>
                  <a:lnTo>
                    <a:pt x="472" y="48"/>
                  </a:lnTo>
                  <a:lnTo>
                    <a:pt x="24" y="48"/>
                  </a:lnTo>
                  <a:lnTo>
                    <a:pt x="48" y="23"/>
                  </a:lnTo>
                  <a:lnTo>
                    <a:pt x="58" y="203"/>
                  </a:lnTo>
                  <a:lnTo>
                    <a:pt x="88" y="379"/>
                  </a:lnTo>
                  <a:lnTo>
                    <a:pt x="136" y="548"/>
                  </a:lnTo>
                  <a:lnTo>
                    <a:pt x="202" y="711"/>
                  </a:lnTo>
                  <a:lnTo>
                    <a:pt x="284" y="865"/>
                  </a:lnTo>
                  <a:lnTo>
                    <a:pt x="382" y="1011"/>
                  </a:lnTo>
                  <a:lnTo>
                    <a:pt x="494" y="1147"/>
                  </a:lnTo>
                  <a:lnTo>
                    <a:pt x="621" y="1273"/>
                  </a:lnTo>
                  <a:lnTo>
                    <a:pt x="760" y="1388"/>
                  </a:lnTo>
                  <a:lnTo>
                    <a:pt x="911" y="1489"/>
                  </a:lnTo>
                  <a:lnTo>
                    <a:pt x="1073" y="1578"/>
                  </a:lnTo>
                  <a:lnTo>
                    <a:pt x="1244" y="1653"/>
                  </a:lnTo>
                  <a:lnTo>
                    <a:pt x="1424" y="1712"/>
                  </a:lnTo>
                  <a:lnTo>
                    <a:pt x="1612" y="1757"/>
                  </a:lnTo>
                  <a:lnTo>
                    <a:pt x="1807" y="1783"/>
                  </a:lnTo>
                  <a:lnTo>
                    <a:pt x="2008" y="1792"/>
                  </a:lnTo>
                  <a:lnTo>
                    <a:pt x="2456" y="1792"/>
                  </a:lnTo>
                  <a:lnTo>
                    <a:pt x="2622" y="1787"/>
                  </a:lnTo>
                  <a:lnTo>
                    <a:pt x="2785" y="1768"/>
                  </a:lnTo>
                  <a:lnTo>
                    <a:pt x="2944" y="1737"/>
                  </a:lnTo>
                  <a:lnTo>
                    <a:pt x="3099" y="1695"/>
                  </a:lnTo>
                  <a:lnTo>
                    <a:pt x="3248" y="1643"/>
                  </a:lnTo>
                  <a:lnTo>
                    <a:pt x="3391" y="1579"/>
                  </a:lnTo>
                  <a:lnTo>
                    <a:pt x="3528" y="1505"/>
                  </a:lnTo>
                  <a:lnTo>
                    <a:pt x="3657" y="1422"/>
                  </a:lnTo>
                  <a:lnTo>
                    <a:pt x="3778" y="1331"/>
                  </a:lnTo>
                  <a:lnTo>
                    <a:pt x="3891" y="1229"/>
                  </a:lnTo>
                  <a:lnTo>
                    <a:pt x="3996" y="1120"/>
                  </a:lnTo>
                  <a:lnTo>
                    <a:pt x="4089" y="1003"/>
                  </a:lnTo>
                  <a:lnTo>
                    <a:pt x="4172" y="879"/>
                  </a:lnTo>
                  <a:lnTo>
                    <a:pt x="4245" y="748"/>
                  </a:lnTo>
                  <a:lnTo>
                    <a:pt x="4306" y="611"/>
                  </a:lnTo>
                  <a:lnTo>
                    <a:pt x="4355" y="465"/>
                  </a:lnTo>
                  <a:cubicBezTo>
                    <a:pt x="4358" y="455"/>
                    <a:pt x="4367" y="448"/>
                    <a:pt x="4377" y="448"/>
                  </a:cubicBezTo>
                  <a:lnTo>
                    <a:pt x="4601" y="448"/>
                  </a:lnTo>
                  <a:lnTo>
                    <a:pt x="4583" y="488"/>
                  </a:lnTo>
                  <a:lnTo>
                    <a:pt x="4198" y="40"/>
                  </a:lnTo>
                  <a:lnTo>
                    <a:pt x="4232" y="43"/>
                  </a:lnTo>
                  <a:lnTo>
                    <a:pt x="3721" y="491"/>
                  </a:lnTo>
                  <a:lnTo>
                    <a:pt x="3705" y="448"/>
                  </a:lnTo>
                  <a:lnTo>
                    <a:pt x="3929" y="448"/>
                  </a:lnTo>
                  <a:cubicBezTo>
                    <a:pt x="3937" y="448"/>
                    <a:pt x="3944" y="452"/>
                    <a:pt x="3949" y="458"/>
                  </a:cubicBezTo>
                  <a:cubicBezTo>
                    <a:pt x="3953" y="465"/>
                    <a:pt x="3955" y="473"/>
                    <a:pt x="3952" y="480"/>
                  </a:cubicBezTo>
                  <a:lnTo>
                    <a:pt x="3908" y="615"/>
                  </a:lnTo>
                  <a:lnTo>
                    <a:pt x="3853" y="744"/>
                  </a:lnTo>
                  <a:lnTo>
                    <a:pt x="3787" y="868"/>
                  </a:lnTo>
                  <a:lnTo>
                    <a:pt x="3712" y="987"/>
                  </a:lnTo>
                  <a:lnTo>
                    <a:pt x="3628" y="1099"/>
                  </a:lnTo>
                  <a:lnTo>
                    <a:pt x="3534" y="1206"/>
                  </a:lnTo>
                  <a:lnTo>
                    <a:pt x="3434" y="1305"/>
                  </a:lnTo>
                  <a:lnTo>
                    <a:pt x="3325" y="1397"/>
                  </a:lnTo>
                  <a:lnTo>
                    <a:pt x="3208" y="1481"/>
                  </a:lnTo>
                  <a:lnTo>
                    <a:pt x="3086" y="1558"/>
                  </a:lnTo>
                  <a:lnTo>
                    <a:pt x="2956" y="1625"/>
                  </a:lnTo>
                  <a:lnTo>
                    <a:pt x="2822" y="1685"/>
                  </a:lnTo>
                  <a:lnTo>
                    <a:pt x="2681" y="1736"/>
                  </a:lnTo>
                  <a:lnTo>
                    <a:pt x="2536" y="1777"/>
                  </a:lnTo>
                  <a:lnTo>
                    <a:pt x="2387" y="1808"/>
                  </a:lnTo>
                  <a:lnTo>
                    <a:pt x="2236" y="1829"/>
                  </a:lnTo>
                  <a:lnTo>
                    <a:pt x="2229" y="178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A8F3BE25-0320-40B7-9594-06EB92EC3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664"/>
              <a:ext cx="1201" cy="442"/>
            </a:xfrm>
            <a:custGeom>
              <a:avLst/>
              <a:gdLst>
                <a:gd name="T0" fmla="*/ 0 w 3650"/>
                <a:gd name="T1" fmla="*/ 1211 h 1211"/>
                <a:gd name="T2" fmla="*/ 1843 w 3650"/>
                <a:gd name="T3" fmla="*/ 0 h 1211"/>
                <a:gd name="T4" fmla="*/ 3519 w 3650"/>
                <a:gd name="T5" fmla="*/ 708 h 1211"/>
                <a:gd name="T6" fmla="*/ 3519 w 3650"/>
                <a:gd name="T7" fmla="*/ 708 h 1211"/>
                <a:gd name="T8" fmla="*/ 3650 w 3650"/>
                <a:gd name="T9" fmla="*/ 708 h 1211"/>
                <a:gd name="T10" fmla="*/ 3513 w 3650"/>
                <a:gd name="T11" fmla="*/ 1211 h 1211"/>
                <a:gd name="T12" fmla="*/ 2958 w 3650"/>
                <a:gd name="T13" fmla="*/ 708 h 1211"/>
                <a:gd name="T14" fmla="*/ 3060 w 3650"/>
                <a:gd name="T15" fmla="*/ 708 h 1211"/>
                <a:gd name="T16" fmla="*/ 3060 w 3650"/>
                <a:gd name="T17" fmla="*/ 708 h 1211"/>
                <a:gd name="T18" fmla="*/ 972 w 3650"/>
                <a:gd name="T19" fmla="*/ 508 h 1211"/>
                <a:gd name="T20" fmla="*/ 346 w 3650"/>
                <a:gd name="T21" fmla="*/ 1211 h 1211"/>
                <a:gd name="T22" fmla="*/ 0 w 3650"/>
                <a:gd name="T23" fmla="*/ 1211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50" h="1211">
                  <a:moveTo>
                    <a:pt x="0" y="1211"/>
                  </a:moveTo>
                  <a:cubicBezTo>
                    <a:pt x="0" y="543"/>
                    <a:pt x="826" y="0"/>
                    <a:pt x="1843" y="0"/>
                  </a:cubicBezTo>
                  <a:cubicBezTo>
                    <a:pt x="2565" y="0"/>
                    <a:pt x="3219" y="277"/>
                    <a:pt x="3519" y="708"/>
                  </a:cubicBezTo>
                  <a:lnTo>
                    <a:pt x="3519" y="708"/>
                  </a:lnTo>
                  <a:lnTo>
                    <a:pt x="3650" y="708"/>
                  </a:lnTo>
                  <a:lnTo>
                    <a:pt x="3513" y="1211"/>
                  </a:lnTo>
                  <a:lnTo>
                    <a:pt x="2958" y="708"/>
                  </a:lnTo>
                  <a:lnTo>
                    <a:pt x="3060" y="708"/>
                  </a:lnTo>
                  <a:lnTo>
                    <a:pt x="3060" y="708"/>
                  </a:lnTo>
                  <a:cubicBezTo>
                    <a:pt x="2579" y="319"/>
                    <a:pt x="1644" y="230"/>
                    <a:pt x="972" y="508"/>
                  </a:cubicBezTo>
                  <a:cubicBezTo>
                    <a:pt x="579" y="671"/>
                    <a:pt x="346" y="933"/>
                    <a:pt x="346" y="1211"/>
                  </a:cubicBezTo>
                  <a:lnTo>
                    <a:pt x="0" y="1211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1549F5A1-743E-4263-B6F7-496BAD6DDC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3" y="655"/>
              <a:ext cx="1218" cy="460"/>
            </a:xfrm>
            <a:custGeom>
              <a:avLst/>
              <a:gdLst>
                <a:gd name="T0" fmla="*/ 1 w 3700"/>
                <a:gd name="T1" fmla="*/ 1234 h 1261"/>
                <a:gd name="T2" fmla="*/ 39 w 3700"/>
                <a:gd name="T3" fmla="*/ 983 h 1261"/>
                <a:gd name="T4" fmla="*/ 228 w 3700"/>
                <a:gd name="T5" fmla="*/ 644 h 1261"/>
                <a:gd name="T6" fmla="*/ 550 w 3700"/>
                <a:gd name="T7" fmla="*/ 360 h 1261"/>
                <a:gd name="T8" fmla="*/ 981 w 3700"/>
                <a:gd name="T9" fmla="*/ 148 h 1261"/>
                <a:gd name="T10" fmla="*/ 1492 w 3700"/>
                <a:gd name="T11" fmla="*/ 26 h 1261"/>
                <a:gd name="T12" fmla="*/ 2003 w 3700"/>
                <a:gd name="T13" fmla="*/ 3 h 1261"/>
                <a:gd name="T14" fmla="*/ 2396 w 3700"/>
                <a:gd name="T15" fmla="*/ 51 h 1261"/>
                <a:gd name="T16" fmla="*/ 3082 w 3700"/>
                <a:gd name="T17" fmla="*/ 298 h 1261"/>
                <a:gd name="T18" fmla="*/ 3355 w 3700"/>
                <a:gd name="T19" fmla="*/ 489 h 1261"/>
                <a:gd name="T20" fmla="*/ 3563 w 3700"/>
                <a:gd name="T21" fmla="*/ 718 h 1261"/>
                <a:gd name="T22" fmla="*/ 3694 w 3700"/>
                <a:gd name="T23" fmla="*/ 718 h 1261"/>
                <a:gd name="T24" fmla="*/ 3544 w 3700"/>
                <a:gd name="T25" fmla="*/ 1259 h 1261"/>
                <a:gd name="T26" fmla="*/ 2960 w 3700"/>
                <a:gd name="T27" fmla="*/ 724 h 1261"/>
                <a:gd name="T28" fmla="*/ 3070 w 3700"/>
                <a:gd name="T29" fmla="*/ 752 h 1261"/>
                <a:gd name="T30" fmla="*/ 2760 w 3700"/>
                <a:gd name="T31" fmla="*/ 567 h 1261"/>
                <a:gd name="T32" fmla="*/ 2384 w 3700"/>
                <a:gd name="T33" fmla="*/ 448 h 1261"/>
                <a:gd name="T34" fmla="*/ 1968 w 3700"/>
                <a:gd name="T35" fmla="*/ 396 h 1261"/>
                <a:gd name="T36" fmla="*/ 1541 w 3700"/>
                <a:gd name="T37" fmla="*/ 415 h 1261"/>
                <a:gd name="T38" fmla="*/ 1132 w 3700"/>
                <a:gd name="T39" fmla="*/ 508 h 1261"/>
                <a:gd name="T40" fmla="*/ 745 w 3700"/>
                <a:gd name="T41" fmla="*/ 693 h 1261"/>
                <a:gd name="T42" fmla="*/ 483 w 3700"/>
                <a:gd name="T43" fmla="*/ 948 h 1261"/>
                <a:gd name="T44" fmla="*/ 436 w 3700"/>
                <a:gd name="T45" fmla="*/ 1039 h 1261"/>
                <a:gd name="T46" fmla="*/ 394 w 3700"/>
                <a:gd name="T47" fmla="*/ 1238 h 1261"/>
                <a:gd name="T48" fmla="*/ 370 w 3700"/>
                <a:gd name="T49" fmla="*/ 1211 h 1261"/>
                <a:gd name="T50" fmla="*/ 359 w 3700"/>
                <a:gd name="T51" fmla="*/ 1125 h 1261"/>
                <a:gd name="T52" fmla="*/ 443 w 3700"/>
                <a:gd name="T53" fmla="*/ 922 h 1261"/>
                <a:gd name="T54" fmla="*/ 611 w 3700"/>
                <a:gd name="T55" fmla="*/ 734 h 1261"/>
                <a:gd name="T56" fmla="*/ 988 w 3700"/>
                <a:gd name="T57" fmla="*/ 510 h 1261"/>
                <a:gd name="T58" fmla="*/ 1394 w 3700"/>
                <a:gd name="T59" fmla="*/ 391 h 1261"/>
                <a:gd name="T60" fmla="*/ 1826 w 3700"/>
                <a:gd name="T61" fmla="*/ 347 h 1261"/>
                <a:gd name="T62" fmla="*/ 2257 w 3700"/>
                <a:gd name="T63" fmla="*/ 376 h 1261"/>
                <a:gd name="T64" fmla="*/ 2658 w 3700"/>
                <a:gd name="T65" fmla="*/ 476 h 1261"/>
                <a:gd name="T66" fmla="*/ 3004 w 3700"/>
                <a:gd name="T67" fmla="*/ 644 h 1261"/>
                <a:gd name="T68" fmla="*/ 3084 w 3700"/>
                <a:gd name="T69" fmla="*/ 756 h 1261"/>
                <a:gd name="T70" fmla="*/ 3554 w 3700"/>
                <a:gd name="T71" fmla="*/ 1218 h 1261"/>
                <a:gd name="T72" fmla="*/ 3674 w 3700"/>
                <a:gd name="T73" fmla="*/ 756 h 1261"/>
                <a:gd name="T74" fmla="*/ 3466 w 3700"/>
                <a:gd name="T75" fmla="*/ 670 h 1261"/>
                <a:gd name="T76" fmla="*/ 3243 w 3700"/>
                <a:gd name="T77" fmla="*/ 460 h 1261"/>
                <a:gd name="T78" fmla="*/ 2855 w 3700"/>
                <a:gd name="T79" fmla="*/ 239 h 1261"/>
                <a:gd name="T80" fmla="*/ 2262 w 3700"/>
                <a:gd name="T81" fmla="*/ 76 h 1261"/>
                <a:gd name="T82" fmla="*/ 1868 w 3700"/>
                <a:gd name="T83" fmla="*/ 48 h 1261"/>
                <a:gd name="T84" fmla="*/ 1325 w 3700"/>
                <a:gd name="T85" fmla="*/ 103 h 1261"/>
                <a:gd name="T86" fmla="*/ 848 w 3700"/>
                <a:gd name="T87" fmla="*/ 253 h 1261"/>
                <a:gd name="T88" fmla="*/ 461 w 3700"/>
                <a:gd name="T89" fmla="*/ 484 h 1261"/>
                <a:gd name="T90" fmla="*/ 190 w 3700"/>
                <a:gd name="T91" fmla="*/ 776 h 1261"/>
                <a:gd name="T92" fmla="*/ 85 w 3700"/>
                <a:gd name="T93" fmla="*/ 997 h 1261"/>
                <a:gd name="T94" fmla="*/ 24 w 3700"/>
                <a:gd name="T95" fmla="*/ 1211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00" h="1261">
                  <a:moveTo>
                    <a:pt x="24" y="1259"/>
                  </a:moveTo>
                  <a:cubicBezTo>
                    <a:pt x="18" y="1259"/>
                    <a:pt x="11" y="1257"/>
                    <a:pt x="7" y="1252"/>
                  </a:cubicBezTo>
                  <a:cubicBezTo>
                    <a:pt x="2" y="1247"/>
                    <a:pt x="0" y="1240"/>
                    <a:pt x="1" y="1234"/>
                  </a:cubicBezTo>
                  <a:lnTo>
                    <a:pt x="11" y="1110"/>
                  </a:lnTo>
                  <a:lnTo>
                    <a:pt x="38" y="986"/>
                  </a:lnTo>
                  <a:cubicBezTo>
                    <a:pt x="38" y="985"/>
                    <a:pt x="39" y="984"/>
                    <a:pt x="39" y="983"/>
                  </a:cubicBezTo>
                  <a:lnTo>
                    <a:pt x="85" y="867"/>
                  </a:lnTo>
                  <a:lnTo>
                    <a:pt x="149" y="753"/>
                  </a:lnTo>
                  <a:lnTo>
                    <a:pt x="228" y="644"/>
                  </a:lnTo>
                  <a:lnTo>
                    <a:pt x="322" y="542"/>
                  </a:lnTo>
                  <a:lnTo>
                    <a:pt x="430" y="447"/>
                  </a:lnTo>
                  <a:lnTo>
                    <a:pt x="550" y="360"/>
                  </a:lnTo>
                  <a:lnTo>
                    <a:pt x="683" y="281"/>
                  </a:lnTo>
                  <a:lnTo>
                    <a:pt x="827" y="210"/>
                  </a:lnTo>
                  <a:lnTo>
                    <a:pt x="981" y="148"/>
                  </a:lnTo>
                  <a:lnTo>
                    <a:pt x="1143" y="97"/>
                  </a:lnTo>
                  <a:lnTo>
                    <a:pt x="1314" y="56"/>
                  </a:lnTo>
                  <a:lnTo>
                    <a:pt x="1492" y="26"/>
                  </a:lnTo>
                  <a:lnTo>
                    <a:pt x="1677" y="7"/>
                  </a:lnTo>
                  <a:lnTo>
                    <a:pt x="1867" y="0"/>
                  </a:lnTo>
                  <a:lnTo>
                    <a:pt x="2003" y="3"/>
                  </a:lnTo>
                  <a:lnTo>
                    <a:pt x="2136" y="14"/>
                  </a:lnTo>
                  <a:lnTo>
                    <a:pt x="2267" y="29"/>
                  </a:lnTo>
                  <a:lnTo>
                    <a:pt x="2396" y="51"/>
                  </a:lnTo>
                  <a:lnTo>
                    <a:pt x="2641" y="111"/>
                  </a:lnTo>
                  <a:lnTo>
                    <a:pt x="2872" y="194"/>
                  </a:lnTo>
                  <a:lnTo>
                    <a:pt x="3082" y="298"/>
                  </a:lnTo>
                  <a:lnTo>
                    <a:pt x="3180" y="357"/>
                  </a:lnTo>
                  <a:lnTo>
                    <a:pt x="3270" y="421"/>
                  </a:lnTo>
                  <a:lnTo>
                    <a:pt x="3355" y="489"/>
                  </a:lnTo>
                  <a:lnTo>
                    <a:pt x="3431" y="561"/>
                  </a:lnTo>
                  <a:lnTo>
                    <a:pt x="3501" y="637"/>
                  </a:lnTo>
                  <a:lnTo>
                    <a:pt x="3563" y="718"/>
                  </a:lnTo>
                  <a:lnTo>
                    <a:pt x="3543" y="708"/>
                  </a:lnTo>
                  <a:lnTo>
                    <a:pt x="3674" y="708"/>
                  </a:lnTo>
                  <a:cubicBezTo>
                    <a:pt x="3682" y="708"/>
                    <a:pt x="3689" y="712"/>
                    <a:pt x="3694" y="718"/>
                  </a:cubicBezTo>
                  <a:cubicBezTo>
                    <a:pt x="3698" y="724"/>
                    <a:pt x="3700" y="732"/>
                    <a:pt x="3698" y="739"/>
                  </a:cubicBezTo>
                  <a:lnTo>
                    <a:pt x="3561" y="1242"/>
                  </a:lnTo>
                  <a:cubicBezTo>
                    <a:pt x="3558" y="1250"/>
                    <a:pt x="3552" y="1256"/>
                    <a:pt x="3544" y="1259"/>
                  </a:cubicBezTo>
                  <a:cubicBezTo>
                    <a:pt x="3536" y="1261"/>
                    <a:pt x="3528" y="1259"/>
                    <a:pt x="3521" y="1253"/>
                  </a:cubicBezTo>
                  <a:lnTo>
                    <a:pt x="2966" y="750"/>
                  </a:lnTo>
                  <a:cubicBezTo>
                    <a:pt x="2959" y="744"/>
                    <a:pt x="2957" y="733"/>
                    <a:pt x="2960" y="724"/>
                  </a:cubicBezTo>
                  <a:cubicBezTo>
                    <a:pt x="2964" y="715"/>
                    <a:pt x="2973" y="708"/>
                    <a:pt x="2982" y="708"/>
                  </a:cubicBezTo>
                  <a:lnTo>
                    <a:pt x="3084" y="708"/>
                  </a:lnTo>
                  <a:lnTo>
                    <a:pt x="3070" y="752"/>
                  </a:lnTo>
                  <a:lnTo>
                    <a:pt x="2975" y="683"/>
                  </a:lnTo>
                  <a:lnTo>
                    <a:pt x="2872" y="621"/>
                  </a:lnTo>
                  <a:lnTo>
                    <a:pt x="2760" y="567"/>
                  </a:lnTo>
                  <a:lnTo>
                    <a:pt x="2641" y="521"/>
                  </a:lnTo>
                  <a:lnTo>
                    <a:pt x="2515" y="480"/>
                  </a:lnTo>
                  <a:lnTo>
                    <a:pt x="2384" y="448"/>
                  </a:lnTo>
                  <a:lnTo>
                    <a:pt x="2248" y="423"/>
                  </a:lnTo>
                  <a:lnTo>
                    <a:pt x="2110" y="406"/>
                  </a:lnTo>
                  <a:lnTo>
                    <a:pt x="1968" y="396"/>
                  </a:lnTo>
                  <a:lnTo>
                    <a:pt x="1825" y="395"/>
                  </a:lnTo>
                  <a:lnTo>
                    <a:pt x="1682" y="401"/>
                  </a:lnTo>
                  <a:lnTo>
                    <a:pt x="1541" y="415"/>
                  </a:lnTo>
                  <a:lnTo>
                    <a:pt x="1401" y="438"/>
                  </a:lnTo>
                  <a:lnTo>
                    <a:pt x="1265" y="469"/>
                  </a:lnTo>
                  <a:lnTo>
                    <a:pt x="1132" y="508"/>
                  </a:lnTo>
                  <a:lnTo>
                    <a:pt x="1005" y="555"/>
                  </a:lnTo>
                  <a:lnTo>
                    <a:pt x="867" y="620"/>
                  </a:lnTo>
                  <a:lnTo>
                    <a:pt x="745" y="693"/>
                  </a:lnTo>
                  <a:lnTo>
                    <a:pt x="640" y="773"/>
                  </a:lnTo>
                  <a:lnTo>
                    <a:pt x="553" y="858"/>
                  </a:lnTo>
                  <a:lnTo>
                    <a:pt x="483" y="948"/>
                  </a:lnTo>
                  <a:lnTo>
                    <a:pt x="486" y="945"/>
                  </a:lnTo>
                  <a:lnTo>
                    <a:pt x="435" y="1043"/>
                  </a:lnTo>
                  <a:lnTo>
                    <a:pt x="436" y="1039"/>
                  </a:lnTo>
                  <a:lnTo>
                    <a:pt x="404" y="1140"/>
                  </a:lnTo>
                  <a:lnTo>
                    <a:pt x="405" y="1135"/>
                  </a:lnTo>
                  <a:lnTo>
                    <a:pt x="394" y="1238"/>
                  </a:lnTo>
                  <a:cubicBezTo>
                    <a:pt x="393" y="1250"/>
                    <a:pt x="383" y="1259"/>
                    <a:pt x="370" y="1259"/>
                  </a:cubicBezTo>
                  <a:lnTo>
                    <a:pt x="24" y="1259"/>
                  </a:lnTo>
                  <a:close/>
                  <a:moveTo>
                    <a:pt x="370" y="1211"/>
                  </a:moveTo>
                  <a:lnTo>
                    <a:pt x="347" y="1233"/>
                  </a:lnTo>
                  <a:lnTo>
                    <a:pt x="358" y="1130"/>
                  </a:lnTo>
                  <a:cubicBezTo>
                    <a:pt x="358" y="1128"/>
                    <a:pt x="358" y="1127"/>
                    <a:pt x="359" y="1125"/>
                  </a:cubicBezTo>
                  <a:lnTo>
                    <a:pt x="391" y="1024"/>
                  </a:lnTo>
                  <a:cubicBezTo>
                    <a:pt x="391" y="1023"/>
                    <a:pt x="392" y="1022"/>
                    <a:pt x="392" y="1020"/>
                  </a:cubicBezTo>
                  <a:lnTo>
                    <a:pt x="443" y="922"/>
                  </a:lnTo>
                  <a:cubicBezTo>
                    <a:pt x="444" y="921"/>
                    <a:pt x="445" y="920"/>
                    <a:pt x="445" y="919"/>
                  </a:cubicBezTo>
                  <a:lnTo>
                    <a:pt x="520" y="823"/>
                  </a:lnTo>
                  <a:lnTo>
                    <a:pt x="611" y="734"/>
                  </a:lnTo>
                  <a:lnTo>
                    <a:pt x="720" y="652"/>
                  </a:lnTo>
                  <a:lnTo>
                    <a:pt x="846" y="577"/>
                  </a:lnTo>
                  <a:lnTo>
                    <a:pt x="988" y="510"/>
                  </a:lnTo>
                  <a:lnTo>
                    <a:pt x="1119" y="461"/>
                  </a:lnTo>
                  <a:lnTo>
                    <a:pt x="1254" y="422"/>
                  </a:lnTo>
                  <a:lnTo>
                    <a:pt x="1394" y="391"/>
                  </a:lnTo>
                  <a:lnTo>
                    <a:pt x="1536" y="368"/>
                  </a:lnTo>
                  <a:lnTo>
                    <a:pt x="1680" y="353"/>
                  </a:lnTo>
                  <a:lnTo>
                    <a:pt x="1826" y="347"/>
                  </a:lnTo>
                  <a:lnTo>
                    <a:pt x="1971" y="349"/>
                  </a:lnTo>
                  <a:lnTo>
                    <a:pt x="2115" y="359"/>
                  </a:lnTo>
                  <a:lnTo>
                    <a:pt x="2257" y="376"/>
                  </a:lnTo>
                  <a:lnTo>
                    <a:pt x="2395" y="401"/>
                  </a:lnTo>
                  <a:lnTo>
                    <a:pt x="2530" y="435"/>
                  </a:lnTo>
                  <a:lnTo>
                    <a:pt x="2658" y="476"/>
                  </a:lnTo>
                  <a:lnTo>
                    <a:pt x="2781" y="524"/>
                  </a:lnTo>
                  <a:lnTo>
                    <a:pt x="2897" y="580"/>
                  </a:lnTo>
                  <a:lnTo>
                    <a:pt x="3004" y="644"/>
                  </a:lnTo>
                  <a:lnTo>
                    <a:pt x="3099" y="713"/>
                  </a:lnTo>
                  <a:cubicBezTo>
                    <a:pt x="3107" y="719"/>
                    <a:pt x="3111" y="730"/>
                    <a:pt x="3107" y="740"/>
                  </a:cubicBezTo>
                  <a:cubicBezTo>
                    <a:pt x="3104" y="750"/>
                    <a:pt x="3095" y="756"/>
                    <a:pt x="3084" y="756"/>
                  </a:cubicBezTo>
                  <a:lnTo>
                    <a:pt x="2982" y="756"/>
                  </a:lnTo>
                  <a:lnTo>
                    <a:pt x="2999" y="715"/>
                  </a:lnTo>
                  <a:lnTo>
                    <a:pt x="3554" y="1218"/>
                  </a:lnTo>
                  <a:lnTo>
                    <a:pt x="3514" y="1229"/>
                  </a:lnTo>
                  <a:lnTo>
                    <a:pt x="3651" y="726"/>
                  </a:lnTo>
                  <a:lnTo>
                    <a:pt x="3674" y="756"/>
                  </a:lnTo>
                  <a:lnTo>
                    <a:pt x="3543" y="756"/>
                  </a:lnTo>
                  <a:cubicBezTo>
                    <a:pt x="3536" y="756"/>
                    <a:pt x="3529" y="753"/>
                    <a:pt x="3524" y="747"/>
                  </a:cubicBezTo>
                  <a:lnTo>
                    <a:pt x="3466" y="670"/>
                  </a:lnTo>
                  <a:lnTo>
                    <a:pt x="3398" y="596"/>
                  </a:lnTo>
                  <a:lnTo>
                    <a:pt x="3324" y="526"/>
                  </a:lnTo>
                  <a:lnTo>
                    <a:pt x="3243" y="460"/>
                  </a:lnTo>
                  <a:lnTo>
                    <a:pt x="3155" y="398"/>
                  </a:lnTo>
                  <a:lnTo>
                    <a:pt x="3061" y="341"/>
                  </a:lnTo>
                  <a:lnTo>
                    <a:pt x="2855" y="239"/>
                  </a:lnTo>
                  <a:lnTo>
                    <a:pt x="2630" y="158"/>
                  </a:lnTo>
                  <a:lnTo>
                    <a:pt x="2387" y="98"/>
                  </a:lnTo>
                  <a:lnTo>
                    <a:pt x="2262" y="76"/>
                  </a:lnTo>
                  <a:lnTo>
                    <a:pt x="2133" y="61"/>
                  </a:lnTo>
                  <a:lnTo>
                    <a:pt x="2002" y="51"/>
                  </a:lnTo>
                  <a:lnTo>
                    <a:pt x="1868" y="48"/>
                  </a:lnTo>
                  <a:lnTo>
                    <a:pt x="1682" y="54"/>
                  </a:lnTo>
                  <a:lnTo>
                    <a:pt x="1500" y="73"/>
                  </a:lnTo>
                  <a:lnTo>
                    <a:pt x="1325" y="103"/>
                  </a:lnTo>
                  <a:lnTo>
                    <a:pt x="1158" y="142"/>
                  </a:lnTo>
                  <a:lnTo>
                    <a:pt x="998" y="193"/>
                  </a:lnTo>
                  <a:lnTo>
                    <a:pt x="848" y="253"/>
                  </a:lnTo>
                  <a:lnTo>
                    <a:pt x="708" y="322"/>
                  </a:lnTo>
                  <a:lnTo>
                    <a:pt x="579" y="399"/>
                  </a:lnTo>
                  <a:lnTo>
                    <a:pt x="461" y="484"/>
                  </a:lnTo>
                  <a:lnTo>
                    <a:pt x="357" y="575"/>
                  </a:lnTo>
                  <a:lnTo>
                    <a:pt x="267" y="673"/>
                  </a:lnTo>
                  <a:lnTo>
                    <a:pt x="190" y="776"/>
                  </a:lnTo>
                  <a:lnTo>
                    <a:pt x="130" y="884"/>
                  </a:lnTo>
                  <a:lnTo>
                    <a:pt x="84" y="1000"/>
                  </a:lnTo>
                  <a:lnTo>
                    <a:pt x="85" y="997"/>
                  </a:lnTo>
                  <a:lnTo>
                    <a:pt x="58" y="1113"/>
                  </a:lnTo>
                  <a:lnTo>
                    <a:pt x="48" y="1237"/>
                  </a:lnTo>
                  <a:lnTo>
                    <a:pt x="24" y="1211"/>
                  </a:lnTo>
                  <a:lnTo>
                    <a:pt x="370" y="1211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85B10ACB-200A-41C3-86F0-5E67182FE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9" y="2848"/>
              <a:ext cx="674" cy="297"/>
            </a:xfrm>
            <a:custGeom>
              <a:avLst/>
              <a:gdLst>
                <a:gd name="T0" fmla="*/ 0 w 674"/>
                <a:gd name="T1" fmla="*/ 148 h 297"/>
                <a:gd name="T2" fmla="*/ 134 w 674"/>
                <a:gd name="T3" fmla="*/ 0 h 297"/>
                <a:gd name="T4" fmla="*/ 134 w 674"/>
                <a:gd name="T5" fmla="*/ 74 h 297"/>
                <a:gd name="T6" fmla="*/ 540 w 674"/>
                <a:gd name="T7" fmla="*/ 74 h 297"/>
                <a:gd name="T8" fmla="*/ 540 w 674"/>
                <a:gd name="T9" fmla="*/ 0 h 297"/>
                <a:gd name="T10" fmla="*/ 674 w 674"/>
                <a:gd name="T11" fmla="*/ 148 h 297"/>
                <a:gd name="T12" fmla="*/ 540 w 674"/>
                <a:gd name="T13" fmla="*/ 297 h 297"/>
                <a:gd name="T14" fmla="*/ 540 w 674"/>
                <a:gd name="T15" fmla="*/ 223 h 297"/>
                <a:gd name="T16" fmla="*/ 134 w 674"/>
                <a:gd name="T17" fmla="*/ 223 h 297"/>
                <a:gd name="T18" fmla="*/ 134 w 674"/>
                <a:gd name="T19" fmla="*/ 297 h 297"/>
                <a:gd name="T20" fmla="*/ 0 w 674"/>
                <a:gd name="T21" fmla="*/ 14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4" h="297">
                  <a:moveTo>
                    <a:pt x="0" y="148"/>
                  </a:moveTo>
                  <a:lnTo>
                    <a:pt x="134" y="0"/>
                  </a:lnTo>
                  <a:lnTo>
                    <a:pt x="134" y="74"/>
                  </a:lnTo>
                  <a:lnTo>
                    <a:pt x="540" y="74"/>
                  </a:lnTo>
                  <a:lnTo>
                    <a:pt x="540" y="0"/>
                  </a:lnTo>
                  <a:lnTo>
                    <a:pt x="674" y="148"/>
                  </a:lnTo>
                  <a:lnTo>
                    <a:pt x="540" y="297"/>
                  </a:lnTo>
                  <a:lnTo>
                    <a:pt x="540" y="223"/>
                  </a:lnTo>
                  <a:lnTo>
                    <a:pt x="134" y="223"/>
                  </a:lnTo>
                  <a:lnTo>
                    <a:pt x="134" y="297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C07A06E5-5882-43E5-BEE5-ACFB587A51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00" y="2839"/>
              <a:ext cx="692" cy="316"/>
            </a:xfrm>
            <a:custGeom>
              <a:avLst/>
              <a:gdLst>
                <a:gd name="T0" fmla="*/ 9 w 2101"/>
                <a:gd name="T1" fmla="*/ 450 h 867"/>
                <a:gd name="T2" fmla="*/ 9 w 2101"/>
                <a:gd name="T3" fmla="*/ 416 h 867"/>
                <a:gd name="T4" fmla="*/ 417 w 2101"/>
                <a:gd name="T5" fmla="*/ 8 h 867"/>
                <a:gd name="T6" fmla="*/ 444 w 2101"/>
                <a:gd name="T7" fmla="*/ 3 h 867"/>
                <a:gd name="T8" fmla="*/ 458 w 2101"/>
                <a:gd name="T9" fmla="*/ 25 h 867"/>
                <a:gd name="T10" fmla="*/ 458 w 2101"/>
                <a:gd name="T11" fmla="*/ 229 h 867"/>
                <a:gd name="T12" fmla="*/ 434 w 2101"/>
                <a:gd name="T13" fmla="*/ 205 h 867"/>
                <a:gd name="T14" fmla="*/ 1666 w 2101"/>
                <a:gd name="T15" fmla="*/ 205 h 867"/>
                <a:gd name="T16" fmla="*/ 1642 w 2101"/>
                <a:gd name="T17" fmla="*/ 229 h 867"/>
                <a:gd name="T18" fmla="*/ 1642 w 2101"/>
                <a:gd name="T19" fmla="*/ 25 h 867"/>
                <a:gd name="T20" fmla="*/ 1657 w 2101"/>
                <a:gd name="T21" fmla="*/ 3 h 867"/>
                <a:gd name="T22" fmla="*/ 1683 w 2101"/>
                <a:gd name="T23" fmla="*/ 8 h 867"/>
                <a:gd name="T24" fmla="*/ 2091 w 2101"/>
                <a:gd name="T25" fmla="*/ 416 h 867"/>
                <a:gd name="T26" fmla="*/ 2091 w 2101"/>
                <a:gd name="T27" fmla="*/ 450 h 867"/>
                <a:gd name="T28" fmla="*/ 1683 w 2101"/>
                <a:gd name="T29" fmla="*/ 858 h 867"/>
                <a:gd name="T30" fmla="*/ 1657 w 2101"/>
                <a:gd name="T31" fmla="*/ 864 h 867"/>
                <a:gd name="T32" fmla="*/ 1642 w 2101"/>
                <a:gd name="T33" fmla="*/ 841 h 867"/>
                <a:gd name="T34" fmla="*/ 1642 w 2101"/>
                <a:gd name="T35" fmla="*/ 637 h 867"/>
                <a:gd name="T36" fmla="*/ 1666 w 2101"/>
                <a:gd name="T37" fmla="*/ 661 h 867"/>
                <a:gd name="T38" fmla="*/ 434 w 2101"/>
                <a:gd name="T39" fmla="*/ 661 h 867"/>
                <a:gd name="T40" fmla="*/ 458 w 2101"/>
                <a:gd name="T41" fmla="*/ 637 h 867"/>
                <a:gd name="T42" fmla="*/ 458 w 2101"/>
                <a:gd name="T43" fmla="*/ 841 h 867"/>
                <a:gd name="T44" fmla="*/ 444 w 2101"/>
                <a:gd name="T45" fmla="*/ 864 h 867"/>
                <a:gd name="T46" fmla="*/ 417 w 2101"/>
                <a:gd name="T47" fmla="*/ 858 h 867"/>
                <a:gd name="T48" fmla="*/ 9 w 2101"/>
                <a:gd name="T49" fmla="*/ 450 h 867"/>
                <a:gd name="T50" fmla="*/ 451 w 2101"/>
                <a:gd name="T51" fmla="*/ 824 h 867"/>
                <a:gd name="T52" fmla="*/ 410 w 2101"/>
                <a:gd name="T53" fmla="*/ 841 h 867"/>
                <a:gd name="T54" fmla="*/ 410 w 2101"/>
                <a:gd name="T55" fmla="*/ 637 h 867"/>
                <a:gd name="T56" fmla="*/ 434 w 2101"/>
                <a:gd name="T57" fmla="*/ 613 h 867"/>
                <a:gd name="T58" fmla="*/ 1666 w 2101"/>
                <a:gd name="T59" fmla="*/ 613 h 867"/>
                <a:gd name="T60" fmla="*/ 1690 w 2101"/>
                <a:gd name="T61" fmla="*/ 637 h 867"/>
                <a:gd name="T62" fmla="*/ 1690 w 2101"/>
                <a:gd name="T63" fmla="*/ 841 h 867"/>
                <a:gd name="T64" fmla="*/ 1649 w 2101"/>
                <a:gd name="T65" fmla="*/ 824 h 867"/>
                <a:gd name="T66" fmla="*/ 2057 w 2101"/>
                <a:gd name="T67" fmla="*/ 416 h 867"/>
                <a:gd name="T68" fmla="*/ 2057 w 2101"/>
                <a:gd name="T69" fmla="*/ 450 h 867"/>
                <a:gd name="T70" fmla="*/ 1649 w 2101"/>
                <a:gd name="T71" fmla="*/ 42 h 867"/>
                <a:gd name="T72" fmla="*/ 1690 w 2101"/>
                <a:gd name="T73" fmla="*/ 25 h 867"/>
                <a:gd name="T74" fmla="*/ 1690 w 2101"/>
                <a:gd name="T75" fmla="*/ 229 h 867"/>
                <a:gd name="T76" fmla="*/ 1666 w 2101"/>
                <a:gd name="T77" fmla="*/ 253 h 867"/>
                <a:gd name="T78" fmla="*/ 434 w 2101"/>
                <a:gd name="T79" fmla="*/ 253 h 867"/>
                <a:gd name="T80" fmla="*/ 410 w 2101"/>
                <a:gd name="T81" fmla="*/ 229 h 867"/>
                <a:gd name="T82" fmla="*/ 410 w 2101"/>
                <a:gd name="T83" fmla="*/ 25 h 867"/>
                <a:gd name="T84" fmla="*/ 451 w 2101"/>
                <a:gd name="T85" fmla="*/ 42 h 867"/>
                <a:gd name="T86" fmla="*/ 43 w 2101"/>
                <a:gd name="T87" fmla="*/ 450 h 867"/>
                <a:gd name="T88" fmla="*/ 43 w 2101"/>
                <a:gd name="T89" fmla="*/ 416 h 867"/>
                <a:gd name="T90" fmla="*/ 451 w 2101"/>
                <a:gd name="T91" fmla="*/ 824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01" h="867">
                  <a:moveTo>
                    <a:pt x="9" y="450"/>
                  </a:moveTo>
                  <a:cubicBezTo>
                    <a:pt x="0" y="441"/>
                    <a:pt x="0" y="426"/>
                    <a:pt x="9" y="416"/>
                  </a:cubicBezTo>
                  <a:lnTo>
                    <a:pt x="417" y="8"/>
                  </a:lnTo>
                  <a:cubicBezTo>
                    <a:pt x="424" y="2"/>
                    <a:pt x="435" y="0"/>
                    <a:pt x="444" y="3"/>
                  </a:cubicBezTo>
                  <a:cubicBezTo>
                    <a:pt x="453" y="7"/>
                    <a:pt x="458" y="16"/>
                    <a:pt x="458" y="25"/>
                  </a:cubicBezTo>
                  <a:lnTo>
                    <a:pt x="458" y="229"/>
                  </a:lnTo>
                  <a:lnTo>
                    <a:pt x="434" y="205"/>
                  </a:lnTo>
                  <a:lnTo>
                    <a:pt x="1666" y="205"/>
                  </a:lnTo>
                  <a:lnTo>
                    <a:pt x="1642" y="229"/>
                  </a:lnTo>
                  <a:lnTo>
                    <a:pt x="1642" y="25"/>
                  </a:lnTo>
                  <a:cubicBezTo>
                    <a:pt x="1642" y="16"/>
                    <a:pt x="1648" y="7"/>
                    <a:pt x="1657" y="3"/>
                  </a:cubicBezTo>
                  <a:cubicBezTo>
                    <a:pt x="1666" y="0"/>
                    <a:pt x="1677" y="2"/>
                    <a:pt x="1683" y="8"/>
                  </a:cubicBezTo>
                  <a:lnTo>
                    <a:pt x="2091" y="416"/>
                  </a:lnTo>
                  <a:cubicBezTo>
                    <a:pt x="2101" y="426"/>
                    <a:pt x="2101" y="441"/>
                    <a:pt x="2091" y="450"/>
                  </a:cubicBezTo>
                  <a:lnTo>
                    <a:pt x="1683" y="858"/>
                  </a:lnTo>
                  <a:cubicBezTo>
                    <a:pt x="1677" y="865"/>
                    <a:pt x="1666" y="867"/>
                    <a:pt x="1657" y="864"/>
                  </a:cubicBezTo>
                  <a:cubicBezTo>
                    <a:pt x="1648" y="860"/>
                    <a:pt x="1642" y="851"/>
                    <a:pt x="1642" y="841"/>
                  </a:cubicBezTo>
                  <a:lnTo>
                    <a:pt x="1642" y="637"/>
                  </a:lnTo>
                  <a:lnTo>
                    <a:pt x="1666" y="661"/>
                  </a:lnTo>
                  <a:lnTo>
                    <a:pt x="434" y="661"/>
                  </a:lnTo>
                  <a:lnTo>
                    <a:pt x="458" y="637"/>
                  </a:lnTo>
                  <a:lnTo>
                    <a:pt x="458" y="841"/>
                  </a:lnTo>
                  <a:cubicBezTo>
                    <a:pt x="458" y="851"/>
                    <a:pt x="453" y="860"/>
                    <a:pt x="444" y="864"/>
                  </a:cubicBezTo>
                  <a:cubicBezTo>
                    <a:pt x="435" y="867"/>
                    <a:pt x="424" y="865"/>
                    <a:pt x="417" y="858"/>
                  </a:cubicBezTo>
                  <a:lnTo>
                    <a:pt x="9" y="450"/>
                  </a:lnTo>
                  <a:close/>
                  <a:moveTo>
                    <a:pt x="451" y="824"/>
                  </a:moveTo>
                  <a:lnTo>
                    <a:pt x="410" y="841"/>
                  </a:lnTo>
                  <a:lnTo>
                    <a:pt x="410" y="637"/>
                  </a:lnTo>
                  <a:cubicBezTo>
                    <a:pt x="410" y="624"/>
                    <a:pt x="421" y="613"/>
                    <a:pt x="434" y="613"/>
                  </a:cubicBezTo>
                  <a:lnTo>
                    <a:pt x="1666" y="613"/>
                  </a:lnTo>
                  <a:cubicBezTo>
                    <a:pt x="1680" y="613"/>
                    <a:pt x="1690" y="624"/>
                    <a:pt x="1690" y="637"/>
                  </a:cubicBezTo>
                  <a:lnTo>
                    <a:pt x="1690" y="841"/>
                  </a:lnTo>
                  <a:lnTo>
                    <a:pt x="1649" y="824"/>
                  </a:lnTo>
                  <a:lnTo>
                    <a:pt x="2057" y="416"/>
                  </a:lnTo>
                  <a:lnTo>
                    <a:pt x="2057" y="450"/>
                  </a:lnTo>
                  <a:lnTo>
                    <a:pt x="1649" y="42"/>
                  </a:lnTo>
                  <a:lnTo>
                    <a:pt x="1690" y="25"/>
                  </a:lnTo>
                  <a:lnTo>
                    <a:pt x="1690" y="229"/>
                  </a:lnTo>
                  <a:cubicBezTo>
                    <a:pt x="1690" y="243"/>
                    <a:pt x="1680" y="253"/>
                    <a:pt x="1666" y="253"/>
                  </a:cubicBezTo>
                  <a:lnTo>
                    <a:pt x="434" y="253"/>
                  </a:lnTo>
                  <a:cubicBezTo>
                    <a:pt x="421" y="253"/>
                    <a:pt x="410" y="243"/>
                    <a:pt x="410" y="229"/>
                  </a:cubicBezTo>
                  <a:lnTo>
                    <a:pt x="410" y="25"/>
                  </a:lnTo>
                  <a:lnTo>
                    <a:pt x="451" y="42"/>
                  </a:lnTo>
                  <a:lnTo>
                    <a:pt x="43" y="450"/>
                  </a:lnTo>
                  <a:lnTo>
                    <a:pt x="43" y="416"/>
                  </a:lnTo>
                  <a:lnTo>
                    <a:pt x="451" y="82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620B9EC-08DF-4300-82BD-E8D2E9FC77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2" y="823"/>
              <a:ext cx="73" cy="642"/>
            </a:xfrm>
            <a:custGeom>
              <a:avLst/>
              <a:gdLst>
                <a:gd name="T0" fmla="*/ 135 w 223"/>
                <a:gd name="T1" fmla="*/ 0 h 1761"/>
                <a:gd name="T2" fmla="*/ 135 w 223"/>
                <a:gd name="T3" fmla="*/ 1713 h 1761"/>
                <a:gd name="T4" fmla="*/ 87 w 223"/>
                <a:gd name="T5" fmla="*/ 1713 h 1761"/>
                <a:gd name="T6" fmla="*/ 87 w 223"/>
                <a:gd name="T7" fmla="*/ 0 h 1761"/>
                <a:gd name="T8" fmla="*/ 135 w 223"/>
                <a:gd name="T9" fmla="*/ 0 h 1761"/>
                <a:gd name="T10" fmla="*/ 216 w 223"/>
                <a:gd name="T11" fmla="*/ 1581 h 1761"/>
                <a:gd name="T12" fmla="*/ 111 w 223"/>
                <a:gd name="T13" fmla="*/ 1761 h 1761"/>
                <a:gd name="T14" fmla="*/ 7 w 223"/>
                <a:gd name="T15" fmla="*/ 1581 h 1761"/>
                <a:gd name="T16" fmla="*/ 15 w 223"/>
                <a:gd name="T17" fmla="*/ 1548 h 1761"/>
                <a:gd name="T18" fmla="*/ 48 w 223"/>
                <a:gd name="T19" fmla="*/ 1557 h 1761"/>
                <a:gd name="T20" fmla="*/ 132 w 223"/>
                <a:gd name="T21" fmla="*/ 1701 h 1761"/>
                <a:gd name="T22" fmla="*/ 91 w 223"/>
                <a:gd name="T23" fmla="*/ 1701 h 1761"/>
                <a:gd name="T24" fmla="*/ 175 w 223"/>
                <a:gd name="T25" fmla="*/ 1557 h 1761"/>
                <a:gd name="T26" fmla="*/ 208 w 223"/>
                <a:gd name="T27" fmla="*/ 1548 h 1761"/>
                <a:gd name="T28" fmla="*/ 216 w 223"/>
                <a:gd name="T29" fmla="*/ 1581 h 1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1761">
                  <a:moveTo>
                    <a:pt x="135" y="0"/>
                  </a:moveTo>
                  <a:lnTo>
                    <a:pt x="135" y="1713"/>
                  </a:lnTo>
                  <a:lnTo>
                    <a:pt x="87" y="1713"/>
                  </a:lnTo>
                  <a:lnTo>
                    <a:pt x="87" y="0"/>
                  </a:lnTo>
                  <a:lnTo>
                    <a:pt x="135" y="0"/>
                  </a:lnTo>
                  <a:close/>
                  <a:moveTo>
                    <a:pt x="216" y="1581"/>
                  </a:moveTo>
                  <a:lnTo>
                    <a:pt x="111" y="1761"/>
                  </a:lnTo>
                  <a:lnTo>
                    <a:pt x="7" y="1581"/>
                  </a:lnTo>
                  <a:cubicBezTo>
                    <a:pt x="0" y="1570"/>
                    <a:pt x="4" y="1555"/>
                    <a:pt x="15" y="1548"/>
                  </a:cubicBezTo>
                  <a:cubicBezTo>
                    <a:pt x="27" y="1542"/>
                    <a:pt x="42" y="1545"/>
                    <a:pt x="48" y="1557"/>
                  </a:cubicBezTo>
                  <a:lnTo>
                    <a:pt x="132" y="1701"/>
                  </a:lnTo>
                  <a:lnTo>
                    <a:pt x="91" y="1701"/>
                  </a:lnTo>
                  <a:lnTo>
                    <a:pt x="175" y="1557"/>
                  </a:lnTo>
                  <a:cubicBezTo>
                    <a:pt x="181" y="1545"/>
                    <a:pt x="196" y="1542"/>
                    <a:pt x="208" y="1548"/>
                  </a:cubicBezTo>
                  <a:cubicBezTo>
                    <a:pt x="219" y="1555"/>
                    <a:pt x="223" y="1570"/>
                    <a:pt x="216" y="158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056A3BDA-D881-4275-8A54-DE945B16F2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4" y="1707"/>
              <a:ext cx="98" cy="1412"/>
            </a:xfrm>
            <a:custGeom>
              <a:avLst/>
              <a:gdLst>
                <a:gd name="T0" fmla="*/ 210 w 297"/>
                <a:gd name="T1" fmla="*/ 1 h 3873"/>
                <a:gd name="T2" fmla="*/ 179 w 297"/>
                <a:gd name="T3" fmla="*/ 3809 h 3873"/>
                <a:gd name="T4" fmla="*/ 115 w 297"/>
                <a:gd name="T5" fmla="*/ 3809 h 3873"/>
                <a:gd name="T6" fmla="*/ 146 w 297"/>
                <a:gd name="T7" fmla="*/ 0 h 3873"/>
                <a:gd name="T8" fmla="*/ 210 w 297"/>
                <a:gd name="T9" fmla="*/ 1 h 3873"/>
                <a:gd name="T10" fmla="*/ 288 w 297"/>
                <a:gd name="T11" fmla="*/ 3634 h 3873"/>
                <a:gd name="T12" fmla="*/ 146 w 297"/>
                <a:gd name="T13" fmla="*/ 3873 h 3873"/>
                <a:gd name="T14" fmla="*/ 9 w 297"/>
                <a:gd name="T15" fmla="*/ 3632 h 3873"/>
                <a:gd name="T16" fmla="*/ 21 w 297"/>
                <a:gd name="T17" fmla="*/ 3588 h 3873"/>
                <a:gd name="T18" fmla="*/ 64 w 297"/>
                <a:gd name="T19" fmla="*/ 3600 h 3873"/>
                <a:gd name="T20" fmla="*/ 175 w 297"/>
                <a:gd name="T21" fmla="*/ 3793 h 3873"/>
                <a:gd name="T22" fmla="*/ 119 w 297"/>
                <a:gd name="T23" fmla="*/ 3793 h 3873"/>
                <a:gd name="T24" fmla="*/ 233 w 297"/>
                <a:gd name="T25" fmla="*/ 3602 h 3873"/>
                <a:gd name="T26" fmla="*/ 277 w 297"/>
                <a:gd name="T27" fmla="*/ 3591 h 3873"/>
                <a:gd name="T28" fmla="*/ 288 w 297"/>
                <a:gd name="T29" fmla="*/ 3634 h 3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" h="3873">
                  <a:moveTo>
                    <a:pt x="210" y="1"/>
                  </a:moveTo>
                  <a:lnTo>
                    <a:pt x="179" y="3809"/>
                  </a:lnTo>
                  <a:lnTo>
                    <a:pt x="115" y="3809"/>
                  </a:lnTo>
                  <a:lnTo>
                    <a:pt x="146" y="0"/>
                  </a:lnTo>
                  <a:lnTo>
                    <a:pt x="210" y="1"/>
                  </a:lnTo>
                  <a:close/>
                  <a:moveTo>
                    <a:pt x="288" y="3634"/>
                  </a:moveTo>
                  <a:lnTo>
                    <a:pt x="146" y="3873"/>
                  </a:lnTo>
                  <a:lnTo>
                    <a:pt x="9" y="3632"/>
                  </a:lnTo>
                  <a:cubicBezTo>
                    <a:pt x="0" y="3617"/>
                    <a:pt x="5" y="3597"/>
                    <a:pt x="21" y="3588"/>
                  </a:cubicBezTo>
                  <a:cubicBezTo>
                    <a:pt x="36" y="3580"/>
                    <a:pt x="56" y="3585"/>
                    <a:pt x="64" y="3600"/>
                  </a:cubicBezTo>
                  <a:lnTo>
                    <a:pt x="175" y="3793"/>
                  </a:lnTo>
                  <a:lnTo>
                    <a:pt x="119" y="3793"/>
                  </a:lnTo>
                  <a:lnTo>
                    <a:pt x="233" y="3602"/>
                  </a:lnTo>
                  <a:cubicBezTo>
                    <a:pt x="242" y="3586"/>
                    <a:pt x="262" y="3581"/>
                    <a:pt x="277" y="3591"/>
                  </a:cubicBezTo>
                  <a:cubicBezTo>
                    <a:pt x="292" y="3600"/>
                    <a:pt x="297" y="3619"/>
                    <a:pt x="288" y="363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595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7E730-519A-40B9-A72D-7F5A7EB0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a kritika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CAFB0-CB8A-496E-AD40-E36639BEF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To, co navrhli Glaser a </a:t>
            </a:r>
            <a:r>
              <a:rPr lang="cs-CZ" dirty="0" err="1"/>
              <a:t>Strauss</a:t>
            </a:r>
            <a:r>
              <a:rPr lang="cs-CZ" dirty="0"/>
              <a:t> (1967), bylo revoluční a mocnou silou pro legitimizaci kvalitativního výzkumu.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GZT je flexibilní přístup, který je méně preskriptivní než SZT (</a:t>
            </a:r>
            <a:r>
              <a:rPr lang="cs-CZ" dirty="0" err="1"/>
              <a:t>Evans</a:t>
            </a:r>
            <a:r>
              <a:rPr lang="cs-CZ" dirty="0"/>
              <a:t>, 2013), přesto je stále </a:t>
            </a:r>
            <a:r>
              <a:rPr lang="cs-CZ" dirty="0" err="1"/>
              <a:t>rigorozní</a:t>
            </a:r>
            <a:r>
              <a:rPr lang="cs-CZ" dirty="0"/>
              <a:t> a vede k vysoké míře abstrakce.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Podporuje vznik nových (originálních) teoretických pohledů.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Kritiky „naivity“ výzkumníka (nelze nemít předpoklady).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Snaha o objektivitu jako kontradikce KV (</a:t>
            </a:r>
            <a:r>
              <a:rPr lang="cs-CZ" dirty="0" err="1"/>
              <a:t>Charmaz</a:t>
            </a:r>
            <a:r>
              <a:rPr lang="cs-CZ" dirty="0"/>
              <a:t>, 2008).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Důraz na </a:t>
            </a:r>
            <a:r>
              <a:rPr lang="cs-CZ" dirty="0" err="1"/>
              <a:t>expertnost</a:t>
            </a:r>
            <a:r>
              <a:rPr lang="cs-CZ" dirty="0"/>
              <a:t> výzkumníka vs. participativní přístupy.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963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228" y="0"/>
            <a:ext cx="1292772" cy="172369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1E2E530-2366-43A9-94F6-E6CBAD113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/>
                <a:cs typeface="Arial"/>
              </a:rPr>
              <a:t>Straussova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cs-CZ" dirty="0">
                <a:latin typeface="Arial"/>
                <a:cs typeface="Arial"/>
              </a:rPr>
              <a:t>ZT </a:t>
            </a:r>
            <a:br>
              <a:rPr lang="cs-CZ" dirty="0">
                <a:latin typeface="Arial"/>
                <a:cs typeface="Arial"/>
              </a:rPr>
            </a:br>
            <a:r>
              <a:rPr lang="cs-CZ" dirty="0">
                <a:latin typeface="Arial"/>
                <a:cs typeface="Arial"/>
              </a:rPr>
              <a:t>(SZT)</a:t>
            </a:r>
            <a:r>
              <a:rPr lang="en-US" dirty="0">
                <a:latin typeface="Arial"/>
                <a:cs typeface="Arial"/>
              </a:rPr>
              <a:t> – </a:t>
            </a:r>
            <a:r>
              <a:rPr lang="en-US" dirty="0" err="1">
                <a:latin typeface="Arial"/>
                <a:cs typeface="Arial"/>
              </a:rPr>
              <a:t>Anse</a:t>
            </a:r>
            <a:r>
              <a:rPr lang="cs-CZ" dirty="0">
                <a:latin typeface="Arial"/>
                <a:cs typeface="Arial"/>
              </a:rPr>
              <a:t>l</a:t>
            </a:r>
            <a:r>
              <a:rPr lang="en-US" dirty="0">
                <a:latin typeface="Arial"/>
                <a:cs typeface="Arial"/>
              </a:rPr>
              <a:t>m Strauss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DB5167-042E-4C68-8AB6-4F6B3CB75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2353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</a:t>
            </a:r>
            <a:r>
              <a:rPr lang="cs-CZ" dirty="0"/>
              <a:t>Rozkol s Glaserem po publikaci </a:t>
            </a:r>
            <a:r>
              <a:rPr lang="en-US" i="1" dirty="0"/>
              <a:t>Basics of Qualitative Research</a:t>
            </a:r>
            <a:r>
              <a:rPr lang="en-US" dirty="0"/>
              <a:t> (Strauss &amp; Corbin, 1990)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Větší důraz na symbolický </a:t>
            </a:r>
            <a:r>
              <a:rPr lang="cs-CZ" dirty="0" err="1"/>
              <a:t>interakcionismus</a:t>
            </a:r>
            <a:r>
              <a:rPr lang="cs-CZ" dirty="0"/>
              <a:t> (realita je základ, ale bez </a:t>
            </a:r>
            <a:r>
              <a:rPr lang="cs-CZ" i="1" dirty="0">
                <a:highlight>
                  <a:srgbClr val="FFFF00"/>
                </a:highlight>
              </a:rPr>
              <a:t>interpretace nepochopíme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Výzkumník není tabula rasa</a:t>
            </a:r>
            <a:r>
              <a:rPr lang="cs-CZ" dirty="0"/>
              <a:t>, má interpretační roli. Objektivita v KV jako mýtus.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ighlight>
                  <a:srgbClr val="00FF00"/>
                </a:highlight>
              </a:rPr>
              <a:t>Zkušenosti</a:t>
            </a:r>
            <a:r>
              <a:rPr lang="cs-CZ" dirty="0"/>
              <a:t> výzkumníka mohou zvýšit teoretickou citlivost, usnadnit tvorbu hypotéz a vytvořit základnu pro srovnávání (</a:t>
            </a:r>
            <a:r>
              <a:rPr lang="cs-CZ" dirty="0" err="1"/>
              <a:t>Corbin</a:t>
            </a:r>
            <a:r>
              <a:rPr lang="cs-CZ" dirty="0"/>
              <a:t>, 1998).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Straussův</a:t>
            </a:r>
            <a:r>
              <a:rPr lang="cs-CZ" dirty="0"/>
              <a:t> přístup klade větší důraz na dedukci a verifikaci, což často vede výzkumníka k tomu, aby se odklonil od dat a sledoval předchozí výzkum a teorie.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Širší výzkumná otázka se stanovuje na </a:t>
            </a:r>
            <a:r>
              <a:rPr lang="cs-CZ" dirty="0">
                <a:highlight>
                  <a:srgbClr val="00FF00"/>
                </a:highlight>
              </a:rPr>
              <a:t>počátku výzkumu</a:t>
            </a:r>
            <a:r>
              <a:rPr lang="cs-CZ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highlight>
                  <a:srgbClr val="00FFFF"/>
                </a:highlight>
              </a:rPr>
              <a:t>Více přesnějších postupů, jak kódovat a strukturovat data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Proces kódování zahrnuje </a:t>
            </a:r>
            <a:r>
              <a:rPr lang="cs-CZ" dirty="0">
                <a:highlight>
                  <a:srgbClr val="C0C0C0"/>
                </a:highlight>
              </a:rPr>
              <a:t>otevřené, axiální a teoretické </a:t>
            </a:r>
            <a:r>
              <a:rPr lang="cs-CZ" dirty="0"/>
              <a:t>kódování (axiální je jedinečné pro </a:t>
            </a:r>
            <a:r>
              <a:rPr lang="cs-CZ" dirty="0" err="1"/>
              <a:t>Straussův</a:t>
            </a:r>
            <a:r>
              <a:rPr lang="cs-CZ" dirty="0"/>
              <a:t> přístup).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Různé filozofické využití indukce, dedukce a verifikace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highlight>
                  <a:srgbClr val="00FF00"/>
                </a:highlight>
              </a:rPr>
              <a:t>Přehled literatury provedený na začátku studie, literatura může sloužit jako východisko pro VO.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/>
              <a:t>Výzkumník by neměl obvykle začínat svůj výzkum s existující teorií, ačkoli později v průběhu analýzy může být teoretický rámec užitečnou optikou, skrze kterou lze nahlížet na data (</a:t>
            </a:r>
            <a:r>
              <a:rPr lang="cs-CZ" dirty="0" err="1"/>
              <a:t>Corbin</a:t>
            </a:r>
            <a:r>
              <a:rPr lang="cs-CZ" dirty="0"/>
              <a:t> &amp; </a:t>
            </a:r>
            <a:r>
              <a:rPr lang="cs-CZ" dirty="0" err="1"/>
              <a:t>Strauss</a:t>
            </a:r>
            <a:r>
              <a:rPr lang="cs-CZ" dirty="0"/>
              <a:t>, 2015).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57631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92100"/>
            <a:ext cx="56261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12799" y="4430236"/>
            <a:ext cx="747197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09880" algn="just">
              <a:spcAft>
                <a:spcPts val="0"/>
              </a:spcAft>
            </a:pPr>
            <a:r>
              <a:rPr lang="en-CA" dirty="0"/>
              <a:t>Strauss and Corbin (1998) </a:t>
            </a:r>
            <a:r>
              <a:rPr lang="en-CA" dirty="0" err="1"/>
              <a:t>místo</a:t>
            </a:r>
            <a:r>
              <a:rPr lang="en-CA" dirty="0"/>
              <a:t> </a:t>
            </a:r>
            <a:r>
              <a:rPr lang="en-CA" dirty="0" err="1"/>
              <a:t>indukce</a:t>
            </a:r>
            <a:r>
              <a:rPr lang="en-CA" dirty="0"/>
              <a:t>, </a:t>
            </a:r>
            <a:r>
              <a:rPr lang="en-CA" dirty="0" err="1"/>
              <a:t>dedukce</a:t>
            </a:r>
            <a:r>
              <a:rPr lang="en-CA" dirty="0"/>
              <a:t> a </a:t>
            </a:r>
            <a:r>
              <a:rPr lang="en-CA" dirty="0" err="1"/>
              <a:t>validace</a:t>
            </a:r>
            <a:r>
              <a:rPr lang="en-CA" dirty="0"/>
              <a:t> v </a:t>
            </a:r>
            <a:r>
              <a:rPr lang="en-CA" dirty="0" err="1"/>
              <a:t>analýze</a:t>
            </a:r>
            <a:r>
              <a:rPr lang="en-CA" dirty="0"/>
              <a:t> </a:t>
            </a:r>
            <a:r>
              <a:rPr lang="en-CA" dirty="0" err="1"/>
              <a:t>zakotvené</a:t>
            </a:r>
            <a:r>
              <a:rPr lang="en-CA" dirty="0"/>
              <a:t> </a:t>
            </a:r>
            <a:r>
              <a:rPr lang="en-CA" dirty="0" err="1"/>
              <a:t>teorie</a:t>
            </a:r>
            <a:r>
              <a:rPr lang="en-CA" dirty="0"/>
              <a:t>. (Heath and Cowley, 2004, p.145)</a:t>
            </a:r>
          </a:p>
        </p:txBody>
      </p:sp>
    </p:spTree>
    <p:extLst>
      <p:ext uri="{BB962C8B-B14F-4D97-AF65-F5344CB8AC3E}">
        <p14:creationId xmlns:p14="http://schemas.microsoft.com/office/powerpoint/2010/main" val="377790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980" y="774700"/>
            <a:ext cx="752015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Obsah</a:t>
            </a:r>
            <a:r>
              <a:rPr lang="en-CA" sz="4000" dirty="0">
                <a:latin typeface="Arial"/>
                <a:cs typeface="Arial"/>
              </a:rPr>
              <a:t> </a:t>
            </a: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lekce</a:t>
            </a:r>
            <a:endParaRPr lang="en-CA" sz="48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0980" y="2171700"/>
            <a:ext cx="7449206" cy="34111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000" dirty="0">
                <a:latin typeface="Arial"/>
                <a:cs typeface="Arial"/>
              </a:rPr>
              <a:t> Úvod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Základní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informace</a:t>
            </a:r>
            <a:r>
              <a:rPr lang="en-CA" sz="2000" dirty="0">
                <a:latin typeface="Arial"/>
                <a:cs typeface="Arial"/>
              </a:rPr>
              <a:t> o </a:t>
            </a:r>
            <a:r>
              <a:rPr lang="en-CA" sz="2000" dirty="0" err="1">
                <a:latin typeface="Arial"/>
                <a:cs typeface="Arial"/>
              </a:rPr>
              <a:t>zakotvené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teorii</a:t>
            </a:r>
            <a:r>
              <a:rPr lang="cs-CZ" sz="2000" dirty="0">
                <a:latin typeface="Arial"/>
                <a:cs typeface="Arial"/>
              </a:rPr>
              <a:t> (dále ZT)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CA" sz="2000" dirty="0">
                <a:latin typeface="Arial"/>
                <a:cs typeface="Arial"/>
              </a:rPr>
              <a:t> Co ZT je a co ne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CA" sz="2000" dirty="0">
                <a:latin typeface="Arial"/>
                <a:cs typeface="Arial"/>
              </a:rPr>
              <a:t> </a:t>
            </a:r>
            <a:r>
              <a:rPr lang="en-CA" sz="2000" dirty="0" err="1">
                <a:latin typeface="Arial"/>
                <a:cs typeface="Arial"/>
              </a:rPr>
              <a:t>Přehled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cs-CZ" sz="2000" dirty="0">
                <a:latin typeface="Arial"/>
                <a:cs typeface="Arial"/>
              </a:rPr>
              <a:t>3+1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hlavních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typů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zakotvené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teorie</a:t>
            </a:r>
            <a:endParaRPr lang="en-CA" sz="2000" dirty="0">
              <a:latin typeface="Arial"/>
              <a:cs typeface="Arial"/>
            </a:endParaRP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CA" sz="2000" dirty="0">
                <a:latin typeface="Arial"/>
                <a:cs typeface="Arial"/>
              </a:rPr>
              <a:t> </a:t>
            </a:r>
            <a:r>
              <a:rPr lang="en-CA" sz="2000" dirty="0" err="1">
                <a:latin typeface="Arial"/>
                <a:cs typeface="Arial"/>
              </a:rPr>
              <a:t>Rozdíly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typů</a:t>
            </a:r>
            <a:r>
              <a:rPr lang="en-CA" sz="2000" dirty="0">
                <a:latin typeface="Arial"/>
                <a:cs typeface="Arial"/>
              </a:rPr>
              <a:t> ZT</a:t>
            </a:r>
            <a:endParaRPr lang="cs-CZ" sz="2000" dirty="0">
              <a:latin typeface="Arial"/>
              <a:cs typeface="Arial"/>
            </a:endParaRP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2000" dirty="0">
                <a:latin typeface="Arial"/>
                <a:cs typeface="Arial"/>
              </a:rPr>
              <a:t> Konstruktivistická ZT (K. </a:t>
            </a:r>
            <a:r>
              <a:rPr lang="cs-CZ" sz="2000" dirty="0" err="1">
                <a:latin typeface="Arial"/>
                <a:cs typeface="Arial"/>
              </a:rPr>
              <a:t>Charmaz</a:t>
            </a:r>
            <a:r>
              <a:rPr lang="cs-CZ" sz="2000" dirty="0">
                <a:latin typeface="Arial"/>
                <a:cs typeface="Arial"/>
              </a:rPr>
              <a:t>)</a:t>
            </a:r>
            <a:endParaRPr lang="en-CA" sz="2000" dirty="0">
              <a:latin typeface="Arial"/>
              <a:cs typeface="Arial"/>
            </a:endParaRP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CA" sz="2000" dirty="0">
                <a:latin typeface="Arial"/>
                <a:cs typeface="Arial"/>
              </a:rPr>
              <a:t> </a:t>
            </a:r>
            <a:r>
              <a:rPr lang="en-CA" sz="2000" dirty="0" err="1">
                <a:latin typeface="Arial"/>
                <a:cs typeface="Arial"/>
              </a:rPr>
              <a:t>Význam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kvalitativních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výzkumných</a:t>
            </a:r>
            <a:r>
              <a:rPr lang="en-CA" sz="2000" dirty="0">
                <a:latin typeface="Arial"/>
                <a:cs typeface="Arial"/>
              </a:rPr>
              <a:t> </a:t>
            </a:r>
            <a:r>
              <a:rPr lang="en-CA" sz="2000" dirty="0" err="1">
                <a:latin typeface="Arial"/>
                <a:cs typeface="Arial"/>
              </a:rPr>
              <a:t>metodik</a:t>
            </a:r>
            <a:endParaRPr lang="en-CA" sz="2000" dirty="0">
              <a:latin typeface="Arial"/>
              <a:cs typeface="Arial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5211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401" y="0"/>
            <a:ext cx="6197282" cy="410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88999" y="4315936"/>
            <a:ext cx="74982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algn="just">
              <a:spcBef>
                <a:spcPts val="175"/>
              </a:spcBef>
              <a:spcAft>
                <a:spcPts val="0"/>
              </a:spcAft>
            </a:pPr>
            <a:r>
              <a:rPr lang="en-CA" dirty="0"/>
              <a:t>Strauss (1987), Strauss and Corbin (1990) place of induction, deduction and veriﬁcation in grounded theory analysis. (Heath and </a:t>
            </a:r>
            <a:r>
              <a:rPr lang="en-CA" dirty="0" err="1"/>
              <a:t>Cowley</a:t>
            </a:r>
            <a:r>
              <a:rPr lang="en-CA" dirty="0"/>
              <a:t>, 2004, p.145)</a:t>
            </a:r>
          </a:p>
        </p:txBody>
      </p:sp>
    </p:spTree>
    <p:extLst>
      <p:ext uri="{BB962C8B-B14F-4D97-AF65-F5344CB8AC3E}">
        <p14:creationId xmlns:p14="http://schemas.microsoft.com/office/powerpoint/2010/main" val="536829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1116D-9E57-47CF-9E1A-EE65612A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a kritika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B57E09-B297-41CC-BC04-A098DF39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K silným stránkám SZT patří, že tento přístup nabízí </a:t>
            </a:r>
            <a:r>
              <a:rPr lang="cs-CZ" dirty="0">
                <a:highlight>
                  <a:srgbClr val="00FF00"/>
                </a:highlight>
              </a:rPr>
              <a:t>jasný popis svých komplexních výzkumných postupů </a:t>
            </a:r>
            <a:r>
              <a:rPr lang="cs-CZ" dirty="0"/>
              <a:t>(</a:t>
            </a:r>
            <a:r>
              <a:rPr lang="cs-CZ" dirty="0" err="1"/>
              <a:t>Walker</a:t>
            </a:r>
            <a:r>
              <a:rPr lang="cs-CZ" dirty="0"/>
              <a:t> &amp; </a:t>
            </a:r>
            <a:r>
              <a:rPr lang="cs-CZ" dirty="0" err="1"/>
              <a:t>Myrick</a:t>
            </a:r>
            <a:r>
              <a:rPr lang="cs-CZ" dirty="0"/>
              <a:t>, 2006) a že SGT umožňuje výzkumníkovi zaměřit se jak na mikro, tak na makro podmínky pomocí matice podmínek/následků (</a:t>
            </a:r>
            <a:r>
              <a:rPr lang="cs-CZ" dirty="0" err="1"/>
              <a:t>Mills</a:t>
            </a:r>
            <a:r>
              <a:rPr lang="cs-CZ" dirty="0"/>
              <a:t> et al., 2006; </a:t>
            </a:r>
            <a:r>
              <a:rPr lang="cs-CZ" dirty="0" err="1"/>
              <a:t>Walker</a:t>
            </a:r>
            <a:r>
              <a:rPr lang="cs-CZ" dirty="0"/>
              <a:t> &amp; </a:t>
            </a:r>
            <a:r>
              <a:rPr lang="cs-CZ" dirty="0" err="1"/>
              <a:t>Myrick</a:t>
            </a:r>
            <a:r>
              <a:rPr lang="cs-CZ" dirty="0"/>
              <a:t>, 2006).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Někteří vědci tvrdí, že přísné analytické nástroje, jako je paradigma kódování, umožňují konstruovat dostatečně analytické teorie (</a:t>
            </a:r>
            <a:r>
              <a:rPr lang="cs-CZ" dirty="0" err="1"/>
              <a:t>McCann</a:t>
            </a:r>
            <a:r>
              <a:rPr lang="cs-CZ" dirty="0"/>
              <a:t> &amp; </a:t>
            </a:r>
            <a:r>
              <a:rPr lang="cs-CZ" dirty="0" err="1"/>
              <a:t>Clark</a:t>
            </a:r>
            <a:r>
              <a:rPr lang="cs-CZ" dirty="0"/>
              <a:t>, 2003c; </a:t>
            </a:r>
            <a:r>
              <a:rPr lang="cs-CZ" dirty="0" err="1"/>
              <a:t>Mills</a:t>
            </a:r>
            <a:r>
              <a:rPr lang="cs-CZ" dirty="0"/>
              <a:t> et al., 2006).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Jiní však tvrdí, že SZT je </a:t>
            </a:r>
            <a:r>
              <a:rPr lang="cs-CZ" dirty="0">
                <a:highlight>
                  <a:srgbClr val="00FFFF"/>
                </a:highlight>
              </a:rPr>
              <a:t>rigidní a zaměřuje se na systematické postupy, které narušují citlivost výzkumníků k datům a podporují mocenský rozdíl mezi výzkumníkem a účastníky </a:t>
            </a:r>
            <a:r>
              <a:rPr lang="cs-CZ" dirty="0"/>
              <a:t>(</a:t>
            </a:r>
            <a:r>
              <a:rPr lang="cs-CZ" dirty="0" err="1"/>
              <a:t>Bryant</a:t>
            </a:r>
            <a:r>
              <a:rPr lang="cs-CZ" dirty="0"/>
              <a:t> &amp; </a:t>
            </a:r>
            <a:r>
              <a:rPr lang="cs-CZ" dirty="0" err="1"/>
              <a:t>Charmaz</a:t>
            </a:r>
            <a:r>
              <a:rPr lang="cs-CZ" dirty="0"/>
              <a:t>, 2007c; </a:t>
            </a:r>
            <a:r>
              <a:rPr lang="cs-CZ" dirty="0" err="1"/>
              <a:t>Evans</a:t>
            </a:r>
            <a:r>
              <a:rPr lang="cs-CZ" dirty="0"/>
              <a:t>, 2013; </a:t>
            </a:r>
            <a:r>
              <a:rPr lang="cs-CZ" dirty="0" err="1"/>
              <a:t>Heath</a:t>
            </a:r>
            <a:r>
              <a:rPr lang="cs-CZ" dirty="0"/>
              <a:t> &amp; </a:t>
            </a:r>
            <a:r>
              <a:rPr lang="cs-CZ" dirty="0" err="1"/>
              <a:t>Cowley</a:t>
            </a:r>
            <a:r>
              <a:rPr lang="cs-CZ" dirty="0"/>
              <a:t>, 2004; Hunter et al., 2011).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Časnost a intenzita zásahu výzkumníka a důraz na používání analytických nástrojů mohou vnutit datům předem dané představy, místo aby umožnily vznik zakotvené teorie (</a:t>
            </a:r>
            <a:r>
              <a:rPr lang="cs-CZ" dirty="0" err="1"/>
              <a:t>Charmaz</a:t>
            </a:r>
            <a:r>
              <a:rPr lang="cs-CZ" dirty="0"/>
              <a:t>, 2000; Glaser, 1992; </a:t>
            </a:r>
            <a:r>
              <a:rPr lang="cs-CZ" dirty="0" err="1"/>
              <a:t>Walker</a:t>
            </a:r>
            <a:r>
              <a:rPr lang="cs-CZ" dirty="0"/>
              <a:t> &amp; </a:t>
            </a:r>
            <a:r>
              <a:rPr lang="cs-CZ" dirty="0" err="1"/>
              <a:t>Myrick</a:t>
            </a:r>
            <a:r>
              <a:rPr lang="cs-CZ" dirty="0"/>
              <a:t>, 2006).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94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21" y="-1"/>
            <a:ext cx="1426780" cy="182424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65E5FDE-60EE-4160-9EB7-93B1F561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Feministická ZT (FZT) – </a:t>
            </a:r>
            <a:br>
              <a:rPr lang="cs-CZ" dirty="0"/>
            </a:br>
            <a:r>
              <a:rPr lang="cs-CZ" dirty="0"/>
              <a:t>Judy </a:t>
            </a:r>
            <a:r>
              <a:rPr lang="cs-CZ" dirty="0" err="1"/>
              <a:t>Wuest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5AEB11-BF85-4739-AD08-5099804B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latin typeface="Arial"/>
                <a:ea typeface="Verdana"/>
                <a:cs typeface="Arial"/>
              </a:rPr>
              <a:t>Původně pro zdravotní sestry, aby si uvědomily </a:t>
            </a:r>
            <a:r>
              <a:rPr lang="cs-CZ" dirty="0" err="1">
                <a:latin typeface="Arial"/>
                <a:cs typeface="Arial"/>
              </a:rPr>
              <a:t>anrdocentrické</a:t>
            </a:r>
            <a:r>
              <a:rPr lang="cs-CZ" dirty="0">
                <a:latin typeface="Arial"/>
                <a:cs typeface="Arial"/>
              </a:rPr>
              <a:t> předsudky a zajistily, že hlasy žen budou ve výzkumné komunitě slyšet. </a:t>
            </a:r>
            <a:endParaRPr lang="cs-CZ" dirty="0"/>
          </a:p>
          <a:p>
            <a:endParaRPr lang="en-CA" dirty="0"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 err="1">
                <a:latin typeface="Arial"/>
                <a:cs typeface="Arial"/>
              </a:rPr>
              <a:t>Wuest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vybírá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metodologické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prvky</a:t>
            </a:r>
            <a:r>
              <a:rPr lang="en-CA" dirty="0">
                <a:latin typeface="Arial"/>
                <a:cs typeface="Arial"/>
              </a:rPr>
              <a:t> ze </a:t>
            </a:r>
            <a:r>
              <a:rPr lang="en-CA" dirty="0" err="1">
                <a:latin typeface="Arial"/>
                <a:cs typeface="Arial"/>
              </a:rPr>
              <a:t>všech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tří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zakotvených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teorií</a:t>
            </a:r>
            <a:r>
              <a:rPr lang="en-CA" dirty="0">
                <a:latin typeface="Arial"/>
                <a:cs typeface="Arial"/>
              </a:rPr>
              <a:t>, aby </a:t>
            </a:r>
            <a:r>
              <a:rPr lang="en-CA" dirty="0" err="1">
                <a:latin typeface="Arial"/>
                <a:cs typeface="Arial"/>
              </a:rPr>
              <a:t>zdůraznila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důležitost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spojení</a:t>
            </a:r>
            <a:r>
              <a:rPr lang="en-CA" dirty="0">
                <a:latin typeface="Arial"/>
                <a:cs typeface="Arial"/>
              </a:rPr>
              <a:t> s </a:t>
            </a:r>
            <a:r>
              <a:rPr lang="en-CA" dirty="0" err="1">
                <a:latin typeface="Arial"/>
                <a:cs typeface="Arial"/>
              </a:rPr>
              <a:t>feministickou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teorií</a:t>
            </a:r>
            <a:r>
              <a:rPr lang="en-CA" dirty="0">
                <a:latin typeface="Arial"/>
                <a:cs typeface="Arial"/>
              </a:rPr>
              <a:t>.</a:t>
            </a:r>
            <a:endParaRPr lang="cs-CZ" dirty="0">
              <a:latin typeface="Arial"/>
              <a:cs typeface="Arial"/>
            </a:endParaRP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latin typeface="Arial"/>
                <a:cs typeface="Arial"/>
              </a:rPr>
              <a:t>“ … </a:t>
            </a:r>
            <a:r>
              <a:rPr lang="en-CA" dirty="0" err="1">
                <a:latin typeface="Arial"/>
                <a:cs typeface="Arial"/>
              </a:rPr>
              <a:t>zakotvená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teorie</a:t>
            </a:r>
            <a:r>
              <a:rPr lang="en-CA" dirty="0">
                <a:latin typeface="Arial"/>
                <a:cs typeface="Arial"/>
              </a:rPr>
              <a:t> je v </a:t>
            </a:r>
            <a:r>
              <a:rPr lang="en-CA" dirty="0" err="1">
                <a:latin typeface="Arial"/>
                <a:cs typeface="Arial"/>
              </a:rPr>
              <a:t>souladu</a:t>
            </a:r>
            <a:r>
              <a:rPr lang="en-CA" dirty="0">
                <a:latin typeface="Arial"/>
                <a:cs typeface="Arial"/>
              </a:rPr>
              <a:t> s </a:t>
            </a:r>
            <a:r>
              <a:rPr lang="en-CA" dirty="0" err="1">
                <a:latin typeface="Arial"/>
                <a:cs typeface="Arial"/>
              </a:rPr>
              <a:t>postmoderní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feministickou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epistemologií</a:t>
            </a:r>
            <a:r>
              <a:rPr lang="en-CA" dirty="0">
                <a:latin typeface="Arial"/>
                <a:cs typeface="Arial"/>
              </a:rPr>
              <a:t> v tom </a:t>
            </a:r>
            <a:r>
              <a:rPr lang="en-CA" dirty="0" err="1">
                <a:latin typeface="Arial"/>
                <a:cs typeface="Arial"/>
              </a:rPr>
              <a:t>smyslu</a:t>
            </a:r>
            <a:r>
              <a:rPr lang="en-CA" dirty="0">
                <a:latin typeface="Arial"/>
                <a:cs typeface="Arial"/>
              </a:rPr>
              <a:t>, </a:t>
            </a:r>
            <a:r>
              <a:rPr lang="en-CA" dirty="0" err="1">
                <a:latin typeface="Arial"/>
                <a:cs typeface="Arial"/>
              </a:rPr>
              <a:t>že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akceptuje</a:t>
            </a:r>
            <a:r>
              <a:rPr lang="en-CA" dirty="0">
                <a:latin typeface="Arial"/>
                <a:cs typeface="Arial"/>
              </a:rPr>
              <a:t> </a:t>
            </a:r>
            <a:r>
              <a:rPr lang="en-CA" dirty="0" err="1">
                <a:latin typeface="Arial"/>
                <a:cs typeface="Arial"/>
              </a:rPr>
              <a:t>různá</a:t>
            </a:r>
            <a:r>
              <a:rPr lang="en-CA" dirty="0">
                <a:latin typeface="Arial"/>
                <a:cs typeface="Arial"/>
              </a:rPr>
              <a:t> </a:t>
            </a:r>
            <a:r>
              <a:rPr lang="en-CA" dirty="0" err="1">
                <a:latin typeface="Arial"/>
                <a:cs typeface="Arial"/>
              </a:rPr>
              <a:t>vysvětlení</a:t>
            </a:r>
            <a:r>
              <a:rPr lang="en-CA" dirty="0">
                <a:latin typeface="Arial"/>
                <a:cs typeface="Arial"/>
              </a:rPr>
              <a:t> reality.” (</a:t>
            </a:r>
            <a:r>
              <a:rPr lang="en-CA" dirty="0" err="1">
                <a:latin typeface="Arial"/>
                <a:cs typeface="Arial"/>
              </a:rPr>
              <a:t>Wuest</a:t>
            </a:r>
            <a:r>
              <a:rPr lang="en-CA" dirty="0">
                <a:latin typeface="Arial"/>
                <a:cs typeface="Arial"/>
              </a:rPr>
              <a:t>, 1995, str. 127).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73D6E2-386C-46C4-8E7D-0C50BB2A741E}"/>
              </a:ext>
            </a:extLst>
          </p:cNvPr>
          <p:cNvSpPr txBox="1"/>
          <p:nvPr/>
        </p:nvSpPr>
        <p:spPr>
          <a:xfrm>
            <a:off x="6865883" y="5657671"/>
            <a:ext cx="2278117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latin typeface="Baskerville Old Face" panose="02020602080505020303" pitchFamily="18" charset="0"/>
              </a:rPr>
              <a:t>Variace konstruktivistické ZT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44CD2634-1509-4D38-A308-416AF62DC35D}"/>
              </a:ext>
            </a:extLst>
          </p:cNvPr>
          <p:cNvSpPr/>
          <p:nvPr/>
        </p:nvSpPr>
        <p:spPr>
          <a:xfrm>
            <a:off x="8040414" y="6304002"/>
            <a:ext cx="449317" cy="5539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70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researchsupporthub.files.wordpress.com/2013/09/qmip-charma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345" y="-1"/>
            <a:ext cx="1300655" cy="173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71D9388-FAB1-4EB4-BA97-CC941504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err="1">
                <a:latin typeface="Arial"/>
                <a:cs typeface="Arial"/>
              </a:rPr>
              <a:t>Konstruktivistická</a:t>
            </a:r>
            <a:r>
              <a:rPr lang="en-CA" dirty="0">
                <a:latin typeface="Arial"/>
                <a:cs typeface="Arial"/>
              </a:rPr>
              <a:t> ZT </a:t>
            </a:r>
            <a:br>
              <a:rPr lang="cs-CZ" dirty="0">
                <a:latin typeface="Arial"/>
                <a:cs typeface="Arial"/>
              </a:rPr>
            </a:br>
            <a:r>
              <a:rPr lang="cs-CZ" dirty="0">
                <a:latin typeface="Arial"/>
                <a:cs typeface="Arial"/>
              </a:rPr>
              <a:t>(KZT) </a:t>
            </a:r>
            <a:r>
              <a:rPr lang="en-CA" dirty="0">
                <a:latin typeface="Arial"/>
                <a:cs typeface="Arial"/>
              </a:rPr>
              <a:t>- Kathy Charmaz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B25D0-0D8E-4805-9188-4B07644D7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36825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Konstruktivistický postoj, subjektivistická epistemologie.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Nepopírá se objektivní externí svět, převažuje zájem </a:t>
            </a:r>
            <a:r>
              <a:rPr lang="cs-CZ" sz="14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„svět v myslích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“.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Jádrem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t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eorie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přesvědčení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pojmy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/ poznatky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konstruovány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nikoliv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objevovány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Výzkumník se chápe jako spolutvůrce poznatků. Musí být </a:t>
            </a:r>
            <a:r>
              <a:rPr lang="cs-CZ" sz="14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reflexivní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(nevnucovat datům své pohledy – psaní poznámek – nástroj).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Konstruktivisté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začínají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výzku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konkrétními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určitou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věcnou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oblast.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Konstruktivisté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začínají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CA" sz="1400" dirty="0" err="1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přehledem</a:t>
            </a:r>
            <a:r>
              <a:rPr lang="en-CA" sz="1400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literatury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prvním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krokem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– teoretická senzitivita. 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14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Abdukce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- i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terativní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kdy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výzkumník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vrací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mezi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daty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konceptualizací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což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klíčová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součást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analýzy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(Charmaz, 2009).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ýzkumníci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používají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slovní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sondy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aby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porozuměli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implicitním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významům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věnují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kontextu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účastníků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(Charmaz, 2014).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Přístup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mezi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pozitivismem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postmodernismem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Tři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úrovně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kódování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otevřené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cílené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400" dirty="0" err="1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teoretické</a:t>
            </a:r>
            <a:r>
              <a:rPr lang="cs-CZ" sz="14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Utvořená teorie se chápe jako „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obraz reality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“ nikoliv realita.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Konstruktivisté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věří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jedná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logický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vývoj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zakotvené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od 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ZT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přes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Straussovu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konstruktivistické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F9A85D-CB97-49A3-A79E-303828AD676A}"/>
              </a:ext>
            </a:extLst>
          </p:cNvPr>
          <p:cNvSpPr txBox="1"/>
          <p:nvPr/>
        </p:nvSpPr>
        <p:spPr>
          <a:xfrm>
            <a:off x="6653048" y="1592315"/>
            <a:ext cx="1450428" cy="738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Baskerville Old Face" panose="02020602080505020303" pitchFamily="18" charset="0"/>
              </a:rPr>
              <a:t>Ne externí ALE interní svět (myšlení, cítění)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60BE304-D5BE-4109-BFE7-B63AEF6AF49F}"/>
              </a:ext>
            </a:extLst>
          </p:cNvPr>
          <p:cNvCxnSpPr/>
          <p:nvPr/>
        </p:nvCxnSpPr>
        <p:spPr>
          <a:xfrm>
            <a:off x="5234152" y="1845733"/>
            <a:ext cx="1253358" cy="115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E4F9D3-3E9E-4F9F-A9E6-50600390AA46}"/>
              </a:ext>
            </a:extLst>
          </p:cNvPr>
          <p:cNvSpPr txBox="1"/>
          <p:nvPr/>
        </p:nvSpPr>
        <p:spPr>
          <a:xfrm>
            <a:off x="8002970" y="3556283"/>
            <a:ext cx="981403" cy="738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Baskerville Old Face" panose="02020602080505020303" pitchFamily="18" charset="0"/>
              </a:rPr>
              <a:t>Indukce</a:t>
            </a:r>
          </a:p>
          <a:p>
            <a:r>
              <a:rPr lang="cs-CZ" sz="1400" dirty="0">
                <a:latin typeface="Baskerville Old Face" panose="02020602080505020303" pitchFamily="18" charset="0"/>
              </a:rPr>
              <a:t>Abdukce</a:t>
            </a:r>
          </a:p>
          <a:p>
            <a:r>
              <a:rPr lang="cs-CZ" sz="1400" dirty="0">
                <a:latin typeface="Baskerville Old Face" panose="02020602080505020303" pitchFamily="18" charset="0"/>
              </a:rPr>
              <a:t>Dedukce</a:t>
            </a:r>
          </a:p>
        </p:txBody>
      </p:sp>
      <p:sp>
        <p:nvSpPr>
          <p:cNvPr id="11" name="Šipka: obousměrná svislá 10">
            <a:extLst>
              <a:ext uri="{FF2B5EF4-FFF2-40B4-BE49-F238E27FC236}">
                <a16:creationId xmlns:a16="http://schemas.microsoft.com/office/drawing/2014/main" id="{C9A6833B-7052-4AE9-9CC0-BFF647454D32}"/>
              </a:ext>
            </a:extLst>
          </p:cNvPr>
          <p:cNvSpPr/>
          <p:nvPr/>
        </p:nvSpPr>
        <p:spPr>
          <a:xfrm>
            <a:off x="8793215" y="3697015"/>
            <a:ext cx="197069" cy="45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383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KZT - Posun v pohledu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</a:p>
          <a:p>
            <a:pPr>
              <a:buFont typeface="Arial" charset="0"/>
              <a:buChar char="•"/>
            </a:pPr>
            <a:r>
              <a:rPr lang="cs-CZ" sz="2800" dirty="0"/>
              <a:t>Rozhovory </a:t>
            </a:r>
            <a:r>
              <a:rPr lang="cs-CZ" sz="2800" dirty="0">
                <a:highlight>
                  <a:srgbClr val="FFFF00"/>
                </a:highlight>
              </a:rPr>
              <a:t>nejsou</a:t>
            </a:r>
            <a:r>
              <a:rPr lang="cs-CZ" sz="2800" dirty="0"/>
              <a:t> </a:t>
            </a:r>
            <a:r>
              <a:rPr lang="cs-CZ" sz="2800" dirty="0">
                <a:highlight>
                  <a:srgbClr val="00FF00"/>
                </a:highlight>
              </a:rPr>
              <a:t>neutrální</a:t>
            </a:r>
            <a:r>
              <a:rPr lang="en-US" sz="2800" dirty="0"/>
              <a:t>, </a:t>
            </a:r>
            <a:r>
              <a:rPr lang="cs-CZ" sz="2800" dirty="0">
                <a:highlight>
                  <a:srgbClr val="00FFFF"/>
                </a:highlight>
              </a:rPr>
              <a:t>bezkontextové nástroje pro sběr dat</a:t>
            </a:r>
            <a:endParaRPr lang="en-US" sz="2800" i="1" dirty="0">
              <a:highlight>
                <a:srgbClr val="00FFFF"/>
              </a:highlight>
            </a:endParaRPr>
          </a:p>
          <a:p>
            <a:pPr>
              <a:buFont typeface="Arial" charset="0"/>
              <a:buChar char="•"/>
            </a:pPr>
            <a:r>
              <a:rPr lang="cs-CZ" sz="2800" dirty="0"/>
              <a:t> Jsou spíše </a:t>
            </a:r>
            <a:r>
              <a:rPr lang="cs-CZ" sz="2800" dirty="0">
                <a:highlight>
                  <a:srgbClr val="FFFF00"/>
                </a:highlight>
              </a:rPr>
              <a:t>aktivní interakcí mezi dvěma lidmi</a:t>
            </a:r>
            <a:endParaRPr lang="en-US" sz="2800" dirty="0">
              <a:highlight>
                <a:srgbClr val="FFFF00"/>
              </a:highlight>
            </a:endParaRPr>
          </a:p>
          <a:p>
            <a:pPr>
              <a:buFont typeface="Arial" charset="0"/>
              <a:buChar char="•"/>
            </a:pPr>
            <a:r>
              <a:rPr lang="cs-CZ" sz="2800" dirty="0"/>
              <a:t> Výsledky jsou </a:t>
            </a:r>
            <a:r>
              <a:rPr lang="cs-CZ" sz="2800" dirty="0">
                <a:highlight>
                  <a:srgbClr val="00FF00"/>
                </a:highlight>
              </a:rPr>
              <a:t>vzájemně vyjednané a kontextuální</a:t>
            </a:r>
            <a:endParaRPr lang="en-US" sz="2800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3316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Ontolog</a:t>
            </a:r>
            <a:r>
              <a:rPr lang="cs-CZ" dirty="0" err="1"/>
              <a:t>ie</a:t>
            </a:r>
            <a:r>
              <a:rPr lang="cs-CZ" dirty="0"/>
              <a:t>: </a:t>
            </a:r>
            <a:r>
              <a:rPr lang="cs-CZ" sz="3100" i="1" dirty="0"/>
              <a:t>povaha reality</a:t>
            </a: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52600"/>
            <a:ext cx="7863840" cy="43735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cs-CZ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Realita je plná významů / interpretací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Poznání je vysoce </a:t>
            </a:r>
            <a:r>
              <a:rPr lang="cs-CZ" sz="2800" dirty="0" err="1"/>
              <a:t>kontextualizováno</a:t>
            </a:r>
            <a:r>
              <a:rPr lang="cs-CZ" sz="2800" dirty="0"/>
              <a:t> politickými, historickými, kulturními a dalšími vlivy</a:t>
            </a:r>
          </a:p>
          <a:p>
            <a:pPr>
              <a:buFont typeface="Arial" charset="0"/>
              <a:buChar char="•"/>
            </a:pPr>
            <a:r>
              <a:rPr lang="cs-CZ" sz="2800" dirty="0"/>
              <a:t> Realita je lokální a specifická</a:t>
            </a:r>
          </a:p>
          <a:p>
            <a:pPr>
              <a:buFont typeface="Arial" charset="0"/>
              <a:buChar char="•"/>
            </a:pPr>
            <a:r>
              <a:rPr lang="cs-CZ" sz="2800" dirty="0"/>
              <a:t> Realita se mění, jak se vyvíjíme</a:t>
            </a:r>
          </a:p>
          <a:p>
            <a:pPr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2144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Epistemolog</a:t>
            </a:r>
            <a:r>
              <a:rPr lang="cs-CZ" dirty="0" err="1"/>
              <a:t>ie</a:t>
            </a:r>
            <a:r>
              <a:rPr lang="cs-CZ" dirty="0"/>
              <a:t>:</a:t>
            </a:r>
            <a:br>
              <a:rPr lang="en-US" dirty="0"/>
            </a:br>
            <a:r>
              <a:rPr lang="en-US" sz="3100" i="1" dirty="0" err="1"/>
              <a:t>vztah</a:t>
            </a:r>
            <a:r>
              <a:rPr lang="en-US" sz="3100" i="1" dirty="0"/>
              <a:t> </a:t>
            </a:r>
            <a:r>
              <a:rPr lang="en-US" sz="3100" i="1" dirty="0" err="1"/>
              <a:t>mezi</a:t>
            </a:r>
            <a:r>
              <a:rPr lang="en-US" sz="3100" i="1" dirty="0"/>
              <a:t> </a:t>
            </a:r>
            <a:r>
              <a:rPr lang="en-US" sz="3100" i="1" dirty="0" err="1"/>
              <a:t>výzkumn</a:t>
            </a:r>
            <a:r>
              <a:rPr lang="cs-CZ" sz="3100" i="1" dirty="0" err="1"/>
              <a:t>íkem</a:t>
            </a:r>
            <a:r>
              <a:rPr lang="cs-CZ" sz="3100" i="1" dirty="0"/>
              <a:t> </a:t>
            </a:r>
            <a:r>
              <a:rPr lang="en-US" sz="3100" i="1" dirty="0"/>
              <a:t>a </a:t>
            </a:r>
            <a:r>
              <a:rPr lang="en-US" sz="3100" i="1" dirty="0" err="1"/>
              <a:t>subjektem</a:t>
            </a:r>
            <a:r>
              <a:rPr lang="cs-CZ" sz="3100" i="1" dirty="0"/>
              <a:t> poznání</a:t>
            </a: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048" y="1752600"/>
            <a:ext cx="7748752" cy="43735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Transakční</a:t>
            </a:r>
            <a:r>
              <a:rPr lang="en-US" sz="2800" dirty="0"/>
              <a:t> a </a:t>
            </a:r>
            <a:r>
              <a:rPr lang="en-US" sz="2800" dirty="0" err="1"/>
              <a:t>subjektivní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Výzkumník</a:t>
            </a:r>
            <a:r>
              <a:rPr lang="en-US" sz="2800" dirty="0"/>
              <a:t> a </a:t>
            </a:r>
            <a:r>
              <a:rPr lang="en-US" sz="2800" dirty="0" err="1"/>
              <a:t>téma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propojeny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Znalosti</a:t>
            </a:r>
            <a:r>
              <a:rPr lang="en-US" sz="2800" dirty="0"/>
              <a:t> </a:t>
            </a:r>
            <a:r>
              <a:rPr lang="en-US" sz="2800" dirty="0" err="1"/>
              <a:t>neobjevujeme</a:t>
            </a:r>
            <a:r>
              <a:rPr lang="en-US" sz="2800" dirty="0"/>
              <a:t>, ale </a:t>
            </a:r>
            <a:r>
              <a:rPr lang="en-US" sz="2800" dirty="0" err="1"/>
              <a:t>konstruujeme</a:t>
            </a:r>
            <a:r>
              <a:rPr lang="cs-CZ" sz="2800" dirty="0"/>
              <a:t> (spoluutváříme)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Konstrukce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cs-CZ" sz="2800" dirty="0"/>
              <a:t>interpretacemi/ </a:t>
            </a:r>
            <a:r>
              <a:rPr lang="en-US" sz="2800" dirty="0" err="1"/>
              <a:t>interpretovány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6018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Metodolog</a:t>
            </a:r>
            <a:r>
              <a:rPr lang="cs-CZ" dirty="0" err="1"/>
              <a:t>ie</a:t>
            </a:r>
            <a:r>
              <a:rPr lang="cs-CZ" dirty="0"/>
              <a:t>:</a:t>
            </a:r>
            <a:br>
              <a:rPr lang="en-US" dirty="0"/>
            </a:br>
            <a:r>
              <a:rPr lang="cs-CZ" sz="3100" i="1" dirty="0"/>
              <a:t>způsob získávání znalostí</a:t>
            </a:r>
            <a:endParaRPr lang="en-US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Otevřené</a:t>
            </a:r>
            <a:r>
              <a:rPr lang="en-US" sz="2800" dirty="0"/>
              <a:t> </a:t>
            </a:r>
            <a:r>
              <a:rPr lang="en-US" sz="2800" dirty="0" err="1"/>
              <a:t>kódování</a:t>
            </a:r>
            <a:r>
              <a:rPr lang="en-US" sz="2800" dirty="0"/>
              <a:t> do </a:t>
            </a:r>
            <a:r>
              <a:rPr lang="cs-CZ" sz="2800" dirty="0"/>
              <a:t>klíčových </a:t>
            </a:r>
            <a:r>
              <a:rPr lang="en-US" sz="2800" dirty="0" err="1"/>
              <a:t>kategorií</a:t>
            </a:r>
            <a:r>
              <a:rPr lang="en-US" sz="2800" dirty="0"/>
              <a:t>, </a:t>
            </a:r>
            <a:r>
              <a:rPr lang="en-US" sz="2800" dirty="0" err="1"/>
              <a:t>teoretické</a:t>
            </a:r>
            <a:r>
              <a:rPr lang="en-US" sz="2800" dirty="0"/>
              <a:t> </a:t>
            </a:r>
            <a:r>
              <a:rPr lang="en-US" sz="2800" dirty="0" err="1"/>
              <a:t>kódy</a:t>
            </a:r>
            <a:r>
              <a:rPr lang="en-US" sz="2800" dirty="0"/>
              <a:t>, </a:t>
            </a:r>
            <a:r>
              <a:rPr lang="en-US" sz="2800" dirty="0" err="1"/>
              <a:t>konstantní</a:t>
            </a:r>
            <a:r>
              <a:rPr lang="en-US" sz="2800" dirty="0"/>
              <a:t> </a:t>
            </a:r>
            <a:r>
              <a:rPr lang="en-US" sz="2800" dirty="0" err="1"/>
              <a:t>srovnáv</a:t>
            </a:r>
            <a:r>
              <a:rPr lang="cs-CZ" sz="2800" dirty="0" err="1"/>
              <a:t>ání</a:t>
            </a:r>
            <a:r>
              <a:rPr lang="en-US" sz="2800" dirty="0"/>
              <a:t> </a:t>
            </a:r>
            <a:r>
              <a:rPr lang="en-US" sz="2800" dirty="0" err="1"/>
              <a:t>kód</a:t>
            </a:r>
            <a:r>
              <a:rPr lang="cs-CZ" sz="2800" dirty="0"/>
              <a:t>ů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Použití</a:t>
            </a:r>
            <a:r>
              <a:rPr lang="en-US" sz="2800" dirty="0"/>
              <a:t> </a:t>
            </a:r>
            <a:r>
              <a:rPr lang="en-US" sz="2800" dirty="0" err="1"/>
              <a:t>aktivních</a:t>
            </a:r>
            <a:r>
              <a:rPr lang="en-US" sz="2800" dirty="0"/>
              <a:t> </a:t>
            </a:r>
            <a:r>
              <a:rPr lang="en-US" sz="2800" dirty="0" err="1"/>
              <a:t>kódů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Rekonstrukce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Refle</a:t>
            </a:r>
            <a:r>
              <a:rPr lang="cs-CZ" sz="2800" dirty="0" err="1"/>
              <a:t>ktivní</a:t>
            </a:r>
            <a:r>
              <a:rPr lang="en-US" sz="2800" dirty="0"/>
              <a:t> </a:t>
            </a:r>
            <a:r>
              <a:rPr lang="en-US" sz="2800" dirty="0" err="1"/>
              <a:t>psaní</a:t>
            </a:r>
            <a:r>
              <a:rPr lang="en-US" sz="2800" dirty="0"/>
              <a:t> </a:t>
            </a:r>
            <a:r>
              <a:rPr lang="en-US" sz="2800" dirty="0" err="1"/>
              <a:t>poznámek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/>
              <a:t>„Autor </a:t>
            </a:r>
            <a:r>
              <a:rPr lang="en-US" sz="2800" dirty="0" err="1"/>
              <a:t>neustále</a:t>
            </a:r>
            <a:r>
              <a:rPr lang="en-US" sz="2800" dirty="0"/>
              <a:t> </a:t>
            </a:r>
            <a:r>
              <a:rPr lang="en-US" sz="2800" dirty="0" err="1"/>
              <a:t>přemýšlí</a:t>
            </a:r>
            <a:r>
              <a:rPr lang="en-US" sz="2800" dirty="0"/>
              <a:t>, </a:t>
            </a:r>
            <a:r>
              <a:rPr lang="en-US" sz="2800" dirty="0" err="1"/>
              <a:t>svědčí</a:t>
            </a:r>
            <a:r>
              <a:rPr lang="en-US" sz="2800" dirty="0"/>
              <a:t>, </a:t>
            </a:r>
            <a:r>
              <a:rPr lang="en-US" sz="2800" dirty="0" err="1"/>
              <a:t>přemýšlí</a:t>
            </a:r>
            <a:r>
              <a:rPr lang="en-US" sz="2800" dirty="0"/>
              <a:t> a </a:t>
            </a:r>
            <a:r>
              <a:rPr lang="en-US" sz="2800" dirty="0" err="1"/>
              <a:t>přijímá</a:t>
            </a:r>
            <a:r>
              <a:rPr lang="en-US" sz="2800" dirty="0"/>
              <a:t> </a:t>
            </a:r>
            <a:r>
              <a:rPr lang="en-US" sz="2800" dirty="0" err="1"/>
              <a:t>vše</a:t>
            </a:r>
            <a:r>
              <a:rPr lang="en-US" sz="2800" dirty="0"/>
              <a:t> </a:t>
            </a:r>
            <a:r>
              <a:rPr lang="en-US" sz="2800" dirty="0" err="1"/>
              <a:t>najednou</a:t>
            </a:r>
            <a:r>
              <a:rPr lang="en-US" sz="2800" dirty="0"/>
              <a:t>"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8723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14051"/>
          </a:xfrm>
        </p:spPr>
        <p:txBody>
          <a:bodyPr/>
          <a:lstStyle/>
          <a:p>
            <a:r>
              <a:rPr lang="en-US" dirty="0"/>
              <a:t>Charmaz</a:t>
            </a:r>
            <a:r>
              <a:rPr lang="cs-CZ" dirty="0" err="1"/>
              <a:t>ová</a:t>
            </a:r>
            <a:r>
              <a:rPr lang="cs-CZ" dirty="0"/>
              <a:t> </a:t>
            </a:r>
            <a:r>
              <a:rPr lang="cs-CZ" dirty="0" err="1"/>
              <a:t>Kathy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282" y="1371600"/>
            <a:ext cx="7916917" cy="4754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 pojmenujme její práci jako „konstruktivistickou“ či „konstruktivismus“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sz="2800" dirty="0" err="1"/>
              <a:t>Spíše</a:t>
            </a:r>
            <a:r>
              <a:rPr lang="en-US" sz="2800" dirty="0"/>
              <a:t> </a:t>
            </a:r>
            <a:r>
              <a:rPr lang="en-US" sz="2800" dirty="0" err="1"/>
              <a:t>než</a:t>
            </a:r>
            <a:r>
              <a:rPr lang="en-US" sz="2800" dirty="0"/>
              <a:t> </a:t>
            </a:r>
            <a:r>
              <a:rPr lang="en-US" sz="2800" dirty="0" err="1"/>
              <a:t>objevov</a:t>
            </a:r>
            <a:r>
              <a:rPr lang="cs-CZ" sz="2800" dirty="0" err="1"/>
              <a:t>ání</a:t>
            </a:r>
            <a:r>
              <a:rPr lang="en-US" sz="2800" dirty="0"/>
              <a:t> data a </a:t>
            </a:r>
            <a:r>
              <a:rPr lang="en-US" sz="2800" dirty="0" err="1"/>
              <a:t>teori</a:t>
            </a:r>
            <a:r>
              <a:rPr lang="cs-CZ" sz="2800" dirty="0"/>
              <a:t>í</a:t>
            </a:r>
            <a:r>
              <a:rPr lang="en-US" sz="2800" dirty="0"/>
              <a:t>, </a:t>
            </a:r>
            <a:r>
              <a:rPr lang="en-US" sz="2800" dirty="0" err="1"/>
              <a:t>výzkumník</a:t>
            </a:r>
            <a:r>
              <a:rPr lang="en-US" sz="2800" dirty="0"/>
              <a:t> je </a:t>
            </a:r>
            <a:r>
              <a:rPr lang="en-US" sz="2800" dirty="0" err="1"/>
              <a:t>konstruuje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Interpretace</a:t>
            </a:r>
            <a:r>
              <a:rPr lang="en-US" sz="2800" dirty="0"/>
              <a:t> </a:t>
            </a:r>
            <a:r>
              <a:rPr lang="en-US" sz="2800" dirty="0" err="1"/>
              <a:t>toho</a:t>
            </a:r>
            <a:r>
              <a:rPr lang="en-US" sz="2800" dirty="0"/>
              <a:t>, co se </a:t>
            </a:r>
            <a:r>
              <a:rPr lang="en-US" sz="2800" dirty="0" err="1"/>
              <a:t>děje</a:t>
            </a:r>
            <a:r>
              <a:rPr lang="en-US" sz="2800" dirty="0"/>
              <a:t>, </a:t>
            </a:r>
            <a:r>
              <a:rPr lang="en-US" sz="2800" dirty="0" err="1"/>
              <a:t>spíše</a:t>
            </a:r>
            <a:r>
              <a:rPr lang="en-US" sz="2800" dirty="0"/>
              <a:t> </a:t>
            </a:r>
            <a:r>
              <a:rPr lang="en-US" sz="2800" dirty="0" err="1"/>
              <a:t>než</a:t>
            </a:r>
            <a:r>
              <a:rPr lang="en-US" sz="2800" dirty="0"/>
              <a:t> </a:t>
            </a:r>
            <a:r>
              <a:rPr lang="en-US" sz="2800" dirty="0" err="1"/>
              <a:t>absolutní</a:t>
            </a:r>
            <a:r>
              <a:rPr lang="en-US" sz="2800" dirty="0"/>
              <a:t> </a:t>
            </a:r>
            <a:r>
              <a:rPr lang="en-US" sz="2800" dirty="0" err="1"/>
              <a:t>realita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Jakékoli</a:t>
            </a:r>
            <a:r>
              <a:rPr lang="en-US" sz="2800" dirty="0"/>
              <a:t> </a:t>
            </a:r>
            <a:r>
              <a:rPr lang="en-US" sz="2800" dirty="0" err="1"/>
              <a:t>závěry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stále</a:t>
            </a:r>
            <a:r>
              <a:rPr lang="en-US" sz="2800" dirty="0"/>
              <a:t> </a:t>
            </a:r>
            <a:r>
              <a:rPr lang="en-US" sz="2800" dirty="0" err="1"/>
              <a:t>sugestivní</a:t>
            </a:r>
            <a:r>
              <a:rPr lang="en-US" sz="2800" dirty="0"/>
              <a:t>, </a:t>
            </a:r>
            <a:r>
              <a:rPr lang="en-US" sz="2800" dirty="0" err="1"/>
              <a:t>neúplné</a:t>
            </a:r>
            <a:r>
              <a:rPr lang="en-US" sz="2800" dirty="0"/>
              <a:t> a </a:t>
            </a:r>
            <a:r>
              <a:rPr lang="en-US" sz="2800" dirty="0" err="1"/>
              <a:t>neprůkazné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86102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Konstruktivistický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</a:t>
            </a:r>
            <a:r>
              <a:rPr lang="en-US" dirty="0" err="1"/>
              <a:t>vyžaduje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</a:p>
          <a:p>
            <a:pPr>
              <a:buFont typeface="Arial" charset="0"/>
              <a:buChar char="•"/>
            </a:pPr>
            <a:r>
              <a:rPr lang="en-US" sz="2800" dirty="0" err="1"/>
              <a:t>Reciprocit</a:t>
            </a:r>
            <a:r>
              <a:rPr lang="cs-CZ" sz="2800" dirty="0"/>
              <a:t>u</a:t>
            </a:r>
            <a:r>
              <a:rPr lang="en-US" sz="2800" dirty="0"/>
              <a:t> </a:t>
            </a:r>
            <a:r>
              <a:rPr lang="en-US" sz="2800" dirty="0" err="1"/>
              <a:t>mezi</a:t>
            </a:r>
            <a:r>
              <a:rPr lang="en-US" sz="2800" dirty="0"/>
              <a:t> </a:t>
            </a:r>
            <a:r>
              <a:rPr lang="cs-CZ" sz="2800" dirty="0"/>
              <a:t>participanty</a:t>
            </a:r>
            <a:r>
              <a:rPr lang="en-US" sz="2800" dirty="0"/>
              <a:t> a </a:t>
            </a:r>
            <a:r>
              <a:rPr lang="en-US" sz="2800" dirty="0" err="1"/>
              <a:t>výzkumn</a:t>
            </a:r>
            <a:r>
              <a:rPr lang="cs-CZ" sz="2800" dirty="0" err="1"/>
              <a:t>íkem</a:t>
            </a:r>
            <a:endParaRPr lang="en-US" sz="2800" dirty="0"/>
          </a:p>
          <a:p>
            <a:pPr>
              <a:buFont typeface="Arial" charset="0"/>
              <a:buChar char="•"/>
            </a:pP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Rovnováh</a:t>
            </a:r>
            <a:r>
              <a:rPr lang="cs-CZ" sz="2800" dirty="0"/>
              <a:t>u</a:t>
            </a:r>
            <a:r>
              <a:rPr lang="en-US" sz="2800" dirty="0"/>
              <a:t> </a:t>
            </a:r>
            <a:r>
              <a:rPr lang="en-US" sz="2800" dirty="0" err="1"/>
              <a:t>výkonu</a:t>
            </a:r>
            <a:endParaRPr lang="en-US" sz="2800" dirty="0"/>
          </a:p>
          <a:p>
            <a:pPr>
              <a:buFont typeface="Arial" charset="0"/>
              <a:buChar char="•"/>
            </a:pP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Objasnění</a:t>
            </a:r>
            <a:r>
              <a:rPr lang="en-US" sz="2800" dirty="0"/>
              <a:t> </a:t>
            </a:r>
            <a:r>
              <a:rPr lang="en-US" sz="2800" dirty="0" err="1"/>
              <a:t>postoje</a:t>
            </a:r>
            <a:r>
              <a:rPr lang="cs-CZ" sz="2800" dirty="0"/>
              <a:t>/ pozice</a:t>
            </a:r>
            <a:r>
              <a:rPr lang="en-US" sz="2800" dirty="0"/>
              <a:t>, </a:t>
            </a:r>
            <a:r>
              <a:rPr lang="cs-CZ" sz="2800" dirty="0"/>
              <a:t>jakou</a:t>
            </a:r>
            <a:r>
              <a:rPr lang="en-US" sz="2800" dirty="0"/>
              <a:t> </a:t>
            </a:r>
            <a:r>
              <a:rPr lang="en-US" sz="2800" dirty="0" err="1"/>
              <a:t>zaujímá</a:t>
            </a:r>
            <a:r>
              <a:rPr lang="cs-CZ" sz="2800" dirty="0"/>
              <a:t> </a:t>
            </a:r>
            <a:r>
              <a:rPr lang="en-US" sz="2800" dirty="0" err="1"/>
              <a:t>autor</a:t>
            </a:r>
            <a:r>
              <a:rPr lang="cs-CZ" sz="2800" dirty="0"/>
              <a:t>/ výzkumník </a:t>
            </a:r>
            <a:endParaRPr lang="en-US" sz="2800" dirty="0"/>
          </a:p>
          <a:p>
            <a:pPr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196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83398-CDA8-43AB-A0DA-C90CACE7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A5F69E-AB08-46A7-98C6-A852A99DE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800" dirty="0"/>
              <a:t>Při plánu výzkumu je potřeba zvolit vhodnou metodologii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Pomůže přitom, když máme vhled do jejich </a:t>
            </a:r>
            <a:r>
              <a:rPr lang="cs-CZ" sz="2800" dirty="0" err="1"/>
              <a:t>filoz</a:t>
            </a:r>
            <a:r>
              <a:rPr lang="cs-CZ" sz="2800" dirty="0"/>
              <a:t>. kořenů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Zakotvená teorie má několik variací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Sdílejí některé předpoklady, ale liší se právě ve svých </a:t>
            </a:r>
            <a:r>
              <a:rPr lang="cs-CZ" sz="2800" dirty="0" err="1"/>
              <a:t>filoz</a:t>
            </a:r>
            <a:r>
              <a:rPr lang="cs-CZ" sz="2800" dirty="0"/>
              <a:t>. kořenech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703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Navá</a:t>
            </a:r>
            <a:r>
              <a:rPr lang="cs-CZ" dirty="0" err="1"/>
              <a:t>zán</a:t>
            </a:r>
            <a:r>
              <a:rPr lang="en-US" dirty="0"/>
              <a:t>í </a:t>
            </a:r>
            <a:r>
              <a:rPr lang="en-US" dirty="0" err="1"/>
              <a:t>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048" y="1828800"/>
            <a:ext cx="7748752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/>
              <a:t>Ne "</a:t>
            </a:r>
            <a:r>
              <a:rPr lang="en-US" sz="2800" dirty="0" err="1"/>
              <a:t>rozbít</a:t>
            </a:r>
            <a:r>
              <a:rPr lang="en-US" sz="2800" dirty="0"/>
              <a:t> a </a:t>
            </a:r>
            <a:r>
              <a:rPr lang="cs-CZ" sz="2800" dirty="0"/>
              <a:t>sebrat</a:t>
            </a:r>
            <a:r>
              <a:rPr lang="en-US" sz="2800" dirty="0"/>
              <a:t>" </a:t>
            </a:r>
            <a:r>
              <a:rPr lang="cs-CZ" sz="2800" dirty="0"/>
              <a:t>(bezohledně získat </a:t>
            </a:r>
            <a:r>
              <a:rPr lang="cs-CZ" sz="2800" dirty="0" err="1"/>
              <a:t>info</a:t>
            </a:r>
            <a:r>
              <a:rPr lang="cs-CZ" sz="2800" dirty="0"/>
              <a:t>)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Aktivní</a:t>
            </a:r>
            <a:r>
              <a:rPr lang="en-US" sz="2800" dirty="0"/>
              <a:t> </a:t>
            </a:r>
            <a:r>
              <a:rPr lang="en-US" sz="2800" dirty="0" err="1"/>
              <a:t>interakce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Vzájemné/ společné</a:t>
            </a:r>
            <a:r>
              <a:rPr lang="en-US" sz="2800" dirty="0"/>
              <a:t> </a:t>
            </a:r>
            <a:r>
              <a:rPr lang="en-US" sz="2800" dirty="0" err="1"/>
              <a:t>utváření</a:t>
            </a:r>
            <a:r>
              <a:rPr lang="en-US" sz="2800" dirty="0"/>
              <a:t> </a:t>
            </a:r>
            <a:r>
              <a:rPr lang="en-US" sz="2800" dirty="0" err="1"/>
              <a:t>výzkumu</a:t>
            </a:r>
            <a:r>
              <a:rPr lang="en-US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Výsledky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cs-CZ" sz="2800" dirty="0"/>
              <a:t>společně</a:t>
            </a:r>
            <a:r>
              <a:rPr lang="en-US" sz="2800" dirty="0"/>
              <a:t> </a:t>
            </a:r>
            <a:r>
              <a:rPr lang="cs-CZ" sz="2800" dirty="0"/>
              <a:t>vy</a:t>
            </a:r>
            <a:r>
              <a:rPr lang="en-US" sz="2800" dirty="0" err="1"/>
              <a:t>jednávány</a:t>
            </a:r>
            <a:endParaRPr lang="en-US" sz="2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8418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moci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Generování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, </a:t>
            </a:r>
            <a:r>
              <a:rPr lang="en-US" sz="2800" dirty="0" err="1"/>
              <a:t>nikoli</a:t>
            </a:r>
            <a:r>
              <a:rPr lang="en-US" sz="2800" dirty="0"/>
              <a:t> </a:t>
            </a:r>
            <a:r>
              <a:rPr lang="en-US" sz="2800" dirty="0" err="1"/>
              <a:t>sběr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Proaktivn</a:t>
            </a:r>
            <a:r>
              <a:rPr lang="cs-CZ" sz="2800" dirty="0"/>
              <a:t>í</a:t>
            </a:r>
            <a:r>
              <a:rPr lang="en-US" sz="2800" dirty="0"/>
              <a:t> </a:t>
            </a:r>
            <a:r>
              <a:rPr lang="cs-CZ" sz="2800" dirty="0"/>
              <a:t>příprava</a:t>
            </a:r>
            <a:r>
              <a:rPr lang="en-US" sz="2800" dirty="0"/>
              <a:t> </a:t>
            </a:r>
            <a:r>
              <a:rPr lang="cs-CZ" sz="2800" dirty="0"/>
              <a:t>na </a:t>
            </a:r>
            <a:r>
              <a:rPr lang="en-US" sz="2800" dirty="0" err="1"/>
              <a:t>čas</a:t>
            </a:r>
            <a:r>
              <a:rPr lang="en-US" sz="2800" dirty="0"/>
              <a:t> s </a:t>
            </a:r>
            <a:r>
              <a:rPr lang="en-US" sz="2800" dirty="0" err="1"/>
              <a:t>účastníky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Čas</a:t>
            </a:r>
            <a:r>
              <a:rPr lang="en-US" sz="2800" dirty="0"/>
              <a:t> a </a:t>
            </a:r>
            <a:r>
              <a:rPr lang="en-US" sz="2800" dirty="0" err="1"/>
              <a:t>místo</a:t>
            </a:r>
            <a:r>
              <a:rPr lang="en-US" sz="2800" dirty="0"/>
              <a:t> </a:t>
            </a:r>
            <a:r>
              <a:rPr lang="cs-CZ" sz="2800" dirty="0"/>
              <a:t>dle preference</a:t>
            </a:r>
            <a:r>
              <a:rPr lang="en-US" sz="2800" dirty="0"/>
              <a:t> </a:t>
            </a:r>
            <a:r>
              <a:rPr lang="en-US" sz="2800" dirty="0" err="1"/>
              <a:t>účastníků</a:t>
            </a:r>
            <a:r>
              <a:rPr lang="cs-CZ" sz="2800" dirty="0"/>
              <a:t>/participantů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Flexibilní</a:t>
            </a:r>
            <a:r>
              <a:rPr lang="en-US" sz="2800" dirty="0"/>
              <a:t>, </a:t>
            </a:r>
            <a:r>
              <a:rPr lang="en-US" sz="2800" dirty="0" err="1"/>
              <a:t>nestrukturovaný</a:t>
            </a:r>
            <a:r>
              <a:rPr lang="en-US" sz="2800" dirty="0"/>
              <a:t> </a:t>
            </a:r>
            <a:r>
              <a:rPr lang="en-US" sz="2800" dirty="0" err="1"/>
              <a:t>přístup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Reflexivní</a:t>
            </a:r>
            <a:r>
              <a:rPr lang="en-US" sz="2800" dirty="0"/>
              <a:t> </a:t>
            </a:r>
            <a:r>
              <a:rPr lang="en-US" sz="2800" dirty="0" err="1"/>
              <a:t>postoj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Pozor na oceňování</a:t>
            </a:r>
            <a:r>
              <a:rPr lang="en-US" sz="2800" dirty="0"/>
              <a:t> </a:t>
            </a:r>
            <a:r>
              <a:rPr lang="cs-CZ" sz="2800" dirty="0"/>
              <a:t>určité </a:t>
            </a:r>
            <a:r>
              <a:rPr lang="en-US" sz="2800" dirty="0" err="1"/>
              <a:t>odpovědi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účastník</a:t>
            </a:r>
            <a:r>
              <a:rPr lang="cs-CZ" sz="2800" dirty="0"/>
              <a:t>ů </a:t>
            </a:r>
            <a:endParaRPr lang="en-US" sz="2800" dirty="0"/>
          </a:p>
          <a:p>
            <a:pPr>
              <a:buFont typeface="Arial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Intimita</a:t>
            </a:r>
            <a:r>
              <a:rPr lang="en-US" sz="2800" dirty="0"/>
              <a:t> </a:t>
            </a:r>
            <a:r>
              <a:rPr lang="en-US" sz="2800" dirty="0" err="1"/>
              <a:t>prostřednictvím</a:t>
            </a:r>
            <a:r>
              <a:rPr lang="en-US" sz="2800" dirty="0"/>
              <a:t> reciprocity</a:t>
            </a:r>
          </a:p>
        </p:txBody>
      </p:sp>
    </p:spTree>
    <p:extLst>
      <p:ext uri="{BB962C8B-B14F-4D97-AF65-F5344CB8AC3E}">
        <p14:creationId xmlns:p14="http://schemas.microsoft.com/office/powerpoint/2010/main" val="3455371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Přehled</a:t>
            </a:r>
            <a:r>
              <a:rPr lang="en-US" dirty="0"/>
              <a:t> </a:t>
            </a:r>
            <a:r>
              <a:rPr lang="en-US" dirty="0" err="1"/>
              <a:t>literatury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319" y="1600200"/>
            <a:ext cx="2993361" cy="4525963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3D43E5-6E40-4FC6-93AE-01A4E731E02A}"/>
              </a:ext>
            </a:extLst>
          </p:cNvPr>
          <p:cNvSpPr txBox="1"/>
          <p:nvPr/>
        </p:nvSpPr>
        <p:spPr>
          <a:xfrm>
            <a:off x="3227201" y="1748398"/>
            <a:ext cx="2735317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latin typeface="Baskerville Old Face" panose="02020602080505020303" pitchFamily="18" charset="0"/>
              </a:rPr>
              <a:t>„Trpaslíci na ramenech obrů vidí dále než obři sami.“</a:t>
            </a:r>
          </a:p>
        </p:txBody>
      </p:sp>
    </p:spTree>
    <p:extLst>
      <p:ext uri="{BB962C8B-B14F-4D97-AF65-F5344CB8AC3E}">
        <p14:creationId xmlns:p14="http://schemas.microsoft.com/office/powerpoint/2010/main" val="1488451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autoři KZT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Robert Thornberg</a:t>
            </a:r>
          </a:p>
          <a:p>
            <a:r>
              <a:rPr lang="en-US" dirty="0"/>
              <a:t>Jane Mills</a:t>
            </a:r>
          </a:p>
          <a:p>
            <a:r>
              <a:rPr lang="en-US" dirty="0"/>
              <a:t>Ann Bonner</a:t>
            </a:r>
          </a:p>
          <a:p>
            <a:r>
              <a:rPr lang="en-US" dirty="0"/>
              <a:t>Karen Francis</a:t>
            </a:r>
          </a:p>
          <a:p>
            <a:r>
              <a:rPr lang="en-US" dirty="0"/>
              <a:t>Antony Bryant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749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Současný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cs-CZ" dirty="0"/>
              <a:t>KZT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634" y="1845734"/>
            <a:ext cx="7468126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Cenné</a:t>
            </a:r>
            <a:r>
              <a:rPr lang="en-US" sz="2800" dirty="0"/>
              <a:t> pro </a:t>
            </a:r>
            <a:r>
              <a:rPr lang="cs-CZ" sz="2800" dirty="0"/>
              <a:t>tvorbu</a:t>
            </a:r>
            <a:r>
              <a:rPr lang="en-US" sz="2800" dirty="0"/>
              <a:t> </a:t>
            </a:r>
            <a:r>
              <a:rPr lang="en-US" sz="2800" dirty="0" err="1"/>
              <a:t>teorií</a:t>
            </a:r>
            <a:r>
              <a:rPr lang="en-US" sz="2800" dirty="0"/>
              <a:t> </a:t>
            </a:r>
            <a:r>
              <a:rPr lang="en-US" sz="2800" dirty="0" err="1"/>
              <a:t>přímo</a:t>
            </a:r>
            <a:r>
              <a:rPr lang="en-US" sz="2800" dirty="0"/>
              <a:t> z </a:t>
            </a:r>
            <a:r>
              <a:rPr lang="en-US" sz="2800" dirty="0" err="1"/>
              <a:t>dat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Má respekt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Současné</a:t>
            </a:r>
            <a:r>
              <a:rPr lang="en-US" sz="2800" dirty="0"/>
              <a:t> </a:t>
            </a:r>
            <a:r>
              <a:rPr lang="en-US" sz="2800" dirty="0" err="1"/>
              <a:t>bádání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en-US" sz="2800" dirty="0" err="1"/>
              <a:t>Vyvíjející</a:t>
            </a:r>
            <a:r>
              <a:rPr lang="en-US" sz="2800" dirty="0"/>
              <a:t> se </a:t>
            </a:r>
            <a:r>
              <a:rPr lang="en-US" sz="2800" dirty="0" err="1"/>
              <a:t>metodika</a:t>
            </a:r>
            <a:r>
              <a:rPr lang="en-US" sz="2800" dirty="0"/>
              <a:t> </a:t>
            </a:r>
            <a:r>
              <a:rPr lang="en-US" sz="2800" dirty="0" err="1"/>
              <a:t>schopná</a:t>
            </a:r>
            <a:r>
              <a:rPr lang="en-US" sz="2800" dirty="0"/>
              <a:t> </a:t>
            </a:r>
            <a:r>
              <a:rPr lang="en-US" sz="2800" dirty="0" err="1"/>
              <a:t>změny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65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err="1"/>
              <a:t>Není</a:t>
            </a:r>
            <a:r>
              <a:rPr lang="en-US" i="1" dirty="0"/>
              <a:t> </a:t>
            </a:r>
            <a:r>
              <a:rPr lang="en-US" i="1" dirty="0" err="1"/>
              <a:t>možné</a:t>
            </a:r>
            <a:r>
              <a:rPr lang="en-US" i="1" dirty="0"/>
              <a:t> </a:t>
            </a:r>
            <a:r>
              <a:rPr lang="en-US" i="1" dirty="0" err="1"/>
              <a:t>oddělit</a:t>
            </a:r>
            <a:r>
              <a:rPr lang="en-US" i="1" dirty="0"/>
              <a:t> </a:t>
            </a:r>
            <a:r>
              <a:rPr lang="en-US" i="1" dirty="0" err="1"/>
              <a:t>tazatele</a:t>
            </a:r>
            <a:endParaRPr lang="en-US" i="1" dirty="0"/>
          </a:p>
          <a:p>
            <a:pPr marL="0" indent="0" algn="ctr">
              <a:buNone/>
            </a:pPr>
            <a:r>
              <a:rPr lang="cs-CZ" i="1" dirty="0"/>
              <a:t>od</a:t>
            </a:r>
            <a:r>
              <a:rPr lang="en-US" i="1" dirty="0"/>
              <a:t> </a:t>
            </a:r>
            <a:r>
              <a:rPr lang="en-US" i="1" dirty="0" err="1"/>
              <a:t>dotázan</a:t>
            </a:r>
            <a:r>
              <a:rPr lang="cs-CZ" i="1" dirty="0" err="1"/>
              <a:t>ých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r>
              <a:rPr lang="en-US" i="1" dirty="0"/>
              <a:t>Je to </a:t>
            </a:r>
            <a:r>
              <a:rPr lang="en-US" i="1" dirty="0" err="1"/>
              <a:t>právě</a:t>
            </a:r>
            <a:r>
              <a:rPr lang="en-US" i="1" dirty="0"/>
              <a:t>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interakce</a:t>
            </a:r>
            <a:r>
              <a:rPr lang="en-US" i="1" dirty="0"/>
              <a:t>, </a:t>
            </a:r>
            <a:r>
              <a:rPr lang="en-US" i="1" dirty="0" err="1"/>
              <a:t>která</a:t>
            </a:r>
            <a:r>
              <a:rPr lang="en-US" i="1" dirty="0"/>
              <a:t> </a:t>
            </a:r>
            <a:r>
              <a:rPr lang="en-US" i="1" dirty="0" err="1"/>
              <a:t>vytváří</a:t>
            </a:r>
            <a:endParaRPr lang="en-US" i="1" dirty="0"/>
          </a:p>
          <a:p>
            <a:pPr marL="0" indent="0" algn="ctr">
              <a:buNone/>
            </a:pPr>
            <a:r>
              <a:rPr lang="cs-CZ" i="1" dirty="0"/>
              <a:t>data</a:t>
            </a:r>
            <a:r>
              <a:rPr lang="en-US" i="1" dirty="0"/>
              <a:t>, </a:t>
            </a:r>
            <a:r>
              <a:rPr lang="en-US" i="1" dirty="0" err="1"/>
              <a:t>které</a:t>
            </a:r>
            <a:r>
              <a:rPr lang="en-US" i="1" dirty="0"/>
              <a:t> </a:t>
            </a:r>
            <a:r>
              <a:rPr lang="en-US" i="1" dirty="0" err="1"/>
              <a:t>vyplynou</a:t>
            </a:r>
            <a:r>
              <a:rPr lang="en-US" i="1" dirty="0"/>
              <a:t> z </a:t>
            </a:r>
            <a:r>
              <a:rPr lang="en-US" i="1" dirty="0" err="1"/>
              <a:t>šetření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1800" i="1" dirty="0"/>
              <a:t>Mills, Bonner, &amp; Francis 2006</a:t>
            </a:r>
          </a:p>
        </p:txBody>
      </p:sp>
    </p:spTree>
    <p:extLst>
      <p:ext uri="{BB962C8B-B14F-4D97-AF65-F5344CB8AC3E}">
        <p14:creationId xmlns:p14="http://schemas.microsoft.com/office/powerpoint/2010/main" val="2034947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3C389-B9C2-4204-BCEF-ABEBCC3D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a kritika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E9FB5C-2DBA-495B-B2AD-5F97B6E79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Výzkumníci se snaží rozvíjet vzájemnost s účastníky, což odkrývá skryté významy a vede k pronikavému teoretickému výkladu (</a:t>
            </a:r>
            <a:r>
              <a:rPr lang="cs-CZ" dirty="0" err="1"/>
              <a:t>Charmaz</a:t>
            </a:r>
            <a:r>
              <a:rPr lang="cs-CZ" dirty="0"/>
              <a:t>, 2006).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KZT se zaměřuje na reflexivitu výzkumníka a </a:t>
            </a:r>
            <a:r>
              <a:rPr lang="cs-CZ" dirty="0" err="1"/>
              <a:t>abduktivní</a:t>
            </a:r>
            <a:r>
              <a:rPr lang="cs-CZ" dirty="0"/>
              <a:t> uvažování (</a:t>
            </a:r>
            <a:r>
              <a:rPr lang="cs-CZ" dirty="0" err="1"/>
              <a:t>Bryant</a:t>
            </a:r>
            <a:r>
              <a:rPr lang="cs-CZ" dirty="0"/>
              <a:t>, 2009; </a:t>
            </a:r>
            <a:r>
              <a:rPr lang="cs-CZ" dirty="0" err="1"/>
              <a:t>Charmaz</a:t>
            </a:r>
            <a:r>
              <a:rPr lang="cs-CZ" dirty="0"/>
              <a:t>, 2017; </a:t>
            </a:r>
            <a:r>
              <a:rPr lang="cs-CZ" dirty="0" err="1"/>
              <a:t>Duchscher</a:t>
            </a:r>
            <a:r>
              <a:rPr lang="cs-CZ" dirty="0"/>
              <a:t> &amp; Morgan, 2004; </a:t>
            </a:r>
            <a:r>
              <a:rPr lang="cs-CZ" dirty="0" err="1"/>
              <a:t>Kelle</a:t>
            </a:r>
            <a:r>
              <a:rPr lang="cs-CZ" dirty="0"/>
              <a:t>, 2005).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KZT nabízí jasněji popsané strategie než GZT, ale nabízí méně preskriptivních postupů než SZT (</a:t>
            </a:r>
            <a:r>
              <a:rPr lang="cs-CZ" dirty="0" err="1"/>
              <a:t>Charmaz</a:t>
            </a:r>
            <a:r>
              <a:rPr lang="cs-CZ" dirty="0"/>
              <a:t>, 2000).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Kritika zejména směřuje na problém objektivity teorií, odmítání původních postupů.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046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/>
              <a:t>Kriteria</a:t>
            </a:r>
            <a:r>
              <a:rPr lang="cs-CZ" sz="2800" b="1" dirty="0"/>
              <a:t> hodnocení kvality</a:t>
            </a:r>
            <a:r>
              <a:rPr lang="en-CA" sz="2800" b="1" dirty="0"/>
              <a:t> </a:t>
            </a:r>
            <a:r>
              <a:rPr lang="en-CA" sz="2800" b="1" dirty="0" err="1"/>
              <a:t>zakotvené</a:t>
            </a:r>
            <a:r>
              <a:rPr lang="en-CA" sz="2800" b="1" dirty="0"/>
              <a:t> </a:t>
            </a:r>
            <a:r>
              <a:rPr lang="en-CA" sz="2800" b="1" dirty="0" err="1"/>
              <a:t>teorie</a:t>
            </a:r>
            <a:endParaRPr lang="cs-CZ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1. </a:t>
            </a:r>
            <a:r>
              <a:rPr lang="en-US" dirty="0" err="1">
                <a:ea typeface="+mn-lt"/>
                <a:cs typeface="+mn-lt"/>
              </a:rPr>
              <a:t>Důvěryhodnost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2. </a:t>
            </a:r>
            <a:r>
              <a:rPr lang="en-US" dirty="0" err="1">
                <a:ea typeface="+mn-lt"/>
                <a:cs typeface="+mn-lt"/>
              </a:rPr>
              <a:t>Originalita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3. </a:t>
            </a:r>
            <a:r>
              <a:rPr lang="en-US" dirty="0" err="1">
                <a:ea typeface="+mn-lt"/>
                <a:cs typeface="+mn-lt"/>
              </a:rPr>
              <a:t>Rezonance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4. </a:t>
            </a:r>
            <a:r>
              <a:rPr lang="en-US" dirty="0" err="1">
                <a:ea typeface="+mn-lt"/>
                <a:cs typeface="+mn-lt"/>
              </a:rPr>
              <a:t>Užitečnost</a:t>
            </a:r>
            <a:endParaRPr lang="en-US" dirty="0">
              <a:ea typeface="+mn-lt"/>
              <a:cs typeface="+mn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ea typeface="+mj-lt"/>
                <a:cs typeface="+mj-lt"/>
              </a:rPr>
              <a:t>Ruční</a:t>
            </a:r>
            <a:r>
              <a:rPr lang="en-US" sz="3200" dirty="0">
                <a:ea typeface="+mj-lt"/>
                <a:cs typeface="+mj-lt"/>
              </a:rPr>
              <a:t> vs. </a:t>
            </a:r>
            <a:r>
              <a:rPr lang="en-US" sz="3200" dirty="0" err="1">
                <a:ea typeface="+mj-lt"/>
                <a:cs typeface="+mj-lt"/>
              </a:rPr>
              <a:t>počítačové</a:t>
            </a:r>
            <a:r>
              <a:rPr lang="en-US" sz="3200" dirty="0">
                <a:ea typeface="+mj-lt"/>
                <a:cs typeface="+mj-lt"/>
              </a:rPr>
              <a:t> </a:t>
            </a:r>
            <a:br>
              <a:rPr lang="cs-CZ" sz="3200" dirty="0">
                <a:ea typeface="+mj-lt"/>
                <a:cs typeface="+mj-lt"/>
              </a:rPr>
            </a:br>
            <a:r>
              <a:rPr lang="en-US" sz="3200" dirty="0" err="1">
                <a:ea typeface="+mj-lt"/>
                <a:cs typeface="+mj-lt"/>
              </a:rPr>
              <a:t>zpracování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dat</a:t>
            </a:r>
            <a:endParaRPr lang="cs-CZ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>
              <a:buNone/>
            </a:pPr>
            <a:endParaRPr lang="en-US" sz="2000" dirty="0"/>
          </a:p>
          <a:p>
            <a:r>
              <a:rPr lang="en-US" sz="2400" dirty="0"/>
              <a:t>“</a:t>
            </a:r>
            <a:r>
              <a:rPr lang="en-US" sz="2400" dirty="0" err="1">
                <a:ea typeface="+mn-lt"/>
                <a:cs typeface="+mn-lt"/>
              </a:rPr>
              <a:t>Uživatelé</a:t>
            </a:r>
            <a:r>
              <a:rPr lang="en-US" sz="2400" dirty="0">
                <a:ea typeface="+mn-lt"/>
                <a:cs typeface="+mn-lt"/>
              </a:rPr>
              <a:t> by </a:t>
            </a:r>
            <a:r>
              <a:rPr lang="en-US" sz="2400" dirty="0" err="1">
                <a:ea typeface="+mn-lt"/>
                <a:cs typeface="+mn-lt"/>
              </a:rPr>
              <a:t>si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měli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uvědomit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že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mnohé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počítačové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nástroje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jsou</a:t>
            </a:r>
            <a:r>
              <a:rPr lang="en-US" sz="2400" dirty="0">
                <a:ea typeface="+mn-lt"/>
                <a:cs typeface="+mn-lt"/>
              </a:rPr>
              <a:t> pro </a:t>
            </a:r>
            <a:r>
              <a:rPr lang="en-US" sz="2400" dirty="0" err="1">
                <a:ea typeface="+mn-lt"/>
                <a:cs typeface="+mn-lt"/>
              </a:rPr>
              <a:t>úkol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zakotvené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teorie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pouze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okrajové</a:t>
            </a:r>
            <a:r>
              <a:rPr lang="en-US" sz="2400" dirty="0">
                <a:ea typeface="+mn-lt"/>
                <a:cs typeface="+mn-lt"/>
              </a:rPr>
              <a:t>. Proces </a:t>
            </a:r>
            <a:r>
              <a:rPr lang="en-US" sz="2400" dirty="0" err="1">
                <a:ea typeface="+mn-lt"/>
                <a:cs typeface="+mn-lt"/>
              </a:rPr>
              <a:t>vzniku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teorie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vyžaduje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jinou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schopnost</a:t>
            </a:r>
            <a:r>
              <a:rPr lang="en-US" sz="2400" dirty="0">
                <a:ea typeface="+mn-lt"/>
                <a:cs typeface="+mn-lt"/>
              </a:rPr>
              <a:t>: </a:t>
            </a:r>
            <a:r>
              <a:rPr lang="en-US" sz="2400" dirty="0" err="1">
                <a:ea typeface="+mn-lt"/>
                <a:cs typeface="+mn-lt"/>
              </a:rPr>
              <a:t>vidět</a:t>
            </a:r>
            <a:r>
              <a:rPr lang="en-US" sz="2400" dirty="0">
                <a:ea typeface="+mn-lt"/>
                <a:cs typeface="+mn-lt"/>
              </a:rPr>
              <a:t> data </a:t>
            </a:r>
            <a:r>
              <a:rPr lang="en-US" sz="2400" dirty="0" err="1">
                <a:ea typeface="+mn-lt"/>
                <a:cs typeface="+mn-lt"/>
              </a:rPr>
              <a:t>jako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celek</a:t>
            </a:r>
            <a:r>
              <a:rPr lang="en-US" sz="2400" dirty="0">
                <a:ea typeface="+mn-lt"/>
                <a:cs typeface="+mn-lt"/>
              </a:rPr>
              <a:t>, a </a:t>
            </a:r>
            <a:r>
              <a:rPr lang="en-US" sz="2400" dirty="0" err="1">
                <a:ea typeface="+mn-lt"/>
                <a:cs typeface="+mn-lt"/>
              </a:rPr>
              <a:t>pak</a:t>
            </a:r>
            <a:r>
              <a:rPr lang="en-US" sz="2400" dirty="0">
                <a:ea typeface="+mn-lt"/>
                <a:cs typeface="+mn-lt"/>
              </a:rPr>
              <a:t> data </a:t>
            </a:r>
            <a:r>
              <a:rPr lang="en-US" sz="2400" dirty="0" err="1">
                <a:ea typeface="+mn-lt"/>
                <a:cs typeface="+mn-lt"/>
              </a:rPr>
              <a:t>opustit</a:t>
            </a:r>
            <a:r>
              <a:rPr lang="en-US" sz="2400" dirty="0">
                <a:ea typeface="+mn-lt"/>
                <a:cs typeface="+mn-lt"/>
              </a:rPr>
              <a:t> a </a:t>
            </a:r>
            <a:r>
              <a:rPr lang="en-US" sz="2400" dirty="0" err="1">
                <a:ea typeface="+mn-lt"/>
                <a:cs typeface="+mn-lt"/>
              </a:rPr>
              <a:t>zkoumat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linie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tohoto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úseku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tohoto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textu</a:t>
            </a:r>
            <a:r>
              <a:rPr lang="en-US" sz="2400" dirty="0">
                <a:ea typeface="+mn-lt"/>
                <a:cs typeface="+mn-lt"/>
              </a:rPr>
              <a:t>. </a:t>
            </a:r>
            <a:r>
              <a:rPr lang="en-US" sz="2400" dirty="0" err="1">
                <a:ea typeface="+mn-lt"/>
                <a:cs typeface="+mn-lt"/>
              </a:rPr>
              <a:t>Kódovat</a:t>
            </a:r>
            <a:r>
              <a:rPr lang="en-US" sz="2400" dirty="0">
                <a:ea typeface="+mn-lt"/>
                <a:cs typeface="+mn-lt"/>
              </a:rPr>
              <a:t> a </a:t>
            </a:r>
            <a:r>
              <a:rPr lang="en-US" sz="2400" dirty="0" err="1">
                <a:ea typeface="+mn-lt"/>
                <a:cs typeface="+mn-lt"/>
              </a:rPr>
              <a:t>vyhledávat</a:t>
            </a:r>
            <a:r>
              <a:rPr lang="en-US" sz="2400" dirty="0">
                <a:ea typeface="+mn-lt"/>
                <a:cs typeface="+mn-lt"/>
              </a:rPr>
              <a:t> text </a:t>
            </a:r>
            <a:r>
              <a:rPr lang="en-US" sz="2400" dirty="0" err="1">
                <a:ea typeface="+mn-lt"/>
                <a:cs typeface="+mn-lt"/>
              </a:rPr>
              <a:t>znamená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rozřezávat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jej</a:t>
            </a:r>
            <a:r>
              <a:rPr lang="en-US" sz="2400" dirty="0">
                <a:ea typeface="+mn-lt"/>
                <a:cs typeface="+mn-lt"/>
              </a:rPr>
              <a:t>. </a:t>
            </a:r>
            <a:r>
              <a:rPr lang="en-US" sz="2400" dirty="0" err="1">
                <a:ea typeface="+mn-lt"/>
                <a:cs typeface="+mn-lt"/>
              </a:rPr>
              <a:t>Metoda</a:t>
            </a:r>
            <a:r>
              <a:rPr lang="en-US" sz="2400" dirty="0">
                <a:ea typeface="+mn-lt"/>
                <a:cs typeface="+mn-lt"/>
              </a:rPr>
              <a:t> "</a:t>
            </a:r>
            <a:r>
              <a:rPr lang="en-US" sz="2400" dirty="0" err="1">
                <a:ea typeface="+mn-lt"/>
                <a:cs typeface="+mn-lt"/>
              </a:rPr>
              <a:t>zakotvené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teorie</a:t>
            </a:r>
            <a:r>
              <a:rPr lang="en-US" sz="2400" dirty="0">
                <a:ea typeface="+mn-lt"/>
                <a:cs typeface="+mn-lt"/>
              </a:rPr>
              <a:t>" </a:t>
            </a:r>
            <a:r>
              <a:rPr lang="en-US" sz="2400" dirty="0" err="1">
                <a:ea typeface="+mn-lt"/>
                <a:cs typeface="+mn-lt"/>
              </a:rPr>
              <a:t>ponechává</a:t>
            </a:r>
            <a:r>
              <a:rPr lang="en-US" sz="2400" dirty="0">
                <a:ea typeface="+mn-lt"/>
                <a:cs typeface="+mn-lt"/>
              </a:rPr>
              <a:t> text </a:t>
            </a:r>
            <a:r>
              <a:rPr lang="en-US" sz="2400" dirty="0" err="1">
                <a:ea typeface="+mn-lt"/>
                <a:cs typeface="+mn-lt"/>
              </a:rPr>
              <a:t>téměř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nedotčený</a:t>
            </a:r>
            <a:r>
              <a:rPr lang="en-US" sz="2400" dirty="0">
                <a:ea typeface="+mn-lt"/>
                <a:cs typeface="+mn-lt"/>
              </a:rPr>
              <a:t>. </a:t>
            </a:r>
            <a:r>
              <a:rPr lang="en-US" sz="2400" dirty="0" err="1">
                <a:ea typeface="+mn-lt"/>
                <a:cs typeface="+mn-lt"/>
              </a:rPr>
              <a:t>Výzkumníkův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kontakt</a:t>
            </a:r>
            <a:r>
              <a:rPr lang="en-US" sz="2400" dirty="0">
                <a:ea typeface="+mn-lt"/>
                <a:cs typeface="+mn-lt"/>
              </a:rPr>
              <a:t> s </a:t>
            </a:r>
            <a:r>
              <a:rPr lang="en-US" sz="2400" dirty="0" err="1">
                <a:ea typeface="+mn-lt"/>
                <a:cs typeface="+mn-lt"/>
              </a:rPr>
              <a:t>daty</a:t>
            </a:r>
            <a:r>
              <a:rPr lang="en-US" sz="2400" dirty="0">
                <a:ea typeface="+mn-lt"/>
                <a:cs typeface="+mn-lt"/>
              </a:rPr>
              <a:t> je </a:t>
            </a:r>
            <a:r>
              <a:rPr lang="en-US" sz="2400" dirty="0" err="1">
                <a:ea typeface="+mn-lt"/>
                <a:cs typeface="+mn-lt"/>
              </a:rPr>
              <a:t>lehký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vznáší</a:t>
            </a:r>
            <a:r>
              <a:rPr lang="en-US" sz="2400" dirty="0">
                <a:ea typeface="+mn-lt"/>
                <a:cs typeface="+mn-lt"/>
              </a:rPr>
              <a:t> se </a:t>
            </a:r>
            <a:r>
              <a:rPr lang="en-US" sz="2400" dirty="0" err="1">
                <a:ea typeface="+mn-lt"/>
                <a:cs typeface="+mn-lt"/>
              </a:rPr>
              <a:t>nad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textem</a:t>
            </a:r>
            <a:r>
              <a:rPr lang="en-US" sz="2400" dirty="0">
                <a:ea typeface="+mn-lt"/>
                <a:cs typeface="+mn-lt"/>
              </a:rPr>
              <a:t> a </a:t>
            </a:r>
            <a:r>
              <a:rPr lang="en-US" sz="2400" dirty="0" err="1">
                <a:ea typeface="+mn-lt"/>
                <a:cs typeface="+mn-lt"/>
              </a:rPr>
              <a:t>promýšlí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jeho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významy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pak</a:t>
            </a:r>
            <a:r>
              <a:rPr lang="en-US" sz="2400" dirty="0">
                <a:ea typeface="+mn-lt"/>
                <a:cs typeface="+mn-lt"/>
              </a:rPr>
              <a:t> se od </a:t>
            </a:r>
            <a:r>
              <a:rPr lang="en-US" sz="2400" dirty="0" err="1">
                <a:ea typeface="+mn-lt"/>
                <a:cs typeface="+mn-lt"/>
              </a:rPr>
              <a:t>něj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povznáší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ke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komparativním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imaginativním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úvahám</a:t>
            </a:r>
            <a:r>
              <a:rPr lang="en-US" sz="2400" dirty="0">
                <a:ea typeface="+mn-lt"/>
                <a:cs typeface="+mn-lt"/>
              </a:rPr>
              <a:t>. Je to </a:t>
            </a:r>
            <a:r>
              <a:rPr lang="en-US" sz="2400" dirty="0" err="1">
                <a:ea typeface="+mn-lt"/>
                <a:cs typeface="+mn-lt"/>
              </a:rPr>
              <a:t>rozdíl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mezi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dotykem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nůžek</a:t>
            </a:r>
            <a:r>
              <a:rPr lang="en-US" sz="2400" dirty="0">
                <a:ea typeface="+mn-lt"/>
                <a:cs typeface="+mn-lt"/>
              </a:rPr>
              <a:t> a </a:t>
            </a:r>
            <a:r>
              <a:rPr lang="en-US" sz="2400" dirty="0" err="1">
                <a:ea typeface="+mn-lt"/>
                <a:cs typeface="+mn-lt"/>
              </a:rPr>
              <a:t>dotykem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motýla</a:t>
            </a:r>
            <a:r>
              <a:rPr lang="en-US" sz="2400" dirty="0">
                <a:ea typeface="+mn-lt"/>
                <a:cs typeface="+mn-lt"/>
              </a:rPr>
              <a:t>.</a:t>
            </a:r>
            <a:r>
              <a:rPr lang="en-US" sz="2400" dirty="0"/>
              <a:t>.” </a:t>
            </a:r>
            <a:endParaRPr lang="cs-CZ" sz="2400" dirty="0"/>
          </a:p>
          <a:p>
            <a:r>
              <a:rPr lang="en-US" sz="2400" dirty="0"/>
              <a:t>Richards &amp; Richards 1995</a:t>
            </a:r>
            <a:endParaRPr lang="en-US" sz="2400" dirty="0"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1028" name="Picture 4" descr="Zobrazit zdrojový obrázek">
            <a:extLst>
              <a:ext uri="{FF2B5EF4-FFF2-40B4-BE49-F238E27FC236}">
                <a16:creationId xmlns:a16="http://schemas.microsoft.com/office/drawing/2014/main" id="{4463152F-C9D4-4FE8-A5E7-E13C83B10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3657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322" y="286604"/>
            <a:ext cx="7728438" cy="1433173"/>
          </a:xfrm>
        </p:spPr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Získané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zkušenosti</a:t>
            </a:r>
            <a:endParaRPr lang="cs-CZ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959708"/>
            <a:ext cx="8229600" cy="3113454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Metoda zakotvená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teorie</a:t>
            </a:r>
            <a:r>
              <a:rPr lang="en-US" dirty="0">
                <a:ea typeface="+mn-lt"/>
                <a:cs typeface="+mn-lt"/>
              </a:rPr>
              <a:t> je </a:t>
            </a:r>
            <a:r>
              <a:rPr lang="en-US" dirty="0" err="1">
                <a:ea typeface="+mn-lt"/>
                <a:cs typeface="+mn-lt"/>
              </a:rPr>
              <a:t>složitá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pouze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kvůli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špatné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literatuře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>
              <a:cs typeface="Calibri"/>
            </a:endParaRPr>
          </a:p>
          <a:p>
            <a:r>
              <a:rPr lang="cs-CZ" dirty="0">
                <a:ea typeface="+mn-lt"/>
                <a:cs typeface="+mn-lt"/>
              </a:rPr>
              <a:t>Volba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metod</a:t>
            </a:r>
            <a:r>
              <a:rPr lang="cs-CZ" dirty="0">
                <a:ea typeface="+mn-lt"/>
                <a:cs typeface="+mn-lt"/>
              </a:rPr>
              <a:t>y má </a:t>
            </a:r>
            <a:r>
              <a:rPr lang="en-US" dirty="0" err="1">
                <a:ea typeface="+mn-lt"/>
                <a:cs typeface="+mn-lt"/>
              </a:rPr>
              <a:t>reprezent</a:t>
            </a:r>
            <a:r>
              <a:rPr lang="cs-CZ" dirty="0" err="1">
                <a:ea typeface="+mn-lt"/>
                <a:cs typeface="+mn-lt"/>
              </a:rPr>
              <a:t>ovat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VO a </a:t>
            </a:r>
            <a:r>
              <a:rPr lang="en-US" dirty="0">
                <a:ea typeface="+mn-lt"/>
                <a:cs typeface="+mn-lt"/>
              </a:rPr>
              <a:t>data</a:t>
            </a:r>
            <a:r>
              <a:rPr lang="cs-CZ" dirty="0">
                <a:ea typeface="+mn-lt"/>
                <a:cs typeface="+mn-lt"/>
              </a:rPr>
              <a:t>.</a:t>
            </a:r>
            <a:r>
              <a:rPr lang="en-US" dirty="0">
                <a:ea typeface="+mn-lt"/>
                <a:cs typeface="+mn-lt"/>
              </a:rPr>
              <a:t> </a:t>
            </a:r>
            <a:endParaRPr lang="cs-CZ" dirty="0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Vyhněte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rozmělňování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metod</a:t>
            </a:r>
            <a:r>
              <a:rPr lang="cs-CZ" dirty="0">
                <a:ea typeface="+mn-lt"/>
                <a:cs typeface="+mn-lt"/>
              </a:rPr>
              <a:t> (jedna metoda pořádně).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Výzkum</a:t>
            </a:r>
            <a:r>
              <a:rPr lang="en-US" dirty="0">
                <a:ea typeface="+mn-lt"/>
                <a:cs typeface="+mn-lt"/>
              </a:rPr>
              <a:t> ZT </a:t>
            </a:r>
            <a:r>
              <a:rPr lang="en-US" dirty="0" err="1">
                <a:ea typeface="+mn-lt"/>
                <a:cs typeface="+mn-lt"/>
              </a:rPr>
              <a:t>není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časově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náročnější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jiné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kval</a:t>
            </a:r>
            <a:r>
              <a:rPr lang="cs-CZ" dirty="0">
                <a:ea typeface="+mn-lt"/>
                <a:cs typeface="+mn-lt"/>
              </a:rPr>
              <a:t>. m</a:t>
            </a:r>
            <a:r>
              <a:rPr lang="en-US" dirty="0" err="1">
                <a:ea typeface="+mn-lt"/>
                <a:cs typeface="+mn-lt"/>
              </a:rPr>
              <a:t>etody</a:t>
            </a:r>
            <a:r>
              <a:rPr lang="cs-CZ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Stále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cs-CZ" dirty="0">
                <a:ea typeface="+mn-lt"/>
                <a:cs typeface="+mn-lt"/>
              </a:rPr>
              <a:t>vracejte </a:t>
            </a:r>
            <a:r>
              <a:rPr lang="en-US" dirty="0">
                <a:ea typeface="+mn-lt"/>
                <a:cs typeface="+mn-lt"/>
              </a:rPr>
              <a:t>k „</a:t>
            </a:r>
            <a:r>
              <a:rPr lang="cs-CZ" dirty="0">
                <a:ea typeface="+mn-lt"/>
                <a:cs typeface="+mn-lt"/>
              </a:rPr>
              <a:t>d</a:t>
            </a:r>
            <a:r>
              <a:rPr lang="en-US" dirty="0" err="1">
                <a:ea typeface="+mn-lt"/>
                <a:cs typeface="+mn-lt"/>
              </a:rPr>
              <a:t>ůvěryhodnost</a:t>
            </a:r>
            <a:r>
              <a:rPr lang="cs-CZ" dirty="0">
                <a:ea typeface="+mn-lt"/>
                <a:cs typeface="+mn-lt"/>
              </a:rPr>
              <a:t>i, o</a:t>
            </a:r>
            <a:r>
              <a:rPr lang="en-US" dirty="0" err="1">
                <a:ea typeface="+mn-lt"/>
                <a:cs typeface="+mn-lt"/>
              </a:rPr>
              <a:t>riginalit</a:t>
            </a:r>
            <a:r>
              <a:rPr lang="cs-CZ" dirty="0">
                <a:ea typeface="+mn-lt"/>
                <a:cs typeface="+mn-lt"/>
              </a:rPr>
              <a:t>ě, r</a:t>
            </a:r>
            <a:r>
              <a:rPr lang="en-US" dirty="0" err="1">
                <a:ea typeface="+mn-lt"/>
                <a:cs typeface="+mn-lt"/>
              </a:rPr>
              <a:t>ezonanc</a:t>
            </a:r>
            <a:r>
              <a:rPr lang="cs-CZ" dirty="0">
                <a:ea typeface="+mn-lt"/>
                <a:cs typeface="+mn-lt"/>
              </a:rPr>
              <a:t>i a u</a:t>
            </a:r>
            <a:r>
              <a:rPr lang="en-US" dirty="0" err="1">
                <a:ea typeface="+mn-lt"/>
                <a:cs typeface="+mn-lt"/>
              </a:rPr>
              <a:t>žitečnost</a:t>
            </a:r>
            <a:r>
              <a:rPr lang="cs-CZ" dirty="0">
                <a:ea typeface="+mn-lt"/>
                <a:cs typeface="+mn-lt"/>
              </a:rPr>
              <a:t>i“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Pamatujte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že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vše</a:t>
            </a:r>
            <a:r>
              <a:rPr lang="en-US" dirty="0">
                <a:ea typeface="+mn-lt"/>
                <a:cs typeface="+mn-lt"/>
              </a:rPr>
              <a:t> j</a:t>
            </a:r>
            <a:r>
              <a:rPr lang="cs-CZ" dirty="0">
                <a:ea typeface="+mn-lt"/>
                <a:cs typeface="+mn-lt"/>
              </a:rPr>
              <a:t>e ve významech.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CA27B-DC41-47DA-91F6-002F5D21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poznámky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76096B-C3C5-4E54-895E-A8F18412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5734"/>
            <a:ext cx="7543801" cy="402336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ZT - pravděpodobně nejrozšířenější přístup v KV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Bryant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Charmaz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2007)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Původně vychází z pozitivismu, pragmatismu a symbolického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interakcionismu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Původně byla formulována </a:t>
            </a:r>
            <a:r>
              <a:rPr lang="cs-CZ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B. Glaserem a </a:t>
            </a:r>
            <a:r>
              <a:rPr lang="cs-CZ" dirty="0" err="1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err="1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Straussem</a:t>
            </a:r>
            <a:r>
              <a:rPr lang="cs-CZ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(1967)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poli sociologie, ale rozšířila se do mnoha dalších disciplín.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Díky svým pozitivistickým kořenům se ze všech přístupů ke kvalitativnímu výzkumu nejvíce blíží kvantitativnímu způsobu myšlení (a to i v pozdějších variacích).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Soudobý vývoj je ovlivněn postmoderním myšlením – tzv. konstruktivismem (viz </a:t>
            </a:r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K. </a:t>
            </a:r>
            <a:r>
              <a:rPr lang="cs-CZ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Charmazová</a:t>
            </a:r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Nejedná se přitom pouze o metodu analýzy dat, ale o komplexní přístup, který řídí výzkumný proces od hledání výzkumné otázky až po publikaci výsledné teorie a její případné další rozvíjení.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EBD75D3-901D-46FD-B812-982FB5A65E6D}"/>
              </a:ext>
            </a:extLst>
          </p:cNvPr>
          <p:cNvSpPr txBox="1"/>
          <p:nvPr/>
        </p:nvSpPr>
        <p:spPr>
          <a:xfrm>
            <a:off x="8064062" y="2456935"/>
            <a:ext cx="1158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Blackadder ITC" panose="04020505051007020D02" pitchFamily="82" charset="0"/>
              </a:rPr>
              <a:t>Výzkum</a:t>
            </a:r>
          </a:p>
          <a:p>
            <a:r>
              <a:rPr lang="cs-CZ" dirty="0">
                <a:latin typeface="Blackadder ITC" panose="04020505051007020D02" pitchFamily="82" charset="0"/>
              </a:rPr>
              <a:t>umírání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C78C259-ACB4-4A49-BE21-85022D39CA96}"/>
              </a:ext>
            </a:extLst>
          </p:cNvPr>
          <p:cNvCxnSpPr/>
          <p:nvPr/>
        </p:nvCxnSpPr>
        <p:spPr>
          <a:xfrm flipV="1">
            <a:off x="5604641" y="2780100"/>
            <a:ext cx="2364828" cy="144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4739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57" y="2559707"/>
            <a:ext cx="6977993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6000" dirty="0" err="1">
                <a:latin typeface="Arial"/>
                <a:cs typeface="Arial"/>
              </a:rPr>
              <a:t>Děkuji</a:t>
            </a:r>
            <a:r>
              <a:rPr lang="en-CA" sz="6000" dirty="0">
                <a:latin typeface="Arial"/>
                <a:cs typeface="Arial"/>
              </a:rPr>
              <a:t> za </a:t>
            </a:r>
            <a:r>
              <a:rPr lang="en-CA" sz="6000" dirty="0" err="1">
                <a:latin typeface="Arial"/>
                <a:cs typeface="Arial"/>
              </a:rPr>
              <a:t>pozornost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300528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75338-559A-447F-ABFE-49FF943C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metody ZT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09CA1E-8965-4471-A30B-385075CEA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Hlavním cílem ZT je vybudovat </a:t>
            </a:r>
            <a:r>
              <a:rPr lang="cs-CZ" u="sng" dirty="0"/>
              <a:t>teorii zkoumaného jevu</a:t>
            </a:r>
            <a:r>
              <a:rPr lang="cs-CZ" dirty="0"/>
              <a:t>: jeho abstraktní, teoretické uchopení, které nám umožní daný jev pregnantně pojmenovat, lépe mu porozumět v  různých souvislostech a  díky tomu být i  úspěšnější v  jeho předvídání a  ovlivňování.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GZT usiluje o  vytváření </a:t>
            </a:r>
            <a:r>
              <a:rPr lang="cs-CZ" u="sng" dirty="0"/>
              <a:t>teorií pevně zakotvených v datech</a:t>
            </a:r>
            <a:r>
              <a:rPr lang="cs-CZ" dirty="0"/>
              <a:t> (odtud její název), čímž se vymezuje proti teoriím, které jsou vytvářeny intuitivním či spekulativním způsobem (Glaser a </a:t>
            </a:r>
            <a:r>
              <a:rPr lang="cs-CZ" dirty="0" err="1"/>
              <a:t>Strauss</a:t>
            </a:r>
            <a:r>
              <a:rPr lang="cs-CZ" dirty="0"/>
              <a:t>, 1967) „</a:t>
            </a:r>
            <a:r>
              <a:rPr lang="cs-CZ" i="1" dirty="0"/>
              <a:t>vše je v datech“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Cílem je tvorba </a:t>
            </a:r>
            <a:r>
              <a:rPr lang="cs-CZ" u="sng" dirty="0"/>
              <a:t>formalizované teorie</a:t>
            </a:r>
            <a:r>
              <a:rPr lang="cs-CZ" dirty="0"/>
              <a:t>  (nejprve obvykle vzniká </a:t>
            </a:r>
            <a:r>
              <a:rPr lang="cs-CZ" i="1" dirty="0"/>
              <a:t>substantivní</a:t>
            </a:r>
            <a:r>
              <a:rPr lang="cs-CZ" dirty="0"/>
              <a:t> – částečná, omezená kontextem).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Dnes panuje přesvědčení, že </a:t>
            </a:r>
            <a:r>
              <a:rPr lang="cs-CZ" u="sng" dirty="0"/>
              <a:t>substantivní teorie</a:t>
            </a:r>
            <a:r>
              <a:rPr lang="cs-CZ" dirty="0"/>
              <a:t> je </a:t>
            </a:r>
            <a:r>
              <a:rPr lang="cs-CZ" dirty="0">
                <a:highlight>
                  <a:srgbClr val="FFFF00"/>
                </a:highlight>
              </a:rPr>
              <a:t>hlavní úkol 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3335567-3407-4D8B-807C-ADEFBEA94EE9}"/>
              </a:ext>
            </a:extLst>
          </p:cNvPr>
          <p:cNvSpPr/>
          <p:nvPr/>
        </p:nvSpPr>
        <p:spPr>
          <a:xfrm rot="6186396">
            <a:off x="7622628" y="4910959"/>
            <a:ext cx="504497" cy="472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49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B2E83DF-2C0B-43E0-8708-E2506E794ABD}"/>
              </a:ext>
            </a:extLst>
          </p:cNvPr>
          <p:cNvSpPr/>
          <p:nvPr/>
        </p:nvSpPr>
        <p:spPr>
          <a:xfrm>
            <a:off x="914400" y="1551563"/>
            <a:ext cx="7220607" cy="3447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914400" y="1551563"/>
            <a:ext cx="7220607" cy="34470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CA" sz="2000" i="1" dirty="0" err="1">
                <a:latin typeface="Arial"/>
                <a:cs typeface="Arial"/>
              </a:rPr>
              <a:t>Substantivní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teorie</a:t>
            </a:r>
            <a:r>
              <a:rPr lang="en-CA" sz="2000" i="1" dirty="0">
                <a:latin typeface="Arial"/>
                <a:cs typeface="Arial"/>
              </a:rPr>
              <a:t> je </a:t>
            </a:r>
            <a:r>
              <a:rPr lang="en-CA" sz="2000" i="1" dirty="0" err="1">
                <a:latin typeface="Arial"/>
                <a:cs typeface="Arial"/>
              </a:rPr>
              <a:t>strategickým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článkem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při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formulování</a:t>
            </a:r>
            <a:r>
              <a:rPr lang="en-CA" sz="2000" i="1" dirty="0">
                <a:latin typeface="Arial"/>
                <a:cs typeface="Arial"/>
              </a:rPr>
              <a:t> a </a:t>
            </a:r>
            <a:r>
              <a:rPr lang="en-CA" sz="2000" i="1" dirty="0" err="1">
                <a:latin typeface="Arial"/>
                <a:cs typeface="Arial"/>
              </a:rPr>
              <a:t>vytváření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zakotvené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formální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teorie</a:t>
            </a:r>
            <a:r>
              <a:rPr lang="en-CA" sz="2000" i="1" dirty="0">
                <a:latin typeface="Arial"/>
                <a:cs typeface="Arial"/>
              </a:rPr>
              <a:t>. </a:t>
            </a:r>
            <a:r>
              <a:rPr lang="en-CA" sz="2000" i="1" dirty="0" err="1">
                <a:latin typeface="Arial"/>
                <a:cs typeface="Arial"/>
              </a:rPr>
              <a:t>Domníváme</a:t>
            </a:r>
            <a:r>
              <a:rPr lang="en-CA" sz="2000" i="1" dirty="0">
                <a:latin typeface="Arial"/>
                <a:cs typeface="Arial"/>
              </a:rPr>
              <a:t> se, </a:t>
            </a:r>
            <a:r>
              <a:rPr lang="en-CA" sz="2000" i="1" dirty="0" err="1">
                <a:latin typeface="Arial"/>
                <a:cs typeface="Arial"/>
              </a:rPr>
              <a:t>že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ačkoli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formální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teorii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lze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generovat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přímo</a:t>
            </a:r>
            <a:r>
              <a:rPr lang="en-CA" sz="2000" i="1" dirty="0">
                <a:latin typeface="Arial"/>
                <a:cs typeface="Arial"/>
              </a:rPr>
              <a:t> z </a:t>
            </a:r>
            <a:r>
              <a:rPr lang="en-CA" sz="2000" i="1" dirty="0" err="1">
                <a:latin typeface="Arial"/>
                <a:cs typeface="Arial"/>
              </a:rPr>
              <a:t>dat</a:t>
            </a:r>
            <a:r>
              <a:rPr lang="en-CA" sz="2000" i="1" dirty="0">
                <a:latin typeface="Arial"/>
                <a:cs typeface="Arial"/>
              </a:rPr>
              <a:t>, je </a:t>
            </a:r>
            <a:r>
              <a:rPr lang="en-CA" sz="2000" i="1" dirty="0" err="1">
                <a:latin typeface="Arial"/>
                <a:cs typeface="Arial"/>
              </a:rPr>
              <a:t>žádoucí</a:t>
            </a:r>
            <a:r>
              <a:rPr lang="en-CA" sz="2000" i="1" dirty="0">
                <a:latin typeface="Arial"/>
                <a:cs typeface="Arial"/>
              </a:rPr>
              <a:t> a </a:t>
            </a:r>
            <a:r>
              <a:rPr lang="en-CA" sz="2000" i="1" dirty="0" err="1">
                <a:latin typeface="Arial"/>
                <a:cs typeface="Arial"/>
              </a:rPr>
              <a:t>obvykle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nezbytné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vycházet</a:t>
            </a:r>
            <a:r>
              <a:rPr lang="en-CA" sz="2000" i="1" dirty="0">
                <a:latin typeface="Arial"/>
                <a:cs typeface="Arial"/>
              </a:rPr>
              <a:t> z </a:t>
            </a:r>
            <a:r>
              <a:rPr lang="en-CA" sz="2000" i="1" dirty="0" err="1">
                <a:latin typeface="Arial"/>
                <a:cs typeface="Arial"/>
              </a:rPr>
              <a:t>teorie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substantivní</a:t>
            </a:r>
            <a:r>
              <a:rPr lang="en-CA" sz="2000" i="1" dirty="0">
                <a:latin typeface="Arial"/>
                <a:cs typeface="Arial"/>
              </a:rPr>
              <a:t>. Ta </a:t>
            </a:r>
            <a:r>
              <a:rPr lang="en-CA" sz="2000" i="1" dirty="0" err="1">
                <a:latin typeface="Arial"/>
                <a:cs typeface="Arial"/>
              </a:rPr>
              <a:t>nejenže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poskytuje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podnět</a:t>
            </a:r>
            <a:r>
              <a:rPr lang="en-CA" sz="2000" i="1" dirty="0">
                <a:latin typeface="Arial"/>
                <a:cs typeface="Arial"/>
              </a:rPr>
              <a:t> k "</a:t>
            </a:r>
            <a:r>
              <a:rPr lang="en-CA" sz="2000" i="1" dirty="0" err="1">
                <a:latin typeface="Arial"/>
                <a:cs typeface="Arial"/>
              </a:rPr>
              <a:t>dobrému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nápadu</a:t>
            </a:r>
            <a:r>
              <a:rPr lang="en-CA" sz="2000" i="1" dirty="0">
                <a:latin typeface="Arial"/>
                <a:cs typeface="Arial"/>
              </a:rPr>
              <a:t>", ale </a:t>
            </a:r>
            <a:r>
              <a:rPr lang="en-CA" sz="2000" i="1" dirty="0" err="1">
                <a:latin typeface="Arial"/>
                <a:cs typeface="Arial"/>
              </a:rPr>
              <a:t>také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udává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počáteční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směr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při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rozvíjení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příslušných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kategorií</a:t>
            </a:r>
            <a:r>
              <a:rPr lang="en-CA" sz="2000" i="1" dirty="0">
                <a:latin typeface="Arial"/>
                <a:cs typeface="Arial"/>
              </a:rPr>
              <a:t> a </a:t>
            </a:r>
            <a:r>
              <a:rPr lang="en-CA" sz="2000" i="1" dirty="0" err="1">
                <a:latin typeface="Arial"/>
                <a:cs typeface="Arial"/>
              </a:rPr>
              <a:t>vlastností</a:t>
            </a:r>
            <a:r>
              <a:rPr lang="en-CA" sz="2000" i="1" dirty="0">
                <a:latin typeface="Arial"/>
                <a:cs typeface="Arial"/>
              </a:rPr>
              <a:t> a </a:t>
            </a:r>
            <a:r>
              <a:rPr lang="en-CA" sz="2000" i="1" dirty="0" err="1">
                <a:latin typeface="Arial"/>
                <a:cs typeface="Arial"/>
              </a:rPr>
              <a:t>při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volbě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možných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způsobů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integrace</a:t>
            </a:r>
            <a:r>
              <a:rPr lang="en-CA" sz="2000" i="1" dirty="0">
                <a:latin typeface="Arial"/>
                <a:cs typeface="Arial"/>
              </a:rPr>
              <a:t>. Je </a:t>
            </a:r>
            <a:r>
              <a:rPr lang="en-CA" sz="2000" i="1" dirty="0" err="1">
                <a:latin typeface="Arial"/>
                <a:cs typeface="Arial"/>
              </a:rPr>
              <a:t>skutečně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obtížné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najít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formální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teorii</a:t>
            </a:r>
            <a:r>
              <a:rPr lang="en-CA" sz="2000" i="1" dirty="0">
                <a:latin typeface="Arial"/>
                <a:cs typeface="Arial"/>
              </a:rPr>
              <a:t>, </a:t>
            </a:r>
            <a:r>
              <a:rPr lang="en-CA" sz="2000" i="1" dirty="0" err="1">
                <a:latin typeface="Arial"/>
                <a:cs typeface="Arial"/>
              </a:rPr>
              <a:t>která</a:t>
            </a:r>
            <a:r>
              <a:rPr lang="en-CA" sz="2000" i="1" dirty="0">
                <a:latin typeface="Arial"/>
                <a:cs typeface="Arial"/>
              </a:rPr>
              <a:t> by </a:t>
            </a:r>
            <a:r>
              <a:rPr lang="en-CA" sz="2000" i="1" dirty="0" err="1">
                <a:latin typeface="Arial"/>
                <a:cs typeface="Arial"/>
              </a:rPr>
              <a:t>nebyla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nějakým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způsobem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stimulována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teorií</a:t>
            </a:r>
            <a:r>
              <a:rPr lang="en-CA" sz="2000" i="1" dirty="0">
                <a:latin typeface="Arial"/>
                <a:cs typeface="Arial"/>
              </a:rPr>
              <a:t> </a:t>
            </a:r>
            <a:r>
              <a:rPr lang="en-CA" sz="2000" i="1" dirty="0" err="1">
                <a:latin typeface="Arial"/>
                <a:cs typeface="Arial"/>
              </a:rPr>
              <a:t>substantivní</a:t>
            </a:r>
            <a:r>
              <a:rPr lang="en-CA" sz="2000" i="1" dirty="0">
                <a:latin typeface="Arial"/>
                <a:cs typeface="Arial"/>
              </a:rPr>
              <a:t>.</a:t>
            </a:r>
            <a:endParaRPr lang="cs-CZ" i="1" dirty="0"/>
          </a:p>
          <a:p>
            <a:pPr algn="ctr"/>
            <a:endParaRPr lang="en-CA" dirty="0"/>
          </a:p>
          <a:p>
            <a:pPr algn="ctr"/>
            <a:r>
              <a:rPr lang="en-CA" sz="2000" dirty="0">
                <a:latin typeface="Melior"/>
                <a:cs typeface="Arial"/>
              </a:rPr>
              <a:t>(Glaser &amp; Strauss, 1967: 79)</a:t>
            </a:r>
            <a:endParaRPr lang="en-CA" sz="20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737" y="513693"/>
            <a:ext cx="513955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Substantivní</a:t>
            </a:r>
            <a:r>
              <a:rPr lang="en-CA" b="1" dirty="0">
                <a:latin typeface="Arial"/>
                <a:cs typeface="Arial"/>
              </a:rPr>
              <a:t> </a:t>
            </a:r>
            <a:r>
              <a:rPr lang="cs-CZ" b="1" dirty="0">
                <a:latin typeface="Arial"/>
                <a:cs typeface="Arial"/>
              </a:rPr>
              <a:t> </a:t>
            </a:r>
            <a:r>
              <a:rPr lang="en-CA" sz="4800" spc="-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teorie</a:t>
            </a:r>
            <a:endParaRPr lang="cs-CZ" sz="4800" spc="-5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967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E7B9216-1485-4019-9A9F-C26253ABFBCE}"/>
              </a:ext>
            </a:extLst>
          </p:cNvPr>
          <p:cNvSpPr/>
          <p:nvPr/>
        </p:nvSpPr>
        <p:spPr>
          <a:xfrm>
            <a:off x="822959" y="3570890"/>
            <a:ext cx="7543801" cy="709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F164ED-F847-44A7-B9CB-56F986C5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674654" cy="1450757"/>
          </a:xfrm>
        </p:spPr>
        <p:txBody>
          <a:bodyPr/>
          <a:lstStyle/>
          <a:p>
            <a:r>
              <a:rPr lang="cs-CZ" dirty="0"/>
              <a:t>Vybrané principy a charakteristiky </a:t>
            </a:r>
            <a:r>
              <a:rPr lang="cs-CZ" b="1" dirty="0"/>
              <a:t>ZT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341DDE-DC73-40DF-BABE-41954AD9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Cílem je </a:t>
            </a:r>
            <a:r>
              <a:rPr lang="cs-CZ" dirty="0">
                <a:highlight>
                  <a:srgbClr val="FFFF00"/>
                </a:highlight>
              </a:rPr>
              <a:t>objevit procesy, jevy</a:t>
            </a:r>
            <a:r>
              <a:rPr lang="cs-CZ" dirty="0"/>
              <a:t> (které nejsou zjevné) X  Výstupem nemá být seznam témat, základní </a:t>
            </a:r>
            <a:r>
              <a:rPr lang="cs-CZ" dirty="0" err="1"/>
              <a:t>popsi</a:t>
            </a:r>
            <a:r>
              <a:rPr lang="cs-CZ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Tvorba </a:t>
            </a:r>
            <a:r>
              <a:rPr lang="cs-CZ" dirty="0" err="1"/>
              <a:t>výb</a:t>
            </a:r>
            <a:r>
              <a:rPr lang="cs-CZ" dirty="0"/>
              <a:t>. vzorku </a:t>
            </a:r>
            <a:r>
              <a:rPr lang="cs-CZ" dirty="0">
                <a:highlight>
                  <a:srgbClr val="00FF00"/>
                </a:highlight>
              </a:rPr>
              <a:t>účelová</a:t>
            </a:r>
            <a:r>
              <a:rPr lang="cs-CZ" dirty="0"/>
              <a:t> pak </a:t>
            </a:r>
            <a:r>
              <a:rPr lang="cs-CZ" dirty="0">
                <a:highlight>
                  <a:srgbClr val="FFFF00"/>
                </a:highlight>
              </a:rPr>
              <a:t>teoretický výběr vzorku </a:t>
            </a:r>
            <a:r>
              <a:rPr lang="cs-CZ" dirty="0"/>
              <a:t>(volba respondentů dle vynořujících se konceptů)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dirty="0" err="1"/>
              <a:t>Přístup</a:t>
            </a:r>
            <a:r>
              <a:rPr lang="en-US" dirty="0"/>
              <a:t> </a:t>
            </a:r>
            <a:r>
              <a:rPr lang="en-US" dirty="0" err="1"/>
              <a:t>slouží</a:t>
            </a:r>
            <a:r>
              <a:rPr lang="en-US" dirty="0"/>
              <a:t> k </a:t>
            </a:r>
            <a:r>
              <a:rPr lang="cs-CZ" dirty="0"/>
              <a:t>odhalení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 tam,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známo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jen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málo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nebo</a:t>
            </a:r>
            <a:r>
              <a:rPr lang="en-US" dirty="0">
                <a:highlight>
                  <a:srgbClr val="FFFF00"/>
                </a:highlight>
              </a:rPr>
              <a:t> je </a:t>
            </a:r>
            <a:r>
              <a:rPr lang="en-US" dirty="0" err="1">
                <a:highlight>
                  <a:srgbClr val="FFFF00"/>
                </a:highlight>
              </a:rPr>
              <a:t>potřeba</a:t>
            </a:r>
            <a:r>
              <a:rPr lang="en-US" dirty="0">
                <a:highlight>
                  <a:srgbClr val="FFFF00"/>
                </a:highlight>
              </a:rPr>
              <a:t> </a:t>
            </a:r>
            <a:r>
              <a:rPr lang="en-US" dirty="0" err="1">
                <a:highlight>
                  <a:srgbClr val="FFFF00"/>
                </a:highlight>
              </a:rPr>
              <a:t>získat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nový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pohled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stávající</a:t>
            </a:r>
            <a:r>
              <a:rPr lang="en-US" dirty="0"/>
              <a:t> </a:t>
            </a:r>
            <a:r>
              <a:rPr lang="en-US" dirty="0" err="1"/>
              <a:t>poznatky</a:t>
            </a:r>
            <a:r>
              <a:rPr lang="en-US" dirty="0"/>
              <a:t>.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 ZT = </a:t>
            </a:r>
            <a:r>
              <a:rPr lang="en-US" dirty="0" err="1">
                <a:solidFill>
                  <a:schemeClr val="tx1"/>
                </a:solidFill>
              </a:rPr>
              <a:t>Metoda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systematické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tvorby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integrovaných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souborů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konceptů</a:t>
            </a:r>
            <a:r>
              <a:rPr lang="en-US" dirty="0">
                <a:solidFill>
                  <a:schemeClr val="tx1"/>
                </a:solidFill>
              </a:rPr>
              <a:t> ze </a:t>
            </a:r>
            <a:r>
              <a:rPr lang="en-US" dirty="0" err="1">
                <a:solidFill>
                  <a:schemeClr val="tx1"/>
                </a:solidFill>
              </a:rPr>
              <a:t>systematicky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získaných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empirických</a:t>
            </a:r>
            <a:r>
              <a:rPr lang="en-US" dirty="0">
                <a:solidFill>
                  <a:schemeClr val="tx1"/>
                </a:solidFill>
              </a:rPr>
              <a:t> dat.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vytváření</a:t>
            </a:r>
            <a:r>
              <a:rPr lang="en-US" dirty="0"/>
              <a:t> </a:t>
            </a:r>
            <a:r>
              <a:rPr lang="en-US" dirty="0" err="1"/>
              <a:t>znalostí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>
                <a:highlight>
                  <a:srgbClr val="00FF00"/>
                </a:highlight>
              </a:rPr>
              <a:t>intenzivního</a:t>
            </a:r>
            <a:r>
              <a:rPr lang="en-US" dirty="0"/>
              <a:t> </a:t>
            </a:r>
            <a:r>
              <a:rPr lang="en-US" dirty="0" err="1"/>
              <a:t>kontaktu</a:t>
            </a:r>
            <a:r>
              <a:rPr lang="en-US" dirty="0"/>
              <a:t> se </a:t>
            </a:r>
            <a:r>
              <a:rPr lang="en-US" dirty="0" err="1"/>
              <a:t>studovanými</a:t>
            </a:r>
            <a:r>
              <a:rPr lang="en-US" dirty="0"/>
              <a:t> </a:t>
            </a:r>
            <a:r>
              <a:rPr lang="en-US" dirty="0" err="1"/>
              <a:t>subjekty</a:t>
            </a:r>
            <a:r>
              <a:rPr lang="en-US" dirty="0"/>
              <a:t> a </a:t>
            </a:r>
            <a:r>
              <a:rPr lang="en-US" dirty="0" err="1"/>
              <a:t>událostmi</a:t>
            </a:r>
            <a:r>
              <a:rPr lang="en-US" dirty="0"/>
              <a:t>.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dirty="0" err="1"/>
              <a:t>Teorie</a:t>
            </a:r>
            <a:r>
              <a:rPr lang="en-US" dirty="0"/>
              <a:t> je </a:t>
            </a:r>
            <a:r>
              <a:rPr lang="en-US" dirty="0" err="1"/>
              <a:t>utvářena</a:t>
            </a:r>
            <a:r>
              <a:rPr lang="en-US" dirty="0"/>
              <a:t> </a:t>
            </a:r>
            <a:r>
              <a:rPr lang="en-US" dirty="0" err="1"/>
              <a:t>jak</a:t>
            </a:r>
            <a:r>
              <a:rPr lang="en-US" dirty="0"/>
              <a:t> </a:t>
            </a:r>
            <a:r>
              <a:rPr lang="en-US" i="1" dirty="0" err="1">
                <a:highlight>
                  <a:srgbClr val="FFFF00"/>
                </a:highlight>
              </a:rPr>
              <a:t>daty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>
                <a:highlight>
                  <a:srgbClr val="C0C0C0"/>
                </a:highlight>
              </a:rPr>
              <a:t>výzkumníkem</a:t>
            </a:r>
            <a:r>
              <a:rPr lang="cs-CZ" i="1" dirty="0"/>
              <a:t> </a:t>
            </a:r>
            <a:r>
              <a:rPr lang="cs-CZ" dirty="0"/>
              <a:t>(dle typu ZT)</a:t>
            </a:r>
            <a:r>
              <a:rPr lang="en-US" dirty="0"/>
              <a:t>.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en-US" dirty="0" err="1"/>
              <a:t>Klíčové</a:t>
            </a:r>
            <a:r>
              <a:rPr lang="en-US" dirty="0"/>
              <a:t> </a:t>
            </a:r>
            <a:r>
              <a:rPr lang="en-US" dirty="0" err="1"/>
              <a:t>pojmy</a:t>
            </a:r>
            <a:r>
              <a:rPr lang="en-US" dirty="0"/>
              <a:t>: </a:t>
            </a:r>
            <a:r>
              <a:rPr lang="cs-CZ" dirty="0"/>
              <a:t>vynořování</a:t>
            </a:r>
            <a:r>
              <a:rPr lang="en-US" dirty="0"/>
              <a:t> </a:t>
            </a:r>
            <a:r>
              <a:rPr lang="cs-CZ" dirty="0"/>
              <a:t>poznatků</a:t>
            </a:r>
            <a:r>
              <a:rPr lang="en-US" dirty="0"/>
              <a:t>, </a:t>
            </a:r>
            <a:r>
              <a:rPr lang="en-US" dirty="0" err="1"/>
              <a:t>vztah</a:t>
            </a:r>
            <a:r>
              <a:rPr lang="cs-CZ" dirty="0"/>
              <a:t>ů, konceptů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28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DDBCE-70E9-4E8C-B036-A7508572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znaky ZT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F8ADB40B-AF01-4D3C-AF05-730525EF8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478136"/>
              </p:ext>
            </p:extLst>
          </p:nvPr>
        </p:nvGraphicFramePr>
        <p:xfrm>
          <a:off x="899444" y="2127836"/>
          <a:ext cx="7467315" cy="295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861">
                  <a:extLst>
                    <a:ext uri="{9D8B030D-6E8A-4147-A177-3AD203B41FA5}">
                      <a16:colId xmlns:a16="http://schemas.microsoft.com/office/drawing/2014/main" val="3346750369"/>
                    </a:ext>
                  </a:extLst>
                </a:gridCol>
                <a:gridCol w="5974454">
                  <a:extLst>
                    <a:ext uri="{9D8B030D-6E8A-4147-A177-3AD203B41FA5}">
                      <a16:colId xmlns:a16="http://schemas.microsoft.com/office/drawing/2014/main" val="3159975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Charakteristiky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Popis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55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Objasňuje procesy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Explikace sociálního procesu (Hood, 2007; Morse, 2001; Udod &amp; Racine, 2017; Charmaz, 2014.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40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Začíná induktivní logikou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Začíná se pohledem na data bez předchozích úvah, které chcete dokázat nebo vyvrátit. Důležité otázky se vynořují ze sdělení lidí (</a:t>
                      </a:r>
                      <a:r>
                        <a:rPr lang="cs-CZ" sz="1600" dirty="0" err="1">
                          <a:effectLst/>
                        </a:rPr>
                        <a:t>Corbin</a:t>
                      </a:r>
                      <a:r>
                        <a:rPr lang="cs-CZ" sz="1600" dirty="0">
                          <a:effectLst/>
                        </a:rPr>
                        <a:t>, 2009; Hunter et al., 2011; </a:t>
                      </a:r>
                      <a:r>
                        <a:rPr lang="cs-CZ" sz="1600" dirty="0" err="1">
                          <a:effectLst/>
                        </a:rPr>
                        <a:t>Mills</a:t>
                      </a:r>
                      <a:r>
                        <a:rPr lang="cs-CZ" sz="1600" dirty="0">
                          <a:effectLst/>
                        </a:rPr>
                        <a:t> et al., 2006).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6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Současný sběr dat, analýza a konstrukce teorie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Při souběžném sběru a analýze dat začíná analýza již na počátku několika prvních rozhovorů a zaměřuje se na rozvoj teoretických myšlenek (</a:t>
                      </a:r>
                      <a:r>
                        <a:rPr lang="cs-CZ" sz="1600" dirty="0" err="1">
                          <a:effectLst/>
                        </a:rPr>
                        <a:t>Charmaz</a:t>
                      </a:r>
                      <a:r>
                        <a:rPr lang="cs-CZ" sz="1600" dirty="0">
                          <a:effectLst/>
                        </a:rPr>
                        <a:t>, 2006; </a:t>
                      </a:r>
                      <a:r>
                        <a:rPr lang="cs-CZ" sz="1600" dirty="0" err="1">
                          <a:effectLst/>
                        </a:rPr>
                        <a:t>Elliot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Lazenbatt</a:t>
                      </a:r>
                      <a:r>
                        <a:rPr lang="cs-CZ" sz="1600" dirty="0">
                          <a:effectLst/>
                        </a:rPr>
                        <a:t>, 2005; </a:t>
                      </a:r>
                      <a:r>
                        <a:rPr lang="cs-CZ" sz="1600" dirty="0" err="1">
                          <a:effectLst/>
                        </a:rPr>
                        <a:t>Hall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Callery</a:t>
                      </a:r>
                      <a:r>
                        <a:rPr lang="cs-CZ" sz="1600" dirty="0">
                          <a:effectLst/>
                        </a:rPr>
                        <a:t>, 2001).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91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4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11487-E1EC-4801-BE7D-B26809824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znaky ZT - </a:t>
            </a:r>
            <a:r>
              <a:rPr lang="cs-CZ" sz="2800" dirty="0"/>
              <a:t>pokračování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A4E3DE3-FB41-47DE-A23B-A9161A368A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818225"/>
              </p:ext>
            </p:extLst>
          </p:nvPr>
        </p:nvGraphicFramePr>
        <p:xfrm>
          <a:off x="914400" y="1953770"/>
          <a:ext cx="7452360" cy="3139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213">
                  <a:extLst>
                    <a:ext uri="{9D8B030D-6E8A-4147-A177-3AD203B41FA5}">
                      <a16:colId xmlns:a16="http://schemas.microsoft.com/office/drawing/2014/main" val="1401369877"/>
                    </a:ext>
                  </a:extLst>
                </a:gridCol>
                <a:gridCol w="5968147">
                  <a:extLst>
                    <a:ext uri="{9D8B030D-6E8A-4147-A177-3AD203B41FA5}">
                      <a16:colId xmlns:a16="http://schemas.microsoft.com/office/drawing/2014/main" val="3373716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Charakteristiky</a:t>
                      </a:r>
                      <a:endParaRPr lang="cs-CZ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Popis</a:t>
                      </a:r>
                      <a:endParaRPr lang="cs-CZ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199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Neustálé porovnávání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Rozvíjení postupně abstraktnějších myšlenek prostřednictvím porovnávání dat s daty, dat s kódem, kódu s kódem, kódu s kategorií a kategorie s kategorií s cílem identifikovat společné rysy a rozdíly (</a:t>
                      </a:r>
                      <a:r>
                        <a:rPr lang="cs-CZ" sz="1600" dirty="0" err="1">
                          <a:effectLst/>
                        </a:rPr>
                        <a:t>Charmaz</a:t>
                      </a:r>
                      <a:r>
                        <a:rPr lang="cs-CZ" sz="1600" dirty="0">
                          <a:effectLst/>
                        </a:rPr>
                        <a:t>, 2014; </a:t>
                      </a:r>
                      <a:r>
                        <a:rPr lang="cs-CZ" sz="1600" dirty="0" err="1">
                          <a:effectLst/>
                        </a:rPr>
                        <a:t>Corbin</a:t>
                      </a:r>
                      <a:r>
                        <a:rPr lang="cs-CZ" sz="1600" dirty="0">
                          <a:effectLst/>
                        </a:rPr>
                        <a:t>, 2009; </a:t>
                      </a:r>
                      <a:r>
                        <a:rPr lang="cs-CZ" sz="1600" dirty="0" err="1">
                          <a:effectLst/>
                        </a:rPr>
                        <a:t>Duchscher</a:t>
                      </a:r>
                      <a:r>
                        <a:rPr lang="cs-CZ" sz="1600" dirty="0">
                          <a:effectLst/>
                        </a:rPr>
                        <a:t> &amp; Morgan, 2004; </a:t>
                      </a:r>
                      <a:r>
                        <a:rPr lang="cs-CZ" sz="1600" dirty="0" err="1">
                          <a:effectLst/>
                        </a:rPr>
                        <a:t>Elliot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Lazenbatt</a:t>
                      </a:r>
                      <a:r>
                        <a:rPr lang="cs-CZ" sz="1600" dirty="0">
                          <a:effectLst/>
                        </a:rPr>
                        <a:t>, 2005; </a:t>
                      </a:r>
                      <a:r>
                        <a:rPr lang="cs-CZ" sz="1600" dirty="0" err="1">
                          <a:effectLst/>
                        </a:rPr>
                        <a:t>Hall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Callery</a:t>
                      </a:r>
                      <a:r>
                        <a:rPr lang="cs-CZ" sz="1600" dirty="0">
                          <a:effectLst/>
                        </a:rPr>
                        <a:t>, 2001; Hunter et al., 2011; </a:t>
                      </a:r>
                      <a:r>
                        <a:rPr lang="cs-CZ" sz="1600" dirty="0" err="1">
                          <a:effectLst/>
                        </a:rPr>
                        <a:t>Walker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Myrick</a:t>
                      </a:r>
                      <a:r>
                        <a:rPr lang="cs-CZ" sz="1600" dirty="0">
                          <a:effectLst/>
                        </a:rPr>
                        <a:t>, 2006).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18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</a:rPr>
                        <a:t>Psaní poznámek (</a:t>
                      </a:r>
                      <a:r>
                        <a:rPr lang="cs-CZ" sz="1600" b="1" dirty="0" err="1">
                          <a:effectLst/>
                        </a:rPr>
                        <a:t>memos</a:t>
                      </a:r>
                      <a:r>
                        <a:rPr lang="cs-CZ" sz="1600" b="1" dirty="0">
                          <a:effectLst/>
                        </a:rPr>
                        <a:t>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Vedení písemných záznamů srovnávání a analytických úvah o procesu analýzy dat/údajů za účelem rozvoje teoretických myšlenek a přímého teoretického vzorkování (</a:t>
                      </a:r>
                      <a:r>
                        <a:rPr lang="cs-CZ" sz="1600" dirty="0" err="1">
                          <a:effectLst/>
                        </a:rPr>
                        <a:t>Corbin</a:t>
                      </a:r>
                      <a:r>
                        <a:rPr lang="cs-CZ" sz="1600" dirty="0">
                          <a:effectLst/>
                        </a:rPr>
                        <a:t>, 2009; </a:t>
                      </a:r>
                      <a:r>
                        <a:rPr lang="cs-CZ" sz="1600" dirty="0" err="1">
                          <a:effectLst/>
                        </a:rPr>
                        <a:t>Duchscher</a:t>
                      </a:r>
                      <a:r>
                        <a:rPr lang="cs-CZ" sz="1600" dirty="0">
                          <a:effectLst/>
                        </a:rPr>
                        <a:t> &amp; Morgan, 2004; </a:t>
                      </a:r>
                      <a:r>
                        <a:rPr lang="cs-CZ" sz="1600" dirty="0" err="1">
                          <a:effectLst/>
                        </a:rPr>
                        <a:t>Elliot</a:t>
                      </a:r>
                      <a:r>
                        <a:rPr lang="cs-CZ" sz="1600" dirty="0">
                          <a:effectLst/>
                        </a:rPr>
                        <a:t> &amp; </a:t>
                      </a:r>
                      <a:r>
                        <a:rPr lang="cs-CZ" sz="1600" dirty="0" err="1">
                          <a:effectLst/>
                        </a:rPr>
                        <a:t>Lazenbatt</a:t>
                      </a:r>
                      <a:r>
                        <a:rPr lang="cs-CZ" sz="1600" dirty="0">
                          <a:effectLst/>
                        </a:rPr>
                        <a:t>, 2005; Hood, 2007).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903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8274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0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ANSWERNOWSTYLE" val="8"/>
  <p:tag name="COUNTDOWNSECONDS" val="3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Tru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VERSION" val="5"/>
  <p:tag name="TPFULLVERSION" val="5.4.1.2"/>
  <p:tag name="PPTVERSION" val="12"/>
  <p:tag name="TPOS" val="2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EEC9AB697B794F8DE3F22F61C838D9" ma:contentTypeVersion="13" ma:contentTypeDescription="Vytvoří nový dokument" ma:contentTypeScope="" ma:versionID="3d57fa42f5b4184b77f475d37047363f">
  <xsd:schema xmlns:xsd="http://www.w3.org/2001/XMLSchema" xmlns:xs="http://www.w3.org/2001/XMLSchema" xmlns:p="http://schemas.microsoft.com/office/2006/metadata/properties" xmlns:ns3="f3de4928-8281-4156-9812-5270a070fd0b" xmlns:ns4="c5797398-b297-49ce-b1e3-f3378e3872d6" targetNamespace="http://schemas.microsoft.com/office/2006/metadata/properties" ma:root="true" ma:fieldsID="2be9c2d47946f9cd19336fa67b340476" ns3:_="" ns4:_="">
    <xsd:import namespace="f3de4928-8281-4156-9812-5270a070fd0b"/>
    <xsd:import namespace="c5797398-b297-49ce-b1e3-f3378e3872d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e4928-8281-4156-9812-5270a070fd0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797398-b297-49ce-b1e3-f3378e3872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A38F1C-918C-4556-8EEA-5491E7A2CC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4B8973-E3C5-45FF-996C-942084A6D0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de4928-8281-4156-9812-5270a070fd0b"/>
    <ds:schemaRef ds:uri="c5797398-b297-49ce-b1e3-f3378e3872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4185DB-B635-4198-BFEA-E1775D2F486A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5797398-b297-49ce-b1e3-f3378e3872d6"/>
    <ds:schemaRef ds:uri="f3de4928-8281-4156-9812-5270a070fd0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7017</TotalTime>
  <Words>3059</Words>
  <Application>Microsoft Office PowerPoint</Application>
  <PresentationFormat>Předvádění na obrazovce (4:3)</PresentationFormat>
  <Paragraphs>285</Paragraphs>
  <Slides>40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52" baseType="lpstr">
      <vt:lpstr>Arial</vt:lpstr>
      <vt:lpstr>Baskerville Old Face</vt:lpstr>
      <vt:lpstr>Blackadder ITC</vt:lpstr>
      <vt:lpstr>Calibri</vt:lpstr>
      <vt:lpstr>Calibri Light</vt:lpstr>
      <vt:lpstr>Melior</vt:lpstr>
      <vt:lpstr>Segoe UI</vt:lpstr>
      <vt:lpstr>Times New Roman</vt:lpstr>
      <vt:lpstr>Verdana</vt:lpstr>
      <vt:lpstr>Wingdings</vt:lpstr>
      <vt:lpstr>Retrospect</vt:lpstr>
      <vt:lpstr>Custom Design</vt:lpstr>
      <vt:lpstr>Pokročilé kvalitativní metody pro SPR (SPRn4484; SPRn8848)  Doc. PhDr. Pavel Navrátil, PhD</vt:lpstr>
      <vt:lpstr>Prezentace aplikace PowerPoint</vt:lpstr>
      <vt:lpstr>Úvod</vt:lpstr>
      <vt:lpstr>Vstupní poznámky</vt:lpstr>
      <vt:lpstr>Cíl metody ZT</vt:lpstr>
      <vt:lpstr>Prezentace aplikace PowerPoint</vt:lpstr>
      <vt:lpstr>Vybrané principy a charakteristiky ZT</vt:lpstr>
      <vt:lpstr>Společné znaky ZT</vt:lpstr>
      <vt:lpstr>Společné znaky ZT - pokračování</vt:lpstr>
      <vt:lpstr>Společné znaky ZT - pokračování</vt:lpstr>
      <vt:lpstr>Co není zakotvená teorie?  (Roy Suddaby 2006)</vt:lpstr>
      <vt:lpstr>Prezentace aplikace PowerPoint</vt:lpstr>
      <vt:lpstr>Přístupy v rámci zakotvené teorie</vt:lpstr>
      <vt:lpstr>Klasická zakotvená teorie  (GZT) -  Barney Glaser</vt:lpstr>
      <vt:lpstr>Prezentace aplikace PowerPoint</vt:lpstr>
      <vt:lpstr>Prezentace aplikace PowerPoint</vt:lpstr>
      <vt:lpstr>Přínos a kritika</vt:lpstr>
      <vt:lpstr>Straussova ZT  (SZT) – Anselm Strauss</vt:lpstr>
      <vt:lpstr>Prezentace aplikace PowerPoint</vt:lpstr>
      <vt:lpstr>Prezentace aplikace PowerPoint</vt:lpstr>
      <vt:lpstr>Přínos a kritika</vt:lpstr>
      <vt:lpstr>Feministická ZT (FZT) –  Judy Wuest</vt:lpstr>
      <vt:lpstr>Konstruktivistická ZT  (KZT) - Kathy Charmaz</vt:lpstr>
      <vt:lpstr>KZT - Posun v pohledu</vt:lpstr>
      <vt:lpstr>Ontologie: povaha reality</vt:lpstr>
      <vt:lpstr>Epistemologie: vztah mezi výzkumníkem a subjektem poznání</vt:lpstr>
      <vt:lpstr>Metodologie: způsob získávání znalostí</vt:lpstr>
      <vt:lpstr>Charmazová Kathy </vt:lpstr>
      <vt:lpstr>Konstruktivistický přístup vyžaduje:</vt:lpstr>
      <vt:lpstr>Navázání vztahů</vt:lpstr>
      <vt:lpstr>Sdílení moci</vt:lpstr>
      <vt:lpstr>Přehled literatury</vt:lpstr>
      <vt:lpstr>Další autoři KZT</vt:lpstr>
      <vt:lpstr>Současný stav KZT</vt:lpstr>
      <vt:lpstr>Prezentace aplikace PowerPoint</vt:lpstr>
      <vt:lpstr>Přínos a kritika</vt:lpstr>
      <vt:lpstr>Kriteria hodnocení kvality zakotvené teorie</vt:lpstr>
      <vt:lpstr>Ruční vs. počítačové  zpracování dat</vt:lpstr>
      <vt:lpstr>Získané zkušenosti</vt:lpstr>
      <vt:lpstr>Prezentace aplikace PowerPoint</vt:lpstr>
    </vt:vector>
  </TitlesOfParts>
  <Company>UPEI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Llewellyn Evans</dc:creator>
  <cp:lastModifiedBy>Pavel Navrátil</cp:lastModifiedBy>
  <cp:revision>504</cp:revision>
  <dcterms:created xsi:type="dcterms:W3CDTF">2010-05-09T14:49:51Z</dcterms:created>
  <dcterms:modified xsi:type="dcterms:W3CDTF">2022-02-21T15:31:23Z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0x0101009FEEC9AB697B794F8DE3F22F61C838D9</vt:lpwstr>
  </property>
</Properties>
</file>