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60" r:id="rId3"/>
    <p:sldId id="259" r:id="rId4"/>
    <p:sldId id="258" r:id="rId5"/>
    <p:sldId id="257" r:id="rId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90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F504A-8038-4346-8DC0-9FBEED6B46ED}" type="datetimeFigureOut">
              <a:rPr lang="cs-CZ" smtClean="0"/>
              <a:t>22.04.2020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0090F6-19C0-4732-A4CE-C265FA448C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8733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0090F6-19C0-4732-A4CE-C265FA448C2C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1933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CA246-4EE8-496F-B9EA-2F5E90E0BA3F}" type="datetimeFigureOut">
              <a:rPr lang="cs-CZ" smtClean="0"/>
              <a:t>22.04.2020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7486-A540-4318-BE55-72CD694781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7570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CA246-4EE8-496F-B9EA-2F5E90E0BA3F}" type="datetimeFigureOut">
              <a:rPr lang="cs-CZ" smtClean="0"/>
              <a:t>22.04.2020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7486-A540-4318-BE55-72CD694781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8319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CA246-4EE8-496F-B9EA-2F5E90E0BA3F}" type="datetimeFigureOut">
              <a:rPr lang="cs-CZ" smtClean="0"/>
              <a:t>22.04.2020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7486-A540-4318-BE55-72CD694781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0857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CA246-4EE8-496F-B9EA-2F5E90E0BA3F}" type="datetimeFigureOut">
              <a:rPr lang="cs-CZ" smtClean="0"/>
              <a:t>22.04.2020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7486-A540-4318-BE55-72CD694781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349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CA246-4EE8-496F-B9EA-2F5E90E0BA3F}" type="datetimeFigureOut">
              <a:rPr lang="cs-CZ" smtClean="0"/>
              <a:t>22.04.2020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7486-A540-4318-BE55-72CD694781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8000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CA246-4EE8-496F-B9EA-2F5E90E0BA3F}" type="datetimeFigureOut">
              <a:rPr lang="cs-CZ" smtClean="0"/>
              <a:t>22.04.2020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7486-A540-4318-BE55-72CD694781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9001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CA246-4EE8-496F-B9EA-2F5E90E0BA3F}" type="datetimeFigureOut">
              <a:rPr lang="cs-CZ" smtClean="0"/>
              <a:t>22.04.2020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7486-A540-4318-BE55-72CD694781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4706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CA246-4EE8-496F-B9EA-2F5E90E0BA3F}" type="datetimeFigureOut">
              <a:rPr lang="cs-CZ" smtClean="0"/>
              <a:t>22.04.2020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7486-A540-4318-BE55-72CD694781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8690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CA246-4EE8-496F-B9EA-2F5E90E0BA3F}" type="datetimeFigureOut">
              <a:rPr lang="cs-CZ" smtClean="0"/>
              <a:t>22.04.2020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7486-A540-4318-BE55-72CD694781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3913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CA246-4EE8-496F-B9EA-2F5E90E0BA3F}" type="datetimeFigureOut">
              <a:rPr lang="cs-CZ" smtClean="0"/>
              <a:t>22.04.2020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7486-A540-4318-BE55-72CD694781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6504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CA246-4EE8-496F-B9EA-2F5E90E0BA3F}" type="datetimeFigureOut">
              <a:rPr lang="cs-CZ" smtClean="0"/>
              <a:t>22.04.2020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7486-A540-4318-BE55-72CD694781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3249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CA246-4EE8-496F-B9EA-2F5E90E0BA3F}" type="datetimeFigureOut">
              <a:rPr lang="cs-CZ" smtClean="0"/>
              <a:t>22.04.2020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E7486-A540-4318-BE55-72CD694781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5362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hyperlink" Target="https://video.aktualne.cz/dvtv/martin-veselovsky-ziskal-novinarskou-cenu-2017-za-rozhovor-s/r~5fa37aee4eec11e88560ac1f6b220ee8/" TargetMode="External"/><Relationship Id="rId5" Type="http://schemas.openxmlformats.org/officeDocument/2006/relationships/hyperlink" Target="https://www.youtube.com/watch?v=CNUgxYCHAOY" TargetMode="External"/><Relationship Id="rId4" Type="http://schemas.openxmlformats.org/officeDocument/2006/relationships/hyperlink" Target="https://www.youtube.com/watch?v=J2IRauTKBi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Něco na úvod o vytěžení tématu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dirty="0"/>
              <a:t>V krajkových svatebních šatech, s květinou ve vlasech, ale netradičně s rouškou přes ústa vkráčela dnes do provizorní obřadní síně v roli nevěsty Slávka z Olomouce. Svatbu absolvovala se svým mužem mezi prvními po uvolnění vládních opatření. Důvod byl jasný - každou chvíli totiž přijde na svět jejich dcera. Na olomoucké radnici byli dnes oddáni také Zdeněk a Kristýna </a:t>
            </a:r>
            <a:r>
              <a:rPr lang="cs-CZ" dirty="0" err="1"/>
              <a:t>Talíkovi</a:t>
            </a:r>
            <a:r>
              <a:rPr lang="cs-CZ" dirty="0"/>
              <a:t>. Dnešní den měli pro termín své svatby vybraný dlouho dopředu; nechtělo se jim přepisovat datum vryté na prstýncích, řekli s úsměvem. I přes řadu hygienických </a:t>
            </a:r>
            <a:r>
              <a:rPr lang="cs-CZ" u="sng" dirty="0"/>
              <a:t>opatření, které </a:t>
            </a:r>
            <a:r>
              <a:rPr lang="cs-CZ" dirty="0"/>
              <a:t>dnes tyto obřady doprovázely, brali snoubenci situaci s humorem. Nezvyklé to bylo i pro oddávajícího Hynka Melichara, který ČTK řekl</a:t>
            </a:r>
            <a:r>
              <a:rPr lang="cs-CZ" dirty="0" smtClean="0"/>
              <a:t>:</a:t>
            </a:r>
          </a:p>
          <a:p>
            <a:pPr marL="0" indent="0">
              <a:buNone/>
            </a:pPr>
            <a:r>
              <a:rPr lang="cs-CZ" dirty="0" smtClean="0"/>
              <a:t>ODHLÁŠKA</a:t>
            </a:r>
            <a:r>
              <a:rPr lang="cs-CZ" dirty="0"/>
              <a:t>: Novomanželé musejí kvůli opatřením proti </a:t>
            </a:r>
            <a:r>
              <a:rPr lang="cs-CZ" dirty="0" err="1"/>
              <a:t>koronaviru</a:t>
            </a:r>
            <a:r>
              <a:rPr lang="cs-CZ" dirty="0"/>
              <a:t> oželet svatební hostinu. Uskuteční se jen v úzkém rodinném kruhu a v domácím prostředí.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1_22_0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91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0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Zpět k rozhovoru: Na </a:t>
            </a:r>
            <a:r>
              <a:rPr lang="cs-CZ" sz="2800" dirty="0" smtClean="0"/>
              <a:t>hloupou otázku hloupá odpověď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Stručné, jasné a jednoznačné otázky (pozor např. na dlouhá souvětí, více záporů atd.)</a:t>
            </a:r>
          </a:p>
          <a:p>
            <a:r>
              <a:rPr lang="cs-CZ" dirty="0" smtClean="0"/>
              <a:t>Logický sled a návaznost otázek (nezačínat detaily či od konce děje)</a:t>
            </a:r>
          </a:p>
          <a:p>
            <a:r>
              <a:rPr lang="cs-CZ" dirty="0" smtClean="0"/>
              <a:t>Otázky doplňovací (ne na odpověď ano/ne</a:t>
            </a:r>
            <a:r>
              <a:rPr lang="cs-CZ" dirty="0" smtClean="0"/>
              <a:t>), lze otázka </a:t>
            </a:r>
            <a:r>
              <a:rPr lang="cs-CZ" dirty="0" err="1" smtClean="0"/>
              <a:t>ujišťovací</a:t>
            </a:r>
            <a:endParaRPr lang="cs-CZ" dirty="0" smtClean="0"/>
          </a:p>
          <a:p>
            <a:r>
              <a:rPr lang="cs-CZ" dirty="0" smtClean="0"/>
              <a:t>Otázka nemusí končit otazníkem, neměla by ale být odpovědí (návodná otázka)</a:t>
            </a:r>
            <a:endParaRPr lang="cs-CZ" dirty="0"/>
          </a:p>
        </p:txBody>
      </p:sp>
      <p:pic>
        <p:nvPicPr>
          <p:cNvPr id="4" name="2_22_0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0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1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Že vás ještě přerušuji …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Okamžité korigování věcného omylu</a:t>
            </a:r>
          </a:p>
          <a:p>
            <a:r>
              <a:rPr lang="cs-CZ" dirty="0" smtClean="0"/>
              <a:t>Odbočení od tématu, špatné pochopení otázky (ale ne vysvětlování otázky, na kterou už respondent odpovídá)</a:t>
            </a:r>
          </a:p>
          <a:p>
            <a:r>
              <a:rPr lang="cs-CZ" dirty="0" smtClean="0"/>
              <a:t>Dlouhý projev, i když je k věci (přerušení v zájmu udržení posluchačovy pozornosti)</a:t>
            </a:r>
          </a:p>
          <a:p>
            <a:r>
              <a:rPr lang="cs-CZ" dirty="0" smtClean="0"/>
              <a:t>Přerušení zdvořilé, ale důrazné</a:t>
            </a:r>
          </a:p>
          <a:p>
            <a:endParaRPr lang="cs-CZ" dirty="0"/>
          </a:p>
        </p:txBody>
      </p:sp>
      <p:pic>
        <p:nvPicPr>
          <p:cNvPr id="4" name="3_22_0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16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6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Problémoví respondenti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Nemluvní nebo upovídaní</a:t>
            </a:r>
          </a:p>
          <a:p>
            <a:r>
              <a:rPr lang="cs-CZ" dirty="0" smtClean="0"/>
              <a:t>Mlžící a uhýbající</a:t>
            </a:r>
          </a:p>
          <a:p>
            <a:r>
              <a:rPr lang="cs-CZ" dirty="0" smtClean="0"/>
              <a:t>Agresivní, ofenzivní</a:t>
            </a:r>
          </a:p>
          <a:p>
            <a:r>
              <a:rPr lang="cs-CZ" dirty="0" smtClean="0"/>
              <a:t>Žoviální, osobní, emocionální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Mnoho lze odhadnout během přípravy, nenechat se strhnout k emocím, udržet profesní asertivitu. (Veselovský vs. Veleba)</a:t>
            </a:r>
          </a:p>
          <a:p>
            <a:endParaRPr lang="cs-CZ" dirty="0"/>
          </a:p>
        </p:txBody>
      </p:sp>
      <p:pic>
        <p:nvPicPr>
          <p:cNvPr id="4" name="4_22_0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47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1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Ukázky k poslechu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Udělala někde Hana Ježková chybu?</a:t>
            </a:r>
          </a:p>
          <a:p>
            <a:pPr marL="0" indent="0">
              <a:buNone/>
            </a:pPr>
            <a:r>
              <a:rPr lang="cs-CZ" sz="2400" dirty="0" smtClean="0">
                <a:hlinkClick r:id="rId4"/>
              </a:rPr>
              <a:t>https://www.youtube.com/watch?v=J2IRauTKBi0</a:t>
            </a:r>
            <a:endParaRPr lang="cs-CZ" sz="2400" dirty="0" smtClean="0"/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 smtClean="0"/>
              <a:t>A co tento reportér na fotbalovém hřišti?</a:t>
            </a:r>
          </a:p>
          <a:p>
            <a:pPr marL="0" indent="0">
              <a:buNone/>
            </a:pPr>
            <a:r>
              <a:rPr lang="cs-CZ" sz="2400" dirty="0" smtClean="0">
                <a:hlinkClick r:id="rId5"/>
              </a:rPr>
              <a:t>https://www.youtube.com/watch?v=CNUgxYCHAOY</a:t>
            </a:r>
            <a:endParaRPr lang="cs-CZ" sz="2400" dirty="0" smtClean="0"/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 smtClean="0"/>
              <a:t>Martin Veselovský:</a:t>
            </a:r>
          </a:p>
          <a:p>
            <a:pPr marL="0" indent="0">
              <a:buNone/>
            </a:pPr>
            <a:r>
              <a:rPr lang="cs-CZ" sz="2400" dirty="0" smtClean="0">
                <a:hlinkClick r:id="rId6"/>
              </a:rPr>
              <a:t>https://video.aktualne.cz/dvtv/martin-veselovsky-ziskal-novinarskou-cenu-2017-za-rozhovor-s/r~5fa37aee4eec11e88560ac1f6b220ee8/</a:t>
            </a:r>
            <a:endParaRPr lang="cs-CZ" sz="2400" dirty="0"/>
          </a:p>
        </p:txBody>
      </p:sp>
      <p:pic>
        <p:nvPicPr>
          <p:cNvPr id="4" name="5_22_0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33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334</Words>
  <Application>Microsoft Office PowerPoint</Application>
  <PresentationFormat>Předvádění na obrazovce (4:3)</PresentationFormat>
  <Paragraphs>30</Paragraphs>
  <Slides>5</Slides>
  <Notes>1</Notes>
  <HiddenSlides>0</HiddenSlides>
  <MMClips>5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</vt:i4>
      </vt:variant>
    </vt:vector>
  </HeadingPairs>
  <TitlesOfParts>
    <vt:vector size="6" baseType="lpstr">
      <vt:lpstr>Motiv systému Office</vt:lpstr>
      <vt:lpstr>Něco na úvod o vytěžení tématu</vt:lpstr>
      <vt:lpstr>Zpět k rozhovoru: Na hloupou otázku hloupá odpověď</vt:lpstr>
      <vt:lpstr>Že vás ještě přerušuji …</vt:lpstr>
      <vt:lpstr>Problémoví respondenti</vt:lpstr>
      <vt:lpstr>Ukázky k poslechu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Něco na úvod o vytěžení tématu</dc:title>
  <dc:creator>Filda</dc:creator>
  <cp:lastModifiedBy>Filda</cp:lastModifiedBy>
  <cp:revision>4</cp:revision>
  <dcterms:created xsi:type="dcterms:W3CDTF">2020-04-22T14:00:37Z</dcterms:created>
  <dcterms:modified xsi:type="dcterms:W3CDTF">2020-04-22T15:11:34Z</dcterms:modified>
</cp:coreProperties>
</file>