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8" r:id="rId4"/>
    <p:sldId id="257" r:id="rId5"/>
    <p:sldId id="259" r:id="rId6"/>
    <p:sldId id="260" r:id="rId7"/>
    <p:sldId id="264" r:id="rId8"/>
    <p:sldId id="265" r:id="rId9"/>
    <p:sldId id="266" r:id="rId10"/>
    <p:sldId id="267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74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7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0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43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6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8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4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7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5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3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1B2F98D-5A19-9549-98AB-6067B8DD7467}" type="datetimeFigureOut">
              <a:rPr lang="en-US" smtClean="0"/>
              <a:t>11/23/21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397FFA2-B710-A840-8A30-BC20E47D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4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1D2472C-80B4-884F-B0EF-5DCF6F998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1086" y="3079822"/>
            <a:ext cx="9144000" cy="1655762"/>
          </a:xfrm>
        </p:spPr>
        <p:txBody>
          <a:bodyPr>
            <a:normAutofit/>
          </a:bodyPr>
          <a:lstStyle/>
          <a:p>
            <a:r>
              <a:rPr lang="en-US" sz="6000" dirty="0"/>
              <a:t>Video Pitch Template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46840A35-5327-B743-8A44-5EBFCE7BD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1086" y="809469"/>
            <a:ext cx="8991600" cy="131294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 descr="A group of people&#10;&#10;Description automatically generated with low confidence">
            <a:extLst>
              <a:ext uri="{FF2B5EF4-FFF2-40B4-BE49-F238E27FC236}">
                <a16:creationId xmlns:a16="http://schemas.microsoft.com/office/drawing/2014/main" id="{8720C2D0-B3C4-9440-B581-2F4A3E0FD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809467"/>
            <a:ext cx="12014200" cy="131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85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54815-8751-AC40-AB2A-CDA6BBC48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Investor’s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04A27-A733-AE42-8020-8D4834267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Debt?</a:t>
            </a:r>
          </a:p>
          <a:p>
            <a:r>
              <a:rPr lang="en-US" sz="2800" dirty="0"/>
              <a:t>Equity?</a:t>
            </a:r>
          </a:p>
          <a:p>
            <a:r>
              <a:rPr lang="en-US" sz="2800" dirty="0"/>
              <a:t>Other?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983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0C828-1853-AC4A-96A3-2E3B86D1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5ADD-21D8-E949-8C56-6A797B5BC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800" dirty="0"/>
              <a:t>What</a:t>
            </a:r>
          </a:p>
          <a:p>
            <a:r>
              <a:rPr lang="en-US" sz="2800" dirty="0"/>
              <a:t>Why</a:t>
            </a:r>
          </a:p>
          <a:p>
            <a:r>
              <a:rPr lang="en-US" sz="2800" dirty="0"/>
              <a:t>How</a:t>
            </a:r>
          </a:p>
          <a:p>
            <a:r>
              <a:rPr lang="en-US" sz="2800" dirty="0"/>
              <a:t>Who?</a:t>
            </a:r>
          </a:p>
          <a:p>
            <a:r>
              <a:rPr lang="en-US" sz="2800"/>
              <a:t>How much?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49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EA643-BD77-D749-AB92-C36A7075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B9162-CDF2-2344-B3D4-0BB3C85EB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What business do you propose?</a:t>
            </a:r>
          </a:p>
          <a:p>
            <a:r>
              <a:rPr lang="en-US" sz="2800" dirty="0"/>
              <a:t> Why?</a:t>
            </a:r>
          </a:p>
        </p:txBody>
      </p:sp>
    </p:spTree>
    <p:extLst>
      <p:ext uri="{BB962C8B-B14F-4D97-AF65-F5344CB8AC3E}">
        <p14:creationId xmlns:p14="http://schemas.microsoft.com/office/powerpoint/2010/main" val="342956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7ED0F-376A-2E4A-8825-9B85A9F3F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/ 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98219-475C-3241-AC9F-3E17AF82A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What market?</a:t>
            </a:r>
          </a:p>
          <a:p>
            <a:r>
              <a:rPr lang="en-US" sz="2800" dirty="0"/>
              <a:t>Who are the players? </a:t>
            </a:r>
          </a:p>
        </p:txBody>
      </p:sp>
    </p:spTree>
    <p:extLst>
      <p:ext uri="{BB962C8B-B14F-4D97-AF65-F5344CB8AC3E}">
        <p14:creationId xmlns:p14="http://schemas.microsoft.com/office/powerpoint/2010/main" val="154571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9D48-2911-B94D-97E0-4FE53312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proposition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C44D3-5C7F-1A49-8C7E-E2AC24C37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What’s your advantage?</a:t>
            </a:r>
          </a:p>
          <a:p>
            <a:r>
              <a:rPr lang="en-US" sz="2800" dirty="0"/>
              <a:t>Why should a customer buy from you?</a:t>
            </a:r>
          </a:p>
        </p:txBody>
      </p:sp>
    </p:spTree>
    <p:extLst>
      <p:ext uri="{BB962C8B-B14F-4D97-AF65-F5344CB8AC3E}">
        <p14:creationId xmlns:p14="http://schemas.microsoft.com/office/powerpoint/2010/main" val="258482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065C-AB09-A342-B327-995C4421A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DA0A-996F-7548-91F6-7A25ECBAC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Where’s the money?</a:t>
            </a:r>
          </a:p>
          <a:p>
            <a:r>
              <a:rPr lang="en-US" sz="2800" dirty="0"/>
              <a:t>How do you get paid?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91FE-4FAB-C844-9A54-CC456A1CB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8366-2EDB-3848-B84A-E393B1B99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Who are you?</a:t>
            </a:r>
          </a:p>
          <a:p>
            <a:r>
              <a:rPr lang="en-US" sz="2800" dirty="0"/>
              <a:t>Skills, experience</a:t>
            </a:r>
          </a:p>
        </p:txBody>
      </p:sp>
    </p:spTree>
    <p:extLst>
      <p:ext uri="{BB962C8B-B14F-4D97-AF65-F5344CB8AC3E}">
        <p14:creationId xmlns:p14="http://schemas.microsoft.com/office/powerpoint/2010/main" val="1186545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887D-D207-AC4E-992B-0EB994FD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842ED-5DEB-1047-9B4E-9BA16805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Your legal structure</a:t>
            </a:r>
          </a:p>
          <a:p>
            <a:r>
              <a:rPr lang="en-US" sz="2800" dirty="0"/>
              <a:t>Your governance / management structure</a:t>
            </a:r>
          </a:p>
        </p:txBody>
      </p:sp>
    </p:spTree>
    <p:extLst>
      <p:ext uri="{BB962C8B-B14F-4D97-AF65-F5344CB8AC3E}">
        <p14:creationId xmlns:p14="http://schemas.microsoft.com/office/powerpoint/2010/main" val="28394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F2339-B1FE-9342-ADDA-3A6826B5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/ Loss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D35EB-0660-924E-93AD-BD3C82FF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What year will you make a profit?</a:t>
            </a:r>
          </a:p>
        </p:txBody>
      </p:sp>
    </p:spTree>
    <p:extLst>
      <p:ext uri="{BB962C8B-B14F-4D97-AF65-F5344CB8AC3E}">
        <p14:creationId xmlns:p14="http://schemas.microsoft.com/office/powerpoint/2010/main" val="330114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C17EB-48C8-3841-AC02-9F320346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E3799-70FC-9D4F-ABF0-4DD4E8131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Cover your losses until profits come</a:t>
            </a:r>
          </a:p>
        </p:txBody>
      </p:sp>
    </p:spTree>
    <p:extLst>
      <p:ext uri="{BB962C8B-B14F-4D97-AF65-F5344CB8AC3E}">
        <p14:creationId xmlns:p14="http://schemas.microsoft.com/office/powerpoint/2010/main" val="77938617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{20A2D40D-0DAB-9147-80B2-A8DB4EAFA974}tf10001120</Template>
  <TotalTime>49</TotalTime>
  <Words>107</Words>
  <Application>Microsoft Macintosh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Parcel</vt:lpstr>
      <vt:lpstr>PowerPoint Presentation</vt:lpstr>
      <vt:lpstr>The Idea</vt:lpstr>
      <vt:lpstr>Market / Competition</vt:lpstr>
      <vt:lpstr>Value proposition</vt:lpstr>
      <vt:lpstr>Revenue Model</vt:lpstr>
      <vt:lpstr>Identity</vt:lpstr>
      <vt:lpstr>Business model</vt:lpstr>
      <vt:lpstr>Profit / Loss projection</vt:lpstr>
      <vt:lpstr>Funding Request</vt:lpstr>
      <vt:lpstr>Investor’s Return</vt:lpstr>
      <vt:lpstr>Executive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for the Creative Industries</dc:title>
  <dc:creator>Henry Loeser</dc:creator>
  <cp:lastModifiedBy>Henry Loeser</cp:lastModifiedBy>
  <cp:revision>13</cp:revision>
  <dcterms:created xsi:type="dcterms:W3CDTF">2020-10-28T11:43:58Z</dcterms:created>
  <dcterms:modified xsi:type="dcterms:W3CDTF">2021-11-23T14:43:47Z</dcterms:modified>
</cp:coreProperties>
</file>