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CCA32C-2740-4197-BCF2-D08EFD8ED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81969DE-495E-4632-9111-ADCC698FF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E9CB38-A998-4C04-A50F-B4A96DC64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06B7-045A-4FC4-968F-A6357B4EF1C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02399A-4A71-46C3-A2E8-26A3C9CEA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DE2D2E-DADA-4B3D-9925-24A6B58F1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C0B6-258B-4D8A-807B-43EB042ACC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37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C2F56F-3C6E-49B2-ADD5-0B4337D6D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C458264-78F2-4825-8E52-E9D99781D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C7BB11-B230-4C5F-BA01-A1552F151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06B7-045A-4FC4-968F-A6357B4EF1C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CAD68A-8393-4929-8A0E-FEC623C20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4E7D21-7C68-431E-B355-6600B52C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C0B6-258B-4D8A-807B-43EB042ACC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69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4569DB7-E446-4F40-931E-5789F0D936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981A836-7335-4F9C-96A2-EF0CA9BAD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3A10B3-7405-42DE-B987-14185E332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06B7-045A-4FC4-968F-A6357B4EF1C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75EC75-6CFF-4ACF-AB92-F1325938E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B65784-21BA-48BD-BF94-312E4A9DE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C0B6-258B-4D8A-807B-43EB042ACC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000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B3042-F927-4503-B975-E0C45EFA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4BE047-BEEF-4D58-B639-22CE21F97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5FA815-B793-4212-BBDF-E0650A920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06B7-045A-4FC4-968F-A6357B4EF1C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CB41A4-8AC5-41A0-8911-CFEFC61C5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5F1211-5EDE-44A5-B196-23000AC6A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C0B6-258B-4D8A-807B-43EB042ACC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26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447D6D-51DD-4682-96CD-A57A28A17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BBBC4E-9AD5-48CE-86F1-B6484F592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31F378-2434-4A20-9C31-ED0036C4A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06B7-045A-4FC4-968F-A6357B4EF1C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483B47-6D67-4DE5-86A3-C959EA838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D85B14-3AED-4855-97C8-BF4D191E3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C0B6-258B-4D8A-807B-43EB042ACC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33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3242FB-5406-4541-A139-51FDDBA20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52DA6B-2420-4B2D-9D44-57A059A80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278128A-43CA-4017-BEDE-BC8D6D906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9A83172-F126-4415-AB3B-48B6789EE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06B7-045A-4FC4-968F-A6357B4EF1C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4D7388-2AA6-4626-B3F5-6E6897C14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1F301D0-E4E1-4BA0-B510-426C0C24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C0B6-258B-4D8A-807B-43EB042ACC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40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F64FCA-E0BC-41D8-B37D-DD3AA778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75CADD-8A61-408D-A8DD-80F8CE532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153BB82-EA81-4BDE-B9D8-4863469DC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CD7A61C-A81C-49A3-A0EF-A0B1AAD40E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688AA8C-EFE9-495C-B919-5A08CE69E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803402E-71DC-479E-8576-6FBCD86DC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06B7-045A-4FC4-968F-A6357B4EF1C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A3FC055-46D2-4270-8E4C-33261D8B6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368C29F-3F71-4B82-A0D8-4D86A9AEA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C0B6-258B-4D8A-807B-43EB042ACC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06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B2F880-92ED-4470-8AFE-7A0F7ED13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708751F-F661-41E0-BDF4-CB434D0D9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06B7-045A-4FC4-968F-A6357B4EF1C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D231DF4-AE6E-48EC-909E-69565D9D6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423993A-A047-4B1B-8B80-09BDAEC8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C0B6-258B-4D8A-807B-43EB042ACC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06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59957E6-E1B5-4D04-B054-1ED48173F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06B7-045A-4FC4-968F-A6357B4EF1C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4842C41-839E-47A0-889A-3C7DB8048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6D13BF-C148-4D5B-AC9F-CC9E75E7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C0B6-258B-4D8A-807B-43EB042ACC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19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4BD3E1-E17E-4140-81F0-9DD212149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829CC4-F516-4972-9FD0-B164462AC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7602E12-91B7-4243-BC7A-4E6B3EDF2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1A94DAB-3E10-4D5F-B9E1-DEB2421C4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06B7-045A-4FC4-968F-A6357B4EF1C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B36FF0-5D20-4A64-89A3-9CF9FD616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B1EBDA-28D2-412B-A1CA-0A1C91E0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C0B6-258B-4D8A-807B-43EB042ACC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9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E61C1-705D-43C5-AB2C-49FBB97DD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151F92B-E7E9-4329-8A5F-D5535271B3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36D0B87-C001-4499-824E-DDB469EFC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7572A73-58FE-4B6E-97BE-651CAFC18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06B7-045A-4FC4-968F-A6357B4EF1C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C159E2-7C79-47C8-9786-A31EE872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5270A06-04C3-41A9-8BD0-45A3DC3F5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C0B6-258B-4D8A-807B-43EB042ACC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92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5CA804A-AFE8-41AE-9128-866B1E83F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E3865AD-7800-49DB-81EC-E62BE8766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3D3E78-A647-40B3-B435-B986286F78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106B7-045A-4FC4-968F-A6357B4EF1C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74CD82-07E5-4084-A940-500ED12BB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5D4EB1-0718-4383-AECF-84B449E47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1C0B6-258B-4D8A-807B-43EB042ACC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690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leancanvas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26AC00-6892-408B-9101-C6EFF8BD67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Jak postavit projekt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FE1207-1766-4BBC-A919-6D1CE06A82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ZURn6401 přednáška, čtvrtek 10. 3. 2022</a:t>
            </a:r>
          </a:p>
        </p:txBody>
      </p:sp>
    </p:spTree>
    <p:extLst>
      <p:ext uri="{BB962C8B-B14F-4D97-AF65-F5344CB8AC3E}">
        <p14:creationId xmlns:p14="http://schemas.microsoft.com/office/powerpoint/2010/main" val="173073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F7CC1C-D9C9-459E-9306-B6ACDD1E5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cs-CZ" dirty="0" err="1"/>
              <a:t>Lean</a:t>
            </a:r>
            <a:r>
              <a:rPr lang="cs-CZ" dirty="0"/>
              <a:t> </a:t>
            </a:r>
            <a:r>
              <a:rPr lang="cs-CZ" dirty="0" err="1"/>
              <a:t>Canvas</a:t>
            </a:r>
            <a:endParaRPr lang="cs-CZ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3EF59B-5004-4EA7-A8C4-F492A514D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r>
              <a:rPr lang="cs-CZ" sz="2000" dirty="0"/>
              <a:t>Vhodný nástroj pro základní projektovou rozvahu.</a:t>
            </a:r>
          </a:p>
          <a:p>
            <a:r>
              <a:rPr lang="cs-CZ" sz="2000" dirty="0"/>
              <a:t>Zjednodušený podnikatelský plán.</a:t>
            </a:r>
          </a:p>
          <a:p>
            <a:r>
              <a:rPr lang="cs-CZ" sz="2000" dirty="0"/>
              <a:t>Kurz je zdarma dostupný na </a:t>
            </a:r>
            <a:r>
              <a:rPr lang="cs-CZ" sz="2000" dirty="0">
                <a:hlinkClick r:id="rId2"/>
              </a:rPr>
              <a:t>https://www.leancanvas.cz/</a:t>
            </a:r>
            <a:r>
              <a:rPr lang="cs-CZ" sz="2000" dirty="0"/>
              <a:t>.</a:t>
            </a:r>
          </a:p>
          <a:p>
            <a:endParaRPr lang="en-US" sz="20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6783347-8493-416E-8FB7-C94B3C750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457" y="1048060"/>
            <a:ext cx="6155141" cy="478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E19B36-B2BB-4BDE-82EB-2E4DB4DD8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366" y="757918"/>
            <a:ext cx="3616913" cy="870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Lean Canvas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A3A459E-20A5-4D38-BDB1-6CAF7609A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5751" y="1273269"/>
            <a:ext cx="5708649" cy="4281486"/>
          </a:xfrm>
          <a:prstGeom prst="rect">
            <a:avLst/>
          </a:prstGeom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993EF59B-5004-4EA7-A8C4-F492A514D94B}"/>
              </a:ext>
            </a:extLst>
          </p:cNvPr>
          <p:cNvSpPr txBox="1">
            <a:spLocks/>
          </p:cNvSpPr>
          <p:nvPr/>
        </p:nvSpPr>
        <p:spPr>
          <a:xfrm>
            <a:off x="862366" y="1770356"/>
            <a:ext cx="3427001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Zákazníci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Problém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Řešení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Existující alternativy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Unikátní nabídka hodnoty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Cesty k zákazníkům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Indikátory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Neférová výhoda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Struktura nákladů /</a:t>
            </a:r>
            <a:br>
              <a:rPr lang="cs-CZ" sz="2000" dirty="0" smtClean="0"/>
            </a:br>
            <a:r>
              <a:rPr lang="cs-CZ" sz="2000" dirty="0" smtClean="0"/>
              <a:t>Cenový model</a:t>
            </a:r>
          </a:p>
        </p:txBody>
      </p:sp>
    </p:spTree>
    <p:extLst>
      <p:ext uri="{BB962C8B-B14F-4D97-AF65-F5344CB8AC3E}">
        <p14:creationId xmlns:p14="http://schemas.microsoft.com/office/powerpoint/2010/main" val="401764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A1E0707-4985-454B-ACE0-4855BB5587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78D350-2E11-44E2-BAC2-5E6AFC95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7" y="609599"/>
            <a:ext cx="3686174" cy="13228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Doporučená literatura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C8A40D-01F9-413F-B5C3-7235424A1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3427" y="2194101"/>
            <a:ext cx="3543298" cy="39733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400" dirty="0"/>
              <a:t>Billingham, V. (2017). </a:t>
            </a:r>
            <a:r>
              <a:rPr lang="en-US" sz="1400" i="1" dirty="0">
                <a:effectLst/>
              </a:rPr>
              <a:t>Project management: How to plan and deliver a successful project</a:t>
            </a:r>
            <a:r>
              <a:rPr lang="en-US" sz="1400" dirty="0"/>
              <a:t> (2nd edition.). Wales: </a:t>
            </a:r>
            <a:r>
              <a:rPr lang="en-US" sz="1400" dirty="0" err="1"/>
              <a:t>Studymates</a:t>
            </a:r>
            <a:r>
              <a:rPr lang="en-US" sz="1400" dirty="0"/>
              <a:t>.</a:t>
            </a:r>
            <a:endParaRPr lang="cs-CZ" sz="1400" dirty="0"/>
          </a:p>
          <a:p>
            <a:r>
              <a:rPr lang="en-US" sz="1400" dirty="0" err="1"/>
              <a:t>Berkun</a:t>
            </a:r>
            <a:r>
              <a:rPr lang="en-US" sz="1400" dirty="0"/>
              <a:t>, S. (2008). </a:t>
            </a:r>
            <a:r>
              <a:rPr lang="en-US" sz="1400" i="1" dirty="0">
                <a:effectLst/>
              </a:rPr>
              <a:t>Making things happen: Mastering project management</a:t>
            </a:r>
            <a:r>
              <a:rPr lang="en-US" sz="1400" dirty="0"/>
              <a:t>. Sebastopol, CA: O'Reilly.</a:t>
            </a:r>
            <a:endParaRPr lang="cs-CZ" sz="1400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70F3A9AE-641E-440B-B8D7-2ABFDFD4BC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38" y="1393802"/>
            <a:ext cx="2828925" cy="4070395"/>
          </a:xfrm>
          <a:prstGeom prst="rect">
            <a:avLst/>
          </a:prstGeom>
        </p:spPr>
      </p:pic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4F243852-8526-43F0-9B6C-6A5FDBC3836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211" y="1573966"/>
            <a:ext cx="2828925" cy="371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FA8504-DBCF-492E-A36F-F71E6E099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cs-CZ"/>
              <a:t>Další tipy pro pokročilé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943FD7-927D-4841-A3AB-884B999A4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r>
              <a:rPr lang="en-US" sz="2000" dirty="0" err="1"/>
              <a:t>Albarran</a:t>
            </a:r>
            <a:r>
              <a:rPr lang="en-US" sz="2000" dirty="0"/>
              <a:t>, A. B., </a:t>
            </a:r>
            <a:r>
              <a:rPr lang="en-US" sz="2000" dirty="0" err="1"/>
              <a:t>Mierzejewska</a:t>
            </a:r>
            <a:r>
              <a:rPr lang="en-US" sz="2000" dirty="0"/>
              <a:t>, B., &amp; Jung, J. (2018). </a:t>
            </a:r>
            <a:r>
              <a:rPr lang="en-US" sz="2000" i="1" dirty="0">
                <a:effectLst/>
              </a:rPr>
              <a:t>Handbook of media management and economics</a:t>
            </a:r>
            <a:r>
              <a:rPr lang="en-US" sz="2000" dirty="0"/>
              <a:t> (2nd edition.). New York: Routledge, Taylor &amp; Francis Group. </a:t>
            </a:r>
            <a:endParaRPr lang="cs-CZ" sz="2000" dirty="0"/>
          </a:p>
          <a:p>
            <a:r>
              <a:rPr lang="en-US" sz="2000" dirty="0" err="1"/>
              <a:t>Küng</a:t>
            </a:r>
            <a:r>
              <a:rPr lang="en-US" sz="2000" dirty="0"/>
              <a:t>, L. (2017). </a:t>
            </a:r>
            <a:r>
              <a:rPr lang="en-US" sz="2000" i="1" dirty="0">
                <a:effectLst/>
              </a:rPr>
              <a:t>Strategic management in the media: Theory to practice</a:t>
            </a:r>
            <a:r>
              <a:rPr lang="en-US" sz="2000" dirty="0"/>
              <a:t> (Second edition.). Los Angeles: Sage.</a:t>
            </a:r>
            <a:endParaRPr lang="cs-CZ" sz="2000" dirty="0"/>
          </a:p>
          <a:p>
            <a:r>
              <a:rPr lang="en-US" sz="2000" dirty="0" err="1"/>
              <a:t>Hollifield</a:t>
            </a:r>
            <a:r>
              <a:rPr lang="en-US" sz="2000" dirty="0"/>
              <a:t>, C. A. (2016). </a:t>
            </a:r>
            <a:r>
              <a:rPr lang="en-US" sz="2000" i="1" dirty="0">
                <a:effectLst/>
              </a:rPr>
              <a:t>Media management: A casebook approach</a:t>
            </a:r>
            <a:r>
              <a:rPr lang="en-US" sz="2000" dirty="0"/>
              <a:t> (Fifth edition.). New York: Routledge, Taylor &amp; Francis Group.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7462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201</Words>
  <Application>Microsoft Office PowerPoint</Application>
  <PresentationFormat>Širokoúhlá obrazovka</PresentationFormat>
  <Paragraphs>23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Jak postavit projekt</vt:lpstr>
      <vt:lpstr>Lean Canvas</vt:lpstr>
      <vt:lpstr>Lean Canvas</vt:lpstr>
      <vt:lpstr>Doporučená literatura</vt:lpstr>
      <vt:lpstr>Další tipy pro pokročilé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postavit projekt</dc:title>
  <dc:creator>Rudolf Burgr</dc:creator>
  <cp:lastModifiedBy>Rudolf Burgr</cp:lastModifiedBy>
  <cp:revision>4</cp:revision>
  <dcterms:created xsi:type="dcterms:W3CDTF">2022-03-09T16:14:44Z</dcterms:created>
  <dcterms:modified xsi:type="dcterms:W3CDTF">2022-03-10T12:29:14Z</dcterms:modified>
</cp:coreProperties>
</file>