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5" r:id="rId4"/>
    <p:sldId id="258" r:id="rId5"/>
    <p:sldId id="262" r:id="rId6"/>
    <p:sldId id="263" r:id="rId7"/>
    <p:sldId id="270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9A356-CF71-2266-64F8-793FEAE5DDF0}" name="Lucie Čejková" initials="LČ" userId="Lucie Čejková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CE393-EAF5-475B-A9B3-11BB0AA6D4BA}" v="14" dt="2021-12-01T09:19:51.850"/>
    <p1510:client id="{71B88E7F-1C1A-41B4-843C-9E1F1566A955}" v="182" dt="2021-11-30T20:36:19.066"/>
    <p1510:client id="{A626BFCF-9A08-4B39-818D-9C5458DDC37F}" v="3" dt="2021-12-01T09:37:44.761"/>
    <p1510:client id="{A88B6042-8FFD-46F4-935B-52D58302AF00}" v="5" dt="2021-12-01T09:37:42.180"/>
    <p1510:client id="{C61FBE8E-EBEC-4FA0-98E9-6B14D40568C8}" v="65" dt="2021-12-01T14:05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Čejková" userId="S::450506@muni.cz::149fa612-509f-424b-8421-9c365530288a" providerId="AD" clId="Web-{C61FBE8E-EBEC-4FA0-98E9-6B14D40568C8}"/>
    <pc:docChg chg="modSld">
      <pc:chgData name="Lucie Čejková" userId="S::450506@muni.cz::149fa612-509f-424b-8421-9c365530288a" providerId="AD" clId="Web-{C61FBE8E-EBEC-4FA0-98E9-6B14D40568C8}" dt="2021-12-01T14:05:40.042" v="59" actId="20577"/>
      <pc:docMkLst>
        <pc:docMk/>
      </pc:docMkLst>
      <pc:sldChg chg="modSp">
        <pc:chgData name="Lucie Čejková" userId="S::450506@muni.cz::149fa612-509f-424b-8421-9c365530288a" providerId="AD" clId="Web-{C61FBE8E-EBEC-4FA0-98E9-6B14D40568C8}" dt="2021-12-01T14:00:27.568" v="3" actId="20577"/>
        <pc:sldMkLst>
          <pc:docMk/>
          <pc:sldMk cId="2488508568" sldId="258"/>
        </pc:sldMkLst>
        <pc:spChg chg="mod">
          <ac:chgData name="Lucie Čejková" userId="S::450506@muni.cz::149fa612-509f-424b-8421-9c365530288a" providerId="AD" clId="Web-{C61FBE8E-EBEC-4FA0-98E9-6B14D40568C8}" dt="2021-12-01T14:00:27.568" v="3" actId="20577"/>
          <ac:spMkLst>
            <pc:docMk/>
            <pc:sldMk cId="2488508568" sldId="258"/>
            <ac:spMk id="5" creationId="{B0ECEA66-8C95-4ECC-913B-EE31AF933C99}"/>
          </ac:spMkLst>
        </pc:spChg>
      </pc:sldChg>
      <pc:sldChg chg="modSp">
        <pc:chgData name="Lucie Čejková" userId="S::450506@muni.cz::149fa612-509f-424b-8421-9c365530288a" providerId="AD" clId="Web-{C61FBE8E-EBEC-4FA0-98E9-6B14D40568C8}" dt="2021-12-01T14:00:05.613" v="1" actId="20577"/>
        <pc:sldMkLst>
          <pc:docMk/>
          <pc:sldMk cId="2889837557" sldId="259"/>
        </pc:sldMkLst>
        <pc:spChg chg="mod">
          <ac:chgData name="Lucie Čejková" userId="S::450506@muni.cz::149fa612-509f-424b-8421-9c365530288a" providerId="AD" clId="Web-{C61FBE8E-EBEC-4FA0-98E9-6B14D40568C8}" dt="2021-12-01T14:00:05.613" v="1" actId="20577"/>
          <ac:spMkLst>
            <pc:docMk/>
            <pc:sldMk cId="2889837557" sldId="259"/>
            <ac:spMk id="2" creationId="{B3B05836-7717-42F1-B75B-1D2541D68962}"/>
          </ac:spMkLst>
        </pc:spChg>
      </pc:sldChg>
      <pc:sldChg chg="modSp">
        <pc:chgData name="Lucie Čejková" userId="S::450506@muni.cz::149fa612-509f-424b-8421-9c365530288a" providerId="AD" clId="Web-{C61FBE8E-EBEC-4FA0-98E9-6B14D40568C8}" dt="2021-12-01T14:01:40.604" v="31" actId="20577"/>
        <pc:sldMkLst>
          <pc:docMk/>
          <pc:sldMk cId="1510241815" sldId="262"/>
        </pc:sldMkLst>
        <pc:spChg chg="mod">
          <ac:chgData name="Lucie Čejková" userId="S::450506@muni.cz::149fa612-509f-424b-8421-9c365530288a" providerId="AD" clId="Web-{C61FBE8E-EBEC-4FA0-98E9-6B14D40568C8}" dt="2021-12-01T14:01:40.604" v="31" actId="20577"/>
          <ac:spMkLst>
            <pc:docMk/>
            <pc:sldMk cId="1510241815" sldId="262"/>
            <ac:spMk id="9" creationId="{7EDC9F88-E716-469E-84B1-D2AF874ADD9F}"/>
          </ac:spMkLst>
        </pc:spChg>
      </pc:sldChg>
      <pc:sldChg chg="modSp">
        <pc:chgData name="Lucie Čejková" userId="S::450506@muni.cz::149fa612-509f-424b-8421-9c365530288a" providerId="AD" clId="Web-{C61FBE8E-EBEC-4FA0-98E9-6B14D40568C8}" dt="2021-12-01T14:03:20.204" v="54" actId="20577"/>
        <pc:sldMkLst>
          <pc:docMk/>
          <pc:sldMk cId="1964629150" sldId="263"/>
        </pc:sldMkLst>
        <pc:spChg chg="mod">
          <ac:chgData name="Lucie Čejková" userId="S::450506@muni.cz::149fa612-509f-424b-8421-9c365530288a" providerId="AD" clId="Web-{C61FBE8E-EBEC-4FA0-98E9-6B14D40568C8}" dt="2021-12-01T14:02:55.671" v="42" actId="20577"/>
          <ac:spMkLst>
            <pc:docMk/>
            <pc:sldMk cId="1964629150" sldId="263"/>
            <ac:spMk id="2" creationId="{B3B05836-7717-42F1-B75B-1D2541D68962}"/>
          </ac:spMkLst>
        </pc:spChg>
        <pc:spChg chg="mod">
          <ac:chgData name="Lucie Čejková" userId="S::450506@muni.cz::149fa612-509f-424b-8421-9c365530288a" providerId="AD" clId="Web-{C61FBE8E-EBEC-4FA0-98E9-6B14D40568C8}" dt="2021-12-01T14:03:20.204" v="54" actId="20577"/>
          <ac:spMkLst>
            <pc:docMk/>
            <pc:sldMk cId="1964629150" sldId="263"/>
            <ac:spMk id="3" creationId="{197BBDCA-DBAC-4AC4-BDD9-84168D3E7A7F}"/>
          </ac:spMkLst>
        </pc:spChg>
      </pc:sldChg>
      <pc:sldChg chg="modSp">
        <pc:chgData name="Lucie Čejková" userId="S::450506@muni.cz::149fa612-509f-424b-8421-9c365530288a" providerId="AD" clId="Web-{C61FBE8E-EBEC-4FA0-98E9-6B14D40568C8}" dt="2021-12-01T14:05:09.196" v="57" actId="20577"/>
        <pc:sldMkLst>
          <pc:docMk/>
          <pc:sldMk cId="1181384194" sldId="265"/>
        </pc:sldMkLst>
        <pc:spChg chg="mod">
          <ac:chgData name="Lucie Čejková" userId="S::450506@muni.cz::149fa612-509f-424b-8421-9c365530288a" providerId="AD" clId="Web-{C61FBE8E-EBEC-4FA0-98E9-6B14D40568C8}" dt="2021-12-01T14:05:09.196" v="57" actId="20577"/>
          <ac:spMkLst>
            <pc:docMk/>
            <pc:sldMk cId="1181384194" sldId="265"/>
            <ac:spMk id="7" creationId="{4AAA18EA-200D-443D-AAC8-C66221ECB4C8}"/>
          </ac:spMkLst>
        </pc:spChg>
      </pc:sldChg>
      <pc:sldChg chg="modSp">
        <pc:chgData name="Lucie Čejková" userId="S::450506@muni.cz::149fa612-509f-424b-8421-9c365530288a" providerId="AD" clId="Web-{C61FBE8E-EBEC-4FA0-98E9-6B14D40568C8}" dt="2021-12-01T14:05:40.042" v="59" actId="20577"/>
        <pc:sldMkLst>
          <pc:docMk/>
          <pc:sldMk cId="2700853498" sldId="269"/>
        </pc:sldMkLst>
        <pc:spChg chg="mod">
          <ac:chgData name="Lucie Čejková" userId="S::450506@muni.cz::149fa612-509f-424b-8421-9c365530288a" providerId="AD" clId="Web-{C61FBE8E-EBEC-4FA0-98E9-6B14D40568C8}" dt="2021-12-01T14:05:40.042" v="59" actId="20577"/>
          <ac:spMkLst>
            <pc:docMk/>
            <pc:sldMk cId="2700853498" sldId="269"/>
            <ac:spMk id="3" creationId="{197BBDCA-DBAC-4AC4-BDD9-84168D3E7A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2477B-C36D-4906-9B8D-D4EBDDE9B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ADA9ED-CE3C-460A-9D62-68A4A62AC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FC579C-B697-473F-89AE-8A6B17D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46A8D4-3CB7-4EF3-A390-50A99C5D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916DD-675F-44F4-BB2A-93843393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6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9F6CC-BC95-400B-96C9-B23AD947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1C383B-9378-4D97-B1E5-93F50685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C8C24-FDDF-4428-A4AD-8240C633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8C7332-38A8-4B50-B805-74F91AFE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AF6453-B63F-461A-9714-3085DA22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5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005182-F2B9-4362-8C6A-8BF19E3D6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B97FE0-2E42-4DB7-8ED1-7CCBB00B2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08EB57-1804-40C2-8C59-FBBDBDF2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838C6-5627-4CC3-A4A7-B80B1E6C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259426-680D-4448-BB1F-BA63B106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52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F24D7-A398-4DAE-8F5D-692FE6EA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00ECDF-672A-4E19-946C-81E68AF7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BAB99-E56D-4794-8127-5440D215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7C29D-DC8B-4C51-B3EE-F6F0D6CD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50A9F-3C64-4F36-BE83-261FE12E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0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94B6E-2503-4A8E-9EC6-8333DC5F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0364C2-8255-4187-B6B6-C0E944451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4FAC30-9A35-479A-BF28-2C120016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5E8EDE-D8F0-4FC2-82EE-13FB0CAA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36E0B-61D6-476E-BF4F-184CE54B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3F0D3-DB5B-4D56-B907-6FDF5C50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215D5-38F3-46CC-A9B5-991D990A3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52B2D4-8E88-4A2B-A971-8C21F7D5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03EA9A-1E75-4A0A-B4CC-656D5E2C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E59B5B-C1E6-4181-B024-4FC95736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89633-D951-48BB-91A0-041E1602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19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D22FD-7701-42E0-B633-0C9487F1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3D80AA-A74F-4590-93B9-8EEB3999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327EB3-D1C3-4C60-8120-14E5C1775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4B15BA-135F-41BA-B2D8-81E40ABAF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8F3A0C-5BDD-4B2E-9A28-53E13B858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D65CC4-7FE6-4315-9938-020076BD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E519BC-8F08-4768-844D-F629ED84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25789D-4885-4D94-B2BE-2A774E80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3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8B502-EA7C-44D9-824A-2E5EBFAE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D13F75-70B4-44E5-A250-958B57EC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3B6A92-4099-4AB9-8A68-EDA89C41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E1C42C-3032-4298-B0AC-B5C46D69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1A6F2A8-063C-409A-A768-4358E9B7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5ABE34-FDBE-4FC3-9DFB-72F5771E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55872E-8E08-41E6-904D-ABB0DC31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9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3682B-4187-437E-B2E3-ED4D41C2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679A9-B309-406D-AABC-4951C18C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B36CA9-810A-4CF5-804A-BD60E02E6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E30FC9-064C-46F6-A2DD-F00651D9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97422-0C37-481C-80DB-B86BA117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31ABD8-1EEF-4DFA-BBE6-C29E4055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2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15052-F3DC-415C-BCDA-81DE9FE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4D1F8E-4DFD-43A1-BFB2-C6A092E99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154208-EBD5-457F-863D-37FE805BA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5733BF-7782-45CF-B6C4-01DBBABD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F34D4E-66E8-494F-8265-2DD53C64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EC3338-A354-4E61-9D49-9D66A803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2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5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B98482-0261-4ADB-9623-4B709F2B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3B98FA-E708-44AE-9777-16458F68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4FBB7-9583-4BF7-B12E-BEBE3E0BD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3C3D-34A5-4103-BBC1-90AC3D681AF1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DD0337-A764-4730-A0FC-26952DAF9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37D7A3-CC31-46ED-A6BA-45B5A8801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3991-DB42-437E-8D16-4FC18EFE7E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0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4AFA573-3A2C-4C3A-A95E-E2C8B1AF7A87}"/>
              </a:ext>
            </a:extLst>
          </p:cNvPr>
          <p:cNvSpPr txBox="1">
            <a:spLocks/>
          </p:cNvSpPr>
          <p:nvPr/>
        </p:nvSpPr>
        <p:spPr>
          <a:xfrm>
            <a:off x="452284" y="5084148"/>
            <a:ext cx="3559277" cy="151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B637C71-1484-45CE-A092-0BAB14AC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What‘s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F340A27-CBBF-4A4C-A136-D287E87E3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77385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0" u="none" strike="noStrike" baseline="0" dirty="0">
                <a:latin typeface="MinionPro-It"/>
              </a:rPr>
              <a:t>Monday 28/3, 5 pm, </a:t>
            </a:r>
            <a:r>
              <a:rPr lang="en-US" sz="2400" b="0" u="none" strike="noStrike" baseline="0" dirty="0" err="1">
                <a:latin typeface="MinionPro-It"/>
              </a:rPr>
              <a:t>Vlhká</a:t>
            </a:r>
            <a:r>
              <a:rPr lang="en-US" sz="2400" b="0" u="none" strike="noStrike" baseline="0" dirty="0">
                <a:latin typeface="MinionPro-It"/>
              </a:rPr>
              <a:t> 21 – Theatre play in our day center</a:t>
            </a:r>
          </a:p>
          <a:p>
            <a:pPr lvl="1"/>
            <a:r>
              <a:rPr lang="en-US" sz="2000" b="0" u="none" strike="noStrike" baseline="0" dirty="0">
                <a:latin typeface="MinionPro-It"/>
              </a:rPr>
              <a:t>Everyone is welcome, let me know if</a:t>
            </a:r>
            <a:r>
              <a:rPr lang="cs-CZ" sz="2000" b="0" u="none" strike="noStrike" baseline="0" dirty="0">
                <a:latin typeface="MinionPro-It"/>
              </a:rPr>
              <a:t> </a:t>
            </a:r>
            <a:r>
              <a:rPr lang="cs-CZ" sz="2000" b="0" u="none" strike="noStrike" baseline="0" dirty="0" err="1">
                <a:latin typeface="MinionPro-It"/>
              </a:rPr>
              <a:t>you</a:t>
            </a:r>
            <a:r>
              <a:rPr lang="cs-CZ" sz="2000" b="0" u="none" strike="noStrike" baseline="0" dirty="0">
                <a:latin typeface="MinionPro-It"/>
              </a:rPr>
              <a:t> are</a:t>
            </a:r>
            <a:r>
              <a:rPr lang="en-US" sz="2000" b="0" u="none" strike="noStrike" baseline="0" dirty="0">
                <a:latin typeface="MinionPro-It"/>
              </a:rPr>
              <a:t> interested</a:t>
            </a:r>
            <a:endParaRPr lang="cs-CZ" sz="2000" b="0" u="none" strike="noStrike" baseline="0" dirty="0">
              <a:latin typeface="MinionPro-It"/>
            </a:endParaRPr>
          </a:p>
          <a:p>
            <a:r>
              <a:rPr lang="cs-CZ" sz="2400" dirty="0" err="1">
                <a:latin typeface="MinionPro-It"/>
              </a:rPr>
              <a:t>Week</a:t>
            </a:r>
            <a:r>
              <a:rPr lang="cs-CZ" sz="2400" dirty="0">
                <a:latin typeface="MinionPro-It"/>
              </a:rPr>
              <a:t> 9</a:t>
            </a:r>
          </a:p>
          <a:p>
            <a:pPr lvl="1"/>
            <a:r>
              <a:rPr lang="cs-CZ" sz="2000" b="0" u="none" strike="noStrike" baseline="0" dirty="0">
                <a:latin typeface="MinionPro-It"/>
              </a:rPr>
              <a:t>No </a:t>
            </a:r>
            <a:r>
              <a:rPr lang="cs-CZ" sz="2000" b="0" u="none" strike="noStrike" baseline="0" dirty="0" err="1">
                <a:latin typeface="MinionPro-It"/>
              </a:rPr>
              <a:t>class</a:t>
            </a:r>
            <a:r>
              <a:rPr lang="cs-CZ" sz="2000" b="0" u="none" strike="noStrike" baseline="0" dirty="0">
                <a:latin typeface="MinionPro-It"/>
              </a:rPr>
              <a:t> but…</a:t>
            </a:r>
          </a:p>
          <a:p>
            <a:pPr lvl="2"/>
            <a:r>
              <a:rPr lang="cs-CZ" sz="1600" b="0" u="none" strike="noStrike" baseline="0" dirty="0" err="1">
                <a:latin typeface="MinionPro-It"/>
              </a:rPr>
              <a:t>Groups</a:t>
            </a:r>
            <a:r>
              <a:rPr lang="cs-CZ" sz="1600" b="0" u="none" strike="noStrike" baseline="0" dirty="0">
                <a:latin typeface="MinionPro-It"/>
              </a:rPr>
              <a:t> </a:t>
            </a:r>
            <a:r>
              <a:rPr lang="cs-CZ" sz="1600" b="0" u="none" strike="noStrike" baseline="0" dirty="0" err="1">
                <a:latin typeface="MinionPro-It"/>
              </a:rPr>
              <a:t>of</a:t>
            </a:r>
            <a:r>
              <a:rPr lang="cs-CZ" sz="1600" b="0" u="none" strike="noStrike" baseline="0" dirty="0">
                <a:latin typeface="MinionPro-It"/>
              </a:rPr>
              <a:t> 2 </a:t>
            </a:r>
            <a:r>
              <a:rPr lang="cs-CZ" sz="1600" b="0" u="none" strike="noStrike" baseline="0" dirty="0" err="1">
                <a:latin typeface="MinionPro-It"/>
              </a:rPr>
              <a:t>or</a:t>
            </a:r>
            <a:r>
              <a:rPr lang="cs-CZ" sz="1600" b="0" u="none" strike="noStrike" baseline="0" dirty="0">
                <a:latin typeface="MinionPro-It"/>
              </a:rPr>
              <a:t> 3</a:t>
            </a:r>
          </a:p>
          <a:p>
            <a:pPr lvl="2"/>
            <a:r>
              <a:rPr lang="cs-CZ" sz="1600" b="0" u="none" strike="noStrike" baseline="0" dirty="0" err="1">
                <a:latin typeface="MinionPro-It"/>
              </a:rPr>
              <a:t>Fieldwork</a:t>
            </a:r>
            <a:r>
              <a:rPr lang="cs-CZ" sz="1600" b="0" u="none" strike="noStrike" baseline="0" dirty="0">
                <a:latin typeface="MinionPro-It"/>
              </a:rPr>
              <a:t>, </a:t>
            </a:r>
            <a:r>
              <a:rPr lang="cs-CZ" sz="1600" b="0" u="none" strike="noStrike" baseline="0" dirty="0" err="1">
                <a:latin typeface="MinionPro-It"/>
              </a:rPr>
              <a:t>choose</a:t>
            </a:r>
            <a:r>
              <a:rPr lang="cs-CZ" sz="1600" b="0" u="none" strike="noStrike" baseline="0" dirty="0">
                <a:latin typeface="MinionPro-It"/>
              </a:rPr>
              <a:t> </a:t>
            </a:r>
            <a:r>
              <a:rPr lang="cs-CZ" sz="1600" b="0" u="none" strike="noStrike" baseline="0" dirty="0" err="1">
                <a:latin typeface="MinionPro-It"/>
              </a:rPr>
              <a:t>date</a:t>
            </a:r>
            <a:endParaRPr lang="cs-CZ" sz="1600" dirty="0">
              <a:latin typeface="MinionPro-It"/>
            </a:endParaRPr>
          </a:p>
          <a:p>
            <a:pPr lvl="3"/>
            <a:r>
              <a:rPr lang="pt-BR" sz="1400" b="0" u="none" strike="noStrike" baseline="0" dirty="0">
                <a:latin typeface="MinionPro-It"/>
              </a:rPr>
              <a:t>7/4</a:t>
            </a:r>
          </a:p>
          <a:p>
            <a:pPr lvl="3"/>
            <a:r>
              <a:rPr lang="pt-BR" sz="1400" b="0" u="none" strike="noStrike" baseline="0" dirty="0">
                <a:latin typeface="MinionPro-It"/>
              </a:rPr>
              <a:t>8/4</a:t>
            </a:r>
          </a:p>
          <a:p>
            <a:pPr lvl="3"/>
            <a:r>
              <a:rPr lang="pt-BR" sz="1400" b="0" u="none" strike="noStrike" baseline="0" dirty="0">
                <a:latin typeface="MinionPro-It"/>
              </a:rPr>
              <a:t>11/4</a:t>
            </a:r>
          </a:p>
          <a:p>
            <a:pPr lvl="3"/>
            <a:r>
              <a:rPr lang="pt-BR" sz="1400" b="0" u="none" strike="noStrike" baseline="0" dirty="0">
                <a:latin typeface="MinionPro-It"/>
              </a:rPr>
              <a:t>13/4</a:t>
            </a:r>
          </a:p>
          <a:p>
            <a:pPr lvl="3"/>
            <a:r>
              <a:rPr lang="pt-BR" sz="1400" b="0" u="none" strike="noStrike" baseline="0" dirty="0">
                <a:latin typeface="MinionPro-It"/>
              </a:rPr>
              <a:t>14/4</a:t>
            </a:r>
          </a:p>
          <a:p>
            <a:pPr lvl="3"/>
            <a:r>
              <a:rPr lang="pt-BR" sz="1400" b="0" u="none" strike="noStrike" baseline="0" dirty="0">
                <a:latin typeface="MinionPro-It"/>
              </a:rPr>
              <a:t>19/4</a:t>
            </a:r>
          </a:p>
          <a:p>
            <a:r>
              <a:rPr lang="cs-CZ" sz="2400" b="0" u="none" strike="noStrike" baseline="0" dirty="0" err="1">
                <a:latin typeface="MinionPro-It"/>
              </a:rPr>
              <a:t>Week</a:t>
            </a:r>
            <a:r>
              <a:rPr lang="cs-CZ" sz="2400" b="0" u="none" strike="noStrike" baseline="0" dirty="0">
                <a:latin typeface="MinionPro-It"/>
              </a:rPr>
              <a:t> 11</a:t>
            </a:r>
          </a:p>
          <a:p>
            <a:pPr lvl="1"/>
            <a:r>
              <a:rPr lang="en-US" sz="2000" b="0" u="none" strike="noStrike" baseline="0" dirty="0">
                <a:latin typeface="MinionPro-It"/>
              </a:rPr>
              <a:t>One day out</a:t>
            </a:r>
          </a:p>
          <a:p>
            <a:pPr lvl="1"/>
            <a:r>
              <a:rPr lang="en-US" sz="2000" b="0" u="none" strike="noStrike" baseline="0" dirty="0">
                <a:latin typeface="MinionPro-It"/>
              </a:rPr>
              <a:t>No resources</a:t>
            </a:r>
          </a:p>
          <a:p>
            <a:pPr lvl="1"/>
            <a:r>
              <a:rPr lang="en-US" sz="2000" b="0" u="none" strike="noStrike" baseline="0" dirty="0">
                <a:latin typeface="MinionPro-It"/>
              </a:rPr>
              <a:t>Panhandling?</a:t>
            </a:r>
          </a:p>
          <a:p>
            <a:pPr lvl="1"/>
            <a:r>
              <a:rPr lang="en-US" sz="2000" b="0" u="none" strike="noStrike" baseline="0" dirty="0">
                <a:latin typeface="MinionPro-It"/>
              </a:rPr>
              <a:t>Sleepover rough in the park</a:t>
            </a:r>
            <a:r>
              <a:rPr lang="cs-CZ" sz="2000" b="0" u="none" strike="noStrike" baseline="0" dirty="0">
                <a:latin typeface="MinionPro-It"/>
              </a:rPr>
              <a:t> (?)</a:t>
            </a:r>
            <a:r>
              <a:rPr lang="en-US" sz="2000" b="0" u="none" strike="noStrike" baseline="0" dirty="0">
                <a:latin typeface="MinionPro-It"/>
              </a:rPr>
              <a:t> – together</a:t>
            </a:r>
          </a:p>
          <a:p>
            <a:pPr lvl="1"/>
            <a:endParaRPr lang="en-US" sz="2000" b="0" u="none" strike="noStrike" baseline="0" dirty="0">
              <a:latin typeface="MinionPro-It"/>
            </a:endParaRPr>
          </a:p>
          <a:p>
            <a:endParaRPr lang="cs-CZ" sz="2400" b="0" u="none" strike="noStrike" baseline="0" dirty="0">
              <a:latin typeface="MinionPro-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83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6B7EE-569E-491A-AA5F-FECA0A71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132556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CBC2FD-4E78-4FF5-A66A-1E988087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964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Community</a:t>
            </a:r>
            <a:r>
              <a:rPr lang="cs-CZ" dirty="0"/>
              <a:t>/street </a:t>
            </a:r>
            <a:r>
              <a:rPr lang="cs-CZ" dirty="0" err="1"/>
              <a:t>news</a:t>
            </a:r>
            <a:r>
              <a:rPr lang="cs-CZ" dirty="0"/>
              <a:t> pilot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ethnography</a:t>
            </a:r>
            <a:endParaRPr lang="cs-CZ" dirty="0"/>
          </a:p>
          <a:p>
            <a:pPr lvl="1"/>
            <a:r>
              <a:rPr lang="cs-CZ" dirty="0"/>
              <a:t>1 </a:t>
            </a:r>
            <a:r>
              <a:rPr lang="cs-CZ" dirty="0" err="1"/>
              <a:t>issue</a:t>
            </a:r>
            <a:r>
              <a:rPr lang="cs-CZ" dirty="0"/>
              <a:t> – </a:t>
            </a:r>
            <a:r>
              <a:rPr lang="cs-CZ" dirty="0" err="1"/>
              <a:t>this</a:t>
            </a:r>
            <a:r>
              <a:rPr lang="cs-CZ" dirty="0"/>
              <a:t> 1 </a:t>
            </a:r>
            <a:r>
              <a:rPr lang="cs-CZ" dirty="0" err="1"/>
              <a:t>covering</a:t>
            </a:r>
            <a:r>
              <a:rPr lang="cs-CZ" dirty="0"/>
              <a:t> </a:t>
            </a:r>
            <a:r>
              <a:rPr lang="cs-CZ" dirty="0" err="1"/>
              <a:t>homelessness</a:t>
            </a:r>
            <a:endParaRPr lang="cs-CZ" dirty="0"/>
          </a:p>
          <a:p>
            <a:pPr lvl="1"/>
            <a:r>
              <a:rPr lang="cs-CZ" dirty="0"/>
              <a:t>16 to 20 </a:t>
            </a:r>
            <a:r>
              <a:rPr lang="cs-CZ" dirty="0" err="1"/>
              <a:t>pages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done</a:t>
            </a:r>
          </a:p>
          <a:p>
            <a:pPr lvl="1"/>
            <a:r>
              <a:rPr lang="cs-CZ" dirty="0"/>
              <a:t>Name</a:t>
            </a:r>
          </a:p>
          <a:p>
            <a:pPr lvl="1"/>
            <a:r>
              <a:rPr lang="cs-CZ" dirty="0"/>
              <a:t>Audience</a:t>
            </a:r>
          </a:p>
          <a:p>
            <a:pPr lvl="1"/>
            <a:r>
              <a:rPr lang="cs-CZ" dirty="0" err="1"/>
              <a:t>Purpose</a:t>
            </a:r>
            <a:endParaRPr lang="cs-CZ" dirty="0"/>
          </a:p>
          <a:p>
            <a:pPr lvl="1"/>
            <a:r>
              <a:rPr lang="cs-CZ" dirty="0" err="1"/>
              <a:t>Format</a:t>
            </a:r>
            <a:r>
              <a:rPr lang="cs-CZ" dirty="0"/>
              <a:t>, </a:t>
            </a:r>
            <a:r>
              <a:rPr lang="cs-CZ" dirty="0" err="1"/>
              <a:t>color</a:t>
            </a:r>
            <a:r>
              <a:rPr lang="cs-CZ" dirty="0"/>
              <a:t> (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templates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ok,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just a pilot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necessarily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Front </a:t>
            </a:r>
            <a:r>
              <a:rPr lang="cs-CZ" dirty="0" err="1"/>
              <a:t>page</a:t>
            </a:r>
            <a:endParaRPr lang="cs-CZ" dirty="0"/>
          </a:p>
          <a:p>
            <a:pPr lvl="1"/>
            <a:r>
              <a:rPr lang="cs-CZ" dirty="0" err="1"/>
              <a:t>Topics</a:t>
            </a:r>
            <a:endParaRPr lang="cs-CZ" dirty="0"/>
          </a:p>
          <a:p>
            <a:pPr lvl="1"/>
            <a:r>
              <a:rPr lang="cs-CZ" dirty="0" err="1"/>
              <a:t>Corretions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 err="1"/>
              <a:t>When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0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4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592F005-9206-4CBE-AE0B-FC419CBCFA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0B2FF7E9-0CED-41C3-B744-00D5E116E242}"/>
              </a:ext>
            </a:extLst>
          </p:cNvPr>
          <p:cNvSpPr txBox="1">
            <a:spLocks/>
          </p:cNvSpPr>
          <p:nvPr/>
        </p:nvSpPr>
        <p:spPr>
          <a:xfrm>
            <a:off x="842173" y="1935160"/>
            <a:ext cx="10210391" cy="442759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A828BF-80E1-4554-87E4-78E777C7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Topics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AEED6-5630-4F59-AC8F-5B55B271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homelessness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participant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society do more?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person?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politicians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38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6EE64-5862-488C-94DE-2E998399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homeless</a:t>
            </a:r>
            <a:r>
              <a:rPr lang="cs-CZ" dirty="0"/>
              <a:t> </a:t>
            </a:r>
            <a:r>
              <a:rPr lang="cs-CZ" dirty="0" err="1"/>
              <a:t>people‘s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68290-45C8-474E-BB2C-D8CF9E79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106"/>
            <a:ext cx="10515600" cy="3405673"/>
          </a:xfrm>
        </p:spPr>
        <p:txBody>
          <a:bodyPr>
            <a:normAutofit/>
          </a:bodyPr>
          <a:lstStyle/>
          <a:p>
            <a:r>
              <a:rPr lang="cs-CZ" dirty="0" err="1"/>
              <a:t>Writing</a:t>
            </a:r>
            <a:r>
              <a:rPr lang="cs-CZ" dirty="0"/>
              <a:t>, art,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entertainment</a:t>
            </a:r>
            <a:endParaRPr lang="cs-CZ" dirty="0"/>
          </a:p>
          <a:p>
            <a:r>
              <a:rPr lang="cs-CZ" dirty="0" err="1"/>
              <a:t>Stories</a:t>
            </a:r>
            <a:endParaRPr lang="cs-CZ" dirty="0"/>
          </a:p>
          <a:p>
            <a:r>
              <a:rPr lang="cs-CZ" dirty="0" err="1"/>
              <a:t>Plans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to do not to lose </a:t>
            </a:r>
            <a:r>
              <a:rPr lang="cs-CZ" dirty="0" err="1"/>
              <a:t>home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lose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50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298AFE0-8DE8-426E-ABAA-FBDD2815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1325563"/>
          </a:xfrm>
        </p:spPr>
        <p:txBody>
          <a:bodyPr/>
          <a:lstStyle/>
          <a:p>
            <a:r>
              <a:rPr lang="cs-CZ" dirty="0" err="1"/>
              <a:t>Assignment</a:t>
            </a:r>
            <a:r>
              <a:rPr lang="cs-CZ" dirty="0"/>
              <a:t> 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F111DE-50B4-4ED3-8B48-BF72D9C1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fieldnotes (try !at least! 15 minutes every day)</a:t>
            </a:r>
          </a:p>
          <a:p>
            <a:r>
              <a:rPr lang="en-US" dirty="0"/>
              <a:t>Reflective essay on the fieldnotes</a:t>
            </a:r>
          </a:p>
          <a:p>
            <a:pPr lvl="1"/>
            <a:r>
              <a:rPr lang="en-US" dirty="0"/>
              <a:t>Start with questions such as:</a:t>
            </a:r>
          </a:p>
          <a:p>
            <a:pPr lvl="1"/>
            <a:r>
              <a:rPr lang="en-US" dirty="0"/>
              <a:t>What did you see, feel?</a:t>
            </a:r>
          </a:p>
          <a:p>
            <a:pPr lvl="1"/>
            <a:r>
              <a:rPr lang="en-US" dirty="0"/>
              <a:t>What did you make of it?</a:t>
            </a:r>
          </a:p>
          <a:p>
            <a:pPr lvl="1"/>
            <a:r>
              <a:rPr lang="en-US" dirty="0"/>
              <a:t>What have you learnt?</a:t>
            </a:r>
          </a:p>
          <a:p>
            <a:pPr lvl="1"/>
            <a:r>
              <a:rPr lang="en-US" dirty="0"/>
              <a:t>Has anything changed? What, when, why?</a:t>
            </a:r>
          </a:p>
          <a:p>
            <a:pPr lvl="1"/>
            <a:r>
              <a:rPr lang="en-US" dirty="0"/>
              <a:t>What do you need to explore more?</a:t>
            </a:r>
            <a:endParaRPr lang="cs-CZ" dirty="0"/>
          </a:p>
          <a:p>
            <a:pPr lvl="1"/>
            <a:r>
              <a:rPr lang="cs-CZ" dirty="0"/>
              <a:t>And so on…</a:t>
            </a:r>
          </a:p>
          <a:p>
            <a:r>
              <a:rPr lang="en-US" dirty="0"/>
              <a:t>Deadline: 10/4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24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76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EDD2A-7423-4130-BD73-B784177E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essay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BBDCA-DBAC-4AC4-BDD9-84168D3E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200" dirty="0">
                <a:cs typeface="Calibri"/>
              </a:rPr>
              <a:t>2000 </a:t>
            </a:r>
            <a:r>
              <a:rPr lang="cs-CZ" sz="3200" dirty="0" err="1">
                <a:cs typeface="Calibri"/>
              </a:rPr>
              <a:t>words</a:t>
            </a:r>
            <a:endParaRPr lang="cs-CZ" sz="3200" dirty="0">
              <a:cs typeface="Calibri"/>
            </a:endParaRPr>
          </a:p>
          <a:p>
            <a:r>
              <a:rPr lang="cs-CZ" sz="3200" dirty="0" err="1">
                <a:cs typeface="Calibri"/>
              </a:rPr>
              <a:t>Follow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the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shifts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of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your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understanding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of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homelessness</a:t>
            </a:r>
            <a:endParaRPr lang="cs-CZ" sz="3200" dirty="0">
              <a:cs typeface="Calibri"/>
            </a:endParaRPr>
          </a:p>
          <a:p>
            <a:pPr lvl="1"/>
            <a:r>
              <a:rPr lang="cs-CZ" sz="2800" dirty="0" err="1">
                <a:cs typeface="Calibri"/>
              </a:rPr>
              <a:t>If</a:t>
            </a:r>
            <a:r>
              <a:rPr lang="cs-CZ" sz="2800" dirty="0">
                <a:cs typeface="Calibri"/>
              </a:rPr>
              <a:t> not, </a:t>
            </a:r>
            <a:r>
              <a:rPr lang="cs-CZ" sz="2800" dirty="0" err="1">
                <a:cs typeface="Calibri"/>
              </a:rPr>
              <a:t>why</a:t>
            </a:r>
            <a:r>
              <a:rPr lang="cs-CZ" sz="2800" dirty="0">
                <a:cs typeface="Calibri"/>
              </a:rPr>
              <a:t>?</a:t>
            </a:r>
          </a:p>
          <a:p>
            <a:r>
              <a:rPr lang="cs-CZ" sz="3200" dirty="0" err="1">
                <a:cs typeface="Calibri"/>
              </a:rPr>
              <a:t>What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have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you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learnt</a:t>
            </a:r>
            <a:r>
              <a:rPr lang="cs-CZ" sz="3200" dirty="0">
                <a:cs typeface="Calibri"/>
              </a:rPr>
              <a:t>?</a:t>
            </a:r>
          </a:p>
          <a:p>
            <a:r>
              <a:rPr lang="cs-CZ" sz="3200" dirty="0" err="1">
                <a:cs typeface="Calibri"/>
              </a:rPr>
              <a:t>Cover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your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experience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from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the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field</a:t>
            </a:r>
            <a:r>
              <a:rPr lang="cs-CZ" sz="3200" dirty="0">
                <a:cs typeface="Calibri"/>
              </a:rPr>
              <a:t> and </a:t>
            </a:r>
            <a:r>
              <a:rPr lang="cs-CZ" sz="3200" dirty="0" err="1">
                <a:cs typeface="Calibri"/>
              </a:rPr>
              <a:t>how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you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can</a:t>
            </a:r>
            <a:r>
              <a:rPr lang="cs-CZ" sz="3200" dirty="0">
                <a:cs typeface="Calibri"/>
              </a:rPr>
              <a:t> (</a:t>
            </a:r>
            <a:r>
              <a:rPr lang="cs-CZ" sz="3200" dirty="0" err="1">
                <a:cs typeface="Calibri"/>
              </a:rPr>
              <a:t>if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true</a:t>
            </a:r>
            <a:r>
              <a:rPr lang="cs-CZ" sz="3200" dirty="0">
                <a:cs typeface="Calibri"/>
              </a:rPr>
              <a:t>, </a:t>
            </a:r>
            <a:r>
              <a:rPr lang="cs-CZ" sz="3200" dirty="0" err="1">
                <a:cs typeface="Calibri"/>
              </a:rPr>
              <a:t>if</a:t>
            </a:r>
            <a:r>
              <a:rPr lang="cs-CZ" sz="3200" dirty="0">
                <a:cs typeface="Calibri"/>
              </a:rPr>
              <a:t> not, </a:t>
            </a:r>
            <a:r>
              <a:rPr lang="cs-CZ" sz="3200" dirty="0" err="1">
                <a:cs typeface="Calibri"/>
              </a:rPr>
              <a:t>explain</a:t>
            </a:r>
            <a:r>
              <a:rPr lang="cs-CZ" sz="3200" dirty="0">
                <a:cs typeface="Calibri"/>
              </a:rPr>
              <a:t>) use </a:t>
            </a:r>
            <a:r>
              <a:rPr lang="cs-CZ" sz="3200" dirty="0" err="1">
                <a:cs typeface="Calibri"/>
              </a:rPr>
              <a:t>it</a:t>
            </a:r>
            <a:r>
              <a:rPr lang="cs-CZ" sz="3200" dirty="0">
                <a:cs typeface="Calibri"/>
              </a:rPr>
              <a:t> to report on </a:t>
            </a:r>
            <a:r>
              <a:rPr lang="cs-CZ" sz="3200" dirty="0" err="1">
                <a:cs typeface="Calibri"/>
              </a:rPr>
              <a:t>homelessness</a:t>
            </a:r>
            <a:r>
              <a:rPr lang="cs-CZ" sz="3200" dirty="0">
                <a:cs typeface="Calibri"/>
              </a:rPr>
              <a:t> in more </a:t>
            </a:r>
            <a:r>
              <a:rPr lang="cs-CZ" sz="3200" dirty="0" err="1">
                <a:cs typeface="Calibri"/>
              </a:rPr>
              <a:t>responsible</a:t>
            </a:r>
            <a:r>
              <a:rPr lang="cs-CZ" sz="3200" dirty="0">
                <a:cs typeface="Calibri"/>
              </a:rPr>
              <a:t> </a:t>
            </a:r>
            <a:r>
              <a:rPr lang="cs-CZ" sz="3200" dirty="0" err="1">
                <a:cs typeface="Calibri"/>
              </a:rPr>
              <a:t>ways</a:t>
            </a:r>
            <a:endParaRPr lang="cs-CZ" sz="3200" dirty="0">
              <a:cs typeface="Calibri"/>
            </a:endParaRPr>
          </a:p>
          <a:p>
            <a:r>
              <a:rPr lang="cs-CZ" sz="3200" dirty="0">
                <a:cs typeface="Calibri"/>
              </a:rPr>
              <a:t>Use </a:t>
            </a:r>
            <a:r>
              <a:rPr lang="cs-CZ" sz="3200" dirty="0" err="1">
                <a:cs typeface="Calibri"/>
              </a:rPr>
              <a:t>at</a:t>
            </a:r>
            <a:r>
              <a:rPr lang="cs-CZ" sz="3200" dirty="0">
                <a:cs typeface="Calibri"/>
              </a:rPr>
              <a:t> least 4 </a:t>
            </a:r>
            <a:r>
              <a:rPr lang="cs-CZ" sz="3200" dirty="0" err="1">
                <a:cs typeface="Calibri"/>
              </a:rPr>
              <a:t>sources</a:t>
            </a:r>
            <a:endParaRPr lang="cs-CZ" sz="3200" dirty="0">
              <a:cs typeface="Calibri"/>
            </a:endParaRPr>
          </a:p>
          <a:p>
            <a:r>
              <a:rPr lang="cs-CZ" sz="3200" dirty="0" err="1">
                <a:cs typeface="Calibri"/>
              </a:rPr>
              <a:t>Deadline</a:t>
            </a:r>
            <a:r>
              <a:rPr lang="cs-CZ" sz="3200">
                <a:cs typeface="Calibri"/>
              </a:rPr>
              <a:t>: May 30</a:t>
            </a:r>
            <a:endParaRPr lang="cs-CZ" sz="3200" dirty="0">
              <a:cs typeface="Calibri"/>
            </a:endParaRPr>
          </a:p>
          <a:p>
            <a:pPr marL="457200" lvl="1" indent="0">
              <a:buNone/>
            </a:pPr>
            <a:endParaRPr lang="cs-CZ" sz="28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62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05836-7717-42F1-B75B-1D2541D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Next</a:t>
            </a:r>
            <a:r>
              <a:rPr lang="cs-CZ" b="1" dirty="0"/>
              <a:t> </a:t>
            </a:r>
            <a:r>
              <a:rPr lang="cs-CZ" b="1" dirty="0" err="1"/>
              <a:t>week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DE644-AD98-425C-9E93-9FE64C0F3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22" y="1690688"/>
            <a:ext cx="10515600" cy="5269027"/>
          </a:xfrm>
        </p:spPr>
        <p:txBody>
          <a:bodyPr>
            <a:normAutofit/>
          </a:bodyPr>
          <a:lstStyle/>
          <a:p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– no </a:t>
            </a:r>
            <a:r>
              <a:rPr lang="cs-CZ" dirty="0" err="1"/>
              <a:t>class</a:t>
            </a:r>
            <a:r>
              <a:rPr lang="cs-CZ" dirty="0"/>
              <a:t>!</a:t>
            </a:r>
          </a:p>
          <a:p>
            <a:r>
              <a:rPr lang="cs-CZ" dirty="0" err="1"/>
              <a:t>Reading</a:t>
            </a:r>
            <a:r>
              <a:rPr lang="cs-CZ" dirty="0"/>
              <a:t> – media </a:t>
            </a:r>
            <a:r>
              <a:rPr lang="cs-CZ" dirty="0" err="1"/>
              <a:t>participation</a:t>
            </a:r>
            <a:endParaRPr lang="cs-CZ" dirty="0"/>
          </a:p>
          <a:p>
            <a:r>
              <a:rPr lang="cs-CZ" dirty="0"/>
              <a:t>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endParaRPr lang="cs-CZ" dirty="0"/>
          </a:p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fieldnotes</a:t>
            </a:r>
            <a:endParaRPr lang="cs-CZ" dirty="0"/>
          </a:p>
          <a:p>
            <a:r>
              <a:rPr lang="cs-CZ" dirty="0" err="1"/>
              <a:t>Reflect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CA64BB-3A1E-4721-847E-8D3BC2AEBDFC}"/>
              </a:ext>
            </a:extLst>
          </p:cNvPr>
          <p:cNvSpPr txBox="1">
            <a:spLocks/>
          </p:cNvSpPr>
          <p:nvPr/>
        </p:nvSpPr>
        <p:spPr>
          <a:xfrm>
            <a:off x="953878" y="1567351"/>
            <a:ext cx="9988420" cy="4925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7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7EDC9F88-E716-469E-84B1-D2AF874ADD9F}"/>
              </a:ext>
            </a:extLst>
          </p:cNvPr>
          <p:cNvSpPr txBox="1">
            <a:spLocks/>
          </p:cNvSpPr>
          <p:nvPr/>
        </p:nvSpPr>
        <p:spPr>
          <a:xfrm>
            <a:off x="983376" y="2393261"/>
            <a:ext cx="9988420" cy="38010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B4318-9CB0-4938-9337-D420B277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0B076F-FE57-4F95-8603-1A74ABD6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24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381</Words>
  <Application>Microsoft Office PowerPoint</Application>
  <PresentationFormat>Širokoúhlá obrazovka</PresentationFormat>
  <Paragraphs>83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MinionPro-It</vt:lpstr>
      <vt:lpstr>Times New Roman</vt:lpstr>
      <vt:lpstr>Motiv Office</vt:lpstr>
      <vt:lpstr>What‘s next?</vt:lpstr>
      <vt:lpstr>Group project</vt:lpstr>
      <vt:lpstr>Topics</vt:lpstr>
      <vt:lpstr>Using homeless people‘s participation</vt:lpstr>
      <vt:lpstr>Assignment 2</vt:lpstr>
      <vt:lpstr>Final essay</vt:lpstr>
      <vt:lpstr>Next week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</dc:creator>
  <cp:lastModifiedBy>Vojtěch Dvořák</cp:lastModifiedBy>
  <cp:revision>45</cp:revision>
  <dcterms:created xsi:type="dcterms:W3CDTF">2020-11-15T11:29:01Z</dcterms:created>
  <dcterms:modified xsi:type="dcterms:W3CDTF">2022-03-24T20:07:10Z</dcterms:modified>
</cp:coreProperties>
</file>