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1"/>
  </p:notesMasterIdLst>
  <p:sldIdLst>
    <p:sldId id="256" r:id="rId2"/>
    <p:sldId id="282" r:id="rId3"/>
    <p:sldId id="283" r:id="rId4"/>
    <p:sldId id="286" r:id="rId5"/>
    <p:sldId id="288" r:id="rId6"/>
    <p:sldId id="289" r:id="rId7"/>
    <p:sldId id="297" r:id="rId8"/>
    <p:sldId id="292" r:id="rId9"/>
    <p:sldId id="295" r:id="rId10"/>
    <p:sldId id="290" r:id="rId11"/>
    <p:sldId id="301" r:id="rId12"/>
    <p:sldId id="293" r:id="rId13"/>
    <p:sldId id="300" r:id="rId14"/>
    <p:sldId id="294" r:id="rId15"/>
    <p:sldId id="296" r:id="rId16"/>
    <p:sldId id="298" r:id="rId17"/>
    <p:sldId id="299" r:id="rId18"/>
    <p:sldId id="304" r:id="rId19"/>
    <p:sldId id="284" r:id="rId20"/>
    <p:sldId id="272" r:id="rId21"/>
    <p:sldId id="257" r:id="rId22"/>
    <p:sldId id="325" r:id="rId23"/>
    <p:sldId id="268" r:id="rId24"/>
    <p:sldId id="269" r:id="rId25"/>
    <p:sldId id="326" r:id="rId26"/>
    <p:sldId id="270" r:id="rId27"/>
    <p:sldId id="327" r:id="rId28"/>
    <p:sldId id="271" r:id="rId29"/>
    <p:sldId id="273" r:id="rId30"/>
    <p:sldId id="305" r:id="rId31"/>
    <p:sldId id="303" r:id="rId32"/>
    <p:sldId id="315" r:id="rId33"/>
    <p:sldId id="317" r:id="rId34"/>
    <p:sldId id="267" r:id="rId35"/>
    <p:sldId id="318" r:id="rId36"/>
    <p:sldId id="306" r:id="rId37"/>
    <p:sldId id="316" r:id="rId38"/>
    <p:sldId id="258" r:id="rId39"/>
    <p:sldId id="279" r:id="rId40"/>
    <p:sldId id="302" r:id="rId41"/>
    <p:sldId id="319" r:id="rId42"/>
    <p:sldId id="320" r:id="rId43"/>
    <p:sldId id="321" r:id="rId44"/>
    <p:sldId id="322" r:id="rId45"/>
    <p:sldId id="323" r:id="rId46"/>
    <p:sldId id="287" r:id="rId47"/>
    <p:sldId id="285" r:id="rId48"/>
    <p:sldId id="324" r:id="rId49"/>
    <p:sldId id="30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10" d="100"/>
          <a:sy n="110" d="100"/>
        </p:scale>
        <p:origin x="15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26/03/2023</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0C26F5-E2EB-416F-B410-D9E565CD94A2}" type="slidenum">
              <a:rPr lang="en-GB" smtClean="0"/>
              <a:t>6</a:t>
            </a:fld>
            <a:endParaRPr lang="en-GB"/>
          </a:p>
        </p:txBody>
      </p:sp>
    </p:spTree>
    <p:extLst>
      <p:ext uri="{BB962C8B-B14F-4D97-AF65-F5344CB8AC3E}">
        <p14:creationId xmlns:p14="http://schemas.microsoft.com/office/powerpoint/2010/main" val="81763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26.03.2023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26.03.2023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26.03.2023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26.03.2023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26.03.2023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26.03.2023</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26.03.2023</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26.03.2023</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unoosa.org/res/oosadoc/data/documents/2023/aac_105c_1l/aac_105c_1l_406add_4_0_html/AC105_C1_L406Add04E.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5" Type="http://schemas.openxmlformats.org/officeDocument/2006/relationships/hyperlink" Target="https://www.nasa.gov/planetarydefense/dart" TargetMode="External"/><Relationship Id="rId4" Type="http://schemas.openxmlformats.org/officeDocument/2006/relationships/hyperlink" Target="https://www.vox.com/xpress/2014/9/8/6118717/interactives-calculator-asteroid-meteoroid-meteorite-comet-destr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bbc.com/news/science-environment-5661740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ired.com/story/how-to-survive-a-killer-asteroid/" TargetMode="External"/><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phys.org/news/2020-03-planetary-defenders-validate-asteroid-deflection.html" TargetMode="Externa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nasa.gov/press-release/nasa-confirms-dart-mission-impact-changed-asteroid-s-motion-in-space"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7.png"/><Relationship Id="rId5" Type="http://schemas.openxmlformats.org/officeDocument/2006/relationships/slideLayout" Target="../slideLayouts/slideLayout2.xml"/><Relationship Id="rId4" Type="http://schemas.microsoft.com/office/2007/relationships/media" Target="../media/media2.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OfvkKBNup5A" TargetMode="External"/><Relationship Id="rId7" Type="http://schemas.openxmlformats.org/officeDocument/2006/relationships/hyperlink" Target="https://www.youtube.com/watch?v=qXXZLoq2zFc" TargetMode="External"/><Relationship Id="rId2" Type="http://schemas.openxmlformats.org/officeDocument/2006/relationships/hyperlink" Target="https://www.youtube.com/watch?v=itdYS9XF4a0&amp;t=308s" TargetMode="External"/><Relationship Id="rId1" Type="http://schemas.openxmlformats.org/officeDocument/2006/relationships/slideLayout" Target="../slideLayouts/slideLayout2.xml"/><Relationship Id="rId6" Type="http://schemas.openxmlformats.org/officeDocument/2006/relationships/hyperlink" Target="https://www.youtube.com/watch?v=fu3645D4ZlI" TargetMode="External"/><Relationship Id="rId5" Type="http://schemas.openxmlformats.org/officeDocument/2006/relationships/hyperlink" Target="https://www.youtube.com/watch?v=HJfy8acFaOg" TargetMode="External"/><Relationship Id="rId4" Type="http://schemas.openxmlformats.org/officeDocument/2006/relationships/hyperlink" Target="https://www.youtube.com/watch?v=Ez609kf49y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astria.tacc.utexas.edu/AstriaGrap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hyperlink" Target="https://www.youtube.com/watch?v=wx4aWEyd4o4&amp;ab_channel=DLR"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a:t>
            </a:r>
            <a:r>
              <a:rPr lang="cs-CZ" sz="2200" dirty="0"/>
              <a:t>b</a:t>
            </a:r>
            <a:r>
              <a:rPr lang="en-US" sz="2200" dirty="0"/>
              <a:t>1</a:t>
            </a:r>
            <a:r>
              <a:rPr lang="cs-CZ" sz="2200" dirty="0"/>
              <a:t>1</a:t>
            </a:r>
            <a:r>
              <a:rPr lang="en-US" sz="2200" dirty="0"/>
              <a:t>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28/03/</a:t>
            </a:r>
            <a:r>
              <a:rPr lang="en-US" dirty="0"/>
              <a:t>20</a:t>
            </a:r>
            <a:r>
              <a:rPr lang="cs-CZ" dirty="0"/>
              <a:t>23</a:t>
            </a:r>
          </a:p>
          <a:p>
            <a:pPr algn="r"/>
            <a:endParaRPr lang="cs-CZ" dirty="0"/>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92308" y="3772347"/>
            <a:ext cx="3361582" cy="2570787"/>
          </a:xfrm>
        </p:spPr>
        <p:txBody>
          <a:bodyPr>
            <a:normAutofit/>
          </a:bodyPr>
          <a:lstStyle/>
          <a:p>
            <a:r>
              <a:rPr lang="en-GB" sz="2200" dirty="0">
                <a:hlinkClick r:id="rId2"/>
              </a:rPr>
              <a:t>http://www.unoosa.org/res/oosadoc/data/documents/2019/aac_105c_12019crp/aac_105c_12019crp_7_0_html/AC105_C1_2019_CRP07E.pdf</a:t>
            </a:r>
            <a:br>
              <a:rPr lang="cs-CZ" sz="2200" dirty="0"/>
            </a:br>
            <a:br>
              <a:rPr lang="cs-CZ" sz="2200" dirty="0"/>
            </a:b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lnSpcReduction="100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1</a:t>
            </a:r>
            <a:r>
              <a:rPr lang="cs-CZ" dirty="0"/>
              <a:t>8</a:t>
            </a:r>
            <a:r>
              <a:rPr lang="en-GB" dirty="0"/>
              <a:t>000 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2022</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822960" y="1737361"/>
            <a:ext cx="7543801" cy="4655201"/>
          </a:xfrm>
        </p:spPr>
        <p:txBody>
          <a:bodyPr>
            <a:normAutofit fontScale="92500" lnSpcReduction="10000"/>
          </a:bodyPr>
          <a:lstStyle/>
          <a:p>
            <a:r>
              <a:rPr lang="en-GB" sz="2400" i="1" dirty="0"/>
              <a:t>The Subcommittee noted that some 36.5 million observations of asteroids and comets had been collected in 2022 by the worldwide network of astronomical observatories, based in more than 40 countries. It also noted that the total number of known near-Earth objects came to 31,366 as at 5 February 2023, of which a record number of 3,190 had been discovered in 2022, and that currently a total of 2,328 catalogued asteroids with approximate diameters of 140 m or more had orbits that brought them within 8 million km of Earth’s orbit. In that regard, the Subcommittee also noted that, although that number seemed high, it was estimated that only about 42 per cent of the near-Earth objects in that size range had been found </a:t>
            </a:r>
            <a:endParaRPr lang="cs-CZ" sz="2400" i="1" dirty="0"/>
          </a:p>
          <a:p>
            <a:r>
              <a:rPr lang="cs-CZ" sz="2000" dirty="0">
                <a:hlinkClick r:id="rId2"/>
              </a:rPr>
              <a:t>https://www.unoosa.org/res/oosadoc/data/documents/2023/aac_105c_1l/aac_105c_1l_406add_4_0_html/AC105_C1_L406Add04E.pdf</a:t>
            </a:r>
            <a:endParaRPr lang="cs-CZ" sz="2000" dirty="0"/>
          </a:p>
          <a:p>
            <a:r>
              <a:rPr lang="cs-CZ" sz="2000" dirty="0" err="1"/>
              <a:t>Released</a:t>
            </a:r>
            <a:r>
              <a:rPr lang="cs-CZ" sz="2000" dirty="0"/>
              <a:t> in </a:t>
            </a:r>
            <a:r>
              <a:rPr lang="cs-CZ" sz="2000" dirty="0" err="1"/>
              <a:t>February</a:t>
            </a:r>
            <a:r>
              <a:rPr lang="cs-CZ" sz="2000" dirty="0"/>
              <a:t> 2023</a:t>
            </a:r>
          </a:p>
          <a:p>
            <a:endParaRPr lang="en-GB" dirty="0"/>
          </a:p>
        </p:txBody>
      </p:sp>
    </p:spTree>
    <p:extLst>
      <p:ext uri="{BB962C8B-B14F-4D97-AF65-F5344CB8AC3E}">
        <p14:creationId xmlns:p14="http://schemas.microsoft.com/office/powerpoint/2010/main" val="307443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290593" y="886406"/>
            <a:ext cx="8562814" cy="5316686"/>
          </a:xfrm>
        </p:spPr>
        <p:txBody>
          <a:bodyPr>
            <a:normAutofit fontScale="92500" lnSpcReduction="10000"/>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 </a:t>
            </a:r>
            <a:r>
              <a:rPr lang="cs-CZ" dirty="0"/>
              <a:t>(s</a:t>
            </a:r>
            <a:r>
              <a:rPr lang="en-GB" dirty="0" err="1"/>
              <a:t>ize</a:t>
            </a:r>
            <a:r>
              <a:rPr lang="en-GB" dirty="0"/>
              <a:t>–larger than a small football stadium</a:t>
            </a:r>
            <a:r>
              <a:rPr lang="cs-CZ" dirty="0"/>
              <a:t>). </a:t>
            </a:r>
          </a:p>
          <a:p>
            <a:pPr fontAlgn="base"/>
            <a:r>
              <a:rPr lang="en-GB" i="1" dirty="0"/>
              <a:t>While no known asteroid larger than 140 meters in size has a significant chance to hit Earth for the next 100 years, only about 4</a:t>
            </a:r>
            <a:r>
              <a:rPr lang="cs-CZ" i="1" dirty="0"/>
              <a:t>2</a:t>
            </a:r>
            <a:r>
              <a:rPr lang="en-GB" i="1" dirty="0"/>
              <a:t> percent of those asteroids have been found as of </a:t>
            </a:r>
            <a:r>
              <a:rPr lang="cs-CZ" i="1" dirty="0" err="1"/>
              <a:t>February</a:t>
            </a:r>
            <a:r>
              <a:rPr lang="en-GB" i="1" dirty="0"/>
              <a:t> 202</a:t>
            </a:r>
            <a:r>
              <a:rPr lang="cs-CZ" i="1" dirty="0"/>
              <a:t>3</a:t>
            </a:r>
            <a:r>
              <a:rPr lang="en-GB" i="1" dirty="0"/>
              <a:t>.</a:t>
            </a:r>
            <a:endParaRPr lang="cs-CZ" i="1" dirty="0"/>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r>
              <a:rPr lang="cs-CZ" dirty="0">
                <a:hlinkClick r:id="rId5"/>
              </a:rPr>
              <a:t>https://www.nasa.gov/planetarydefense/dart</a:t>
            </a:r>
            <a:endParaRPr lang="cs-CZ" dirty="0"/>
          </a:p>
          <a:p>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r>
              <a:rPr lang="cs-CZ" sz="2600" dirty="0"/>
              <a:t> (</a:t>
            </a:r>
            <a:r>
              <a:rPr lang="en-US" sz="2600" dirty="0"/>
              <a:t>helped </a:t>
            </a:r>
            <a:r>
              <a:rPr lang="cs-CZ" sz="2600" dirty="0" err="1"/>
              <a:t>create</a:t>
            </a:r>
            <a:r>
              <a:rPr lang="cs-CZ" sz="2600" dirty="0"/>
              <a:t> </a:t>
            </a:r>
            <a:r>
              <a:rPr lang="en-US" sz="2600" dirty="0">
                <a:hlinkClick r:id="rId2"/>
              </a:rPr>
              <a:t>Amazon</a:t>
            </a:r>
            <a:r>
              <a:rPr lang="en-US" sz="2600" dirty="0"/>
              <a:t> rainforest</a:t>
            </a:r>
            <a:r>
              <a:rPr lang="cs-CZ" sz="2600" dirty="0"/>
              <a:t>?)</a:t>
            </a:r>
            <a:endParaRPr lang="en-GB" sz="2600" dirty="0"/>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C770F-3C8C-4A09-A4C1-4F6F7B7B2856}"/>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798C8D17-A606-43A6-B7DD-4ABA43E0E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9" y="626077"/>
            <a:ext cx="9123861" cy="5132172"/>
          </a:xfrm>
        </p:spPr>
      </p:pic>
    </p:spTree>
    <p:extLst>
      <p:ext uri="{BB962C8B-B14F-4D97-AF65-F5344CB8AC3E}">
        <p14:creationId xmlns:p14="http://schemas.microsoft.com/office/powerpoint/2010/main" val="135104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lnSpcReduction="10000"/>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endParaRPr lang="cs-CZ" i="1" dirty="0"/>
          </a:p>
          <a:p>
            <a:pPr marL="201168" lvl="1" indent="0">
              <a:buNone/>
            </a:pPr>
            <a:r>
              <a:rPr lang="cs-CZ" i="1" dirty="0"/>
              <a:t>How to </a:t>
            </a:r>
            <a:r>
              <a:rPr lang="cs-CZ" i="1" dirty="0">
                <a:hlinkClick r:id="rId3"/>
              </a:rPr>
              <a:t>survive</a:t>
            </a:r>
            <a:r>
              <a:rPr lang="cs-CZ" i="1" dirty="0"/>
              <a:t>? </a:t>
            </a:r>
            <a:endParaRPr lang="en-GB" i="1" dirty="0"/>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373EEE8E-5C0E-4DF1-B905-DC9E2376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5" y="0"/>
            <a:ext cx="7986870" cy="6374521"/>
          </a:xfrm>
          <a:prstGeom prst="rect">
            <a:avLst/>
          </a:prstGeom>
        </p:spPr>
      </p:pic>
    </p:spTree>
    <p:extLst>
      <p:ext uri="{BB962C8B-B14F-4D97-AF65-F5344CB8AC3E}">
        <p14:creationId xmlns:p14="http://schemas.microsoft.com/office/powerpoint/2010/main" val="239411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A1A16-E413-4856-98E6-B7DA603A0D8F}"/>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2340096A-05DD-4408-AF7B-BD3F7233C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4417" y="286604"/>
            <a:ext cx="6094831" cy="3118522"/>
          </a:xfrm>
        </p:spPr>
      </p:pic>
      <p:pic>
        <p:nvPicPr>
          <p:cNvPr id="7" name="Obrázek 6">
            <a:extLst>
              <a:ext uri="{FF2B5EF4-FFF2-40B4-BE49-F238E27FC236}">
                <a16:creationId xmlns:a16="http://schemas.microsoft.com/office/drawing/2014/main" id="{6A6E8745-2EA2-47B7-B8B7-BFF14E7F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41" y="3452875"/>
            <a:ext cx="4210601" cy="3294374"/>
          </a:xfrm>
          <a:prstGeom prst="rect">
            <a:avLst/>
          </a:prstGeom>
        </p:spPr>
      </p:pic>
    </p:spTree>
    <p:extLst>
      <p:ext uri="{BB962C8B-B14F-4D97-AF65-F5344CB8AC3E}">
        <p14:creationId xmlns:p14="http://schemas.microsoft.com/office/powerpoint/2010/main" val="996823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hlinkClick r:id="rId2"/>
              </a:rPr>
              <a:t>kinetic</a:t>
            </a:r>
            <a:endParaRPr lang="en-GB" sz="2600" dirty="0"/>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D7A765D-8778-4C37-884E-36A196B0F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61" y="3204519"/>
            <a:ext cx="5306275" cy="3031138"/>
          </a:xfrm>
          <a:prstGeom prst="rect">
            <a:avLst/>
          </a:prstGeom>
        </p:spPr>
      </p:pic>
    </p:spTree>
    <p:extLst>
      <p:ext uri="{BB962C8B-B14F-4D97-AF65-F5344CB8AC3E}">
        <p14:creationId xmlns:p14="http://schemas.microsoft.com/office/powerpoint/2010/main" val="7555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a:t>
            </a:r>
            <a:r>
              <a:rPr lang="en-GB" dirty="0">
                <a:hlinkClick r:id="rId2"/>
              </a:rPr>
              <a:t>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3"/>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9662"/>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56366"/>
            <a:ext cx="7422774" cy="5277128"/>
          </a:xfrm>
        </p:spPr>
      </p:pic>
      <p:sp>
        <p:nvSpPr>
          <p:cNvPr id="8" name="Zástupný obsah 7">
            <a:extLst>
              <a:ext uri="{FF2B5EF4-FFF2-40B4-BE49-F238E27FC236}">
                <a16:creationId xmlns:a16="http://schemas.microsoft.com/office/drawing/2014/main" id="{B7473323-76E2-4D57-BD05-828ECD0D4E6A}"/>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254491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4B181-5168-46B8-BDEC-5B45D1CAFFC2}"/>
              </a:ext>
            </a:extLst>
          </p:cNvPr>
          <p:cNvSpPr>
            <a:spLocks noGrp="1"/>
          </p:cNvSpPr>
          <p:nvPr>
            <p:ph type="title"/>
          </p:nvPr>
        </p:nvSpPr>
        <p:spPr/>
        <p:txBody>
          <a:bodyPr/>
          <a:lstStyle/>
          <a:p>
            <a:r>
              <a:rPr lang="cs-CZ" dirty="0" err="1"/>
              <a:t>Some</a:t>
            </a:r>
            <a:r>
              <a:rPr lang="cs-CZ" dirty="0"/>
              <a:t> </a:t>
            </a:r>
            <a:r>
              <a:rPr lang="cs-CZ" dirty="0" err="1"/>
              <a:t>other</a:t>
            </a:r>
            <a:r>
              <a:rPr lang="cs-CZ" dirty="0"/>
              <a:t> video </a:t>
            </a:r>
            <a:r>
              <a:rPr lang="cs-CZ" dirty="0" err="1"/>
              <a:t>sources</a:t>
            </a:r>
            <a:endParaRPr lang="en-GB" dirty="0"/>
          </a:p>
        </p:txBody>
      </p:sp>
      <p:sp>
        <p:nvSpPr>
          <p:cNvPr id="3" name="Zástupný obsah 2">
            <a:extLst>
              <a:ext uri="{FF2B5EF4-FFF2-40B4-BE49-F238E27FC236}">
                <a16:creationId xmlns:a16="http://schemas.microsoft.com/office/drawing/2014/main" id="{06C68E9F-6719-4473-B9BC-4D469640AE3D}"/>
              </a:ext>
            </a:extLst>
          </p:cNvPr>
          <p:cNvSpPr>
            <a:spLocks noGrp="1"/>
          </p:cNvSpPr>
          <p:nvPr>
            <p:ph idx="1"/>
          </p:nvPr>
        </p:nvSpPr>
        <p:spPr/>
        <p:txBody>
          <a:bodyPr/>
          <a:lstStyle/>
          <a:p>
            <a:r>
              <a:rPr lang="en-GB" dirty="0">
                <a:hlinkClick r:id="rId2"/>
              </a:rPr>
              <a:t>https://www.youtube.com/watch?v=itdYS9XF4a0&amp;t=308s</a:t>
            </a:r>
            <a:endParaRPr lang="cs-CZ" dirty="0"/>
          </a:p>
          <a:p>
            <a:r>
              <a:rPr lang="en-GB" dirty="0">
                <a:hlinkClick r:id="rId3"/>
              </a:rPr>
              <a:t>https://www.youtube.com/watch?v=OfvkKBNup5A</a:t>
            </a:r>
            <a:endParaRPr lang="cs-CZ" dirty="0"/>
          </a:p>
          <a:p>
            <a:r>
              <a:rPr lang="en-GB" dirty="0">
                <a:hlinkClick r:id="rId4"/>
              </a:rPr>
              <a:t>https://www.youtube.com/watch?v=Ez609kf49y8</a:t>
            </a:r>
            <a:endParaRPr lang="cs-CZ" dirty="0"/>
          </a:p>
          <a:p>
            <a:r>
              <a:rPr lang="en-GB" dirty="0">
                <a:hlinkClick r:id="rId5"/>
              </a:rPr>
              <a:t>https://www.youtube.com/watch?v=HJfy8acFaOg</a:t>
            </a:r>
            <a:endParaRPr lang="cs-CZ" dirty="0"/>
          </a:p>
          <a:p>
            <a:r>
              <a:rPr lang="en-GB" dirty="0">
                <a:hlinkClick r:id="rId6"/>
              </a:rPr>
              <a:t>https://www.youtube.com/watch?v=fu3645D4ZlI</a:t>
            </a:r>
            <a:endParaRPr lang="cs-CZ" dirty="0"/>
          </a:p>
          <a:p>
            <a:r>
              <a:rPr lang="en-GB" dirty="0">
                <a:hlinkClick r:id="rId7"/>
              </a:rPr>
              <a:t>https://www.youtube.com/watch?v=qXXZLoq2zFc</a:t>
            </a:r>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25240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a:t>
            </a:r>
            <a:r>
              <a:rPr lang="en-GB" sz="2000" b="1" dirty="0">
                <a:hlinkClick r:id="rId3"/>
              </a:rPr>
              <a:t>SST</a:t>
            </a:r>
            <a:r>
              <a:rPr lang="en-GB" sz="2000" b="1" dirty="0"/>
              <a: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a:t>
            </a:r>
            <a:r>
              <a:rPr lang="en-GB" altLang="en-US" dirty="0">
                <a:hlinkClick r:id="rId2"/>
              </a:rPr>
              <a:t>capabilities</a:t>
            </a:r>
            <a:r>
              <a:rPr lang="en-GB" altLang="en-US" dirty="0"/>
              <a:t>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7"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8"/>
            <a:stretch>
              <a:fillRect/>
            </a:stretch>
          </a:blipFill>
        </p:spPr>
      </p:pic>
    </p:spTree>
    <p:extLst>
      <p:ext uri="{BB962C8B-B14F-4D97-AF65-F5344CB8AC3E}">
        <p14:creationId xmlns:p14="http://schemas.microsoft.com/office/powerpoint/2010/main" val="3450922209"/>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11496</TotalTime>
  <Words>1905</Words>
  <Application>Microsoft Office PowerPoint</Application>
  <PresentationFormat>Předvádění na obrazovce (4:3)</PresentationFormat>
  <Paragraphs>192</Paragraphs>
  <Slides>49</Slides>
  <Notes>2</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49</vt:i4>
      </vt:variant>
    </vt:vector>
  </HeadingPairs>
  <TitlesOfParts>
    <vt:vector size="56" baseType="lpstr">
      <vt:lpstr>Arial</vt:lpstr>
      <vt:lpstr>Calibri</vt:lpstr>
      <vt:lpstr>Calibri Light</vt:lpstr>
      <vt:lpstr>Courier New</vt:lpstr>
      <vt:lpstr>Verdana</vt:lpstr>
      <vt:lpstr>Wingdings</vt:lpstr>
      <vt:lpstr>Retrospektiva</vt:lpstr>
      <vt:lpstr>BSSb1194  Threats from Outer Space</vt:lpstr>
      <vt:lpstr>Content</vt:lpstr>
      <vt:lpstr>What is going on?</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  </vt:lpstr>
      <vt:lpstr>What to do now?</vt:lpstr>
      <vt:lpstr>NEOs</vt:lpstr>
      <vt:lpstr>NEOs</vt:lpstr>
      <vt:lpstr>Stuff from space</vt:lpstr>
      <vt:lpstr>2022</vt:lpstr>
      <vt:lpstr>More Hunting to Do </vt:lpstr>
      <vt:lpstr>Prezentace aplikace PowerPoint</vt:lpstr>
      <vt:lpstr>Impacts</vt:lpstr>
      <vt:lpstr>Prezentace aplikace PowerPoint</vt:lpstr>
      <vt:lpstr>Prezentace aplikace PowerPoint</vt:lpstr>
      <vt:lpstr>Impact consequences</vt:lpstr>
      <vt:lpstr>Prezentace aplikace PowerPoint</vt:lpstr>
      <vt:lpstr>Impacts in the present</vt:lpstr>
      <vt:lpstr>Prezentace aplikace PowerPoint</vt:lpstr>
      <vt:lpstr>Prezentace aplikace PowerPoint</vt:lpstr>
      <vt:lpstr>Asteroid / Planetary Defence</vt:lpstr>
      <vt:lpstr>Prezentace aplikace PowerPoint</vt:lpstr>
      <vt:lpstr>NASA‘ Double Asteroid Redirection Test + ESA Hera experiment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Some other video sources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Marek Dvořáček</cp:lastModifiedBy>
  <cp:revision>269</cp:revision>
  <dcterms:created xsi:type="dcterms:W3CDTF">2018-02-26T09:40:03Z</dcterms:created>
  <dcterms:modified xsi:type="dcterms:W3CDTF">2023-03-27T22:20:10Z</dcterms:modified>
</cp:coreProperties>
</file>