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8" r:id="rId4"/>
    <p:sldId id="278" r:id="rId5"/>
    <p:sldId id="257" r:id="rId6"/>
    <p:sldId id="259" r:id="rId7"/>
    <p:sldId id="263" r:id="rId8"/>
    <p:sldId id="260" r:id="rId9"/>
    <p:sldId id="261" r:id="rId10"/>
    <p:sldId id="264" r:id="rId11"/>
    <p:sldId id="265" r:id="rId12"/>
    <p:sldId id="266" r:id="rId13"/>
    <p:sldId id="279" r:id="rId14"/>
    <p:sldId id="267" r:id="rId15"/>
    <p:sldId id="268" r:id="rId16"/>
    <p:sldId id="269" r:id="rId17"/>
    <p:sldId id="270" r:id="rId18"/>
    <p:sldId id="271" r:id="rId19"/>
    <p:sldId id="280" r:id="rId20"/>
    <p:sldId id="276" r:id="rId21"/>
    <p:sldId id="272" r:id="rId22"/>
    <p:sldId id="273" r:id="rId23"/>
    <p:sldId id="274" r:id="rId24"/>
    <p:sldId id="275" r:id="rId25"/>
    <p:sldId id="281" r:id="rId26"/>
    <p:sldId id="282" r:id="rId27"/>
    <p:sldId id="26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8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dereets" userId="67e773f6ba98fe54" providerId="LiveId" clId="{8A33BAE2-4BC1-4264-9BEA-D3DE451FF93B}"/>
    <pc:docChg chg="custSel addSld modSld sldOrd">
      <pc:chgData name="Elizabeth dereets" userId="67e773f6ba98fe54" providerId="LiveId" clId="{8A33BAE2-4BC1-4264-9BEA-D3DE451FF93B}" dt="2023-04-24T10:26:54.239" v="1241" actId="403"/>
      <pc:docMkLst>
        <pc:docMk/>
      </pc:docMkLst>
      <pc:sldChg chg="modSp mod">
        <pc:chgData name="Elizabeth dereets" userId="67e773f6ba98fe54" providerId="LiveId" clId="{8A33BAE2-4BC1-4264-9BEA-D3DE451FF93B}" dt="2023-04-24T10:01:48.435" v="16" actId="20577"/>
        <pc:sldMkLst>
          <pc:docMk/>
          <pc:sldMk cId="4270392483" sldId="256"/>
        </pc:sldMkLst>
        <pc:spChg chg="mod">
          <ac:chgData name="Elizabeth dereets" userId="67e773f6ba98fe54" providerId="LiveId" clId="{8A33BAE2-4BC1-4264-9BEA-D3DE451FF93B}" dt="2023-04-24T10:01:48.435" v="16" actId="20577"/>
          <ac:spMkLst>
            <pc:docMk/>
            <pc:sldMk cId="4270392483" sldId="256"/>
            <ac:spMk id="3" creationId="{90ED5B69-C4AC-0822-FD3E-460032A8B068}"/>
          </ac:spMkLst>
        </pc:spChg>
      </pc:sldChg>
      <pc:sldChg chg="modSp mod">
        <pc:chgData name="Elizabeth dereets" userId="67e773f6ba98fe54" providerId="LiveId" clId="{8A33BAE2-4BC1-4264-9BEA-D3DE451FF93B}" dt="2023-04-24T10:06:32.861" v="373" actId="20577"/>
        <pc:sldMkLst>
          <pc:docMk/>
          <pc:sldMk cId="1460294174" sldId="257"/>
        </pc:sldMkLst>
        <pc:spChg chg="mod">
          <ac:chgData name="Elizabeth dereets" userId="67e773f6ba98fe54" providerId="LiveId" clId="{8A33BAE2-4BC1-4264-9BEA-D3DE451FF93B}" dt="2023-04-24T10:06:32.861" v="373" actId="20577"/>
          <ac:spMkLst>
            <pc:docMk/>
            <pc:sldMk cId="1460294174" sldId="257"/>
            <ac:spMk id="3" creationId="{5C5D6125-9886-7FD9-C46E-9B288F38C6FD}"/>
          </ac:spMkLst>
        </pc:spChg>
      </pc:sldChg>
      <pc:sldChg chg="modSp mod">
        <pc:chgData name="Elizabeth dereets" userId="67e773f6ba98fe54" providerId="LiveId" clId="{8A33BAE2-4BC1-4264-9BEA-D3DE451FF93B}" dt="2023-04-24T10:04:33.951" v="158" actId="20577"/>
        <pc:sldMkLst>
          <pc:docMk/>
          <pc:sldMk cId="957376088" sldId="258"/>
        </pc:sldMkLst>
        <pc:spChg chg="mod">
          <ac:chgData name="Elizabeth dereets" userId="67e773f6ba98fe54" providerId="LiveId" clId="{8A33BAE2-4BC1-4264-9BEA-D3DE451FF93B}" dt="2023-04-24T10:04:33.951" v="158" actId="20577"/>
          <ac:spMkLst>
            <pc:docMk/>
            <pc:sldMk cId="957376088" sldId="258"/>
            <ac:spMk id="4" creationId="{49EFFD8B-8A1A-2086-0270-32F710A9E228}"/>
          </ac:spMkLst>
        </pc:spChg>
      </pc:sldChg>
      <pc:sldChg chg="modSp mod">
        <pc:chgData name="Elizabeth dereets" userId="67e773f6ba98fe54" providerId="LiveId" clId="{8A33BAE2-4BC1-4264-9BEA-D3DE451FF93B}" dt="2023-04-24T10:11:11.424" v="672" actId="20577"/>
        <pc:sldMkLst>
          <pc:docMk/>
          <pc:sldMk cId="756173107" sldId="260"/>
        </pc:sldMkLst>
        <pc:spChg chg="mod">
          <ac:chgData name="Elizabeth dereets" userId="67e773f6ba98fe54" providerId="LiveId" clId="{8A33BAE2-4BC1-4264-9BEA-D3DE451FF93B}" dt="2023-04-24T10:11:11.424" v="672" actId="20577"/>
          <ac:spMkLst>
            <pc:docMk/>
            <pc:sldMk cId="756173107" sldId="260"/>
            <ac:spMk id="3" creationId="{FCF9FE66-1C69-7988-190E-2F85DE5BFDAD}"/>
          </ac:spMkLst>
        </pc:spChg>
      </pc:sldChg>
      <pc:sldChg chg="modSp mod">
        <pc:chgData name="Elizabeth dereets" userId="67e773f6ba98fe54" providerId="LiveId" clId="{8A33BAE2-4BC1-4264-9BEA-D3DE451FF93B}" dt="2023-04-24T10:10:23.257" v="655" actId="20577"/>
        <pc:sldMkLst>
          <pc:docMk/>
          <pc:sldMk cId="3149987221" sldId="263"/>
        </pc:sldMkLst>
        <pc:spChg chg="mod">
          <ac:chgData name="Elizabeth dereets" userId="67e773f6ba98fe54" providerId="LiveId" clId="{8A33BAE2-4BC1-4264-9BEA-D3DE451FF93B}" dt="2023-04-24T10:10:23.257" v="655" actId="20577"/>
          <ac:spMkLst>
            <pc:docMk/>
            <pc:sldMk cId="3149987221" sldId="263"/>
            <ac:spMk id="3" creationId="{551AD966-8276-085A-A3B8-8280C49CCCBC}"/>
          </ac:spMkLst>
        </pc:spChg>
      </pc:sldChg>
      <pc:sldChg chg="modSp mod">
        <pc:chgData name="Elizabeth dereets" userId="67e773f6ba98fe54" providerId="LiveId" clId="{8A33BAE2-4BC1-4264-9BEA-D3DE451FF93B}" dt="2023-04-24T10:13:40.881" v="674" actId="20577"/>
        <pc:sldMkLst>
          <pc:docMk/>
          <pc:sldMk cId="1534554749" sldId="265"/>
        </pc:sldMkLst>
        <pc:spChg chg="mod">
          <ac:chgData name="Elizabeth dereets" userId="67e773f6ba98fe54" providerId="LiveId" clId="{8A33BAE2-4BC1-4264-9BEA-D3DE451FF93B}" dt="2023-04-24T10:13:40.881" v="674" actId="20577"/>
          <ac:spMkLst>
            <pc:docMk/>
            <pc:sldMk cId="1534554749" sldId="265"/>
            <ac:spMk id="3" creationId="{0A82073F-476A-7612-84F0-07A656C282C2}"/>
          </ac:spMkLst>
        </pc:spChg>
      </pc:sldChg>
      <pc:sldChg chg="modSp mod">
        <pc:chgData name="Elizabeth dereets" userId="67e773f6ba98fe54" providerId="LiveId" clId="{8A33BAE2-4BC1-4264-9BEA-D3DE451FF93B}" dt="2023-04-24T10:19:38.401" v="860" actId="20577"/>
        <pc:sldMkLst>
          <pc:docMk/>
          <pc:sldMk cId="837897619" sldId="271"/>
        </pc:sldMkLst>
        <pc:spChg chg="mod">
          <ac:chgData name="Elizabeth dereets" userId="67e773f6ba98fe54" providerId="LiveId" clId="{8A33BAE2-4BC1-4264-9BEA-D3DE451FF93B}" dt="2023-04-24T10:19:38.401" v="860" actId="20577"/>
          <ac:spMkLst>
            <pc:docMk/>
            <pc:sldMk cId="837897619" sldId="271"/>
            <ac:spMk id="3" creationId="{3C8EAB7D-EC78-49D9-A4F1-2928FE84C64B}"/>
          </ac:spMkLst>
        </pc:spChg>
      </pc:sldChg>
      <pc:sldChg chg="delSp modSp new mod">
        <pc:chgData name="Elizabeth dereets" userId="67e773f6ba98fe54" providerId="LiveId" clId="{8A33BAE2-4BC1-4264-9BEA-D3DE451FF93B}" dt="2023-04-24T10:02:46.168" v="50" actId="1076"/>
        <pc:sldMkLst>
          <pc:docMk/>
          <pc:sldMk cId="783635274" sldId="277"/>
        </pc:sldMkLst>
        <pc:spChg chg="mod">
          <ac:chgData name="Elizabeth dereets" userId="67e773f6ba98fe54" providerId="LiveId" clId="{8A33BAE2-4BC1-4264-9BEA-D3DE451FF93B}" dt="2023-04-24T10:02:46.168" v="50" actId="1076"/>
          <ac:spMkLst>
            <pc:docMk/>
            <pc:sldMk cId="783635274" sldId="277"/>
            <ac:spMk id="2" creationId="{D6912B67-0F2A-FE0E-9945-FD00CD098984}"/>
          </ac:spMkLst>
        </pc:spChg>
        <pc:spChg chg="del">
          <ac:chgData name="Elizabeth dereets" userId="67e773f6ba98fe54" providerId="LiveId" clId="{8A33BAE2-4BC1-4264-9BEA-D3DE451FF93B}" dt="2023-04-24T10:02:22.493" v="18" actId="478"/>
          <ac:spMkLst>
            <pc:docMk/>
            <pc:sldMk cId="783635274" sldId="277"/>
            <ac:spMk id="3" creationId="{B7D69DB8-4F12-3D8A-3DD0-5FF86E3EEA63}"/>
          </ac:spMkLst>
        </pc:spChg>
      </pc:sldChg>
      <pc:sldChg chg="delSp modSp new mod ord">
        <pc:chgData name="Elizabeth dereets" userId="67e773f6ba98fe54" providerId="LiveId" clId="{8A33BAE2-4BC1-4264-9BEA-D3DE451FF93B}" dt="2023-04-24T10:16:38.449" v="839" actId="20577"/>
        <pc:sldMkLst>
          <pc:docMk/>
          <pc:sldMk cId="444896816" sldId="278"/>
        </pc:sldMkLst>
        <pc:spChg chg="del">
          <ac:chgData name="Elizabeth dereets" userId="67e773f6ba98fe54" providerId="LiveId" clId="{8A33BAE2-4BC1-4264-9BEA-D3DE451FF93B}" dt="2023-04-24T10:07:48.314" v="456" actId="478"/>
          <ac:spMkLst>
            <pc:docMk/>
            <pc:sldMk cId="444896816" sldId="278"/>
            <ac:spMk id="2" creationId="{71E5AA07-DD24-5702-99EC-510E466A199F}"/>
          </ac:spMkLst>
        </pc:spChg>
        <pc:spChg chg="mod">
          <ac:chgData name="Elizabeth dereets" userId="67e773f6ba98fe54" providerId="LiveId" clId="{8A33BAE2-4BC1-4264-9BEA-D3DE451FF93B}" dt="2023-04-24T10:16:38.449" v="839" actId="20577"/>
          <ac:spMkLst>
            <pc:docMk/>
            <pc:sldMk cId="444896816" sldId="278"/>
            <ac:spMk id="3" creationId="{0195EFB2-A10E-FA61-09DB-293AE26ABF4E}"/>
          </ac:spMkLst>
        </pc:spChg>
      </pc:sldChg>
      <pc:sldChg chg="delSp modSp new mod ord">
        <pc:chgData name="Elizabeth dereets" userId="67e773f6ba98fe54" providerId="LiveId" clId="{8A33BAE2-4BC1-4264-9BEA-D3DE451FF93B}" dt="2023-04-24T10:22:25.889" v="1051" actId="114"/>
        <pc:sldMkLst>
          <pc:docMk/>
          <pc:sldMk cId="3802193614" sldId="279"/>
        </pc:sldMkLst>
        <pc:spChg chg="del">
          <ac:chgData name="Elizabeth dereets" userId="67e773f6ba98fe54" providerId="LiveId" clId="{8A33BAE2-4BC1-4264-9BEA-D3DE451FF93B}" dt="2023-04-24T10:15:44.916" v="767" actId="478"/>
          <ac:spMkLst>
            <pc:docMk/>
            <pc:sldMk cId="3802193614" sldId="279"/>
            <ac:spMk id="2" creationId="{DFA99C92-98F8-E8BF-AB55-9FC60E0123F9}"/>
          </ac:spMkLst>
        </pc:spChg>
        <pc:spChg chg="mod">
          <ac:chgData name="Elizabeth dereets" userId="67e773f6ba98fe54" providerId="LiveId" clId="{8A33BAE2-4BC1-4264-9BEA-D3DE451FF93B}" dt="2023-04-24T10:22:25.889" v="1051" actId="114"/>
          <ac:spMkLst>
            <pc:docMk/>
            <pc:sldMk cId="3802193614" sldId="279"/>
            <ac:spMk id="3" creationId="{A802EA57-C649-3FE4-B67B-1711DF12D897}"/>
          </ac:spMkLst>
        </pc:spChg>
      </pc:sldChg>
      <pc:sldChg chg="delSp modSp new mod">
        <pc:chgData name="Elizabeth dereets" userId="67e773f6ba98fe54" providerId="LiveId" clId="{8A33BAE2-4BC1-4264-9BEA-D3DE451FF93B}" dt="2023-04-24T10:22:34.206" v="1053" actId="114"/>
        <pc:sldMkLst>
          <pc:docMk/>
          <pc:sldMk cId="1063338581" sldId="280"/>
        </pc:sldMkLst>
        <pc:spChg chg="del">
          <ac:chgData name="Elizabeth dereets" userId="67e773f6ba98fe54" providerId="LiveId" clId="{8A33BAE2-4BC1-4264-9BEA-D3DE451FF93B}" dt="2023-04-24T10:21:47.144" v="1042" actId="478"/>
          <ac:spMkLst>
            <pc:docMk/>
            <pc:sldMk cId="1063338581" sldId="280"/>
            <ac:spMk id="2" creationId="{70A0CFAB-4CBC-7D00-D1ED-241F1CD7D0A2}"/>
          </ac:spMkLst>
        </pc:spChg>
        <pc:spChg chg="mod">
          <ac:chgData name="Elizabeth dereets" userId="67e773f6ba98fe54" providerId="LiveId" clId="{8A33BAE2-4BC1-4264-9BEA-D3DE451FF93B}" dt="2023-04-24T10:22:34.206" v="1053" actId="114"/>
          <ac:spMkLst>
            <pc:docMk/>
            <pc:sldMk cId="1063338581" sldId="280"/>
            <ac:spMk id="3" creationId="{4D952DE0-D964-CCCE-8C18-936D94FF956A}"/>
          </ac:spMkLst>
        </pc:spChg>
      </pc:sldChg>
      <pc:sldChg chg="delSp modSp new mod">
        <pc:chgData name="Elizabeth dereets" userId="67e773f6ba98fe54" providerId="LiveId" clId="{8A33BAE2-4BC1-4264-9BEA-D3DE451FF93B}" dt="2023-04-24T10:26:23.136" v="1203" actId="114"/>
        <pc:sldMkLst>
          <pc:docMk/>
          <pc:sldMk cId="716511676" sldId="281"/>
        </pc:sldMkLst>
        <pc:spChg chg="del">
          <ac:chgData name="Elizabeth dereets" userId="67e773f6ba98fe54" providerId="LiveId" clId="{8A33BAE2-4BC1-4264-9BEA-D3DE451FF93B}" dt="2023-04-24T10:26:10.767" v="1197" actId="478"/>
          <ac:spMkLst>
            <pc:docMk/>
            <pc:sldMk cId="716511676" sldId="281"/>
            <ac:spMk id="2" creationId="{7F769549-14C2-C69F-6CA9-70EAD611D17B}"/>
          </ac:spMkLst>
        </pc:spChg>
        <pc:spChg chg="mod">
          <ac:chgData name="Elizabeth dereets" userId="67e773f6ba98fe54" providerId="LiveId" clId="{8A33BAE2-4BC1-4264-9BEA-D3DE451FF93B}" dt="2023-04-24T10:26:23.136" v="1203" actId="114"/>
          <ac:spMkLst>
            <pc:docMk/>
            <pc:sldMk cId="716511676" sldId="281"/>
            <ac:spMk id="3" creationId="{0DB0B310-E93C-2F34-FA3A-447E5B1EDC10}"/>
          </ac:spMkLst>
        </pc:spChg>
      </pc:sldChg>
      <pc:sldChg chg="delSp modSp new mod ord">
        <pc:chgData name="Elizabeth dereets" userId="67e773f6ba98fe54" providerId="LiveId" clId="{8A33BAE2-4BC1-4264-9BEA-D3DE451FF93B}" dt="2023-04-24T10:26:54.239" v="1241" actId="403"/>
        <pc:sldMkLst>
          <pc:docMk/>
          <pc:sldMk cId="2758294858" sldId="282"/>
        </pc:sldMkLst>
        <pc:spChg chg="del mod">
          <ac:chgData name="Elizabeth dereets" userId="67e773f6ba98fe54" providerId="LiveId" clId="{8A33BAE2-4BC1-4264-9BEA-D3DE451FF93B}" dt="2023-04-24T10:26:43.107" v="1217" actId="478"/>
          <ac:spMkLst>
            <pc:docMk/>
            <pc:sldMk cId="2758294858" sldId="282"/>
            <ac:spMk id="2" creationId="{0360F4AA-B8D0-F471-41D4-5352DA78946C}"/>
          </ac:spMkLst>
        </pc:spChg>
        <pc:spChg chg="mod">
          <ac:chgData name="Elizabeth dereets" userId="67e773f6ba98fe54" providerId="LiveId" clId="{8A33BAE2-4BC1-4264-9BEA-D3DE451FF93B}" dt="2023-04-24T10:26:54.239" v="1241" actId="403"/>
          <ac:spMkLst>
            <pc:docMk/>
            <pc:sldMk cId="2758294858" sldId="282"/>
            <ac:spMk id="3" creationId="{19D1DA86-4A37-0957-3D80-8643ADC64E9A}"/>
          </ac:spMkLst>
        </pc:spChg>
      </pc:sldChg>
    </pc:docChg>
  </pc:docChgLst>
  <pc:docChgLst>
    <pc:chgData name="Elizabeth dereets" userId="67e773f6ba98fe54" providerId="LiveId" clId="{9244E35E-90E1-41D2-9886-044368258AFD}"/>
    <pc:docChg chg="undo custSel addSld modSld sldOrd">
      <pc:chgData name="Elizabeth dereets" userId="67e773f6ba98fe54" providerId="LiveId" clId="{9244E35E-90E1-41D2-9886-044368258AFD}" dt="2023-03-22T16:20:55.096" v="11909" actId="12"/>
      <pc:docMkLst>
        <pc:docMk/>
      </pc:docMkLst>
      <pc:sldChg chg="modSp mod">
        <pc:chgData name="Elizabeth dereets" userId="67e773f6ba98fe54" providerId="LiveId" clId="{9244E35E-90E1-41D2-9886-044368258AFD}" dt="2023-03-22T14:40:33.854" v="1246" actId="1076"/>
        <pc:sldMkLst>
          <pc:docMk/>
          <pc:sldMk cId="4270392483" sldId="256"/>
        </pc:sldMkLst>
        <pc:spChg chg="mod">
          <ac:chgData name="Elizabeth dereets" userId="67e773f6ba98fe54" providerId="LiveId" clId="{9244E35E-90E1-41D2-9886-044368258AFD}" dt="2023-03-22T14:40:33.854" v="1246" actId="1076"/>
          <ac:spMkLst>
            <pc:docMk/>
            <pc:sldMk cId="4270392483" sldId="256"/>
            <ac:spMk id="2" creationId="{E4DE61DA-FC15-EDB9-A429-2C4A90734ABA}"/>
          </ac:spMkLst>
        </pc:spChg>
        <pc:spChg chg="mod">
          <ac:chgData name="Elizabeth dereets" userId="67e773f6ba98fe54" providerId="LiveId" clId="{9244E35E-90E1-41D2-9886-044368258AFD}" dt="2023-03-22T14:40:29.338" v="1245" actId="2711"/>
          <ac:spMkLst>
            <pc:docMk/>
            <pc:sldMk cId="4270392483" sldId="256"/>
            <ac:spMk id="3" creationId="{90ED5B69-C4AC-0822-FD3E-460032A8B068}"/>
          </ac:spMkLst>
        </pc:spChg>
      </pc:sldChg>
      <pc:sldChg chg="modSp new mod">
        <pc:chgData name="Elizabeth dereets" userId="67e773f6ba98fe54" providerId="LiveId" clId="{9244E35E-90E1-41D2-9886-044368258AFD}" dt="2023-03-22T15:21:51.031" v="5128" actId="2711"/>
        <pc:sldMkLst>
          <pc:docMk/>
          <pc:sldMk cId="1460294174" sldId="257"/>
        </pc:sldMkLst>
        <pc:spChg chg="mod">
          <ac:chgData name="Elizabeth dereets" userId="67e773f6ba98fe54" providerId="LiveId" clId="{9244E35E-90E1-41D2-9886-044368258AFD}" dt="2023-03-22T15:21:47.186" v="5127" actId="27636"/>
          <ac:spMkLst>
            <pc:docMk/>
            <pc:sldMk cId="1460294174" sldId="257"/>
            <ac:spMk id="2" creationId="{62A5D27E-6393-2C24-DA5F-D8A169005E19}"/>
          </ac:spMkLst>
        </pc:spChg>
        <pc:spChg chg="mod">
          <ac:chgData name="Elizabeth dereets" userId="67e773f6ba98fe54" providerId="LiveId" clId="{9244E35E-90E1-41D2-9886-044368258AFD}" dt="2023-03-22T15:21:51.031" v="5128" actId="2711"/>
          <ac:spMkLst>
            <pc:docMk/>
            <pc:sldMk cId="1460294174" sldId="257"/>
            <ac:spMk id="3" creationId="{5C5D6125-9886-7FD9-C46E-9B288F38C6FD}"/>
          </ac:spMkLst>
        </pc:spChg>
      </pc:sldChg>
      <pc:sldChg chg="addSp delSp modSp new mod ord">
        <pc:chgData name="Elizabeth dereets" userId="67e773f6ba98fe54" providerId="LiveId" clId="{9244E35E-90E1-41D2-9886-044368258AFD}" dt="2023-03-22T15:21:40.229" v="5125" actId="2711"/>
        <pc:sldMkLst>
          <pc:docMk/>
          <pc:sldMk cId="957376088" sldId="258"/>
        </pc:sldMkLst>
        <pc:spChg chg="mod">
          <ac:chgData name="Elizabeth dereets" userId="67e773f6ba98fe54" providerId="LiveId" clId="{9244E35E-90E1-41D2-9886-044368258AFD}" dt="2023-03-22T15:21:40.229" v="5125" actId="2711"/>
          <ac:spMkLst>
            <pc:docMk/>
            <pc:sldMk cId="957376088" sldId="258"/>
            <ac:spMk id="2" creationId="{AB46CE1A-0E29-68DA-7133-6BA213D8A60E}"/>
          </ac:spMkLst>
        </pc:spChg>
        <pc:spChg chg="del">
          <ac:chgData name="Elizabeth dereets" userId="67e773f6ba98fe54" providerId="LiveId" clId="{9244E35E-90E1-41D2-9886-044368258AFD}" dt="2023-03-22T14:28:42.564" v="298"/>
          <ac:spMkLst>
            <pc:docMk/>
            <pc:sldMk cId="957376088" sldId="258"/>
            <ac:spMk id="3" creationId="{D63100A7-3129-BCB2-3B98-8741832F15C5}"/>
          </ac:spMkLst>
        </pc:spChg>
        <pc:spChg chg="add mod">
          <ac:chgData name="Elizabeth dereets" userId="67e773f6ba98fe54" providerId="LiveId" clId="{9244E35E-90E1-41D2-9886-044368258AFD}" dt="2023-03-22T15:21:35.699" v="5124" actId="2711"/>
          <ac:spMkLst>
            <pc:docMk/>
            <pc:sldMk cId="957376088" sldId="258"/>
            <ac:spMk id="4" creationId="{49EFFD8B-8A1A-2086-0270-32F710A9E228}"/>
          </ac:spMkLst>
        </pc:spChg>
      </pc:sldChg>
      <pc:sldChg chg="modSp new mod">
        <pc:chgData name="Elizabeth dereets" userId="67e773f6ba98fe54" providerId="LiveId" clId="{9244E35E-90E1-41D2-9886-044368258AFD}" dt="2023-03-22T15:21:59.935" v="5130" actId="2711"/>
        <pc:sldMkLst>
          <pc:docMk/>
          <pc:sldMk cId="3189421882" sldId="259"/>
        </pc:sldMkLst>
        <pc:spChg chg="mod">
          <ac:chgData name="Elizabeth dereets" userId="67e773f6ba98fe54" providerId="LiveId" clId="{9244E35E-90E1-41D2-9886-044368258AFD}" dt="2023-03-22T15:21:55.956" v="5129" actId="2711"/>
          <ac:spMkLst>
            <pc:docMk/>
            <pc:sldMk cId="3189421882" sldId="259"/>
            <ac:spMk id="2" creationId="{011DF1B1-66D8-687D-2448-60AA960A6711}"/>
          </ac:spMkLst>
        </pc:spChg>
        <pc:spChg chg="mod">
          <ac:chgData name="Elizabeth dereets" userId="67e773f6ba98fe54" providerId="LiveId" clId="{9244E35E-90E1-41D2-9886-044368258AFD}" dt="2023-03-22T15:21:59.935" v="5130" actId="2711"/>
          <ac:spMkLst>
            <pc:docMk/>
            <pc:sldMk cId="3189421882" sldId="259"/>
            <ac:spMk id="3" creationId="{2765921C-410A-CE9E-5C46-FA242C9827DC}"/>
          </ac:spMkLst>
        </pc:spChg>
      </pc:sldChg>
      <pc:sldChg chg="modSp new mod">
        <pc:chgData name="Elizabeth dereets" userId="67e773f6ba98fe54" providerId="LiveId" clId="{9244E35E-90E1-41D2-9886-044368258AFD}" dt="2023-03-22T15:22:15.823" v="5133" actId="2711"/>
        <pc:sldMkLst>
          <pc:docMk/>
          <pc:sldMk cId="756173107" sldId="260"/>
        </pc:sldMkLst>
        <pc:spChg chg="mod">
          <ac:chgData name="Elizabeth dereets" userId="67e773f6ba98fe54" providerId="LiveId" clId="{9244E35E-90E1-41D2-9886-044368258AFD}" dt="2023-03-22T15:22:12.160" v="5132" actId="2711"/>
          <ac:spMkLst>
            <pc:docMk/>
            <pc:sldMk cId="756173107" sldId="260"/>
            <ac:spMk id="2" creationId="{E0E1DB42-B155-81BB-0987-D74E0216E59F}"/>
          </ac:spMkLst>
        </pc:spChg>
        <pc:spChg chg="mod">
          <ac:chgData name="Elizabeth dereets" userId="67e773f6ba98fe54" providerId="LiveId" clId="{9244E35E-90E1-41D2-9886-044368258AFD}" dt="2023-03-22T15:22:15.823" v="5133" actId="2711"/>
          <ac:spMkLst>
            <pc:docMk/>
            <pc:sldMk cId="756173107" sldId="260"/>
            <ac:spMk id="3" creationId="{FCF9FE66-1C69-7988-190E-2F85DE5BFDAD}"/>
          </ac:spMkLst>
        </pc:spChg>
      </pc:sldChg>
      <pc:sldChg chg="modSp new mod">
        <pc:chgData name="Elizabeth dereets" userId="67e773f6ba98fe54" providerId="LiveId" clId="{9244E35E-90E1-41D2-9886-044368258AFD}" dt="2023-03-22T15:22:26.597" v="5135" actId="2711"/>
        <pc:sldMkLst>
          <pc:docMk/>
          <pc:sldMk cId="3912208856" sldId="261"/>
        </pc:sldMkLst>
        <pc:spChg chg="mod">
          <ac:chgData name="Elizabeth dereets" userId="67e773f6ba98fe54" providerId="LiveId" clId="{9244E35E-90E1-41D2-9886-044368258AFD}" dt="2023-03-22T15:22:26.597" v="5135" actId="2711"/>
          <ac:spMkLst>
            <pc:docMk/>
            <pc:sldMk cId="3912208856" sldId="261"/>
            <ac:spMk id="2" creationId="{9CBFA233-9F51-FFCC-8013-2D9E996A829D}"/>
          </ac:spMkLst>
        </pc:spChg>
        <pc:spChg chg="mod">
          <ac:chgData name="Elizabeth dereets" userId="67e773f6ba98fe54" providerId="LiveId" clId="{9244E35E-90E1-41D2-9886-044368258AFD}" dt="2023-03-22T15:22:22.847" v="5134" actId="2711"/>
          <ac:spMkLst>
            <pc:docMk/>
            <pc:sldMk cId="3912208856" sldId="261"/>
            <ac:spMk id="3" creationId="{CC9AFA31-029A-7DF3-F2F2-DA8222ABF1D6}"/>
          </ac:spMkLst>
        </pc:spChg>
      </pc:sldChg>
      <pc:sldChg chg="modSp new mod">
        <pc:chgData name="Elizabeth dereets" userId="67e773f6ba98fe54" providerId="LiveId" clId="{9244E35E-90E1-41D2-9886-044368258AFD}" dt="2023-03-22T16:20:55.096" v="11909" actId="12"/>
        <pc:sldMkLst>
          <pc:docMk/>
          <pc:sldMk cId="2645590588" sldId="262"/>
        </pc:sldMkLst>
        <pc:spChg chg="mod">
          <ac:chgData name="Elizabeth dereets" userId="67e773f6ba98fe54" providerId="LiveId" clId="{9244E35E-90E1-41D2-9886-044368258AFD}" dt="2023-03-22T16:20:28.706" v="11899" actId="404"/>
          <ac:spMkLst>
            <pc:docMk/>
            <pc:sldMk cId="2645590588" sldId="262"/>
            <ac:spMk id="2" creationId="{DBE6DCB4-1F01-92CE-6D3A-336C94620256}"/>
          </ac:spMkLst>
        </pc:spChg>
        <pc:spChg chg="mod">
          <ac:chgData name="Elizabeth dereets" userId="67e773f6ba98fe54" providerId="LiveId" clId="{9244E35E-90E1-41D2-9886-044368258AFD}" dt="2023-03-22T16:20:55.096" v="11909" actId="12"/>
          <ac:spMkLst>
            <pc:docMk/>
            <pc:sldMk cId="2645590588" sldId="262"/>
            <ac:spMk id="3" creationId="{98E5F459-267D-5604-A9B4-9943E5601D66}"/>
          </ac:spMkLst>
        </pc:spChg>
      </pc:sldChg>
      <pc:sldChg chg="delSp modSp new mod">
        <pc:chgData name="Elizabeth dereets" userId="67e773f6ba98fe54" providerId="LiveId" clId="{9244E35E-90E1-41D2-9886-044368258AFD}" dt="2023-03-22T15:22:06.970" v="5131" actId="2711"/>
        <pc:sldMkLst>
          <pc:docMk/>
          <pc:sldMk cId="3149987221" sldId="263"/>
        </pc:sldMkLst>
        <pc:spChg chg="del">
          <ac:chgData name="Elizabeth dereets" userId="67e773f6ba98fe54" providerId="LiveId" clId="{9244E35E-90E1-41D2-9886-044368258AFD}" dt="2023-03-22T14:56:17.474" v="2650" actId="478"/>
          <ac:spMkLst>
            <pc:docMk/>
            <pc:sldMk cId="3149987221" sldId="263"/>
            <ac:spMk id="2" creationId="{4CB4FC03-A6DB-CD7A-9721-6139B5CEB18F}"/>
          </ac:spMkLst>
        </pc:spChg>
        <pc:spChg chg="mod">
          <ac:chgData name="Elizabeth dereets" userId="67e773f6ba98fe54" providerId="LiveId" clId="{9244E35E-90E1-41D2-9886-044368258AFD}" dt="2023-03-22T15:22:06.970" v="5131" actId="2711"/>
          <ac:spMkLst>
            <pc:docMk/>
            <pc:sldMk cId="3149987221" sldId="263"/>
            <ac:spMk id="3" creationId="{551AD966-8276-085A-A3B8-8280C49CCCBC}"/>
          </ac:spMkLst>
        </pc:spChg>
      </pc:sldChg>
      <pc:sldChg chg="addSp delSp modSp new mod">
        <pc:chgData name="Elizabeth dereets" userId="67e773f6ba98fe54" providerId="LiveId" clId="{9244E35E-90E1-41D2-9886-044368258AFD}" dt="2023-03-22T15:22:33.500" v="5137" actId="27636"/>
        <pc:sldMkLst>
          <pc:docMk/>
          <pc:sldMk cId="2788320081" sldId="264"/>
        </pc:sldMkLst>
        <pc:spChg chg="del mod">
          <ac:chgData name="Elizabeth dereets" userId="67e773f6ba98fe54" providerId="LiveId" clId="{9244E35E-90E1-41D2-9886-044368258AFD}" dt="2023-03-22T15:16:16.308" v="4310" actId="478"/>
          <ac:spMkLst>
            <pc:docMk/>
            <pc:sldMk cId="2788320081" sldId="264"/>
            <ac:spMk id="2" creationId="{5FF9FF13-A33C-922D-C315-B19D22EC2C01}"/>
          </ac:spMkLst>
        </pc:spChg>
        <pc:spChg chg="mod">
          <ac:chgData name="Elizabeth dereets" userId="67e773f6ba98fe54" providerId="LiveId" clId="{9244E35E-90E1-41D2-9886-044368258AFD}" dt="2023-03-22T15:22:33.500" v="5137" actId="27636"/>
          <ac:spMkLst>
            <pc:docMk/>
            <pc:sldMk cId="2788320081" sldId="264"/>
            <ac:spMk id="3" creationId="{01DE26F6-D3A7-B4E5-1D19-8E758E740557}"/>
          </ac:spMkLst>
        </pc:spChg>
        <pc:spChg chg="add del mod">
          <ac:chgData name="Elizabeth dereets" userId="67e773f6ba98fe54" providerId="LiveId" clId="{9244E35E-90E1-41D2-9886-044368258AFD}" dt="2023-03-22T15:16:18.948" v="4311" actId="478"/>
          <ac:spMkLst>
            <pc:docMk/>
            <pc:sldMk cId="2788320081" sldId="264"/>
            <ac:spMk id="5" creationId="{69BBA58A-DEB1-1A18-CE4C-4853AFD7C611}"/>
          </ac:spMkLst>
        </pc:spChg>
      </pc:sldChg>
      <pc:sldChg chg="modSp new mod">
        <pc:chgData name="Elizabeth dereets" userId="67e773f6ba98fe54" providerId="LiveId" clId="{9244E35E-90E1-41D2-9886-044368258AFD}" dt="2023-03-22T15:23:51.382" v="5172" actId="113"/>
        <pc:sldMkLst>
          <pc:docMk/>
          <pc:sldMk cId="1534554749" sldId="265"/>
        </pc:sldMkLst>
        <pc:spChg chg="mod">
          <ac:chgData name="Elizabeth dereets" userId="67e773f6ba98fe54" providerId="LiveId" clId="{9244E35E-90E1-41D2-9886-044368258AFD}" dt="2023-03-22T15:22:50.999" v="5146" actId="113"/>
          <ac:spMkLst>
            <pc:docMk/>
            <pc:sldMk cId="1534554749" sldId="265"/>
            <ac:spMk id="2" creationId="{276A56E7-D339-C2C2-37FE-A2559824E72E}"/>
          </ac:spMkLst>
        </pc:spChg>
        <pc:spChg chg="mod">
          <ac:chgData name="Elizabeth dereets" userId="67e773f6ba98fe54" providerId="LiveId" clId="{9244E35E-90E1-41D2-9886-044368258AFD}" dt="2023-03-22T15:23:51.382" v="5172" actId="113"/>
          <ac:spMkLst>
            <pc:docMk/>
            <pc:sldMk cId="1534554749" sldId="265"/>
            <ac:spMk id="3" creationId="{0A82073F-476A-7612-84F0-07A656C282C2}"/>
          </ac:spMkLst>
        </pc:spChg>
      </pc:sldChg>
      <pc:sldChg chg="modSp new mod">
        <pc:chgData name="Elizabeth dereets" userId="67e773f6ba98fe54" providerId="LiveId" clId="{9244E35E-90E1-41D2-9886-044368258AFD}" dt="2023-03-22T16:16:36.723" v="11846" actId="20577"/>
        <pc:sldMkLst>
          <pc:docMk/>
          <pc:sldMk cId="3838338915" sldId="266"/>
        </pc:sldMkLst>
        <pc:spChg chg="mod">
          <ac:chgData name="Elizabeth dereets" userId="67e773f6ba98fe54" providerId="LiveId" clId="{9244E35E-90E1-41D2-9886-044368258AFD}" dt="2023-03-22T16:16:36.723" v="11846" actId="20577"/>
          <ac:spMkLst>
            <pc:docMk/>
            <pc:sldMk cId="3838338915" sldId="266"/>
            <ac:spMk id="2" creationId="{1DE4D2C1-2B2C-6093-F2C7-2D496341A1AB}"/>
          </ac:spMkLst>
        </pc:spChg>
        <pc:spChg chg="mod">
          <ac:chgData name="Elizabeth dereets" userId="67e773f6ba98fe54" providerId="LiveId" clId="{9244E35E-90E1-41D2-9886-044368258AFD}" dt="2023-03-22T15:32:22.057" v="6201" actId="207"/>
          <ac:spMkLst>
            <pc:docMk/>
            <pc:sldMk cId="3838338915" sldId="266"/>
            <ac:spMk id="3" creationId="{9A8A1CE3-C815-1EFC-489B-E4C6F9E27502}"/>
          </ac:spMkLst>
        </pc:spChg>
      </pc:sldChg>
      <pc:sldChg chg="delSp modSp new mod">
        <pc:chgData name="Elizabeth dereets" userId="67e773f6ba98fe54" providerId="LiveId" clId="{9244E35E-90E1-41D2-9886-044368258AFD}" dt="2023-03-22T15:34:37.690" v="6452" actId="20577"/>
        <pc:sldMkLst>
          <pc:docMk/>
          <pc:sldMk cId="3542812009" sldId="267"/>
        </pc:sldMkLst>
        <pc:spChg chg="del">
          <ac:chgData name="Elizabeth dereets" userId="67e773f6ba98fe54" providerId="LiveId" clId="{9244E35E-90E1-41D2-9886-044368258AFD}" dt="2023-03-22T15:34:21.765" v="6445" actId="478"/>
          <ac:spMkLst>
            <pc:docMk/>
            <pc:sldMk cId="3542812009" sldId="267"/>
            <ac:spMk id="2" creationId="{4B48F0BA-AC8E-48CE-BC51-7597292A5B92}"/>
          </ac:spMkLst>
        </pc:spChg>
        <pc:spChg chg="mod">
          <ac:chgData name="Elizabeth dereets" userId="67e773f6ba98fe54" providerId="LiveId" clId="{9244E35E-90E1-41D2-9886-044368258AFD}" dt="2023-03-22T15:34:37.690" v="6452" actId="20577"/>
          <ac:spMkLst>
            <pc:docMk/>
            <pc:sldMk cId="3542812009" sldId="267"/>
            <ac:spMk id="3" creationId="{0EB46E1D-EA0B-2F5B-B125-5FA280041A2B}"/>
          </ac:spMkLst>
        </pc:spChg>
      </pc:sldChg>
      <pc:sldChg chg="modSp new mod">
        <pc:chgData name="Elizabeth dereets" userId="67e773f6ba98fe54" providerId="LiveId" clId="{9244E35E-90E1-41D2-9886-044368258AFD}" dt="2023-03-22T16:16:22.446" v="11844" actId="20577"/>
        <pc:sldMkLst>
          <pc:docMk/>
          <pc:sldMk cId="2790927904" sldId="268"/>
        </pc:sldMkLst>
        <pc:spChg chg="mod">
          <ac:chgData name="Elizabeth dereets" userId="67e773f6ba98fe54" providerId="LiveId" clId="{9244E35E-90E1-41D2-9886-044368258AFD}" dt="2023-03-22T16:16:22.446" v="11844" actId="20577"/>
          <ac:spMkLst>
            <pc:docMk/>
            <pc:sldMk cId="2790927904" sldId="268"/>
            <ac:spMk id="2" creationId="{47355E6D-8524-77BB-4A5F-004A00553902}"/>
          </ac:spMkLst>
        </pc:spChg>
        <pc:spChg chg="mod">
          <ac:chgData name="Elizabeth dereets" userId="67e773f6ba98fe54" providerId="LiveId" clId="{9244E35E-90E1-41D2-9886-044368258AFD}" dt="2023-03-22T15:48:23.815" v="8271" actId="113"/>
          <ac:spMkLst>
            <pc:docMk/>
            <pc:sldMk cId="2790927904" sldId="268"/>
            <ac:spMk id="3" creationId="{2725CF54-E982-A2B2-38B1-2512FEA74523}"/>
          </ac:spMkLst>
        </pc:spChg>
      </pc:sldChg>
      <pc:sldChg chg="modSp new mod">
        <pc:chgData name="Elizabeth dereets" userId="67e773f6ba98fe54" providerId="LiveId" clId="{9244E35E-90E1-41D2-9886-044368258AFD}" dt="2023-03-22T15:48:43.661" v="8280" actId="14100"/>
        <pc:sldMkLst>
          <pc:docMk/>
          <pc:sldMk cId="1484707314" sldId="269"/>
        </pc:sldMkLst>
        <pc:spChg chg="mod">
          <ac:chgData name="Elizabeth dereets" userId="67e773f6ba98fe54" providerId="LiveId" clId="{9244E35E-90E1-41D2-9886-044368258AFD}" dt="2023-03-22T15:48:35.382" v="8277" actId="207"/>
          <ac:spMkLst>
            <pc:docMk/>
            <pc:sldMk cId="1484707314" sldId="269"/>
            <ac:spMk id="2" creationId="{69DC8BEA-B4FB-B77C-7AB3-DE18B6651769}"/>
          </ac:spMkLst>
        </pc:spChg>
        <pc:spChg chg="mod">
          <ac:chgData name="Elizabeth dereets" userId="67e773f6ba98fe54" providerId="LiveId" clId="{9244E35E-90E1-41D2-9886-044368258AFD}" dt="2023-03-22T15:48:43.661" v="8280" actId="14100"/>
          <ac:spMkLst>
            <pc:docMk/>
            <pc:sldMk cId="1484707314" sldId="269"/>
            <ac:spMk id="3" creationId="{83D7F158-DE93-B257-7F3B-D65B2DFD12C5}"/>
          </ac:spMkLst>
        </pc:spChg>
      </pc:sldChg>
      <pc:sldChg chg="modSp new mod">
        <pc:chgData name="Elizabeth dereets" userId="67e773f6ba98fe54" providerId="LiveId" clId="{9244E35E-90E1-41D2-9886-044368258AFD}" dt="2023-03-22T16:10:15.316" v="11421" actId="27636"/>
        <pc:sldMkLst>
          <pc:docMk/>
          <pc:sldMk cId="3106712275" sldId="270"/>
        </pc:sldMkLst>
        <pc:spChg chg="mod">
          <ac:chgData name="Elizabeth dereets" userId="67e773f6ba98fe54" providerId="LiveId" clId="{9244E35E-90E1-41D2-9886-044368258AFD}" dt="2023-03-22T15:49:01.854" v="8290" actId="14100"/>
          <ac:spMkLst>
            <pc:docMk/>
            <pc:sldMk cId="3106712275" sldId="270"/>
            <ac:spMk id="2" creationId="{A61B8A61-A562-BE9A-2DBA-71CC053A5836}"/>
          </ac:spMkLst>
        </pc:spChg>
        <pc:spChg chg="mod">
          <ac:chgData name="Elizabeth dereets" userId="67e773f6ba98fe54" providerId="LiveId" clId="{9244E35E-90E1-41D2-9886-044368258AFD}" dt="2023-03-22T16:10:15.316" v="11421" actId="27636"/>
          <ac:spMkLst>
            <pc:docMk/>
            <pc:sldMk cId="3106712275" sldId="270"/>
            <ac:spMk id="3" creationId="{43800931-E03F-1EF5-2927-E0EBD4F959FA}"/>
          </ac:spMkLst>
        </pc:spChg>
      </pc:sldChg>
      <pc:sldChg chg="modSp new mod">
        <pc:chgData name="Elizabeth dereets" userId="67e773f6ba98fe54" providerId="LiveId" clId="{9244E35E-90E1-41D2-9886-044368258AFD}" dt="2023-03-22T15:53:29.425" v="8980" actId="113"/>
        <pc:sldMkLst>
          <pc:docMk/>
          <pc:sldMk cId="837897619" sldId="271"/>
        </pc:sldMkLst>
        <pc:spChg chg="mod">
          <ac:chgData name="Elizabeth dereets" userId="67e773f6ba98fe54" providerId="LiveId" clId="{9244E35E-90E1-41D2-9886-044368258AFD}" dt="2023-03-22T15:49:45.518" v="8308" actId="2711"/>
          <ac:spMkLst>
            <pc:docMk/>
            <pc:sldMk cId="837897619" sldId="271"/>
            <ac:spMk id="2" creationId="{E7ED3B78-696F-4D4F-993E-37DD45F52177}"/>
          </ac:spMkLst>
        </pc:spChg>
        <pc:spChg chg="mod">
          <ac:chgData name="Elizabeth dereets" userId="67e773f6ba98fe54" providerId="LiveId" clId="{9244E35E-90E1-41D2-9886-044368258AFD}" dt="2023-03-22T15:53:29.425" v="8980" actId="113"/>
          <ac:spMkLst>
            <pc:docMk/>
            <pc:sldMk cId="837897619" sldId="271"/>
            <ac:spMk id="3" creationId="{3C8EAB7D-EC78-49D9-A4F1-2928FE84C64B}"/>
          </ac:spMkLst>
        </pc:spChg>
      </pc:sldChg>
      <pc:sldChg chg="modSp new mod">
        <pc:chgData name="Elizabeth dereets" userId="67e773f6ba98fe54" providerId="LiveId" clId="{9244E35E-90E1-41D2-9886-044368258AFD}" dt="2023-03-22T16:16:47.668" v="11847" actId="113"/>
        <pc:sldMkLst>
          <pc:docMk/>
          <pc:sldMk cId="1163216180" sldId="272"/>
        </pc:sldMkLst>
        <pc:spChg chg="mod">
          <ac:chgData name="Elizabeth dereets" userId="67e773f6ba98fe54" providerId="LiveId" clId="{9244E35E-90E1-41D2-9886-044368258AFD}" dt="2023-03-22T16:16:47.668" v="11847" actId="113"/>
          <ac:spMkLst>
            <pc:docMk/>
            <pc:sldMk cId="1163216180" sldId="272"/>
            <ac:spMk id="2" creationId="{1AC86F55-EEB3-FEDE-46BF-2AB37B9C25A2}"/>
          </ac:spMkLst>
        </pc:spChg>
        <pc:spChg chg="mod">
          <ac:chgData name="Elizabeth dereets" userId="67e773f6ba98fe54" providerId="LiveId" clId="{9244E35E-90E1-41D2-9886-044368258AFD}" dt="2023-03-22T16:09:58.942" v="11419" actId="404"/>
          <ac:spMkLst>
            <pc:docMk/>
            <pc:sldMk cId="1163216180" sldId="272"/>
            <ac:spMk id="3" creationId="{BB33E428-4C73-6AF0-1F54-A408F753B6D1}"/>
          </ac:spMkLst>
        </pc:spChg>
      </pc:sldChg>
      <pc:sldChg chg="modSp new mod">
        <pc:chgData name="Elizabeth dereets" userId="67e773f6ba98fe54" providerId="LiveId" clId="{9244E35E-90E1-41D2-9886-044368258AFD}" dt="2023-03-22T16:09:36.326" v="11410" actId="207"/>
        <pc:sldMkLst>
          <pc:docMk/>
          <pc:sldMk cId="1590581224" sldId="273"/>
        </pc:sldMkLst>
        <pc:spChg chg="mod">
          <ac:chgData name="Elizabeth dereets" userId="67e773f6ba98fe54" providerId="LiveId" clId="{9244E35E-90E1-41D2-9886-044368258AFD}" dt="2023-03-22T16:09:10.902" v="11388" actId="14100"/>
          <ac:spMkLst>
            <pc:docMk/>
            <pc:sldMk cId="1590581224" sldId="273"/>
            <ac:spMk id="2" creationId="{56745597-E756-DF0F-7189-ED73E4628B4C}"/>
          </ac:spMkLst>
        </pc:spChg>
        <pc:spChg chg="mod">
          <ac:chgData name="Elizabeth dereets" userId="67e773f6ba98fe54" providerId="LiveId" clId="{9244E35E-90E1-41D2-9886-044368258AFD}" dt="2023-03-22T16:09:36.326" v="11410" actId="207"/>
          <ac:spMkLst>
            <pc:docMk/>
            <pc:sldMk cId="1590581224" sldId="273"/>
            <ac:spMk id="3" creationId="{EC71A2A1-1887-22C6-2845-DE925C78EE53}"/>
          </ac:spMkLst>
        </pc:spChg>
      </pc:sldChg>
      <pc:sldChg chg="modSp new mod">
        <pc:chgData name="Elizabeth dereets" userId="67e773f6ba98fe54" providerId="LiveId" clId="{9244E35E-90E1-41D2-9886-044368258AFD}" dt="2023-03-22T16:08:52.390" v="11382" actId="404"/>
        <pc:sldMkLst>
          <pc:docMk/>
          <pc:sldMk cId="3363173675" sldId="274"/>
        </pc:sldMkLst>
        <pc:spChg chg="mod">
          <ac:chgData name="Elizabeth dereets" userId="67e773f6ba98fe54" providerId="LiveId" clId="{9244E35E-90E1-41D2-9886-044368258AFD}" dt="2023-03-22T16:08:27.083" v="11378" actId="14100"/>
          <ac:spMkLst>
            <pc:docMk/>
            <pc:sldMk cId="3363173675" sldId="274"/>
            <ac:spMk id="2" creationId="{73938B7C-996E-0E1C-5629-945EAEDA59B1}"/>
          </ac:spMkLst>
        </pc:spChg>
        <pc:spChg chg="mod">
          <ac:chgData name="Elizabeth dereets" userId="67e773f6ba98fe54" providerId="LiveId" clId="{9244E35E-90E1-41D2-9886-044368258AFD}" dt="2023-03-22T16:08:52.390" v="11382" actId="404"/>
          <ac:spMkLst>
            <pc:docMk/>
            <pc:sldMk cId="3363173675" sldId="274"/>
            <ac:spMk id="3" creationId="{76ED6580-02A6-1B69-2709-EC7EF8A3AFD6}"/>
          </ac:spMkLst>
        </pc:spChg>
      </pc:sldChg>
      <pc:sldChg chg="modSp new mod">
        <pc:chgData name="Elizabeth dereets" userId="67e773f6ba98fe54" providerId="LiveId" clId="{9244E35E-90E1-41D2-9886-044368258AFD}" dt="2023-03-22T16:10:54.585" v="11445" actId="113"/>
        <pc:sldMkLst>
          <pc:docMk/>
          <pc:sldMk cId="2459157805" sldId="275"/>
        </pc:sldMkLst>
        <pc:spChg chg="mod">
          <ac:chgData name="Elizabeth dereets" userId="67e773f6ba98fe54" providerId="LiveId" clId="{9244E35E-90E1-41D2-9886-044368258AFD}" dt="2023-03-22T16:10:50.102" v="11444" actId="20577"/>
          <ac:spMkLst>
            <pc:docMk/>
            <pc:sldMk cId="2459157805" sldId="275"/>
            <ac:spMk id="2" creationId="{D2A01D63-133B-679A-396F-228C3D8EB04A}"/>
          </ac:spMkLst>
        </pc:spChg>
        <pc:spChg chg="mod">
          <ac:chgData name="Elizabeth dereets" userId="67e773f6ba98fe54" providerId="LiveId" clId="{9244E35E-90E1-41D2-9886-044368258AFD}" dt="2023-03-22T16:10:54.585" v="11445" actId="113"/>
          <ac:spMkLst>
            <pc:docMk/>
            <pc:sldMk cId="2459157805" sldId="275"/>
            <ac:spMk id="3" creationId="{256EFA23-4583-4381-94AE-E01AA6C71649}"/>
          </ac:spMkLst>
        </pc:spChg>
      </pc:sldChg>
      <pc:sldChg chg="delSp modSp new mod">
        <pc:chgData name="Elizabeth dereets" userId="67e773f6ba98fe54" providerId="LiveId" clId="{9244E35E-90E1-41D2-9886-044368258AFD}" dt="2023-03-22T16:13:06.125" v="11702" actId="20577"/>
        <pc:sldMkLst>
          <pc:docMk/>
          <pc:sldMk cId="3553880395" sldId="276"/>
        </pc:sldMkLst>
        <pc:spChg chg="del">
          <ac:chgData name="Elizabeth dereets" userId="67e773f6ba98fe54" providerId="LiveId" clId="{9244E35E-90E1-41D2-9886-044368258AFD}" dt="2023-03-22T16:11:47.984" v="11447" actId="478"/>
          <ac:spMkLst>
            <pc:docMk/>
            <pc:sldMk cId="3553880395" sldId="276"/>
            <ac:spMk id="2" creationId="{287AA534-1C96-1E37-A6B9-F6597639664A}"/>
          </ac:spMkLst>
        </pc:spChg>
        <pc:spChg chg="mod">
          <ac:chgData name="Elizabeth dereets" userId="67e773f6ba98fe54" providerId="LiveId" clId="{9244E35E-90E1-41D2-9886-044368258AFD}" dt="2023-03-22T16:13:06.125" v="11702" actId="20577"/>
          <ac:spMkLst>
            <pc:docMk/>
            <pc:sldMk cId="3553880395" sldId="276"/>
            <ac:spMk id="3" creationId="{5CD93901-9845-F5F4-6061-82A1C9CD548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0231-335D-F77A-56CB-B9309A86D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DE3C66-2A02-58C7-6F0C-779F6439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6B894-1BBF-C767-B677-880ECA94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E7EDA-188B-5B6D-0A5B-2AA987096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B1AD5-3BAC-DD01-E3B0-8263BF636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52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E555D-3B19-3917-F09D-60000F6C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535A7-6F5B-9ECD-25A6-58DDB899F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72467-1126-2F2E-2414-303FA22E4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332D7-9BC6-F03B-7E3E-091E7EBEA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54201-596F-E85D-8CB2-9825001F0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39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96D646-9E6B-7B6E-B5FE-695FBF7961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12326-F0E2-E4B0-B9BD-0A6BA43E5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97637-5016-7E50-A532-63C2CD7C6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D2202-AFCD-403F-0AEA-53EE486E0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A1784-3303-E422-3F01-48550DABB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39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FC7F-2992-8DDF-BA0E-5377694C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B7522-D3E0-292A-5C7F-11AE23031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E3351-4325-6E1E-9478-E9004F0C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EA290-8259-086B-9500-4254EF37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7A15F-8D07-D770-5E15-2692BA6C2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8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EB751-607D-1613-666F-A219D63D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E2-1035-D27F-14FE-1B5537194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F6922-64BF-0646-B559-22D39181F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CE2FA-49F9-A2BA-00FE-2689FF0F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6216A-6CA9-FBB8-0CEB-F00D95EA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3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1757E-AA93-7800-85E0-A90840FA2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5D900-BDCD-8C9A-3317-5D22E4EFD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9AC999-1A95-A5A4-ECF8-50454CEB6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ABDBA-FF51-E473-604A-74FE1125B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7253A-810F-3FE2-15C7-C0417DCA5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62727-4272-20D5-D441-4B143D21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20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7CA25-E481-0808-F28D-6210EF882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505D1-3337-000E-433E-79980940F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DEA46-0DF3-47DE-4A98-3ABDF78EC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2BFD5E-734D-31DF-0DCB-D045877F2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D03F3-DE7F-D081-B2A2-B82198DDA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2BC5DD-FF9A-BBAB-8221-EC08C3134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0544CF-3EAB-8E8C-9A9B-306F348CD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D0CA1C-0950-2699-332C-DB4348F66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49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AF892-A64C-C88D-1E67-7428E29C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5309A2-9895-F4D5-FE9B-B7C88FE2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9770F3-47EA-616C-76EC-E082E2C9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6CAC6F-7180-92E9-6E0D-61E99E5F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63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735606-93E5-0973-BB0C-3A6B6AB3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CACD93-4346-7750-3446-27E87DF5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BCC94-A56C-7055-C90A-A1AF63DD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65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F3758-9C12-BE4B-DF45-682492AE3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8A3AA-283F-FF07-DF1C-244E88727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F3C08-36D6-E6B8-2224-51F196C4A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9DA9D-BD7D-36D5-DA02-C7DFEAC3E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7B3C7-BF39-0054-FE76-653D8C38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F6795-556E-BB37-4821-9D039829A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19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5139A-293A-8671-3080-471C81542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943DE0-8421-A503-EF63-F5D2BBB5BF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A3FC0E-42A6-F4FD-17AB-A96AEEAC7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7EA70-EC7C-40BA-156C-0E42D98F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7BC93-FCE5-156F-61C2-718988A9B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4C22A-A609-B098-B3EE-1BFEC454A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75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F2B214-3697-A20D-A1E3-F1C31DC3F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F08BB-CB22-CF15-869F-E96DEDE63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7420F-BDE0-18F7-CB94-A723A03F7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9BC5-553B-4DDC-A2C7-057900B9925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FE1C2-F2D2-31AA-1B62-4D364CE3D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5A4C1-5153-640B-96FF-A47BAEDCA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F0178-98E9-4495-BFB7-619C7AA97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43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E61DA-FC15-EDB9-A429-2C4A90734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84738"/>
            <a:ext cx="9144000" cy="2387600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Counterterrorism &amp; Counterinsurgency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D5B69-C4AC-0822-FD3E-460032A8B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CDSn4002 Political Violence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Spring 2023 – 24 April 2023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Deretha Bester</a:t>
            </a:r>
          </a:p>
        </p:txBody>
      </p:sp>
    </p:spTree>
    <p:extLst>
      <p:ext uri="{BB962C8B-B14F-4D97-AF65-F5344CB8AC3E}">
        <p14:creationId xmlns:p14="http://schemas.microsoft.com/office/powerpoint/2010/main" val="4270392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E26F6-D3A7-B4E5-1D19-8E758E740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26" y="1036869"/>
            <a:ext cx="10852052" cy="4784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+mj-lt"/>
                <a:cs typeface="Times New Roman" panose="02020603050405020304" pitchFamily="18" charset="0"/>
              </a:rPr>
              <a:t>Evaluates: </a:t>
            </a:r>
            <a:r>
              <a:rPr lang="en-GB" sz="2400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effects</a:t>
            </a:r>
            <a:r>
              <a:rPr lang="en-GB" sz="2400" dirty="0">
                <a:latin typeface="+mj-lt"/>
                <a:cs typeface="Times New Roman" panose="02020603050405020304" pitchFamily="18" charset="0"/>
              </a:rPr>
              <a:t> of decapitation on the </a:t>
            </a:r>
            <a:r>
              <a:rPr lang="en-GB" sz="2400" i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DURATION</a:t>
            </a:r>
            <a:r>
              <a:rPr lang="en-GB" sz="2400" dirty="0">
                <a:latin typeface="+mj-lt"/>
                <a:cs typeface="Times New Roman" panose="02020603050405020304" pitchFamily="18" charset="0"/>
              </a:rPr>
              <a:t> of terror groups.</a:t>
            </a:r>
          </a:p>
          <a:p>
            <a:pPr marL="0" indent="0">
              <a:buNone/>
            </a:pPr>
            <a:endParaRPr lang="en-GB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i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TWO CONDITIONS </a:t>
            </a:r>
            <a:r>
              <a:rPr lang="en-GB" sz="2400" dirty="0">
                <a:latin typeface="+mj-lt"/>
                <a:cs typeface="Times New Roman" panose="02020603050405020304" pitchFamily="18" charset="0"/>
              </a:rPr>
              <a:t>must be met if leadership decapitation is to be effective in CT policy:</a:t>
            </a:r>
          </a:p>
          <a:p>
            <a:pPr marL="514350" indent="-514350">
              <a:buAutoNum type="arabicPeriod"/>
            </a:pPr>
            <a:r>
              <a:rPr lang="en-GB" sz="2400" dirty="0">
                <a:latin typeface="+mj-lt"/>
                <a:cs typeface="Times New Roman" panose="02020603050405020304" pitchFamily="18" charset="0"/>
              </a:rPr>
              <a:t>Terrorist group leaders need to be IMPORTANT to the overall success of the group.</a:t>
            </a:r>
          </a:p>
          <a:p>
            <a:pPr marL="514350" indent="-514350">
              <a:buAutoNum type="arabicPeriod"/>
            </a:pPr>
            <a:r>
              <a:rPr lang="en-GB" sz="2400" dirty="0">
                <a:latin typeface="+mj-lt"/>
                <a:cs typeface="Times New Roman" panose="02020603050405020304" pitchFamily="18" charset="0"/>
              </a:rPr>
              <a:t>Leadership SUCCESSION must be difficult. </a:t>
            </a:r>
          </a:p>
          <a:p>
            <a:pPr marL="0" indent="0">
              <a:buNone/>
            </a:pPr>
            <a:endParaRPr lang="en-GB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i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IMPORTANT ASPECT: </a:t>
            </a:r>
          </a:p>
          <a:p>
            <a:pPr marL="0" indent="0">
              <a:buNone/>
            </a:pPr>
            <a:r>
              <a:rPr lang="en-GB" sz="2400" dirty="0">
                <a:latin typeface="+mj-lt"/>
                <a:cs typeface="Times New Roman" panose="02020603050405020304" pitchFamily="18" charset="0"/>
              </a:rPr>
              <a:t>Terrorist groups have unique </a:t>
            </a:r>
            <a:r>
              <a:rPr lang="en-GB" sz="2400" b="1" dirty="0">
                <a:latin typeface="+mj-lt"/>
                <a:cs typeface="Times New Roman" panose="02020603050405020304" pitchFamily="18" charset="0"/>
              </a:rPr>
              <a:t>organizational characteristics </a:t>
            </a:r>
            <a:r>
              <a:rPr lang="en-GB" sz="2400" dirty="0">
                <a:latin typeface="+mj-lt"/>
                <a:cs typeface="Times New Roman" panose="02020603050405020304" pitchFamily="18" charset="0"/>
              </a:rPr>
              <a:t>that increase the influence of leaders and make leadership succession complicated, due to the fact that they are </a:t>
            </a:r>
            <a:r>
              <a:rPr lang="en-GB" sz="2400" b="1" i="1" dirty="0">
                <a:latin typeface="+mj-lt"/>
                <a:cs typeface="Times New Roman" panose="02020603050405020304" pitchFamily="18" charset="0"/>
              </a:rPr>
              <a:t>‘violent, clandestine, and values-based organizations.’</a:t>
            </a:r>
          </a:p>
        </p:txBody>
      </p:sp>
    </p:spTree>
    <p:extLst>
      <p:ext uri="{BB962C8B-B14F-4D97-AF65-F5344CB8AC3E}">
        <p14:creationId xmlns:p14="http://schemas.microsoft.com/office/powerpoint/2010/main" val="278832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A56E7-D339-C2C2-37FE-A2559824E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Terrorist groups: violent, clandestine, value-based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2073F-476A-7612-84F0-07A656C28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+mj-lt"/>
              </a:rPr>
              <a:t>In the case of violent, clandestine, value-based groups: members depend on their leaders, more so than in the case if group lacks all three characteristics.</a:t>
            </a:r>
          </a:p>
          <a:p>
            <a:r>
              <a:rPr lang="en-GB" sz="2400" dirty="0">
                <a:latin typeface="+mj-lt"/>
              </a:rPr>
              <a:t>More </a:t>
            </a:r>
            <a:r>
              <a:rPr lang="en-GB" sz="2400" b="1" dirty="0">
                <a:latin typeface="+mj-lt"/>
              </a:rPr>
              <a:t>cohesive</a:t>
            </a:r>
            <a:r>
              <a:rPr lang="en-GB" sz="2400" dirty="0">
                <a:latin typeface="+mj-lt"/>
              </a:rPr>
              <a:t> groups – often led by </a:t>
            </a:r>
            <a:r>
              <a:rPr lang="en-GB" sz="2400" b="1" dirty="0">
                <a:latin typeface="+mj-lt"/>
              </a:rPr>
              <a:t>charismatic</a:t>
            </a:r>
            <a:r>
              <a:rPr lang="en-GB" sz="2400" dirty="0">
                <a:latin typeface="+mj-lt"/>
              </a:rPr>
              <a:t> leaders.</a:t>
            </a:r>
          </a:p>
          <a:p>
            <a:r>
              <a:rPr lang="en-GB" sz="2400" b="1" dirty="0">
                <a:latin typeface="+mj-lt"/>
              </a:rPr>
              <a:t>Lack</a:t>
            </a:r>
            <a:r>
              <a:rPr lang="en-GB" sz="2400" dirty="0">
                <a:latin typeface="+mj-lt"/>
              </a:rPr>
              <a:t> of formalization and institutionalization – </a:t>
            </a:r>
            <a:r>
              <a:rPr lang="en-GB" sz="2400" b="1" dirty="0">
                <a:latin typeface="+mj-lt"/>
              </a:rPr>
              <a:t>Increases</a:t>
            </a:r>
            <a:r>
              <a:rPr lang="en-GB" sz="2400" dirty="0">
                <a:latin typeface="+mj-lt"/>
              </a:rPr>
              <a:t> level of uncertainty in group – </a:t>
            </a:r>
            <a:r>
              <a:rPr lang="en-GB" sz="2400" b="1" dirty="0">
                <a:latin typeface="+mj-lt"/>
              </a:rPr>
              <a:t>complicates</a:t>
            </a:r>
            <a:r>
              <a:rPr lang="en-GB" sz="2400" dirty="0">
                <a:latin typeface="+mj-lt"/>
              </a:rPr>
              <a:t> leadership succession and causes </a:t>
            </a:r>
            <a:r>
              <a:rPr lang="en-GB" sz="2400" b="1" dirty="0">
                <a:latin typeface="+mj-lt"/>
              </a:rPr>
              <a:t>organizational instability. </a:t>
            </a:r>
          </a:p>
          <a:p>
            <a:r>
              <a:rPr lang="en-GB" sz="2400" b="1" dirty="0">
                <a:latin typeface="+mj-lt"/>
              </a:rPr>
              <a:t>End</a:t>
            </a:r>
            <a:r>
              <a:rPr lang="en-GB" sz="2400" dirty="0">
                <a:latin typeface="+mj-lt"/>
              </a:rPr>
              <a:t> of terrorist group – ‘died’ – inactive for 2 years since last attack. </a:t>
            </a:r>
          </a:p>
          <a:p>
            <a:r>
              <a:rPr lang="en-GB" sz="2400" dirty="0">
                <a:latin typeface="+mj-lt"/>
              </a:rPr>
              <a:t>Inactive = committed no violent attack. </a:t>
            </a:r>
          </a:p>
        </p:txBody>
      </p:sp>
    </p:spTree>
    <p:extLst>
      <p:ext uri="{BB962C8B-B14F-4D97-AF65-F5344CB8AC3E}">
        <p14:creationId xmlns:p14="http://schemas.microsoft.com/office/powerpoint/2010/main" val="1534554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4D2C1-2B2C-6093-F2C7-2D496341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2231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Empirical results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A1CE3-C815-1EFC-489B-E4C6F9E27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336"/>
            <a:ext cx="10515600" cy="4673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  <a:latin typeface="+mj-lt"/>
              </a:rPr>
              <a:t>1. </a:t>
            </a:r>
            <a:r>
              <a:rPr lang="en-GB" sz="2000" dirty="0">
                <a:latin typeface="+mj-lt"/>
              </a:rPr>
              <a:t>Decapitated terrorist groups have higher mortality rate, however, no guarantee that organizational death will be immediate </a:t>
            </a:r>
          </a:p>
          <a:p>
            <a:pPr>
              <a:buFontTx/>
              <a:buChar char="-"/>
            </a:pPr>
            <a:r>
              <a:rPr lang="en-GB" sz="2000" dirty="0">
                <a:latin typeface="+mj-lt"/>
              </a:rPr>
              <a:t>Only 30% of decapitated groups ended in two years after loss of leader.</a:t>
            </a:r>
          </a:p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  <a:latin typeface="+mj-lt"/>
              </a:rPr>
              <a:t>2. </a:t>
            </a:r>
            <a:r>
              <a:rPr lang="en-GB" sz="2000" dirty="0">
                <a:latin typeface="+mj-lt"/>
              </a:rPr>
              <a:t>Earlier decapitation occurs in terrorist group’s life cycle = greater effect. </a:t>
            </a:r>
          </a:p>
          <a:p>
            <a:pPr>
              <a:buFontTx/>
              <a:buChar char="-"/>
            </a:pPr>
            <a:r>
              <a:rPr lang="en-GB" sz="2000" dirty="0">
                <a:latin typeface="+mj-lt"/>
              </a:rPr>
              <a:t>kill/ capture in first year of existence of group – 8 times more likely to end. </a:t>
            </a:r>
          </a:p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  <a:latin typeface="+mj-lt"/>
              </a:rPr>
              <a:t>3. </a:t>
            </a:r>
            <a:r>
              <a:rPr lang="en-GB" sz="2000" dirty="0">
                <a:latin typeface="+mj-lt"/>
              </a:rPr>
              <a:t>Capture and killing increases the mortality rate.</a:t>
            </a:r>
          </a:p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  <a:latin typeface="+mj-lt"/>
              </a:rPr>
              <a:t>4. </a:t>
            </a:r>
            <a:r>
              <a:rPr lang="en-GB" sz="2000" dirty="0">
                <a:latin typeface="+mj-lt"/>
              </a:rPr>
              <a:t>Group size does not effect duration of group: small and large groups both durable.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5.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ANY TYPE of leadership turnover increases the mortality rate of groups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therefore, states may not have to kill/capture a leader to hasten the group’s demise.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6.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Religious terrorist groups: less resilient and easier to destroy than nationalist groups after leadership decapitation.</a:t>
            </a:r>
          </a:p>
          <a:p>
            <a:pPr marL="0" indent="0">
              <a:buNone/>
            </a:pPr>
            <a:r>
              <a:rPr lang="en-GB" sz="20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8338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2EA57-C649-3FE4-B67B-1711DF12D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>
                <a:solidFill>
                  <a:srgbClr val="00B0F0"/>
                </a:solidFill>
                <a:latin typeface="+mj-lt"/>
              </a:rPr>
              <a:t>QUESTION: </a:t>
            </a:r>
          </a:p>
          <a:p>
            <a:pPr marL="0" indent="0" algn="ctr">
              <a:buNone/>
            </a:pPr>
            <a:r>
              <a:rPr lang="en-GB" sz="3600" b="1" i="1" dirty="0">
                <a:solidFill>
                  <a:srgbClr val="00B0F0"/>
                </a:solidFill>
                <a:latin typeface="+mj-lt"/>
              </a:rPr>
              <a:t>What is your opinion on leadership decapitation? </a:t>
            </a:r>
          </a:p>
          <a:p>
            <a:pPr marL="0" indent="0" algn="ctr">
              <a:buNone/>
            </a:pPr>
            <a:r>
              <a:rPr lang="en-GB" sz="3600" b="1" i="1" dirty="0">
                <a:solidFill>
                  <a:srgbClr val="00B0F0"/>
                </a:solidFill>
                <a:latin typeface="+mj-lt"/>
              </a:rPr>
              <a:t>Are you a proponent or a critic, AND why?</a:t>
            </a:r>
          </a:p>
        </p:txBody>
      </p:sp>
    </p:spTree>
    <p:extLst>
      <p:ext uri="{BB962C8B-B14F-4D97-AF65-F5344CB8AC3E}">
        <p14:creationId xmlns:p14="http://schemas.microsoft.com/office/powerpoint/2010/main" val="3802193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46E1D-EA0B-2F5B-B125-5FA280041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1095"/>
            <a:ext cx="10515600" cy="5325868"/>
          </a:xfrm>
        </p:spPr>
        <p:txBody>
          <a:bodyPr/>
          <a:lstStyle/>
          <a:p>
            <a:pPr marL="0" indent="0" algn="ctr">
              <a:buNone/>
            </a:pPr>
            <a:endParaRPr lang="en-GB" dirty="0">
              <a:latin typeface="+mj-lt"/>
            </a:endParaRPr>
          </a:p>
          <a:p>
            <a:pPr marL="0" indent="0" algn="ctr">
              <a:buNone/>
            </a:pPr>
            <a:endParaRPr lang="en-GB" dirty="0">
              <a:latin typeface="+mj-lt"/>
            </a:endParaRPr>
          </a:p>
          <a:p>
            <a:pPr marL="0" indent="0" algn="ctr">
              <a:buNone/>
            </a:pPr>
            <a:r>
              <a:rPr lang="en-GB" dirty="0">
                <a:latin typeface="+mj-lt"/>
              </a:rPr>
              <a:t>Looked at terrorist groups and decapitation. </a:t>
            </a:r>
          </a:p>
          <a:p>
            <a:pPr marL="0" indent="0" algn="ctr">
              <a:buNone/>
            </a:pPr>
            <a:endParaRPr lang="en-GB" dirty="0">
              <a:latin typeface="+mj-lt"/>
            </a:endParaRPr>
          </a:p>
          <a:p>
            <a:pPr marL="0" indent="0" algn="ctr">
              <a:buNone/>
            </a:pPr>
            <a:r>
              <a:rPr lang="en-GB" dirty="0">
                <a:latin typeface="+mj-lt"/>
              </a:rPr>
              <a:t>So, does the same logic of leadership decapitation apply to different types of militant organizations? </a:t>
            </a:r>
          </a:p>
        </p:txBody>
      </p:sp>
    </p:spTree>
    <p:extLst>
      <p:ext uri="{BB962C8B-B14F-4D97-AF65-F5344CB8AC3E}">
        <p14:creationId xmlns:p14="http://schemas.microsoft.com/office/powerpoint/2010/main" val="3542812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55E6D-8524-77BB-4A5F-004A00553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Johnston (2012): </a:t>
            </a:r>
            <a:r>
              <a:rPr lang="en-GB" sz="3600" b="1" dirty="0">
                <a:solidFill>
                  <a:srgbClr val="FF0000"/>
                </a:solidFill>
              </a:rPr>
              <a:t>Decapitation &amp; Insurgency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5CF54-E982-A2B2-38B1-2512FEA74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00B050"/>
                </a:solidFill>
                <a:latin typeface="+mj-lt"/>
              </a:rPr>
              <a:t>ANALYTICAL FOCUS</a:t>
            </a:r>
          </a:p>
          <a:p>
            <a:pPr>
              <a:buFontTx/>
              <a:buChar char="-"/>
            </a:pPr>
            <a:r>
              <a:rPr lang="en-GB" b="1" dirty="0">
                <a:latin typeface="+mj-lt"/>
              </a:rPr>
              <a:t>Primary RQ</a:t>
            </a:r>
            <a:r>
              <a:rPr lang="en-GB" dirty="0">
                <a:latin typeface="+mj-lt"/>
              </a:rPr>
              <a:t>: concerns the</a:t>
            </a:r>
            <a:r>
              <a:rPr lang="en-GB" b="1" dirty="0">
                <a:latin typeface="+mj-lt"/>
              </a:rPr>
              <a:t> EFFECT </a:t>
            </a:r>
            <a:r>
              <a:rPr lang="en-GB" dirty="0">
                <a:latin typeface="+mj-lt"/>
              </a:rPr>
              <a:t>of leadership decapitation on COIN campaign </a:t>
            </a:r>
            <a:r>
              <a:rPr lang="en-GB" b="1" dirty="0">
                <a:latin typeface="+mj-lt"/>
              </a:rPr>
              <a:t>OUTCOMES</a:t>
            </a:r>
            <a:r>
              <a:rPr lang="en-GB" dirty="0">
                <a:latin typeface="+mj-lt"/>
              </a:rPr>
              <a:t> and </a:t>
            </a:r>
            <a:r>
              <a:rPr lang="en-GB" b="1" dirty="0">
                <a:latin typeface="+mj-lt"/>
              </a:rPr>
              <a:t>DYNAMICS.</a:t>
            </a:r>
          </a:p>
          <a:p>
            <a:pPr>
              <a:buFontTx/>
              <a:buChar char="-"/>
            </a:pPr>
            <a:r>
              <a:rPr lang="en-GB" b="1" dirty="0">
                <a:latin typeface="+mj-lt"/>
              </a:rPr>
              <a:t>Data </a:t>
            </a:r>
            <a:r>
              <a:rPr lang="en-GB" dirty="0">
                <a:latin typeface="+mj-lt"/>
              </a:rPr>
              <a:t>collected on attempts to kill/capture insurgent leaders. </a:t>
            </a:r>
          </a:p>
          <a:p>
            <a:pPr>
              <a:buFontTx/>
              <a:buChar char="-"/>
            </a:pPr>
            <a:r>
              <a:rPr lang="en-GB" b="1" dirty="0">
                <a:latin typeface="+mj-lt"/>
              </a:rPr>
              <a:t>LEADER: </a:t>
            </a:r>
            <a:r>
              <a:rPr lang="en-GB" dirty="0">
                <a:latin typeface="+mj-lt"/>
              </a:rPr>
              <a:t>defined as the most powerful figure/ figures of an insurgent organization. </a:t>
            </a:r>
          </a:p>
          <a:p>
            <a:pPr>
              <a:buFontTx/>
              <a:buChar char="-"/>
            </a:pPr>
            <a:r>
              <a:rPr lang="en-GB" dirty="0">
                <a:latin typeface="+mj-lt"/>
              </a:rPr>
              <a:t>90 COIN campaigns from 1975 to 2003, 928 campaign-year observations.</a:t>
            </a:r>
          </a:p>
          <a:p>
            <a:pPr>
              <a:buFontTx/>
              <a:buChar char="-"/>
            </a:pPr>
            <a:r>
              <a:rPr lang="en-GB" dirty="0">
                <a:latin typeface="+mj-lt"/>
              </a:rPr>
              <a:t>Data show: 46 out of 118 attempts resulted in the removal of a top-level insurgent leader (39%). </a:t>
            </a:r>
          </a:p>
        </p:txBody>
      </p:sp>
    </p:spTree>
    <p:extLst>
      <p:ext uri="{BB962C8B-B14F-4D97-AF65-F5344CB8AC3E}">
        <p14:creationId xmlns:p14="http://schemas.microsoft.com/office/powerpoint/2010/main" val="2790927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C8BEA-B4FB-B77C-7AB3-DE18B665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7248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7F158-DE93-B257-7F3B-D65B2DFD1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7022"/>
            <a:ext cx="10515600" cy="482585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dirty="0">
                <a:latin typeface="+mj-lt"/>
              </a:rPr>
              <a:t>Argues that decapitation is likely to help the overall efforts of the states’ against militant organizations. </a:t>
            </a:r>
          </a:p>
          <a:p>
            <a:pPr>
              <a:buFontTx/>
              <a:buChar char="-"/>
            </a:pPr>
            <a:r>
              <a:rPr lang="en-GB" dirty="0">
                <a:latin typeface="+mj-lt"/>
              </a:rPr>
              <a:t>Other factors matter in most cases. </a:t>
            </a:r>
          </a:p>
          <a:p>
            <a:pPr>
              <a:buFontTx/>
              <a:buChar char="-"/>
            </a:pPr>
            <a:r>
              <a:rPr lang="en-GB" dirty="0">
                <a:latin typeface="+mj-lt"/>
              </a:rPr>
              <a:t>Decapitation is more likely to help states achieve their objectives as an OPERATIONAL COMPONENT within an INTEGRATED campaign strategy than as a STAND-ALONE strategy against both insurgent + terrorist organizations. 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707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B8A61-A562-BE9A-2DBA-71CC053A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764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00931-E03F-1EF5-2927-E0EBD4F95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4394"/>
            <a:ext cx="10515600" cy="4432569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States more likely to win – when successfully targeting militant leaders, regardless of type of adversary (terrorist group, guerrilla insurgency).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+mj-lt"/>
              </a:rPr>
              <a:t>Substantial </a:t>
            </a:r>
            <a:r>
              <a:rPr lang="en-GB" sz="2400" b="1" dirty="0">
                <a:solidFill>
                  <a:prstClr val="black"/>
                </a:solidFill>
                <a:latin typeface="+mj-lt"/>
              </a:rPr>
              <a:t>CAUSAL EFFECTS</a:t>
            </a:r>
            <a:r>
              <a:rPr lang="en-GB" sz="2400" dirty="0">
                <a:solidFill>
                  <a:prstClr val="black"/>
                </a:solidFill>
                <a:latin typeface="+mj-lt"/>
              </a:rPr>
              <a:t>: leadership decapitation has causal effects on campaign outcomes – removing militant leaders INCREASES counterinsurgents’ chances of achieving quick and successful campaign terminations.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+mj-lt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400" b="1" dirty="0">
                <a:solidFill>
                  <a:prstClr val="black"/>
                </a:solidFill>
                <a:latin typeface="+mj-lt"/>
              </a:rPr>
              <a:t>Decapitation</a:t>
            </a:r>
            <a:r>
              <a:rPr lang="en-GB" sz="2400" dirty="0">
                <a:solidFill>
                  <a:prstClr val="black"/>
                </a:solidFill>
                <a:latin typeface="+mj-lt"/>
              </a:rPr>
              <a:t>: reduces conflict, violence, and associated with fewer insurgent attacks.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712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D3B78-696F-4D4F-993E-37DD45F52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Universal strategy or group-characteristic related?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EAB7D-EC78-49D9-A4F1-2928FE84C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1428"/>
            <a:ext cx="10515600" cy="4425535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B050"/>
                </a:solidFill>
                <a:latin typeface="+mj-lt"/>
              </a:rPr>
              <a:t>QUESTION: Is leadership decapitation more or less effective against some types of insurgencies than others? </a:t>
            </a:r>
          </a:p>
          <a:p>
            <a:r>
              <a:rPr lang="en-GB" sz="2400" b="1" dirty="0">
                <a:latin typeface="+mj-lt"/>
              </a:rPr>
              <a:t>IDEOLOGICAL conflicts</a:t>
            </a:r>
            <a:r>
              <a:rPr lang="en-GB" sz="2400" dirty="0">
                <a:latin typeface="+mj-lt"/>
              </a:rPr>
              <a:t>: fought over how polities should be governed.</a:t>
            </a:r>
          </a:p>
          <a:p>
            <a:r>
              <a:rPr lang="en-GB" sz="2400" b="1" dirty="0">
                <a:latin typeface="+mj-lt"/>
              </a:rPr>
              <a:t>IDENTITY conflicts: </a:t>
            </a:r>
            <a:r>
              <a:rPr lang="en-GB" sz="2400" dirty="0">
                <a:latin typeface="+mj-lt"/>
              </a:rPr>
              <a:t>usually involve at least one party that views itself as fundamentally different from others and is fighting to pursue some form of self-determination. </a:t>
            </a:r>
          </a:p>
          <a:p>
            <a:r>
              <a:rPr lang="en-GB" sz="2400" dirty="0">
                <a:latin typeface="+mj-lt"/>
              </a:rPr>
              <a:t>NO EVIDENCE – that would suggest a differentiated impact of leadership decapitation on the two types of insurgencies.</a:t>
            </a:r>
          </a:p>
          <a:p>
            <a:r>
              <a:rPr lang="en-GB" sz="2400" dirty="0">
                <a:latin typeface="+mj-lt"/>
              </a:rPr>
              <a:t>KILLING insurgent leaders is likely MORE effective than capturing. </a:t>
            </a:r>
          </a:p>
        </p:txBody>
      </p:sp>
    </p:spTree>
    <p:extLst>
      <p:ext uri="{BB962C8B-B14F-4D97-AF65-F5344CB8AC3E}">
        <p14:creationId xmlns:p14="http://schemas.microsoft.com/office/powerpoint/2010/main" val="837897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52DE0-D964-CCCE-8C18-936D94FF9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00B0F0"/>
                </a:solidFill>
                <a:latin typeface="+mj-lt"/>
              </a:rPr>
              <a:t>QUESTION:</a:t>
            </a:r>
          </a:p>
          <a:p>
            <a:pPr marL="0" indent="0" algn="ctr">
              <a:buNone/>
            </a:pPr>
            <a:r>
              <a:rPr lang="en-GB" sz="3200" b="1" i="1" dirty="0">
                <a:solidFill>
                  <a:srgbClr val="00B0F0"/>
                </a:solidFill>
                <a:latin typeface="+mj-lt"/>
              </a:rPr>
              <a:t>Do you agree with these findings? </a:t>
            </a:r>
          </a:p>
          <a:p>
            <a:pPr marL="0" indent="0" algn="ctr">
              <a:buNone/>
            </a:pPr>
            <a:r>
              <a:rPr lang="en-GB" sz="3200" b="1" i="1" dirty="0">
                <a:solidFill>
                  <a:srgbClr val="00B0F0"/>
                </a:solidFill>
                <a:latin typeface="+mj-lt"/>
              </a:rPr>
              <a:t>Would leadership decapitation effects differ for ideological conflicts and ethnic conflicts?</a:t>
            </a:r>
          </a:p>
        </p:txBody>
      </p:sp>
    </p:spTree>
    <p:extLst>
      <p:ext uri="{BB962C8B-B14F-4D97-AF65-F5344CB8AC3E}">
        <p14:creationId xmlns:p14="http://schemas.microsoft.com/office/powerpoint/2010/main" val="106333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2B67-0F2A-FE0E-9945-FD00CD098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14" y="1975876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PAPER PRESENTATIONS </a:t>
            </a:r>
          </a:p>
        </p:txBody>
      </p:sp>
    </p:spTree>
    <p:extLst>
      <p:ext uri="{BB962C8B-B14F-4D97-AF65-F5344CB8AC3E}">
        <p14:creationId xmlns:p14="http://schemas.microsoft.com/office/powerpoint/2010/main" val="783635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93901-9845-F5F4-6061-82A1C9CD5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>
                <a:latin typeface="+mj-lt"/>
              </a:rPr>
              <a:t>Relationship between REGIME TYPE and </a:t>
            </a:r>
            <a:r>
              <a:rPr lang="en-GB" sz="3600" b="1" dirty="0">
                <a:latin typeface="+mj-lt"/>
              </a:rPr>
              <a:t>coercive</a:t>
            </a:r>
            <a:r>
              <a:rPr lang="en-GB" sz="3600" dirty="0">
                <a:latin typeface="+mj-lt"/>
              </a:rPr>
              <a:t>, </a:t>
            </a:r>
            <a:r>
              <a:rPr lang="en-GB" sz="3600" b="1" dirty="0">
                <a:latin typeface="+mj-lt"/>
              </a:rPr>
              <a:t>repressive</a:t>
            </a:r>
            <a:r>
              <a:rPr lang="en-GB" sz="3600" dirty="0">
                <a:latin typeface="+mj-lt"/>
              </a:rPr>
              <a:t> RESPONSES to terrorism</a:t>
            </a:r>
          </a:p>
        </p:txBody>
      </p:sp>
    </p:spTree>
    <p:extLst>
      <p:ext uri="{BB962C8B-B14F-4D97-AF65-F5344CB8AC3E}">
        <p14:creationId xmlns:p14="http://schemas.microsoft.com/office/powerpoint/2010/main" val="3553880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6F55-EEB3-FEDE-46BF-2AB37B9C2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3423"/>
          </a:xfrm>
        </p:spPr>
        <p:txBody>
          <a:bodyPr>
            <a:normAutofit/>
          </a:bodyPr>
          <a:lstStyle/>
          <a:p>
            <a:pPr algn="ctr"/>
            <a:r>
              <a:rPr lang="en-GB" sz="3600" dirty="0" err="1">
                <a:solidFill>
                  <a:srgbClr val="FF0000"/>
                </a:solidFill>
              </a:rPr>
              <a:t>Daxecker</a:t>
            </a:r>
            <a:r>
              <a:rPr lang="en-GB" sz="3600" dirty="0">
                <a:solidFill>
                  <a:srgbClr val="FF0000"/>
                </a:solidFill>
              </a:rPr>
              <a:t> &amp; Hess (2012): </a:t>
            </a:r>
            <a:r>
              <a:rPr lang="en-GB" sz="3600" b="1" dirty="0">
                <a:solidFill>
                  <a:srgbClr val="FF0000"/>
                </a:solidFill>
              </a:rPr>
              <a:t>CT and Regime Type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3E428-4C73-6AF0-1F54-A408F753B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+mj-lt"/>
              </a:rPr>
              <a:t>Empirical analysis: examine 539 groups from 1976 to 2006 </a:t>
            </a:r>
          </a:p>
          <a:p>
            <a:r>
              <a:rPr lang="en-GB" sz="2400" dirty="0">
                <a:latin typeface="+mj-lt"/>
              </a:rPr>
              <a:t>Regimes that rely LESS ON POPULAR SUPPORT (authoritarian regimes), COERCION is expected to produce DETERRENCE effects. </a:t>
            </a:r>
          </a:p>
          <a:p>
            <a:r>
              <a:rPr lang="en-GB" sz="2400" dirty="0">
                <a:latin typeface="+mj-lt"/>
              </a:rPr>
              <a:t>Deterrence effects: reduce duration of terrorist groups. </a:t>
            </a:r>
          </a:p>
          <a:p>
            <a:r>
              <a:rPr lang="en-GB" sz="2400" dirty="0">
                <a:latin typeface="+mj-lt"/>
              </a:rPr>
              <a:t>COERCIVE RESPONSES to terrorism – tend to be counterproductive in democracies.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216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45597-E756-DF0F-7189-ED73E4628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746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Harsh &amp; Repressive responses to terrorism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1A2A1-1887-22C6-2845-DE925C78E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548"/>
            <a:ext cx="10515600" cy="4608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  <a:latin typeface="+mj-lt"/>
              </a:rPr>
              <a:t>Include: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Holding suspects without charging them.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Assassinating suspected terrorists.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Curbing civil freedoms.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Impose retribution on alleged sponsors.</a:t>
            </a:r>
          </a:p>
          <a:p>
            <a:pPr marL="0" indent="0">
              <a:buNone/>
            </a:pPr>
            <a:endParaRPr lang="en-GB" sz="2400" dirty="0">
              <a:latin typeface="+mj-lt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  <a:latin typeface="+mj-lt"/>
              </a:rPr>
              <a:t>Use of Harsh responses: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Contradict fundamental values of democratic regimes. 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Backlash likely if counter-terrorist measures do NOT discriminate between supporters of terrorist groups and civilians (innocent citizens)</a:t>
            </a:r>
          </a:p>
        </p:txBody>
      </p:sp>
    </p:spTree>
    <p:extLst>
      <p:ext uri="{BB962C8B-B14F-4D97-AF65-F5344CB8AC3E}">
        <p14:creationId xmlns:p14="http://schemas.microsoft.com/office/powerpoint/2010/main" val="15905812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38B7C-996E-0E1C-5629-945EAEDA5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0457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Why are democracies different?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D6580-02A6-1B69-2709-EC7EF8A3A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2400" dirty="0">
                <a:latin typeface="+mj-lt"/>
              </a:rPr>
              <a:t>Harsh policies reduce local communities’ cooperation with governing authorities. </a:t>
            </a:r>
          </a:p>
          <a:p>
            <a:pPr marL="514350" indent="-514350">
              <a:buAutoNum type="arabicPeriod"/>
            </a:pPr>
            <a:r>
              <a:rPr lang="en-GB" sz="2400" dirty="0">
                <a:latin typeface="+mj-lt"/>
              </a:rPr>
              <a:t>Harsh counterterrorism policies increase sympathy for terrorist groups’ cause &amp; increase recruitment. </a:t>
            </a:r>
          </a:p>
          <a:p>
            <a:pPr marL="514350" indent="-514350">
              <a:buAutoNum type="arabicPeriod"/>
            </a:pPr>
            <a:r>
              <a:rPr lang="en-GB" sz="2400" dirty="0">
                <a:latin typeface="+mj-lt"/>
              </a:rPr>
              <a:t>Democratic governments use of repression will jeopardize their ability to combat terrorism in a more general sense:</a:t>
            </a:r>
          </a:p>
          <a:p>
            <a:pPr marL="0" indent="0">
              <a:buNone/>
            </a:pPr>
            <a:r>
              <a:rPr lang="en-GB" sz="2400" dirty="0">
                <a:latin typeface="+mj-lt"/>
              </a:rPr>
              <a:t>- Use of coercive measures may result in changes to counterterrorism policies that can reduce the government’s effectiveness in combatting terrorist groups. </a:t>
            </a:r>
          </a:p>
        </p:txBody>
      </p:sp>
    </p:spTree>
    <p:extLst>
      <p:ext uri="{BB962C8B-B14F-4D97-AF65-F5344CB8AC3E}">
        <p14:creationId xmlns:p14="http://schemas.microsoft.com/office/powerpoint/2010/main" val="3363173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01D63-133B-679A-396F-228C3D8E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Results: Harsh measures, regime type, long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EFA23-4583-4381-94AE-E01AA6C71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+mj-lt"/>
              </a:rPr>
              <a:t>Democracies = limited and selective counterterrorism strategies have the HIGHEST potential for success.</a:t>
            </a:r>
          </a:p>
          <a:p>
            <a:r>
              <a:rPr lang="en-GB" sz="2400" dirty="0">
                <a:latin typeface="+mj-lt"/>
              </a:rPr>
              <a:t>IRON FIRST strategies = have negative consequences in democratic and non-democratic states (especially in the long run).</a:t>
            </a:r>
          </a:p>
          <a:p>
            <a:r>
              <a:rPr lang="en-GB" sz="2400" b="1" dirty="0">
                <a:latin typeface="+mj-lt"/>
              </a:rPr>
              <a:t>Long run: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May end terrorist campaign in affected country, but might result in exodus towards other states. 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</a:rPr>
              <a:t>Indiscriminate repression, while effective in short run, may lead to widespread opposition or rebellion against authoritarian regimes in the long run. (example: Egypt). </a:t>
            </a:r>
          </a:p>
        </p:txBody>
      </p:sp>
    </p:spTree>
    <p:extLst>
      <p:ext uri="{BB962C8B-B14F-4D97-AF65-F5344CB8AC3E}">
        <p14:creationId xmlns:p14="http://schemas.microsoft.com/office/powerpoint/2010/main" val="24591578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0B310-E93C-2F34-FA3A-447E5B1ED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00B0F0"/>
                </a:solidFill>
                <a:latin typeface="+mj-lt"/>
              </a:rPr>
              <a:t>QUESTION: </a:t>
            </a:r>
          </a:p>
          <a:p>
            <a:pPr marL="0" indent="0" algn="ctr">
              <a:buNone/>
            </a:pPr>
            <a:r>
              <a:rPr lang="en-GB" sz="3200" b="1" i="1" dirty="0">
                <a:solidFill>
                  <a:srgbClr val="00B0F0"/>
                </a:solidFill>
                <a:latin typeface="+mj-lt"/>
              </a:rPr>
              <a:t>What is your opinion on harsh and repressive measures/ policies?</a:t>
            </a:r>
          </a:p>
          <a:p>
            <a:pPr marL="0" indent="0" algn="ctr">
              <a:buNone/>
            </a:pPr>
            <a:r>
              <a:rPr lang="en-GB" sz="3200" b="1" i="1" dirty="0">
                <a:solidFill>
                  <a:srgbClr val="00B0F0"/>
                </a:solidFill>
                <a:latin typeface="+mj-lt"/>
              </a:rPr>
              <a:t>What are the effects?</a:t>
            </a:r>
          </a:p>
        </p:txBody>
      </p:sp>
    </p:spTree>
    <p:extLst>
      <p:ext uri="{BB962C8B-B14F-4D97-AF65-F5344CB8AC3E}">
        <p14:creationId xmlns:p14="http://schemas.microsoft.com/office/powerpoint/2010/main" val="716511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1DA86-4A37-0957-3D80-8643ADC64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6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7582948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6DCB4-1F01-92CE-6D3A-336C94620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172"/>
            <a:ext cx="10515600" cy="851730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5F459-267D-5604-A9B4-9943E5601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Price, </a:t>
            </a:r>
            <a:r>
              <a:rPr lang="en-US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B. (2012). 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“Targeting Top Terrorists: How Leadership Decapitation Contributes to Counterterrorism” </a:t>
            </a:r>
            <a:endParaRPr lang="en-GB" sz="18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Johnston, P.B. (2012). 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“Does Decapitation Work? Assessing the Effectiveness of Leadership Targeting in Counterinsurgency Campaigns”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Daxecker</a:t>
            </a:r>
            <a:r>
              <a:rPr lang="en-US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U.E. &amp; Hess, M. (2012). 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“Repression Hurts: Coercive Government Responses and the Demise of Terrorist Campaigns”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Kurtulus, E. N. (2012). “</a:t>
            </a:r>
            <a:r>
              <a:rPr lang="en-US" sz="18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New Counterterrorism: Contemporary Counterterrorism Trends in the United States and Israel”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Paul, C. &amp; Clarke, C.P. &amp; Grill, B. (2010). “</a:t>
            </a:r>
            <a:r>
              <a:rPr lang="en-GB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Victory has a thousand fathers: Sources of Success in    Counterinsurgency”</a:t>
            </a:r>
            <a:endParaRPr lang="en-GB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Merari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(2007). 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“Terrorism as a strategy of insurgency”</a:t>
            </a:r>
            <a:endParaRPr lang="en-GB" sz="18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Albaroza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A.I. &amp;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Bagastian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R. &amp;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Sihidi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I.T. (2022). </a:t>
            </a:r>
            <a:r>
              <a:rPr lang="en-US" sz="1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“Impact of Terrorism and the role of media in Islamophobia”</a:t>
            </a:r>
            <a:endParaRPr lang="en-GB" sz="18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59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CE1A-0E29-68DA-7133-6BA213D8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426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Terrorism and Insurgency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9EFFD8B-8A1A-2086-0270-32F710A9E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85668"/>
            <a:ext cx="10732477" cy="4791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What is terrorism? (NO UNIVERSALLY ACCEPTED DEF)</a:t>
            </a:r>
          </a:p>
          <a:p>
            <a:r>
              <a:rPr lang="en-US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Terrorism can be interpreted as violence or threats aimed at a society where the action contains political goals or motives carried out by nonstate actors.’ </a:t>
            </a:r>
            <a:r>
              <a:rPr lang="nb-NO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(Albaroza et al, 2022).</a:t>
            </a:r>
          </a:p>
          <a:p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Three main points: 1) the use of violence, 2) political objectives, and 3) the intention of sowing fear in a target population </a:t>
            </a:r>
            <a:r>
              <a:rPr lang="nb-NO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(Merari, 2007). 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Terrorism is conceptualized as a ‘tactic’.</a:t>
            </a:r>
            <a:endParaRPr lang="en-GB" sz="2400" dirty="0">
              <a:latin typeface="+mj-lt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What is insurgency?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 Light" panose="020F0302020204030204"/>
                <a:ea typeface="+mn-ea"/>
                <a:cs typeface="Times New Roman" panose="02020603050405020304" pitchFamily="18" charset="0"/>
              </a:rPr>
              <a:t> (NO UNIVERSALLY ACCEPTED DEF)</a:t>
            </a:r>
            <a:endParaRPr lang="en-GB" sz="24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‘Insurgency is a protracted politico-military struggle designed to weaken the control and legitimacy of an established government’ </a:t>
            </a:r>
            <a:r>
              <a:rPr lang="en-GB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GB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‘Use of violence by a group that seeks to overthrow, or force, change of a governing authority.’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(Paul et al, 2010). </a:t>
            </a:r>
          </a:p>
        </p:txBody>
      </p:sp>
    </p:spTree>
    <p:extLst>
      <p:ext uri="{BB962C8B-B14F-4D97-AF65-F5344CB8AC3E}">
        <p14:creationId xmlns:p14="http://schemas.microsoft.com/office/powerpoint/2010/main" val="957376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5EFB2-A10E-FA61-09DB-293AE26A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52" y="1371598"/>
            <a:ext cx="10515600" cy="36377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>
                <a:latin typeface="+mj-lt"/>
              </a:rPr>
              <a:t>Mirror image of terrorism and insurgency: counterinsurgency (COIN) and counterterrorism (CT)</a:t>
            </a:r>
          </a:p>
          <a:p>
            <a:pPr marL="0" indent="0" algn="ctr">
              <a:buNone/>
            </a:pPr>
            <a:endParaRPr lang="en-GB" sz="3600" b="1" dirty="0">
              <a:latin typeface="+mj-lt"/>
            </a:endParaRPr>
          </a:p>
          <a:p>
            <a:pPr marL="0" indent="0" algn="ctr">
              <a:buNone/>
            </a:pPr>
            <a:r>
              <a:rPr lang="en-GB" sz="4000" b="1" i="1" dirty="0">
                <a:solidFill>
                  <a:srgbClr val="00B0F0"/>
                </a:solidFill>
                <a:latin typeface="+mj-lt"/>
              </a:rPr>
              <a:t>QUESTION:</a:t>
            </a:r>
          </a:p>
          <a:p>
            <a:pPr marL="0" indent="0" algn="ctr">
              <a:buNone/>
            </a:pPr>
            <a:r>
              <a:rPr lang="en-GB" sz="4000" b="1" i="1" dirty="0">
                <a:solidFill>
                  <a:srgbClr val="00B0F0"/>
                </a:solidFill>
                <a:latin typeface="+mj-lt"/>
              </a:rPr>
              <a:t>What is your understanding of CT and COIN?</a:t>
            </a:r>
          </a:p>
        </p:txBody>
      </p:sp>
    </p:spTree>
    <p:extLst>
      <p:ext uri="{BB962C8B-B14F-4D97-AF65-F5344CB8AC3E}">
        <p14:creationId xmlns:p14="http://schemas.microsoft.com/office/powerpoint/2010/main" val="444896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5D27E-6393-2C24-DA5F-D8A169005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904"/>
            <a:ext cx="10515600" cy="1009651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Mirror Image of Terrorism and Insurgency = CT &amp; COIN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D6125-9886-7FD9-C46E-9B288F38C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465"/>
            <a:ext cx="10515600" cy="50374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Field of COIN and CT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 contrast to terrorism and insurgency, CT remains under-theorized.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COIN conceptualized:</a:t>
            </a:r>
          </a:p>
          <a:p>
            <a:pPr>
              <a:buFontTx/>
              <a:buChar char="-"/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Conceptualized COIN as </a:t>
            </a:r>
            <a:r>
              <a:rPr lang="en-GB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‘a combination of offensive, defensive, and stability operations’ aimed at combatting insurgency and creating stability.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(Paul et al, 2010).</a:t>
            </a:r>
          </a:p>
          <a:p>
            <a:pPr>
              <a:buFontTx/>
              <a:buChar char="-"/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Use of multiple tools and institutions. 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Counterterrorism: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Concept refers to a variety of strategies used by the state to counter and fight threats related to terrorism. 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Tactics, operations, policies, strategies. 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Use of multiple tools. </a:t>
            </a:r>
          </a:p>
        </p:txBody>
      </p:sp>
    </p:spTree>
    <p:extLst>
      <p:ext uri="{BB962C8B-B14F-4D97-AF65-F5344CB8AC3E}">
        <p14:creationId xmlns:p14="http://schemas.microsoft.com/office/powerpoint/2010/main" val="146029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DF1B1-66D8-687D-2448-60AA960A6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Readings and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5921C-410A-CE9E-5C46-FA242C98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+mj-lt"/>
                <a:cs typeface="Times New Roman" panose="02020603050405020304" pitchFamily="18" charset="0"/>
              </a:rPr>
              <a:t>Price: </a:t>
            </a:r>
            <a:r>
              <a:rPr lang="en-GB" i="1" dirty="0">
                <a:latin typeface="+mj-lt"/>
                <a:cs typeface="Times New Roman" panose="02020603050405020304" pitchFamily="18" charset="0"/>
              </a:rPr>
              <a:t>Leadership decapitation </a:t>
            </a:r>
          </a:p>
          <a:p>
            <a:r>
              <a:rPr lang="en-GB" dirty="0">
                <a:latin typeface="+mj-lt"/>
                <a:cs typeface="Times New Roman" panose="02020603050405020304" pitchFamily="18" charset="0"/>
              </a:rPr>
              <a:t>Johnston: </a:t>
            </a:r>
            <a:r>
              <a:rPr lang="en-GB" i="1" dirty="0">
                <a:latin typeface="+mj-lt"/>
                <a:cs typeface="Times New Roman" panose="02020603050405020304" pitchFamily="18" charset="0"/>
              </a:rPr>
              <a:t>Leadership decapitation </a:t>
            </a:r>
          </a:p>
          <a:p>
            <a:r>
              <a:rPr lang="en-GB" dirty="0">
                <a:latin typeface="+mj-lt"/>
                <a:cs typeface="Times New Roman" panose="02020603050405020304" pitchFamily="18" charset="0"/>
              </a:rPr>
              <a:t>Ursula: </a:t>
            </a:r>
            <a:r>
              <a:rPr lang="en-GB" i="1" dirty="0">
                <a:latin typeface="+mj-lt"/>
                <a:cs typeface="Times New Roman" panose="02020603050405020304" pitchFamily="18" charset="0"/>
              </a:rPr>
              <a:t>Repressive measures &amp; coercive responses </a:t>
            </a:r>
          </a:p>
          <a:p>
            <a:r>
              <a:rPr lang="en-GB" dirty="0">
                <a:latin typeface="+mj-lt"/>
                <a:cs typeface="Times New Roman" panose="02020603050405020304" pitchFamily="18" charset="0"/>
              </a:rPr>
              <a:t>Kurtulus: </a:t>
            </a:r>
            <a:r>
              <a:rPr lang="en-GB" i="1" dirty="0">
                <a:latin typeface="+mj-lt"/>
                <a:cs typeface="Times New Roman" panose="02020603050405020304" pitchFamily="18" charset="0"/>
              </a:rPr>
              <a:t>Trends in US and Israel </a:t>
            </a:r>
          </a:p>
        </p:txBody>
      </p:sp>
    </p:spTree>
    <p:extLst>
      <p:ext uri="{BB962C8B-B14F-4D97-AF65-F5344CB8AC3E}">
        <p14:creationId xmlns:p14="http://schemas.microsoft.com/office/powerpoint/2010/main" val="318942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AD966-8276-085A-A3B8-8280C49CC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29" y="689317"/>
            <a:ext cx="10515600" cy="49307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What is leadership decapitation?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Tactics designed and aimed to kill/ capture the key leader/ leaders of a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terro</a:t>
            </a:r>
            <a:r>
              <a:rPr lang="en-GB" sz="2400" dirty="0" err="1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rist</a:t>
            </a:r>
            <a:r>
              <a:rPr lang="en-GB" sz="24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/ insurgency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group who play a prominent role </a:t>
            </a:r>
            <a:r>
              <a:rPr lang="en-GB" sz="24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in the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organization.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Leadership decapitation: </a:t>
            </a:r>
            <a:r>
              <a:rPr lang="en-GB" sz="24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capture of kill of terrorist group’s leader.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>
              <a:latin typeface="+mj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>
              <a:latin typeface="+mj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What is the logic behind such a tactic?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Intent: disrupt the organizational routine and structure of terrorist group &amp; deter others from assuming power/ leadership. </a:t>
            </a: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87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DB42-B155-81BB-0987-D74E0216E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585"/>
            <a:ext cx="10515600" cy="1055712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Leadership Decapitation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9FE66-1C69-7988-190E-2F85DE5BF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268" y="1308297"/>
            <a:ext cx="11331526" cy="5043266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cs typeface="Times New Roman" panose="02020603050405020304" pitchFamily="18" charset="0"/>
              </a:rPr>
              <a:t>Tactic used by many states in CT/ COIN strategy. </a:t>
            </a:r>
          </a:p>
          <a:p>
            <a:pPr marL="0" indent="0">
              <a:buNone/>
            </a:pPr>
            <a:endParaRPr lang="en-GB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i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PROPONENTS</a:t>
            </a:r>
            <a:r>
              <a:rPr lang="en-GB" sz="2400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OF DECAPITATION: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  <a:cs typeface="Times New Roman" panose="02020603050405020304" pitchFamily="18" charset="0"/>
              </a:rPr>
              <a:t>Cite cases where the tactic has contributed to the organizational collapse of terror groups.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  <a:cs typeface="Times New Roman" panose="02020603050405020304" pitchFamily="18" charset="0"/>
              </a:rPr>
              <a:t> PKK, Shining Path (Peru)</a:t>
            </a:r>
          </a:p>
          <a:p>
            <a:pPr marL="0" indent="0">
              <a:buNone/>
            </a:pPr>
            <a:endParaRPr lang="en-GB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i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CRITICS</a:t>
            </a:r>
            <a:r>
              <a:rPr lang="en-GB" sz="2400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 OF DECAPITATION: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  <a:cs typeface="Times New Roman" panose="02020603050405020304" pitchFamily="18" charset="0"/>
              </a:rPr>
              <a:t>Cite cases where terror activity increased and intensified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  <a:cs typeface="Times New Roman" panose="02020603050405020304" pitchFamily="18" charset="0"/>
              </a:rPr>
              <a:t>Morally questionable</a:t>
            </a:r>
          </a:p>
          <a:p>
            <a:pPr>
              <a:buFontTx/>
              <a:buChar char="-"/>
            </a:pPr>
            <a:r>
              <a:rPr lang="en-GB" sz="2400" dirty="0">
                <a:latin typeface="+mj-lt"/>
                <a:cs typeface="Times New Roman" panose="02020603050405020304" pitchFamily="18" charset="0"/>
              </a:rPr>
              <a:t>Possible backlash effect (decapitation result = increase terror recruits)</a:t>
            </a:r>
          </a:p>
          <a:p>
            <a:pPr>
              <a:buFontTx/>
              <a:buChar char="-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173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A233-9F51-FFCC-8013-2D9E996A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cs typeface="Times New Roman" panose="02020603050405020304" pitchFamily="18" charset="0"/>
              </a:rPr>
              <a:t>Price (2012): </a:t>
            </a:r>
            <a:r>
              <a:rPr lang="en-GB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What are the effects of leadership decapitation?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AFA31-029A-7DF3-F2F2-DA8222ABF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1938"/>
            <a:ext cx="10515600" cy="47350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b="1" dirty="0">
                <a:latin typeface="+mj-lt"/>
                <a:cs typeface="Times New Roman" panose="02020603050405020304" pitchFamily="18" charset="0"/>
              </a:rPr>
              <a:t>Analyses: </a:t>
            </a:r>
            <a:r>
              <a:rPr lang="en-GB" dirty="0">
                <a:latin typeface="+mj-lt"/>
                <a:cs typeface="Times New Roman" panose="02020603050405020304" pitchFamily="18" charset="0"/>
              </a:rPr>
              <a:t>the effects of leadership decapitation on the mortality rate of 207 terrorist groups from 1970-2008. </a:t>
            </a:r>
          </a:p>
          <a:p>
            <a:pPr marL="0" indent="0">
              <a:buNone/>
            </a:pPr>
            <a:r>
              <a:rPr lang="en-GB" b="1" dirty="0">
                <a:latin typeface="+mj-lt"/>
                <a:cs typeface="Times New Roman" panose="02020603050405020304" pitchFamily="18" charset="0"/>
              </a:rPr>
              <a:t>How to assess effects of decapitation? </a:t>
            </a:r>
          </a:p>
          <a:p>
            <a:pPr>
              <a:buFontTx/>
              <a:buChar char="-"/>
            </a:pPr>
            <a:r>
              <a:rPr lang="en-GB" dirty="0">
                <a:latin typeface="+mj-lt"/>
                <a:cs typeface="Times New Roman" panose="02020603050405020304" pitchFamily="18" charset="0"/>
              </a:rPr>
              <a:t>Number, frequency, lethality of attacks. </a:t>
            </a:r>
          </a:p>
          <a:p>
            <a:pPr marL="0" indent="0">
              <a:buNone/>
            </a:pPr>
            <a:endParaRPr lang="en-GB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PREVIOUS RESEARCH:</a:t>
            </a:r>
          </a:p>
          <a:p>
            <a:pPr marL="0" indent="0">
              <a:buNone/>
            </a:pPr>
            <a:r>
              <a:rPr lang="en-GB" dirty="0">
                <a:latin typeface="+mj-lt"/>
                <a:cs typeface="Times New Roman" panose="02020603050405020304" pitchFamily="18" charset="0"/>
              </a:rPr>
              <a:t>- Finds no effect of leadership decapitation. 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AUTHOR’S FINDING:</a:t>
            </a:r>
          </a:p>
          <a:p>
            <a:pPr>
              <a:buFontTx/>
              <a:buChar char="-"/>
            </a:pPr>
            <a:r>
              <a:rPr lang="en-GB" dirty="0">
                <a:latin typeface="+mj-lt"/>
                <a:cs typeface="Times New Roman" panose="02020603050405020304" pitchFamily="18" charset="0"/>
              </a:rPr>
              <a:t>Decapitation increases the mortality rate of terror groups.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20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1702</Words>
  <Application>Microsoft Office PowerPoint</Application>
  <PresentationFormat>Widescreen</PresentationFormat>
  <Paragraphs>157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Times New Roman</vt:lpstr>
      <vt:lpstr>Office Theme</vt:lpstr>
      <vt:lpstr>Counterterrorism &amp; Counterinsurgency</vt:lpstr>
      <vt:lpstr>PAPER PRESENTATIONS </vt:lpstr>
      <vt:lpstr>Terrorism and Insurgency</vt:lpstr>
      <vt:lpstr>PowerPoint Presentation</vt:lpstr>
      <vt:lpstr>Mirror Image of Terrorism and Insurgency = CT &amp; COIN </vt:lpstr>
      <vt:lpstr>Readings and focus</vt:lpstr>
      <vt:lpstr>PowerPoint Presentation</vt:lpstr>
      <vt:lpstr>Leadership Decapitation </vt:lpstr>
      <vt:lpstr>Price (2012): What are the effects of leadership decapitation?</vt:lpstr>
      <vt:lpstr>PowerPoint Presentation</vt:lpstr>
      <vt:lpstr>Terrorist groups: violent, clandestine, value-based </vt:lpstr>
      <vt:lpstr>Empirical results </vt:lpstr>
      <vt:lpstr>PowerPoint Presentation</vt:lpstr>
      <vt:lpstr>PowerPoint Presentation</vt:lpstr>
      <vt:lpstr>Johnston (2012): Decapitation &amp; Insurgency</vt:lpstr>
      <vt:lpstr>Argument</vt:lpstr>
      <vt:lpstr>Results</vt:lpstr>
      <vt:lpstr>Universal strategy or group-characteristic related?</vt:lpstr>
      <vt:lpstr>PowerPoint Presentation</vt:lpstr>
      <vt:lpstr>PowerPoint Presentation</vt:lpstr>
      <vt:lpstr>Daxecker &amp; Hess (2012): CT and Regime Type </vt:lpstr>
      <vt:lpstr>Harsh &amp; Repressive responses to terrorism </vt:lpstr>
      <vt:lpstr>Why are democracies different? </vt:lpstr>
      <vt:lpstr>Results: Harsh measures, regime type, long run</vt:lpstr>
      <vt:lpstr>PowerPoint Presentation</vt:lpstr>
      <vt:lpstr>PowerPoint Presentation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dereets</dc:creator>
  <cp:lastModifiedBy>Elizabeth dereets</cp:lastModifiedBy>
  <cp:revision>1</cp:revision>
  <dcterms:created xsi:type="dcterms:W3CDTF">2023-03-22T14:23:57Z</dcterms:created>
  <dcterms:modified xsi:type="dcterms:W3CDTF">2023-04-24T10:26:56Z</dcterms:modified>
</cp:coreProperties>
</file>