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1"/>
  </p:notesMasterIdLst>
  <p:handoutMasterIdLst>
    <p:handoutMasterId r:id="rId22"/>
  </p:handoutMasterIdLst>
  <p:sldIdLst>
    <p:sldId id="322" r:id="rId4"/>
    <p:sldId id="283" r:id="rId5"/>
    <p:sldId id="323" r:id="rId6"/>
    <p:sldId id="324" r:id="rId7"/>
    <p:sldId id="331" r:id="rId8"/>
    <p:sldId id="332" r:id="rId9"/>
    <p:sldId id="326" r:id="rId10"/>
    <p:sldId id="327" r:id="rId11"/>
    <p:sldId id="328" r:id="rId12"/>
    <p:sldId id="333" r:id="rId13"/>
    <p:sldId id="334" r:id="rId14"/>
    <p:sldId id="335" r:id="rId15"/>
    <p:sldId id="329" r:id="rId16"/>
    <p:sldId id="330" r:id="rId17"/>
    <p:sldId id="336" r:id="rId18"/>
    <p:sldId id="337" r:id="rId19"/>
    <p:sldId id="338" r:id="rId20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93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513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8610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276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3446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4902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4503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880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012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502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267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560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740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7784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545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143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06662" y="2565400"/>
            <a:ext cx="5722937" cy="3324860"/>
          </a:xfrm>
        </p:spPr>
        <p:txBody>
          <a:bodyPr/>
          <a:lstStyle/>
          <a:p>
            <a:pPr algn="ctr"/>
            <a:br>
              <a:rPr lang="cs-CZ" dirty="0">
                <a:solidFill>
                  <a:schemeClr val="tx1"/>
                </a:solidFill>
              </a:rPr>
            </a:br>
            <a:r>
              <a:rPr lang="cs-CZ" dirty="0" err="1">
                <a:solidFill>
                  <a:schemeClr val="tx1"/>
                </a:solidFill>
              </a:rPr>
              <a:t>Pluralism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Disagreement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b="0" dirty="0" err="1">
                <a:solidFill>
                  <a:schemeClr val="tx1"/>
                </a:solidFill>
              </a:rPr>
              <a:t>Populism</a:t>
            </a:r>
            <a:r>
              <a:rPr lang="cs-CZ" b="0" dirty="0">
                <a:solidFill>
                  <a:schemeClr val="tx1"/>
                </a:solidFill>
              </a:rPr>
              <a:t> and </a:t>
            </a:r>
            <a:r>
              <a:rPr lang="cs-CZ" b="0" dirty="0" err="1">
                <a:solidFill>
                  <a:schemeClr val="tx1"/>
                </a:solidFill>
              </a:rPr>
              <a:t>Illiberalism</a:t>
            </a:r>
            <a:r>
              <a:rPr lang="cs-CZ" b="0" dirty="0">
                <a:solidFill>
                  <a:schemeClr val="tx1"/>
                </a:solidFill>
              </a:rPr>
              <a:t> </a:t>
            </a:r>
            <a:br>
              <a:rPr lang="cs-CZ" b="0" dirty="0">
                <a:solidFill>
                  <a:schemeClr val="tx1"/>
                </a:solidFill>
              </a:rPr>
            </a:br>
            <a:br>
              <a:rPr lang="cs-CZ" b="0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Democratic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Diarchy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68726" y="1974797"/>
            <a:ext cx="841596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„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will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opinion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are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two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powers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democratic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sovereign.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are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different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ans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should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remain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distinct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although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in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need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constant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communication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.“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 err="1">
                <a:latin typeface="Sylfaen"/>
                <a:ea typeface="Calibri"/>
                <a:cs typeface="Times New Roman"/>
              </a:rPr>
              <a:t>Representative</a:t>
            </a:r>
            <a:r>
              <a:rPr lang="cs-CZ" sz="3000" b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b="1" dirty="0" err="1">
                <a:latin typeface="Sylfaen"/>
                <a:ea typeface="Calibri"/>
                <a:cs typeface="Times New Roman"/>
              </a:rPr>
              <a:t>Epistemic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deliberation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nonelected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bodies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 	and </a:t>
            </a:r>
            <a:r>
              <a:rPr lang="cs-CZ" sz="3000" b="1" dirty="0" err="1">
                <a:latin typeface="Sylfaen"/>
                <a:ea typeface="Calibri"/>
                <a:cs typeface="Times New Roman"/>
              </a:rPr>
              <a:t>Populism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opinion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part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people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merge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with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will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state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07610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Genealogy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76410" y="2151529"/>
            <a:ext cx="840828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demagoguery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in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ancient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direct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i="1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i="1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Roman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Tradition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populus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plebs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America v.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Europe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Social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Movements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1086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Architecture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84094" y="1982481"/>
            <a:ext cx="840059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style +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seeks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state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power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Against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Pluralism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Unification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masses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Caesarist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Leader: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Concentration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power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Parasitical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on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Representative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7675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Illiberalism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Illiberalism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04771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Plebiscitarianism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Illiberalism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45887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Illiberalism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30092" y="2428155"/>
            <a:ext cx="82315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Post-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Future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2660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37281" cy="818865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What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is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Liberalism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68491" y="2088107"/>
            <a:ext cx="849315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Liberty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Tradition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Question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Modernity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Voluntarism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War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Against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Nature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Individual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State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6562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64576" cy="777922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Post-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liberal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Future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4324" y="1910687"/>
            <a:ext cx="81652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Two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Forms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Denouement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(a)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Perpetuation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; (b)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Another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Regime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Three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Steps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(a)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Acknowledgment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Achievements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; (b)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End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Ideology; (c)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Advent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Postliberal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Practice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Birth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Theory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0767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Illiberalism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Illiberalism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Illiberalism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Illiberalism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3993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Populist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Four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Features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61997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21273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Hostility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Engagement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with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63601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821273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Four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Featurs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PC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3250" y="2166897"/>
            <a:ext cx="833144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Popular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Will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Majoritarianism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Legal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Resentment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Instrumentalism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8302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Illiberalism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Illiberalism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4445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r>
              <a:rPr lang="cs-CZ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Illiberalism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Populism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Illiberalism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5839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endParaRPr lang="cs-CZ" sz="4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Democratic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Diarchy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Genealogy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Architecture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28468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2314</TotalTime>
  <Words>422</Words>
  <Application>Microsoft Office PowerPoint</Application>
  <PresentationFormat>Předvádění na obrazovce (4:3)</PresentationFormat>
  <Paragraphs>148</Paragraphs>
  <Slides>17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Sylfaen</vt:lpstr>
      <vt:lpstr>Tahoma</vt:lpstr>
      <vt:lpstr>Wingdings</vt:lpstr>
      <vt:lpstr>Prezentace_MU_CZ</vt:lpstr>
      <vt:lpstr>1_Směsi</vt:lpstr>
      <vt:lpstr>2_Směsi</vt:lpstr>
      <vt:lpstr> Pluralism and Disagreement  Populism and Illiberalism   Jiří Baroš</vt:lpstr>
      <vt:lpstr>Populism and Illiberalism</vt:lpstr>
      <vt:lpstr>Populism and Illiberalism</vt:lpstr>
      <vt:lpstr>Populist Constitutionalism</vt:lpstr>
      <vt:lpstr>Populism and Constitutionalism</vt:lpstr>
      <vt:lpstr>Four Featurs of PC</vt:lpstr>
      <vt:lpstr>Populism and Illiberalism</vt:lpstr>
      <vt:lpstr>Populism and Illiberalism</vt:lpstr>
      <vt:lpstr>Populism</vt:lpstr>
      <vt:lpstr>Democratic Diarchy</vt:lpstr>
      <vt:lpstr>Genealogy</vt:lpstr>
      <vt:lpstr>Architecture</vt:lpstr>
      <vt:lpstr>Populism and Illiberalism</vt:lpstr>
      <vt:lpstr>Populism and Plebiscitarianism</vt:lpstr>
      <vt:lpstr>Illiberalism</vt:lpstr>
      <vt:lpstr>What is Liberalism?</vt:lpstr>
      <vt:lpstr>Post-liberal 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142</cp:revision>
  <cp:lastPrinted>2014-10-15T14:35:53Z</cp:lastPrinted>
  <dcterms:created xsi:type="dcterms:W3CDTF">2013-12-10T20:26:31Z</dcterms:created>
  <dcterms:modified xsi:type="dcterms:W3CDTF">2023-03-20T08:20:45Z</dcterms:modified>
</cp:coreProperties>
</file>