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80" r:id="rId4"/>
    <p:sldId id="265" r:id="rId5"/>
    <p:sldId id="266" r:id="rId6"/>
    <p:sldId id="282" r:id="rId7"/>
    <p:sldId id="276" r:id="rId8"/>
    <p:sldId id="267" r:id="rId9"/>
    <p:sldId id="275" r:id="rId10"/>
    <p:sldId id="268" r:id="rId11"/>
    <p:sldId id="277" r:id="rId12"/>
    <p:sldId id="272" r:id="rId13"/>
    <p:sldId id="278" r:id="rId14"/>
    <p:sldId id="273" r:id="rId15"/>
    <p:sldId id="279" r:id="rId16"/>
    <p:sldId id="274" r:id="rId17"/>
    <p:sldId id="261" r:id="rId18"/>
    <p:sldId id="288" r:id="rId19"/>
    <p:sldId id="295" r:id="rId20"/>
    <p:sldId id="296" r:id="rId21"/>
    <p:sldId id="293" r:id="rId22"/>
    <p:sldId id="264" r:id="rId23"/>
    <p:sldId id="262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e2cacd45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e2cacd45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e2cacd45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e2cacd45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e2cacd45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e2cacd45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107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e2cacd45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e2cacd45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4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e2cacd45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e2cacd45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r.com/movies-that-won-best-picture-oscars-with-no-acting-nomina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26648" y="519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Current Events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Writing Leads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CA8FF-EA62-4B72-BD3C-5381B129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1E127A-327B-4A90-9CD5-CBD839F6B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What ? </a:t>
            </a:r>
            <a:r>
              <a:rPr lang="en-US" dirty="0">
                <a:solidFill>
                  <a:schemeClr val="tx1"/>
                </a:solidFill>
              </a:rPr>
              <a:t>Where? When? 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film "Parasite" by South Korean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director</a:t>
            </a:r>
            <a:r>
              <a:rPr lang="en-US" dirty="0">
                <a:solidFill>
                  <a:schemeClr val="tx1"/>
                </a:solidFill>
              </a:rPr>
              <a:t>, producer and writer Bong Joon Ho made history in more ways than one when on 2 February 2020, as a foreign film, it took home the night's biggest honor,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Best Picture</a:t>
            </a:r>
            <a:r>
              <a:rPr lang="en-US" dirty="0">
                <a:solidFill>
                  <a:schemeClr val="tx1"/>
                </a:solidFill>
              </a:rPr>
              <a:t>, at the 92nd Academy Awards in Hollywood.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606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8EB5B7-9E02-4F58-A451-9C66E3FE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D9623FA-1E55-4E60-88A6-1EC3F5619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What ?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Where? </a:t>
            </a:r>
            <a:r>
              <a:rPr lang="en-US" dirty="0">
                <a:solidFill>
                  <a:schemeClr val="tx1"/>
                </a:solidFill>
              </a:rPr>
              <a:t>When? 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film "Parasite" by South Korean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director</a:t>
            </a:r>
            <a:r>
              <a:rPr lang="en-US" dirty="0">
                <a:solidFill>
                  <a:schemeClr val="tx1"/>
                </a:solidFill>
              </a:rPr>
              <a:t>, producer and writer Bong Joon Ho made history in more ways than one when on 2 February 2020, as a foreign film, it took home the night's biggest honor,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Best Picture</a:t>
            </a:r>
            <a:r>
              <a:rPr lang="en-US" dirty="0">
                <a:solidFill>
                  <a:schemeClr val="tx1"/>
                </a:solidFill>
              </a:rPr>
              <a:t>, at the 92nd Academy Awards in Hollywood.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40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F3B83-61D8-41F5-9CAB-C36C06BA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15300EA-38E6-4D3A-843D-533AB0CB7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What ?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Where? </a:t>
            </a:r>
            <a:r>
              <a:rPr lang="en-US" dirty="0">
                <a:solidFill>
                  <a:schemeClr val="tx1"/>
                </a:solidFill>
              </a:rPr>
              <a:t>When? 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film "Parasite" by South Korean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director</a:t>
            </a:r>
            <a:r>
              <a:rPr lang="en-US" dirty="0">
                <a:solidFill>
                  <a:schemeClr val="tx1"/>
                </a:solidFill>
              </a:rPr>
              <a:t>, producer and writer Bong Joon Ho made history in more ways than one when on 2 February 2020, as a foreign film, it took home the night's biggest honor,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Best Picture</a:t>
            </a:r>
            <a:r>
              <a:rPr lang="en-US" dirty="0">
                <a:solidFill>
                  <a:schemeClr val="tx1"/>
                </a:solidFill>
              </a:rPr>
              <a:t>, at the 92nd Academy Awards in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Hollywood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642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FF4F4-4815-4486-965D-F03268DD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14079BD-FC87-49B7-B6B9-2CFDB7C73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What ?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Where?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When? </a:t>
            </a:r>
            <a:r>
              <a:rPr lang="en-US" dirty="0">
                <a:solidFill>
                  <a:schemeClr val="tx1"/>
                </a:solidFill>
              </a:rPr>
              <a:t>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film "Parasite" by South Korean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director</a:t>
            </a:r>
            <a:r>
              <a:rPr lang="en-US" dirty="0">
                <a:solidFill>
                  <a:schemeClr val="tx1"/>
                </a:solidFill>
              </a:rPr>
              <a:t>, producer and writer Bong Joon Ho made history in more ways than one when on 2 February 2020, as a foreign film, it took home the night's biggest honor,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Best Picture</a:t>
            </a:r>
            <a:r>
              <a:rPr lang="en-US" dirty="0">
                <a:solidFill>
                  <a:schemeClr val="tx1"/>
                </a:solidFill>
              </a:rPr>
              <a:t>, at the 92nd Academy Awards in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Hollywood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78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E767F-3417-4EFB-8311-43941280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63DC2E8-32D5-48FA-A1C6-CBD97EE0C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What ?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Where?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When? </a:t>
            </a:r>
            <a:r>
              <a:rPr lang="en-US" dirty="0">
                <a:solidFill>
                  <a:schemeClr val="tx1"/>
                </a:solidFill>
              </a:rPr>
              <a:t>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film "Parasite" by South Korean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director</a:t>
            </a:r>
            <a:r>
              <a:rPr lang="en-US" dirty="0">
                <a:solidFill>
                  <a:schemeClr val="tx1"/>
                </a:solidFill>
              </a:rPr>
              <a:t>, producer and writer Bong Joon Ho made history in more ways than one when 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2 February 2020</a:t>
            </a:r>
            <a:r>
              <a:rPr lang="en-US" dirty="0">
                <a:solidFill>
                  <a:schemeClr val="tx1"/>
                </a:solidFill>
              </a:rPr>
              <a:t>, as a foreign film, it took home the night's biggest honor,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Best Picture</a:t>
            </a:r>
            <a:r>
              <a:rPr lang="en-US" dirty="0">
                <a:solidFill>
                  <a:schemeClr val="tx1"/>
                </a:solidFill>
              </a:rPr>
              <a:t>, at the 92nd Academy Awards in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Hollywood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32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9EE1E-A984-47F5-974C-6A3776D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892268-5871-4161-B7F9-FFF8A8CA3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What ?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Where?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When? </a:t>
            </a: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film "Parasite" by South Korean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director</a:t>
            </a:r>
            <a:r>
              <a:rPr lang="en-US" dirty="0">
                <a:solidFill>
                  <a:schemeClr val="tx1"/>
                </a:solidFill>
              </a:rPr>
              <a:t>, producer and writer Bong Joon Ho made history in more ways than one when 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2 February 2020</a:t>
            </a:r>
            <a:r>
              <a:rPr lang="en-US" dirty="0">
                <a:solidFill>
                  <a:schemeClr val="tx1"/>
                </a:solidFill>
              </a:rPr>
              <a:t>, as a foreign film, it took home the night's biggest honor,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Best Picture</a:t>
            </a:r>
            <a:r>
              <a:rPr lang="en-US" dirty="0">
                <a:solidFill>
                  <a:schemeClr val="tx1"/>
                </a:solidFill>
              </a:rPr>
              <a:t>, at the 92nd Academy Awards in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Hollywood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02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ECEB9-B00F-46D2-AEA5-2D82546A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ABC63D-6976-479A-850C-8F9CD7A236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What ?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Where?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When? </a:t>
            </a: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film "Parasite" by South Korean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director</a:t>
            </a:r>
            <a:r>
              <a:rPr lang="en-US" dirty="0">
                <a:solidFill>
                  <a:schemeClr val="tx1"/>
                </a:solidFill>
              </a:rPr>
              <a:t>, producer and writer Bong Joon Ho made history in more ways than one when on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highlight>
                  <a:srgbClr val="FFFF00"/>
                </a:highlight>
              </a:rPr>
              <a:t>2 February 2020</a:t>
            </a:r>
            <a:r>
              <a:rPr lang="en-US" dirty="0">
                <a:solidFill>
                  <a:schemeClr val="tx1"/>
                </a:solidFill>
              </a:rPr>
              <a:t>, as </a:t>
            </a: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a foreign film</a:t>
            </a:r>
            <a:r>
              <a:rPr lang="en-US" dirty="0">
                <a:solidFill>
                  <a:schemeClr val="tx1"/>
                </a:solidFill>
              </a:rPr>
              <a:t>, it </a:t>
            </a: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took home the night's biggest honor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Best Picture</a:t>
            </a:r>
            <a:r>
              <a:rPr lang="en-US" dirty="0">
                <a:solidFill>
                  <a:schemeClr val="tx1"/>
                </a:solidFill>
              </a:rPr>
              <a:t>, at the 92nd Academy Awards in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Hollywood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6729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</a:rPr>
              <a:t>a) Parasite</a:t>
            </a:r>
            <a:endParaRPr sz="18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591671"/>
            <a:ext cx="8520600" cy="3977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3"/>
              </a:rPr>
              <a:t>https://www.insider.com/movies-that-won-best-picture-oscars-with-no-acting-nominations</a:t>
            </a:r>
            <a:endParaRPr dirty="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8632" y="445025"/>
            <a:ext cx="5438286" cy="3831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CCFD3-90DA-4432-B1D9-8D16A3C4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questions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8D0DA0C-254A-497A-A33D-0203CF11A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other Oscars did the film win?</a:t>
            </a:r>
          </a:p>
          <a:p>
            <a:r>
              <a:rPr lang="en-US" dirty="0">
                <a:solidFill>
                  <a:schemeClr val="tx1"/>
                </a:solidFill>
              </a:rPr>
              <a:t>How large was the budget?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190185"/>
            <a:ext cx="8520600" cy="298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n-US" sz="1800" b="1" dirty="0">
                <a:solidFill>
                  <a:srgbClr val="FFFFFF"/>
                </a:solidFill>
              </a:rPr>
              <a:t>b) Hospital built in 10 days </a:t>
            </a:r>
            <a:r>
              <a:rPr lang="en-US" sz="1800" dirty="0">
                <a:solidFill>
                  <a:srgbClr val="FFFFFF"/>
                </a:solidFill>
              </a:rPr>
              <a:t>– caption, heading, key words</a:t>
            </a:r>
            <a:endParaRPr lang="en-US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462131"/>
            <a:ext cx="8520600" cy="4123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sz="2400" dirty="0">
                <a:solidFill>
                  <a:schemeClr val="tx1"/>
                </a:solidFill>
                <a:highlight>
                  <a:srgbClr val="FF00FF"/>
                </a:highlight>
              </a:rPr>
              <a:t>What ? </a:t>
            </a: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Where? </a:t>
            </a: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FFFF00"/>
                </a:highlight>
              </a:rPr>
              <a:t>When? </a:t>
            </a:r>
            <a:r>
              <a:rPr lang="en-US" sz="2400" dirty="0">
                <a:solidFill>
                  <a:schemeClr val="tx1"/>
                </a:solidFill>
                <a:highlight>
                  <a:srgbClr val="FF0000"/>
                </a:highlight>
              </a:rPr>
              <a:t>Why?</a:t>
            </a:r>
          </a:p>
          <a:p>
            <a:pPr marL="0" lvl="0" indent="0">
              <a:spcBef>
                <a:spcPts val="1600"/>
              </a:spcBef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On 2 February 2020, builders in the city of Wuhan, China completed a makeshift emergency hospital to treat patients infected with the coronavirus in just 10 days. </a:t>
            </a:r>
            <a:endParaRPr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1213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Topics </a:t>
            </a:r>
            <a:r>
              <a:rPr lang="en-US" dirty="0"/>
              <a:t>– optimistic, entertaining, truthful, serious? </a:t>
            </a:r>
            <a:br>
              <a:rPr lang="en-US" dirty="0"/>
            </a:br>
            <a:br>
              <a:rPr lang="en-US" dirty="0"/>
            </a:br>
            <a:endParaRPr sz="18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658678"/>
            <a:ext cx="8520600" cy="3601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457200">
              <a:lnSpc>
                <a:spcPct val="100000"/>
              </a:lnSpc>
              <a:spcBef>
                <a:spcPts val="1600"/>
              </a:spcBef>
              <a:buClr>
                <a:srgbClr val="FFFFFF"/>
              </a:buClr>
              <a:buFont typeface="+mj-lt"/>
              <a:buAutoNum type="alphaLcParenR"/>
            </a:pPr>
            <a:r>
              <a:rPr lang="cs-CZ" sz="2400" b="1" dirty="0">
                <a:solidFill>
                  <a:srgbClr val="FFFFFF"/>
                </a:solidFill>
              </a:rPr>
              <a:t>Parasite</a:t>
            </a:r>
            <a:endParaRPr lang="en-US" sz="2400" b="1" dirty="0">
              <a:solidFill>
                <a:srgbClr val="FFFFFF"/>
              </a:solidFill>
            </a:endParaRPr>
          </a:p>
          <a:p>
            <a:pPr marL="571500" indent="-457200">
              <a:lnSpc>
                <a:spcPct val="100000"/>
              </a:lnSpc>
              <a:spcBef>
                <a:spcPts val="1600"/>
              </a:spcBef>
              <a:buClr>
                <a:srgbClr val="FFFFFF"/>
              </a:buClr>
              <a:buFont typeface="+mj-lt"/>
              <a:buAutoNum type="alphaLcParenR"/>
            </a:pPr>
            <a:r>
              <a:rPr lang="en" sz="2400" b="1" dirty="0">
                <a:solidFill>
                  <a:srgbClr val="FFFFFF"/>
                </a:solidFill>
              </a:rPr>
              <a:t>Hospital built in 10 days</a:t>
            </a:r>
          </a:p>
          <a:p>
            <a:pPr marL="571500" indent="-457200">
              <a:lnSpc>
                <a:spcPct val="100000"/>
              </a:lnSpc>
              <a:spcBef>
                <a:spcPts val="1600"/>
              </a:spcBef>
              <a:buClr>
                <a:srgbClr val="FFFFFF"/>
              </a:buClr>
              <a:buFont typeface="+mj-lt"/>
              <a:buAutoNum type="alphaLcParenR"/>
            </a:pPr>
            <a:r>
              <a:rPr lang="en" sz="2400" b="1" dirty="0">
                <a:solidFill>
                  <a:srgbClr val="FFFFFF"/>
                </a:solidFill>
              </a:rPr>
              <a:t>Megxit</a:t>
            </a:r>
          </a:p>
          <a:p>
            <a:pPr marL="571500" indent="-457200">
              <a:lnSpc>
                <a:spcPct val="100000"/>
              </a:lnSpc>
              <a:spcBef>
                <a:spcPts val="1600"/>
              </a:spcBef>
              <a:buClr>
                <a:srgbClr val="FFFFFF"/>
              </a:buClr>
              <a:buFont typeface="+mj-lt"/>
              <a:buAutoNum type="alphaLcParenR"/>
            </a:pPr>
            <a:r>
              <a:rPr lang="en" sz="2400" b="1" dirty="0">
                <a:solidFill>
                  <a:srgbClr val="FFFFFF"/>
                </a:solidFill>
              </a:rPr>
              <a:t>Central Perk</a:t>
            </a:r>
          </a:p>
          <a:p>
            <a:pPr marL="571500" indent="-457200">
              <a:lnSpc>
                <a:spcPct val="100000"/>
              </a:lnSpc>
              <a:spcBef>
                <a:spcPts val="1600"/>
              </a:spcBef>
              <a:buClr>
                <a:srgbClr val="FFFFFF"/>
              </a:buClr>
              <a:buFont typeface="+mj-lt"/>
              <a:buAutoNum type="alphaLcParenR"/>
            </a:pPr>
            <a:r>
              <a:rPr lang="en" sz="2400" b="1" dirty="0">
                <a:solidFill>
                  <a:srgbClr val="FFFFFF"/>
                </a:solidFill>
              </a:rPr>
              <a:t>“How dare you?”</a:t>
            </a:r>
            <a:endParaRPr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1901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</a:pPr>
            <a:r>
              <a:rPr lang="en-US" sz="1800" b="1" dirty="0">
                <a:solidFill>
                  <a:srgbClr val="FFFFFF"/>
                </a:solidFill>
              </a:rPr>
              <a:t>b) Hospital built in 10 days </a:t>
            </a:r>
            <a:r>
              <a:rPr lang="en-US" sz="1800" dirty="0">
                <a:solidFill>
                  <a:srgbClr val="FFFFFF"/>
                </a:solidFill>
              </a:rPr>
              <a:t>– caption, heading, key words</a:t>
            </a:r>
            <a:endParaRPr lang="en-US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462131"/>
            <a:ext cx="8520600" cy="4123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14300" indent="0">
              <a:buNone/>
            </a:pPr>
            <a:r>
              <a:rPr lang="en-US" sz="2400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sz="2400" dirty="0">
                <a:solidFill>
                  <a:schemeClr val="tx1"/>
                </a:solidFill>
                <a:highlight>
                  <a:srgbClr val="FF00FF"/>
                </a:highlight>
              </a:rPr>
              <a:t>What ? </a:t>
            </a: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Where? </a:t>
            </a: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FFFF00"/>
                </a:highlight>
              </a:rPr>
              <a:t>When? </a:t>
            </a:r>
            <a:r>
              <a:rPr lang="en-US" sz="2400" dirty="0">
                <a:solidFill>
                  <a:schemeClr val="tx1"/>
                </a:solidFill>
                <a:highlight>
                  <a:srgbClr val="FF0000"/>
                </a:highlight>
              </a:rPr>
              <a:t>Why?</a:t>
            </a:r>
          </a:p>
          <a:p>
            <a:pPr marL="0" lvl="0" indent="0">
              <a:spcBef>
                <a:spcPts val="1600"/>
              </a:spcBef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On </a:t>
            </a: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FFFF00"/>
                </a:highlight>
              </a:rPr>
              <a:t>2 </a:t>
            </a: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February 2020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  <a:highlight>
                  <a:srgbClr val="00FF00"/>
                </a:highlight>
              </a:rPr>
              <a:t>builders</a:t>
            </a:r>
            <a:r>
              <a:rPr lang="en-US" sz="2400" dirty="0">
                <a:solidFill>
                  <a:schemeClr val="tx1"/>
                </a:solidFill>
              </a:rPr>
              <a:t> in the city of </a:t>
            </a:r>
            <a:r>
              <a:rPr lang="en-US" sz="2400" dirty="0">
                <a:solidFill>
                  <a:schemeClr val="tx1"/>
                </a:solidFill>
                <a:highlight>
                  <a:srgbClr val="00FFFF"/>
                </a:highlight>
              </a:rPr>
              <a:t>Wuhan</a:t>
            </a:r>
            <a:r>
              <a:rPr lang="en-US" sz="2400" dirty="0">
                <a:solidFill>
                  <a:schemeClr val="tx1"/>
                </a:solidFill>
              </a:rPr>
              <a:t>, China completed a makeshift emergency </a:t>
            </a:r>
            <a:r>
              <a:rPr lang="en-US" sz="2400" dirty="0">
                <a:solidFill>
                  <a:schemeClr val="tx1"/>
                </a:solidFill>
                <a:highlight>
                  <a:srgbClr val="FF00FF"/>
                </a:highlight>
              </a:rPr>
              <a:t>hospital</a:t>
            </a:r>
            <a:r>
              <a:rPr lang="en-US" sz="2400" dirty="0">
                <a:solidFill>
                  <a:schemeClr val="tx1"/>
                </a:solidFill>
              </a:rPr>
              <a:t> to </a:t>
            </a:r>
            <a:r>
              <a:rPr lang="en-US" sz="2400" dirty="0">
                <a:solidFill>
                  <a:schemeClr val="tx1"/>
                </a:solidFill>
                <a:highlight>
                  <a:srgbClr val="FF0000"/>
                </a:highlight>
              </a:rPr>
              <a:t>treat patients </a:t>
            </a:r>
            <a:r>
              <a:rPr lang="en-US" sz="2400" dirty="0">
                <a:solidFill>
                  <a:schemeClr val="tx1"/>
                </a:solidFill>
              </a:rPr>
              <a:t>infected with the coronavirus in just 10 days. </a:t>
            </a:r>
            <a:endParaRPr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96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CCFD3-90DA-4432-B1D9-8D16A3C4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questions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8D0DA0C-254A-497A-A33D-0203CF11A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many workers participated in the construction?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	7500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did they manage to build the hospital so quickly?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	By using pre-fabricated units set in place using cranes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773455-3364-4864-8D20-A8137BED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09F4146-D5FC-4499-8D04-3A4FDE860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80500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sz="1050" dirty="0"/>
              <a:t>                        </a:t>
            </a:r>
            <a:r>
              <a:rPr lang="cs-CZ" sz="1050" dirty="0"/>
              <a:t>https://www.businessinsider.com/how-china-managed-build-entirely-new-hospital-in-10-days-2020-2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B1DE19-A79F-43DB-9878-1A7C4A60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90" y="186019"/>
            <a:ext cx="5866181" cy="44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84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282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CF44EE-B429-4393-BFAA-001175BF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46" y="617990"/>
            <a:ext cx="8210508" cy="3907519"/>
          </a:xfrm>
        </p:spPr>
        <p:txBody>
          <a:bodyPr/>
          <a:lstStyle/>
          <a:p>
            <a:pPr algn="ctr"/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Create a lead that makes your reader want to learn more!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C9A7A-102C-4096-AEAD-12D75259A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know about the story?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914B94A-EC54-46DA-804A-1BC06CDD9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I’ve never heard of it</a:t>
            </a:r>
          </a:p>
          <a:p>
            <a:r>
              <a:rPr lang="en-US" dirty="0"/>
              <a:t>I have heard about it</a:t>
            </a:r>
          </a:p>
          <a:p>
            <a:r>
              <a:rPr lang="en-US" dirty="0"/>
              <a:t>I know a little </a:t>
            </a:r>
          </a:p>
          <a:p>
            <a:r>
              <a:rPr lang="en-US" dirty="0"/>
              <a:t>I know all about it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your group, try to recall the basic news story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7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20ACA-7CBB-4EE2-B7E8-C90D1E22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W5 – LEAD questions in journalism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7A903C-5257-4D09-BC27-8FBFF8EFC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520600" cy="364280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highlight>
                  <a:srgbClr val="00FF00"/>
                </a:highlight>
              </a:rPr>
              <a:t>Who?</a:t>
            </a:r>
          </a:p>
          <a:p>
            <a:r>
              <a:rPr lang="en-US" sz="2800" dirty="0">
                <a:solidFill>
                  <a:schemeClr val="tx1"/>
                </a:solidFill>
                <a:highlight>
                  <a:srgbClr val="FF00FF"/>
                </a:highlight>
              </a:rPr>
              <a:t>What ?</a:t>
            </a:r>
          </a:p>
          <a:p>
            <a:r>
              <a:rPr lang="en-US" sz="2800" dirty="0">
                <a:solidFill>
                  <a:schemeClr val="tx1"/>
                </a:solidFill>
                <a:highlight>
                  <a:srgbClr val="00FFFF"/>
                </a:highlight>
              </a:rPr>
              <a:t>Where?</a:t>
            </a:r>
          </a:p>
          <a:p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FFFF00"/>
                </a:highlight>
              </a:rPr>
              <a:t>When?</a:t>
            </a:r>
          </a:p>
          <a:p>
            <a:r>
              <a:rPr lang="en-US" sz="2800" dirty="0">
                <a:solidFill>
                  <a:schemeClr val="tx1"/>
                </a:solidFill>
                <a:highlight>
                  <a:srgbClr val="FF0000"/>
                </a:highlight>
              </a:rPr>
              <a:t>Why?</a:t>
            </a:r>
          </a:p>
          <a:p>
            <a:endParaRPr lang="en-US" sz="2800" dirty="0">
              <a:solidFill>
                <a:schemeClr val="tx1"/>
              </a:solidFill>
              <a:highlight>
                <a:srgbClr val="FF0000"/>
              </a:highlight>
            </a:endParaRPr>
          </a:p>
          <a:p>
            <a:pPr marL="11430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Formulate answers to the above questions into 1 or 2 sentences.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7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43D7C-E8A8-4E1D-AB65-0A594E22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a) </a:t>
            </a:r>
            <a:r>
              <a:rPr lang="cs-CZ" b="1" dirty="0">
                <a:solidFill>
                  <a:srgbClr val="FFFFFF"/>
                </a:solidFill>
              </a:rPr>
              <a:t>Parasite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– title, caption, heading, key words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8E0C3B-0A72-47B7-ADCB-4C8023E6C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What?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Where? 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FFFF00"/>
                </a:highlight>
              </a:rPr>
              <a:t>When? </a:t>
            </a: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3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43D7C-E8A8-4E1D-AB65-0A594E22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a) </a:t>
            </a:r>
            <a:r>
              <a:rPr lang="cs-CZ" b="1" dirty="0">
                <a:solidFill>
                  <a:srgbClr val="FFFFFF"/>
                </a:solidFill>
              </a:rPr>
              <a:t>Parasite</a:t>
            </a:r>
            <a:br>
              <a:rPr lang="en-US" b="1" dirty="0">
                <a:solidFill>
                  <a:srgbClr val="FFFFFF"/>
                </a:solidFill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F8E0C3B-0A72-47B7-ADCB-4C8023E6C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What? </a:t>
            </a:r>
            <a:r>
              <a:rPr lang="en-US" dirty="0">
                <a:solidFill>
                  <a:schemeClr val="tx1"/>
                </a:solidFill>
                <a:highlight>
                  <a:srgbClr val="00FFFF"/>
                </a:highlight>
              </a:rPr>
              <a:t>Where? 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  <a:highlight>
                  <a:srgbClr val="FFFF00"/>
                </a:highlight>
              </a:rPr>
              <a:t>When? </a:t>
            </a:r>
            <a:r>
              <a:rPr lang="en-US" dirty="0">
                <a:solidFill>
                  <a:schemeClr val="tx1"/>
                </a:solidFill>
                <a:highlight>
                  <a:srgbClr val="FF0000"/>
                </a:highlight>
              </a:rPr>
              <a:t>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film "Parasite" by South Korean director, producer and writer Bong Joon Ho made history in more ways than one when on 2 February 2020, as a foreign film, it took home the night's biggest honor, Best Picture, at the 92nd Academy Awards in Hollywood.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66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C56B0-93F9-413B-81C3-F6ED5C81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84CC149-180D-4481-A6D7-9D91E8172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</a:rPr>
              <a:t>What ? Where? When? 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film "Parasite" by South Korean director, producer and writer Bong Joon Ho made history in more ways than one when on 2 February 2020, as a foreign film, it took home the night's biggest honor, Best Picture, at the 92nd Academy Awards in Hollywood.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88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B0EFD-D47C-40F5-84B2-295F9568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219B8E-FFA3-4BB4-887D-EDFE24A6D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</a:rPr>
              <a:t>What ? Where? When? 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film "Parasite" by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South Korean director, producer and writer Bong Joon Ho</a:t>
            </a:r>
            <a:r>
              <a:rPr lang="en-US" dirty="0">
                <a:solidFill>
                  <a:schemeClr val="tx1"/>
                </a:solidFill>
              </a:rPr>
              <a:t> made history in more ways than one when on 2 February 2020, as a foreign film, it took home the night's biggest honor, Best Picture, at the 92nd Academy Awards in Hollywood.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52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3AD61-B863-4D24-8D0F-73566C39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D54B14D-F1AB-4420-8470-9B1CF0639D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Who?  </a:t>
            </a:r>
            <a:r>
              <a:rPr lang="en-US" dirty="0">
                <a:solidFill>
                  <a:schemeClr val="tx1"/>
                </a:solidFill>
                <a:highlight>
                  <a:srgbClr val="FF00FF"/>
                </a:highlight>
              </a:rPr>
              <a:t>What ? </a:t>
            </a:r>
            <a:r>
              <a:rPr lang="en-US" dirty="0">
                <a:solidFill>
                  <a:schemeClr val="tx1"/>
                </a:solidFill>
              </a:rPr>
              <a:t>Where? When? Why?</a:t>
            </a: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The film "Parasite" by South Korean </a:t>
            </a:r>
            <a:r>
              <a:rPr lang="en-US" dirty="0">
                <a:solidFill>
                  <a:schemeClr val="tx1"/>
                </a:solidFill>
                <a:highlight>
                  <a:srgbClr val="00FF00"/>
                </a:highlight>
              </a:rPr>
              <a:t>director</a:t>
            </a:r>
            <a:r>
              <a:rPr lang="en-US" dirty="0">
                <a:solidFill>
                  <a:schemeClr val="tx1"/>
                </a:solidFill>
              </a:rPr>
              <a:t>, producer and writer Bong Joon Ho made history in more ways than one when on 2 February 2020, as a foreign film, it took home the night's biggest honor, Best Picture, at the 92nd Academy Awards in Hollywood.</a:t>
            </a:r>
            <a:endParaRPr lang="cs-CZ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80671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1011</Words>
  <Application>Microsoft Office PowerPoint</Application>
  <PresentationFormat>On-screen Show (16:9)</PresentationFormat>
  <Paragraphs>118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Simple Dark</vt:lpstr>
      <vt:lpstr>Current Events</vt:lpstr>
      <vt:lpstr>Topics – optimistic, entertaining, truthful, serious?   </vt:lpstr>
      <vt:lpstr>What do you know about the story?</vt:lpstr>
      <vt:lpstr>W5 – LEAD questions in journalism</vt:lpstr>
      <vt:lpstr>a) Parasite – title, caption, heading, key words  </vt:lpstr>
      <vt:lpstr>a) Parasite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Parasite </vt:lpstr>
      <vt:lpstr>Follow-up questions</vt:lpstr>
      <vt:lpstr>b) Hospital built in 10 days – caption, heading, key words</vt:lpstr>
      <vt:lpstr>b) Hospital built in 10 days – caption, heading, key words</vt:lpstr>
      <vt:lpstr>Follow-up questions</vt:lpstr>
      <vt:lpstr>PowerPoint Presentation</vt:lpstr>
      <vt:lpstr>  Create a lead that makes your reader want to learn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Events</dc:title>
  <dc:creator>Šárka Roušavá</dc:creator>
  <cp:lastModifiedBy>katerina.gratrix@gmail.com</cp:lastModifiedBy>
  <cp:revision>23</cp:revision>
  <dcterms:modified xsi:type="dcterms:W3CDTF">2022-10-09T05:10:09Z</dcterms:modified>
</cp:coreProperties>
</file>