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60" r:id="rId6"/>
    <p:sldId id="261" r:id="rId7"/>
    <p:sldId id="263" r:id="rId8"/>
    <p:sldId id="264" r:id="rId9"/>
    <p:sldId id="268" r:id="rId10"/>
    <p:sldId id="301" r:id="rId11"/>
    <p:sldId id="302" r:id="rId12"/>
    <p:sldId id="274" r:id="rId13"/>
    <p:sldId id="275" r:id="rId14"/>
    <p:sldId id="276" r:id="rId15"/>
    <p:sldId id="277" r:id="rId16"/>
    <p:sldId id="303" r:id="rId17"/>
    <p:sldId id="304" r:id="rId18"/>
    <p:sldId id="306" r:id="rId19"/>
    <p:sldId id="307" r:id="rId20"/>
    <p:sldId id="308" r:id="rId21"/>
    <p:sldId id="286" r:id="rId22"/>
    <p:sldId id="309" r:id="rId23"/>
    <p:sldId id="310" r:id="rId24"/>
    <p:sldId id="290" r:id="rId25"/>
    <p:sldId id="271" r:id="rId26"/>
    <p:sldId id="292" r:id="rId27"/>
    <p:sldId id="295" r:id="rId28"/>
    <p:sldId id="293" r:id="rId29"/>
    <p:sldId id="294" r:id="rId30"/>
    <p:sldId id="296" r:id="rId31"/>
    <p:sldId id="298" r:id="rId32"/>
    <p:sldId id="299" r:id="rId33"/>
    <p:sldId id="30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6" Type="http://schemas.openxmlformats.org/officeDocument/2006/relationships/image" Target="../media/image18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2" Type="http://schemas.openxmlformats.org/officeDocument/2006/relationships/image" Target="../media/image75.svg"/><Relationship Id="rId1" Type="http://schemas.openxmlformats.org/officeDocument/2006/relationships/image" Target="../media/image74.png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Relationship Id="rId14" Type="http://schemas.openxmlformats.org/officeDocument/2006/relationships/image" Target="../media/image8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6" Type="http://schemas.openxmlformats.org/officeDocument/2006/relationships/image" Target="../media/image18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svg"/><Relationship Id="rId2" Type="http://schemas.openxmlformats.org/officeDocument/2006/relationships/image" Target="../media/image75.svg"/><Relationship Id="rId1" Type="http://schemas.openxmlformats.org/officeDocument/2006/relationships/image" Target="../media/image74.png"/><Relationship Id="rId6" Type="http://schemas.openxmlformats.org/officeDocument/2006/relationships/image" Target="../media/image79.sv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Relationship Id="rId14" Type="http://schemas.openxmlformats.org/officeDocument/2006/relationships/image" Target="../media/image8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34AC3E-4F03-436E-9922-9EE43A953C6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E15855A-911D-4170-8FCC-0CEF96E01F40}">
      <dgm:prSet custT="1"/>
      <dgm:spPr/>
      <dgm:t>
        <a:bodyPr/>
        <a:lstStyle/>
        <a:p>
          <a:r>
            <a:rPr lang="cs-CZ" sz="2000" dirty="0"/>
            <a:t>Aktivně pohybliví</a:t>
          </a:r>
          <a:endParaRPr lang="en-US" sz="2000" dirty="0"/>
        </a:p>
      </dgm:t>
    </dgm:pt>
    <dgm:pt modelId="{3BFD0D2E-33CC-49F7-A935-8DBCE3350303}" type="parTrans" cxnId="{EDDE8BDE-813F-4D84-8351-79475383BCF4}">
      <dgm:prSet/>
      <dgm:spPr/>
      <dgm:t>
        <a:bodyPr/>
        <a:lstStyle/>
        <a:p>
          <a:endParaRPr lang="en-US"/>
        </a:p>
      </dgm:t>
    </dgm:pt>
    <dgm:pt modelId="{81641AB6-AEE6-4C84-BA7B-C23AFBFA36D9}" type="sibTrans" cxnId="{EDDE8BDE-813F-4D84-8351-79475383BCF4}">
      <dgm:prSet/>
      <dgm:spPr/>
      <dgm:t>
        <a:bodyPr/>
        <a:lstStyle/>
        <a:p>
          <a:endParaRPr lang="en-US"/>
        </a:p>
      </dgm:t>
    </dgm:pt>
    <dgm:pt modelId="{631BDD76-E906-4C73-9F99-8CD4C2ED9563}">
      <dgm:prSet custT="1"/>
      <dgm:spPr/>
      <dgm:t>
        <a:bodyPr/>
        <a:lstStyle/>
        <a:p>
          <a:r>
            <a:rPr lang="cs-CZ" sz="2000" dirty="0"/>
            <a:t>Bilaterálně symetričtí</a:t>
          </a:r>
          <a:endParaRPr lang="en-US" sz="2000" dirty="0"/>
        </a:p>
      </dgm:t>
    </dgm:pt>
    <dgm:pt modelId="{22BB670F-8487-4869-8C58-9A8B6D8ED3A9}" type="parTrans" cxnId="{E5967E5E-0A2F-476C-BF05-137F577332B7}">
      <dgm:prSet/>
      <dgm:spPr/>
      <dgm:t>
        <a:bodyPr/>
        <a:lstStyle/>
        <a:p>
          <a:endParaRPr lang="en-US"/>
        </a:p>
      </dgm:t>
    </dgm:pt>
    <dgm:pt modelId="{58633107-8C0F-4C6B-8368-DFC3E61B3B11}" type="sibTrans" cxnId="{E5967E5E-0A2F-476C-BF05-137F577332B7}">
      <dgm:prSet/>
      <dgm:spPr/>
      <dgm:t>
        <a:bodyPr/>
        <a:lstStyle/>
        <a:p>
          <a:endParaRPr lang="en-US"/>
        </a:p>
      </dgm:t>
    </dgm:pt>
    <dgm:pt modelId="{C4F99372-0387-4BFE-83AC-C9CA8D1144E8}">
      <dgm:prSet custT="1"/>
      <dgm:spPr/>
      <dgm:t>
        <a:bodyPr/>
        <a:lstStyle/>
        <a:p>
          <a:r>
            <a:rPr lang="cs-CZ" sz="2000" dirty="0"/>
            <a:t>Struna hřbetní v ontogenezi potlačena</a:t>
          </a:r>
          <a:endParaRPr lang="en-US" sz="2000" dirty="0"/>
        </a:p>
      </dgm:t>
    </dgm:pt>
    <dgm:pt modelId="{B3E93F36-F329-4537-8879-CEC11047F367}" type="parTrans" cxnId="{3B5C6C76-1647-43E7-986A-536AF6713C37}">
      <dgm:prSet/>
      <dgm:spPr/>
      <dgm:t>
        <a:bodyPr/>
        <a:lstStyle/>
        <a:p>
          <a:endParaRPr lang="en-US"/>
        </a:p>
      </dgm:t>
    </dgm:pt>
    <dgm:pt modelId="{2986F6CD-9292-4D2D-BA5E-F63F58B599BC}" type="sibTrans" cxnId="{3B5C6C76-1647-43E7-986A-536AF6713C37}">
      <dgm:prSet/>
      <dgm:spPr/>
      <dgm:t>
        <a:bodyPr/>
        <a:lstStyle/>
        <a:p>
          <a:endParaRPr lang="en-US"/>
        </a:p>
      </dgm:t>
    </dgm:pt>
    <dgm:pt modelId="{0EA312F3-3D44-411A-942A-0D044284367B}">
      <dgm:prSet custT="1"/>
      <dgm:spPr/>
      <dgm:t>
        <a:bodyPr/>
        <a:lstStyle/>
        <a:p>
          <a:r>
            <a:rPr lang="cs-CZ" sz="2000" dirty="0"/>
            <a:t>Svalnaté srdce – krvinky – hemoglobin</a:t>
          </a:r>
          <a:endParaRPr lang="en-US" sz="2000" dirty="0"/>
        </a:p>
      </dgm:t>
    </dgm:pt>
    <dgm:pt modelId="{2C0ED36F-BCF4-4BB8-B0B0-5ED48E00D2BA}" type="parTrans" cxnId="{D13A4205-CA61-445A-B639-6763E362DA99}">
      <dgm:prSet/>
      <dgm:spPr/>
      <dgm:t>
        <a:bodyPr/>
        <a:lstStyle/>
        <a:p>
          <a:endParaRPr lang="en-US"/>
        </a:p>
      </dgm:t>
    </dgm:pt>
    <dgm:pt modelId="{4D3CD004-CA71-4554-AAE7-D882336159D2}" type="sibTrans" cxnId="{D13A4205-CA61-445A-B639-6763E362DA99}">
      <dgm:prSet/>
      <dgm:spPr/>
      <dgm:t>
        <a:bodyPr/>
        <a:lstStyle/>
        <a:p>
          <a:endParaRPr lang="en-US"/>
        </a:p>
      </dgm:t>
    </dgm:pt>
    <dgm:pt modelId="{B07099E9-DE1D-43DA-9EE5-398C57D113D6}">
      <dgm:prSet custT="1"/>
      <dgm:spPr/>
      <dgm:t>
        <a:bodyPr/>
        <a:lstStyle/>
        <a:p>
          <a:r>
            <a:rPr lang="cs-CZ" sz="2000" dirty="0"/>
            <a:t>Ledviny</a:t>
          </a:r>
          <a:endParaRPr lang="en-US" sz="2000" dirty="0"/>
        </a:p>
      </dgm:t>
    </dgm:pt>
    <dgm:pt modelId="{0E494576-20CD-4CAD-BE2C-7CB4FCC727CB}" type="parTrans" cxnId="{99FF8393-C8A7-439D-8379-DCEBF9D0AFF6}">
      <dgm:prSet/>
      <dgm:spPr/>
      <dgm:t>
        <a:bodyPr/>
        <a:lstStyle/>
        <a:p>
          <a:endParaRPr lang="en-US"/>
        </a:p>
      </dgm:t>
    </dgm:pt>
    <dgm:pt modelId="{A857222B-8279-4633-8428-55ACBD0C4AC7}" type="sibTrans" cxnId="{99FF8393-C8A7-439D-8379-DCEBF9D0AFF6}">
      <dgm:prSet/>
      <dgm:spPr/>
      <dgm:t>
        <a:bodyPr/>
        <a:lstStyle/>
        <a:p>
          <a:endParaRPr lang="en-US"/>
        </a:p>
      </dgm:t>
    </dgm:pt>
    <dgm:pt modelId="{9AC27236-E0AB-413B-BC3E-D464B7AD9379}">
      <dgm:prSet custT="1"/>
      <dgm:spPr/>
      <dgm:t>
        <a:bodyPr/>
        <a:lstStyle/>
        <a:p>
          <a:r>
            <a:rPr lang="cs-CZ" sz="2000" dirty="0"/>
            <a:t>Mozek, mícha</a:t>
          </a:r>
          <a:endParaRPr lang="en-US" sz="2000" dirty="0"/>
        </a:p>
      </dgm:t>
    </dgm:pt>
    <dgm:pt modelId="{E38A0746-92F4-4522-82B0-FD06A61B20C8}" type="parTrans" cxnId="{E0FBE9CF-6424-4BB5-BFE1-EB9696B52D71}">
      <dgm:prSet/>
      <dgm:spPr/>
      <dgm:t>
        <a:bodyPr/>
        <a:lstStyle/>
        <a:p>
          <a:endParaRPr lang="en-US"/>
        </a:p>
      </dgm:t>
    </dgm:pt>
    <dgm:pt modelId="{4FACC60E-2088-4912-9D75-89465EC8B894}" type="sibTrans" cxnId="{E0FBE9CF-6424-4BB5-BFE1-EB9696B52D71}">
      <dgm:prSet/>
      <dgm:spPr/>
      <dgm:t>
        <a:bodyPr/>
        <a:lstStyle/>
        <a:p>
          <a:endParaRPr lang="en-US"/>
        </a:p>
      </dgm:t>
    </dgm:pt>
    <dgm:pt modelId="{E04D6E67-AEB4-4187-B4E8-A15A3251A1F4}">
      <dgm:prSet custT="1"/>
      <dgm:spPr/>
      <dgm:t>
        <a:bodyPr/>
        <a:lstStyle/>
        <a:p>
          <a:r>
            <a:rPr lang="cs-CZ" sz="2000" dirty="0"/>
            <a:t>Soustava žláz s vnitřní sekrecí</a:t>
          </a:r>
          <a:endParaRPr lang="en-US" sz="2000" dirty="0"/>
        </a:p>
      </dgm:t>
    </dgm:pt>
    <dgm:pt modelId="{4A27A046-5CB9-40CF-ABFF-9F49F2A9B50B}" type="parTrans" cxnId="{129D866E-351A-4683-B939-B79BE6AC13C7}">
      <dgm:prSet/>
      <dgm:spPr/>
      <dgm:t>
        <a:bodyPr/>
        <a:lstStyle/>
        <a:p>
          <a:endParaRPr lang="en-US"/>
        </a:p>
      </dgm:t>
    </dgm:pt>
    <dgm:pt modelId="{787C7B88-E5AC-4482-9353-3208D9F852DD}" type="sibTrans" cxnId="{129D866E-351A-4683-B939-B79BE6AC13C7}">
      <dgm:prSet/>
      <dgm:spPr/>
      <dgm:t>
        <a:bodyPr/>
        <a:lstStyle/>
        <a:p>
          <a:endParaRPr lang="en-US"/>
        </a:p>
      </dgm:t>
    </dgm:pt>
    <dgm:pt modelId="{2C35AD83-7136-40DD-A5D4-2234A5B0381D}">
      <dgm:prSet custT="1"/>
      <dgm:spPr/>
      <dgm:t>
        <a:bodyPr/>
        <a:lstStyle/>
        <a:p>
          <a:r>
            <a:rPr lang="cs-CZ" sz="2000" dirty="0"/>
            <a:t>Smysly převážně na hlavě</a:t>
          </a:r>
          <a:endParaRPr lang="en-US" sz="2000" dirty="0"/>
        </a:p>
      </dgm:t>
    </dgm:pt>
    <dgm:pt modelId="{D56D7241-115D-4972-86F4-D67D57D06E90}" type="parTrans" cxnId="{29590178-D2F8-4666-9A92-8818DF241464}">
      <dgm:prSet/>
      <dgm:spPr/>
      <dgm:t>
        <a:bodyPr/>
        <a:lstStyle/>
        <a:p>
          <a:endParaRPr lang="en-US"/>
        </a:p>
      </dgm:t>
    </dgm:pt>
    <dgm:pt modelId="{D0EEE9AA-547F-4579-9CE6-CCE7D33DC972}" type="sibTrans" cxnId="{29590178-D2F8-4666-9A92-8818DF241464}">
      <dgm:prSet/>
      <dgm:spPr/>
      <dgm:t>
        <a:bodyPr/>
        <a:lstStyle/>
        <a:p>
          <a:endParaRPr lang="en-US"/>
        </a:p>
      </dgm:t>
    </dgm:pt>
    <dgm:pt modelId="{CBEB2C91-9F3B-4A12-AC68-46A91CB849D9}" type="pres">
      <dgm:prSet presAssocID="{F634AC3E-4F03-436E-9922-9EE43A953C6F}" presName="root" presStyleCnt="0">
        <dgm:presLayoutVars>
          <dgm:dir/>
          <dgm:resizeHandles val="exact"/>
        </dgm:presLayoutVars>
      </dgm:prSet>
      <dgm:spPr/>
    </dgm:pt>
    <dgm:pt modelId="{23C56FFD-C82B-4DDC-B2B0-FAF1F6C46102}" type="pres">
      <dgm:prSet presAssocID="{9E15855A-911D-4170-8FCC-0CEF96E01F40}" presName="compNode" presStyleCnt="0"/>
      <dgm:spPr/>
    </dgm:pt>
    <dgm:pt modelId="{947D6A6F-D27E-430F-BB66-F996A46F3E37}" type="pres">
      <dgm:prSet presAssocID="{9E15855A-911D-4170-8FCC-0CEF96E01F40}" presName="bgRect" presStyleLbl="bgShp" presStyleIdx="0" presStyleCnt="8"/>
      <dgm:spPr/>
    </dgm:pt>
    <dgm:pt modelId="{94AB9A8E-03D4-44CE-9752-F1F77530511E}" type="pres">
      <dgm:prSet presAssocID="{9E15855A-911D-4170-8FCC-0CEF96E01F40}" presName="iconRect" presStyleLbl="node1" presStyleIdx="0" presStyleCnt="8" custScaleX="134384" custScaleY="15971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AE01C3FB-9251-4B43-BFF7-506F9B2AB71C}" type="pres">
      <dgm:prSet presAssocID="{9E15855A-911D-4170-8FCC-0CEF96E01F40}" presName="spaceRect" presStyleCnt="0"/>
      <dgm:spPr/>
    </dgm:pt>
    <dgm:pt modelId="{98171CEF-548B-4244-9D9F-2A6364886D24}" type="pres">
      <dgm:prSet presAssocID="{9E15855A-911D-4170-8FCC-0CEF96E01F40}" presName="parTx" presStyleLbl="revTx" presStyleIdx="0" presStyleCnt="8">
        <dgm:presLayoutVars>
          <dgm:chMax val="0"/>
          <dgm:chPref val="0"/>
        </dgm:presLayoutVars>
      </dgm:prSet>
      <dgm:spPr/>
    </dgm:pt>
    <dgm:pt modelId="{4D248D2C-FAB6-4C5E-B7D8-3C41DA9D67C7}" type="pres">
      <dgm:prSet presAssocID="{81641AB6-AEE6-4C84-BA7B-C23AFBFA36D9}" presName="sibTrans" presStyleCnt="0"/>
      <dgm:spPr/>
    </dgm:pt>
    <dgm:pt modelId="{53A252FB-00A6-4682-B52B-F3A67C2FF859}" type="pres">
      <dgm:prSet presAssocID="{631BDD76-E906-4C73-9F99-8CD4C2ED9563}" presName="compNode" presStyleCnt="0"/>
      <dgm:spPr/>
    </dgm:pt>
    <dgm:pt modelId="{5AA3F64D-6F61-41CB-B373-B33DB31EADEB}" type="pres">
      <dgm:prSet presAssocID="{631BDD76-E906-4C73-9F99-8CD4C2ED9563}" presName="bgRect" presStyleLbl="bgShp" presStyleIdx="1" presStyleCnt="8"/>
      <dgm:spPr/>
    </dgm:pt>
    <dgm:pt modelId="{24EF50DC-6DDC-45C6-BE8A-01FE531D3C70}" type="pres">
      <dgm:prSet presAssocID="{631BDD76-E906-4C73-9F99-8CD4C2ED9563}" presName="iconRect" presStyleLbl="node1" presStyleIdx="1" presStyleCnt="8" custScaleX="147075" custScaleY="146917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B34574D-8737-41AA-8EC9-716A699030AD}" type="pres">
      <dgm:prSet presAssocID="{631BDD76-E906-4C73-9F99-8CD4C2ED9563}" presName="spaceRect" presStyleCnt="0"/>
      <dgm:spPr/>
    </dgm:pt>
    <dgm:pt modelId="{4E530D72-ED5C-4960-B247-FE5403BB21E6}" type="pres">
      <dgm:prSet presAssocID="{631BDD76-E906-4C73-9F99-8CD4C2ED9563}" presName="parTx" presStyleLbl="revTx" presStyleIdx="1" presStyleCnt="8">
        <dgm:presLayoutVars>
          <dgm:chMax val="0"/>
          <dgm:chPref val="0"/>
        </dgm:presLayoutVars>
      </dgm:prSet>
      <dgm:spPr/>
    </dgm:pt>
    <dgm:pt modelId="{D19955C8-8575-4E37-99F2-2755C684D51B}" type="pres">
      <dgm:prSet presAssocID="{58633107-8C0F-4C6B-8368-DFC3E61B3B11}" presName="sibTrans" presStyleCnt="0"/>
      <dgm:spPr/>
    </dgm:pt>
    <dgm:pt modelId="{0DD41E7B-5168-462B-8209-E183B7F1B1C3}" type="pres">
      <dgm:prSet presAssocID="{C4F99372-0387-4BFE-83AC-C9CA8D1144E8}" presName="compNode" presStyleCnt="0"/>
      <dgm:spPr/>
    </dgm:pt>
    <dgm:pt modelId="{6BA913A7-A112-4248-A1B8-B918E109D58D}" type="pres">
      <dgm:prSet presAssocID="{C4F99372-0387-4BFE-83AC-C9CA8D1144E8}" presName="bgRect" presStyleLbl="bgShp" presStyleIdx="2" presStyleCnt="8"/>
      <dgm:spPr/>
    </dgm:pt>
    <dgm:pt modelId="{081144D1-9525-470D-A684-8C91C177982A}" type="pres">
      <dgm:prSet presAssocID="{C4F99372-0387-4BFE-83AC-C9CA8D1144E8}" presName="iconRect" presStyleLbl="node1" presStyleIdx="2" presStyleCnt="8" custScaleX="178499" custScaleY="15587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7000" b="-7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ost"/>
        </a:ext>
      </dgm:extLst>
    </dgm:pt>
    <dgm:pt modelId="{6C7B0641-E093-450A-9589-B7EAFDDA4644}" type="pres">
      <dgm:prSet presAssocID="{C4F99372-0387-4BFE-83AC-C9CA8D1144E8}" presName="spaceRect" presStyleCnt="0"/>
      <dgm:spPr/>
    </dgm:pt>
    <dgm:pt modelId="{AC478384-2C65-4127-83E6-436E9451E31D}" type="pres">
      <dgm:prSet presAssocID="{C4F99372-0387-4BFE-83AC-C9CA8D1144E8}" presName="parTx" presStyleLbl="revTx" presStyleIdx="2" presStyleCnt="8">
        <dgm:presLayoutVars>
          <dgm:chMax val="0"/>
          <dgm:chPref val="0"/>
        </dgm:presLayoutVars>
      </dgm:prSet>
      <dgm:spPr/>
    </dgm:pt>
    <dgm:pt modelId="{3CE56E61-0D45-408D-A109-40E9D3938F8B}" type="pres">
      <dgm:prSet presAssocID="{2986F6CD-9292-4D2D-BA5E-F63F58B599BC}" presName="sibTrans" presStyleCnt="0"/>
      <dgm:spPr/>
    </dgm:pt>
    <dgm:pt modelId="{C3004C67-3D84-4C14-859A-683EE9F3110F}" type="pres">
      <dgm:prSet presAssocID="{0EA312F3-3D44-411A-942A-0D044284367B}" presName="compNode" presStyleCnt="0"/>
      <dgm:spPr/>
    </dgm:pt>
    <dgm:pt modelId="{0F40364B-3F29-4F53-8047-F3584B8C072C}" type="pres">
      <dgm:prSet presAssocID="{0EA312F3-3D44-411A-942A-0D044284367B}" presName="bgRect" presStyleLbl="bgShp" presStyleIdx="3" presStyleCnt="8"/>
      <dgm:spPr/>
    </dgm:pt>
    <dgm:pt modelId="{B8620902-04AF-4CB4-BB53-FB288A8ECB15}" type="pres">
      <dgm:prSet presAssocID="{0EA312F3-3D44-411A-942A-0D044284367B}" presName="iconRect" presStyleLbl="node1" presStyleIdx="3" presStyleCnt="8" custScaleX="186355" custScaleY="16484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7000" b="-7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rdce (orgán)"/>
        </a:ext>
      </dgm:extLst>
    </dgm:pt>
    <dgm:pt modelId="{0F7E0504-3D84-49BF-BD4A-4EBF92B5244B}" type="pres">
      <dgm:prSet presAssocID="{0EA312F3-3D44-411A-942A-0D044284367B}" presName="spaceRect" presStyleCnt="0"/>
      <dgm:spPr/>
    </dgm:pt>
    <dgm:pt modelId="{284DBF9D-2FAE-415C-8ACD-2E3B32AF2C1B}" type="pres">
      <dgm:prSet presAssocID="{0EA312F3-3D44-411A-942A-0D044284367B}" presName="parTx" presStyleLbl="revTx" presStyleIdx="3" presStyleCnt="8">
        <dgm:presLayoutVars>
          <dgm:chMax val="0"/>
          <dgm:chPref val="0"/>
        </dgm:presLayoutVars>
      </dgm:prSet>
      <dgm:spPr/>
    </dgm:pt>
    <dgm:pt modelId="{3D1D3705-17E6-434D-A964-1B06CB58BC09}" type="pres">
      <dgm:prSet presAssocID="{4D3CD004-CA71-4554-AAE7-D882336159D2}" presName="sibTrans" presStyleCnt="0"/>
      <dgm:spPr/>
    </dgm:pt>
    <dgm:pt modelId="{363855E3-B9DC-460E-A784-EFD099A20327}" type="pres">
      <dgm:prSet presAssocID="{B07099E9-DE1D-43DA-9EE5-398C57D113D6}" presName="compNode" presStyleCnt="0"/>
      <dgm:spPr/>
    </dgm:pt>
    <dgm:pt modelId="{EE188CC9-B099-42B3-990F-F2958FBFBDA8}" type="pres">
      <dgm:prSet presAssocID="{B07099E9-DE1D-43DA-9EE5-398C57D113D6}" presName="bgRect" presStyleLbl="bgShp" presStyleIdx="4" presStyleCnt="8"/>
      <dgm:spPr/>
    </dgm:pt>
    <dgm:pt modelId="{7C97E582-AD26-4E60-8C8A-8C2988291846}" type="pres">
      <dgm:prSet presAssocID="{B07099E9-DE1D-43DA-9EE5-398C57D113D6}" presName="iconRect" presStyleLbl="node1" presStyleIdx="4" presStyleCnt="8" custScaleX="178499" custScaleY="173801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AA48951D-011F-4DB1-9F1C-31E0EFAF8120}" type="pres">
      <dgm:prSet presAssocID="{B07099E9-DE1D-43DA-9EE5-398C57D113D6}" presName="spaceRect" presStyleCnt="0"/>
      <dgm:spPr/>
    </dgm:pt>
    <dgm:pt modelId="{31E5DD51-F932-4ACC-BC06-856DB60B8EA2}" type="pres">
      <dgm:prSet presAssocID="{B07099E9-DE1D-43DA-9EE5-398C57D113D6}" presName="parTx" presStyleLbl="revTx" presStyleIdx="4" presStyleCnt="8">
        <dgm:presLayoutVars>
          <dgm:chMax val="0"/>
          <dgm:chPref val="0"/>
        </dgm:presLayoutVars>
      </dgm:prSet>
      <dgm:spPr/>
    </dgm:pt>
    <dgm:pt modelId="{6304BE70-A5F5-4321-BE70-8781E0550AFF}" type="pres">
      <dgm:prSet presAssocID="{A857222B-8279-4633-8428-55ACBD0C4AC7}" presName="sibTrans" presStyleCnt="0"/>
      <dgm:spPr/>
    </dgm:pt>
    <dgm:pt modelId="{5AAB9C23-533D-41CC-84B1-BD2EC5CB4D0A}" type="pres">
      <dgm:prSet presAssocID="{9AC27236-E0AB-413B-BC3E-D464B7AD9379}" presName="compNode" presStyleCnt="0"/>
      <dgm:spPr/>
    </dgm:pt>
    <dgm:pt modelId="{3E0C2DF0-1EFB-4F24-826D-C41CEF0BB0E2}" type="pres">
      <dgm:prSet presAssocID="{9AC27236-E0AB-413B-BC3E-D464B7AD9379}" presName="bgRect" presStyleLbl="bgShp" presStyleIdx="5" presStyleCnt="8"/>
      <dgm:spPr/>
    </dgm:pt>
    <dgm:pt modelId="{7A6669BC-6F20-4E77-AF21-3403B89624CE}" type="pres">
      <dgm:prSet presAssocID="{9AC27236-E0AB-413B-BC3E-D464B7AD9379}" presName="iconRect" presStyleLbl="node1" presStyleIdx="5" presStyleCnt="8" custScaleX="194211" custScaleY="17490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30029D5F-F68C-4E0F-8B4A-A4FD8DFBA50E}" type="pres">
      <dgm:prSet presAssocID="{9AC27236-E0AB-413B-BC3E-D464B7AD9379}" presName="spaceRect" presStyleCnt="0"/>
      <dgm:spPr/>
    </dgm:pt>
    <dgm:pt modelId="{8980BFEA-C264-4535-82FC-6B5D97395AF2}" type="pres">
      <dgm:prSet presAssocID="{9AC27236-E0AB-413B-BC3E-D464B7AD9379}" presName="parTx" presStyleLbl="revTx" presStyleIdx="5" presStyleCnt="8">
        <dgm:presLayoutVars>
          <dgm:chMax val="0"/>
          <dgm:chPref val="0"/>
        </dgm:presLayoutVars>
      </dgm:prSet>
      <dgm:spPr/>
    </dgm:pt>
    <dgm:pt modelId="{B476FACA-8C16-442B-808A-DB8393E518ED}" type="pres">
      <dgm:prSet presAssocID="{4FACC60E-2088-4912-9D75-89465EC8B894}" presName="sibTrans" presStyleCnt="0"/>
      <dgm:spPr/>
    </dgm:pt>
    <dgm:pt modelId="{C246B3CF-29D1-40ED-94E5-44324ABCE0FB}" type="pres">
      <dgm:prSet presAssocID="{E04D6E67-AEB4-4187-B4E8-A15A3251A1F4}" presName="compNode" presStyleCnt="0"/>
      <dgm:spPr/>
    </dgm:pt>
    <dgm:pt modelId="{007161DA-2AE1-461E-9AC2-13A478FE44AA}" type="pres">
      <dgm:prSet presAssocID="{E04D6E67-AEB4-4187-B4E8-A15A3251A1F4}" presName="bgRect" presStyleLbl="bgShp" presStyleIdx="6" presStyleCnt="8"/>
      <dgm:spPr/>
    </dgm:pt>
    <dgm:pt modelId="{B3073CC0-64FF-4A90-AA0C-3B690CAF9A5B}" type="pres">
      <dgm:prSet presAssocID="{E04D6E67-AEB4-4187-B4E8-A15A3251A1F4}" presName="iconRect" presStyleLbl="node1" presStyleIdx="6" presStyleCnt="8" custScaleX="186355" custScaleY="152442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12000" b="-12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ysílač mobilní sítě"/>
        </a:ext>
      </dgm:extLst>
    </dgm:pt>
    <dgm:pt modelId="{1DE7D257-81FF-4CE1-9BE6-7F84FC48DD4C}" type="pres">
      <dgm:prSet presAssocID="{E04D6E67-AEB4-4187-B4E8-A15A3251A1F4}" presName="spaceRect" presStyleCnt="0"/>
      <dgm:spPr/>
    </dgm:pt>
    <dgm:pt modelId="{76E7E5D7-3BC7-40CD-BD33-F4DEF57399E0}" type="pres">
      <dgm:prSet presAssocID="{E04D6E67-AEB4-4187-B4E8-A15A3251A1F4}" presName="parTx" presStyleLbl="revTx" presStyleIdx="6" presStyleCnt="8">
        <dgm:presLayoutVars>
          <dgm:chMax val="0"/>
          <dgm:chPref val="0"/>
        </dgm:presLayoutVars>
      </dgm:prSet>
      <dgm:spPr/>
    </dgm:pt>
    <dgm:pt modelId="{B2F68557-98F4-4806-8D04-7CB2B87911B7}" type="pres">
      <dgm:prSet presAssocID="{787C7B88-E5AC-4482-9353-3208D9F852DD}" presName="sibTrans" presStyleCnt="0"/>
      <dgm:spPr/>
    </dgm:pt>
    <dgm:pt modelId="{0E7E8E74-2C72-4CD0-97C3-459F1B79E27E}" type="pres">
      <dgm:prSet presAssocID="{2C35AD83-7136-40DD-A5D4-2234A5B0381D}" presName="compNode" presStyleCnt="0"/>
      <dgm:spPr/>
    </dgm:pt>
    <dgm:pt modelId="{BBD98B47-E587-4EE8-AF50-81C984A5ED64}" type="pres">
      <dgm:prSet presAssocID="{2C35AD83-7136-40DD-A5D4-2234A5B0381D}" presName="bgRect" presStyleLbl="bgShp" presStyleIdx="7" presStyleCnt="8"/>
      <dgm:spPr/>
    </dgm:pt>
    <dgm:pt modelId="{F6D9F308-D7A7-49DF-828A-BD0065F7910C}" type="pres">
      <dgm:prSet presAssocID="{2C35AD83-7136-40DD-A5D4-2234A5B0381D}" presName="iconRect" presStyleLbl="node1" presStyleIdx="7" presStyleCnt="8" custScaleX="191621" custScaleY="156496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 t="-11000" b="-1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ko"/>
        </a:ext>
      </dgm:extLst>
    </dgm:pt>
    <dgm:pt modelId="{F631367D-BCEA-4C3F-8338-E20A872B84F7}" type="pres">
      <dgm:prSet presAssocID="{2C35AD83-7136-40DD-A5D4-2234A5B0381D}" presName="spaceRect" presStyleCnt="0"/>
      <dgm:spPr/>
    </dgm:pt>
    <dgm:pt modelId="{A4955A63-A1C0-4546-92C5-EB2ED1325296}" type="pres">
      <dgm:prSet presAssocID="{2C35AD83-7136-40DD-A5D4-2234A5B0381D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D13A4205-CA61-445A-B639-6763E362DA99}" srcId="{F634AC3E-4F03-436E-9922-9EE43A953C6F}" destId="{0EA312F3-3D44-411A-942A-0D044284367B}" srcOrd="3" destOrd="0" parTransId="{2C0ED36F-BCF4-4BB8-B0B0-5ED48E00D2BA}" sibTransId="{4D3CD004-CA71-4554-AAE7-D882336159D2}"/>
    <dgm:cxn modelId="{E5967E5E-0A2F-476C-BF05-137F577332B7}" srcId="{F634AC3E-4F03-436E-9922-9EE43A953C6F}" destId="{631BDD76-E906-4C73-9F99-8CD4C2ED9563}" srcOrd="1" destOrd="0" parTransId="{22BB670F-8487-4869-8C58-9A8B6D8ED3A9}" sibTransId="{58633107-8C0F-4C6B-8368-DFC3E61B3B11}"/>
    <dgm:cxn modelId="{95207B49-CC7B-4495-ACFF-5E69495EF8C8}" type="presOf" srcId="{B07099E9-DE1D-43DA-9EE5-398C57D113D6}" destId="{31E5DD51-F932-4ACC-BC06-856DB60B8EA2}" srcOrd="0" destOrd="0" presId="urn:microsoft.com/office/officeart/2018/2/layout/IconVerticalSolidList"/>
    <dgm:cxn modelId="{129D866E-351A-4683-B939-B79BE6AC13C7}" srcId="{F634AC3E-4F03-436E-9922-9EE43A953C6F}" destId="{E04D6E67-AEB4-4187-B4E8-A15A3251A1F4}" srcOrd="6" destOrd="0" parTransId="{4A27A046-5CB9-40CF-ABFF-9F49F2A9B50B}" sibTransId="{787C7B88-E5AC-4482-9353-3208D9F852DD}"/>
    <dgm:cxn modelId="{3B5C6C76-1647-43E7-986A-536AF6713C37}" srcId="{F634AC3E-4F03-436E-9922-9EE43A953C6F}" destId="{C4F99372-0387-4BFE-83AC-C9CA8D1144E8}" srcOrd="2" destOrd="0" parTransId="{B3E93F36-F329-4537-8879-CEC11047F367}" sibTransId="{2986F6CD-9292-4D2D-BA5E-F63F58B599BC}"/>
    <dgm:cxn modelId="{29590178-D2F8-4666-9A92-8818DF241464}" srcId="{F634AC3E-4F03-436E-9922-9EE43A953C6F}" destId="{2C35AD83-7136-40DD-A5D4-2234A5B0381D}" srcOrd="7" destOrd="0" parTransId="{D56D7241-115D-4972-86F4-D67D57D06E90}" sibTransId="{D0EEE9AA-547F-4579-9CE6-CCE7D33DC972}"/>
    <dgm:cxn modelId="{7DC93658-0B7A-4495-900E-1BA0D98AC5E4}" type="presOf" srcId="{631BDD76-E906-4C73-9F99-8CD4C2ED9563}" destId="{4E530D72-ED5C-4960-B247-FE5403BB21E6}" srcOrd="0" destOrd="0" presId="urn:microsoft.com/office/officeart/2018/2/layout/IconVerticalSolidList"/>
    <dgm:cxn modelId="{08CC337A-5D9D-4D7D-A0EB-FE2F16EF6296}" type="presOf" srcId="{9E15855A-911D-4170-8FCC-0CEF96E01F40}" destId="{98171CEF-548B-4244-9D9F-2A6364886D24}" srcOrd="0" destOrd="0" presId="urn:microsoft.com/office/officeart/2018/2/layout/IconVerticalSolidList"/>
    <dgm:cxn modelId="{FE67238B-30AA-4947-B75F-BADC319CCFA8}" type="presOf" srcId="{9AC27236-E0AB-413B-BC3E-D464B7AD9379}" destId="{8980BFEA-C264-4535-82FC-6B5D97395AF2}" srcOrd="0" destOrd="0" presId="urn:microsoft.com/office/officeart/2018/2/layout/IconVerticalSolidList"/>
    <dgm:cxn modelId="{99FF8393-C8A7-439D-8379-DCEBF9D0AFF6}" srcId="{F634AC3E-4F03-436E-9922-9EE43A953C6F}" destId="{B07099E9-DE1D-43DA-9EE5-398C57D113D6}" srcOrd="4" destOrd="0" parTransId="{0E494576-20CD-4CAD-BE2C-7CB4FCC727CB}" sibTransId="{A857222B-8279-4633-8428-55ACBD0C4AC7}"/>
    <dgm:cxn modelId="{9B685EA4-58ED-4CC6-B0CB-CF395FA3B330}" type="presOf" srcId="{F634AC3E-4F03-436E-9922-9EE43A953C6F}" destId="{CBEB2C91-9F3B-4A12-AC68-46A91CB849D9}" srcOrd="0" destOrd="0" presId="urn:microsoft.com/office/officeart/2018/2/layout/IconVerticalSolidList"/>
    <dgm:cxn modelId="{44CD4CC0-BF96-4378-96BD-0159FD11B2AF}" type="presOf" srcId="{E04D6E67-AEB4-4187-B4E8-A15A3251A1F4}" destId="{76E7E5D7-3BC7-40CD-BD33-F4DEF57399E0}" srcOrd="0" destOrd="0" presId="urn:microsoft.com/office/officeart/2018/2/layout/IconVerticalSolidList"/>
    <dgm:cxn modelId="{E0FBE9CF-6424-4BB5-BFE1-EB9696B52D71}" srcId="{F634AC3E-4F03-436E-9922-9EE43A953C6F}" destId="{9AC27236-E0AB-413B-BC3E-D464B7AD9379}" srcOrd="5" destOrd="0" parTransId="{E38A0746-92F4-4522-82B0-FD06A61B20C8}" sibTransId="{4FACC60E-2088-4912-9D75-89465EC8B894}"/>
    <dgm:cxn modelId="{EDDE8BDE-813F-4D84-8351-79475383BCF4}" srcId="{F634AC3E-4F03-436E-9922-9EE43A953C6F}" destId="{9E15855A-911D-4170-8FCC-0CEF96E01F40}" srcOrd="0" destOrd="0" parTransId="{3BFD0D2E-33CC-49F7-A935-8DBCE3350303}" sibTransId="{81641AB6-AEE6-4C84-BA7B-C23AFBFA36D9}"/>
    <dgm:cxn modelId="{9918C4DE-CEFD-48FF-8377-C2783B0B83C3}" type="presOf" srcId="{C4F99372-0387-4BFE-83AC-C9CA8D1144E8}" destId="{AC478384-2C65-4127-83E6-436E9451E31D}" srcOrd="0" destOrd="0" presId="urn:microsoft.com/office/officeart/2018/2/layout/IconVerticalSolidList"/>
    <dgm:cxn modelId="{5726F9E6-ADC8-42D8-8A12-3B3F5206A557}" type="presOf" srcId="{0EA312F3-3D44-411A-942A-0D044284367B}" destId="{284DBF9D-2FAE-415C-8ACD-2E3B32AF2C1B}" srcOrd="0" destOrd="0" presId="urn:microsoft.com/office/officeart/2018/2/layout/IconVerticalSolidList"/>
    <dgm:cxn modelId="{6FAE8EFF-A5C4-46D1-AFD0-442191DC46D0}" type="presOf" srcId="{2C35AD83-7136-40DD-A5D4-2234A5B0381D}" destId="{A4955A63-A1C0-4546-92C5-EB2ED1325296}" srcOrd="0" destOrd="0" presId="urn:microsoft.com/office/officeart/2018/2/layout/IconVerticalSolidList"/>
    <dgm:cxn modelId="{3720914D-673A-4552-BB0F-3B95C99B98BA}" type="presParOf" srcId="{CBEB2C91-9F3B-4A12-AC68-46A91CB849D9}" destId="{23C56FFD-C82B-4DDC-B2B0-FAF1F6C46102}" srcOrd="0" destOrd="0" presId="urn:microsoft.com/office/officeart/2018/2/layout/IconVerticalSolidList"/>
    <dgm:cxn modelId="{02943FD0-6384-4EF5-ABF7-9EF29EEFF3FE}" type="presParOf" srcId="{23C56FFD-C82B-4DDC-B2B0-FAF1F6C46102}" destId="{947D6A6F-D27E-430F-BB66-F996A46F3E37}" srcOrd="0" destOrd="0" presId="urn:microsoft.com/office/officeart/2018/2/layout/IconVerticalSolidList"/>
    <dgm:cxn modelId="{F0B7FD86-FD6B-4439-B1EB-B335AF05D617}" type="presParOf" srcId="{23C56FFD-C82B-4DDC-B2B0-FAF1F6C46102}" destId="{94AB9A8E-03D4-44CE-9752-F1F77530511E}" srcOrd="1" destOrd="0" presId="urn:microsoft.com/office/officeart/2018/2/layout/IconVerticalSolidList"/>
    <dgm:cxn modelId="{BADE77C2-1E98-4D77-874E-597D2DE3FE93}" type="presParOf" srcId="{23C56FFD-C82B-4DDC-B2B0-FAF1F6C46102}" destId="{AE01C3FB-9251-4B43-BFF7-506F9B2AB71C}" srcOrd="2" destOrd="0" presId="urn:microsoft.com/office/officeart/2018/2/layout/IconVerticalSolidList"/>
    <dgm:cxn modelId="{4CD8C39A-42ED-4800-8B14-479FA11AAC0B}" type="presParOf" srcId="{23C56FFD-C82B-4DDC-B2B0-FAF1F6C46102}" destId="{98171CEF-548B-4244-9D9F-2A6364886D24}" srcOrd="3" destOrd="0" presId="urn:microsoft.com/office/officeart/2018/2/layout/IconVerticalSolidList"/>
    <dgm:cxn modelId="{3FAA3984-CB01-4F64-903E-13C833722CEE}" type="presParOf" srcId="{CBEB2C91-9F3B-4A12-AC68-46A91CB849D9}" destId="{4D248D2C-FAB6-4C5E-B7D8-3C41DA9D67C7}" srcOrd="1" destOrd="0" presId="urn:microsoft.com/office/officeart/2018/2/layout/IconVerticalSolidList"/>
    <dgm:cxn modelId="{D49364AA-93E9-441D-97AA-DBB4F4EC7D1E}" type="presParOf" srcId="{CBEB2C91-9F3B-4A12-AC68-46A91CB849D9}" destId="{53A252FB-00A6-4682-B52B-F3A67C2FF859}" srcOrd="2" destOrd="0" presId="urn:microsoft.com/office/officeart/2018/2/layout/IconVerticalSolidList"/>
    <dgm:cxn modelId="{F58150E4-2078-4CC3-BC6A-288C3270A74E}" type="presParOf" srcId="{53A252FB-00A6-4682-B52B-F3A67C2FF859}" destId="{5AA3F64D-6F61-41CB-B373-B33DB31EADEB}" srcOrd="0" destOrd="0" presId="urn:microsoft.com/office/officeart/2018/2/layout/IconVerticalSolidList"/>
    <dgm:cxn modelId="{6FECDAE3-9DCE-49CB-AF6D-978A9A010E9E}" type="presParOf" srcId="{53A252FB-00A6-4682-B52B-F3A67C2FF859}" destId="{24EF50DC-6DDC-45C6-BE8A-01FE531D3C70}" srcOrd="1" destOrd="0" presId="urn:microsoft.com/office/officeart/2018/2/layout/IconVerticalSolidList"/>
    <dgm:cxn modelId="{D2A10C33-4172-4DC0-A005-84CFDAE2A69C}" type="presParOf" srcId="{53A252FB-00A6-4682-B52B-F3A67C2FF859}" destId="{BB34574D-8737-41AA-8EC9-716A699030AD}" srcOrd="2" destOrd="0" presId="urn:microsoft.com/office/officeart/2018/2/layout/IconVerticalSolidList"/>
    <dgm:cxn modelId="{C3B46FF8-4F6F-4F9E-A576-1EC916936E20}" type="presParOf" srcId="{53A252FB-00A6-4682-B52B-F3A67C2FF859}" destId="{4E530D72-ED5C-4960-B247-FE5403BB21E6}" srcOrd="3" destOrd="0" presId="urn:microsoft.com/office/officeart/2018/2/layout/IconVerticalSolidList"/>
    <dgm:cxn modelId="{D8E726A5-21F8-44C4-A1F4-D4BCB96F6930}" type="presParOf" srcId="{CBEB2C91-9F3B-4A12-AC68-46A91CB849D9}" destId="{D19955C8-8575-4E37-99F2-2755C684D51B}" srcOrd="3" destOrd="0" presId="urn:microsoft.com/office/officeart/2018/2/layout/IconVerticalSolidList"/>
    <dgm:cxn modelId="{4FD9AF83-C7C9-4912-9A83-38C12A31A42A}" type="presParOf" srcId="{CBEB2C91-9F3B-4A12-AC68-46A91CB849D9}" destId="{0DD41E7B-5168-462B-8209-E183B7F1B1C3}" srcOrd="4" destOrd="0" presId="urn:microsoft.com/office/officeart/2018/2/layout/IconVerticalSolidList"/>
    <dgm:cxn modelId="{E68C70E7-7C51-49BF-8283-30A13FADBD5E}" type="presParOf" srcId="{0DD41E7B-5168-462B-8209-E183B7F1B1C3}" destId="{6BA913A7-A112-4248-A1B8-B918E109D58D}" srcOrd="0" destOrd="0" presId="urn:microsoft.com/office/officeart/2018/2/layout/IconVerticalSolidList"/>
    <dgm:cxn modelId="{5FC30923-1E41-4F81-ACF3-F9E40CA7B034}" type="presParOf" srcId="{0DD41E7B-5168-462B-8209-E183B7F1B1C3}" destId="{081144D1-9525-470D-A684-8C91C177982A}" srcOrd="1" destOrd="0" presId="urn:microsoft.com/office/officeart/2018/2/layout/IconVerticalSolidList"/>
    <dgm:cxn modelId="{CA8997F9-4B81-4406-BB79-685626FE1C42}" type="presParOf" srcId="{0DD41E7B-5168-462B-8209-E183B7F1B1C3}" destId="{6C7B0641-E093-450A-9589-B7EAFDDA4644}" srcOrd="2" destOrd="0" presId="urn:microsoft.com/office/officeart/2018/2/layout/IconVerticalSolidList"/>
    <dgm:cxn modelId="{DD5C8A92-1649-47FB-A847-30374BFA8A6B}" type="presParOf" srcId="{0DD41E7B-5168-462B-8209-E183B7F1B1C3}" destId="{AC478384-2C65-4127-83E6-436E9451E31D}" srcOrd="3" destOrd="0" presId="urn:microsoft.com/office/officeart/2018/2/layout/IconVerticalSolidList"/>
    <dgm:cxn modelId="{3D7CA742-0E94-4D90-9281-6D2656010B42}" type="presParOf" srcId="{CBEB2C91-9F3B-4A12-AC68-46A91CB849D9}" destId="{3CE56E61-0D45-408D-A109-40E9D3938F8B}" srcOrd="5" destOrd="0" presId="urn:microsoft.com/office/officeart/2018/2/layout/IconVerticalSolidList"/>
    <dgm:cxn modelId="{1FFD15A8-61E2-47BE-8FF5-A1430FDD6BD1}" type="presParOf" srcId="{CBEB2C91-9F3B-4A12-AC68-46A91CB849D9}" destId="{C3004C67-3D84-4C14-859A-683EE9F3110F}" srcOrd="6" destOrd="0" presId="urn:microsoft.com/office/officeart/2018/2/layout/IconVerticalSolidList"/>
    <dgm:cxn modelId="{D5104C34-49E8-4CD3-9DFB-F8CB9F471594}" type="presParOf" srcId="{C3004C67-3D84-4C14-859A-683EE9F3110F}" destId="{0F40364B-3F29-4F53-8047-F3584B8C072C}" srcOrd="0" destOrd="0" presId="urn:microsoft.com/office/officeart/2018/2/layout/IconVerticalSolidList"/>
    <dgm:cxn modelId="{E526A7C4-661E-4FB0-B0F7-21BA6C9BB06F}" type="presParOf" srcId="{C3004C67-3D84-4C14-859A-683EE9F3110F}" destId="{B8620902-04AF-4CB4-BB53-FB288A8ECB15}" srcOrd="1" destOrd="0" presId="urn:microsoft.com/office/officeart/2018/2/layout/IconVerticalSolidList"/>
    <dgm:cxn modelId="{51C3A7C7-FD45-4113-8EA3-A2189424575D}" type="presParOf" srcId="{C3004C67-3D84-4C14-859A-683EE9F3110F}" destId="{0F7E0504-3D84-49BF-BD4A-4EBF92B5244B}" srcOrd="2" destOrd="0" presId="urn:microsoft.com/office/officeart/2018/2/layout/IconVerticalSolidList"/>
    <dgm:cxn modelId="{DF2F7463-0796-45E9-A8B9-70C257FC05D4}" type="presParOf" srcId="{C3004C67-3D84-4C14-859A-683EE9F3110F}" destId="{284DBF9D-2FAE-415C-8ACD-2E3B32AF2C1B}" srcOrd="3" destOrd="0" presId="urn:microsoft.com/office/officeart/2018/2/layout/IconVerticalSolidList"/>
    <dgm:cxn modelId="{4B15CC5E-9277-4422-B337-AB83EAE67905}" type="presParOf" srcId="{CBEB2C91-9F3B-4A12-AC68-46A91CB849D9}" destId="{3D1D3705-17E6-434D-A964-1B06CB58BC09}" srcOrd="7" destOrd="0" presId="urn:microsoft.com/office/officeart/2018/2/layout/IconVerticalSolidList"/>
    <dgm:cxn modelId="{80CB43FF-C986-46D5-B221-56E34AA2E361}" type="presParOf" srcId="{CBEB2C91-9F3B-4A12-AC68-46A91CB849D9}" destId="{363855E3-B9DC-460E-A784-EFD099A20327}" srcOrd="8" destOrd="0" presId="urn:microsoft.com/office/officeart/2018/2/layout/IconVerticalSolidList"/>
    <dgm:cxn modelId="{FFBCA7FA-B4F9-4833-9594-DC0A6F75F3E5}" type="presParOf" srcId="{363855E3-B9DC-460E-A784-EFD099A20327}" destId="{EE188CC9-B099-42B3-990F-F2958FBFBDA8}" srcOrd="0" destOrd="0" presId="urn:microsoft.com/office/officeart/2018/2/layout/IconVerticalSolidList"/>
    <dgm:cxn modelId="{992299F1-850F-457F-B53C-50361AAAD894}" type="presParOf" srcId="{363855E3-B9DC-460E-A784-EFD099A20327}" destId="{7C97E582-AD26-4E60-8C8A-8C2988291846}" srcOrd="1" destOrd="0" presId="urn:microsoft.com/office/officeart/2018/2/layout/IconVerticalSolidList"/>
    <dgm:cxn modelId="{E16C8959-8BF6-47E4-AE9C-5EECCD128F44}" type="presParOf" srcId="{363855E3-B9DC-460E-A784-EFD099A20327}" destId="{AA48951D-011F-4DB1-9F1C-31E0EFAF8120}" srcOrd="2" destOrd="0" presId="urn:microsoft.com/office/officeart/2018/2/layout/IconVerticalSolidList"/>
    <dgm:cxn modelId="{AA38A243-C064-43DE-8C9F-C24103FA4FC4}" type="presParOf" srcId="{363855E3-B9DC-460E-A784-EFD099A20327}" destId="{31E5DD51-F932-4ACC-BC06-856DB60B8EA2}" srcOrd="3" destOrd="0" presId="urn:microsoft.com/office/officeart/2018/2/layout/IconVerticalSolidList"/>
    <dgm:cxn modelId="{6AD768F5-E37A-4EE8-94CA-35F6DF801842}" type="presParOf" srcId="{CBEB2C91-9F3B-4A12-AC68-46A91CB849D9}" destId="{6304BE70-A5F5-4321-BE70-8781E0550AFF}" srcOrd="9" destOrd="0" presId="urn:microsoft.com/office/officeart/2018/2/layout/IconVerticalSolidList"/>
    <dgm:cxn modelId="{C00D9137-C72A-4383-8707-A11F7B18085D}" type="presParOf" srcId="{CBEB2C91-9F3B-4A12-AC68-46A91CB849D9}" destId="{5AAB9C23-533D-41CC-84B1-BD2EC5CB4D0A}" srcOrd="10" destOrd="0" presId="urn:microsoft.com/office/officeart/2018/2/layout/IconVerticalSolidList"/>
    <dgm:cxn modelId="{BC9012BB-E9A8-4B32-8585-DD0BF7C0713B}" type="presParOf" srcId="{5AAB9C23-533D-41CC-84B1-BD2EC5CB4D0A}" destId="{3E0C2DF0-1EFB-4F24-826D-C41CEF0BB0E2}" srcOrd="0" destOrd="0" presId="urn:microsoft.com/office/officeart/2018/2/layout/IconVerticalSolidList"/>
    <dgm:cxn modelId="{38436D57-62B3-4509-BFCA-39B65945951B}" type="presParOf" srcId="{5AAB9C23-533D-41CC-84B1-BD2EC5CB4D0A}" destId="{7A6669BC-6F20-4E77-AF21-3403B89624CE}" srcOrd="1" destOrd="0" presId="urn:microsoft.com/office/officeart/2018/2/layout/IconVerticalSolidList"/>
    <dgm:cxn modelId="{89A7A276-EC3B-4428-82FF-0BB88A4DADC7}" type="presParOf" srcId="{5AAB9C23-533D-41CC-84B1-BD2EC5CB4D0A}" destId="{30029D5F-F68C-4E0F-8B4A-A4FD8DFBA50E}" srcOrd="2" destOrd="0" presId="urn:microsoft.com/office/officeart/2018/2/layout/IconVerticalSolidList"/>
    <dgm:cxn modelId="{CBB41E63-74DC-4EF3-8C8D-867CDEE857D1}" type="presParOf" srcId="{5AAB9C23-533D-41CC-84B1-BD2EC5CB4D0A}" destId="{8980BFEA-C264-4535-82FC-6B5D97395AF2}" srcOrd="3" destOrd="0" presId="urn:microsoft.com/office/officeart/2018/2/layout/IconVerticalSolidList"/>
    <dgm:cxn modelId="{EE7937ED-0F01-48FB-AD27-A4A29966DE39}" type="presParOf" srcId="{CBEB2C91-9F3B-4A12-AC68-46A91CB849D9}" destId="{B476FACA-8C16-442B-808A-DB8393E518ED}" srcOrd="11" destOrd="0" presId="urn:microsoft.com/office/officeart/2018/2/layout/IconVerticalSolidList"/>
    <dgm:cxn modelId="{1615CB24-50E1-4C35-8D5B-D4F79596D657}" type="presParOf" srcId="{CBEB2C91-9F3B-4A12-AC68-46A91CB849D9}" destId="{C246B3CF-29D1-40ED-94E5-44324ABCE0FB}" srcOrd="12" destOrd="0" presId="urn:microsoft.com/office/officeart/2018/2/layout/IconVerticalSolidList"/>
    <dgm:cxn modelId="{BD95987A-327C-4666-85B7-45BE164C8D06}" type="presParOf" srcId="{C246B3CF-29D1-40ED-94E5-44324ABCE0FB}" destId="{007161DA-2AE1-461E-9AC2-13A478FE44AA}" srcOrd="0" destOrd="0" presId="urn:microsoft.com/office/officeart/2018/2/layout/IconVerticalSolidList"/>
    <dgm:cxn modelId="{969D4AE3-D998-45C0-9D65-0EC14133FDC5}" type="presParOf" srcId="{C246B3CF-29D1-40ED-94E5-44324ABCE0FB}" destId="{B3073CC0-64FF-4A90-AA0C-3B690CAF9A5B}" srcOrd="1" destOrd="0" presId="urn:microsoft.com/office/officeart/2018/2/layout/IconVerticalSolidList"/>
    <dgm:cxn modelId="{3861AD93-B686-407B-8598-0F6BB395F138}" type="presParOf" srcId="{C246B3CF-29D1-40ED-94E5-44324ABCE0FB}" destId="{1DE7D257-81FF-4CE1-9BE6-7F84FC48DD4C}" srcOrd="2" destOrd="0" presId="urn:microsoft.com/office/officeart/2018/2/layout/IconVerticalSolidList"/>
    <dgm:cxn modelId="{BFDE4461-695F-40A0-8EAD-8AD8BFEC966E}" type="presParOf" srcId="{C246B3CF-29D1-40ED-94E5-44324ABCE0FB}" destId="{76E7E5D7-3BC7-40CD-BD33-F4DEF57399E0}" srcOrd="3" destOrd="0" presId="urn:microsoft.com/office/officeart/2018/2/layout/IconVerticalSolidList"/>
    <dgm:cxn modelId="{E4E15563-B18A-4B41-A6D3-06DBDC0E0435}" type="presParOf" srcId="{CBEB2C91-9F3B-4A12-AC68-46A91CB849D9}" destId="{B2F68557-98F4-4806-8D04-7CB2B87911B7}" srcOrd="13" destOrd="0" presId="urn:microsoft.com/office/officeart/2018/2/layout/IconVerticalSolidList"/>
    <dgm:cxn modelId="{FE6291BB-EBAA-4BEF-A900-FCDC9281455D}" type="presParOf" srcId="{CBEB2C91-9F3B-4A12-AC68-46A91CB849D9}" destId="{0E7E8E74-2C72-4CD0-97C3-459F1B79E27E}" srcOrd="14" destOrd="0" presId="urn:microsoft.com/office/officeart/2018/2/layout/IconVerticalSolidList"/>
    <dgm:cxn modelId="{0ABFFAC5-5BCD-4151-AF39-3ED0E41A51A2}" type="presParOf" srcId="{0E7E8E74-2C72-4CD0-97C3-459F1B79E27E}" destId="{BBD98B47-E587-4EE8-AF50-81C984A5ED64}" srcOrd="0" destOrd="0" presId="urn:microsoft.com/office/officeart/2018/2/layout/IconVerticalSolidList"/>
    <dgm:cxn modelId="{F8012BC7-FCB5-4581-B08A-3CCBDCDFEE7E}" type="presParOf" srcId="{0E7E8E74-2C72-4CD0-97C3-459F1B79E27E}" destId="{F6D9F308-D7A7-49DF-828A-BD0065F7910C}" srcOrd="1" destOrd="0" presId="urn:microsoft.com/office/officeart/2018/2/layout/IconVerticalSolidList"/>
    <dgm:cxn modelId="{DF6F394A-6041-42AF-96F8-AFDCFB524FE3}" type="presParOf" srcId="{0E7E8E74-2C72-4CD0-97C3-459F1B79E27E}" destId="{F631367D-BCEA-4C3F-8338-E20A872B84F7}" srcOrd="2" destOrd="0" presId="urn:microsoft.com/office/officeart/2018/2/layout/IconVerticalSolidList"/>
    <dgm:cxn modelId="{C977100F-68D8-4717-A240-A618DC503EFB}" type="presParOf" srcId="{0E7E8E74-2C72-4CD0-97C3-459F1B79E27E}" destId="{A4955A63-A1C0-4546-92C5-EB2ED132529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728978-498C-4574-87E8-012099B91BF3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9922A79-A4A6-4FC6-AB4B-6525AFF5158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/>
            <a:t>„vyšší obratlovci“</a:t>
          </a:r>
          <a:endParaRPr lang="en-US" sz="1600" dirty="0"/>
        </a:p>
      </dgm:t>
    </dgm:pt>
    <dgm:pt modelId="{65CBDADA-4017-447D-A70E-3FE7AA8A42B6}" type="parTrans" cxnId="{D02C8585-0D96-47ED-829A-58FCE67243FF}">
      <dgm:prSet/>
      <dgm:spPr/>
      <dgm:t>
        <a:bodyPr/>
        <a:lstStyle/>
        <a:p>
          <a:endParaRPr lang="en-US"/>
        </a:p>
      </dgm:t>
    </dgm:pt>
    <dgm:pt modelId="{5BF489D3-6F72-43ED-BE1E-CD46F6F81B99}" type="sibTrans" cxnId="{D02C8585-0D96-47ED-829A-58FCE67243FF}">
      <dgm:prSet/>
      <dgm:spPr/>
      <dgm:t>
        <a:bodyPr/>
        <a:lstStyle/>
        <a:p>
          <a:endParaRPr lang="en-US"/>
        </a:p>
      </dgm:t>
    </dgm:pt>
    <dgm:pt modelId="{D6A520EF-13DF-4B92-AB95-8ED3ECDC924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/>
            <a:t>Vyvinuli se z lalokoploutvých ryb</a:t>
          </a:r>
          <a:endParaRPr lang="en-US" sz="1600" dirty="0"/>
        </a:p>
      </dgm:t>
    </dgm:pt>
    <dgm:pt modelId="{EF5106A8-ADF7-4DD9-968A-118286D21264}" type="parTrans" cxnId="{C371AE00-6936-42C5-9D5B-735A4DCFFFB9}">
      <dgm:prSet/>
      <dgm:spPr/>
      <dgm:t>
        <a:bodyPr/>
        <a:lstStyle/>
        <a:p>
          <a:endParaRPr lang="en-US"/>
        </a:p>
      </dgm:t>
    </dgm:pt>
    <dgm:pt modelId="{18F78796-B10C-4700-96C4-0BE373BD3BAF}" type="sibTrans" cxnId="{C371AE00-6936-42C5-9D5B-735A4DCFFFB9}">
      <dgm:prSet/>
      <dgm:spPr/>
      <dgm:t>
        <a:bodyPr/>
        <a:lstStyle/>
        <a:p>
          <a:endParaRPr lang="en-US"/>
        </a:p>
      </dgm:t>
    </dgm:pt>
    <dgm:pt modelId="{7A5AC754-3591-44C6-AAD8-021F4F7246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/>
            <a:t>Zpravidla pětiprsté končetiny</a:t>
          </a:r>
          <a:endParaRPr lang="en-US" sz="1600" dirty="0"/>
        </a:p>
      </dgm:t>
    </dgm:pt>
    <dgm:pt modelId="{5E97FBF5-567F-4F4F-82DB-BD6051CB365A}" type="parTrans" cxnId="{70542FE8-6C08-4F8A-80CB-63B1179E5263}">
      <dgm:prSet/>
      <dgm:spPr/>
      <dgm:t>
        <a:bodyPr/>
        <a:lstStyle/>
        <a:p>
          <a:endParaRPr lang="en-US"/>
        </a:p>
      </dgm:t>
    </dgm:pt>
    <dgm:pt modelId="{82546880-9EF5-4910-9093-56A9203F867C}" type="sibTrans" cxnId="{70542FE8-6C08-4F8A-80CB-63B1179E5263}">
      <dgm:prSet/>
      <dgm:spPr/>
      <dgm:t>
        <a:bodyPr/>
        <a:lstStyle/>
        <a:p>
          <a:endParaRPr lang="en-US"/>
        </a:p>
      </dgm:t>
    </dgm:pt>
    <dgm:pt modelId="{661DAA18-7FB0-4C9F-95AD-4FC05459816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/>
            <a:t>Krční oddíl páteře</a:t>
          </a:r>
          <a:endParaRPr lang="en-US" sz="1600" dirty="0"/>
        </a:p>
      </dgm:t>
    </dgm:pt>
    <dgm:pt modelId="{CFE41633-A246-464D-9039-A5A5CD9B95CF}" type="parTrans" cxnId="{31893DA9-39AF-4033-9ECD-D61948A24D64}">
      <dgm:prSet/>
      <dgm:spPr/>
      <dgm:t>
        <a:bodyPr/>
        <a:lstStyle/>
        <a:p>
          <a:endParaRPr lang="en-US"/>
        </a:p>
      </dgm:t>
    </dgm:pt>
    <dgm:pt modelId="{699FF1AE-1979-4AD4-BAED-BA93E9711ABD}" type="sibTrans" cxnId="{31893DA9-39AF-4033-9ECD-D61948A24D64}">
      <dgm:prSet/>
      <dgm:spPr/>
      <dgm:t>
        <a:bodyPr/>
        <a:lstStyle/>
        <a:p>
          <a:endParaRPr lang="en-US"/>
        </a:p>
      </dgm:t>
    </dgm:pt>
    <dgm:pt modelId="{95F3A981-60AE-480D-B540-4C78571F7FB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/>
            <a:t>Dýchání plícemi - adaptace na souš</a:t>
          </a:r>
          <a:endParaRPr lang="en-US" sz="1600" dirty="0"/>
        </a:p>
      </dgm:t>
    </dgm:pt>
    <dgm:pt modelId="{E4E7AF71-DCD6-4274-B1C1-1C93B08F322E}" type="parTrans" cxnId="{DA38D447-56D3-49B6-9D5E-21FAF90C7DD5}">
      <dgm:prSet/>
      <dgm:spPr/>
      <dgm:t>
        <a:bodyPr/>
        <a:lstStyle/>
        <a:p>
          <a:endParaRPr lang="en-US"/>
        </a:p>
      </dgm:t>
    </dgm:pt>
    <dgm:pt modelId="{8FB2373F-ED10-40D6-AB01-0F13510752F6}" type="sibTrans" cxnId="{DA38D447-56D3-49B6-9D5E-21FAF90C7DD5}">
      <dgm:prSet/>
      <dgm:spPr/>
      <dgm:t>
        <a:bodyPr/>
        <a:lstStyle/>
        <a:p>
          <a:endParaRPr lang="en-US"/>
        </a:p>
      </dgm:t>
    </dgm:pt>
    <dgm:pt modelId="{F6240344-03D4-4343-9BBA-A55D1121CD3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/>
            <a:t>Cévní systém rozdělen na plicní a tělní krevní oběh</a:t>
          </a:r>
          <a:endParaRPr lang="en-US" sz="1600" dirty="0"/>
        </a:p>
      </dgm:t>
    </dgm:pt>
    <dgm:pt modelId="{180E2A70-F66B-4CCE-A6FA-9BF028626139}" type="parTrans" cxnId="{F6AAD0F0-AA52-4793-9E5A-C8A1B9ECB6F0}">
      <dgm:prSet/>
      <dgm:spPr/>
      <dgm:t>
        <a:bodyPr/>
        <a:lstStyle/>
        <a:p>
          <a:endParaRPr lang="en-US"/>
        </a:p>
      </dgm:t>
    </dgm:pt>
    <dgm:pt modelId="{A871897C-627A-4A82-B7D5-A0A088EC587A}" type="sibTrans" cxnId="{F6AAD0F0-AA52-4793-9E5A-C8A1B9ECB6F0}">
      <dgm:prSet/>
      <dgm:spPr/>
      <dgm:t>
        <a:bodyPr/>
        <a:lstStyle/>
        <a:p>
          <a:endParaRPr lang="en-US"/>
        </a:p>
      </dgm:t>
    </dgm:pt>
    <dgm:pt modelId="{04099272-20C6-4B4A-B6D9-57985AB38B3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/>
            <a:t>Arteriovenózní srdce </a:t>
          </a:r>
          <a:endParaRPr lang="en-US" sz="1100" dirty="0"/>
        </a:p>
      </dgm:t>
    </dgm:pt>
    <dgm:pt modelId="{717A369A-B1B1-49A8-9AC5-D971F7D86D47}" type="parTrans" cxnId="{5FF4B82F-F0BE-4425-83B6-E328F1000399}">
      <dgm:prSet/>
      <dgm:spPr/>
      <dgm:t>
        <a:bodyPr/>
        <a:lstStyle/>
        <a:p>
          <a:endParaRPr lang="en-US"/>
        </a:p>
      </dgm:t>
    </dgm:pt>
    <dgm:pt modelId="{EB8D69F2-4E66-4AB0-BD69-F7A7163C1AE3}" type="sibTrans" cxnId="{5FF4B82F-F0BE-4425-83B6-E328F1000399}">
      <dgm:prSet/>
      <dgm:spPr/>
      <dgm:t>
        <a:bodyPr/>
        <a:lstStyle/>
        <a:p>
          <a:endParaRPr lang="en-US"/>
        </a:p>
      </dgm:t>
    </dgm:pt>
    <dgm:pt modelId="{AABA4E6F-3816-4517-8B0D-63A7591A8D67}" type="pres">
      <dgm:prSet presAssocID="{E0728978-498C-4574-87E8-012099B91BF3}" presName="root" presStyleCnt="0">
        <dgm:presLayoutVars>
          <dgm:dir/>
          <dgm:resizeHandles val="exact"/>
        </dgm:presLayoutVars>
      </dgm:prSet>
      <dgm:spPr/>
    </dgm:pt>
    <dgm:pt modelId="{0A906D37-7EB2-4DDE-8A76-D7AE341F779A}" type="pres">
      <dgm:prSet presAssocID="{29922A79-A4A6-4FC6-AB4B-6525AFF51588}" presName="compNode" presStyleCnt="0"/>
      <dgm:spPr/>
    </dgm:pt>
    <dgm:pt modelId="{8B2F97CD-CC86-45B7-B2E9-8936CFE9E5C6}" type="pres">
      <dgm:prSet presAssocID="{29922A79-A4A6-4FC6-AB4B-6525AFF51588}" presName="iconRect" presStyleLbl="node1" presStyleIdx="0" presStyleCnt="7" custScaleX="151029" custScaleY="151327" custLinFactNeighborX="2560" custLinFactNeighborY="-6966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ajlík se slunečními brýlemi s výplní"/>
        </a:ext>
      </dgm:extLst>
    </dgm:pt>
    <dgm:pt modelId="{F6EF2C81-E00E-4259-914D-2A82E930A6C4}" type="pres">
      <dgm:prSet presAssocID="{29922A79-A4A6-4FC6-AB4B-6525AFF51588}" presName="spaceRect" presStyleCnt="0"/>
      <dgm:spPr/>
    </dgm:pt>
    <dgm:pt modelId="{0F9D4321-16D8-4371-BFD1-0190BC2298BC}" type="pres">
      <dgm:prSet presAssocID="{29922A79-A4A6-4FC6-AB4B-6525AFF51588}" presName="textRect" presStyleLbl="revTx" presStyleIdx="0" presStyleCnt="7" custLinFactNeighborX="-265" custLinFactNeighborY="-83492">
        <dgm:presLayoutVars>
          <dgm:chMax val="1"/>
          <dgm:chPref val="1"/>
        </dgm:presLayoutVars>
      </dgm:prSet>
      <dgm:spPr/>
    </dgm:pt>
    <dgm:pt modelId="{94FD4250-F755-4FF0-9649-EBDEF377B2ED}" type="pres">
      <dgm:prSet presAssocID="{5BF489D3-6F72-43ED-BE1E-CD46F6F81B99}" presName="sibTrans" presStyleCnt="0"/>
      <dgm:spPr/>
    </dgm:pt>
    <dgm:pt modelId="{85660F9B-2E05-48D5-A148-A5C4E482648A}" type="pres">
      <dgm:prSet presAssocID="{D6A520EF-13DF-4B92-AB95-8ED3ECDC9247}" presName="compNode" presStyleCnt="0"/>
      <dgm:spPr/>
    </dgm:pt>
    <dgm:pt modelId="{8EEC4D74-D80B-4D59-BDE4-E3B0131329D0}" type="pres">
      <dgm:prSet presAssocID="{D6A520EF-13DF-4B92-AB95-8ED3ECDC9247}" presName="iconRect" presStyleLbl="node1" presStyleIdx="1" presStyleCnt="7" custScaleX="161188" custScaleY="150008" custLinFactNeighborX="2560" custLinFactNeighborY="-6933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yba"/>
        </a:ext>
      </dgm:extLst>
    </dgm:pt>
    <dgm:pt modelId="{F5239127-1347-44FF-B70F-90F5BC9E3647}" type="pres">
      <dgm:prSet presAssocID="{D6A520EF-13DF-4B92-AB95-8ED3ECDC9247}" presName="spaceRect" presStyleCnt="0"/>
      <dgm:spPr/>
    </dgm:pt>
    <dgm:pt modelId="{2A0A0A3B-2FF8-4A74-8FCC-701C5AAD6302}" type="pres">
      <dgm:prSet presAssocID="{D6A520EF-13DF-4B92-AB95-8ED3ECDC9247}" presName="textRect" presStyleLbl="revTx" presStyleIdx="1" presStyleCnt="7" custScaleX="127644" custLinFactNeighborX="8750" custLinFactNeighborY="-83121">
        <dgm:presLayoutVars>
          <dgm:chMax val="1"/>
          <dgm:chPref val="1"/>
        </dgm:presLayoutVars>
      </dgm:prSet>
      <dgm:spPr/>
    </dgm:pt>
    <dgm:pt modelId="{146E951E-4D26-4217-8A8C-8AC888106525}" type="pres">
      <dgm:prSet presAssocID="{18F78796-B10C-4700-96C4-0BE373BD3BAF}" presName="sibTrans" presStyleCnt="0"/>
      <dgm:spPr/>
    </dgm:pt>
    <dgm:pt modelId="{AF748B88-7445-4924-A638-CE2F7B2488FC}" type="pres">
      <dgm:prSet presAssocID="{7A5AC754-3591-44C6-AAD8-021F4F72460C}" presName="compNode" presStyleCnt="0"/>
      <dgm:spPr/>
    </dgm:pt>
    <dgm:pt modelId="{3D27C142-60B1-4510-9263-0DB773CF367E}" type="pres">
      <dgm:prSet presAssocID="{7A5AC754-3591-44C6-AAD8-021F4F72460C}" presName="iconRect" presStyleLbl="node1" presStyleIdx="2" presStyleCnt="7" custScaleX="150865" custScaleY="146917" custLinFactNeighborY="-7020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tisky tlapek"/>
        </a:ext>
      </dgm:extLst>
    </dgm:pt>
    <dgm:pt modelId="{F7C3DB00-4B4C-41CE-909D-0F42FCB1536F}" type="pres">
      <dgm:prSet presAssocID="{7A5AC754-3591-44C6-AAD8-021F4F72460C}" presName="spaceRect" presStyleCnt="0"/>
      <dgm:spPr/>
    </dgm:pt>
    <dgm:pt modelId="{EA1D4F45-B2FE-4DC6-B758-4D8A5762856B}" type="pres">
      <dgm:prSet presAssocID="{7A5AC754-3591-44C6-AAD8-021F4F72460C}" presName="textRect" presStyleLbl="revTx" presStyleIdx="2" presStyleCnt="7" custLinFactNeighborX="4609" custLinFactNeighborY="-82252">
        <dgm:presLayoutVars>
          <dgm:chMax val="1"/>
          <dgm:chPref val="1"/>
        </dgm:presLayoutVars>
      </dgm:prSet>
      <dgm:spPr/>
    </dgm:pt>
    <dgm:pt modelId="{7E205FAA-369C-4030-999C-0BCD92385B09}" type="pres">
      <dgm:prSet presAssocID="{82546880-9EF5-4910-9093-56A9203F867C}" presName="sibTrans" presStyleCnt="0"/>
      <dgm:spPr/>
    </dgm:pt>
    <dgm:pt modelId="{2AA37771-BDBE-46D3-8D69-C523D50FDCA4}" type="pres">
      <dgm:prSet presAssocID="{661DAA18-7FB0-4C9F-95AD-4FC05459816D}" presName="compNode" presStyleCnt="0"/>
      <dgm:spPr/>
    </dgm:pt>
    <dgm:pt modelId="{F90A1168-2414-4A0B-A06D-894D3A2083D6}" type="pres">
      <dgm:prSet presAssocID="{661DAA18-7FB0-4C9F-95AD-4FC05459816D}" presName="iconRect" presStyleLbl="node1" presStyleIdx="3" presStyleCnt="7" custScaleX="166638" custScaleY="152581" custLinFactNeighborX="10488" custLinFactNeighborY="-6476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zek v hlavě"/>
        </a:ext>
      </dgm:extLst>
    </dgm:pt>
    <dgm:pt modelId="{77671695-92AC-4DAB-9557-2D9677642330}" type="pres">
      <dgm:prSet presAssocID="{661DAA18-7FB0-4C9F-95AD-4FC05459816D}" presName="spaceRect" presStyleCnt="0"/>
      <dgm:spPr/>
    </dgm:pt>
    <dgm:pt modelId="{D1F9A22A-0A64-4CB5-8B3C-960F67FD5E01}" type="pres">
      <dgm:prSet presAssocID="{661DAA18-7FB0-4C9F-95AD-4FC05459816D}" presName="textRect" presStyleLbl="revTx" presStyleIdx="3" presStyleCnt="7" custLinFactNeighborX="266" custLinFactNeighborY="-76644">
        <dgm:presLayoutVars>
          <dgm:chMax val="1"/>
          <dgm:chPref val="1"/>
        </dgm:presLayoutVars>
      </dgm:prSet>
      <dgm:spPr/>
    </dgm:pt>
    <dgm:pt modelId="{B4922D7C-693F-4256-81F6-C25F6C32F631}" type="pres">
      <dgm:prSet presAssocID="{699FF1AE-1979-4AD4-BAED-BA93E9711ABD}" presName="sibTrans" presStyleCnt="0"/>
      <dgm:spPr/>
    </dgm:pt>
    <dgm:pt modelId="{68DC9087-04D1-4D7B-85B1-88CB433C6A39}" type="pres">
      <dgm:prSet presAssocID="{95F3A981-60AE-480D-B540-4C78571F7FB1}" presName="compNode" presStyleCnt="0"/>
      <dgm:spPr/>
    </dgm:pt>
    <dgm:pt modelId="{8351C0F9-F0D1-4F96-97A8-B68B42F9E43E}" type="pres">
      <dgm:prSet presAssocID="{95F3A981-60AE-480D-B540-4C78571F7FB1}" presName="iconRect" presStyleLbl="node1" presStyleIdx="4" presStyleCnt="7" custScaleX="161229" custScaleY="165075" custLinFactNeighborX="41836" custLinFactNeighborY="-7653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íce"/>
        </a:ext>
      </dgm:extLst>
    </dgm:pt>
    <dgm:pt modelId="{81B6EFBD-F563-4E7F-86C1-A092181C3430}" type="pres">
      <dgm:prSet presAssocID="{95F3A981-60AE-480D-B540-4C78571F7FB1}" presName="spaceRect" presStyleCnt="0"/>
      <dgm:spPr/>
    </dgm:pt>
    <dgm:pt modelId="{55D043CB-D485-4D6F-9BF0-B303327B1391}" type="pres">
      <dgm:prSet presAssocID="{95F3A981-60AE-480D-B540-4C78571F7FB1}" presName="textRect" presStyleLbl="revTx" presStyleIdx="4" presStyleCnt="7" custScaleX="132464" custLinFactNeighborX="12670" custLinFactNeighborY="11111">
        <dgm:presLayoutVars>
          <dgm:chMax val="1"/>
          <dgm:chPref val="1"/>
        </dgm:presLayoutVars>
      </dgm:prSet>
      <dgm:spPr/>
    </dgm:pt>
    <dgm:pt modelId="{DF69BE3A-66C9-4186-8E96-0273554F9F46}" type="pres">
      <dgm:prSet presAssocID="{8FB2373F-ED10-40D6-AB01-0F13510752F6}" presName="sibTrans" presStyleCnt="0"/>
      <dgm:spPr/>
    </dgm:pt>
    <dgm:pt modelId="{A4FCF372-9AC8-4801-ADD3-7C65FD94B87E}" type="pres">
      <dgm:prSet presAssocID="{F6240344-03D4-4343-9BBA-A55D1121CD34}" presName="compNode" presStyleCnt="0"/>
      <dgm:spPr/>
    </dgm:pt>
    <dgm:pt modelId="{919A634C-017A-4314-BB09-70488D5A0248}" type="pres">
      <dgm:prSet presAssocID="{F6240344-03D4-4343-9BBA-A55D1121CD34}" presName="iconRect" presStyleLbl="node1" presStyleIdx="5" presStyleCnt="7" custScaleX="176509" custScaleY="170195" custLinFactNeighborX="17710" custLinFactNeighborY="-454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fuze"/>
        </a:ext>
      </dgm:extLst>
    </dgm:pt>
    <dgm:pt modelId="{BA98CAFA-E8E6-4AE5-8ED4-9B71C45DFBEF}" type="pres">
      <dgm:prSet presAssocID="{F6240344-03D4-4343-9BBA-A55D1121CD34}" presName="spaceRect" presStyleCnt="0"/>
      <dgm:spPr/>
    </dgm:pt>
    <dgm:pt modelId="{24ECECDF-923D-4F80-98B8-2F41F115CA57}" type="pres">
      <dgm:prSet presAssocID="{F6240344-03D4-4343-9BBA-A55D1121CD34}" presName="textRect" presStyleLbl="revTx" presStyleIdx="5" presStyleCnt="7" custScaleX="141849" custLinFactNeighborX="8470" custLinFactNeighborY="7019">
        <dgm:presLayoutVars>
          <dgm:chMax val="1"/>
          <dgm:chPref val="1"/>
        </dgm:presLayoutVars>
      </dgm:prSet>
      <dgm:spPr/>
    </dgm:pt>
    <dgm:pt modelId="{D78603F5-6D05-41F5-842F-06DD53FE49C6}" type="pres">
      <dgm:prSet presAssocID="{A871897C-627A-4A82-B7D5-A0A088EC587A}" presName="sibTrans" presStyleCnt="0"/>
      <dgm:spPr/>
    </dgm:pt>
    <dgm:pt modelId="{864775EB-1BAD-4B09-BFE5-532FA9B2115E}" type="pres">
      <dgm:prSet presAssocID="{04099272-20C6-4B4A-B6D9-57985AB38B36}" presName="compNode" presStyleCnt="0"/>
      <dgm:spPr/>
    </dgm:pt>
    <dgm:pt modelId="{9D5902C1-EF81-4AD3-B98C-A0EE0BC4896E}" type="pres">
      <dgm:prSet presAssocID="{04099272-20C6-4B4A-B6D9-57985AB38B36}" presName="iconRect" presStyleLbl="node1" presStyleIdx="6" presStyleCnt="7" custScaleX="166186" custScaleY="175316" custLinFactNeighborX="-40965" custLinFactNeighborY="-1353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rdce (orgán)"/>
        </a:ext>
      </dgm:extLst>
    </dgm:pt>
    <dgm:pt modelId="{16F30C3E-ED47-4879-BC06-84F0FD8E2E68}" type="pres">
      <dgm:prSet presAssocID="{04099272-20C6-4B4A-B6D9-57985AB38B36}" presName="spaceRect" presStyleCnt="0"/>
      <dgm:spPr/>
    </dgm:pt>
    <dgm:pt modelId="{A9091825-7D7B-4121-95C3-1911FB1437D1}" type="pres">
      <dgm:prSet presAssocID="{04099272-20C6-4B4A-B6D9-57985AB38B36}" presName="textRect" presStyleLbl="revTx" presStyleIdx="6" presStyleCnt="7" custScaleX="148403" custLinFactNeighborX="-2286" custLinFactNeighborY="8850">
        <dgm:presLayoutVars>
          <dgm:chMax val="1"/>
          <dgm:chPref val="1"/>
        </dgm:presLayoutVars>
      </dgm:prSet>
      <dgm:spPr/>
    </dgm:pt>
  </dgm:ptLst>
  <dgm:cxnLst>
    <dgm:cxn modelId="{C371AE00-6936-42C5-9D5B-735A4DCFFFB9}" srcId="{E0728978-498C-4574-87E8-012099B91BF3}" destId="{D6A520EF-13DF-4B92-AB95-8ED3ECDC9247}" srcOrd="1" destOrd="0" parTransId="{EF5106A8-ADF7-4DD9-968A-118286D21264}" sibTransId="{18F78796-B10C-4700-96C4-0BE373BD3BAF}"/>
    <dgm:cxn modelId="{5FF4B82F-F0BE-4425-83B6-E328F1000399}" srcId="{E0728978-498C-4574-87E8-012099B91BF3}" destId="{04099272-20C6-4B4A-B6D9-57985AB38B36}" srcOrd="6" destOrd="0" parTransId="{717A369A-B1B1-49A8-9AC5-D971F7D86D47}" sibTransId="{EB8D69F2-4E66-4AB0-BD69-F7A7163C1AE3}"/>
    <dgm:cxn modelId="{9BD15547-C460-4D24-88A4-5DF4B010E5B4}" type="presOf" srcId="{661DAA18-7FB0-4C9F-95AD-4FC05459816D}" destId="{D1F9A22A-0A64-4CB5-8B3C-960F67FD5E01}" srcOrd="0" destOrd="0" presId="urn:microsoft.com/office/officeart/2018/2/layout/IconLabelList"/>
    <dgm:cxn modelId="{DA38D447-56D3-49B6-9D5E-21FAF90C7DD5}" srcId="{E0728978-498C-4574-87E8-012099B91BF3}" destId="{95F3A981-60AE-480D-B540-4C78571F7FB1}" srcOrd="4" destOrd="0" parTransId="{E4E7AF71-DCD6-4274-B1C1-1C93B08F322E}" sibTransId="{8FB2373F-ED10-40D6-AB01-0F13510752F6}"/>
    <dgm:cxn modelId="{C1029C70-DC80-40C7-81BB-BAB420C7DFF4}" type="presOf" srcId="{29922A79-A4A6-4FC6-AB4B-6525AFF51588}" destId="{0F9D4321-16D8-4371-BFD1-0190BC2298BC}" srcOrd="0" destOrd="0" presId="urn:microsoft.com/office/officeart/2018/2/layout/IconLabelList"/>
    <dgm:cxn modelId="{D02C8585-0D96-47ED-829A-58FCE67243FF}" srcId="{E0728978-498C-4574-87E8-012099B91BF3}" destId="{29922A79-A4A6-4FC6-AB4B-6525AFF51588}" srcOrd="0" destOrd="0" parTransId="{65CBDADA-4017-447D-A70E-3FE7AA8A42B6}" sibTransId="{5BF489D3-6F72-43ED-BE1E-CD46F6F81B99}"/>
    <dgm:cxn modelId="{74EE61A4-9405-4414-9C3F-019A9141F8D9}" type="presOf" srcId="{F6240344-03D4-4343-9BBA-A55D1121CD34}" destId="{24ECECDF-923D-4F80-98B8-2F41F115CA57}" srcOrd="0" destOrd="0" presId="urn:microsoft.com/office/officeart/2018/2/layout/IconLabelList"/>
    <dgm:cxn modelId="{31893DA9-39AF-4033-9ECD-D61948A24D64}" srcId="{E0728978-498C-4574-87E8-012099B91BF3}" destId="{661DAA18-7FB0-4C9F-95AD-4FC05459816D}" srcOrd="3" destOrd="0" parTransId="{CFE41633-A246-464D-9039-A5A5CD9B95CF}" sibTransId="{699FF1AE-1979-4AD4-BAED-BA93E9711ABD}"/>
    <dgm:cxn modelId="{B1697BAA-5A23-40F9-A91B-414C1A353E6E}" type="presOf" srcId="{E0728978-498C-4574-87E8-012099B91BF3}" destId="{AABA4E6F-3816-4517-8B0D-63A7591A8D67}" srcOrd="0" destOrd="0" presId="urn:microsoft.com/office/officeart/2018/2/layout/IconLabelList"/>
    <dgm:cxn modelId="{B31740BC-DFD9-497E-8FB8-8575E6BDC634}" type="presOf" srcId="{95F3A981-60AE-480D-B540-4C78571F7FB1}" destId="{55D043CB-D485-4D6F-9BF0-B303327B1391}" srcOrd="0" destOrd="0" presId="urn:microsoft.com/office/officeart/2018/2/layout/IconLabelList"/>
    <dgm:cxn modelId="{BEB7ACD3-DA10-4DEB-824C-4C319B9FC23B}" type="presOf" srcId="{7A5AC754-3591-44C6-AAD8-021F4F72460C}" destId="{EA1D4F45-B2FE-4DC6-B758-4D8A5762856B}" srcOrd="0" destOrd="0" presId="urn:microsoft.com/office/officeart/2018/2/layout/IconLabelList"/>
    <dgm:cxn modelId="{5653FBD9-9EA8-47AE-9ACD-D3A705E98E2D}" type="presOf" srcId="{04099272-20C6-4B4A-B6D9-57985AB38B36}" destId="{A9091825-7D7B-4121-95C3-1911FB1437D1}" srcOrd="0" destOrd="0" presId="urn:microsoft.com/office/officeart/2018/2/layout/IconLabelList"/>
    <dgm:cxn modelId="{16B03FDA-B212-40B3-8380-B43539D32435}" type="presOf" srcId="{D6A520EF-13DF-4B92-AB95-8ED3ECDC9247}" destId="{2A0A0A3B-2FF8-4A74-8FCC-701C5AAD6302}" srcOrd="0" destOrd="0" presId="urn:microsoft.com/office/officeart/2018/2/layout/IconLabelList"/>
    <dgm:cxn modelId="{70542FE8-6C08-4F8A-80CB-63B1179E5263}" srcId="{E0728978-498C-4574-87E8-012099B91BF3}" destId="{7A5AC754-3591-44C6-AAD8-021F4F72460C}" srcOrd="2" destOrd="0" parTransId="{5E97FBF5-567F-4F4F-82DB-BD6051CB365A}" sibTransId="{82546880-9EF5-4910-9093-56A9203F867C}"/>
    <dgm:cxn modelId="{F6AAD0F0-AA52-4793-9E5A-C8A1B9ECB6F0}" srcId="{E0728978-498C-4574-87E8-012099B91BF3}" destId="{F6240344-03D4-4343-9BBA-A55D1121CD34}" srcOrd="5" destOrd="0" parTransId="{180E2A70-F66B-4CCE-A6FA-9BF028626139}" sibTransId="{A871897C-627A-4A82-B7D5-A0A088EC587A}"/>
    <dgm:cxn modelId="{006526E4-70D3-43C8-B43A-B5E0A6BFD659}" type="presParOf" srcId="{AABA4E6F-3816-4517-8B0D-63A7591A8D67}" destId="{0A906D37-7EB2-4DDE-8A76-D7AE341F779A}" srcOrd="0" destOrd="0" presId="urn:microsoft.com/office/officeart/2018/2/layout/IconLabelList"/>
    <dgm:cxn modelId="{74CC6ED0-EC5C-4B44-B52D-BC9CF58E75BD}" type="presParOf" srcId="{0A906D37-7EB2-4DDE-8A76-D7AE341F779A}" destId="{8B2F97CD-CC86-45B7-B2E9-8936CFE9E5C6}" srcOrd="0" destOrd="0" presId="urn:microsoft.com/office/officeart/2018/2/layout/IconLabelList"/>
    <dgm:cxn modelId="{D7FC39AE-CC22-46D8-A272-D925269AF42F}" type="presParOf" srcId="{0A906D37-7EB2-4DDE-8A76-D7AE341F779A}" destId="{F6EF2C81-E00E-4259-914D-2A82E930A6C4}" srcOrd="1" destOrd="0" presId="urn:microsoft.com/office/officeart/2018/2/layout/IconLabelList"/>
    <dgm:cxn modelId="{9C95ECE9-303F-4A6B-B92E-F03BAAE479E0}" type="presParOf" srcId="{0A906D37-7EB2-4DDE-8A76-D7AE341F779A}" destId="{0F9D4321-16D8-4371-BFD1-0190BC2298BC}" srcOrd="2" destOrd="0" presId="urn:microsoft.com/office/officeart/2018/2/layout/IconLabelList"/>
    <dgm:cxn modelId="{0D36159F-C99E-43B8-95BD-6D5BD606F63C}" type="presParOf" srcId="{AABA4E6F-3816-4517-8B0D-63A7591A8D67}" destId="{94FD4250-F755-4FF0-9649-EBDEF377B2ED}" srcOrd="1" destOrd="0" presId="urn:microsoft.com/office/officeart/2018/2/layout/IconLabelList"/>
    <dgm:cxn modelId="{07C825FE-9B78-4262-95C2-085205F693E0}" type="presParOf" srcId="{AABA4E6F-3816-4517-8B0D-63A7591A8D67}" destId="{85660F9B-2E05-48D5-A148-A5C4E482648A}" srcOrd="2" destOrd="0" presId="urn:microsoft.com/office/officeart/2018/2/layout/IconLabelList"/>
    <dgm:cxn modelId="{77DD829E-18BC-4505-BF8E-C8AA8CFEF922}" type="presParOf" srcId="{85660F9B-2E05-48D5-A148-A5C4E482648A}" destId="{8EEC4D74-D80B-4D59-BDE4-E3B0131329D0}" srcOrd="0" destOrd="0" presId="urn:microsoft.com/office/officeart/2018/2/layout/IconLabelList"/>
    <dgm:cxn modelId="{11FBF1A8-3637-4F80-A32D-9FC3F7992C29}" type="presParOf" srcId="{85660F9B-2E05-48D5-A148-A5C4E482648A}" destId="{F5239127-1347-44FF-B70F-90F5BC9E3647}" srcOrd="1" destOrd="0" presId="urn:microsoft.com/office/officeart/2018/2/layout/IconLabelList"/>
    <dgm:cxn modelId="{FC846EA8-B0D9-4515-A1FD-332B3DABC31B}" type="presParOf" srcId="{85660F9B-2E05-48D5-A148-A5C4E482648A}" destId="{2A0A0A3B-2FF8-4A74-8FCC-701C5AAD6302}" srcOrd="2" destOrd="0" presId="urn:microsoft.com/office/officeart/2018/2/layout/IconLabelList"/>
    <dgm:cxn modelId="{3F0926C8-6DC8-4CD5-A706-01FCACBED7B8}" type="presParOf" srcId="{AABA4E6F-3816-4517-8B0D-63A7591A8D67}" destId="{146E951E-4D26-4217-8A8C-8AC888106525}" srcOrd="3" destOrd="0" presId="urn:microsoft.com/office/officeart/2018/2/layout/IconLabelList"/>
    <dgm:cxn modelId="{E1C117D1-848E-464F-92BF-268E7090627D}" type="presParOf" srcId="{AABA4E6F-3816-4517-8B0D-63A7591A8D67}" destId="{AF748B88-7445-4924-A638-CE2F7B2488FC}" srcOrd="4" destOrd="0" presId="urn:microsoft.com/office/officeart/2018/2/layout/IconLabelList"/>
    <dgm:cxn modelId="{997AFD64-BB19-4CB1-9296-8A49CE58CA3B}" type="presParOf" srcId="{AF748B88-7445-4924-A638-CE2F7B2488FC}" destId="{3D27C142-60B1-4510-9263-0DB773CF367E}" srcOrd="0" destOrd="0" presId="urn:microsoft.com/office/officeart/2018/2/layout/IconLabelList"/>
    <dgm:cxn modelId="{A88FFDCC-6FAF-4DA8-B27C-EA1540DFD44C}" type="presParOf" srcId="{AF748B88-7445-4924-A638-CE2F7B2488FC}" destId="{F7C3DB00-4B4C-41CE-909D-0F42FCB1536F}" srcOrd="1" destOrd="0" presId="urn:microsoft.com/office/officeart/2018/2/layout/IconLabelList"/>
    <dgm:cxn modelId="{7C73FC82-E280-455D-827C-40A3B82494F2}" type="presParOf" srcId="{AF748B88-7445-4924-A638-CE2F7B2488FC}" destId="{EA1D4F45-B2FE-4DC6-B758-4D8A5762856B}" srcOrd="2" destOrd="0" presId="urn:microsoft.com/office/officeart/2018/2/layout/IconLabelList"/>
    <dgm:cxn modelId="{0621EEEC-09E1-4495-8ECD-AF387E8D98E5}" type="presParOf" srcId="{AABA4E6F-3816-4517-8B0D-63A7591A8D67}" destId="{7E205FAA-369C-4030-999C-0BCD92385B09}" srcOrd="5" destOrd="0" presId="urn:microsoft.com/office/officeart/2018/2/layout/IconLabelList"/>
    <dgm:cxn modelId="{26285522-A216-41C6-B847-9969C84393DC}" type="presParOf" srcId="{AABA4E6F-3816-4517-8B0D-63A7591A8D67}" destId="{2AA37771-BDBE-46D3-8D69-C523D50FDCA4}" srcOrd="6" destOrd="0" presId="urn:microsoft.com/office/officeart/2018/2/layout/IconLabelList"/>
    <dgm:cxn modelId="{02790055-5164-40E3-A8D5-9833B54B2C35}" type="presParOf" srcId="{2AA37771-BDBE-46D3-8D69-C523D50FDCA4}" destId="{F90A1168-2414-4A0B-A06D-894D3A2083D6}" srcOrd="0" destOrd="0" presId="urn:microsoft.com/office/officeart/2018/2/layout/IconLabelList"/>
    <dgm:cxn modelId="{EB35B791-0232-4409-862D-3ACC4C93FE5D}" type="presParOf" srcId="{2AA37771-BDBE-46D3-8D69-C523D50FDCA4}" destId="{77671695-92AC-4DAB-9557-2D9677642330}" srcOrd="1" destOrd="0" presId="urn:microsoft.com/office/officeart/2018/2/layout/IconLabelList"/>
    <dgm:cxn modelId="{DDE705F5-0BAE-4CA4-8DDE-B95DF15A1826}" type="presParOf" srcId="{2AA37771-BDBE-46D3-8D69-C523D50FDCA4}" destId="{D1F9A22A-0A64-4CB5-8B3C-960F67FD5E01}" srcOrd="2" destOrd="0" presId="urn:microsoft.com/office/officeart/2018/2/layout/IconLabelList"/>
    <dgm:cxn modelId="{17711BF3-05D5-4538-93E0-625F9D8F42CC}" type="presParOf" srcId="{AABA4E6F-3816-4517-8B0D-63A7591A8D67}" destId="{B4922D7C-693F-4256-81F6-C25F6C32F631}" srcOrd="7" destOrd="0" presId="urn:microsoft.com/office/officeart/2018/2/layout/IconLabelList"/>
    <dgm:cxn modelId="{064AFA6D-89BE-4320-BEE9-659AAC29DC5A}" type="presParOf" srcId="{AABA4E6F-3816-4517-8B0D-63A7591A8D67}" destId="{68DC9087-04D1-4D7B-85B1-88CB433C6A39}" srcOrd="8" destOrd="0" presId="urn:microsoft.com/office/officeart/2018/2/layout/IconLabelList"/>
    <dgm:cxn modelId="{7CB11665-7020-4638-B71F-3AD8F30D28BC}" type="presParOf" srcId="{68DC9087-04D1-4D7B-85B1-88CB433C6A39}" destId="{8351C0F9-F0D1-4F96-97A8-B68B42F9E43E}" srcOrd="0" destOrd="0" presId="urn:microsoft.com/office/officeart/2018/2/layout/IconLabelList"/>
    <dgm:cxn modelId="{CCE1E9BE-B2B8-4E91-B3A5-7B1176346CF3}" type="presParOf" srcId="{68DC9087-04D1-4D7B-85B1-88CB433C6A39}" destId="{81B6EFBD-F563-4E7F-86C1-A092181C3430}" srcOrd="1" destOrd="0" presId="urn:microsoft.com/office/officeart/2018/2/layout/IconLabelList"/>
    <dgm:cxn modelId="{CA563E96-0A74-406C-8186-836D3CD249B2}" type="presParOf" srcId="{68DC9087-04D1-4D7B-85B1-88CB433C6A39}" destId="{55D043CB-D485-4D6F-9BF0-B303327B1391}" srcOrd="2" destOrd="0" presId="urn:microsoft.com/office/officeart/2018/2/layout/IconLabelList"/>
    <dgm:cxn modelId="{A0B1D4D6-D3EB-4DB6-A3E0-0F7501942E47}" type="presParOf" srcId="{AABA4E6F-3816-4517-8B0D-63A7591A8D67}" destId="{DF69BE3A-66C9-4186-8E96-0273554F9F46}" srcOrd="9" destOrd="0" presId="urn:microsoft.com/office/officeart/2018/2/layout/IconLabelList"/>
    <dgm:cxn modelId="{C512D15B-B484-49F2-939A-AE71D6C07662}" type="presParOf" srcId="{AABA4E6F-3816-4517-8B0D-63A7591A8D67}" destId="{A4FCF372-9AC8-4801-ADD3-7C65FD94B87E}" srcOrd="10" destOrd="0" presId="urn:microsoft.com/office/officeart/2018/2/layout/IconLabelList"/>
    <dgm:cxn modelId="{954AD427-DB40-457C-9D4B-8FC2F8A8BF1F}" type="presParOf" srcId="{A4FCF372-9AC8-4801-ADD3-7C65FD94B87E}" destId="{919A634C-017A-4314-BB09-70488D5A0248}" srcOrd="0" destOrd="0" presId="urn:microsoft.com/office/officeart/2018/2/layout/IconLabelList"/>
    <dgm:cxn modelId="{230C3BA1-B60A-485A-9453-5680A177298A}" type="presParOf" srcId="{A4FCF372-9AC8-4801-ADD3-7C65FD94B87E}" destId="{BA98CAFA-E8E6-4AE5-8ED4-9B71C45DFBEF}" srcOrd="1" destOrd="0" presId="urn:microsoft.com/office/officeart/2018/2/layout/IconLabelList"/>
    <dgm:cxn modelId="{17B1A1C0-2F4C-40AB-9BBC-ED8ADF6F268A}" type="presParOf" srcId="{A4FCF372-9AC8-4801-ADD3-7C65FD94B87E}" destId="{24ECECDF-923D-4F80-98B8-2F41F115CA57}" srcOrd="2" destOrd="0" presId="urn:microsoft.com/office/officeart/2018/2/layout/IconLabelList"/>
    <dgm:cxn modelId="{2A2F77A5-69B3-4625-9845-605DE01BB9DA}" type="presParOf" srcId="{AABA4E6F-3816-4517-8B0D-63A7591A8D67}" destId="{D78603F5-6D05-41F5-842F-06DD53FE49C6}" srcOrd="11" destOrd="0" presId="urn:microsoft.com/office/officeart/2018/2/layout/IconLabelList"/>
    <dgm:cxn modelId="{1FFFC086-F292-4CD4-9B2C-2AA091981925}" type="presParOf" srcId="{AABA4E6F-3816-4517-8B0D-63A7591A8D67}" destId="{864775EB-1BAD-4B09-BFE5-532FA9B2115E}" srcOrd="12" destOrd="0" presId="urn:microsoft.com/office/officeart/2018/2/layout/IconLabelList"/>
    <dgm:cxn modelId="{9FF0892B-46A1-4427-9A60-F92679221FAE}" type="presParOf" srcId="{864775EB-1BAD-4B09-BFE5-532FA9B2115E}" destId="{9D5902C1-EF81-4AD3-B98C-A0EE0BC4896E}" srcOrd="0" destOrd="0" presId="urn:microsoft.com/office/officeart/2018/2/layout/IconLabelList"/>
    <dgm:cxn modelId="{945EB668-9E45-4503-8506-7B17C30FAA8A}" type="presParOf" srcId="{864775EB-1BAD-4B09-BFE5-532FA9B2115E}" destId="{16F30C3E-ED47-4879-BC06-84F0FD8E2E68}" srcOrd="1" destOrd="0" presId="urn:microsoft.com/office/officeart/2018/2/layout/IconLabelList"/>
    <dgm:cxn modelId="{8ED1ADCA-E491-4074-9F4F-2FFED587FB67}" type="presParOf" srcId="{864775EB-1BAD-4B09-BFE5-532FA9B2115E}" destId="{A9091825-7D7B-4121-95C3-1911FB1437D1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0067BE-2D36-4C2E-9301-57903DDC6AA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D73B4CA-79B8-4E60-8139-0D11D7AC763A}">
      <dgm:prSet/>
      <dgm:spPr/>
      <dgm:t>
        <a:bodyPr/>
        <a:lstStyle/>
        <a:p>
          <a:r>
            <a:rPr lang="cs-CZ"/>
            <a:t>Schopni žít na souši avšak rozmnožováním vázáni na vodní prostředí</a:t>
          </a:r>
          <a:endParaRPr lang="en-US"/>
        </a:p>
      </dgm:t>
    </dgm:pt>
    <dgm:pt modelId="{37DAE3F3-E7FA-4BD7-80A0-98F97E27DB4E}" type="parTrans" cxnId="{91DA23DA-310C-4047-8A8C-5ED4A8A62290}">
      <dgm:prSet/>
      <dgm:spPr/>
      <dgm:t>
        <a:bodyPr/>
        <a:lstStyle/>
        <a:p>
          <a:endParaRPr lang="en-US"/>
        </a:p>
      </dgm:t>
    </dgm:pt>
    <dgm:pt modelId="{8F3FCF5E-7616-4FAE-A200-4379C757D343}" type="sibTrans" cxnId="{91DA23DA-310C-4047-8A8C-5ED4A8A62290}">
      <dgm:prSet/>
      <dgm:spPr/>
      <dgm:t>
        <a:bodyPr/>
        <a:lstStyle/>
        <a:p>
          <a:endParaRPr lang="en-US"/>
        </a:p>
      </dgm:t>
    </dgm:pt>
    <dgm:pt modelId="{DDBA2326-A0A6-446A-B061-51959E91A78D}">
      <dgm:prSet custT="1"/>
      <dgm:spPr/>
      <dgm:t>
        <a:bodyPr/>
        <a:lstStyle/>
        <a:p>
          <a:r>
            <a:rPr lang="cs-CZ" sz="1800" dirty="0"/>
            <a:t>Vývoj přes larvu – přestavba těla během dospívání</a:t>
          </a:r>
          <a:endParaRPr lang="en-US" sz="1800" dirty="0"/>
        </a:p>
      </dgm:t>
    </dgm:pt>
    <dgm:pt modelId="{8708838A-99F3-475D-89F5-C4C43B40CCBD}" type="parTrans" cxnId="{8593ED18-297A-4A8C-BD64-1C9CD90816F5}">
      <dgm:prSet/>
      <dgm:spPr/>
      <dgm:t>
        <a:bodyPr/>
        <a:lstStyle/>
        <a:p>
          <a:endParaRPr lang="en-US"/>
        </a:p>
      </dgm:t>
    </dgm:pt>
    <dgm:pt modelId="{D161DD9A-F65D-4B49-82D1-C9CC2413EC2A}" type="sibTrans" cxnId="{8593ED18-297A-4A8C-BD64-1C9CD90816F5}">
      <dgm:prSet/>
      <dgm:spPr/>
      <dgm:t>
        <a:bodyPr/>
        <a:lstStyle/>
        <a:p>
          <a:endParaRPr lang="en-US"/>
        </a:p>
      </dgm:t>
    </dgm:pt>
    <dgm:pt modelId="{525A1389-85DF-4FB5-9937-47461770A0F6}">
      <dgm:prSet custT="1"/>
      <dgm:spPr/>
      <dgm:t>
        <a:bodyPr/>
        <a:lstStyle/>
        <a:p>
          <a:r>
            <a:rPr lang="cs-CZ" sz="1800" dirty="0"/>
            <a:t>Vajíčka nemají zárodečné obaly ani skořápku – vodní prostředí</a:t>
          </a:r>
          <a:endParaRPr lang="en-US" sz="1800" dirty="0"/>
        </a:p>
      </dgm:t>
    </dgm:pt>
    <dgm:pt modelId="{388CA0FC-F714-4148-8B5A-153AF809A606}" type="parTrans" cxnId="{5BA2FF17-43A9-4EE6-A83B-C0CA6AA495C6}">
      <dgm:prSet/>
      <dgm:spPr/>
      <dgm:t>
        <a:bodyPr/>
        <a:lstStyle/>
        <a:p>
          <a:endParaRPr lang="en-US"/>
        </a:p>
      </dgm:t>
    </dgm:pt>
    <dgm:pt modelId="{BF64259C-85FB-48F4-9059-A36A53B6BF83}" type="sibTrans" cxnId="{5BA2FF17-43A9-4EE6-A83B-C0CA6AA495C6}">
      <dgm:prSet/>
      <dgm:spPr/>
      <dgm:t>
        <a:bodyPr/>
        <a:lstStyle/>
        <a:p>
          <a:endParaRPr lang="en-US"/>
        </a:p>
      </dgm:t>
    </dgm:pt>
    <dgm:pt modelId="{B57A7A48-70D0-4599-9EBE-88DB8E5FF95C}">
      <dgm:prSet/>
      <dgm:spPr/>
      <dgm:t>
        <a:bodyPr/>
        <a:lstStyle/>
        <a:p>
          <a:r>
            <a:rPr lang="cs-CZ"/>
            <a:t>Anatomie dospělců</a:t>
          </a:r>
          <a:endParaRPr lang="en-US"/>
        </a:p>
      </dgm:t>
    </dgm:pt>
    <dgm:pt modelId="{5B489BC1-64F7-413F-B3BF-45E5CD5A23C8}" type="parTrans" cxnId="{DADBEBBD-04FC-4BB5-BB3C-4830926867E9}">
      <dgm:prSet/>
      <dgm:spPr/>
      <dgm:t>
        <a:bodyPr/>
        <a:lstStyle/>
        <a:p>
          <a:endParaRPr lang="en-US"/>
        </a:p>
      </dgm:t>
    </dgm:pt>
    <dgm:pt modelId="{D146F047-4697-4E49-BF30-F84E6CB9AA05}" type="sibTrans" cxnId="{DADBEBBD-04FC-4BB5-BB3C-4830926867E9}">
      <dgm:prSet/>
      <dgm:spPr/>
      <dgm:t>
        <a:bodyPr/>
        <a:lstStyle/>
        <a:p>
          <a:endParaRPr lang="en-US"/>
        </a:p>
      </dgm:t>
    </dgm:pt>
    <dgm:pt modelId="{6BF5449C-B404-46B1-872B-CD08DA2BEA8F}">
      <dgm:prSet custT="1"/>
      <dgm:spPr/>
      <dgm:t>
        <a:bodyPr/>
        <a:lstStyle/>
        <a:p>
          <a:r>
            <a:rPr lang="cs-CZ" sz="1800" dirty="0"/>
            <a:t>Kůže bohatá na žlázy vylučující hlen (jed)</a:t>
          </a:r>
          <a:endParaRPr lang="en-US" sz="1800" dirty="0"/>
        </a:p>
      </dgm:t>
    </dgm:pt>
    <dgm:pt modelId="{F681723C-1D9F-4004-9543-1FE8EC82CDDD}" type="parTrans" cxnId="{BE27183F-450F-4A62-BBE8-85A6B2CC1D8F}">
      <dgm:prSet/>
      <dgm:spPr/>
      <dgm:t>
        <a:bodyPr/>
        <a:lstStyle/>
        <a:p>
          <a:endParaRPr lang="en-US"/>
        </a:p>
      </dgm:t>
    </dgm:pt>
    <dgm:pt modelId="{1C868FB0-DBFB-448C-A1F6-4D401C6D6EB0}" type="sibTrans" cxnId="{BE27183F-450F-4A62-BBE8-85A6B2CC1D8F}">
      <dgm:prSet/>
      <dgm:spPr/>
      <dgm:t>
        <a:bodyPr/>
        <a:lstStyle/>
        <a:p>
          <a:endParaRPr lang="en-US"/>
        </a:p>
      </dgm:t>
    </dgm:pt>
    <dgm:pt modelId="{8105CD41-F26A-4804-A354-A16182DBD71D}">
      <dgm:prSet custT="1"/>
      <dgm:spPr/>
      <dgm:t>
        <a:bodyPr/>
        <a:lstStyle/>
        <a:p>
          <a:r>
            <a:rPr lang="cs-CZ" sz="1800" dirty="0"/>
            <a:t>Dýchání plícemi + kožní dýchání, larvy žábrami</a:t>
          </a:r>
          <a:endParaRPr lang="en-US" sz="1800" dirty="0"/>
        </a:p>
      </dgm:t>
    </dgm:pt>
    <dgm:pt modelId="{89467276-49BD-48E2-B397-0F873E3954E3}" type="parTrans" cxnId="{87956580-B216-4877-B3DE-67A7FF40C582}">
      <dgm:prSet/>
      <dgm:spPr/>
      <dgm:t>
        <a:bodyPr/>
        <a:lstStyle/>
        <a:p>
          <a:endParaRPr lang="en-US"/>
        </a:p>
      </dgm:t>
    </dgm:pt>
    <dgm:pt modelId="{30262972-F8B7-42B0-B921-EB02FC6B37C2}" type="sibTrans" cxnId="{87956580-B216-4877-B3DE-67A7FF40C582}">
      <dgm:prSet/>
      <dgm:spPr/>
      <dgm:t>
        <a:bodyPr/>
        <a:lstStyle/>
        <a:p>
          <a:endParaRPr lang="en-US"/>
        </a:p>
      </dgm:t>
    </dgm:pt>
    <dgm:pt modelId="{A6FA32F8-92B1-43D5-B27A-EFC692798741}">
      <dgm:prSet custT="1"/>
      <dgm:spPr/>
      <dgm:t>
        <a:bodyPr/>
        <a:lstStyle/>
        <a:p>
          <a:r>
            <a:rPr lang="cs-CZ" sz="1800" dirty="0"/>
            <a:t>Srdce 2 předsíně + 1 komora</a:t>
          </a:r>
          <a:endParaRPr lang="en-US" sz="1800" dirty="0"/>
        </a:p>
      </dgm:t>
    </dgm:pt>
    <dgm:pt modelId="{93745525-CD71-4124-88F1-620FFFDAA40E}" type="parTrans" cxnId="{7EAD751F-CFF7-4BCC-BF2D-CD3D31016124}">
      <dgm:prSet/>
      <dgm:spPr/>
      <dgm:t>
        <a:bodyPr/>
        <a:lstStyle/>
        <a:p>
          <a:endParaRPr lang="en-US"/>
        </a:p>
      </dgm:t>
    </dgm:pt>
    <dgm:pt modelId="{BF22AC11-9932-4FFC-BC34-1D363ABA1502}" type="sibTrans" cxnId="{7EAD751F-CFF7-4BCC-BF2D-CD3D31016124}">
      <dgm:prSet/>
      <dgm:spPr/>
      <dgm:t>
        <a:bodyPr/>
        <a:lstStyle/>
        <a:p>
          <a:endParaRPr lang="en-US"/>
        </a:p>
      </dgm:t>
    </dgm:pt>
    <dgm:pt modelId="{A8517D92-2E03-41F1-B1CB-0B383160AADD}">
      <dgm:prSet custT="1"/>
      <dgm:spPr/>
      <dgm:t>
        <a:bodyPr/>
        <a:lstStyle/>
        <a:p>
          <a:r>
            <a:rPr lang="cs-CZ" sz="1800" dirty="0"/>
            <a:t>Osifikace kostí, zkrácená žebra (ocasatí), sternum (žáby)</a:t>
          </a:r>
          <a:endParaRPr lang="en-US" sz="1800" dirty="0"/>
        </a:p>
      </dgm:t>
    </dgm:pt>
    <dgm:pt modelId="{1614B442-801C-4FF4-B3FB-BFF2D1529223}" type="parTrans" cxnId="{78E681A4-62E7-4BB7-9B33-EB0557AFC48A}">
      <dgm:prSet/>
      <dgm:spPr/>
      <dgm:t>
        <a:bodyPr/>
        <a:lstStyle/>
        <a:p>
          <a:endParaRPr lang="en-US"/>
        </a:p>
      </dgm:t>
    </dgm:pt>
    <dgm:pt modelId="{02D5695A-C10F-40B6-9346-E1CCE7C91E5C}" type="sibTrans" cxnId="{78E681A4-62E7-4BB7-9B33-EB0557AFC48A}">
      <dgm:prSet/>
      <dgm:spPr/>
      <dgm:t>
        <a:bodyPr/>
        <a:lstStyle/>
        <a:p>
          <a:endParaRPr lang="en-US"/>
        </a:p>
      </dgm:t>
    </dgm:pt>
    <dgm:pt modelId="{D47B9E01-EDF1-4411-AB64-D8E02450229A}">
      <dgm:prSet custT="1"/>
      <dgm:spPr/>
      <dgm:t>
        <a:bodyPr/>
        <a:lstStyle/>
        <a:p>
          <a:r>
            <a:rPr lang="cs-CZ" sz="1800" dirty="0"/>
            <a:t>Velký pohyblivý jazyk, mžurka, </a:t>
          </a:r>
          <a:r>
            <a:rPr lang="cs-CZ" sz="1800" dirty="0" err="1"/>
            <a:t>tympanum</a:t>
          </a:r>
          <a:r>
            <a:rPr lang="cs-CZ" sz="1800" dirty="0"/>
            <a:t> s </a:t>
          </a:r>
          <a:r>
            <a:rPr lang="cs-CZ" sz="1800" dirty="0" err="1"/>
            <a:t>collumelou</a:t>
          </a:r>
          <a:r>
            <a:rPr lang="cs-CZ" sz="1800" dirty="0"/>
            <a:t> (u žab)</a:t>
          </a:r>
          <a:endParaRPr lang="en-US" sz="1800" dirty="0"/>
        </a:p>
      </dgm:t>
    </dgm:pt>
    <dgm:pt modelId="{BF1391F9-A3FD-4DE1-8D07-FC41C136E965}" type="parTrans" cxnId="{0D9708F0-5E1D-4244-96D5-6876FE15B603}">
      <dgm:prSet/>
      <dgm:spPr/>
      <dgm:t>
        <a:bodyPr/>
        <a:lstStyle/>
        <a:p>
          <a:endParaRPr lang="en-US"/>
        </a:p>
      </dgm:t>
    </dgm:pt>
    <dgm:pt modelId="{22360242-B6AF-47DC-893A-D01495C4510C}" type="sibTrans" cxnId="{0D9708F0-5E1D-4244-96D5-6876FE15B603}">
      <dgm:prSet/>
      <dgm:spPr/>
      <dgm:t>
        <a:bodyPr/>
        <a:lstStyle/>
        <a:p>
          <a:endParaRPr lang="en-US"/>
        </a:p>
      </dgm:t>
    </dgm:pt>
    <dgm:pt modelId="{8BD474F0-C625-4A62-B3BA-BC353F3FC24B}">
      <dgm:prSet/>
      <dgm:spPr/>
      <dgm:t>
        <a:bodyPr/>
        <a:lstStyle/>
        <a:p>
          <a:r>
            <a:rPr lang="cs-CZ"/>
            <a:t>Ekologie</a:t>
          </a:r>
          <a:endParaRPr lang="en-US"/>
        </a:p>
      </dgm:t>
    </dgm:pt>
    <dgm:pt modelId="{79820922-D7CC-490C-B4D5-1AECF054350C}" type="parTrans" cxnId="{A820F052-8EA6-483F-B5D1-117363D6FDAE}">
      <dgm:prSet/>
      <dgm:spPr/>
      <dgm:t>
        <a:bodyPr/>
        <a:lstStyle/>
        <a:p>
          <a:endParaRPr lang="en-US"/>
        </a:p>
      </dgm:t>
    </dgm:pt>
    <dgm:pt modelId="{53AA88C8-913B-47ED-95E1-4BDC2F0684AC}" type="sibTrans" cxnId="{A820F052-8EA6-483F-B5D1-117363D6FDAE}">
      <dgm:prSet/>
      <dgm:spPr/>
      <dgm:t>
        <a:bodyPr/>
        <a:lstStyle/>
        <a:p>
          <a:endParaRPr lang="en-US"/>
        </a:p>
      </dgm:t>
    </dgm:pt>
    <dgm:pt modelId="{823D9531-07A5-45F4-A57C-8EB4A1E5CE95}">
      <dgm:prSet custT="1"/>
      <dgm:spPr/>
      <dgm:t>
        <a:bodyPr/>
        <a:lstStyle/>
        <a:p>
          <a:r>
            <a:rPr lang="cs-CZ" sz="1800" dirty="0"/>
            <a:t>Vlhkost, citliví na teplotu, herbivorní larvy, karnivorní dospělci</a:t>
          </a:r>
          <a:endParaRPr lang="en-US" sz="1800" dirty="0"/>
        </a:p>
      </dgm:t>
    </dgm:pt>
    <dgm:pt modelId="{5C79CB3B-31FF-4614-BAB8-E096AB0885C3}" type="parTrans" cxnId="{C88A2FB7-FD3E-4E1B-8E8A-B619DF4D18FC}">
      <dgm:prSet/>
      <dgm:spPr/>
      <dgm:t>
        <a:bodyPr/>
        <a:lstStyle/>
        <a:p>
          <a:endParaRPr lang="en-US"/>
        </a:p>
      </dgm:t>
    </dgm:pt>
    <dgm:pt modelId="{D844FFB3-F10E-47CC-9ABA-717DCE140EFD}" type="sibTrans" cxnId="{C88A2FB7-FD3E-4E1B-8E8A-B619DF4D18FC}">
      <dgm:prSet/>
      <dgm:spPr/>
      <dgm:t>
        <a:bodyPr/>
        <a:lstStyle/>
        <a:p>
          <a:endParaRPr lang="en-US"/>
        </a:p>
      </dgm:t>
    </dgm:pt>
    <dgm:pt modelId="{20B1CFDD-17E6-4977-B00F-97B8AEB4E8AB}">
      <dgm:prSet custT="1"/>
      <dgm:spPr/>
      <dgm:t>
        <a:bodyPr/>
        <a:lstStyle/>
        <a:p>
          <a:r>
            <a:rPr lang="cs-CZ" sz="1800" dirty="0"/>
            <a:t>V ČR chráněni zákonem, bioindikátory</a:t>
          </a:r>
          <a:endParaRPr lang="en-US" sz="1800" dirty="0"/>
        </a:p>
      </dgm:t>
    </dgm:pt>
    <dgm:pt modelId="{68C3E446-FB4A-4815-8470-9E8A6FBDAB62}" type="parTrans" cxnId="{5824D033-4924-41AC-AD97-88CCCC3FFBAC}">
      <dgm:prSet/>
      <dgm:spPr/>
      <dgm:t>
        <a:bodyPr/>
        <a:lstStyle/>
        <a:p>
          <a:endParaRPr lang="en-US"/>
        </a:p>
      </dgm:t>
    </dgm:pt>
    <dgm:pt modelId="{68D26C8F-5AA1-42A1-9A75-668FA543CCD9}" type="sibTrans" cxnId="{5824D033-4924-41AC-AD97-88CCCC3FFBAC}">
      <dgm:prSet/>
      <dgm:spPr/>
      <dgm:t>
        <a:bodyPr/>
        <a:lstStyle/>
        <a:p>
          <a:endParaRPr lang="en-US"/>
        </a:p>
      </dgm:t>
    </dgm:pt>
    <dgm:pt modelId="{FFF7DF40-D928-4E7B-92B4-F30AEA7DF195}" type="pres">
      <dgm:prSet presAssocID="{B80067BE-2D36-4C2E-9301-57903DDC6AA0}" presName="linear" presStyleCnt="0">
        <dgm:presLayoutVars>
          <dgm:animLvl val="lvl"/>
          <dgm:resizeHandles val="exact"/>
        </dgm:presLayoutVars>
      </dgm:prSet>
      <dgm:spPr/>
    </dgm:pt>
    <dgm:pt modelId="{E184E4AA-97B7-438D-8AFE-CFC2857B7923}" type="pres">
      <dgm:prSet presAssocID="{AD73B4CA-79B8-4E60-8139-0D11D7AC763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73B93D6-6161-4A12-8490-F807347597E0}" type="pres">
      <dgm:prSet presAssocID="{AD73B4CA-79B8-4E60-8139-0D11D7AC763A}" presName="childText" presStyleLbl="revTx" presStyleIdx="0" presStyleCnt="3">
        <dgm:presLayoutVars>
          <dgm:bulletEnabled val="1"/>
        </dgm:presLayoutVars>
      </dgm:prSet>
      <dgm:spPr/>
    </dgm:pt>
    <dgm:pt modelId="{B6722060-9D45-49CA-91E4-AE3CE10FD674}" type="pres">
      <dgm:prSet presAssocID="{B57A7A48-70D0-4599-9EBE-88DB8E5FF95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0E442AA-F8A2-49AF-9830-4411C2BF27DC}" type="pres">
      <dgm:prSet presAssocID="{B57A7A48-70D0-4599-9EBE-88DB8E5FF95C}" presName="childText" presStyleLbl="revTx" presStyleIdx="1" presStyleCnt="3">
        <dgm:presLayoutVars>
          <dgm:bulletEnabled val="1"/>
        </dgm:presLayoutVars>
      </dgm:prSet>
      <dgm:spPr/>
    </dgm:pt>
    <dgm:pt modelId="{9F9B57AB-EFE1-406F-BB92-46E38CFD6B3D}" type="pres">
      <dgm:prSet presAssocID="{8BD474F0-C625-4A62-B3BA-BC353F3FC24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2180181-EA91-4EDD-81AD-618E4E4DC247}" type="pres">
      <dgm:prSet presAssocID="{8BD474F0-C625-4A62-B3BA-BC353F3FC24B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BB94010E-10FD-49CA-94FA-78941A6A62E9}" type="presOf" srcId="{525A1389-85DF-4FB5-9937-47461770A0F6}" destId="{673B93D6-6161-4A12-8490-F807347597E0}" srcOrd="0" destOrd="1" presId="urn:microsoft.com/office/officeart/2005/8/layout/vList2"/>
    <dgm:cxn modelId="{EC795317-215C-47A5-BD74-B9A8A06C5526}" type="presOf" srcId="{B80067BE-2D36-4C2E-9301-57903DDC6AA0}" destId="{FFF7DF40-D928-4E7B-92B4-F30AEA7DF195}" srcOrd="0" destOrd="0" presId="urn:microsoft.com/office/officeart/2005/8/layout/vList2"/>
    <dgm:cxn modelId="{5BA2FF17-43A9-4EE6-A83B-C0CA6AA495C6}" srcId="{AD73B4CA-79B8-4E60-8139-0D11D7AC763A}" destId="{525A1389-85DF-4FB5-9937-47461770A0F6}" srcOrd="1" destOrd="0" parTransId="{388CA0FC-F714-4148-8B5A-153AF809A606}" sibTransId="{BF64259C-85FB-48F4-9059-A36A53B6BF83}"/>
    <dgm:cxn modelId="{8593ED18-297A-4A8C-BD64-1C9CD90816F5}" srcId="{AD73B4CA-79B8-4E60-8139-0D11D7AC763A}" destId="{DDBA2326-A0A6-446A-B061-51959E91A78D}" srcOrd="0" destOrd="0" parTransId="{8708838A-99F3-475D-89F5-C4C43B40CCBD}" sibTransId="{D161DD9A-F65D-4B49-82D1-C9CC2413EC2A}"/>
    <dgm:cxn modelId="{7EAD751F-CFF7-4BCC-BF2D-CD3D31016124}" srcId="{B57A7A48-70D0-4599-9EBE-88DB8E5FF95C}" destId="{A6FA32F8-92B1-43D5-B27A-EFC692798741}" srcOrd="2" destOrd="0" parTransId="{93745525-CD71-4124-88F1-620FFFDAA40E}" sibTransId="{BF22AC11-9932-4FFC-BC34-1D363ABA1502}"/>
    <dgm:cxn modelId="{F345A228-B51A-4434-BD0B-4A9356E8D215}" type="presOf" srcId="{A6FA32F8-92B1-43D5-B27A-EFC692798741}" destId="{F0E442AA-F8A2-49AF-9830-4411C2BF27DC}" srcOrd="0" destOrd="2" presId="urn:microsoft.com/office/officeart/2005/8/layout/vList2"/>
    <dgm:cxn modelId="{6F925F2C-2182-4C1D-A863-52F610360E2C}" type="presOf" srcId="{DDBA2326-A0A6-446A-B061-51959E91A78D}" destId="{673B93D6-6161-4A12-8490-F807347597E0}" srcOrd="0" destOrd="0" presId="urn:microsoft.com/office/officeart/2005/8/layout/vList2"/>
    <dgm:cxn modelId="{5824D033-4924-41AC-AD97-88CCCC3FFBAC}" srcId="{8BD474F0-C625-4A62-B3BA-BC353F3FC24B}" destId="{20B1CFDD-17E6-4977-B00F-97B8AEB4E8AB}" srcOrd="1" destOrd="0" parTransId="{68C3E446-FB4A-4815-8470-9E8A6FBDAB62}" sibTransId="{68D26C8F-5AA1-42A1-9A75-668FA543CCD9}"/>
    <dgm:cxn modelId="{BE27183F-450F-4A62-BBE8-85A6B2CC1D8F}" srcId="{B57A7A48-70D0-4599-9EBE-88DB8E5FF95C}" destId="{6BF5449C-B404-46B1-872B-CD08DA2BEA8F}" srcOrd="0" destOrd="0" parTransId="{F681723C-1D9F-4004-9543-1FE8EC82CDDD}" sibTransId="{1C868FB0-DBFB-448C-A1F6-4D401C6D6EB0}"/>
    <dgm:cxn modelId="{7640915C-7C25-4D72-BEA3-D70A86660CF9}" type="presOf" srcId="{6BF5449C-B404-46B1-872B-CD08DA2BEA8F}" destId="{F0E442AA-F8A2-49AF-9830-4411C2BF27DC}" srcOrd="0" destOrd="0" presId="urn:microsoft.com/office/officeart/2005/8/layout/vList2"/>
    <dgm:cxn modelId="{AE47C85F-20D2-4F40-A6A0-D48124FF8BCC}" type="presOf" srcId="{8105CD41-F26A-4804-A354-A16182DBD71D}" destId="{F0E442AA-F8A2-49AF-9830-4411C2BF27DC}" srcOrd="0" destOrd="1" presId="urn:microsoft.com/office/officeart/2005/8/layout/vList2"/>
    <dgm:cxn modelId="{55DF646B-7ECF-4EA5-BA70-4B6BE71386DD}" type="presOf" srcId="{B57A7A48-70D0-4599-9EBE-88DB8E5FF95C}" destId="{B6722060-9D45-49CA-91E4-AE3CE10FD674}" srcOrd="0" destOrd="0" presId="urn:microsoft.com/office/officeart/2005/8/layout/vList2"/>
    <dgm:cxn modelId="{A820F052-8EA6-483F-B5D1-117363D6FDAE}" srcId="{B80067BE-2D36-4C2E-9301-57903DDC6AA0}" destId="{8BD474F0-C625-4A62-B3BA-BC353F3FC24B}" srcOrd="2" destOrd="0" parTransId="{79820922-D7CC-490C-B4D5-1AECF054350C}" sibTransId="{53AA88C8-913B-47ED-95E1-4BDC2F0684AC}"/>
    <dgm:cxn modelId="{C0FCF07E-93BF-475A-AA08-9B5A3F96429B}" type="presOf" srcId="{D47B9E01-EDF1-4411-AB64-D8E02450229A}" destId="{F0E442AA-F8A2-49AF-9830-4411C2BF27DC}" srcOrd="0" destOrd="4" presId="urn:microsoft.com/office/officeart/2005/8/layout/vList2"/>
    <dgm:cxn modelId="{87956580-B216-4877-B3DE-67A7FF40C582}" srcId="{B57A7A48-70D0-4599-9EBE-88DB8E5FF95C}" destId="{8105CD41-F26A-4804-A354-A16182DBD71D}" srcOrd="1" destOrd="0" parTransId="{89467276-49BD-48E2-B397-0F873E3954E3}" sibTransId="{30262972-F8B7-42B0-B921-EB02FC6B37C2}"/>
    <dgm:cxn modelId="{6D0A1096-5821-4485-B2BD-F08A7573D1B3}" type="presOf" srcId="{A8517D92-2E03-41F1-B1CB-0B383160AADD}" destId="{F0E442AA-F8A2-49AF-9830-4411C2BF27DC}" srcOrd="0" destOrd="3" presId="urn:microsoft.com/office/officeart/2005/8/layout/vList2"/>
    <dgm:cxn modelId="{78E681A4-62E7-4BB7-9B33-EB0557AFC48A}" srcId="{B57A7A48-70D0-4599-9EBE-88DB8E5FF95C}" destId="{A8517D92-2E03-41F1-B1CB-0B383160AADD}" srcOrd="3" destOrd="0" parTransId="{1614B442-801C-4FF4-B3FB-BFF2D1529223}" sibTransId="{02D5695A-C10F-40B6-9346-E1CCE7C91E5C}"/>
    <dgm:cxn modelId="{BA760FB1-863A-4EB3-A42F-54EF22F2D876}" type="presOf" srcId="{823D9531-07A5-45F4-A57C-8EB4A1E5CE95}" destId="{02180181-EA91-4EDD-81AD-618E4E4DC247}" srcOrd="0" destOrd="0" presId="urn:microsoft.com/office/officeart/2005/8/layout/vList2"/>
    <dgm:cxn modelId="{C88A2FB7-FD3E-4E1B-8E8A-B619DF4D18FC}" srcId="{8BD474F0-C625-4A62-B3BA-BC353F3FC24B}" destId="{823D9531-07A5-45F4-A57C-8EB4A1E5CE95}" srcOrd="0" destOrd="0" parTransId="{5C79CB3B-31FF-4614-BAB8-E096AB0885C3}" sibTransId="{D844FFB3-F10E-47CC-9ABA-717DCE140EFD}"/>
    <dgm:cxn modelId="{DADBEBBD-04FC-4BB5-BB3C-4830926867E9}" srcId="{B80067BE-2D36-4C2E-9301-57903DDC6AA0}" destId="{B57A7A48-70D0-4599-9EBE-88DB8E5FF95C}" srcOrd="1" destOrd="0" parTransId="{5B489BC1-64F7-413F-B3BF-45E5CD5A23C8}" sibTransId="{D146F047-4697-4E49-BF30-F84E6CB9AA05}"/>
    <dgm:cxn modelId="{38FA83CE-3326-490A-9EA0-7B788BC7FBE6}" type="presOf" srcId="{20B1CFDD-17E6-4977-B00F-97B8AEB4E8AB}" destId="{02180181-EA91-4EDD-81AD-618E4E4DC247}" srcOrd="0" destOrd="1" presId="urn:microsoft.com/office/officeart/2005/8/layout/vList2"/>
    <dgm:cxn modelId="{91DA23DA-310C-4047-8A8C-5ED4A8A62290}" srcId="{B80067BE-2D36-4C2E-9301-57903DDC6AA0}" destId="{AD73B4CA-79B8-4E60-8139-0D11D7AC763A}" srcOrd="0" destOrd="0" parTransId="{37DAE3F3-E7FA-4BD7-80A0-98F97E27DB4E}" sibTransId="{8F3FCF5E-7616-4FAE-A200-4379C757D343}"/>
    <dgm:cxn modelId="{0D9708F0-5E1D-4244-96D5-6876FE15B603}" srcId="{B57A7A48-70D0-4599-9EBE-88DB8E5FF95C}" destId="{D47B9E01-EDF1-4411-AB64-D8E02450229A}" srcOrd="4" destOrd="0" parTransId="{BF1391F9-A3FD-4DE1-8D07-FC41C136E965}" sibTransId="{22360242-B6AF-47DC-893A-D01495C4510C}"/>
    <dgm:cxn modelId="{68E447F0-50DB-4308-943E-083C245CD2F6}" type="presOf" srcId="{8BD474F0-C625-4A62-B3BA-BC353F3FC24B}" destId="{9F9B57AB-EFE1-406F-BB92-46E38CFD6B3D}" srcOrd="0" destOrd="0" presId="urn:microsoft.com/office/officeart/2005/8/layout/vList2"/>
    <dgm:cxn modelId="{35DB29F9-3C95-45BF-B95D-6F46D62A8423}" type="presOf" srcId="{AD73B4CA-79B8-4E60-8139-0D11D7AC763A}" destId="{E184E4AA-97B7-438D-8AFE-CFC2857B7923}" srcOrd="0" destOrd="0" presId="urn:microsoft.com/office/officeart/2005/8/layout/vList2"/>
    <dgm:cxn modelId="{E0055096-96D9-4F8D-BA0B-0B5CD4367BBC}" type="presParOf" srcId="{FFF7DF40-D928-4E7B-92B4-F30AEA7DF195}" destId="{E184E4AA-97B7-438D-8AFE-CFC2857B7923}" srcOrd="0" destOrd="0" presId="urn:microsoft.com/office/officeart/2005/8/layout/vList2"/>
    <dgm:cxn modelId="{1FD1C2EA-8902-4F5B-85A5-9A1960BF68D7}" type="presParOf" srcId="{FFF7DF40-D928-4E7B-92B4-F30AEA7DF195}" destId="{673B93D6-6161-4A12-8490-F807347597E0}" srcOrd="1" destOrd="0" presId="urn:microsoft.com/office/officeart/2005/8/layout/vList2"/>
    <dgm:cxn modelId="{4A3DFAE0-C1C8-409F-B435-7E96EE2F7B9B}" type="presParOf" srcId="{FFF7DF40-D928-4E7B-92B4-F30AEA7DF195}" destId="{B6722060-9D45-49CA-91E4-AE3CE10FD674}" srcOrd="2" destOrd="0" presId="urn:microsoft.com/office/officeart/2005/8/layout/vList2"/>
    <dgm:cxn modelId="{278D44F1-8919-4903-8500-4BC167627C89}" type="presParOf" srcId="{FFF7DF40-D928-4E7B-92B4-F30AEA7DF195}" destId="{F0E442AA-F8A2-49AF-9830-4411C2BF27DC}" srcOrd="3" destOrd="0" presId="urn:microsoft.com/office/officeart/2005/8/layout/vList2"/>
    <dgm:cxn modelId="{88038BF0-8036-464C-A47D-78DCF46A7BF6}" type="presParOf" srcId="{FFF7DF40-D928-4E7B-92B4-F30AEA7DF195}" destId="{9F9B57AB-EFE1-406F-BB92-46E38CFD6B3D}" srcOrd="4" destOrd="0" presId="urn:microsoft.com/office/officeart/2005/8/layout/vList2"/>
    <dgm:cxn modelId="{73DDC693-1124-4CE7-9971-A4BAB150DBD8}" type="presParOf" srcId="{FFF7DF40-D928-4E7B-92B4-F30AEA7DF195}" destId="{02180181-EA91-4EDD-81AD-618E4E4DC24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F7EA78-E48A-424F-B2DA-34ADFFBEC303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0C49FF3-0BF2-4A51-BC35-7C4A840A33C7}">
      <dgm:prSet custT="1"/>
      <dgm:spPr/>
      <dgm:t>
        <a:bodyPr/>
        <a:lstStyle/>
        <a:p>
          <a:r>
            <a:rPr lang="cs-CZ" sz="2300" dirty="0"/>
            <a:t>Období devonu</a:t>
          </a:r>
          <a:endParaRPr lang="en-US" sz="2300" dirty="0"/>
        </a:p>
      </dgm:t>
    </dgm:pt>
    <dgm:pt modelId="{379EEE84-6B90-4AD2-A470-85CBA0F2DA33}" type="parTrans" cxnId="{003C581A-2CE7-4C05-9DF9-3841583E6C6A}">
      <dgm:prSet/>
      <dgm:spPr/>
      <dgm:t>
        <a:bodyPr/>
        <a:lstStyle/>
        <a:p>
          <a:endParaRPr lang="en-US"/>
        </a:p>
      </dgm:t>
    </dgm:pt>
    <dgm:pt modelId="{11F76D76-DE90-41DD-84E0-9DB3A5ED7DF1}" type="sibTrans" cxnId="{003C581A-2CE7-4C05-9DF9-3841583E6C6A}">
      <dgm:prSet/>
      <dgm:spPr/>
      <dgm:t>
        <a:bodyPr/>
        <a:lstStyle/>
        <a:p>
          <a:endParaRPr lang="en-US"/>
        </a:p>
      </dgm:t>
    </dgm:pt>
    <dgm:pt modelId="{DA624205-3909-4439-B218-D23BC8671DA4}">
      <dgm:prSet custT="1"/>
      <dgm:spPr/>
      <dgm:t>
        <a:bodyPr/>
        <a:lstStyle/>
        <a:p>
          <a:r>
            <a:rPr lang="cs-CZ" sz="2300" dirty="0"/>
            <a:t>Vhodné podmínky</a:t>
          </a:r>
          <a:endParaRPr lang="en-US" sz="2300" dirty="0"/>
        </a:p>
      </dgm:t>
    </dgm:pt>
    <dgm:pt modelId="{98292DB0-6496-48F7-B78B-A381861CE155}" type="parTrans" cxnId="{751CB1DC-6AFA-4489-B698-A7E146FB3DF2}">
      <dgm:prSet/>
      <dgm:spPr/>
      <dgm:t>
        <a:bodyPr/>
        <a:lstStyle/>
        <a:p>
          <a:endParaRPr lang="en-US"/>
        </a:p>
      </dgm:t>
    </dgm:pt>
    <dgm:pt modelId="{DEE5C041-66C1-44C3-86EC-B4FE49649077}" type="sibTrans" cxnId="{751CB1DC-6AFA-4489-B698-A7E146FB3DF2}">
      <dgm:prSet/>
      <dgm:spPr/>
      <dgm:t>
        <a:bodyPr/>
        <a:lstStyle/>
        <a:p>
          <a:endParaRPr lang="en-US"/>
        </a:p>
      </dgm:t>
    </dgm:pt>
    <dgm:pt modelId="{01523A87-D566-4F40-9035-337C8FC1776E}">
      <dgm:prSet custT="1"/>
      <dgm:spPr/>
      <dgm:t>
        <a:bodyPr/>
        <a:lstStyle/>
        <a:p>
          <a:r>
            <a:rPr lang="cs-CZ" sz="1600" dirty="0"/>
            <a:t>Oteplení</a:t>
          </a:r>
          <a:endParaRPr lang="en-US" sz="1600" dirty="0"/>
        </a:p>
      </dgm:t>
    </dgm:pt>
    <dgm:pt modelId="{DE1B47BF-23DB-4F00-B614-B2FE6B5366FE}" type="parTrans" cxnId="{9A5AE180-E395-4795-AB0E-366B8EA82574}">
      <dgm:prSet/>
      <dgm:spPr/>
      <dgm:t>
        <a:bodyPr/>
        <a:lstStyle/>
        <a:p>
          <a:endParaRPr lang="en-US"/>
        </a:p>
      </dgm:t>
    </dgm:pt>
    <dgm:pt modelId="{6A4E7AB2-154E-4902-8674-751D3506D982}" type="sibTrans" cxnId="{9A5AE180-E395-4795-AB0E-366B8EA82574}">
      <dgm:prSet/>
      <dgm:spPr/>
      <dgm:t>
        <a:bodyPr/>
        <a:lstStyle/>
        <a:p>
          <a:endParaRPr lang="en-US"/>
        </a:p>
      </dgm:t>
    </dgm:pt>
    <dgm:pt modelId="{F92234BB-5A68-4766-83F0-47E5BB508619}">
      <dgm:prSet custT="1"/>
      <dgm:spPr/>
      <dgm:t>
        <a:bodyPr/>
        <a:lstStyle/>
        <a:p>
          <a:r>
            <a:rPr lang="cs-CZ" sz="1600" dirty="0"/>
            <a:t>Zvýšení obsahu kyslíku v atmosféře</a:t>
          </a:r>
          <a:endParaRPr lang="en-US" sz="1600" dirty="0"/>
        </a:p>
      </dgm:t>
    </dgm:pt>
    <dgm:pt modelId="{7DCAE2F7-0A14-48F8-BA52-CD74C6FFB392}" type="parTrans" cxnId="{BF7902CB-B823-4BCC-BFEE-78450AE5ED79}">
      <dgm:prSet/>
      <dgm:spPr/>
      <dgm:t>
        <a:bodyPr/>
        <a:lstStyle/>
        <a:p>
          <a:endParaRPr lang="en-US"/>
        </a:p>
      </dgm:t>
    </dgm:pt>
    <dgm:pt modelId="{5FB1DAE5-7668-4A7C-86E1-F7E6E932EF86}" type="sibTrans" cxnId="{BF7902CB-B823-4BCC-BFEE-78450AE5ED79}">
      <dgm:prSet/>
      <dgm:spPr/>
      <dgm:t>
        <a:bodyPr/>
        <a:lstStyle/>
        <a:p>
          <a:endParaRPr lang="en-US"/>
        </a:p>
      </dgm:t>
    </dgm:pt>
    <dgm:pt modelId="{B57BBB97-B080-4224-8E6A-26B57FB86463}">
      <dgm:prSet custT="1"/>
      <dgm:spPr/>
      <dgm:t>
        <a:bodyPr/>
        <a:lstStyle/>
        <a:p>
          <a:r>
            <a:rPr lang="cs-CZ" sz="1600" dirty="0"/>
            <a:t>Ústup moří </a:t>
          </a:r>
          <a:endParaRPr lang="en-US" sz="1600" dirty="0"/>
        </a:p>
      </dgm:t>
    </dgm:pt>
    <dgm:pt modelId="{48237D9A-45B9-4C9D-93A9-565381002285}" type="parTrans" cxnId="{08597AB4-A25A-4BAE-9D91-864D4DA0E202}">
      <dgm:prSet/>
      <dgm:spPr/>
      <dgm:t>
        <a:bodyPr/>
        <a:lstStyle/>
        <a:p>
          <a:endParaRPr lang="en-US"/>
        </a:p>
      </dgm:t>
    </dgm:pt>
    <dgm:pt modelId="{916BB790-5CED-40C5-B432-ADB7AB2E11D4}" type="sibTrans" cxnId="{08597AB4-A25A-4BAE-9D91-864D4DA0E202}">
      <dgm:prSet/>
      <dgm:spPr/>
      <dgm:t>
        <a:bodyPr/>
        <a:lstStyle/>
        <a:p>
          <a:endParaRPr lang="en-US"/>
        </a:p>
      </dgm:t>
    </dgm:pt>
    <dgm:pt modelId="{167561B1-7E82-4DD6-9F1B-F9F8AED66C96}">
      <dgm:prSet custT="1"/>
      <dgm:spPr/>
      <dgm:t>
        <a:bodyPr/>
        <a:lstStyle/>
        <a:p>
          <a:r>
            <a:rPr lang="cs-CZ" sz="1600" dirty="0"/>
            <a:t>Rozvoj vegetace (potravy) na souši</a:t>
          </a:r>
          <a:endParaRPr lang="en-US" sz="1600" dirty="0"/>
        </a:p>
      </dgm:t>
    </dgm:pt>
    <dgm:pt modelId="{2D23B323-869B-41E9-B88F-EEAAD4E98561}" type="parTrans" cxnId="{CB508683-C6AA-4450-8A9D-3093CE9A9EF5}">
      <dgm:prSet/>
      <dgm:spPr/>
      <dgm:t>
        <a:bodyPr/>
        <a:lstStyle/>
        <a:p>
          <a:endParaRPr lang="en-US"/>
        </a:p>
      </dgm:t>
    </dgm:pt>
    <dgm:pt modelId="{F2F05A0F-80F0-42DF-8873-944F6B27D7FE}" type="sibTrans" cxnId="{CB508683-C6AA-4450-8A9D-3093CE9A9EF5}">
      <dgm:prSet/>
      <dgm:spPr/>
      <dgm:t>
        <a:bodyPr/>
        <a:lstStyle/>
        <a:p>
          <a:endParaRPr lang="en-US"/>
        </a:p>
      </dgm:t>
    </dgm:pt>
    <dgm:pt modelId="{E273AAD1-D6F8-4D6B-A4E6-2EF1729F156E}">
      <dgm:prSet/>
      <dgm:spPr/>
      <dgm:t>
        <a:bodyPr/>
        <a:lstStyle/>
        <a:p>
          <a:r>
            <a:rPr lang="cs-CZ" dirty="0"/>
            <a:t>Vymizení nepárových ploutví</a:t>
          </a:r>
          <a:endParaRPr lang="en-US" dirty="0"/>
        </a:p>
      </dgm:t>
    </dgm:pt>
    <dgm:pt modelId="{C7C59E01-AB80-441D-B146-82141DA6636F}" type="parTrans" cxnId="{72EB094D-4C43-4C60-ABF6-16B99C15FB08}">
      <dgm:prSet/>
      <dgm:spPr/>
      <dgm:t>
        <a:bodyPr/>
        <a:lstStyle/>
        <a:p>
          <a:endParaRPr lang="en-US"/>
        </a:p>
      </dgm:t>
    </dgm:pt>
    <dgm:pt modelId="{116B3728-73C7-4D99-928D-C909B5C9AD96}" type="sibTrans" cxnId="{72EB094D-4C43-4C60-ABF6-16B99C15FB08}">
      <dgm:prSet/>
      <dgm:spPr/>
      <dgm:t>
        <a:bodyPr/>
        <a:lstStyle/>
        <a:p>
          <a:endParaRPr lang="en-US"/>
        </a:p>
      </dgm:t>
    </dgm:pt>
    <dgm:pt modelId="{FBF9D753-ABB6-4F5B-98DD-80073CE1511A}">
      <dgm:prSet/>
      <dgm:spPr/>
      <dgm:t>
        <a:bodyPr/>
        <a:lstStyle/>
        <a:p>
          <a:r>
            <a:rPr lang="cs-CZ" dirty="0"/>
            <a:t>Přestavba srdce a oblouků aorty, plicní vaky </a:t>
          </a:r>
          <a:r>
            <a:rPr lang="cs-CZ" dirty="0">
              <a:sym typeface="Wingdings" panose="05000000000000000000" pitchFamily="2" charset="2"/>
            </a:rPr>
            <a:t></a:t>
          </a:r>
          <a:r>
            <a:rPr lang="cs-CZ" dirty="0"/>
            <a:t> plíce</a:t>
          </a:r>
          <a:endParaRPr lang="en-US" dirty="0"/>
        </a:p>
      </dgm:t>
    </dgm:pt>
    <dgm:pt modelId="{E0038123-A72D-482E-97CE-6E10806EC348}" type="parTrans" cxnId="{D0B27EF9-6200-4C9E-BD8E-7855A64B55AC}">
      <dgm:prSet/>
      <dgm:spPr/>
      <dgm:t>
        <a:bodyPr/>
        <a:lstStyle/>
        <a:p>
          <a:endParaRPr lang="en-US"/>
        </a:p>
      </dgm:t>
    </dgm:pt>
    <dgm:pt modelId="{0390A37E-5EF2-45A4-B897-132819CA4F7C}" type="sibTrans" cxnId="{D0B27EF9-6200-4C9E-BD8E-7855A64B55AC}">
      <dgm:prSet/>
      <dgm:spPr/>
      <dgm:t>
        <a:bodyPr/>
        <a:lstStyle/>
        <a:p>
          <a:endParaRPr lang="en-US"/>
        </a:p>
      </dgm:t>
    </dgm:pt>
    <dgm:pt modelId="{06DA2DFB-7B8D-42E9-95D0-50AADA2F6713}">
      <dgm:prSet/>
      <dgm:spPr/>
      <dgm:t>
        <a:bodyPr/>
        <a:lstStyle/>
        <a:p>
          <a:r>
            <a:rPr lang="cs-CZ" dirty="0"/>
            <a:t>Krční obratle – kloubní spojení hlavy</a:t>
          </a:r>
          <a:endParaRPr lang="en-US" dirty="0"/>
        </a:p>
      </dgm:t>
    </dgm:pt>
    <dgm:pt modelId="{D63AD3D1-6402-48C0-84CC-68063C934471}" type="parTrans" cxnId="{7CD90B88-AEF8-4B44-8A3E-C29E478C1673}">
      <dgm:prSet/>
      <dgm:spPr/>
      <dgm:t>
        <a:bodyPr/>
        <a:lstStyle/>
        <a:p>
          <a:endParaRPr lang="en-US"/>
        </a:p>
      </dgm:t>
    </dgm:pt>
    <dgm:pt modelId="{032FC0F6-DD5A-406B-A501-167509E44A91}" type="sibTrans" cxnId="{7CD90B88-AEF8-4B44-8A3E-C29E478C1673}">
      <dgm:prSet/>
      <dgm:spPr/>
      <dgm:t>
        <a:bodyPr/>
        <a:lstStyle/>
        <a:p>
          <a:endParaRPr lang="en-US"/>
        </a:p>
      </dgm:t>
    </dgm:pt>
    <dgm:pt modelId="{99BFF5B3-AF5B-4FC5-86CF-5E891464F1B8}" type="pres">
      <dgm:prSet presAssocID="{05F7EA78-E48A-424F-B2DA-34ADFFBEC303}" presName="Name0" presStyleCnt="0">
        <dgm:presLayoutVars>
          <dgm:dir/>
          <dgm:animLvl val="lvl"/>
          <dgm:resizeHandles val="exact"/>
        </dgm:presLayoutVars>
      </dgm:prSet>
      <dgm:spPr/>
    </dgm:pt>
    <dgm:pt modelId="{EB9FB198-B3A3-4A88-BA66-FF32F51424A6}" type="pres">
      <dgm:prSet presAssocID="{06DA2DFB-7B8D-42E9-95D0-50AADA2F6713}" presName="boxAndChildren" presStyleCnt="0"/>
      <dgm:spPr/>
    </dgm:pt>
    <dgm:pt modelId="{89A2C282-45AD-4B37-8D45-E7A1C42738F9}" type="pres">
      <dgm:prSet presAssocID="{06DA2DFB-7B8D-42E9-95D0-50AADA2F6713}" presName="parentTextBox" presStyleLbl="node1" presStyleIdx="0" presStyleCnt="5"/>
      <dgm:spPr/>
    </dgm:pt>
    <dgm:pt modelId="{B79B4EA2-7E8E-439A-B178-45F6CF8D2A70}" type="pres">
      <dgm:prSet presAssocID="{0390A37E-5EF2-45A4-B897-132819CA4F7C}" presName="sp" presStyleCnt="0"/>
      <dgm:spPr/>
    </dgm:pt>
    <dgm:pt modelId="{C6779F08-88F8-4763-8A8E-A541DA3F660F}" type="pres">
      <dgm:prSet presAssocID="{FBF9D753-ABB6-4F5B-98DD-80073CE1511A}" presName="arrowAndChildren" presStyleCnt="0"/>
      <dgm:spPr/>
    </dgm:pt>
    <dgm:pt modelId="{4BBE7241-4E0A-4196-9E84-A849DE5358D3}" type="pres">
      <dgm:prSet presAssocID="{FBF9D753-ABB6-4F5B-98DD-80073CE1511A}" presName="parentTextArrow" presStyleLbl="node1" presStyleIdx="1" presStyleCnt="5"/>
      <dgm:spPr/>
    </dgm:pt>
    <dgm:pt modelId="{9474E4F7-69A8-46D5-BE7B-2AFE666DC563}" type="pres">
      <dgm:prSet presAssocID="{116B3728-73C7-4D99-928D-C909B5C9AD96}" presName="sp" presStyleCnt="0"/>
      <dgm:spPr/>
    </dgm:pt>
    <dgm:pt modelId="{929C3046-0559-4BDC-ADAF-31E9001344A3}" type="pres">
      <dgm:prSet presAssocID="{E273AAD1-D6F8-4D6B-A4E6-2EF1729F156E}" presName="arrowAndChildren" presStyleCnt="0"/>
      <dgm:spPr/>
    </dgm:pt>
    <dgm:pt modelId="{A86372F9-4154-477E-8C9B-262EC1A436B2}" type="pres">
      <dgm:prSet presAssocID="{E273AAD1-D6F8-4D6B-A4E6-2EF1729F156E}" presName="parentTextArrow" presStyleLbl="node1" presStyleIdx="2" presStyleCnt="5"/>
      <dgm:spPr/>
    </dgm:pt>
    <dgm:pt modelId="{888B128D-BF0E-4E28-9864-D09C4BB82F6F}" type="pres">
      <dgm:prSet presAssocID="{DEE5C041-66C1-44C3-86EC-B4FE49649077}" presName="sp" presStyleCnt="0"/>
      <dgm:spPr/>
    </dgm:pt>
    <dgm:pt modelId="{F1AFCBCE-707F-42F4-9BA4-5A6A48444B8D}" type="pres">
      <dgm:prSet presAssocID="{DA624205-3909-4439-B218-D23BC8671DA4}" presName="arrowAndChildren" presStyleCnt="0"/>
      <dgm:spPr/>
    </dgm:pt>
    <dgm:pt modelId="{01243CC1-B4B3-4189-AC7E-C658319C5BE1}" type="pres">
      <dgm:prSet presAssocID="{DA624205-3909-4439-B218-D23BC8671DA4}" presName="parentTextArrow" presStyleLbl="node1" presStyleIdx="2" presStyleCnt="5"/>
      <dgm:spPr/>
    </dgm:pt>
    <dgm:pt modelId="{671AA97A-4622-4D2B-AE14-4DED7D580895}" type="pres">
      <dgm:prSet presAssocID="{DA624205-3909-4439-B218-D23BC8671DA4}" presName="arrow" presStyleLbl="node1" presStyleIdx="3" presStyleCnt="5"/>
      <dgm:spPr/>
    </dgm:pt>
    <dgm:pt modelId="{1160792A-D97E-400D-84BE-516B0DA16301}" type="pres">
      <dgm:prSet presAssocID="{DA624205-3909-4439-B218-D23BC8671DA4}" presName="descendantArrow" presStyleCnt="0"/>
      <dgm:spPr/>
    </dgm:pt>
    <dgm:pt modelId="{A9FB59B0-4A5D-4AD3-9524-0F4191E06640}" type="pres">
      <dgm:prSet presAssocID="{01523A87-D566-4F40-9035-337C8FC1776E}" presName="childTextArrow" presStyleLbl="fgAccFollowNode1" presStyleIdx="0" presStyleCnt="4">
        <dgm:presLayoutVars>
          <dgm:bulletEnabled val="1"/>
        </dgm:presLayoutVars>
      </dgm:prSet>
      <dgm:spPr/>
    </dgm:pt>
    <dgm:pt modelId="{5CA7EB9F-862F-4226-8DD3-C80DBD996781}" type="pres">
      <dgm:prSet presAssocID="{F92234BB-5A68-4766-83F0-47E5BB508619}" presName="childTextArrow" presStyleLbl="fgAccFollowNode1" presStyleIdx="1" presStyleCnt="4" custScaleX="160024">
        <dgm:presLayoutVars>
          <dgm:bulletEnabled val="1"/>
        </dgm:presLayoutVars>
      </dgm:prSet>
      <dgm:spPr/>
    </dgm:pt>
    <dgm:pt modelId="{532CFBA0-BE95-450D-804E-864AC29B86CB}" type="pres">
      <dgm:prSet presAssocID="{B57BBB97-B080-4224-8E6A-26B57FB86463}" presName="childTextArrow" presStyleLbl="fgAccFollowNode1" presStyleIdx="2" presStyleCnt="4">
        <dgm:presLayoutVars>
          <dgm:bulletEnabled val="1"/>
        </dgm:presLayoutVars>
      </dgm:prSet>
      <dgm:spPr/>
    </dgm:pt>
    <dgm:pt modelId="{61B4D300-CD11-43DD-92D3-7A1283ED0EDC}" type="pres">
      <dgm:prSet presAssocID="{167561B1-7E82-4DD6-9F1B-F9F8AED66C96}" presName="childTextArrow" presStyleLbl="fgAccFollowNode1" presStyleIdx="3" presStyleCnt="4" custScaleX="132853">
        <dgm:presLayoutVars>
          <dgm:bulletEnabled val="1"/>
        </dgm:presLayoutVars>
      </dgm:prSet>
      <dgm:spPr/>
    </dgm:pt>
    <dgm:pt modelId="{226594EA-5708-40BA-957A-F9506B3BBC6F}" type="pres">
      <dgm:prSet presAssocID="{11F76D76-DE90-41DD-84E0-9DB3A5ED7DF1}" presName="sp" presStyleCnt="0"/>
      <dgm:spPr/>
    </dgm:pt>
    <dgm:pt modelId="{5FAC4414-5CAC-4428-9F73-0D13D784FCFA}" type="pres">
      <dgm:prSet presAssocID="{E0C49FF3-0BF2-4A51-BC35-7C4A840A33C7}" presName="arrowAndChildren" presStyleCnt="0"/>
      <dgm:spPr/>
    </dgm:pt>
    <dgm:pt modelId="{48510ED0-C561-4124-A4A9-0A3D115F0A20}" type="pres">
      <dgm:prSet presAssocID="{E0C49FF3-0BF2-4A51-BC35-7C4A840A33C7}" presName="parentTextArrow" presStyleLbl="node1" presStyleIdx="4" presStyleCnt="5"/>
      <dgm:spPr/>
    </dgm:pt>
  </dgm:ptLst>
  <dgm:cxnLst>
    <dgm:cxn modelId="{B1A0F00C-AE6A-46FA-AC2B-BE3D8ABFB44A}" type="presOf" srcId="{DA624205-3909-4439-B218-D23BC8671DA4}" destId="{01243CC1-B4B3-4189-AC7E-C658319C5BE1}" srcOrd="0" destOrd="0" presId="urn:microsoft.com/office/officeart/2005/8/layout/process4"/>
    <dgm:cxn modelId="{8D722C0E-75B0-4A21-BD46-6E2BD9F4ACBD}" type="presOf" srcId="{E273AAD1-D6F8-4D6B-A4E6-2EF1729F156E}" destId="{A86372F9-4154-477E-8C9B-262EC1A436B2}" srcOrd="0" destOrd="0" presId="urn:microsoft.com/office/officeart/2005/8/layout/process4"/>
    <dgm:cxn modelId="{003C581A-2CE7-4C05-9DF9-3841583E6C6A}" srcId="{05F7EA78-E48A-424F-B2DA-34ADFFBEC303}" destId="{E0C49FF3-0BF2-4A51-BC35-7C4A840A33C7}" srcOrd="0" destOrd="0" parTransId="{379EEE84-6B90-4AD2-A470-85CBA0F2DA33}" sibTransId="{11F76D76-DE90-41DD-84E0-9DB3A5ED7DF1}"/>
    <dgm:cxn modelId="{50A36927-2107-4FC6-8889-81295D575EC0}" type="presOf" srcId="{DA624205-3909-4439-B218-D23BC8671DA4}" destId="{671AA97A-4622-4D2B-AE14-4DED7D580895}" srcOrd="1" destOrd="0" presId="urn:microsoft.com/office/officeart/2005/8/layout/process4"/>
    <dgm:cxn modelId="{85F0B844-3647-4962-B6DD-38693DC93662}" type="presOf" srcId="{06DA2DFB-7B8D-42E9-95D0-50AADA2F6713}" destId="{89A2C282-45AD-4B37-8D45-E7A1C42738F9}" srcOrd="0" destOrd="0" presId="urn:microsoft.com/office/officeart/2005/8/layout/process4"/>
    <dgm:cxn modelId="{7E77316B-E6DF-44BC-AC97-8FADFAC5DAAE}" type="presOf" srcId="{167561B1-7E82-4DD6-9F1B-F9F8AED66C96}" destId="{61B4D300-CD11-43DD-92D3-7A1283ED0EDC}" srcOrd="0" destOrd="0" presId="urn:microsoft.com/office/officeart/2005/8/layout/process4"/>
    <dgm:cxn modelId="{72EB094D-4C43-4C60-ABF6-16B99C15FB08}" srcId="{05F7EA78-E48A-424F-B2DA-34ADFFBEC303}" destId="{E273AAD1-D6F8-4D6B-A4E6-2EF1729F156E}" srcOrd="2" destOrd="0" parTransId="{C7C59E01-AB80-441D-B146-82141DA6636F}" sibTransId="{116B3728-73C7-4D99-928D-C909B5C9AD96}"/>
    <dgm:cxn modelId="{B8415D59-DB9F-4BC6-A95F-73E9BB41F670}" type="presOf" srcId="{F92234BB-5A68-4766-83F0-47E5BB508619}" destId="{5CA7EB9F-862F-4226-8DD3-C80DBD996781}" srcOrd="0" destOrd="0" presId="urn:microsoft.com/office/officeart/2005/8/layout/process4"/>
    <dgm:cxn modelId="{9A5AE180-E395-4795-AB0E-366B8EA82574}" srcId="{DA624205-3909-4439-B218-D23BC8671DA4}" destId="{01523A87-D566-4F40-9035-337C8FC1776E}" srcOrd="0" destOrd="0" parTransId="{DE1B47BF-23DB-4F00-B614-B2FE6B5366FE}" sibTransId="{6A4E7AB2-154E-4902-8674-751D3506D982}"/>
    <dgm:cxn modelId="{CB508683-C6AA-4450-8A9D-3093CE9A9EF5}" srcId="{DA624205-3909-4439-B218-D23BC8671DA4}" destId="{167561B1-7E82-4DD6-9F1B-F9F8AED66C96}" srcOrd="3" destOrd="0" parTransId="{2D23B323-869B-41E9-B88F-EEAAD4E98561}" sibTransId="{F2F05A0F-80F0-42DF-8873-944F6B27D7FE}"/>
    <dgm:cxn modelId="{7CD90B88-AEF8-4B44-8A3E-C29E478C1673}" srcId="{05F7EA78-E48A-424F-B2DA-34ADFFBEC303}" destId="{06DA2DFB-7B8D-42E9-95D0-50AADA2F6713}" srcOrd="4" destOrd="0" parTransId="{D63AD3D1-6402-48C0-84CC-68063C934471}" sibTransId="{032FC0F6-DD5A-406B-A501-167509E44A91}"/>
    <dgm:cxn modelId="{7786799D-965B-457A-93A9-17CDF2990547}" type="presOf" srcId="{B57BBB97-B080-4224-8E6A-26B57FB86463}" destId="{532CFBA0-BE95-450D-804E-864AC29B86CB}" srcOrd="0" destOrd="0" presId="urn:microsoft.com/office/officeart/2005/8/layout/process4"/>
    <dgm:cxn modelId="{603EBAA2-7BCD-4586-B048-E70785D24F6E}" type="presOf" srcId="{01523A87-D566-4F40-9035-337C8FC1776E}" destId="{A9FB59B0-4A5D-4AD3-9524-0F4191E06640}" srcOrd="0" destOrd="0" presId="urn:microsoft.com/office/officeart/2005/8/layout/process4"/>
    <dgm:cxn modelId="{12DF4AA5-C715-4A5E-9CDB-9796870802C3}" type="presOf" srcId="{E0C49FF3-0BF2-4A51-BC35-7C4A840A33C7}" destId="{48510ED0-C561-4124-A4A9-0A3D115F0A20}" srcOrd="0" destOrd="0" presId="urn:microsoft.com/office/officeart/2005/8/layout/process4"/>
    <dgm:cxn modelId="{38DCF1B3-FE93-4E8B-A4A1-11D86DB8580A}" type="presOf" srcId="{FBF9D753-ABB6-4F5B-98DD-80073CE1511A}" destId="{4BBE7241-4E0A-4196-9E84-A849DE5358D3}" srcOrd="0" destOrd="0" presId="urn:microsoft.com/office/officeart/2005/8/layout/process4"/>
    <dgm:cxn modelId="{08597AB4-A25A-4BAE-9D91-864D4DA0E202}" srcId="{DA624205-3909-4439-B218-D23BC8671DA4}" destId="{B57BBB97-B080-4224-8E6A-26B57FB86463}" srcOrd="2" destOrd="0" parTransId="{48237D9A-45B9-4C9D-93A9-565381002285}" sibTransId="{916BB790-5CED-40C5-B432-ADB7AB2E11D4}"/>
    <dgm:cxn modelId="{44E19EC9-91C9-4762-B14D-002ED134CC2F}" type="presOf" srcId="{05F7EA78-E48A-424F-B2DA-34ADFFBEC303}" destId="{99BFF5B3-AF5B-4FC5-86CF-5E891464F1B8}" srcOrd="0" destOrd="0" presId="urn:microsoft.com/office/officeart/2005/8/layout/process4"/>
    <dgm:cxn modelId="{BF7902CB-B823-4BCC-BFEE-78450AE5ED79}" srcId="{DA624205-3909-4439-B218-D23BC8671DA4}" destId="{F92234BB-5A68-4766-83F0-47E5BB508619}" srcOrd="1" destOrd="0" parTransId="{7DCAE2F7-0A14-48F8-BA52-CD74C6FFB392}" sibTransId="{5FB1DAE5-7668-4A7C-86E1-F7E6E932EF86}"/>
    <dgm:cxn modelId="{751CB1DC-6AFA-4489-B698-A7E146FB3DF2}" srcId="{05F7EA78-E48A-424F-B2DA-34ADFFBEC303}" destId="{DA624205-3909-4439-B218-D23BC8671DA4}" srcOrd="1" destOrd="0" parTransId="{98292DB0-6496-48F7-B78B-A381861CE155}" sibTransId="{DEE5C041-66C1-44C3-86EC-B4FE49649077}"/>
    <dgm:cxn modelId="{D0B27EF9-6200-4C9E-BD8E-7855A64B55AC}" srcId="{05F7EA78-E48A-424F-B2DA-34ADFFBEC303}" destId="{FBF9D753-ABB6-4F5B-98DD-80073CE1511A}" srcOrd="3" destOrd="0" parTransId="{E0038123-A72D-482E-97CE-6E10806EC348}" sibTransId="{0390A37E-5EF2-45A4-B897-132819CA4F7C}"/>
    <dgm:cxn modelId="{59ABF42F-F79D-414F-BF78-6DC92B67185D}" type="presParOf" srcId="{99BFF5B3-AF5B-4FC5-86CF-5E891464F1B8}" destId="{EB9FB198-B3A3-4A88-BA66-FF32F51424A6}" srcOrd="0" destOrd="0" presId="urn:microsoft.com/office/officeart/2005/8/layout/process4"/>
    <dgm:cxn modelId="{745CD40E-31C0-4DDD-8621-FC218A91F2B4}" type="presParOf" srcId="{EB9FB198-B3A3-4A88-BA66-FF32F51424A6}" destId="{89A2C282-45AD-4B37-8D45-E7A1C42738F9}" srcOrd="0" destOrd="0" presId="urn:microsoft.com/office/officeart/2005/8/layout/process4"/>
    <dgm:cxn modelId="{36913C2C-DFA8-458C-9C3E-9E5F31F3261F}" type="presParOf" srcId="{99BFF5B3-AF5B-4FC5-86CF-5E891464F1B8}" destId="{B79B4EA2-7E8E-439A-B178-45F6CF8D2A70}" srcOrd="1" destOrd="0" presId="urn:microsoft.com/office/officeart/2005/8/layout/process4"/>
    <dgm:cxn modelId="{2908D2FF-A8CB-4A85-8A66-83943490F4AB}" type="presParOf" srcId="{99BFF5B3-AF5B-4FC5-86CF-5E891464F1B8}" destId="{C6779F08-88F8-4763-8A8E-A541DA3F660F}" srcOrd="2" destOrd="0" presId="urn:microsoft.com/office/officeart/2005/8/layout/process4"/>
    <dgm:cxn modelId="{FFE1E292-DA63-47A5-A025-858D1C475674}" type="presParOf" srcId="{C6779F08-88F8-4763-8A8E-A541DA3F660F}" destId="{4BBE7241-4E0A-4196-9E84-A849DE5358D3}" srcOrd="0" destOrd="0" presId="urn:microsoft.com/office/officeart/2005/8/layout/process4"/>
    <dgm:cxn modelId="{92CDCBE4-344F-47BA-98C4-23F8B88311AE}" type="presParOf" srcId="{99BFF5B3-AF5B-4FC5-86CF-5E891464F1B8}" destId="{9474E4F7-69A8-46D5-BE7B-2AFE666DC563}" srcOrd="3" destOrd="0" presId="urn:microsoft.com/office/officeart/2005/8/layout/process4"/>
    <dgm:cxn modelId="{4A5F928E-4F3D-4683-BA7D-F50B0B47F39D}" type="presParOf" srcId="{99BFF5B3-AF5B-4FC5-86CF-5E891464F1B8}" destId="{929C3046-0559-4BDC-ADAF-31E9001344A3}" srcOrd="4" destOrd="0" presId="urn:microsoft.com/office/officeart/2005/8/layout/process4"/>
    <dgm:cxn modelId="{05869E84-693C-442E-A7EB-9AE4EC721FC6}" type="presParOf" srcId="{929C3046-0559-4BDC-ADAF-31E9001344A3}" destId="{A86372F9-4154-477E-8C9B-262EC1A436B2}" srcOrd="0" destOrd="0" presId="urn:microsoft.com/office/officeart/2005/8/layout/process4"/>
    <dgm:cxn modelId="{038E7F1D-02EC-48E8-A86E-3A89EF0E3A93}" type="presParOf" srcId="{99BFF5B3-AF5B-4FC5-86CF-5E891464F1B8}" destId="{888B128D-BF0E-4E28-9864-D09C4BB82F6F}" srcOrd="5" destOrd="0" presId="urn:microsoft.com/office/officeart/2005/8/layout/process4"/>
    <dgm:cxn modelId="{F19554FC-DD2C-4E1C-8A4D-BF9941D98245}" type="presParOf" srcId="{99BFF5B3-AF5B-4FC5-86CF-5E891464F1B8}" destId="{F1AFCBCE-707F-42F4-9BA4-5A6A48444B8D}" srcOrd="6" destOrd="0" presId="urn:microsoft.com/office/officeart/2005/8/layout/process4"/>
    <dgm:cxn modelId="{FD6DF18E-8F1B-4816-B907-0E46A1C787E2}" type="presParOf" srcId="{F1AFCBCE-707F-42F4-9BA4-5A6A48444B8D}" destId="{01243CC1-B4B3-4189-AC7E-C658319C5BE1}" srcOrd="0" destOrd="0" presId="urn:microsoft.com/office/officeart/2005/8/layout/process4"/>
    <dgm:cxn modelId="{8D86277D-6DF2-49A8-B7F1-B8242AB45BB1}" type="presParOf" srcId="{F1AFCBCE-707F-42F4-9BA4-5A6A48444B8D}" destId="{671AA97A-4622-4D2B-AE14-4DED7D580895}" srcOrd="1" destOrd="0" presId="urn:microsoft.com/office/officeart/2005/8/layout/process4"/>
    <dgm:cxn modelId="{47E621AA-53CA-4E77-811A-1346B5E7DFD9}" type="presParOf" srcId="{F1AFCBCE-707F-42F4-9BA4-5A6A48444B8D}" destId="{1160792A-D97E-400D-84BE-516B0DA16301}" srcOrd="2" destOrd="0" presId="urn:microsoft.com/office/officeart/2005/8/layout/process4"/>
    <dgm:cxn modelId="{2C19BB96-7769-4B7F-97DB-B73EC40A547B}" type="presParOf" srcId="{1160792A-D97E-400D-84BE-516B0DA16301}" destId="{A9FB59B0-4A5D-4AD3-9524-0F4191E06640}" srcOrd="0" destOrd="0" presId="urn:microsoft.com/office/officeart/2005/8/layout/process4"/>
    <dgm:cxn modelId="{B8F22EFE-81E1-47F6-B9E3-91F3E667C923}" type="presParOf" srcId="{1160792A-D97E-400D-84BE-516B0DA16301}" destId="{5CA7EB9F-862F-4226-8DD3-C80DBD996781}" srcOrd="1" destOrd="0" presId="urn:microsoft.com/office/officeart/2005/8/layout/process4"/>
    <dgm:cxn modelId="{B50CD41E-9516-480D-BC9B-29734810FD3C}" type="presParOf" srcId="{1160792A-D97E-400D-84BE-516B0DA16301}" destId="{532CFBA0-BE95-450D-804E-864AC29B86CB}" srcOrd="2" destOrd="0" presId="urn:microsoft.com/office/officeart/2005/8/layout/process4"/>
    <dgm:cxn modelId="{47FEC388-9240-432B-9627-D6848BB143AF}" type="presParOf" srcId="{1160792A-D97E-400D-84BE-516B0DA16301}" destId="{61B4D300-CD11-43DD-92D3-7A1283ED0EDC}" srcOrd="3" destOrd="0" presId="urn:microsoft.com/office/officeart/2005/8/layout/process4"/>
    <dgm:cxn modelId="{8C11F663-13CA-4025-9258-1C6B3E91DF50}" type="presParOf" srcId="{99BFF5B3-AF5B-4FC5-86CF-5E891464F1B8}" destId="{226594EA-5708-40BA-957A-F9506B3BBC6F}" srcOrd="7" destOrd="0" presId="urn:microsoft.com/office/officeart/2005/8/layout/process4"/>
    <dgm:cxn modelId="{9EF7C915-B2C7-4949-B802-E411830B4456}" type="presParOf" srcId="{99BFF5B3-AF5B-4FC5-86CF-5E891464F1B8}" destId="{5FAC4414-5CAC-4428-9F73-0D13D784FCFA}" srcOrd="8" destOrd="0" presId="urn:microsoft.com/office/officeart/2005/8/layout/process4"/>
    <dgm:cxn modelId="{0EA08700-7E32-4A25-A801-8CCB818E7F83}" type="presParOf" srcId="{5FAC4414-5CAC-4428-9F73-0D13D784FCFA}" destId="{48510ED0-C561-4124-A4A9-0A3D115F0A2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7D6A6F-D27E-430F-BB66-F996A46F3E37}">
      <dsp:nvSpPr>
        <dsp:cNvPr id="0" name=""/>
        <dsp:cNvSpPr/>
      </dsp:nvSpPr>
      <dsp:spPr>
        <a:xfrm>
          <a:off x="0" y="719"/>
          <a:ext cx="6588691" cy="6046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AB9A8E-03D4-44CE-9752-F1F77530511E}">
      <dsp:nvSpPr>
        <dsp:cNvPr id="0" name=""/>
        <dsp:cNvSpPr/>
      </dsp:nvSpPr>
      <dsp:spPr>
        <a:xfrm>
          <a:off x="125732" y="37479"/>
          <a:ext cx="446901" cy="5311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171CEF-548B-4244-9D9F-2A6364886D24}">
      <dsp:nvSpPr>
        <dsp:cNvPr id="0" name=""/>
        <dsp:cNvSpPr/>
      </dsp:nvSpPr>
      <dsp:spPr>
        <a:xfrm>
          <a:off x="698366" y="719"/>
          <a:ext cx="5890324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Aktivně pohybliví</a:t>
          </a:r>
          <a:endParaRPr lang="en-US" sz="2000" kern="1200" dirty="0"/>
        </a:p>
      </dsp:txBody>
      <dsp:txXfrm>
        <a:off x="698366" y="719"/>
        <a:ext cx="5890324" cy="604646"/>
      </dsp:txXfrm>
    </dsp:sp>
    <dsp:sp modelId="{5AA3F64D-6F61-41CB-B373-B33DB31EADEB}">
      <dsp:nvSpPr>
        <dsp:cNvPr id="0" name=""/>
        <dsp:cNvSpPr/>
      </dsp:nvSpPr>
      <dsp:spPr>
        <a:xfrm>
          <a:off x="0" y="756527"/>
          <a:ext cx="6588691" cy="6046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EF50DC-6DDC-45C6-BE8A-01FE531D3C70}">
      <dsp:nvSpPr>
        <dsp:cNvPr id="0" name=""/>
        <dsp:cNvSpPr/>
      </dsp:nvSpPr>
      <dsp:spPr>
        <a:xfrm>
          <a:off x="104630" y="814560"/>
          <a:ext cx="489106" cy="488580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530D72-ED5C-4960-B247-FE5403BB21E6}">
      <dsp:nvSpPr>
        <dsp:cNvPr id="0" name=""/>
        <dsp:cNvSpPr/>
      </dsp:nvSpPr>
      <dsp:spPr>
        <a:xfrm>
          <a:off x="698366" y="756527"/>
          <a:ext cx="5890324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Bilaterálně symetričtí</a:t>
          </a:r>
          <a:endParaRPr lang="en-US" sz="2000" kern="1200" dirty="0"/>
        </a:p>
      </dsp:txBody>
      <dsp:txXfrm>
        <a:off x="698366" y="756527"/>
        <a:ext cx="5890324" cy="604646"/>
      </dsp:txXfrm>
    </dsp:sp>
    <dsp:sp modelId="{6BA913A7-A112-4248-A1B8-B918E109D58D}">
      <dsp:nvSpPr>
        <dsp:cNvPr id="0" name=""/>
        <dsp:cNvSpPr/>
      </dsp:nvSpPr>
      <dsp:spPr>
        <a:xfrm>
          <a:off x="0" y="1512336"/>
          <a:ext cx="6588691" cy="6046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1144D1-9525-470D-A684-8C91C177982A}">
      <dsp:nvSpPr>
        <dsp:cNvPr id="0" name=""/>
        <dsp:cNvSpPr/>
      </dsp:nvSpPr>
      <dsp:spPr>
        <a:xfrm>
          <a:off x="52379" y="1555468"/>
          <a:ext cx="593608" cy="5183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7000" b="-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78384-2C65-4127-83E6-436E9451E31D}">
      <dsp:nvSpPr>
        <dsp:cNvPr id="0" name=""/>
        <dsp:cNvSpPr/>
      </dsp:nvSpPr>
      <dsp:spPr>
        <a:xfrm>
          <a:off x="698366" y="1512336"/>
          <a:ext cx="5890324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Struna hřbetní v ontogenezi potlačena</a:t>
          </a:r>
          <a:endParaRPr lang="en-US" sz="2000" kern="1200" dirty="0"/>
        </a:p>
      </dsp:txBody>
      <dsp:txXfrm>
        <a:off x="698366" y="1512336"/>
        <a:ext cx="5890324" cy="604646"/>
      </dsp:txXfrm>
    </dsp:sp>
    <dsp:sp modelId="{0F40364B-3F29-4F53-8047-F3584B8C072C}">
      <dsp:nvSpPr>
        <dsp:cNvPr id="0" name=""/>
        <dsp:cNvSpPr/>
      </dsp:nvSpPr>
      <dsp:spPr>
        <a:xfrm>
          <a:off x="0" y="2268144"/>
          <a:ext cx="6588691" cy="6046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620902-04AF-4CB4-BB53-FB288A8ECB15}">
      <dsp:nvSpPr>
        <dsp:cNvPr id="0" name=""/>
        <dsp:cNvSpPr/>
      </dsp:nvSpPr>
      <dsp:spPr>
        <a:xfrm>
          <a:off x="39316" y="2296375"/>
          <a:ext cx="619733" cy="54818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7000" b="-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4DBF9D-2FAE-415C-8ACD-2E3B32AF2C1B}">
      <dsp:nvSpPr>
        <dsp:cNvPr id="0" name=""/>
        <dsp:cNvSpPr/>
      </dsp:nvSpPr>
      <dsp:spPr>
        <a:xfrm>
          <a:off x="698366" y="2268144"/>
          <a:ext cx="5890324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Svalnaté srdce – krvinky – hemoglobin</a:t>
          </a:r>
          <a:endParaRPr lang="en-US" sz="2000" kern="1200" dirty="0"/>
        </a:p>
      </dsp:txBody>
      <dsp:txXfrm>
        <a:off x="698366" y="2268144"/>
        <a:ext cx="5890324" cy="604646"/>
      </dsp:txXfrm>
    </dsp:sp>
    <dsp:sp modelId="{EE188CC9-B099-42B3-990F-F2958FBFBDA8}">
      <dsp:nvSpPr>
        <dsp:cNvPr id="0" name=""/>
        <dsp:cNvSpPr/>
      </dsp:nvSpPr>
      <dsp:spPr>
        <a:xfrm>
          <a:off x="0" y="3023952"/>
          <a:ext cx="6588691" cy="6046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7E582-AD26-4E60-8C8A-8C2988291846}">
      <dsp:nvSpPr>
        <dsp:cNvPr id="0" name=""/>
        <dsp:cNvSpPr/>
      </dsp:nvSpPr>
      <dsp:spPr>
        <a:xfrm>
          <a:off x="52379" y="3037283"/>
          <a:ext cx="593608" cy="57798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E5DD51-F932-4ACC-BC06-856DB60B8EA2}">
      <dsp:nvSpPr>
        <dsp:cNvPr id="0" name=""/>
        <dsp:cNvSpPr/>
      </dsp:nvSpPr>
      <dsp:spPr>
        <a:xfrm>
          <a:off x="698366" y="3023952"/>
          <a:ext cx="5890324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Ledviny</a:t>
          </a:r>
          <a:endParaRPr lang="en-US" sz="2000" kern="1200" dirty="0"/>
        </a:p>
      </dsp:txBody>
      <dsp:txXfrm>
        <a:off x="698366" y="3023952"/>
        <a:ext cx="5890324" cy="604646"/>
      </dsp:txXfrm>
    </dsp:sp>
    <dsp:sp modelId="{3E0C2DF0-1EFB-4F24-826D-C41CEF0BB0E2}">
      <dsp:nvSpPr>
        <dsp:cNvPr id="0" name=""/>
        <dsp:cNvSpPr/>
      </dsp:nvSpPr>
      <dsp:spPr>
        <a:xfrm>
          <a:off x="0" y="3779760"/>
          <a:ext cx="6588691" cy="6046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6669BC-6F20-4E77-AF21-3403B89624CE}">
      <dsp:nvSpPr>
        <dsp:cNvPr id="0" name=""/>
        <dsp:cNvSpPr/>
      </dsp:nvSpPr>
      <dsp:spPr>
        <a:xfrm>
          <a:off x="26253" y="3791253"/>
          <a:ext cx="645859" cy="58165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80BFEA-C264-4535-82FC-6B5D97395AF2}">
      <dsp:nvSpPr>
        <dsp:cNvPr id="0" name=""/>
        <dsp:cNvSpPr/>
      </dsp:nvSpPr>
      <dsp:spPr>
        <a:xfrm>
          <a:off x="698366" y="3779760"/>
          <a:ext cx="5890324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Mozek, mícha</a:t>
          </a:r>
          <a:endParaRPr lang="en-US" sz="2000" kern="1200" dirty="0"/>
        </a:p>
      </dsp:txBody>
      <dsp:txXfrm>
        <a:off x="698366" y="3779760"/>
        <a:ext cx="5890324" cy="604646"/>
      </dsp:txXfrm>
    </dsp:sp>
    <dsp:sp modelId="{007161DA-2AE1-461E-9AC2-13A478FE44AA}">
      <dsp:nvSpPr>
        <dsp:cNvPr id="0" name=""/>
        <dsp:cNvSpPr/>
      </dsp:nvSpPr>
      <dsp:spPr>
        <a:xfrm>
          <a:off x="0" y="4535568"/>
          <a:ext cx="6588691" cy="6046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073CC0-64FF-4A90-AA0C-3B690CAF9A5B}">
      <dsp:nvSpPr>
        <dsp:cNvPr id="0" name=""/>
        <dsp:cNvSpPr/>
      </dsp:nvSpPr>
      <dsp:spPr>
        <a:xfrm>
          <a:off x="39316" y="4584414"/>
          <a:ext cx="619733" cy="50695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7E5D7-3BC7-40CD-BD33-F4DEF57399E0}">
      <dsp:nvSpPr>
        <dsp:cNvPr id="0" name=""/>
        <dsp:cNvSpPr/>
      </dsp:nvSpPr>
      <dsp:spPr>
        <a:xfrm>
          <a:off x="698366" y="4535568"/>
          <a:ext cx="5890324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Soustava žláz s vnitřní sekrecí</a:t>
          </a:r>
          <a:endParaRPr lang="en-US" sz="2000" kern="1200" dirty="0"/>
        </a:p>
      </dsp:txBody>
      <dsp:txXfrm>
        <a:off x="698366" y="4535568"/>
        <a:ext cx="5890324" cy="604646"/>
      </dsp:txXfrm>
    </dsp:sp>
    <dsp:sp modelId="{BBD98B47-E587-4EE8-AF50-81C984A5ED64}">
      <dsp:nvSpPr>
        <dsp:cNvPr id="0" name=""/>
        <dsp:cNvSpPr/>
      </dsp:nvSpPr>
      <dsp:spPr>
        <a:xfrm>
          <a:off x="0" y="5291376"/>
          <a:ext cx="6588691" cy="60464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D9F308-D7A7-49DF-828A-BD0065F7910C}">
      <dsp:nvSpPr>
        <dsp:cNvPr id="0" name=""/>
        <dsp:cNvSpPr/>
      </dsp:nvSpPr>
      <dsp:spPr>
        <a:xfrm>
          <a:off x="30560" y="5333481"/>
          <a:ext cx="637246" cy="520436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955A63-A1C0-4546-92C5-EB2ED1325296}">
      <dsp:nvSpPr>
        <dsp:cNvPr id="0" name=""/>
        <dsp:cNvSpPr/>
      </dsp:nvSpPr>
      <dsp:spPr>
        <a:xfrm>
          <a:off x="698366" y="5291376"/>
          <a:ext cx="5890324" cy="6046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992" tIns="63992" rIns="63992" bIns="6399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Smysly převážně na hlavě</a:t>
          </a:r>
          <a:endParaRPr lang="en-US" sz="2000" kern="1200" dirty="0"/>
        </a:p>
      </dsp:txBody>
      <dsp:txXfrm>
        <a:off x="698366" y="5291376"/>
        <a:ext cx="5890324" cy="6046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F97CD-CC86-45B7-B2E9-8936CFE9E5C6}">
      <dsp:nvSpPr>
        <dsp:cNvPr id="0" name=""/>
        <dsp:cNvSpPr/>
      </dsp:nvSpPr>
      <dsp:spPr>
        <a:xfrm>
          <a:off x="185945" y="468363"/>
          <a:ext cx="726355" cy="7277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9D4321-16D8-4371-BFD1-0190BC2298BC}">
      <dsp:nvSpPr>
        <dsp:cNvPr id="0" name=""/>
        <dsp:cNvSpPr/>
      </dsp:nvSpPr>
      <dsp:spPr>
        <a:xfrm>
          <a:off x="0" y="1225612"/>
          <a:ext cx="1068750" cy="44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„vyšší obratlovci“</a:t>
          </a:r>
          <a:endParaRPr lang="en-US" sz="1600" kern="1200" dirty="0"/>
        </a:p>
      </dsp:txBody>
      <dsp:txXfrm>
        <a:off x="0" y="1225612"/>
        <a:ext cx="1068750" cy="440859"/>
      </dsp:txXfrm>
    </dsp:sp>
    <dsp:sp modelId="{8EEC4D74-D80B-4D59-BDE4-E3B0131329D0}">
      <dsp:nvSpPr>
        <dsp:cNvPr id="0" name=""/>
        <dsp:cNvSpPr/>
      </dsp:nvSpPr>
      <dsp:spPr>
        <a:xfrm>
          <a:off x="1565020" y="471532"/>
          <a:ext cx="775213" cy="7214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0A0A3B-2FF8-4A74-8FCC-701C5AAD6302}">
      <dsp:nvSpPr>
        <dsp:cNvPr id="0" name=""/>
        <dsp:cNvSpPr/>
      </dsp:nvSpPr>
      <dsp:spPr>
        <a:xfrm>
          <a:off x="1351733" y="1225662"/>
          <a:ext cx="1364195" cy="44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Vyvinuli se z lalokoploutvých ryb</a:t>
          </a:r>
          <a:endParaRPr lang="en-US" sz="1600" kern="1200" dirty="0"/>
        </a:p>
      </dsp:txBody>
      <dsp:txXfrm>
        <a:off x="1351733" y="1225662"/>
        <a:ext cx="1364195" cy="440859"/>
      </dsp:txXfrm>
    </dsp:sp>
    <dsp:sp modelId="{3D27C142-60B1-4510-9263-0DB773CF367E}">
      <dsp:nvSpPr>
        <dsp:cNvPr id="0" name=""/>
        <dsp:cNvSpPr/>
      </dsp:nvSpPr>
      <dsp:spPr>
        <a:xfrm>
          <a:off x="2981036" y="471078"/>
          <a:ext cx="725566" cy="7065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1D4F45-B2FE-4DC6-B758-4D8A5762856B}">
      <dsp:nvSpPr>
        <dsp:cNvPr id="0" name=""/>
        <dsp:cNvSpPr/>
      </dsp:nvSpPr>
      <dsp:spPr>
        <a:xfrm>
          <a:off x="2858702" y="1225776"/>
          <a:ext cx="1068750" cy="44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Zpravidla pětiprsté končetiny</a:t>
          </a:r>
          <a:endParaRPr lang="en-US" sz="1600" kern="1200" dirty="0"/>
        </a:p>
      </dsp:txBody>
      <dsp:txXfrm>
        <a:off x="2858702" y="1225776"/>
        <a:ext cx="1068750" cy="440859"/>
      </dsp:txXfrm>
    </dsp:sp>
    <dsp:sp modelId="{F90A1168-2414-4A0B-A06D-894D3A2083D6}">
      <dsp:nvSpPr>
        <dsp:cNvPr id="0" name=""/>
        <dsp:cNvSpPr/>
      </dsp:nvSpPr>
      <dsp:spPr>
        <a:xfrm>
          <a:off x="4249328" y="490431"/>
          <a:ext cx="801424" cy="73381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9A22A-0A64-4CB5-8B3C-960F67FD5E01}">
      <dsp:nvSpPr>
        <dsp:cNvPr id="0" name=""/>
        <dsp:cNvSpPr/>
      </dsp:nvSpPr>
      <dsp:spPr>
        <a:xfrm>
          <a:off x="4067662" y="1257310"/>
          <a:ext cx="1068750" cy="44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Krční oddíl páteře</a:t>
          </a:r>
          <a:endParaRPr lang="en-US" sz="1600" kern="1200" dirty="0"/>
        </a:p>
      </dsp:txBody>
      <dsp:txXfrm>
        <a:off x="4067662" y="1257310"/>
        <a:ext cx="1068750" cy="440859"/>
      </dsp:txXfrm>
    </dsp:sp>
    <dsp:sp modelId="{8351C0F9-F0D1-4F96-97A8-B68B42F9E43E}">
      <dsp:nvSpPr>
        <dsp:cNvPr id="0" name=""/>
        <dsp:cNvSpPr/>
      </dsp:nvSpPr>
      <dsp:spPr>
        <a:xfrm>
          <a:off x="643640" y="2278756"/>
          <a:ext cx="775410" cy="79390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043CB-D485-4D6F-9BF0-B303327B1391}">
      <dsp:nvSpPr>
        <dsp:cNvPr id="0" name=""/>
        <dsp:cNvSpPr/>
      </dsp:nvSpPr>
      <dsp:spPr>
        <a:xfrm>
          <a:off x="257696" y="3187887"/>
          <a:ext cx="1415709" cy="44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Dýchání plícemi - adaptace na souš</a:t>
          </a:r>
          <a:endParaRPr lang="en-US" sz="1600" kern="1200" dirty="0"/>
        </a:p>
      </dsp:txBody>
      <dsp:txXfrm>
        <a:off x="257696" y="3187887"/>
        <a:ext cx="1415709" cy="440859"/>
      </dsp:txXfrm>
    </dsp:sp>
    <dsp:sp modelId="{919A634C-017A-4314-BB09-70488D5A0248}">
      <dsp:nvSpPr>
        <dsp:cNvPr id="0" name=""/>
        <dsp:cNvSpPr/>
      </dsp:nvSpPr>
      <dsp:spPr>
        <a:xfrm>
          <a:off x="2143757" y="2287533"/>
          <a:ext cx="848897" cy="81853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ECECDF-923D-4F80-98B8-2F41F115CA57}">
      <dsp:nvSpPr>
        <dsp:cNvPr id="0" name=""/>
        <dsp:cNvSpPr/>
      </dsp:nvSpPr>
      <dsp:spPr>
        <a:xfrm>
          <a:off x="1815549" y="3176003"/>
          <a:ext cx="1516011" cy="44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Cévní systém rozdělen na plicní a tělní krevní oběh</a:t>
          </a:r>
          <a:endParaRPr lang="en-US" sz="1600" kern="1200" dirty="0"/>
        </a:p>
      </dsp:txBody>
      <dsp:txXfrm>
        <a:off x="1815549" y="3176003"/>
        <a:ext cx="1516011" cy="440859"/>
      </dsp:txXfrm>
    </dsp:sp>
    <dsp:sp modelId="{9D5902C1-EF81-4AD3-B98C-A0EE0BC4896E}">
      <dsp:nvSpPr>
        <dsp:cNvPr id="0" name=""/>
        <dsp:cNvSpPr/>
      </dsp:nvSpPr>
      <dsp:spPr>
        <a:xfrm>
          <a:off x="3624455" y="2238144"/>
          <a:ext cx="799250" cy="84316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091825-7D7B-4121-95C3-1911FB1437D1}">
      <dsp:nvSpPr>
        <dsp:cNvPr id="0" name=""/>
        <dsp:cNvSpPr/>
      </dsp:nvSpPr>
      <dsp:spPr>
        <a:xfrm>
          <a:off x="3403637" y="3190232"/>
          <a:ext cx="1586057" cy="440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Arteriovenózní srdce </a:t>
          </a:r>
          <a:endParaRPr lang="en-US" sz="1100" kern="1200" dirty="0"/>
        </a:p>
      </dsp:txBody>
      <dsp:txXfrm>
        <a:off x="3403637" y="3190232"/>
        <a:ext cx="1586057" cy="4408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4E4AA-97B7-438D-8AFE-CFC2857B7923}">
      <dsp:nvSpPr>
        <dsp:cNvPr id="0" name=""/>
        <dsp:cNvSpPr/>
      </dsp:nvSpPr>
      <dsp:spPr>
        <a:xfrm>
          <a:off x="0" y="24541"/>
          <a:ext cx="7020415" cy="1034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Schopni žít na souši avšak rozmnožováním vázáni na vodní prostředí</a:t>
          </a:r>
          <a:endParaRPr lang="en-US" sz="2600" kern="1200"/>
        </a:p>
      </dsp:txBody>
      <dsp:txXfrm>
        <a:off x="50489" y="75030"/>
        <a:ext cx="6919437" cy="933302"/>
      </dsp:txXfrm>
    </dsp:sp>
    <dsp:sp modelId="{673B93D6-6161-4A12-8490-F807347597E0}">
      <dsp:nvSpPr>
        <dsp:cNvPr id="0" name=""/>
        <dsp:cNvSpPr/>
      </dsp:nvSpPr>
      <dsp:spPr>
        <a:xfrm>
          <a:off x="0" y="1058821"/>
          <a:ext cx="7020415" cy="605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89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Vývoj přes larvu – přestavba těla během dospívání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Vajíčka nemají zárodečné obaly ani skořápku – vodní prostředí</a:t>
          </a:r>
          <a:endParaRPr lang="en-US" sz="1800" kern="1200" dirty="0"/>
        </a:p>
      </dsp:txBody>
      <dsp:txXfrm>
        <a:off x="0" y="1058821"/>
        <a:ext cx="7020415" cy="605474"/>
      </dsp:txXfrm>
    </dsp:sp>
    <dsp:sp modelId="{B6722060-9D45-49CA-91E4-AE3CE10FD674}">
      <dsp:nvSpPr>
        <dsp:cNvPr id="0" name=""/>
        <dsp:cNvSpPr/>
      </dsp:nvSpPr>
      <dsp:spPr>
        <a:xfrm>
          <a:off x="0" y="1664296"/>
          <a:ext cx="7020415" cy="1034280"/>
        </a:xfrm>
        <a:prstGeom prst="roundRect">
          <a:avLst/>
        </a:prstGeom>
        <a:solidFill>
          <a:schemeClr val="accent2">
            <a:hueOff val="-441348"/>
            <a:satOff val="2109"/>
            <a:lumOff val="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Anatomie dospělců</a:t>
          </a:r>
          <a:endParaRPr lang="en-US" sz="2600" kern="1200"/>
        </a:p>
      </dsp:txBody>
      <dsp:txXfrm>
        <a:off x="50489" y="1714785"/>
        <a:ext cx="6919437" cy="933302"/>
      </dsp:txXfrm>
    </dsp:sp>
    <dsp:sp modelId="{F0E442AA-F8A2-49AF-9830-4411C2BF27DC}">
      <dsp:nvSpPr>
        <dsp:cNvPr id="0" name=""/>
        <dsp:cNvSpPr/>
      </dsp:nvSpPr>
      <dsp:spPr>
        <a:xfrm>
          <a:off x="0" y="2698576"/>
          <a:ext cx="7020415" cy="1533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89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Kůže bohatá na žlázy vylučující hlen (jed)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Dýchání plícemi + kožní dýchání, larvy žábrami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Srdce 2 předsíně + 1 komora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Osifikace kostí, zkrácená žebra (ocasatí), sternum (žáby)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Velký pohyblivý jazyk, mžurka, </a:t>
          </a:r>
          <a:r>
            <a:rPr lang="cs-CZ" sz="1800" kern="1200" dirty="0" err="1"/>
            <a:t>tympanum</a:t>
          </a:r>
          <a:r>
            <a:rPr lang="cs-CZ" sz="1800" kern="1200" dirty="0"/>
            <a:t> s </a:t>
          </a:r>
          <a:r>
            <a:rPr lang="cs-CZ" sz="1800" kern="1200" dirty="0" err="1"/>
            <a:t>collumelou</a:t>
          </a:r>
          <a:r>
            <a:rPr lang="cs-CZ" sz="1800" kern="1200" dirty="0"/>
            <a:t> (u žab)</a:t>
          </a:r>
          <a:endParaRPr lang="en-US" sz="1800" kern="1200" dirty="0"/>
        </a:p>
      </dsp:txBody>
      <dsp:txXfrm>
        <a:off x="0" y="2698576"/>
        <a:ext cx="7020415" cy="1533870"/>
      </dsp:txXfrm>
    </dsp:sp>
    <dsp:sp modelId="{9F9B57AB-EFE1-406F-BB92-46E38CFD6B3D}">
      <dsp:nvSpPr>
        <dsp:cNvPr id="0" name=""/>
        <dsp:cNvSpPr/>
      </dsp:nvSpPr>
      <dsp:spPr>
        <a:xfrm>
          <a:off x="0" y="4232446"/>
          <a:ext cx="7020415" cy="1034280"/>
        </a:xfrm>
        <a:prstGeom prst="roundRect">
          <a:avLst/>
        </a:prstGeom>
        <a:solidFill>
          <a:schemeClr val="accent2">
            <a:hueOff val="-882696"/>
            <a:satOff val="4218"/>
            <a:lumOff val="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Ekologie</a:t>
          </a:r>
          <a:endParaRPr lang="en-US" sz="2600" kern="1200"/>
        </a:p>
      </dsp:txBody>
      <dsp:txXfrm>
        <a:off x="50489" y="4282935"/>
        <a:ext cx="6919437" cy="933302"/>
      </dsp:txXfrm>
    </dsp:sp>
    <dsp:sp modelId="{02180181-EA91-4EDD-81AD-618E4E4DC247}">
      <dsp:nvSpPr>
        <dsp:cNvPr id="0" name=""/>
        <dsp:cNvSpPr/>
      </dsp:nvSpPr>
      <dsp:spPr>
        <a:xfrm>
          <a:off x="0" y="5266726"/>
          <a:ext cx="7020415" cy="605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898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Vlhkost, citliví na teplotu, herbivorní larvy, karnivorní dospělci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/>
            <a:t>V ČR chráněni zákonem, bioindikátory</a:t>
          </a:r>
          <a:endParaRPr lang="en-US" sz="1800" kern="1200" dirty="0"/>
        </a:p>
      </dsp:txBody>
      <dsp:txXfrm>
        <a:off x="0" y="5266726"/>
        <a:ext cx="7020415" cy="6054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A2C282-45AD-4B37-8D45-E7A1C42738F9}">
      <dsp:nvSpPr>
        <dsp:cNvPr id="0" name=""/>
        <dsp:cNvSpPr/>
      </dsp:nvSpPr>
      <dsp:spPr>
        <a:xfrm>
          <a:off x="0" y="5063255"/>
          <a:ext cx="6588691" cy="8306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Krční obratle – kloubní spojení hlavy</a:t>
          </a:r>
          <a:endParaRPr lang="en-US" sz="2300" kern="1200" dirty="0"/>
        </a:p>
      </dsp:txBody>
      <dsp:txXfrm>
        <a:off x="0" y="5063255"/>
        <a:ext cx="6588691" cy="830669"/>
      </dsp:txXfrm>
    </dsp:sp>
    <dsp:sp modelId="{4BBE7241-4E0A-4196-9E84-A849DE5358D3}">
      <dsp:nvSpPr>
        <dsp:cNvPr id="0" name=""/>
        <dsp:cNvSpPr/>
      </dsp:nvSpPr>
      <dsp:spPr>
        <a:xfrm rot="10800000">
          <a:off x="0" y="3798146"/>
          <a:ext cx="6588691" cy="1277569"/>
        </a:xfrm>
        <a:prstGeom prst="upArrowCallout">
          <a:avLst/>
        </a:prstGeom>
        <a:solidFill>
          <a:schemeClr val="accent2">
            <a:hueOff val="-220674"/>
            <a:satOff val="1055"/>
            <a:lumOff val="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Přestavba srdce a oblouků aorty, plicní vaky </a:t>
          </a:r>
          <a:r>
            <a:rPr lang="cs-CZ" sz="2300" kern="1200" dirty="0">
              <a:sym typeface="Wingdings" panose="05000000000000000000" pitchFamily="2" charset="2"/>
            </a:rPr>
            <a:t></a:t>
          </a:r>
          <a:r>
            <a:rPr lang="cs-CZ" sz="2300" kern="1200" dirty="0"/>
            <a:t> plíce</a:t>
          </a:r>
          <a:endParaRPr lang="en-US" sz="2300" kern="1200" dirty="0"/>
        </a:p>
      </dsp:txBody>
      <dsp:txXfrm rot="10800000">
        <a:off x="0" y="3798146"/>
        <a:ext cx="6588691" cy="830126"/>
      </dsp:txXfrm>
    </dsp:sp>
    <dsp:sp modelId="{A86372F9-4154-477E-8C9B-262EC1A436B2}">
      <dsp:nvSpPr>
        <dsp:cNvPr id="0" name=""/>
        <dsp:cNvSpPr/>
      </dsp:nvSpPr>
      <dsp:spPr>
        <a:xfrm rot="10800000">
          <a:off x="0" y="2533036"/>
          <a:ext cx="6588691" cy="1277569"/>
        </a:xfrm>
        <a:prstGeom prst="upArrowCallout">
          <a:avLst/>
        </a:prstGeom>
        <a:solidFill>
          <a:schemeClr val="accent2">
            <a:hueOff val="-441348"/>
            <a:satOff val="2109"/>
            <a:lumOff val="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Vymizení nepárových ploutví</a:t>
          </a:r>
          <a:endParaRPr lang="en-US" sz="2300" kern="1200" dirty="0"/>
        </a:p>
      </dsp:txBody>
      <dsp:txXfrm rot="10800000">
        <a:off x="0" y="2533036"/>
        <a:ext cx="6588691" cy="830126"/>
      </dsp:txXfrm>
    </dsp:sp>
    <dsp:sp modelId="{671AA97A-4622-4D2B-AE14-4DED7D580895}">
      <dsp:nvSpPr>
        <dsp:cNvPr id="0" name=""/>
        <dsp:cNvSpPr/>
      </dsp:nvSpPr>
      <dsp:spPr>
        <a:xfrm rot="10800000">
          <a:off x="0" y="1267927"/>
          <a:ext cx="6588691" cy="1277569"/>
        </a:xfrm>
        <a:prstGeom prst="upArrowCallout">
          <a:avLst/>
        </a:prstGeom>
        <a:solidFill>
          <a:schemeClr val="accent2">
            <a:hueOff val="-662022"/>
            <a:satOff val="3164"/>
            <a:lumOff val="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Vhodné podmínky</a:t>
          </a:r>
          <a:endParaRPr lang="en-US" sz="2300" kern="1200" dirty="0"/>
        </a:p>
      </dsp:txBody>
      <dsp:txXfrm rot="-10800000">
        <a:off x="0" y="1267927"/>
        <a:ext cx="6588691" cy="448426"/>
      </dsp:txXfrm>
    </dsp:sp>
    <dsp:sp modelId="{A9FB59B0-4A5D-4AD3-9524-0F4191E06640}">
      <dsp:nvSpPr>
        <dsp:cNvPr id="0" name=""/>
        <dsp:cNvSpPr/>
      </dsp:nvSpPr>
      <dsp:spPr>
        <a:xfrm>
          <a:off x="154" y="1716354"/>
          <a:ext cx="1336719" cy="38199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Oteplení</a:t>
          </a:r>
          <a:endParaRPr lang="en-US" sz="1600" kern="1200" dirty="0"/>
        </a:p>
      </dsp:txBody>
      <dsp:txXfrm>
        <a:off x="154" y="1716354"/>
        <a:ext cx="1336719" cy="381993"/>
      </dsp:txXfrm>
    </dsp:sp>
    <dsp:sp modelId="{5CA7EB9F-862F-4226-8DD3-C80DBD996781}">
      <dsp:nvSpPr>
        <dsp:cNvPr id="0" name=""/>
        <dsp:cNvSpPr/>
      </dsp:nvSpPr>
      <dsp:spPr>
        <a:xfrm>
          <a:off x="1336873" y="1716354"/>
          <a:ext cx="2139071" cy="381993"/>
        </a:xfrm>
        <a:prstGeom prst="rect">
          <a:avLst/>
        </a:prstGeom>
        <a:solidFill>
          <a:schemeClr val="accent2">
            <a:tint val="40000"/>
            <a:alpha val="90000"/>
            <a:hueOff val="-398147"/>
            <a:satOff val="4656"/>
            <a:lumOff val="51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98147"/>
              <a:satOff val="4656"/>
              <a:lumOff val="5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Zvýšení obsahu kyslíku v atmosféře</a:t>
          </a:r>
          <a:endParaRPr lang="en-US" sz="1600" kern="1200" dirty="0"/>
        </a:p>
      </dsp:txBody>
      <dsp:txXfrm>
        <a:off x="1336873" y="1716354"/>
        <a:ext cx="2139071" cy="381993"/>
      </dsp:txXfrm>
    </dsp:sp>
    <dsp:sp modelId="{532CFBA0-BE95-450D-804E-864AC29B86CB}">
      <dsp:nvSpPr>
        <dsp:cNvPr id="0" name=""/>
        <dsp:cNvSpPr/>
      </dsp:nvSpPr>
      <dsp:spPr>
        <a:xfrm>
          <a:off x="3475945" y="1716354"/>
          <a:ext cx="1336719" cy="381993"/>
        </a:xfrm>
        <a:prstGeom prst="rect">
          <a:avLst/>
        </a:prstGeom>
        <a:solidFill>
          <a:schemeClr val="accent2">
            <a:tint val="40000"/>
            <a:alpha val="90000"/>
            <a:hueOff val="-796293"/>
            <a:satOff val="9313"/>
            <a:lumOff val="102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796293"/>
              <a:satOff val="9313"/>
              <a:lumOff val="10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Ústup moří </a:t>
          </a:r>
          <a:endParaRPr lang="en-US" sz="1600" kern="1200" dirty="0"/>
        </a:p>
      </dsp:txBody>
      <dsp:txXfrm>
        <a:off x="3475945" y="1716354"/>
        <a:ext cx="1336719" cy="381993"/>
      </dsp:txXfrm>
    </dsp:sp>
    <dsp:sp modelId="{61B4D300-CD11-43DD-92D3-7A1283ED0EDC}">
      <dsp:nvSpPr>
        <dsp:cNvPr id="0" name=""/>
        <dsp:cNvSpPr/>
      </dsp:nvSpPr>
      <dsp:spPr>
        <a:xfrm>
          <a:off x="4812664" y="1716354"/>
          <a:ext cx="1775871" cy="381993"/>
        </a:xfrm>
        <a:prstGeom prst="rect">
          <a:avLst/>
        </a:prstGeom>
        <a:solidFill>
          <a:schemeClr val="accent2">
            <a:tint val="40000"/>
            <a:alpha val="90000"/>
            <a:hueOff val="-1194440"/>
            <a:satOff val="13969"/>
            <a:lumOff val="153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194440"/>
              <a:satOff val="13969"/>
              <a:lumOff val="15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Rozvoj vegetace (potravy) na souši</a:t>
          </a:r>
          <a:endParaRPr lang="en-US" sz="1600" kern="1200" dirty="0"/>
        </a:p>
      </dsp:txBody>
      <dsp:txXfrm>
        <a:off x="4812664" y="1716354"/>
        <a:ext cx="1775871" cy="381993"/>
      </dsp:txXfrm>
    </dsp:sp>
    <dsp:sp modelId="{48510ED0-C561-4124-A4A9-0A3D115F0A20}">
      <dsp:nvSpPr>
        <dsp:cNvPr id="0" name=""/>
        <dsp:cNvSpPr/>
      </dsp:nvSpPr>
      <dsp:spPr>
        <a:xfrm rot="10800000">
          <a:off x="0" y="2818"/>
          <a:ext cx="6588691" cy="1277569"/>
        </a:xfrm>
        <a:prstGeom prst="upArrowCallout">
          <a:avLst/>
        </a:prstGeom>
        <a:solidFill>
          <a:schemeClr val="accent2">
            <a:hueOff val="-882696"/>
            <a:satOff val="4218"/>
            <a:lumOff val="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Období devonu</a:t>
          </a:r>
          <a:endParaRPr lang="en-US" sz="2300" kern="1200" dirty="0"/>
        </a:p>
      </dsp:txBody>
      <dsp:txXfrm rot="10800000">
        <a:off x="0" y="2818"/>
        <a:ext cx="6588691" cy="830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33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57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5709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228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3587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029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124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41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0315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8802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8C4EA-0799-4DD0-A45D-DEC191A0FBA1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9431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8C4EA-0799-4DD0-A45D-DEC191A0FBA1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96DDC-CDAB-405A-ADB6-40634C0EA76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395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vesmir.cz/cz/on-line-clanky/2022/02/zabe-dorostla-amputovana-noha.html" TargetMode="External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2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9325EE4-86F1-46CA-B7D1-8EAF96C8C9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r>
              <a:rPr lang="cs-CZ" sz="7200"/>
              <a:t>Strunatci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D93F36A-89DA-4D54-9597-56EC437F9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651910"/>
          </a:xfrm>
        </p:spPr>
        <p:txBody>
          <a:bodyPr anchor="ctr">
            <a:normAutofit/>
          </a:bodyPr>
          <a:lstStyle/>
          <a:p>
            <a:r>
              <a:rPr lang="cs-CZ"/>
              <a:t>Mgr. Petra Křížková</a:t>
            </a:r>
          </a:p>
        </p:txBody>
      </p:sp>
      <p:cxnSp>
        <p:nvCxnSpPr>
          <p:cNvPr id="36" name="Straight Connector 28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03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7412B8E-484B-4452-8644-AD263F593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F65B57-B169-462F-936B-322037EF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cs-CZ" sz="3600"/>
              <a:t>Morfologie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69E164-873A-408D-8DC3-1DBC2C10D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305531"/>
            <a:ext cx="5584585" cy="4008685"/>
          </a:xfrm>
        </p:spPr>
        <p:txBody>
          <a:bodyPr anchor="ctr">
            <a:normAutofit/>
          </a:bodyPr>
          <a:lstStyle/>
          <a:p>
            <a:r>
              <a:rPr lang="cs-CZ" sz="2000" dirty="0"/>
              <a:t>Torpédovité tělo, různé modifikace</a:t>
            </a:r>
          </a:p>
          <a:p>
            <a:r>
              <a:rPr lang="cs-CZ" sz="2000" dirty="0"/>
              <a:t>Šupiny a sliz na povrchu těla</a:t>
            </a:r>
          </a:p>
          <a:p>
            <a:r>
              <a:rPr lang="cs-CZ" sz="2000" dirty="0"/>
              <a:t>Chorda v podobě čoček mezi </a:t>
            </a:r>
            <a:r>
              <a:rPr lang="cs-CZ" sz="2000" dirty="0" err="1"/>
              <a:t>amfocélními</a:t>
            </a:r>
            <a:r>
              <a:rPr lang="cs-CZ" sz="2000" dirty="0"/>
              <a:t> obratli </a:t>
            </a:r>
          </a:p>
          <a:p>
            <a:r>
              <a:rPr lang="cs-CZ" sz="2000" dirty="0" err="1"/>
              <a:t>Myomery</a:t>
            </a:r>
            <a:r>
              <a:rPr lang="cs-CZ" sz="2000" dirty="0"/>
              <a:t> bočního svalu ve tvaru W</a:t>
            </a:r>
          </a:p>
          <a:p>
            <a:r>
              <a:rPr lang="cs-CZ" sz="2000" dirty="0"/>
              <a:t>Žaberní lupínky na žaberních obloucích </a:t>
            </a:r>
          </a:p>
          <a:p>
            <a:r>
              <a:rPr lang="cs-CZ" sz="2000" dirty="0"/>
              <a:t>Srdce venózní 1+1</a:t>
            </a:r>
          </a:p>
          <a:p>
            <a:r>
              <a:rPr lang="cs-CZ" sz="2000" dirty="0"/>
              <a:t>Ledviny </a:t>
            </a:r>
            <a:r>
              <a:rPr lang="cs-CZ" sz="2000" dirty="0" err="1"/>
              <a:t>opistonefros</a:t>
            </a:r>
            <a:r>
              <a:rPr lang="cs-CZ" sz="2000" dirty="0"/>
              <a:t> s primárními močovody</a:t>
            </a:r>
          </a:p>
          <a:p>
            <a:r>
              <a:rPr lang="cs-CZ" sz="2000" dirty="0"/>
              <a:t>Oplození vnější, výjimečně kopulační orgán </a:t>
            </a:r>
          </a:p>
          <a:p>
            <a:r>
              <a:rPr lang="cs-CZ" sz="2000" dirty="0"/>
              <a:t>Jikry, mlíčí, trdliště, tření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D95D09-2666-454C-AE57-F5C7D8660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34419" y="650054"/>
            <a:ext cx="4719382" cy="55964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79A3D68-5A58-4C3A-B0EE-AEF354109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364" y="-2"/>
            <a:ext cx="1387146" cy="35121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0CF216C-E185-4CAA-A201-974A88EBC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214" y="-1"/>
            <a:ext cx="2080939" cy="35121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15FAF39-E471-4E5D-BF59-BEF763370F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12" b="5569"/>
          <a:stretch/>
        </p:blipFill>
        <p:spPr>
          <a:xfrm>
            <a:off x="6321749" y="3512135"/>
            <a:ext cx="5344721" cy="289109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595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8EB6EF4-26D8-4225-8E17-3182B28D8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cs-CZ" sz="3600"/>
              <a:t>Strategie ryb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B5B657-8BEB-4E7D-ABE7-296F9E4A8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925740" cy="3646693"/>
          </a:xfrm>
        </p:spPr>
        <p:txBody>
          <a:bodyPr anchor="ctr">
            <a:normAutofit/>
          </a:bodyPr>
          <a:lstStyle/>
          <a:p>
            <a:r>
              <a:rPr lang="cs-CZ" sz="2000" dirty="0"/>
              <a:t>Monocyklické a polycyklické druhy (tření jednou či vícekrát)</a:t>
            </a:r>
          </a:p>
          <a:p>
            <a:r>
              <a:rPr lang="cs-CZ" sz="2000" dirty="0"/>
              <a:t>Sladkovodní, mořské, tažné, ryby brakických vod</a:t>
            </a:r>
          </a:p>
          <a:p>
            <a:r>
              <a:rPr lang="cs-CZ" sz="2000" dirty="0"/>
              <a:t>Členění vodních toků:</a:t>
            </a:r>
          </a:p>
          <a:p>
            <a:endParaRPr lang="cs-CZ" sz="2000" dirty="0"/>
          </a:p>
          <a:p>
            <a:r>
              <a:rPr lang="cs-CZ" sz="2000" dirty="0"/>
              <a:t>Díky znečištění několik druhů ohroženo</a:t>
            </a:r>
          </a:p>
          <a:p>
            <a:r>
              <a:rPr lang="cs-CZ" sz="2000" dirty="0"/>
              <a:t>Hrozba zavlečení druhu akvaristy</a:t>
            </a:r>
          </a:p>
          <a:p>
            <a:endParaRPr lang="cs-CZ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DDDB56E-7452-44E1-80DE-24A8402F00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8" t="4029" r="5670" b="10161"/>
          <a:stretch/>
        </p:blipFill>
        <p:spPr>
          <a:xfrm>
            <a:off x="5707764" y="689567"/>
            <a:ext cx="6184973" cy="507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58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E9858DB-E375-4DD3-B4BC-54F35A8F8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cs-CZ" sz="4000"/>
              <a:t>Přehled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96EFF7-6867-4DE9-9A0E-2CF955C88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279186"/>
            <a:ext cx="4559425" cy="4323712"/>
          </a:xfrm>
        </p:spPr>
        <p:txBody>
          <a:bodyPr anchor="ctr">
            <a:normAutofit lnSpcReduction="10000"/>
          </a:bodyPr>
          <a:lstStyle/>
          <a:p>
            <a:r>
              <a:rPr lang="cs-CZ" sz="2000" dirty="0"/>
              <a:t>Chrupavčití</a:t>
            </a:r>
          </a:p>
          <a:p>
            <a:pPr lvl="1"/>
            <a:r>
              <a:rPr lang="cs-CZ" sz="2000" dirty="0"/>
              <a:t>Řád: Jeseteři</a:t>
            </a:r>
          </a:p>
          <a:p>
            <a:r>
              <a:rPr lang="cs-CZ" sz="2000" dirty="0"/>
              <a:t>Kostnatí</a:t>
            </a:r>
          </a:p>
          <a:p>
            <a:pPr lvl="1"/>
            <a:r>
              <a:rPr lang="cs-CZ" sz="2000" dirty="0"/>
              <a:t>Řád: Holobřiší</a:t>
            </a:r>
          </a:p>
          <a:p>
            <a:pPr lvl="1"/>
            <a:r>
              <a:rPr lang="cs-CZ" sz="2000" dirty="0"/>
              <a:t>Řád: </a:t>
            </a:r>
            <a:r>
              <a:rPr lang="cs-CZ" sz="2000" dirty="0" err="1"/>
              <a:t>Bezostní</a:t>
            </a:r>
            <a:endParaRPr lang="cs-CZ" sz="2000" dirty="0"/>
          </a:p>
          <a:p>
            <a:pPr lvl="1"/>
            <a:r>
              <a:rPr lang="cs-CZ" sz="2000" dirty="0"/>
              <a:t>Řád: Máloostní</a:t>
            </a:r>
          </a:p>
          <a:p>
            <a:pPr lvl="1"/>
            <a:r>
              <a:rPr lang="cs-CZ" sz="2000" dirty="0"/>
              <a:t>Řád: </a:t>
            </a:r>
            <a:r>
              <a:rPr lang="cs-CZ" sz="2000" dirty="0" err="1"/>
              <a:t>Trnobřiší</a:t>
            </a:r>
            <a:endParaRPr lang="cs-CZ" sz="2000" dirty="0"/>
          </a:p>
          <a:p>
            <a:pPr lvl="1"/>
            <a:r>
              <a:rPr lang="cs-CZ" sz="2000" dirty="0"/>
              <a:t>Řád: Sumci</a:t>
            </a:r>
          </a:p>
          <a:p>
            <a:pPr lvl="1"/>
            <a:r>
              <a:rPr lang="cs-CZ" sz="2000" dirty="0"/>
              <a:t>Řád: </a:t>
            </a:r>
            <a:r>
              <a:rPr lang="cs-CZ" sz="2000" dirty="0" err="1"/>
              <a:t>Štikotvární</a:t>
            </a:r>
            <a:endParaRPr lang="cs-CZ" sz="2000" dirty="0"/>
          </a:p>
          <a:p>
            <a:pPr lvl="1"/>
            <a:r>
              <a:rPr lang="cs-CZ" sz="2000" dirty="0"/>
              <a:t>Řád: </a:t>
            </a:r>
            <a:r>
              <a:rPr lang="cs-CZ" sz="2000" dirty="0" err="1"/>
              <a:t>Lososotvární</a:t>
            </a:r>
            <a:endParaRPr lang="cs-CZ" sz="2000" dirty="0"/>
          </a:p>
          <a:p>
            <a:pPr lvl="1"/>
            <a:r>
              <a:rPr lang="cs-CZ" sz="2000" dirty="0"/>
              <a:t>Řád: </a:t>
            </a:r>
            <a:r>
              <a:rPr lang="cs-CZ" sz="2000" dirty="0" err="1"/>
              <a:t>Hrdloploutví</a:t>
            </a:r>
            <a:endParaRPr lang="cs-CZ" sz="2000" dirty="0"/>
          </a:p>
          <a:p>
            <a:pPr lvl="1"/>
            <a:r>
              <a:rPr lang="cs-CZ" sz="2000" dirty="0"/>
              <a:t>Řád: Ostnoploutví</a:t>
            </a:r>
          </a:p>
          <a:p>
            <a:pPr lvl="1"/>
            <a:r>
              <a:rPr lang="cs-CZ" sz="2000" dirty="0"/>
              <a:t>Řád: </a:t>
            </a:r>
            <a:r>
              <a:rPr lang="cs-CZ" sz="2000" dirty="0" err="1"/>
              <a:t>Volnoostní</a:t>
            </a:r>
            <a:endParaRPr lang="cs-CZ" sz="2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82F798-1A8B-4062-B9B7-8D48C8720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8" r="5036" b="2"/>
          <a:stretch/>
        </p:blipFill>
        <p:spPr>
          <a:xfrm>
            <a:off x="5384508" y="244642"/>
            <a:ext cx="6559080" cy="63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34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36CE10-BF8F-42B4-AA18-9752F2683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75" y="479462"/>
            <a:ext cx="5453448" cy="1038253"/>
          </a:xfrm>
        </p:spPr>
        <p:txBody>
          <a:bodyPr anchor="ctr">
            <a:normAutofit/>
          </a:bodyPr>
          <a:lstStyle/>
          <a:p>
            <a:r>
              <a:rPr lang="cs-CZ" sz="3300" dirty="0"/>
              <a:t>Chrupavčití</a:t>
            </a:r>
            <a:br>
              <a:rPr lang="cs-CZ" sz="3300" dirty="0"/>
            </a:br>
            <a:r>
              <a:rPr lang="cs-CZ" sz="3300" dirty="0"/>
              <a:t>Řád: Jeseteři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CE2067-FC07-4807-98B9-195644C69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5" y="1800520"/>
            <a:ext cx="5277415" cy="4578018"/>
          </a:xfrm>
        </p:spPr>
        <p:txBody>
          <a:bodyPr anchor="ctr">
            <a:normAutofit/>
          </a:bodyPr>
          <a:lstStyle/>
          <a:p>
            <a:r>
              <a:rPr lang="cs-CZ" sz="2000" dirty="0"/>
              <a:t>Některé znaky paryb</a:t>
            </a:r>
          </a:p>
          <a:p>
            <a:r>
              <a:rPr lang="cs-CZ" sz="2000" dirty="0"/>
              <a:t>Kostra chrupavčitá, chorda po celý život</a:t>
            </a:r>
          </a:p>
          <a:p>
            <a:r>
              <a:rPr lang="cs-CZ" sz="2000" dirty="0"/>
              <a:t>Rostrum</a:t>
            </a:r>
          </a:p>
          <a:p>
            <a:r>
              <a:rPr lang="cs-CZ" sz="2000" dirty="0"/>
              <a:t>Dlouhověké druhy</a:t>
            </a:r>
          </a:p>
          <a:p>
            <a:r>
              <a:rPr lang="cs-CZ" sz="2000" dirty="0"/>
              <a:t>Loveny pro kaviár i chutné maso – ohroženi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Jeseter velký</a:t>
            </a:r>
            <a:r>
              <a:rPr lang="cs-CZ" sz="2400" dirty="0"/>
              <a:t> </a:t>
            </a:r>
          </a:p>
          <a:p>
            <a:pPr lvl="1"/>
            <a:r>
              <a:rPr lang="cs-CZ" sz="2000" dirty="0"/>
              <a:t>Evropské břehy</a:t>
            </a:r>
          </a:p>
          <a:p>
            <a:pPr marL="0" indent="0">
              <a:buNone/>
            </a:pPr>
            <a:r>
              <a:rPr lang="cs-CZ" sz="2400" dirty="0"/>
              <a:t>Jeseter malý </a:t>
            </a:r>
          </a:p>
          <a:p>
            <a:pPr lvl="1"/>
            <a:r>
              <a:rPr lang="cs-CZ" sz="2000" dirty="0"/>
              <a:t>Dunaj, Tisa, Váh</a:t>
            </a:r>
          </a:p>
          <a:p>
            <a:pPr marL="0" indent="0">
              <a:buNone/>
            </a:pPr>
            <a:r>
              <a:rPr lang="cs-CZ" sz="2400" dirty="0"/>
              <a:t>Vyza velká </a:t>
            </a:r>
          </a:p>
          <a:p>
            <a:pPr lvl="1"/>
            <a:r>
              <a:rPr lang="cs-CZ" sz="2000" dirty="0"/>
              <a:t>Černé a Kaspické moře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FE74896-42AD-426A-AA93-DE18F9CE6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53" r="11986" b="-2"/>
          <a:stretch/>
        </p:blipFill>
        <p:spPr>
          <a:xfrm>
            <a:off x="5795890" y="298481"/>
            <a:ext cx="3051048" cy="293688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6D4F55E-0A14-45B1-A904-B09A28980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63" r="25203" b="-2"/>
          <a:stretch/>
        </p:blipFill>
        <p:spPr>
          <a:xfrm>
            <a:off x="8873115" y="298481"/>
            <a:ext cx="3051048" cy="293689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201326C-0416-4ECD-A5E4-DBD7655EB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8" r="17909" b="1"/>
          <a:stretch/>
        </p:blipFill>
        <p:spPr>
          <a:xfrm>
            <a:off x="5795890" y="3292221"/>
            <a:ext cx="6131428" cy="308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4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10B1C6-188E-43BE-80EE-3F9B78366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cs-CZ" sz="3300"/>
              <a:t>Kostnatí</a:t>
            </a:r>
            <a:br>
              <a:rPr lang="cs-CZ" sz="3300"/>
            </a:br>
            <a:r>
              <a:rPr lang="cs-CZ" sz="3300"/>
              <a:t>Řád: Holobřiší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8B306B-4973-4CED-9EE2-38186464A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9" y="2524721"/>
            <a:ext cx="4991629" cy="3677123"/>
          </a:xfrm>
        </p:spPr>
        <p:txBody>
          <a:bodyPr anchor="ctr">
            <a:normAutofit/>
          </a:bodyPr>
          <a:lstStyle/>
          <a:p>
            <a:r>
              <a:rPr lang="cs-CZ" sz="2400" dirty="0"/>
              <a:t>Liché ploutve srůstají v lem</a:t>
            </a:r>
          </a:p>
          <a:p>
            <a:r>
              <a:rPr lang="cs-CZ" sz="2400" dirty="0"/>
              <a:t>Hadovité vlnění těla</a:t>
            </a:r>
          </a:p>
          <a:p>
            <a:r>
              <a:rPr lang="cs-CZ" sz="2400" dirty="0"/>
              <a:t>Jedovaté </a:t>
            </a:r>
            <a:r>
              <a:rPr lang="cs-CZ" sz="2400" dirty="0" err="1"/>
              <a:t>ichthyotoxiny</a:t>
            </a:r>
            <a:endParaRPr lang="cs-CZ" sz="2400" dirty="0"/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Úhoř říční</a:t>
            </a:r>
          </a:p>
          <a:p>
            <a:pPr marL="0" indent="0">
              <a:buNone/>
            </a:pPr>
            <a:r>
              <a:rPr lang="cs-CZ" sz="2400" dirty="0"/>
              <a:t>Muréna obecná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FBDB7B0-AE65-4244-9BA3-16C20E6AB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8" r="4" b="12672"/>
          <a:stretch/>
        </p:blipFill>
        <p:spPr>
          <a:xfrm>
            <a:off x="6648967" y="333822"/>
            <a:ext cx="5069772" cy="297517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C0EC10D-4A6E-4CE3-AF09-074A731D7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6" r="4" b="10321"/>
          <a:stretch/>
        </p:blipFill>
        <p:spPr>
          <a:xfrm>
            <a:off x="6648967" y="3371872"/>
            <a:ext cx="5069772" cy="297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7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31B8E4-2605-42D7-9A86-8A7E37387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839127"/>
          </a:xfrm>
        </p:spPr>
        <p:txBody>
          <a:bodyPr>
            <a:normAutofit/>
          </a:bodyPr>
          <a:lstStyle/>
          <a:p>
            <a:r>
              <a:rPr lang="cs-CZ" sz="3600" dirty="0"/>
              <a:t>Řád: Máloostní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E5E309-9EE3-49D8-8342-122D4E669D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2" r="8023" b="3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89C5EDF-96C1-4941-8D0E-C14959D1B1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48" r="-4" b="10815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5A4B0CC-8F79-4F9B-ABFE-4EBD03E14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62" b="3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99684D8-94AA-4C4D-8EDE-DAE48453F9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63" r="-4" b="-4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48C8963-BCA9-499C-A764-4780841729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656" r="-4" b="-4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C7CC2BB-000E-47C5-A6AB-5341D56321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28" r="23393" b="-4"/>
          <a:stretch/>
        </p:blipFill>
        <p:spPr>
          <a:xfrm>
            <a:off x="3811189" y="4590971"/>
            <a:ext cx="3719748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55D700-D53B-4FDC-A6D5-A350CD38C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2153" y="1547446"/>
            <a:ext cx="4264115" cy="49658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u="sng" dirty="0"/>
              <a:t>Kaprovití</a:t>
            </a:r>
          </a:p>
          <a:p>
            <a:r>
              <a:rPr lang="cs-CZ" sz="2000" dirty="0"/>
              <a:t>Sladké vody, cykloidní šupiny</a:t>
            </a:r>
          </a:p>
          <a:p>
            <a:r>
              <a:rPr lang="cs-CZ" sz="2000" dirty="0"/>
              <a:t>Bezzubá ústa, požerákové zuby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Plotice obecná </a:t>
            </a:r>
            <a:r>
              <a:rPr lang="cs-CZ" sz="2000" dirty="0"/>
              <a:t>(červené oči, červené břišní ploutve)</a:t>
            </a:r>
          </a:p>
          <a:p>
            <a:pPr marL="0" indent="0">
              <a:buNone/>
            </a:pPr>
            <a:r>
              <a:rPr lang="cs-CZ" sz="2000" dirty="0"/>
              <a:t>Jelec tloušť (temně vroubené velké šupiny)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Střevle potoční </a:t>
            </a:r>
            <a:r>
              <a:rPr lang="cs-CZ" sz="2000" dirty="0"/>
              <a:t>(drobná, chráněná)</a:t>
            </a:r>
          </a:p>
          <a:p>
            <a:pPr marL="0" indent="0">
              <a:buNone/>
            </a:pPr>
            <a:r>
              <a:rPr lang="cs-CZ" sz="2000" dirty="0"/>
              <a:t>Bolen dravý (široká ústa, spodní „předkus“)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Lín obecný </a:t>
            </a:r>
            <a:r>
              <a:rPr lang="cs-CZ" sz="2000" dirty="0"/>
              <a:t>(drobné zelené šupiny, hladký, dva fousky)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Parma obecná </a:t>
            </a:r>
            <a:r>
              <a:rPr lang="cs-CZ" sz="2000" dirty="0"/>
              <a:t>(olivově zelená, 4 vousy)</a:t>
            </a:r>
          </a:p>
          <a:p>
            <a:pPr marL="514350" indent="-514350">
              <a:buFont typeface="+mj-lt"/>
              <a:buAutoNum type="arabicPeriod"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42452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31B8E4-2605-42D7-9A86-8A7E37387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525439"/>
            <a:ext cx="3336545" cy="839127"/>
          </a:xfrm>
        </p:spPr>
        <p:txBody>
          <a:bodyPr>
            <a:normAutofit/>
          </a:bodyPr>
          <a:lstStyle/>
          <a:p>
            <a:r>
              <a:rPr lang="cs-CZ" sz="3600" dirty="0"/>
              <a:t>Řád: Máloostní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55D700-D53B-4FDC-A6D5-A350CD38C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2153" y="1547446"/>
            <a:ext cx="4264115" cy="4965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u="sng" dirty="0"/>
              <a:t>Kaprovití</a:t>
            </a:r>
          </a:p>
          <a:p>
            <a:pPr marL="0" indent="0">
              <a:buNone/>
            </a:pPr>
            <a:endParaRPr lang="cs-CZ" sz="2000" u="sng" dirty="0"/>
          </a:p>
          <a:p>
            <a:pPr marL="0" indent="0">
              <a:buNone/>
            </a:pPr>
            <a:r>
              <a:rPr lang="cs-CZ" sz="2000" dirty="0"/>
              <a:t>Ostroretka stěhovavá (velké oči, rovná ústa a velký horní pysk)</a:t>
            </a:r>
          </a:p>
          <a:p>
            <a:pPr marL="0" indent="0">
              <a:buNone/>
            </a:pPr>
            <a:r>
              <a:rPr lang="cs-CZ" sz="2000" dirty="0"/>
              <a:t>Hrouzek obecný (protažený ocas, dva vousky, řada tmavých skvrn)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Ouklej obecná </a:t>
            </a:r>
            <a:r>
              <a:rPr lang="cs-CZ" sz="2000" dirty="0"/>
              <a:t>(rovný hřbet, zelenavý hřbet)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Cejn velký </a:t>
            </a:r>
            <a:r>
              <a:rPr lang="cs-CZ" sz="2000" dirty="0"/>
              <a:t>(vysoké tělo, široká řitní ploutev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Karas obecný </a:t>
            </a:r>
            <a:r>
              <a:rPr lang="cs-CZ" sz="2000" dirty="0"/>
              <a:t>(drobnější kapr, bez vousů, vytlačován karasem stříbřitým)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Kapr obecný </a:t>
            </a:r>
            <a:r>
              <a:rPr lang="cs-CZ" sz="2000" dirty="0"/>
              <a:t>(divoký je protáhlý, na průřezu kruhovitý, dva vousky)</a:t>
            </a:r>
          </a:p>
          <a:p>
            <a:pPr marL="514350" indent="-514350">
              <a:buFont typeface="+mj-lt"/>
              <a:buAutoNum type="arabicPeriod"/>
            </a:pPr>
            <a:endParaRPr lang="cs-CZ" sz="1400" dirty="0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6A36970-4B32-44E1-A966-49068EC6A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2" t="18293" r="11476" b="2869"/>
          <a:stretch/>
        </p:blipFill>
        <p:spPr>
          <a:xfrm>
            <a:off x="-1" y="-1"/>
            <a:ext cx="3828495" cy="233357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29D268B-29A5-4CA2-BA43-618A0E5B0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494" y="0"/>
            <a:ext cx="3828493" cy="233825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6FF6909-D5C2-4D06-8A97-25A2CF83E6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3" r="4124"/>
          <a:stretch/>
        </p:blipFill>
        <p:spPr>
          <a:xfrm>
            <a:off x="0" y="2338250"/>
            <a:ext cx="3837043" cy="233202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E119FDB5-F135-4E30-A27E-CE1044C889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37"/>
          <a:stretch/>
        </p:blipFill>
        <p:spPr>
          <a:xfrm>
            <a:off x="-1" y="4670274"/>
            <a:ext cx="3828495" cy="2187726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EB2835FA-3043-4600-8614-62CEFB8E99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108" b="3657"/>
          <a:stretch/>
        </p:blipFill>
        <p:spPr>
          <a:xfrm>
            <a:off x="3828494" y="2339802"/>
            <a:ext cx="3811309" cy="2332024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3D2A5A16-DDE3-455A-A540-1A3388CF7E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48" b="9970"/>
          <a:stretch/>
        </p:blipFill>
        <p:spPr>
          <a:xfrm>
            <a:off x="3828494" y="4655353"/>
            <a:ext cx="3837042" cy="218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0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DBFCAA3-A272-462F-A4C9-EC75AED86E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83" t="9573" r="1" b="20552"/>
          <a:stretch/>
        </p:blipFill>
        <p:spPr>
          <a:xfrm>
            <a:off x="4883025" y="10"/>
            <a:ext cx="7308975" cy="3474710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47C7BE4-83B7-4193-B8DA-A436B8123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88" r="-2" b="15947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C50BDD2-7CD3-4C32-8FDF-5B880A11E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cs-CZ" sz="3600" dirty="0"/>
              <a:t>Řád: Sumci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902327-8DB2-402B-97E5-6F8D13C43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5639277" cy="3664351"/>
          </a:xfrm>
        </p:spPr>
        <p:txBody>
          <a:bodyPr>
            <a:normAutofit/>
          </a:bodyPr>
          <a:lstStyle/>
          <a:p>
            <a:r>
              <a:rPr lang="cs-CZ" sz="2400" dirty="0"/>
              <a:t>Péče o potomstvo</a:t>
            </a:r>
          </a:p>
          <a:p>
            <a:r>
              <a:rPr lang="cs-CZ" sz="2400" dirty="0"/>
              <a:t>Břišní ploutve podepřené trnem</a:t>
            </a:r>
          </a:p>
          <a:p>
            <a:r>
              <a:rPr lang="cs-CZ" sz="2400" dirty="0"/>
              <a:t>2-4 páry vousů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Sumeček americký </a:t>
            </a:r>
            <a:r>
              <a:rPr lang="cs-CZ" sz="2400" dirty="0"/>
              <a:t>(zavlečen do Evropy)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Sumec velký </a:t>
            </a:r>
            <a:r>
              <a:rPr lang="cs-CZ" sz="2400" dirty="0"/>
              <a:t>(největší naše ryba)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59901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CF05E0-BF83-4280-A2CC-2BEA05D28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cs-CZ" sz="4000"/>
              <a:t>Řád: Štikotvární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992FEE-1516-44E4-BDBD-E509B64A9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cs-CZ" sz="2400" dirty="0"/>
              <a:t>Sladkovodní</a:t>
            </a:r>
          </a:p>
          <a:p>
            <a:r>
              <a:rPr lang="cs-CZ" sz="2400" dirty="0"/>
              <a:t>Protáhlé tělo</a:t>
            </a:r>
          </a:p>
          <a:p>
            <a:r>
              <a:rPr lang="cs-CZ" sz="2400" dirty="0"/>
              <a:t>Ozubené čelisti</a:t>
            </a:r>
          </a:p>
          <a:p>
            <a:r>
              <a:rPr lang="cs-CZ" sz="2400" dirty="0"/>
              <a:t>Hřbetní a řitní ploutev posunuta vzad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Štika obecná </a:t>
            </a:r>
            <a:r>
              <a:rPr lang="cs-CZ" sz="2400" dirty="0"/>
              <a:t>(agresivní vůči sobě, stojaté vody, velmi hbitá)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65FF748-F3D5-41FE-BA66-7A0437189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0" r="10517"/>
          <a:stretch/>
        </p:blipFill>
        <p:spPr>
          <a:xfrm>
            <a:off x="5831799" y="799034"/>
            <a:ext cx="5717388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16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C64E5BE-F194-437A-B5EC-45ABA383CC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089" r="1" b="6615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1151FE1-ABAA-4D4F-9569-11050EA130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60" r="5629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8139DED-8A56-465F-A3B2-E29C72C25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6414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AFE65F0-45DC-4479-95C0-D845F5FC5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r>
              <a:rPr lang="cs-CZ" sz="3400"/>
              <a:t>Řád: Lososotvární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04E80C-68A8-4E15-A5CB-52C37703D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/>
              <a:t>Dravé a pohyblivé ryby</a:t>
            </a:r>
          </a:p>
          <a:p>
            <a:r>
              <a:rPr lang="cs-CZ" sz="2400" dirty="0"/>
              <a:t>Typická tuková ploutvička za hřbetní ploutví</a:t>
            </a:r>
          </a:p>
          <a:p>
            <a:r>
              <a:rPr lang="cs-CZ" sz="2400" dirty="0"/>
              <a:t>Barevně rozlišená pohlaví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Losos obecný </a:t>
            </a:r>
          </a:p>
          <a:p>
            <a:pPr lvl="1"/>
            <a:r>
              <a:rPr lang="cs-CZ" sz="2000" dirty="0"/>
              <a:t>mořský, trdliště v řekách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FF0000"/>
                </a:solidFill>
              </a:rPr>
              <a:t>Pstruh obecný </a:t>
            </a:r>
          </a:p>
          <a:p>
            <a:pPr lvl="1"/>
            <a:r>
              <a:rPr lang="cs-CZ" sz="2000" dirty="0"/>
              <a:t>čisté a prokysličené prameny řek, stálý pokles</a:t>
            </a:r>
          </a:p>
          <a:p>
            <a:pPr marL="0" indent="0">
              <a:buNone/>
            </a:pPr>
            <a:r>
              <a:rPr lang="cs-CZ" sz="2400" dirty="0"/>
              <a:t>Lipan podhorní </a:t>
            </a:r>
          </a:p>
          <a:p>
            <a:pPr lvl="1"/>
            <a:r>
              <a:rPr lang="cs-CZ" sz="2000" dirty="0"/>
              <a:t>vysoká hřbetní ploutev, stálý pokles</a:t>
            </a:r>
          </a:p>
        </p:txBody>
      </p:sp>
    </p:spTree>
    <p:extLst>
      <p:ext uri="{BB962C8B-B14F-4D97-AF65-F5344CB8AC3E}">
        <p14:creationId xmlns:p14="http://schemas.microsoft.com/office/powerpoint/2010/main" val="161961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59ADD5-E3FC-44F9-9F0D-710A1B27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cs-CZ" sz="3300"/>
              <a:t>Kmen: Strunatci (</a:t>
            </a:r>
            <a:r>
              <a:rPr lang="cs-CZ" sz="3300" i="1"/>
              <a:t>Chordata</a:t>
            </a:r>
            <a:r>
              <a:rPr lang="cs-CZ" sz="330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C6BD22-D152-428F-82D9-6453D0A2C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373391"/>
            <a:ext cx="5590786" cy="3828453"/>
          </a:xfrm>
        </p:spPr>
        <p:txBody>
          <a:bodyPr anchor="ctr">
            <a:normAutofit/>
          </a:bodyPr>
          <a:lstStyle/>
          <a:p>
            <a:r>
              <a:rPr lang="cs-CZ" sz="2100" dirty="0"/>
              <a:t>Vnitřní kostra – základem </a:t>
            </a:r>
            <a:r>
              <a:rPr lang="cs-CZ" sz="2100" b="1" dirty="0"/>
              <a:t>struna hřbetní</a:t>
            </a:r>
          </a:p>
          <a:p>
            <a:pPr lvl="1"/>
            <a:r>
              <a:rPr lang="cs-CZ" sz="2100" dirty="0"/>
              <a:t>Entodermálního původu</a:t>
            </a:r>
          </a:p>
          <a:p>
            <a:r>
              <a:rPr lang="cs-CZ" sz="2100" dirty="0"/>
              <a:t>Trubicovitá nervová soustava na hřbetní straně</a:t>
            </a:r>
          </a:p>
          <a:p>
            <a:pPr lvl="1"/>
            <a:r>
              <a:rPr lang="cs-CZ" sz="2100" dirty="0"/>
              <a:t>Mícha a mozek</a:t>
            </a:r>
          </a:p>
          <a:p>
            <a:pPr lvl="1"/>
            <a:r>
              <a:rPr lang="cs-CZ" sz="2100" dirty="0"/>
              <a:t>Ektodermálního původu</a:t>
            </a:r>
          </a:p>
          <a:p>
            <a:r>
              <a:rPr lang="cs-CZ" sz="2100" dirty="0"/>
              <a:t>Žaberní štěrbiny s dýchací funkcí</a:t>
            </a:r>
          </a:p>
          <a:p>
            <a:r>
              <a:rPr lang="cs-CZ" sz="2100" dirty="0"/>
              <a:t>Cévní soustava uzavřená</a:t>
            </a:r>
          </a:p>
          <a:p>
            <a:r>
              <a:rPr lang="cs-CZ" sz="2100" dirty="0"/>
              <a:t>Trávicí soustava trubicovitá</a:t>
            </a:r>
          </a:p>
          <a:p>
            <a:pPr lvl="1"/>
            <a:r>
              <a:rPr lang="cs-CZ" sz="2100" dirty="0"/>
              <a:t>Pravý ocas</a:t>
            </a:r>
          </a:p>
        </p:txBody>
      </p:sp>
      <p:pic>
        <p:nvPicPr>
          <p:cNvPr id="5" name="Obrázek 4" descr="Obsah obrázku místnost, počítač&#10;&#10;Popis byl vytvořen automaticky">
            <a:extLst>
              <a:ext uri="{FF2B5EF4-FFF2-40B4-BE49-F238E27FC236}">
                <a16:creationId xmlns:a16="http://schemas.microsoft.com/office/drawing/2014/main" id="{1D4CD122-B39D-4CBF-942E-2A820B1816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" t="-4" r="1040" b="4"/>
          <a:stretch/>
        </p:blipFill>
        <p:spPr>
          <a:xfrm>
            <a:off x="6407255" y="1736309"/>
            <a:ext cx="5249075" cy="4423086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924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2F3B7E-3947-4DB8-A7A8-5276575A5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298" y="358725"/>
            <a:ext cx="3719752" cy="776888"/>
          </a:xfrm>
        </p:spPr>
        <p:txBody>
          <a:bodyPr>
            <a:normAutofit/>
          </a:bodyPr>
          <a:lstStyle/>
          <a:p>
            <a:r>
              <a:rPr lang="cs-CZ" sz="3600" dirty="0"/>
              <a:t>Řád: Ostnoploutví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415A2D5-CDDA-4CFB-875C-70C671340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" r="-4" b="19869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DE25DDA-1846-4983-8384-7E69D75DD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7" r="-4" b="2532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2FB6BA1-99C5-4015-8452-81B5B99C53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8" r="-1" b="-1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BD83CCC-E159-44A1-84A9-C1A4946878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90" t="28125" r="-4" b="-4"/>
          <a:stretch/>
        </p:blipFill>
        <p:spPr>
          <a:xfrm>
            <a:off x="3802619" y="2316480"/>
            <a:ext cx="3728318" cy="22086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AA06AD-EC00-44AC-94CD-7799DD3637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86" r="-4" b="-4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3711CDF-39FD-48A5-BBCB-8864B7C71B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583" r="-4" b="13741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6F676A-2FB5-4BE1-9648-3E712FD83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2378" y="1302328"/>
            <a:ext cx="4317074" cy="5196948"/>
          </a:xfrm>
        </p:spPr>
        <p:txBody>
          <a:bodyPr>
            <a:noAutofit/>
          </a:bodyPr>
          <a:lstStyle/>
          <a:p>
            <a:r>
              <a:rPr lang="cs-CZ" sz="2000" dirty="0"/>
              <a:t>Nejpočetnější </a:t>
            </a:r>
          </a:p>
          <a:p>
            <a:r>
              <a:rPr lang="cs-CZ" sz="2000" dirty="0"/>
              <a:t>Ktenoidní šupiny</a:t>
            </a:r>
          </a:p>
          <a:p>
            <a:r>
              <a:rPr lang="cs-CZ" sz="2000" dirty="0"/>
              <a:t>Trny na ploutvích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Slunečnice pestrá </a:t>
            </a:r>
            <a:r>
              <a:rPr lang="cs-CZ" sz="2000" dirty="0"/>
              <a:t>(</a:t>
            </a:r>
            <a:r>
              <a:rPr lang="cs-CZ" sz="2000" dirty="0" err="1"/>
              <a:t>zelenooranžová</a:t>
            </a:r>
            <a:r>
              <a:rPr lang="cs-CZ" sz="2000" dirty="0"/>
              <a:t>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Okoun říční </a:t>
            </a:r>
            <a:r>
              <a:rPr lang="cs-CZ" sz="2000" dirty="0"/>
              <a:t>(hnědočerné příčné pruhy)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Candát obecný </a:t>
            </a:r>
            <a:r>
              <a:rPr lang="cs-CZ" sz="2000" dirty="0"/>
              <a:t>(velká ústa, až 80 cm)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Makrela obecná </a:t>
            </a:r>
            <a:r>
              <a:rPr lang="cs-CZ" sz="2000" dirty="0"/>
              <a:t>(úzká ocasní ploutev, malé ploutvičky za hřbetní a řitní ploutví)</a:t>
            </a:r>
          </a:p>
          <a:p>
            <a:pPr marL="0" indent="0">
              <a:buNone/>
            </a:pPr>
            <a:r>
              <a:rPr lang="cs-CZ" sz="2000" dirty="0">
                <a:solidFill>
                  <a:srgbClr val="FF0000"/>
                </a:solidFill>
              </a:rPr>
              <a:t>Tuňák obecný </a:t>
            </a:r>
            <a:r>
              <a:rPr lang="cs-CZ" sz="2000" dirty="0"/>
              <a:t>(trnité ploutvičky)</a:t>
            </a:r>
          </a:p>
          <a:p>
            <a:pPr marL="0" indent="0">
              <a:buNone/>
            </a:pPr>
            <a:r>
              <a:rPr lang="cs-CZ" sz="2000" dirty="0"/>
              <a:t>Platýs bradavičnatý (zploštělý a asymetrický)</a:t>
            </a:r>
          </a:p>
        </p:txBody>
      </p:sp>
    </p:spTree>
    <p:extLst>
      <p:ext uri="{BB962C8B-B14F-4D97-AF65-F5344CB8AC3E}">
        <p14:creationId xmlns:p14="http://schemas.microsoft.com/office/powerpoint/2010/main" val="188765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E03F19D-C55F-41C8-AFB8-499DF8319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4916"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50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BE9F63-D068-4D68-BCA5-6AC4DAAE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88" y="525982"/>
            <a:ext cx="4475560" cy="1200361"/>
          </a:xfrm>
        </p:spPr>
        <p:txBody>
          <a:bodyPr anchor="b">
            <a:normAutofit/>
          </a:bodyPr>
          <a:lstStyle/>
          <a:p>
            <a:r>
              <a:rPr lang="cs-CZ" sz="3600" dirty="0"/>
              <a:t>Třída: </a:t>
            </a:r>
            <a:r>
              <a:rPr lang="cs-CZ" sz="3600" dirty="0" err="1"/>
              <a:t>Svaloploutví</a:t>
            </a:r>
            <a:r>
              <a:rPr lang="cs-CZ" sz="3600" dirty="0"/>
              <a:t> (</a:t>
            </a:r>
            <a:r>
              <a:rPr lang="cs-CZ" sz="3600" i="1" dirty="0" err="1"/>
              <a:t>Sarcopterygii</a:t>
            </a:r>
            <a:r>
              <a:rPr lang="cs-CZ" sz="3600" dirty="0"/>
              <a:t>)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53C26F-34C0-45A7-AA1F-1556978D9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88" y="2031101"/>
            <a:ext cx="5244303" cy="3728989"/>
          </a:xfrm>
        </p:spPr>
        <p:txBody>
          <a:bodyPr anchor="ctr">
            <a:normAutofit/>
          </a:bodyPr>
          <a:lstStyle/>
          <a:p>
            <a:r>
              <a:rPr lang="cs-CZ" sz="2000" dirty="0"/>
              <a:t>Kdysi hojně vyskytující se</a:t>
            </a:r>
          </a:p>
          <a:p>
            <a:r>
              <a:rPr lang="cs-CZ" sz="2000" dirty="0"/>
              <a:t>Čichové jamky propojeny s dutinou ústní</a:t>
            </a:r>
          </a:p>
          <a:p>
            <a:r>
              <a:rPr lang="cs-CZ" sz="2000" dirty="0"/>
              <a:t>Ploutvovité násadce na končetinách</a:t>
            </a:r>
          </a:p>
          <a:p>
            <a:pPr marL="536575" lvl="1" indent="-273050"/>
            <a:r>
              <a:rPr lang="cs-CZ" sz="1800" u="sng" dirty="0"/>
              <a:t>Lalokoploutví</a:t>
            </a:r>
            <a:r>
              <a:rPr lang="cs-CZ" sz="1800" dirty="0"/>
              <a:t> (výchozí skupina čtvernožců)</a:t>
            </a:r>
          </a:p>
          <a:p>
            <a:pPr marL="536575" lvl="1" indent="-273050"/>
            <a:r>
              <a:rPr lang="cs-CZ" sz="1800" dirty="0"/>
              <a:t>Dvojdyšní</a:t>
            </a:r>
          </a:p>
          <a:p>
            <a:pPr marL="457200" lvl="1" indent="0">
              <a:buNone/>
            </a:pPr>
            <a:endParaRPr lang="cs-CZ" sz="20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000" dirty="0"/>
              <a:t>Latimérie podivná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Velice přísně chráněná</a:t>
            </a:r>
          </a:p>
          <a:p>
            <a:pPr>
              <a:lnSpc>
                <a:spcPct val="100000"/>
              </a:lnSpc>
            </a:pPr>
            <a:r>
              <a:rPr lang="cs-CZ" sz="1800" dirty="0"/>
              <a:t>Pobřežní skaliska v hloubce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D29724-BC07-4B66-AEBC-04A9E4015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" r="2405" b="-2"/>
          <a:stretch/>
        </p:blipFill>
        <p:spPr>
          <a:xfrm>
            <a:off x="5584705" y="461487"/>
            <a:ext cx="6297062" cy="33170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D38832F-2DC6-4108-BEC1-DA89CCB979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9"/>
          <a:stretch/>
        </p:blipFill>
        <p:spPr>
          <a:xfrm>
            <a:off x="8180588" y="3885098"/>
            <a:ext cx="3701177" cy="217201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BF24ED2-809D-4765-BCAE-2EA54032FB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387"/>
          <a:stretch/>
        </p:blipFill>
        <p:spPr>
          <a:xfrm>
            <a:off x="4300794" y="3885098"/>
            <a:ext cx="3701177" cy="217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00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07B861A-4812-440C-A508-E5AB77C33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20" y="664668"/>
            <a:ext cx="5136412" cy="1135737"/>
          </a:xfrm>
        </p:spPr>
        <p:txBody>
          <a:bodyPr>
            <a:normAutofit/>
          </a:bodyPr>
          <a:lstStyle/>
          <a:p>
            <a:pPr algn="ctr"/>
            <a:r>
              <a:rPr lang="cs-CZ" sz="3600" dirty="0"/>
              <a:t>Čtvernožci (</a:t>
            </a:r>
            <a:r>
              <a:rPr lang="cs-CZ" sz="3600" dirty="0" err="1"/>
              <a:t>Tetrapoda</a:t>
            </a:r>
            <a:r>
              <a:rPr lang="cs-CZ" sz="3600" dirty="0"/>
              <a:t>)</a:t>
            </a:r>
          </a:p>
        </p:txBody>
      </p:sp>
      <p:pic>
        <p:nvPicPr>
          <p:cNvPr id="7" name="Obrázek 6" descr="Obsah obrázku text, mapa&#10;&#10;Popis byl vytvořen automaticky">
            <a:extLst>
              <a:ext uri="{FF2B5EF4-FFF2-40B4-BE49-F238E27FC236}">
                <a16:creationId xmlns:a16="http://schemas.microsoft.com/office/drawing/2014/main" id="{793F5557-D928-4B0E-8A66-67D247DB1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/>
          <a:stretch/>
        </p:blipFill>
        <p:spPr>
          <a:xfrm>
            <a:off x="-2" y="10"/>
            <a:ext cx="5779884" cy="685799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" y="713128"/>
            <a:ext cx="1068867" cy="2126625"/>
            <a:chOff x="10918968" y="713127"/>
            <a:chExt cx="1273032" cy="253283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7618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27850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B2787E1-AD3E-4A1A-90D1-31B6EB084A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8008263"/>
              </p:ext>
            </p:extLst>
          </p:nvPr>
        </p:nvGraphicFramePr>
        <p:xfrm>
          <a:off x="6412120" y="1782981"/>
          <a:ext cx="5136412" cy="439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5227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7BEBB3-0E67-4644-8253-7385BC99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cs-CZ" sz="4800">
                <a:solidFill>
                  <a:schemeClr val="bg1"/>
                </a:solidFill>
              </a:rPr>
              <a:t>Obojživelníci (</a:t>
            </a:r>
            <a:r>
              <a:rPr lang="cs-CZ" sz="4800" i="1">
                <a:solidFill>
                  <a:schemeClr val="bg1"/>
                </a:solidFill>
              </a:rPr>
              <a:t>Lissamphibia</a:t>
            </a:r>
            <a:r>
              <a:rPr lang="cs-CZ" sz="4800">
                <a:solidFill>
                  <a:schemeClr val="bg1"/>
                </a:solidFill>
              </a:rPr>
              <a:t>)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4A31D3C-FFC7-46B6-8F00-9EE47D49DB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3229075"/>
              </p:ext>
            </p:extLst>
          </p:nvPr>
        </p:nvGraphicFramePr>
        <p:xfrm>
          <a:off x="4833257" y="303591"/>
          <a:ext cx="7020415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4259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2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8E501F-D58F-4B32-B809-D70401F2A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cs-CZ" sz="4800">
                <a:solidFill>
                  <a:schemeClr val="bg1"/>
                </a:solidFill>
              </a:rPr>
              <a:t>Vývoj</a:t>
            </a:r>
          </a:p>
        </p:txBody>
      </p:sp>
      <p:graphicFrame>
        <p:nvGraphicFramePr>
          <p:cNvPr id="36" name="Zástupný obsah 2">
            <a:extLst>
              <a:ext uri="{FF2B5EF4-FFF2-40B4-BE49-F238E27FC236}">
                <a16:creationId xmlns:a16="http://schemas.microsoft.com/office/drawing/2014/main" id="{C8E7C0A4-FD4F-45A1-BFC8-1145AE7884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4870135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7697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D59734-19E2-40DA-BEBD-55E19A1F5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ryba&#10;&#10;Popis byl vytvořen automaticky">
            <a:extLst>
              <a:ext uri="{FF2B5EF4-FFF2-40B4-BE49-F238E27FC236}">
                <a16:creationId xmlns:a16="http://schemas.microsoft.com/office/drawing/2014/main" id="{CBC7139E-6F31-4F95-A946-4B58A2F7F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628"/>
            <a:ext cx="9284677" cy="6865628"/>
          </a:xfrm>
        </p:spPr>
      </p:pic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388ADB11-A821-4DBF-9D6C-7BB125286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19" y="1706654"/>
            <a:ext cx="3668639" cy="34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99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D1E9B0F-0358-45CF-8C4A-6B1EDE27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cs-CZ" sz="2800"/>
              <a:t>Systém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87A2D4-523C-44FA-8CF8-A9A505E43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Obojživelníci (</a:t>
            </a:r>
            <a:r>
              <a:rPr lang="cs-CZ" i="1" dirty="0" err="1"/>
              <a:t>Lissamphibia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cs-CZ" dirty="0"/>
          </a:p>
          <a:p>
            <a:pPr lvl="1"/>
            <a:r>
              <a:rPr lang="cs-CZ" sz="2800" dirty="0" err="1"/>
              <a:t>Červoři</a:t>
            </a:r>
            <a:endParaRPr lang="cs-CZ" sz="2800" dirty="0"/>
          </a:p>
          <a:p>
            <a:pPr lvl="1"/>
            <a:r>
              <a:rPr lang="cs-CZ" sz="2800" dirty="0"/>
              <a:t>Ocasatí</a:t>
            </a:r>
          </a:p>
          <a:p>
            <a:pPr lvl="1"/>
            <a:r>
              <a:rPr lang="cs-CZ" sz="2800" dirty="0"/>
              <a:t>Žáby</a:t>
            </a:r>
          </a:p>
        </p:txBody>
      </p:sp>
      <p:pic>
        <p:nvPicPr>
          <p:cNvPr id="4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11D56DD8-1351-4187-B3CB-E670F446C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" t="8280" r="2341" b="1823"/>
          <a:stretch/>
        </p:blipFill>
        <p:spPr>
          <a:xfrm>
            <a:off x="4766394" y="1106796"/>
            <a:ext cx="7204170" cy="516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09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50A69C-0DEA-48C1-A7FA-5E4806361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7570" y="428136"/>
            <a:ext cx="3546230" cy="684383"/>
          </a:xfrm>
        </p:spPr>
        <p:txBody>
          <a:bodyPr>
            <a:normAutofit/>
          </a:bodyPr>
          <a:lstStyle/>
          <a:p>
            <a:r>
              <a:rPr lang="cs-CZ" sz="3600" dirty="0"/>
              <a:t>Ocasatí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3433476-1575-4649-A1AB-13E002159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04" r="-2" b="-2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E00133A-0EBC-42C0-A94F-63D6A5C45B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745" r="3" b="19463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070D1AC-7F2E-4041-A481-EB667648BE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14" r="-3" b="-3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2AEF970-716D-4696-B9A4-DC22240267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5" r="1" b="1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110433D-DE17-4D6A-A505-AC98A22C70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364" r="4" b="4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01E0AFE-9C50-4FAD-BBE0-256F24F8B1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034" b="3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84A181-C804-41EC-907B-2AF144235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7570" y="1272619"/>
            <a:ext cx="4192172" cy="5373277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/>
              <a:t>Mírný a subtropický pás severní polokoule</a:t>
            </a:r>
          </a:p>
          <a:p>
            <a:r>
              <a:rPr lang="cs-CZ" sz="2000" dirty="0"/>
              <a:t>2 páry končetin a ocas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Mlok skvrnitý  </a:t>
            </a:r>
          </a:p>
          <a:p>
            <a:pPr marL="358775" lvl="1" indent="-179388"/>
            <a:r>
              <a:rPr lang="cs-CZ" sz="1900" dirty="0"/>
              <a:t>díky jedu nemá přirozených nepřátel kromě člověka, silně ohroženým druhem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Čolek obecný </a:t>
            </a:r>
          </a:p>
          <a:p>
            <a:pPr marL="358775" lvl="1" indent="-179388"/>
            <a:r>
              <a:rPr lang="cs-CZ" sz="1900" dirty="0"/>
              <a:t>kožní lem se zářezy – samci vysoký hřeben</a:t>
            </a:r>
          </a:p>
          <a:p>
            <a:pPr marL="358775" lvl="1" indent="-179388"/>
            <a:r>
              <a:rPr lang="cs-CZ" sz="1900" dirty="0"/>
              <a:t>tůňky a prameniště</a:t>
            </a:r>
          </a:p>
          <a:p>
            <a:pPr marL="0" indent="0">
              <a:buNone/>
            </a:pPr>
            <a:r>
              <a:rPr lang="cs-CZ" sz="2200" dirty="0">
                <a:solidFill>
                  <a:srgbClr val="FF0000"/>
                </a:solidFill>
              </a:rPr>
              <a:t>Čolek horský </a:t>
            </a:r>
          </a:p>
          <a:p>
            <a:pPr marL="358775" lvl="1" indent="-179388"/>
            <a:r>
              <a:rPr lang="cs-CZ" sz="1900" dirty="0"/>
              <a:t>nízký lem s rovným okrajem</a:t>
            </a:r>
          </a:p>
          <a:p>
            <a:pPr marL="0" indent="0">
              <a:buNone/>
            </a:pPr>
            <a:r>
              <a:rPr lang="cs-CZ" sz="2200" dirty="0"/>
              <a:t>Axolotl mexický </a:t>
            </a:r>
          </a:p>
          <a:p>
            <a:pPr marL="0" indent="0">
              <a:buNone/>
            </a:pPr>
            <a:r>
              <a:rPr lang="cs-CZ" sz="2200" dirty="0"/>
              <a:t>Macarát jeskynní </a:t>
            </a:r>
          </a:p>
          <a:p>
            <a:pPr marL="0" indent="0">
              <a:buNone/>
            </a:pPr>
            <a:r>
              <a:rPr lang="cs-CZ" sz="2200" dirty="0"/>
              <a:t>Velemlok japonský</a:t>
            </a:r>
          </a:p>
        </p:txBody>
      </p:sp>
    </p:spTree>
    <p:extLst>
      <p:ext uri="{BB962C8B-B14F-4D97-AF65-F5344CB8AC3E}">
        <p14:creationId xmlns:p14="http://schemas.microsoft.com/office/powerpoint/2010/main" val="103239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BF9AB9-D818-4AF5-9089-009793E2F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297" y="316523"/>
            <a:ext cx="3602502" cy="825059"/>
          </a:xfrm>
        </p:spPr>
        <p:txBody>
          <a:bodyPr>
            <a:normAutofit/>
          </a:bodyPr>
          <a:lstStyle/>
          <a:p>
            <a:r>
              <a:rPr lang="cs-CZ" sz="3600" dirty="0"/>
              <a:t>Bezocasí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6C26875-055B-4575-BA1F-69A629961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99" t="15194" r="3462" b="8893"/>
          <a:stretch/>
        </p:blipFill>
        <p:spPr>
          <a:xfrm>
            <a:off x="-1" y="9971"/>
            <a:ext cx="3719729" cy="22406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9EA83FB-B298-4580-993B-C1EF1B6D9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0" r="6298" b="3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0295F90-139F-4D4D-ADB7-840871F831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13945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4782DDC-C1CB-4A28-B19F-761FC42F97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63" b="-1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C75F0D9-5B57-476C-A455-C19FCC5736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58" r="11234" b="3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646D79F-5AEA-43B7-8153-3B9E1A036F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02" r="-4" b="7021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9FF0F1-0292-469E-8304-3DA54D1C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1297" y="1357460"/>
            <a:ext cx="4292657" cy="5279010"/>
          </a:xfrm>
        </p:spPr>
        <p:txBody>
          <a:bodyPr>
            <a:normAutofit fontScale="85000" lnSpcReduction="20000"/>
          </a:bodyPr>
          <a:lstStyle/>
          <a:p>
            <a:r>
              <a:rPr lang="cs-CZ" sz="2000" dirty="0"/>
              <a:t>Zploštělé tělo, bez ocasu</a:t>
            </a:r>
          </a:p>
          <a:p>
            <a:r>
              <a:rPr lang="cs-CZ" sz="2000" dirty="0"/>
              <a:t>Schopnost regenerace omezená</a:t>
            </a:r>
          </a:p>
          <a:p>
            <a:r>
              <a:rPr lang="cs-CZ" sz="2000" dirty="0"/>
              <a:t>Svalnaté a dlouhé zadní nohy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100" dirty="0">
                <a:solidFill>
                  <a:srgbClr val="FF0000"/>
                </a:solidFill>
              </a:rPr>
              <a:t>Kuňka obecná </a:t>
            </a:r>
          </a:p>
          <a:p>
            <a:pPr marL="358775" lvl="1" indent="-179388"/>
            <a:r>
              <a:rPr lang="cs-CZ" sz="1700" dirty="0"/>
              <a:t>vylučují žíravý kožní sekret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FF0000"/>
                </a:solidFill>
              </a:rPr>
              <a:t>Blatnice skvrnitá </a:t>
            </a:r>
          </a:p>
          <a:p>
            <a:pPr marL="358775" lvl="1" indent="-179388"/>
            <a:r>
              <a:rPr lang="cs-CZ" sz="1700" dirty="0"/>
              <a:t>hrabe, svislá zornička, obývá spíše teplejší a sušší oblasti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FF0000"/>
                </a:solidFill>
              </a:rPr>
              <a:t>Ropucha obecná </a:t>
            </a:r>
          </a:p>
          <a:p>
            <a:pPr marL="358775" lvl="1" indent="-179388"/>
            <a:r>
              <a:rPr lang="cs-CZ" sz="1700" dirty="0"/>
              <a:t>bradavičnatá, jedový sekret</a:t>
            </a:r>
          </a:p>
          <a:p>
            <a:pPr marL="358775" lvl="1" indent="-179388"/>
            <a:r>
              <a:rPr lang="cs-CZ" sz="1700" dirty="0"/>
              <a:t>užitečná, v ČR ohrožená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FF0000"/>
                </a:solidFill>
              </a:rPr>
              <a:t>Rosnička zelená </a:t>
            </a:r>
          </a:p>
          <a:p>
            <a:pPr marL="358775" lvl="1" indent="-179388"/>
            <a:r>
              <a:rPr lang="cs-CZ" sz="1700" dirty="0"/>
              <a:t>paličkovitě rozšířené prsty, hladká, jednobarevná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FF0000"/>
                </a:solidFill>
              </a:rPr>
              <a:t>Skokan hnědý</a:t>
            </a:r>
            <a:r>
              <a:rPr lang="cs-CZ" sz="2100" dirty="0"/>
              <a:t>, ostronosý (hnědí) </a:t>
            </a:r>
          </a:p>
          <a:p>
            <a:pPr marL="358775" lvl="1" indent="-179388"/>
            <a:r>
              <a:rPr lang="cs-CZ" sz="1700" dirty="0"/>
              <a:t>nejhojnější žáby v ČR – lesy, vlhká místa</a:t>
            </a:r>
          </a:p>
          <a:p>
            <a:pPr marL="0" indent="0">
              <a:buNone/>
            </a:pPr>
            <a:r>
              <a:rPr lang="cs-CZ" sz="2100" dirty="0">
                <a:solidFill>
                  <a:srgbClr val="FF0000"/>
                </a:solidFill>
              </a:rPr>
              <a:t>Skokan zelený</a:t>
            </a:r>
            <a:r>
              <a:rPr lang="cs-CZ" sz="2100" dirty="0"/>
              <a:t>, skřehotavý (zelení) </a:t>
            </a:r>
          </a:p>
          <a:p>
            <a:pPr marL="358775" lvl="1" indent="-179388"/>
            <a:r>
              <a:rPr lang="cs-CZ" sz="1700" dirty="0"/>
              <a:t>stojaté a pomalu tekoucí vody</a:t>
            </a:r>
          </a:p>
          <a:p>
            <a:pPr marL="179387" lvl="1" indent="0">
              <a:buNone/>
            </a:pPr>
            <a:endParaRPr lang="cs-CZ" sz="1700" dirty="0"/>
          </a:p>
          <a:p>
            <a:pPr marL="179387" lvl="1" indent="0">
              <a:buNone/>
            </a:pPr>
            <a:r>
              <a:rPr lang="cs-CZ" sz="1100" dirty="0">
                <a:hlinkClick r:id="rId8"/>
              </a:rPr>
              <a:t>https://vesmir.cz/cz/on-line-clanky/2022/02/zabe-dorostla-amputovana-noha.html</a:t>
            </a:r>
            <a:r>
              <a:rPr lang="cs-CZ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8557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7A0E58-040B-42FE-A48F-29EFD438C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4928291" cy="1035781"/>
          </a:xfrm>
        </p:spPr>
        <p:txBody>
          <a:bodyPr anchor="ctr">
            <a:normAutofit/>
          </a:bodyPr>
          <a:lstStyle/>
          <a:p>
            <a:r>
              <a:rPr lang="cs-CZ" sz="3300"/>
              <a:t>Bezlebeční (</a:t>
            </a:r>
            <a:r>
              <a:rPr lang="cs-CZ" sz="3300" i="1"/>
              <a:t>Cephalochordata</a:t>
            </a:r>
            <a:r>
              <a:rPr lang="cs-CZ" sz="330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C65EF2-3737-46B7-9A71-344FC8C6E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1" y="2524721"/>
            <a:ext cx="5396578" cy="3677123"/>
          </a:xfrm>
        </p:spPr>
        <p:txBody>
          <a:bodyPr anchor="ctr">
            <a:normAutofit/>
          </a:bodyPr>
          <a:lstStyle/>
          <a:p>
            <a:r>
              <a:rPr lang="cs-CZ" sz="2400" dirty="0"/>
              <a:t>Chorda v larválním stádiu i v dospělosti</a:t>
            </a:r>
          </a:p>
          <a:p>
            <a:r>
              <a:rPr lang="cs-CZ" sz="2400" dirty="0"/>
              <a:t>Začíná již v předním konci hlavy</a:t>
            </a:r>
          </a:p>
          <a:p>
            <a:r>
              <a:rPr lang="cs-CZ" sz="2400" u="sng" dirty="0"/>
              <a:t>Kopinatec plžovitý</a:t>
            </a:r>
          </a:p>
          <a:p>
            <a:pPr lvl="1"/>
            <a:r>
              <a:rPr lang="cs-CZ" dirty="0"/>
              <a:t>Mikrofágové</a:t>
            </a:r>
          </a:p>
          <a:p>
            <a:pPr lvl="1"/>
            <a:r>
              <a:rPr lang="cs-CZ" dirty="0"/>
              <a:t>Mícha se smyslovými buňkami</a:t>
            </a:r>
          </a:p>
          <a:p>
            <a:pPr lvl="1"/>
            <a:r>
              <a:rPr lang="cs-CZ" dirty="0"/>
              <a:t>Žeberní tepny se stažitelnými váčky</a:t>
            </a:r>
          </a:p>
          <a:p>
            <a:pPr lvl="1"/>
            <a:r>
              <a:rPr lang="cs-CZ" dirty="0"/>
              <a:t>Gonochoristé</a:t>
            </a:r>
          </a:p>
          <a:p>
            <a:pPr lvl="1"/>
            <a:r>
              <a:rPr lang="cs-CZ" dirty="0" err="1"/>
              <a:t>Neurula</a:t>
            </a:r>
            <a:r>
              <a:rPr lang="cs-CZ" dirty="0"/>
              <a:t> </a:t>
            </a:r>
          </a:p>
          <a:p>
            <a:pPr lvl="1"/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3BEC66-46EC-42F0-975F-156B96306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1" r="9020" b="3"/>
          <a:stretch/>
        </p:blipFill>
        <p:spPr>
          <a:xfrm>
            <a:off x="6788383" y="613147"/>
            <a:ext cx="4565417" cy="559344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1195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A78056D-3827-4453-A69D-73A7F3C4E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1183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979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A0F05B-C813-4A42-A5D8-3D4C30DBB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cs-CZ" sz="4800" dirty="0">
                <a:solidFill>
                  <a:schemeClr val="bg1"/>
                </a:solidFill>
              </a:rPr>
              <a:t>Obratlovci (</a:t>
            </a:r>
            <a:r>
              <a:rPr lang="cs-CZ" sz="4800" i="1" dirty="0">
                <a:solidFill>
                  <a:schemeClr val="bg1"/>
                </a:solidFill>
              </a:rPr>
              <a:t>Vertebrata</a:t>
            </a:r>
            <a:r>
              <a:rPr lang="cs-CZ" sz="4800" dirty="0">
                <a:solidFill>
                  <a:schemeClr val="bg1"/>
                </a:solidFill>
              </a:rPr>
              <a:t>)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7A47593D-753F-4631-8BDE-E7227ACF8F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0188536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9037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5A5F1D7-F0D0-4687-9BD3-CA6A0714C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FEF5E33-AA1E-469F-92E9-1EFE4F90E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03" y="873940"/>
            <a:ext cx="5168419" cy="1035781"/>
          </a:xfrm>
        </p:spPr>
        <p:txBody>
          <a:bodyPr anchor="ctr">
            <a:normAutofit/>
          </a:bodyPr>
          <a:lstStyle/>
          <a:p>
            <a:r>
              <a:rPr lang="cs-CZ" sz="3200" dirty="0"/>
              <a:t>Třída: Mihule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70344C-A37D-4F42-8A67-6754DE775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24721"/>
            <a:ext cx="5930401" cy="3677123"/>
          </a:xfrm>
        </p:spPr>
        <p:txBody>
          <a:bodyPr anchor="ctr">
            <a:normAutofit/>
          </a:bodyPr>
          <a:lstStyle/>
          <a:p>
            <a:r>
              <a:rPr lang="cs-CZ" sz="2400" dirty="0"/>
              <a:t>Hadovité tělo s ploutevním lemem</a:t>
            </a:r>
          </a:p>
          <a:p>
            <a:r>
              <a:rPr lang="cs-CZ" sz="2400" dirty="0"/>
              <a:t>Kostra chrupavčitá</a:t>
            </a:r>
          </a:p>
          <a:p>
            <a:r>
              <a:rPr lang="cs-CZ" sz="2400" dirty="0"/>
              <a:t>Tření jednou za život</a:t>
            </a:r>
          </a:p>
          <a:p>
            <a:r>
              <a:rPr lang="cs-CZ" sz="2400" dirty="0"/>
              <a:t>Larva minoha</a:t>
            </a:r>
          </a:p>
          <a:p>
            <a:r>
              <a:rPr lang="cs-CZ" sz="2400" dirty="0"/>
              <a:t>Vyžadují čistou vodu</a:t>
            </a:r>
          </a:p>
          <a:p>
            <a:r>
              <a:rPr lang="cs-CZ" sz="2400" dirty="0"/>
              <a:t>Dospělci parazitičtí nebo potravu nepřijímají</a:t>
            </a:r>
          </a:p>
          <a:p>
            <a:pPr lvl="1"/>
            <a:r>
              <a:rPr lang="cs-CZ" dirty="0">
                <a:solidFill>
                  <a:srgbClr val="FF0000"/>
                </a:solidFill>
              </a:rPr>
              <a:t>Mihule říční</a:t>
            </a:r>
          </a:p>
          <a:p>
            <a:pPr lvl="1"/>
            <a:r>
              <a:rPr lang="cs-CZ" dirty="0"/>
              <a:t>Mihule potoční (ohrožený druh)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A5E6E4-7517-4BC8-BD80-F8AF089A4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355" r="4" b="2873"/>
          <a:stretch/>
        </p:blipFill>
        <p:spPr>
          <a:xfrm>
            <a:off x="6788383" y="873940"/>
            <a:ext cx="4565417" cy="25603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CEB3B80-4536-4032-94E0-568C593F05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5" r="4" b="4"/>
          <a:stretch/>
        </p:blipFill>
        <p:spPr>
          <a:xfrm>
            <a:off x="6788383" y="3528753"/>
            <a:ext cx="4565417" cy="267919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604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B0B8DCBA-FEED-46EF-A140-35B90401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BE4D76-F997-49B0-9162-0A11EF89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03" y="873940"/>
            <a:ext cx="5427364" cy="1035781"/>
          </a:xfrm>
        </p:spPr>
        <p:txBody>
          <a:bodyPr anchor="ctr">
            <a:normAutofit fontScale="90000"/>
          </a:bodyPr>
          <a:lstStyle/>
          <a:p>
            <a:r>
              <a:rPr lang="cs-CZ" sz="3600" dirty="0"/>
              <a:t>Třída: Paryby (</a:t>
            </a:r>
            <a:r>
              <a:rPr lang="cs-CZ" sz="3600" i="1" dirty="0" err="1"/>
              <a:t>Chondrichthyes</a:t>
            </a:r>
            <a:r>
              <a:rPr lang="cs-CZ" sz="36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F7BD1-D034-4872-B30F-EDFBEC4F6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24721"/>
            <a:ext cx="5455919" cy="3677123"/>
          </a:xfrm>
        </p:spPr>
        <p:txBody>
          <a:bodyPr anchor="ctr">
            <a:normAutofit fontScale="92500" lnSpcReduction="10000"/>
          </a:bodyPr>
          <a:lstStyle/>
          <a:p>
            <a:r>
              <a:rPr lang="cs-CZ" sz="2400" dirty="0"/>
              <a:t>Vnitřní kostra chrupavčitá</a:t>
            </a:r>
          </a:p>
          <a:p>
            <a:r>
              <a:rPr lang="cs-CZ" sz="2400" dirty="0"/>
              <a:t>Většinou draví</a:t>
            </a:r>
          </a:p>
          <a:p>
            <a:r>
              <a:rPr lang="cs-CZ" sz="2400" dirty="0"/>
              <a:t>Rostrum</a:t>
            </a:r>
          </a:p>
          <a:p>
            <a:r>
              <a:rPr lang="cs-CZ" sz="2400" dirty="0"/>
              <a:t>Několik řad zubů přeměnou plakoidních šupin</a:t>
            </a:r>
          </a:p>
          <a:p>
            <a:r>
              <a:rPr lang="cs-CZ" sz="2400" dirty="0"/>
              <a:t>Ohrožené druhy komerčním lovem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Žraloci a Rejnoci – dlouhověcí, rozvinuté nevizuální smysly</a:t>
            </a:r>
          </a:p>
          <a:p>
            <a:pPr marL="0" indent="0">
              <a:buNone/>
            </a:pPr>
            <a:r>
              <a:rPr lang="cs-CZ" sz="2400" dirty="0"/>
              <a:t>Chiméry – mořské dno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E645C0A-2C70-43FA-AA88-A1F37586E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" t="-4" r="2550" b="4"/>
          <a:stretch/>
        </p:blipFill>
        <p:spPr>
          <a:xfrm>
            <a:off x="6440210" y="1736309"/>
            <a:ext cx="5368967" cy="4134058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478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32AFFD-36E8-43A2-94B1-737B1AA1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048" y="525439"/>
            <a:ext cx="3719752" cy="881330"/>
          </a:xfrm>
        </p:spPr>
        <p:txBody>
          <a:bodyPr>
            <a:normAutofit/>
          </a:bodyPr>
          <a:lstStyle/>
          <a:p>
            <a:r>
              <a:rPr lang="cs-CZ" sz="3600" dirty="0"/>
              <a:t>Řád: Žraloci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894E7CE-155C-49AA-801F-C9C71CDC48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62" b="-1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97B8387-90C5-4907-A5C9-520D9BF20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93" r="-4" b="5043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241917F-0203-4DE6-AC58-960C1E3E53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22" r="-3" b="88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DDF16B0-26A2-4155-95EF-83C2E5A748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65" r="-4" b="11889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C31E481-7262-4746-B26D-447A7BE851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90" r="3561" b="-1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71CEC0B-F337-411F-B0C1-88C8E21375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252" r="-4" b="11419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91403B-1EF2-4571-9B29-CE5483FD7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2377" y="1547446"/>
            <a:ext cx="4250755" cy="5022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Dorůstající plakoidní zuby</a:t>
            </a:r>
          </a:p>
          <a:p>
            <a:pPr marL="0" indent="0">
              <a:buNone/>
            </a:pPr>
            <a:r>
              <a:rPr lang="cs-CZ" sz="2000" dirty="0" err="1"/>
              <a:t>Kosodélníkovité</a:t>
            </a:r>
            <a:r>
              <a:rPr lang="cs-CZ" sz="2000" dirty="0"/>
              <a:t> šupiny vrostlé do škáry</a:t>
            </a:r>
          </a:p>
          <a:p>
            <a:pPr marL="0" indent="0">
              <a:buNone/>
            </a:pPr>
            <a:r>
              <a:rPr lang="cs-CZ" sz="2000" dirty="0"/>
              <a:t>Játra hydrostatickým orgánem</a:t>
            </a:r>
          </a:p>
          <a:p>
            <a:pPr marL="0" indent="0">
              <a:buNone/>
            </a:pPr>
            <a:r>
              <a:rPr lang="cs-CZ" sz="2000" dirty="0"/>
              <a:t>Dýchání zajištěno pohybem</a:t>
            </a:r>
          </a:p>
          <a:p>
            <a:pPr marL="0" indent="0">
              <a:buNone/>
            </a:pPr>
            <a:r>
              <a:rPr lang="cs-CZ" sz="2000" dirty="0"/>
              <a:t>Vnímání elektrických podnětů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dirty="0">
                <a:solidFill>
                  <a:srgbClr val="FF0000"/>
                </a:solidFill>
              </a:rPr>
              <a:t>Máčka skvrnitá (evropské břehy)</a:t>
            </a:r>
          </a:p>
          <a:p>
            <a:r>
              <a:rPr lang="cs-CZ" sz="2000" dirty="0">
                <a:solidFill>
                  <a:srgbClr val="FF0000"/>
                </a:solidFill>
              </a:rPr>
              <a:t>Žralok kladivoun</a:t>
            </a:r>
          </a:p>
          <a:p>
            <a:r>
              <a:rPr lang="cs-CZ" sz="2000" dirty="0">
                <a:solidFill>
                  <a:srgbClr val="FF0000"/>
                </a:solidFill>
              </a:rPr>
              <a:t>Žralok bílý</a:t>
            </a:r>
          </a:p>
          <a:p>
            <a:r>
              <a:rPr lang="cs-CZ" sz="2000" dirty="0"/>
              <a:t>Žralok veliký (</a:t>
            </a:r>
            <a:r>
              <a:rPr lang="cs-CZ" sz="2000" dirty="0" err="1"/>
              <a:t>planktonofág</a:t>
            </a:r>
            <a:r>
              <a:rPr lang="cs-CZ" sz="2000" dirty="0"/>
              <a:t>)</a:t>
            </a:r>
          </a:p>
          <a:p>
            <a:r>
              <a:rPr lang="cs-CZ" sz="2000" dirty="0" err="1"/>
              <a:t>Pilonos</a:t>
            </a:r>
            <a:r>
              <a:rPr lang="cs-CZ" sz="2000" dirty="0"/>
              <a:t> japonský</a:t>
            </a:r>
          </a:p>
          <a:p>
            <a:r>
              <a:rPr lang="cs-CZ" sz="2000" dirty="0"/>
              <a:t>Žralok obrovský (ohrožený)</a:t>
            </a:r>
          </a:p>
        </p:txBody>
      </p:sp>
    </p:spTree>
    <p:extLst>
      <p:ext uri="{BB962C8B-B14F-4D97-AF65-F5344CB8AC3E}">
        <p14:creationId xmlns:p14="http://schemas.microsoft.com/office/powerpoint/2010/main" val="72144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C03EAC-ED68-4B17-8171-1358CE673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9434" y="525439"/>
            <a:ext cx="3574366" cy="901579"/>
          </a:xfrm>
        </p:spPr>
        <p:txBody>
          <a:bodyPr>
            <a:normAutofit/>
          </a:bodyPr>
          <a:lstStyle/>
          <a:p>
            <a:r>
              <a:rPr lang="cs-CZ" sz="3600" dirty="0"/>
              <a:t>Řád: Rejnoci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DAB559-0828-4DD3-B503-999242465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410" b="-2"/>
          <a:stretch/>
        </p:blipFill>
        <p:spPr>
          <a:xfrm>
            <a:off x="1" y="-1"/>
            <a:ext cx="3719750" cy="222504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FE3F17F-D37B-4872-8CFA-00F969207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10698"/>
          <a:stretch/>
        </p:blipFill>
        <p:spPr>
          <a:xfrm>
            <a:off x="3811189" y="-16426"/>
            <a:ext cx="3719752" cy="226703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89603BC-AE25-4BA8-A74E-290AD5A424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8297"/>
          <a:stretch/>
        </p:blipFill>
        <p:spPr>
          <a:xfrm>
            <a:off x="20" y="2316480"/>
            <a:ext cx="3719729" cy="22086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731DAFF-C633-4814-B569-711B31B400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87" r="-4" b="-4"/>
          <a:stretch/>
        </p:blipFill>
        <p:spPr>
          <a:xfrm>
            <a:off x="3811189" y="2316480"/>
            <a:ext cx="3719748" cy="220861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EC00CBC-F54F-4007-B6C2-7D14C12D7B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27" r="-5" b="11217"/>
          <a:stretch/>
        </p:blipFill>
        <p:spPr>
          <a:xfrm>
            <a:off x="1" y="4616536"/>
            <a:ext cx="3719748" cy="22414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520433E-7CE0-49D6-841C-A4709EE68B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"/>
          <a:stretch/>
        </p:blipFill>
        <p:spPr>
          <a:xfrm>
            <a:off x="3811189" y="4607394"/>
            <a:ext cx="3719752" cy="2250607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4F65C1-A4B5-4E9E-811E-B84C8BF4C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9433" y="1814732"/>
            <a:ext cx="4079631" cy="475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Ploché tělo, pohyb u dna</a:t>
            </a:r>
          </a:p>
          <a:p>
            <a:pPr marL="0" indent="0">
              <a:buNone/>
            </a:pPr>
            <a:r>
              <a:rPr lang="cs-CZ" sz="2000" dirty="0"/>
              <a:t>Ploutve srostlé v lem</a:t>
            </a:r>
          </a:p>
          <a:p>
            <a:pPr marL="0" indent="0">
              <a:buNone/>
            </a:pPr>
            <a:r>
              <a:rPr lang="cs-CZ" sz="2000" dirty="0" err="1"/>
              <a:t>Spirakulum</a:t>
            </a:r>
            <a:r>
              <a:rPr lang="cs-CZ" sz="2000" dirty="0"/>
              <a:t> – přívod vody, hřbetní strana za očima</a:t>
            </a:r>
          </a:p>
          <a:p>
            <a:r>
              <a:rPr lang="cs-CZ" sz="2000" dirty="0"/>
              <a:t>Piloun obecný (přechod od žraloka)</a:t>
            </a:r>
          </a:p>
          <a:p>
            <a:r>
              <a:rPr lang="cs-CZ" sz="2000" dirty="0">
                <a:solidFill>
                  <a:srgbClr val="FF0000"/>
                </a:solidFill>
              </a:rPr>
              <a:t>Rejnok ostnatý (evropské moře)</a:t>
            </a:r>
          </a:p>
          <a:p>
            <a:r>
              <a:rPr lang="cs-CZ" sz="2000" dirty="0">
                <a:solidFill>
                  <a:srgbClr val="FF0000"/>
                </a:solidFill>
              </a:rPr>
              <a:t>Trnucha obecná (jedová žláza)</a:t>
            </a:r>
          </a:p>
          <a:p>
            <a:r>
              <a:rPr lang="cs-CZ" sz="2000" dirty="0"/>
              <a:t>Parejnok elektrický (až 300 V)</a:t>
            </a:r>
          </a:p>
          <a:p>
            <a:r>
              <a:rPr lang="cs-CZ" sz="2000" dirty="0">
                <a:solidFill>
                  <a:srgbClr val="FF0000"/>
                </a:solidFill>
              </a:rPr>
              <a:t>Manta atlantská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Řád: Chiméry</a:t>
            </a:r>
          </a:p>
          <a:p>
            <a:r>
              <a:rPr lang="cs-CZ" sz="2000" dirty="0"/>
              <a:t>Chiméra podivná</a:t>
            </a:r>
          </a:p>
        </p:txBody>
      </p:sp>
    </p:spTree>
    <p:extLst>
      <p:ext uri="{BB962C8B-B14F-4D97-AF65-F5344CB8AC3E}">
        <p14:creationId xmlns:p14="http://schemas.microsoft.com/office/powerpoint/2010/main" val="247278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687420-BEB4-45CD-8226-339BE553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D679DD-AAB5-41C7-930C-ECAFD4E65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cs-CZ" sz="3600" dirty="0"/>
              <a:t>Třída: Paprskoploutví (</a:t>
            </a:r>
            <a:r>
              <a:rPr lang="cs-CZ" sz="3600" i="1" dirty="0" err="1"/>
              <a:t>Actinopterygii</a:t>
            </a:r>
            <a:r>
              <a:rPr lang="cs-CZ" sz="3600" dirty="0"/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47B947-A113-4A46-99EB-DE4C63412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939808" cy="3701557"/>
          </a:xfrm>
        </p:spPr>
        <p:txBody>
          <a:bodyPr anchor="ctr">
            <a:normAutofit/>
          </a:bodyPr>
          <a:lstStyle/>
          <a:p>
            <a:r>
              <a:rPr lang="cs-CZ" sz="2000" dirty="0"/>
              <a:t>Druhově nejpočetnější třída obratlovců</a:t>
            </a:r>
          </a:p>
          <a:p>
            <a:r>
              <a:rPr lang="cs-CZ" sz="2000" dirty="0"/>
              <a:t>Fylogenetický vývoj ve sladké vodě, v mořské druhotně</a:t>
            </a:r>
          </a:p>
          <a:p>
            <a:r>
              <a:rPr lang="cs-CZ" sz="2000" dirty="0"/>
              <a:t>Kostěné šupiny </a:t>
            </a:r>
          </a:p>
          <a:p>
            <a:r>
              <a:rPr lang="cs-CZ" sz="2000" dirty="0"/>
              <a:t>Žaberní dutina kryta skřelemi</a:t>
            </a:r>
          </a:p>
          <a:p>
            <a:r>
              <a:rPr lang="cs-CZ" sz="2000" dirty="0"/>
              <a:t>Párový čichový orgán</a:t>
            </a:r>
          </a:p>
          <a:p>
            <a:r>
              <a:rPr lang="cs-CZ" sz="2000" dirty="0"/>
              <a:t>Postranní čára</a:t>
            </a:r>
          </a:p>
          <a:p>
            <a:r>
              <a:rPr lang="cs-CZ" sz="2000" dirty="0"/>
              <a:t>Plynový měchýř - hydrostatická funkce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D55F50-262C-4E1F-B007-872540E1F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6" r="2" b="5344"/>
          <a:stretch/>
        </p:blipFill>
        <p:spPr>
          <a:xfrm>
            <a:off x="6229940" y="354959"/>
            <a:ext cx="5128075" cy="580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519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Zelená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1BF203CC9E5A6408935617002A8B8BB" ma:contentTypeVersion="2" ma:contentTypeDescription="Vytvoří nový dokument" ma:contentTypeScope="" ma:versionID="468325c20c1710756e3b383b21ba8cf5">
  <xsd:schema xmlns:xsd="http://www.w3.org/2001/XMLSchema" xmlns:xs="http://www.w3.org/2001/XMLSchema" xmlns:p="http://schemas.microsoft.com/office/2006/metadata/properties" xmlns:ns2="5e154d42-1245-4c87-875f-018d2d2fafb6" targetNamespace="http://schemas.microsoft.com/office/2006/metadata/properties" ma:root="true" ma:fieldsID="2ea0971257fee629a7757b9dad3d43f9" ns2:_="">
    <xsd:import namespace="5e154d42-1245-4c87-875f-018d2d2faf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54d42-1245-4c87-875f-018d2d2faf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D39F788-9C7C-43DC-9829-176DF94899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154d42-1245-4c87-875f-018d2d2faf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0280E6-4AB8-4356-9F16-650FDE29AF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10107F-2084-4B12-B416-D790AAB949F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1152</Words>
  <Application>Microsoft Office PowerPoint</Application>
  <PresentationFormat>Širokoúhlá obrazovka</PresentationFormat>
  <Paragraphs>266</Paragraphs>
  <Slides>30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Office Theme</vt:lpstr>
      <vt:lpstr>Strunatci</vt:lpstr>
      <vt:lpstr>Kmen: Strunatci (Chordata)</vt:lpstr>
      <vt:lpstr>Bezlebeční (Cephalochordata)</vt:lpstr>
      <vt:lpstr>Obratlovci (Vertebrata)</vt:lpstr>
      <vt:lpstr>Třída: Mihule</vt:lpstr>
      <vt:lpstr>Třída: Paryby (Chondrichthyes)</vt:lpstr>
      <vt:lpstr>Řád: Žraloci</vt:lpstr>
      <vt:lpstr>Řád: Rejnoci</vt:lpstr>
      <vt:lpstr>Třída: Paprskoploutví (Actinopterygii)</vt:lpstr>
      <vt:lpstr>Morfologie</vt:lpstr>
      <vt:lpstr>Strategie ryb</vt:lpstr>
      <vt:lpstr>Přehled</vt:lpstr>
      <vt:lpstr>Chrupavčití Řád: Jeseteři</vt:lpstr>
      <vt:lpstr>Kostnatí Řád: Holobřiší</vt:lpstr>
      <vt:lpstr>Řád: Máloostní</vt:lpstr>
      <vt:lpstr>Řád: Máloostní</vt:lpstr>
      <vt:lpstr>Řád: Sumci</vt:lpstr>
      <vt:lpstr>Řád: Štikotvární</vt:lpstr>
      <vt:lpstr>Řád: Lososotvární</vt:lpstr>
      <vt:lpstr>Řád: Ostnoploutví</vt:lpstr>
      <vt:lpstr>Prezentace aplikace PowerPoint</vt:lpstr>
      <vt:lpstr>Třída: Svaloploutví (Sarcopterygii)</vt:lpstr>
      <vt:lpstr>Čtvernožci (Tetrapoda)</vt:lpstr>
      <vt:lpstr>Obojživelníci (Lissamphibia)</vt:lpstr>
      <vt:lpstr>Vývoj</vt:lpstr>
      <vt:lpstr>Prezentace aplikace PowerPoint</vt:lpstr>
      <vt:lpstr>Systém</vt:lpstr>
      <vt:lpstr>Ocasatí</vt:lpstr>
      <vt:lpstr>Bezocasí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Pláštěnci, Bezlebeční, Strunatci</dc:title>
  <dc:creator>Petra Černochová</dc:creator>
  <cp:lastModifiedBy>Petra Černochová</cp:lastModifiedBy>
  <cp:revision>21</cp:revision>
  <dcterms:created xsi:type="dcterms:W3CDTF">2020-04-04T22:39:15Z</dcterms:created>
  <dcterms:modified xsi:type="dcterms:W3CDTF">2022-02-21T18:36:07Z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0x01010091BF203CC9E5A6408935617002A8B8BB</vt:lpwstr>
  </property>
</Properties>
</file>