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78" r:id="rId5"/>
    <p:sldId id="262" r:id="rId6"/>
    <p:sldId id="260" r:id="rId7"/>
    <p:sldId id="287" r:id="rId8"/>
    <p:sldId id="279" r:id="rId9"/>
    <p:sldId id="288" r:id="rId10"/>
    <p:sldId id="284" r:id="rId11"/>
    <p:sldId id="283" r:id="rId12"/>
    <p:sldId id="285" r:id="rId13"/>
    <p:sldId id="277" r:id="rId14"/>
    <p:sldId id="290" r:id="rId15"/>
    <p:sldId id="276" r:id="rId16"/>
    <p:sldId id="272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incera" initials="JC" lastIdx="21" clrIdx="0">
    <p:extLst>
      <p:ext uri="{19B8F6BF-5375-455C-9EA6-DF929625EA0E}">
        <p15:presenceInfo xmlns:p15="http://schemas.microsoft.com/office/powerpoint/2012/main" userId="f4bcd9799921f2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Aktivity v programu byly nudné</c:v>
                </c:pt>
                <c:pt idx="1">
                  <c:v>Vedoucí byli fajn.</c:v>
                </c:pt>
                <c:pt idx="2">
                  <c:v>Naučil/a jsem se něco nového.</c:v>
                </c:pt>
                <c:pt idx="3">
                  <c:v>Rád bych dělal/a víc akových aktivit.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</c:v>
                </c:pt>
                <c:pt idx="1">
                  <c:v>60</c:v>
                </c:pt>
                <c:pt idx="2">
                  <c:v>68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4-498D-ABDC-C07EB123C1C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Aktivity v programu byly nudné</c:v>
                </c:pt>
                <c:pt idx="1">
                  <c:v>Vedoucí byli fajn.</c:v>
                </c:pt>
                <c:pt idx="2">
                  <c:v>Naučil/a jsem se něco nového.</c:v>
                </c:pt>
                <c:pt idx="3">
                  <c:v>Rád bych dělal/a víc akových aktivit.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1</c:v>
                </c:pt>
                <c:pt idx="1">
                  <c:v>39</c:v>
                </c:pt>
                <c:pt idx="2">
                  <c:v>30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4-498D-ABDC-C07EB123C1C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Aktivity v programu byly nudné</c:v>
                </c:pt>
                <c:pt idx="1">
                  <c:v>Vedoucí byli fajn.</c:v>
                </c:pt>
                <c:pt idx="2">
                  <c:v>Naučil/a jsem se něco nového.</c:v>
                </c:pt>
                <c:pt idx="3">
                  <c:v>Rád bych dělal/a víc akových aktivit.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39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4-498D-ABDC-C07EB123C1C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Aktivity v programu byly nudné</c:v>
                </c:pt>
                <c:pt idx="1">
                  <c:v>Vedoucí byli fajn.</c:v>
                </c:pt>
                <c:pt idx="2">
                  <c:v>Naučil/a jsem se něco nového.</c:v>
                </c:pt>
                <c:pt idx="3">
                  <c:v>Rád bych dělal/a víc akových aktivit.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58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94-498D-ABDC-C07EB123C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3437032"/>
        <c:axId val="199861056"/>
      </c:barChart>
      <c:catAx>
        <c:axId val="11343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99861056"/>
        <c:crosses val="autoZero"/>
        <c:auto val="1"/>
        <c:lblAlgn val="ctr"/>
        <c:lblOffset val="100"/>
        <c:noMultiLvlLbl val="0"/>
      </c:catAx>
      <c:valAx>
        <c:axId val="19986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343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Strážci Země (N=106)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Ochrana přírody</c:v>
                </c:pt>
                <c:pt idx="1">
                  <c:v>Odhodlání k podpoře</c:v>
                </c:pt>
                <c:pt idx="2">
                  <c:v>Péče o zdroje</c:v>
                </c:pt>
                <c:pt idx="3">
                  <c:v>Radost z přírody</c:v>
                </c:pt>
                <c:pt idx="4">
                  <c:v>Využívání přírody</c:v>
                </c:pt>
                <c:pt idx="5">
                  <c:v>Měnění přírody</c:v>
                </c:pt>
                <c:pt idx="6">
                  <c:v>Dominance člověka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4.0599999999999996</c:v>
                </c:pt>
                <c:pt idx="1">
                  <c:v>3.6</c:v>
                </c:pt>
                <c:pt idx="2">
                  <c:v>4.1399999999999997</c:v>
                </c:pt>
                <c:pt idx="3">
                  <c:v>4.4000000000000004</c:v>
                </c:pt>
                <c:pt idx="4">
                  <c:v>2.41</c:v>
                </c:pt>
                <c:pt idx="5">
                  <c:v>2.81</c:v>
                </c:pt>
                <c:pt idx="6">
                  <c:v>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2-4CB8-861F-B1ADD27F9A1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Ochrana přírody</c:v>
                </c:pt>
                <c:pt idx="1">
                  <c:v>Odhodlání k podpoře</c:v>
                </c:pt>
                <c:pt idx="2">
                  <c:v>Péče o zdroje</c:v>
                </c:pt>
                <c:pt idx="3">
                  <c:v>Radost z přírody</c:v>
                </c:pt>
                <c:pt idx="4">
                  <c:v>Využívání přírody</c:v>
                </c:pt>
                <c:pt idx="5">
                  <c:v>Měnění přírody</c:v>
                </c:pt>
                <c:pt idx="6">
                  <c:v>Dominance člověka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4.28</c:v>
                </c:pt>
                <c:pt idx="1">
                  <c:v>3.9</c:v>
                </c:pt>
                <c:pt idx="2">
                  <c:v>4.47</c:v>
                </c:pt>
                <c:pt idx="3">
                  <c:v>4.45</c:v>
                </c:pt>
                <c:pt idx="4">
                  <c:v>2.2599999999999998</c:v>
                </c:pt>
                <c:pt idx="5">
                  <c:v>2.6</c:v>
                </c:pt>
                <c:pt idx="6">
                  <c:v>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2-4CB8-861F-B1ADD27F9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920064"/>
        <c:axId val="201920456"/>
      </c:barChart>
      <c:catAx>
        <c:axId val="2019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01920456"/>
        <c:crosses val="autoZero"/>
        <c:auto val="1"/>
        <c:lblAlgn val="ctr"/>
        <c:lblOffset val="100"/>
        <c:noMultiLvlLbl val="0"/>
      </c:catAx>
      <c:valAx>
        <c:axId val="2019204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192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6EA-5F23-452D-8F41-B2F6F3702E2B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41E73429-0367-4679-A493-DD117757B8F8}">
      <dgm:prSet phldrT="[Text]"/>
      <dgm:spPr/>
      <dgm:t>
        <a:bodyPr/>
        <a:lstStyle/>
        <a:p>
          <a:r>
            <a:rPr lang="cs-CZ" dirty="0" smtClean="0"/>
            <a:t>Vstupy</a:t>
          </a:r>
          <a:endParaRPr lang="cs-CZ" dirty="0"/>
        </a:p>
      </dgm:t>
    </dgm:pt>
    <dgm:pt modelId="{732DD571-B324-4CAB-BB37-D6827FE56296}" type="parTrans" cxnId="{15EAF6FE-6967-4706-A576-3DD1B8812359}">
      <dgm:prSet/>
      <dgm:spPr/>
      <dgm:t>
        <a:bodyPr/>
        <a:lstStyle/>
        <a:p>
          <a:endParaRPr lang="cs-CZ"/>
        </a:p>
      </dgm:t>
    </dgm:pt>
    <dgm:pt modelId="{3B02D7D3-96B2-4C86-9140-751CEF501DCB}" type="sibTrans" cxnId="{15EAF6FE-6967-4706-A576-3DD1B8812359}">
      <dgm:prSet/>
      <dgm:spPr/>
      <dgm:t>
        <a:bodyPr/>
        <a:lstStyle/>
        <a:p>
          <a:endParaRPr lang="cs-CZ"/>
        </a:p>
      </dgm:t>
    </dgm:pt>
    <dgm:pt modelId="{EFB26FF4-3D09-4428-9E60-BC1265AE2793}">
      <dgm:prSet phldrT="[Text]"/>
      <dgm:spPr/>
      <dgm:t>
        <a:bodyPr/>
        <a:lstStyle/>
        <a:p>
          <a:r>
            <a:rPr lang="cs-CZ" dirty="0" smtClean="0"/>
            <a:t>Aktivity</a:t>
          </a:r>
          <a:endParaRPr lang="cs-CZ" dirty="0"/>
        </a:p>
      </dgm:t>
    </dgm:pt>
    <dgm:pt modelId="{7F276AA3-BD38-4E28-BCE5-6F15FC3D056A}" type="parTrans" cxnId="{8AA30358-6E5B-442F-B6A6-5925E8F5F540}">
      <dgm:prSet/>
      <dgm:spPr/>
      <dgm:t>
        <a:bodyPr/>
        <a:lstStyle/>
        <a:p>
          <a:endParaRPr lang="cs-CZ"/>
        </a:p>
      </dgm:t>
    </dgm:pt>
    <dgm:pt modelId="{73456FA5-C517-4997-BCF4-806CE385365D}" type="sibTrans" cxnId="{8AA30358-6E5B-442F-B6A6-5925E8F5F540}">
      <dgm:prSet/>
      <dgm:spPr/>
      <dgm:t>
        <a:bodyPr/>
        <a:lstStyle/>
        <a:p>
          <a:endParaRPr lang="cs-CZ"/>
        </a:p>
      </dgm:t>
    </dgm:pt>
    <dgm:pt modelId="{D11201AE-8B72-41A9-A785-004AAB66954D}">
      <dgm:prSet phldrT="[Text]"/>
      <dgm:spPr/>
      <dgm:t>
        <a:bodyPr/>
        <a:lstStyle/>
        <a:p>
          <a:r>
            <a:rPr lang="cs-CZ" dirty="0" smtClean="0"/>
            <a:t>Střednědobé dopady (transfer do chování)</a:t>
          </a:r>
          <a:endParaRPr lang="cs-CZ" dirty="0"/>
        </a:p>
      </dgm:t>
    </dgm:pt>
    <dgm:pt modelId="{E05A4218-176A-4BBB-8AEB-CFA26B633FE9}" type="parTrans" cxnId="{A79EE005-F340-4D9B-BA00-BD1A0A352957}">
      <dgm:prSet/>
      <dgm:spPr/>
      <dgm:t>
        <a:bodyPr/>
        <a:lstStyle/>
        <a:p>
          <a:endParaRPr lang="cs-CZ"/>
        </a:p>
      </dgm:t>
    </dgm:pt>
    <dgm:pt modelId="{408BA3A3-BE2D-4C01-B813-EDFD2E7EE26E}" type="sibTrans" cxnId="{A79EE005-F340-4D9B-BA00-BD1A0A352957}">
      <dgm:prSet/>
      <dgm:spPr/>
      <dgm:t>
        <a:bodyPr/>
        <a:lstStyle/>
        <a:p>
          <a:endParaRPr lang="cs-CZ"/>
        </a:p>
      </dgm:t>
    </dgm:pt>
    <dgm:pt modelId="{188447EB-542C-4133-9850-DEA8C4C15A7B}">
      <dgm:prSet/>
      <dgm:spPr/>
      <dgm:t>
        <a:bodyPr/>
        <a:lstStyle/>
        <a:p>
          <a:r>
            <a:rPr lang="cs-CZ" dirty="0" smtClean="0"/>
            <a:t>Krátkodobé dopady (spokojenost, učení)</a:t>
          </a:r>
          <a:endParaRPr lang="cs-CZ" dirty="0"/>
        </a:p>
      </dgm:t>
    </dgm:pt>
    <dgm:pt modelId="{6D53AA3E-99B2-4F38-B250-195B2F56881C}" type="parTrans" cxnId="{5B5C30AE-8D02-4E41-BE36-6FD45832993E}">
      <dgm:prSet/>
      <dgm:spPr/>
      <dgm:t>
        <a:bodyPr/>
        <a:lstStyle/>
        <a:p>
          <a:endParaRPr lang="cs-CZ"/>
        </a:p>
      </dgm:t>
    </dgm:pt>
    <dgm:pt modelId="{FE49832C-D774-417C-AB5E-149B287E2587}" type="sibTrans" cxnId="{5B5C30AE-8D02-4E41-BE36-6FD45832993E}">
      <dgm:prSet/>
      <dgm:spPr/>
      <dgm:t>
        <a:bodyPr/>
        <a:lstStyle/>
        <a:p>
          <a:endParaRPr lang="cs-CZ"/>
        </a:p>
      </dgm:t>
    </dgm:pt>
    <dgm:pt modelId="{0B66E83A-7148-4760-AA44-13B40FB63C33}">
      <dgm:prSet/>
      <dgm:spPr/>
      <dgm:t>
        <a:bodyPr/>
        <a:lstStyle/>
        <a:p>
          <a:r>
            <a:rPr lang="cs-CZ" dirty="0" smtClean="0"/>
            <a:t>Dlouhodobé dopady (vliv na komunitu)</a:t>
          </a:r>
          <a:endParaRPr lang="cs-CZ" dirty="0"/>
        </a:p>
      </dgm:t>
    </dgm:pt>
    <dgm:pt modelId="{E3FCFA90-7193-4F73-9BCB-133E6112EDDE}" type="parTrans" cxnId="{576EF92B-80F5-4A12-8579-BE24CC494C6C}">
      <dgm:prSet/>
      <dgm:spPr/>
      <dgm:t>
        <a:bodyPr/>
        <a:lstStyle/>
        <a:p>
          <a:endParaRPr lang="cs-CZ"/>
        </a:p>
      </dgm:t>
    </dgm:pt>
    <dgm:pt modelId="{06C4AD8D-DFAF-4D1C-A855-628CD98212A1}" type="sibTrans" cxnId="{576EF92B-80F5-4A12-8579-BE24CC494C6C}">
      <dgm:prSet/>
      <dgm:spPr/>
      <dgm:t>
        <a:bodyPr/>
        <a:lstStyle/>
        <a:p>
          <a:endParaRPr lang="cs-CZ"/>
        </a:p>
      </dgm:t>
    </dgm:pt>
    <dgm:pt modelId="{C076BD93-C511-44D3-9E2E-13E06BE594AF}" type="pres">
      <dgm:prSet presAssocID="{99D816EA-5F23-452D-8F41-B2F6F3702E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47AE62-51FB-4689-8712-5B25CB6D95C3}" type="pres">
      <dgm:prSet presAssocID="{41E73429-0367-4679-A493-DD117757B8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9DFAE5-7FF9-4330-ACC2-2C738B9542FD}" type="pres">
      <dgm:prSet presAssocID="{3B02D7D3-96B2-4C86-9140-751CEF501DCB}" presName="sibTrans" presStyleLbl="sibTrans2D1" presStyleIdx="0" presStyleCnt="4"/>
      <dgm:spPr/>
      <dgm:t>
        <a:bodyPr/>
        <a:lstStyle/>
        <a:p>
          <a:endParaRPr lang="cs-CZ"/>
        </a:p>
      </dgm:t>
    </dgm:pt>
    <dgm:pt modelId="{9A8F8CC6-6572-4798-8530-AC352B454ABA}" type="pres">
      <dgm:prSet presAssocID="{3B02D7D3-96B2-4C86-9140-751CEF501DCB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518E740C-E4DF-4E7D-89A1-A0D53689FA91}" type="pres">
      <dgm:prSet presAssocID="{EFB26FF4-3D09-4428-9E60-BC1265AE27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2EAA29-47FF-4DC4-989C-07DF28967ED8}" type="pres">
      <dgm:prSet presAssocID="{73456FA5-C517-4997-BCF4-806CE385365D}" presName="sibTrans" presStyleLbl="sibTrans2D1" presStyleIdx="1" presStyleCnt="4"/>
      <dgm:spPr/>
      <dgm:t>
        <a:bodyPr/>
        <a:lstStyle/>
        <a:p>
          <a:endParaRPr lang="cs-CZ"/>
        </a:p>
      </dgm:t>
    </dgm:pt>
    <dgm:pt modelId="{31B76595-791F-46A0-B438-EDCEFBD42000}" type="pres">
      <dgm:prSet presAssocID="{73456FA5-C517-4997-BCF4-806CE385365D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98F1DA23-33CE-4749-BD78-CE8CCF7DCC52}" type="pres">
      <dgm:prSet presAssocID="{188447EB-542C-4133-9850-DEA8C4C15A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F4065F-BB3D-4002-B968-758569EAB246}" type="pres">
      <dgm:prSet presAssocID="{FE49832C-D774-417C-AB5E-149B287E2587}" presName="sibTrans" presStyleLbl="sibTrans2D1" presStyleIdx="2" presStyleCnt="4"/>
      <dgm:spPr/>
      <dgm:t>
        <a:bodyPr/>
        <a:lstStyle/>
        <a:p>
          <a:endParaRPr lang="cs-CZ"/>
        </a:p>
      </dgm:t>
    </dgm:pt>
    <dgm:pt modelId="{8FB4ED7D-0340-47AF-9F54-504DC1BD21E4}" type="pres">
      <dgm:prSet presAssocID="{FE49832C-D774-417C-AB5E-149B287E2587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08508D10-9209-4B23-969B-93ACA3EF765F}" type="pres">
      <dgm:prSet presAssocID="{D11201AE-8B72-41A9-A785-004AAB6695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66A383-1785-4E3E-B76A-12F23771EBBF}" type="pres">
      <dgm:prSet presAssocID="{408BA3A3-BE2D-4C01-B813-EDFD2E7EE26E}" presName="sibTrans" presStyleLbl="sibTrans2D1" presStyleIdx="3" presStyleCnt="4"/>
      <dgm:spPr/>
      <dgm:t>
        <a:bodyPr/>
        <a:lstStyle/>
        <a:p>
          <a:endParaRPr lang="cs-CZ"/>
        </a:p>
      </dgm:t>
    </dgm:pt>
    <dgm:pt modelId="{0FD46ADF-7951-44E7-ADE1-7858667BA138}" type="pres">
      <dgm:prSet presAssocID="{408BA3A3-BE2D-4C01-B813-EDFD2E7EE26E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301D2D99-0E6F-46C7-A9C0-4B4E561CE3DB}" type="pres">
      <dgm:prSet presAssocID="{0B66E83A-7148-4760-AA44-13B40FB63C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B6C4D7-6777-43EA-9C6F-FB899B9710F3}" type="presOf" srcId="{EFB26FF4-3D09-4428-9E60-BC1265AE2793}" destId="{518E740C-E4DF-4E7D-89A1-A0D53689FA91}" srcOrd="0" destOrd="0" presId="urn:microsoft.com/office/officeart/2005/8/layout/process1"/>
    <dgm:cxn modelId="{482381B9-99BA-47EE-8B3C-0A597DA793F3}" type="presOf" srcId="{3B02D7D3-96B2-4C86-9140-751CEF501DCB}" destId="{9A8F8CC6-6572-4798-8530-AC352B454ABA}" srcOrd="1" destOrd="0" presId="urn:microsoft.com/office/officeart/2005/8/layout/process1"/>
    <dgm:cxn modelId="{1429BEFF-9FA0-41A0-AD6A-CC84B6725ED0}" type="presOf" srcId="{41E73429-0367-4679-A493-DD117757B8F8}" destId="{4147AE62-51FB-4689-8712-5B25CB6D95C3}" srcOrd="0" destOrd="0" presId="urn:microsoft.com/office/officeart/2005/8/layout/process1"/>
    <dgm:cxn modelId="{8AE1BDCB-888F-40BA-9F01-A6336293E94B}" type="presOf" srcId="{73456FA5-C517-4997-BCF4-806CE385365D}" destId="{31B76595-791F-46A0-B438-EDCEFBD42000}" srcOrd="1" destOrd="0" presId="urn:microsoft.com/office/officeart/2005/8/layout/process1"/>
    <dgm:cxn modelId="{BFAABEF8-A3C6-43B7-9B80-9AD54A176C1B}" type="presOf" srcId="{73456FA5-C517-4997-BCF4-806CE385365D}" destId="{2F2EAA29-47FF-4DC4-989C-07DF28967ED8}" srcOrd="0" destOrd="0" presId="urn:microsoft.com/office/officeart/2005/8/layout/process1"/>
    <dgm:cxn modelId="{15EAF6FE-6967-4706-A576-3DD1B8812359}" srcId="{99D816EA-5F23-452D-8F41-B2F6F3702E2B}" destId="{41E73429-0367-4679-A493-DD117757B8F8}" srcOrd="0" destOrd="0" parTransId="{732DD571-B324-4CAB-BB37-D6827FE56296}" sibTransId="{3B02D7D3-96B2-4C86-9140-751CEF501DCB}"/>
    <dgm:cxn modelId="{A79EE005-F340-4D9B-BA00-BD1A0A352957}" srcId="{99D816EA-5F23-452D-8F41-B2F6F3702E2B}" destId="{D11201AE-8B72-41A9-A785-004AAB66954D}" srcOrd="3" destOrd="0" parTransId="{E05A4218-176A-4BBB-8AEB-CFA26B633FE9}" sibTransId="{408BA3A3-BE2D-4C01-B813-EDFD2E7EE26E}"/>
    <dgm:cxn modelId="{C4A80695-9B10-4B6D-A9F0-61F286095CFF}" type="presOf" srcId="{99D816EA-5F23-452D-8F41-B2F6F3702E2B}" destId="{C076BD93-C511-44D3-9E2E-13E06BE594AF}" srcOrd="0" destOrd="0" presId="urn:microsoft.com/office/officeart/2005/8/layout/process1"/>
    <dgm:cxn modelId="{46C93BBF-3101-448B-BC28-3F0CB80F8360}" type="presOf" srcId="{D11201AE-8B72-41A9-A785-004AAB66954D}" destId="{08508D10-9209-4B23-969B-93ACA3EF765F}" srcOrd="0" destOrd="0" presId="urn:microsoft.com/office/officeart/2005/8/layout/process1"/>
    <dgm:cxn modelId="{8AA30358-6E5B-442F-B6A6-5925E8F5F540}" srcId="{99D816EA-5F23-452D-8F41-B2F6F3702E2B}" destId="{EFB26FF4-3D09-4428-9E60-BC1265AE2793}" srcOrd="1" destOrd="0" parTransId="{7F276AA3-BD38-4E28-BCE5-6F15FC3D056A}" sibTransId="{73456FA5-C517-4997-BCF4-806CE385365D}"/>
    <dgm:cxn modelId="{5B5C30AE-8D02-4E41-BE36-6FD45832993E}" srcId="{99D816EA-5F23-452D-8F41-B2F6F3702E2B}" destId="{188447EB-542C-4133-9850-DEA8C4C15A7B}" srcOrd="2" destOrd="0" parTransId="{6D53AA3E-99B2-4F38-B250-195B2F56881C}" sibTransId="{FE49832C-D774-417C-AB5E-149B287E2587}"/>
    <dgm:cxn modelId="{576EF92B-80F5-4A12-8579-BE24CC494C6C}" srcId="{99D816EA-5F23-452D-8F41-B2F6F3702E2B}" destId="{0B66E83A-7148-4760-AA44-13B40FB63C33}" srcOrd="4" destOrd="0" parTransId="{E3FCFA90-7193-4F73-9BCB-133E6112EDDE}" sibTransId="{06C4AD8D-DFAF-4D1C-A855-628CD98212A1}"/>
    <dgm:cxn modelId="{1050F238-B74F-4F43-BFC5-C3AAC641D411}" type="presOf" srcId="{FE49832C-D774-417C-AB5E-149B287E2587}" destId="{E1F4065F-BB3D-4002-B968-758569EAB246}" srcOrd="0" destOrd="0" presId="urn:microsoft.com/office/officeart/2005/8/layout/process1"/>
    <dgm:cxn modelId="{5B9ADE69-66EC-4AAB-A271-906E838BD3B4}" type="presOf" srcId="{408BA3A3-BE2D-4C01-B813-EDFD2E7EE26E}" destId="{0FD46ADF-7951-44E7-ADE1-7858667BA138}" srcOrd="1" destOrd="0" presId="urn:microsoft.com/office/officeart/2005/8/layout/process1"/>
    <dgm:cxn modelId="{D5E20B73-0E4E-4F5C-8B52-2DA613CEB9A5}" type="presOf" srcId="{3B02D7D3-96B2-4C86-9140-751CEF501DCB}" destId="{579DFAE5-7FF9-4330-ACC2-2C738B9542FD}" srcOrd="0" destOrd="0" presId="urn:microsoft.com/office/officeart/2005/8/layout/process1"/>
    <dgm:cxn modelId="{3CEE02C9-22EE-47E9-9EDB-B1343D41A6E4}" type="presOf" srcId="{0B66E83A-7148-4760-AA44-13B40FB63C33}" destId="{301D2D99-0E6F-46C7-A9C0-4B4E561CE3DB}" srcOrd="0" destOrd="0" presId="urn:microsoft.com/office/officeart/2005/8/layout/process1"/>
    <dgm:cxn modelId="{CB43583A-F08F-406F-86BE-F79C44E5842F}" type="presOf" srcId="{FE49832C-D774-417C-AB5E-149B287E2587}" destId="{8FB4ED7D-0340-47AF-9F54-504DC1BD21E4}" srcOrd="1" destOrd="0" presId="urn:microsoft.com/office/officeart/2005/8/layout/process1"/>
    <dgm:cxn modelId="{01C938AA-4918-4AF6-85B8-705B860F2F9D}" type="presOf" srcId="{188447EB-542C-4133-9850-DEA8C4C15A7B}" destId="{98F1DA23-33CE-4749-BD78-CE8CCF7DCC52}" srcOrd="0" destOrd="0" presId="urn:microsoft.com/office/officeart/2005/8/layout/process1"/>
    <dgm:cxn modelId="{B4BF6BF3-1793-4FDF-B042-F416C2A81521}" type="presOf" srcId="{408BA3A3-BE2D-4C01-B813-EDFD2E7EE26E}" destId="{8666A383-1785-4E3E-B76A-12F23771EBBF}" srcOrd="0" destOrd="0" presId="urn:microsoft.com/office/officeart/2005/8/layout/process1"/>
    <dgm:cxn modelId="{8FC100A7-3D4A-427F-A404-E06155989112}" type="presParOf" srcId="{C076BD93-C511-44D3-9E2E-13E06BE594AF}" destId="{4147AE62-51FB-4689-8712-5B25CB6D95C3}" srcOrd="0" destOrd="0" presId="urn:microsoft.com/office/officeart/2005/8/layout/process1"/>
    <dgm:cxn modelId="{176FD53F-7C5F-4F6B-BE63-31CE08465EE3}" type="presParOf" srcId="{C076BD93-C511-44D3-9E2E-13E06BE594AF}" destId="{579DFAE5-7FF9-4330-ACC2-2C738B9542FD}" srcOrd="1" destOrd="0" presId="urn:microsoft.com/office/officeart/2005/8/layout/process1"/>
    <dgm:cxn modelId="{5226434C-D9FD-4061-8F0E-5CF90040E953}" type="presParOf" srcId="{579DFAE5-7FF9-4330-ACC2-2C738B9542FD}" destId="{9A8F8CC6-6572-4798-8530-AC352B454ABA}" srcOrd="0" destOrd="0" presId="urn:microsoft.com/office/officeart/2005/8/layout/process1"/>
    <dgm:cxn modelId="{FA4835B5-40D9-4BAF-82F5-692DAF6121FA}" type="presParOf" srcId="{C076BD93-C511-44D3-9E2E-13E06BE594AF}" destId="{518E740C-E4DF-4E7D-89A1-A0D53689FA91}" srcOrd="2" destOrd="0" presId="urn:microsoft.com/office/officeart/2005/8/layout/process1"/>
    <dgm:cxn modelId="{3D9D3EA4-BE57-4237-9634-196F1224BD87}" type="presParOf" srcId="{C076BD93-C511-44D3-9E2E-13E06BE594AF}" destId="{2F2EAA29-47FF-4DC4-989C-07DF28967ED8}" srcOrd="3" destOrd="0" presId="urn:microsoft.com/office/officeart/2005/8/layout/process1"/>
    <dgm:cxn modelId="{9F9534AB-A206-46AE-BB16-D838D5BE771A}" type="presParOf" srcId="{2F2EAA29-47FF-4DC4-989C-07DF28967ED8}" destId="{31B76595-791F-46A0-B438-EDCEFBD42000}" srcOrd="0" destOrd="0" presId="urn:microsoft.com/office/officeart/2005/8/layout/process1"/>
    <dgm:cxn modelId="{71C14D18-96D6-4A60-8B62-C376810FE2FF}" type="presParOf" srcId="{C076BD93-C511-44D3-9E2E-13E06BE594AF}" destId="{98F1DA23-33CE-4749-BD78-CE8CCF7DCC52}" srcOrd="4" destOrd="0" presId="urn:microsoft.com/office/officeart/2005/8/layout/process1"/>
    <dgm:cxn modelId="{1947717F-EBFB-4E47-95F5-036E9D7ACC12}" type="presParOf" srcId="{C076BD93-C511-44D3-9E2E-13E06BE594AF}" destId="{E1F4065F-BB3D-4002-B968-758569EAB246}" srcOrd="5" destOrd="0" presId="urn:microsoft.com/office/officeart/2005/8/layout/process1"/>
    <dgm:cxn modelId="{7567DDDF-9C43-42A2-B3F0-EC1A5CBD43E6}" type="presParOf" srcId="{E1F4065F-BB3D-4002-B968-758569EAB246}" destId="{8FB4ED7D-0340-47AF-9F54-504DC1BD21E4}" srcOrd="0" destOrd="0" presId="urn:microsoft.com/office/officeart/2005/8/layout/process1"/>
    <dgm:cxn modelId="{28F156E1-4050-4F37-9F96-C6256016AC18}" type="presParOf" srcId="{C076BD93-C511-44D3-9E2E-13E06BE594AF}" destId="{08508D10-9209-4B23-969B-93ACA3EF765F}" srcOrd="6" destOrd="0" presId="urn:microsoft.com/office/officeart/2005/8/layout/process1"/>
    <dgm:cxn modelId="{A3481A70-4B9A-4108-BF31-DFCF86E0D685}" type="presParOf" srcId="{C076BD93-C511-44D3-9E2E-13E06BE594AF}" destId="{8666A383-1785-4E3E-B76A-12F23771EBBF}" srcOrd="7" destOrd="0" presId="urn:microsoft.com/office/officeart/2005/8/layout/process1"/>
    <dgm:cxn modelId="{4956C1B5-1DAE-4413-8C35-25414C25AEB3}" type="presParOf" srcId="{8666A383-1785-4E3E-B76A-12F23771EBBF}" destId="{0FD46ADF-7951-44E7-ADE1-7858667BA138}" srcOrd="0" destOrd="0" presId="urn:microsoft.com/office/officeart/2005/8/layout/process1"/>
    <dgm:cxn modelId="{A8EEBF57-7B67-4979-B766-6B71E2500861}" type="presParOf" srcId="{C076BD93-C511-44D3-9E2E-13E06BE594AF}" destId="{301D2D99-0E6F-46C7-A9C0-4B4E561CE3D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A4C82-14EF-464E-AB5E-F541EBEE9CD0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CE2F9D6-45D1-46F0-9C2B-D53A98CAAA34}">
      <dgm:prSet phldrT="[Text]"/>
      <dgm:spPr/>
      <dgm:t>
        <a:bodyPr/>
        <a:lstStyle/>
        <a:p>
          <a:r>
            <a:rPr lang="cs-CZ" dirty="0" smtClean="0"/>
            <a:t>Analýza programu</a:t>
          </a:r>
          <a:endParaRPr lang="cs-CZ" dirty="0"/>
        </a:p>
      </dgm:t>
    </dgm:pt>
    <dgm:pt modelId="{4BB97002-8CFF-4CB0-B434-D20A4AD1DC74}" type="parTrans" cxnId="{D0A431F6-A431-46B6-9624-164A77411E1E}">
      <dgm:prSet/>
      <dgm:spPr/>
      <dgm:t>
        <a:bodyPr/>
        <a:lstStyle/>
        <a:p>
          <a:endParaRPr lang="cs-CZ"/>
        </a:p>
      </dgm:t>
    </dgm:pt>
    <dgm:pt modelId="{A3DC58D3-75E8-4DAA-A29F-19FDBD4F05E5}" type="sibTrans" cxnId="{D0A431F6-A431-46B6-9624-164A77411E1E}">
      <dgm:prSet/>
      <dgm:spPr/>
      <dgm:t>
        <a:bodyPr/>
        <a:lstStyle/>
        <a:p>
          <a:endParaRPr lang="cs-CZ"/>
        </a:p>
      </dgm:t>
    </dgm:pt>
    <dgm:pt modelId="{11E04BD8-76E2-4EF9-BB55-CFAD2CC1EA60}">
      <dgm:prSet phldrT="[Text]"/>
      <dgm:spPr/>
      <dgm:t>
        <a:bodyPr/>
        <a:lstStyle/>
        <a:p>
          <a:r>
            <a:rPr lang="cs-CZ" dirty="0" smtClean="0"/>
            <a:t>Evaluační otázky</a:t>
          </a:r>
          <a:endParaRPr lang="cs-CZ" dirty="0"/>
        </a:p>
      </dgm:t>
    </dgm:pt>
    <dgm:pt modelId="{BD50FBEF-AF41-4525-91EB-9DB155C0639D}" type="parTrans" cxnId="{2A9395CE-DBF0-4408-A98B-DBC58A3FF6A1}">
      <dgm:prSet/>
      <dgm:spPr/>
      <dgm:t>
        <a:bodyPr/>
        <a:lstStyle/>
        <a:p>
          <a:endParaRPr lang="cs-CZ"/>
        </a:p>
      </dgm:t>
    </dgm:pt>
    <dgm:pt modelId="{157BFD43-C9CA-4E32-AE49-1E9639EE2CB5}" type="sibTrans" cxnId="{2A9395CE-DBF0-4408-A98B-DBC58A3FF6A1}">
      <dgm:prSet/>
      <dgm:spPr/>
      <dgm:t>
        <a:bodyPr/>
        <a:lstStyle/>
        <a:p>
          <a:endParaRPr lang="cs-CZ"/>
        </a:p>
      </dgm:t>
    </dgm:pt>
    <dgm:pt modelId="{F9ED13CF-205F-4F94-9F5D-140D59E5B9C8}">
      <dgm:prSet phldrT="[Text]"/>
      <dgm:spPr/>
      <dgm:t>
        <a:bodyPr/>
        <a:lstStyle/>
        <a:p>
          <a:r>
            <a:rPr lang="cs-CZ" dirty="0" smtClean="0"/>
            <a:t>Plán evaluace</a:t>
          </a:r>
          <a:endParaRPr lang="cs-CZ" dirty="0"/>
        </a:p>
      </dgm:t>
    </dgm:pt>
    <dgm:pt modelId="{88632CC5-7810-4AB6-972B-FBB613439220}" type="parTrans" cxnId="{997A8E94-4E50-4163-AD2E-E6910FD77B9B}">
      <dgm:prSet/>
      <dgm:spPr/>
      <dgm:t>
        <a:bodyPr/>
        <a:lstStyle/>
        <a:p>
          <a:endParaRPr lang="cs-CZ"/>
        </a:p>
      </dgm:t>
    </dgm:pt>
    <dgm:pt modelId="{6EB0993C-8C45-4B71-8CDB-B5BA712A212E}" type="sibTrans" cxnId="{997A8E94-4E50-4163-AD2E-E6910FD77B9B}">
      <dgm:prSet/>
      <dgm:spPr/>
      <dgm:t>
        <a:bodyPr/>
        <a:lstStyle/>
        <a:p>
          <a:endParaRPr lang="cs-CZ"/>
        </a:p>
      </dgm:t>
    </dgm:pt>
    <dgm:pt modelId="{204D9A2F-112C-4F02-A628-8B3AFDC50896}">
      <dgm:prSet phldrT="[Text]"/>
      <dgm:spPr/>
      <dgm:t>
        <a:bodyPr/>
        <a:lstStyle/>
        <a:p>
          <a:r>
            <a:rPr lang="cs-CZ" dirty="0" smtClean="0"/>
            <a:t>Sběr a analýza dat</a:t>
          </a:r>
          <a:endParaRPr lang="cs-CZ" dirty="0"/>
        </a:p>
      </dgm:t>
    </dgm:pt>
    <dgm:pt modelId="{9140ABBD-6C77-449E-B405-1A80C4829818}" type="parTrans" cxnId="{1C9EA665-82AE-48B0-8BD5-D9A3B90FE978}">
      <dgm:prSet/>
      <dgm:spPr/>
      <dgm:t>
        <a:bodyPr/>
        <a:lstStyle/>
        <a:p>
          <a:endParaRPr lang="cs-CZ"/>
        </a:p>
      </dgm:t>
    </dgm:pt>
    <dgm:pt modelId="{E3552440-85A9-4798-A0FD-5D557E04E7E3}" type="sibTrans" cxnId="{1C9EA665-82AE-48B0-8BD5-D9A3B90FE978}">
      <dgm:prSet/>
      <dgm:spPr/>
      <dgm:t>
        <a:bodyPr/>
        <a:lstStyle/>
        <a:p>
          <a:endParaRPr lang="cs-CZ"/>
        </a:p>
      </dgm:t>
    </dgm:pt>
    <dgm:pt modelId="{276F476A-950D-485F-9EC6-FF32569233D1}">
      <dgm:prSet phldrT="[Text]"/>
      <dgm:spPr/>
      <dgm:t>
        <a:bodyPr/>
        <a:lstStyle/>
        <a:p>
          <a:r>
            <a:rPr lang="cs-CZ" dirty="0" smtClean="0"/>
            <a:t>Interpretace dat a doporučení</a:t>
          </a:r>
          <a:endParaRPr lang="cs-CZ" dirty="0"/>
        </a:p>
      </dgm:t>
    </dgm:pt>
    <dgm:pt modelId="{6F1939AD-2F76-421E-88A7-924A049CAF04}" type="parTrans" cxnId="{341A4D28-C223-4C8F-BD04-483AF97E9EBB}">
      <dgm:prSet/>
      <dgm:spPr/>
      <dgm:t>
        <a:bodyPr/>
        <a:lstStyle/>
        <a:p>
          <a:endParaRPr lang="cs-CZ"/>
        </a:p>
      </dgm:t>
    </dgm:pt>
    <dgm:pt modelId="{001E3376-1FDE-441B-B886-D67A191D9F50}" type="sibTrans" cxnId="{341A4D28-C223-4C8F-BD04-483AF97E9EBB}">
      <dgm:prSet/>
      <dgm:spPr/>
      <dgm:t>
        <a:bodyPr/>
        <a:lstStyle/>
        <a:p>
          <a:endParaRPr lang="cs-CZ"/>
        </a:p>
      </dgm:t>
    </dgm:pt>
    <dgm:pt modelId="{69894116-E052-4E72-B47F-343C2EAF26CD}" type="pres">
      <dgm:prSet presAssocID="{AEAA4C82-14EF-464E-AB5E-F541EBEE9C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E230E0-2825-4A4D-8A63-E98DF35D1950}" type="pres">
      <dgm:prSet presAssocID="{3CE2F9D6-45D1-46F0-9C2B-D53A98CAAA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E81157-2C62-4CFB-9580-ED61F1C52209}" type="pres">
      <dgm:prSet presAssocID="{A3DC58D3-75E8-4DAA-A29F-19FDBD4F05E5}" presName="sibTrans" presStyleLbl="sibTrans2D1" presStyleIdx="0" presStyleCnt="5"/>
      <dgm:spPr/>
      <dgm:t>
        <a:bodyPr/>
        <a:lstStyle/>
        <a:p>
          <a:endParaRPr lang="cs-CZ"/>
        </a:p>
      </dgm:t>
    </dgm:pt>
    <dgm:pt modelId="{A45773F9-F167-4719-A412-06F7A9709548}" type="pres">
      <dgm:prSet presAssocID="{A3DC58D3-75E8-4DAA-A29F-19FDBD4F05E5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EEA8D284-A835-42C8-A811-5E293CEC6C38}" type="pres">
      <dgm:prSet presAssocID="{11E04BD8-76E2-4EF9-BB55-CFAD2CC1EA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2300E-F5D9-4E54-8DFC-D874632B0301}" type="pres">
      <dgm:prSet presAssocID="{157BFD43-C9CA-4E32-AE49-1E9639EE2CB5}" presName="sibTrans" presStyleLbl="sibTrans2D1" presStyleIdx="1" presStyleCnt="5"/>
      <dgm:spPr/>
      <dgm:t>
        <a:bodyPr/>
        <a:lstStyle/>
        <a:p>
          <a:endParaRPr lang="cs-CZ"/>
        </a:p>
      </dgm:t>
    </dgm:pt>
    <dgm:pt modelId="{32F3B83E-9104-4206-BD9A-C12495CAE63F}" type="pres">
      <dgm:prSet presAssocID="{157BFD43-C9CA-4E32-AE49-1E9639EE2CB5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02EEEEA6-26E2-4510-9128-C92FF8FCC414}" type="pres">
      <dgm:prSet presAssocID="{F9ED13CF-205F-4F94-9F5D-140D59E5B9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E0B283-4338-4205-84D6-88697F739359}" type="pres">
      <dgm:prSet presAssocID="{6EB0993C-8C45-4B71-8CDB-B5BA712A212E}" presName="sibTrans" presStyleLbl="sibTrans2D1" presStyleIdx="2" presStyleCnt="5"/>
      <dgm:spPr/>
      <dgm:t>
        <a:bodyPr/>
        <a:lstStyle/>
        <a:p>
          <a:endParaRPr lang="cs-CZ"/>
        </a:p>
      </dgm:t>
    </dgm:pt>
    <dgm:pt modelId="{3FEAAFF6-99A9-4A77-8972-D8EC71E71844}" type="pres">
      <dgm:prSet presAssocID="{6EB0993C-8C45-4B71-8CDB-B5BA712A212E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54A59810-15DC-4430-A210-2FC810685BBB}" type="pres">
      <dgm:prSet presAssocID="{204D9A2F-112C-4F02-A628-8B3AFDC508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2E6C21-CA20-4306-B7A2-3CD75A0D8809}" type="pres">
      <dgm:prSet presAssocID="{E3552440-85A9-4798-A0FD-5D557E04E7E3}" presName="sibTrans" presStyleLbl="sibTrans2D1" presStyleIdx="3" presStyleCnt="5"/>
      <dgm:spPr/>
      <dgm:t>
        <a:bodyPr/>
        <a:lstStyle/>
        <a:p>
          <a:endParaRPr lang="cs-CZ"/>
        </a:p>
      </dgm:t>
    </dgm:pt>
    <dgm:pt modelId="{DB74F71F-1EF3-458F-A91A-5A05CE926695}" type="pres">
      <dgm:prSet presAssocID="{E3552440-85A9-4798-A0FD-5D557E04E7E3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1F70DAE-4453-48C3-94C8-7C355B7DB4F6}" type="pres">
      <dgm:prSet presAssocID="{276F476A-950D-485F-9EC6-FF32569233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57BE00-F141-443C-9406-D935C1300520}" type="pres">
      <dgm:prSet presAssocID="{001E3376-1FDE-441B-B886-D67A191D9F50}" presName="sibTrans" presStyleLbl="sibTrans2D1" presStyleIdx="4" presStyleCnt="5"/>
      <dgm:spPr/>
      <dgm:t>
        <a:bodyPr/>
        <a:lstStyle/>
        <a:p>
          <a:endParaRPr lang="cs-CZ"/>
        </a:p>
      </dgm:t>
    </dgm:pt>
    <dgm:pt modelId="{EB1192D1-4578-4308-B92F-2579FF0F14DE}" type="pres">
      <dgm:prSet presAssocID="{001E3376-1FDE-441B-B886-D67A191D9F50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D0A431F6-A431-46B6-9624-164A77411E1E}" srcId="{AEAA4C82-14EF-464E-AB5E-F541EBEE9CD0}" destId="{3CE2F9D6-45D1-46F0-9C2B-D53A98CAAA34}" srcOrd="0" destOrd="0" parTransId="{4BB97002-8CFF-4CB0-B434-D20A4AD1DC74}" sibTransId="{A3DC58D3-75E8-4DAA-A29F-19FDBD4F05E5}"/>
    <dgm:cxn modelId="{723C97CA-DA26-48F4-B15E-C6425DC3B102}" type="presOf" srcId="{AEAA4C82-14EF-464E-AB5E-F541EBEE9CD0}" destId="{69894116-E052-4E72-B47F-343C2EAF26CD}" srcOrd="0" destOrd="0" presId="urn:microsoft.com/office/officeart/2005/8/layout/cycle2"/>
    <dgm:cxn modelId="{341A4D28-C223-4C8F-BD04-483AF97E9EBB}" srcId="{AEAA4C82-14EF-464E-AB5E-F541EBEE9CD0}" destId="{276F476A-950D-485F-9EC6-FF32569233D1}" srcOrd="4" destOrd="0" parTransId="{6F1939AD-2F76-421E-88A7-924A049CAF04}" sibTransId="{001E3376-1FDE-441B-B886-D67A191D9F50}"/>
    <dgm:cxn modelId="{1C9EA665-82AE-48B0-8BD5-D9A3B90FE978}" srcId="{AEAA4C82-14EF-464E-AB5E-F541EBEE9CD0}" destId="{204D9A2F-112C-4F02-A628-8B3AFDC50896}" srcOrd="3" destOrd="0" parTransId="{9140ABBD-6C77-449E-B405-1A80C4829818}" sibTransId="{E3552440-85A9-4798-A0FD-5D557E04E7E3}"/>
    <dgm:cxn modelId="{DBE2E597-619F-499F-8EB4-A23E6DAE6441}" type="presOf" srcId="{276F476A-950D-485F-9EC6-FF32569233D1}" destId="{61F70DAE-4453-48C3-94C8-7C355B7DB4F6}" srcOrd="0" destOrd="0" presId="urn:microsoft.com/office/officeart/2005/8/layout/cycle2"/>
    <dgm:cxn modelId="{3393F53F-0E80-400B-9282-246B2EECFC1D}" type="presOf" srcId="{001E3376-1FDE-441B-B886-D67A191D9F50}" destId="{DD57BE00-F141-443C-9406-D935C1300520}" srcOrd="0" destOrd="0" presId="urn:microsoft.com/office/officeart/2005/8/layout/cycle2"/>
    <dgm:cxn modelId="{4DE1D8F6-4243-4614-A873-2E8426FBFA6E}" type="presOf" srcId="{3CE2F9D6-45D1-46F0-9C2B-D53A98CAAA34}" destId="{D1E230E0-2825-4A4D-8A63-E98DF35D1950}" srcOrd="0" destOrd="0" presId="urn:microsoft.com/office/officeart/2005/8/layout/cycle2"/>
    <dgm:cxn modelId="{38153BEF-E6F6-46DD-BC14-AF7F29CA3C2E}" type="presOf" srcId="{6EB0993C-8C45-4B71-8CDB-B5BA712A212E}" destId="{3FEAAFF6-99A9-4A77-8972-D8EC71E71844}" srcOrd="1" destOrd="0" presId="urn:microsoft.com/office/officeart/2005/8/layout/cycle2"/>
    <dgm:cxn modelId="{B5FD7F93-0776-4F6F-A8A4-432467E4AB85}" type="presOf" srcId="{157BFD43-C9CA-4E32-AE49-1E9639EE2CB5}" destId="{32F3B83E-9104-4206-BD9A-C12495CAE63F}" srcOrd="1" destOrd="0" presId="urn:microsoft.com/office/officeart/2005/8/layout/cycle2"/>
    <dgm:cxn modelId="{72BE475F-0219-4EA2-9F06-21C0BC281130}" type="presOf" srcId="{11E04BD8-76E2-4EF9-BB55-CFAD2CC1EA60}" destId="{EEA8D284-A835-42C8-A811-5E293CEC6C38}" srcOrd="0" destOrd="0" presId="urn:microsoft.com/office/officeart/2005/8/layout/cycle2"/>
    <dgm:cxn modelId="{C048DFA6-C79E-464F-8425-BABE0099C206}" type="presOf" srcId="{001E3376-1FDE-441B-B886-D67A191D9F50}" destId="{EB1192D1-4578-4308-B92F-2579FF0F14DE}" srcOrd="1" destOrd="0" presId="urn:microsoft.com/office/officeart/2005/8/layout/cycle2"/>
    <dgm:cxn modelId="{7ABA1BB1-D8DB-4EAE-8BA8-D08E48B1EEB8}" type="presOf" srcId="{157BFD43-C9CA-4E32-AE49-1E9639EE2CB5}" destId="{7E52300E-F5D9-4E54-8DFC-D874632B0301}" srcOrd="0" destOrd="0" presId="urn:microsoft.com/office/officeart/2005/8/layout/cycle2"/>
    <dgm:cxn modelId="{09AE95FE-6A17-4ED7-AB2A-7DE027A07293}" type="presOf" srcId="{F9ED13CF-205F-4F94-9F5D-140D59E5B9C8}" destId="{02EEEEA6-26E2-4510-9128-C92FF8FCC414}" srcOrd="0" destOrd="0" presId="urn:microsoft.com/office/officeart/2005/8/layout/cycle2"/>
    <dgm:cxn modelId="{BA0A28DA-9B25-48DB-9EC6-02FF7EF97945}" type="presOf" srcId="{A3DC58D3-75E8-4DAA-A29F-19FDBD4F05E5}" destId="{97E81157-2C62-4CFB-9580-ED61F1C52209}" srcOrd="0" destOrd="0" presId="urn:microsoft.com/office/officeart/2005/8/layout/cycle2"/>
    <dgm:cxn modelId="{30677A48-8916-4D37-84C1-965D07176192}" type="presOf" srcId="{A3DC58D3-75E8-4DAA-A29F-19FDBD4F05E5}" destId="{A45773F9-F167-4719-A412-06F7A9709548}" srcOrd="1" destOrd="0" presId="urn:microsoft.com/office/officeart/2005/8/layout/cycle2"/>
    <dgm:cxn modelId="{DCA0997B-8117-4F4A-83FC-22CB52D851F7}" type="presOf" srcId="{6EB0993C-8C45-4B71-8CDB-B5BA712A212E}" destId="{88E0B283-4338-4205-84D6-88697F739359}" srcOrd="0" destOrd="0" presId="urn:microsoft.com/office/officeart/2005/8/layout/cycle2"/>
    <dgm:cxn modelId="{2A9395CE-DBF0-4408-A98B-DBC58A3FF6A1}" srcId="{AEAA4C82-14EF-464E-AB5E-F541EBEE9CD0}" destId="{11E04BD8-76E2-4EF9-BB55-CFAD2CC1EA60}" srcOrd="1" destOrd="0" parTransId="{BD50FBEF-AF41-4525-91EB-9DB155C0639D}" sibTransId="{157BFD43-C9CA-4E32-AE49-1E9639EE2CB5}"/>
    <dgm:cxn modelId="{997A8E94-4E50-4163-AD2E-E6910FD77B9B}" srcId="{AEAA4C82-14EF-464E-AB5E-F541EBEE9CD0}" destId="{F9ED13CF-205F-4F94-9F5D-140D59E5B9C8}" srcOrd="2" destOrd="0" parTransId="{88632CC5-7810-4AB6-972B-FBB613439220}" sibTransId="{6EB0993C-8C45-4B71-8CDB-B5BA712A212E}"/>
    <dgm:cxn modelId="{F8CCD0A0-EF2D-477F-BE29-272788E6E76F}" type="presOf" srcId="{E3552440-85A9-4798-A0FD-5D557E04E7E3}" destId="{DB74F71F-1EF3-458F-A91A-5A05CE926695}" srcOrd="1" destOrd="0" presId="urn:microsoft.com/office/officeart/2005/8/layout/cycle2"/>
    <dgm:cxn modelId="{2D34474B-42CD-4D2F-8BF6-24D61560EB37}" type="presOf" srcId="{204D9A2F-112C-4F02-A628-8B3AFDC50896}" destId="{54A59810-15DC-4430-A210-2FC810685BBB}" srcOrd="0" destOrd="0" presId="urn:microsoft.com/office/officeart/2005/8/layout/cycle2"/>
    <dgm:cxn modelId="{3C7D5FFE-CA7C-42C2-9961-31285736ED45}" type="presOf" srcId="{E3552440-85A9-4798-A0FD-5D557E04E7E3}" destId="{FD2E6C21-CA20-4306-B7A2-3CD75A0D8809}" srcOrd="0" destOrd="0" presId="urn:microsoft.com/office/officeart/2005/8/layout/cycle2"/>
    <dgm:cxn modelId="{7C1D9095-A175-4770-98EE-27285F295756}" type="presParOf" srcId="{69894116-E052-4E72-B47F-343C2EAF26CD}" destId="{D1E230E0-2825-4A4D-8A63-E98DF35D1950}" srcOrd="0" destOrd="0" presId="urn:microsoft.com/office/officeart/2005/8/layout/cycle2"/>
    <dgm:cxn modelId="{6804D31A-851F-49C4-A2F4-57BF77C32938}" type="presParOf" srcId="{69894116-E052-4E72-B47F-343C2EAF26CD}" destId="{97E81157-2C62-4CFB-9580-ED61F1C52209}" srcOrd="1" destOrd="0" presId="urn:microsoft.com/office/officeart/2005/8/layout/cycle2"/>
    <dgm:cxn modelId="{8759EF93-98AA-41D9-8EFF-D85444F4C926}" type="presParOf" srcId="{97E81157-2C62-4CFB-9580-ED61F1C52209}" destId="{A45773F9-F167-4719-A412-06F7A9709548}" srcOrd="0" destOrd="0" presId="urn:microsoft.com/office/officeart/2005/8/layout/cycle2"/>
    <dgm:cxn modelId="{3ABD4441-C0EA-4F56-8A59-C4746DEB540F}" type="presParOf" srcId="{69894116-E052-4E72-B47F-343C2EAF26CD}" destId="{EEA8D284-A835-42C8-A811-5E293CEC6C38}" srcOrd="2" destOrd="0" presId="urn:microsoft.com/office/officeart/2005/8/layout/cycle2"/>
    <dgm:cxn modelId="{970F6708-06E8-441E-B2B8-963C08160109}" type="presParOf" srcId="{69894116-E052-4E72-B47F-343C2EAF26CD}" destId="{7E52300E-F5D9-4E54-8DFC-D874632B0301}" srcOrd="3" destOrd="0" presId="urn:microsoft.com/office/officeart/2005/8/layout/cycle2"/>
    <dgm:cxn modelId="{9C32CC4D-B60E-498E-BE2E-FDCA15AB3C03}" type="presParOf" srcId="{7E52300E-F5D9-4E54-8DFC-D874632B0301}" destId="{32F3B83E-9104-4206-BD9A-C12495CAE63F}" srcOrd="0" destOrd="0" presId="urn:microsoft.com/office/officeart/2005/8/layout/cycle2"/>
    <dgm:cxn modelId="{4E6C80BF-FC38-41FF-84E9-AB00B926E816}" type="presParOf" srcId="{69894116-E052-4E72-B47F-343C2EAF26CD}" destId="{02EEEEA6-26E2-4510-9128-C92FF8FCC414}" srcOrd="4" destOrd="0" presId="urn:microsoft.com/office/officeart/2005/8/layout/cycle2"/>
    <dgm:cxn modelId="{BA11814C-5F7F-4637-84C9-A7D06274DEEA}" type="presParOf" srcId="{69894116-E052-4E72-B47F-343C2EAF26CD}" destId="{88E0B283-4338-4205-84D6-88697F739359}" srcOrd="5" destOrd="0" presId="urn:microsoft.com/office/officeart/2005/8/layout/cycle2"/>
    <dgm:cxn modelId="{09269E76-5003-4C07-B089-1962C9187448}" type="presParOf" srcId="{88E0B283-4338-4205-84D6-88697F739359}" destId="{3FEAAFF6-99A9-4A77-8972-D8EC71E71844}" srcOrd="0" destOrd="0" presId="urn:microsoft.com/office/officeart/2005/8/layout/cycle2"/>
    <dgm:cxn modelId="{3F459604-338D-488E-8718-5964CB57BA10}" type="presParOf" srcId="{69894116-E052-4E72-B47F-343C2EAF26CD}" destId="{54A59810-15DC-4430-A210-2FC810685BBB}" srcOrd="6" destOrd="0" presId="urn:microsoft.com/office/officeart/2005/8/layout/cycle2"/>
    <dgm:cxn modelId="{43A3EF68-2836-4CB3-83B1-AAFEFFA15292}" type="presParOf" srcId="{69894116-E052-4E72-B47F-343C2EAF26CD}" destId="{FD2E6C21-CA20-4306-B7A2-3CD75A0D8809}" srcOrd="7" destOrd="0" presId="urn:microsoft.com/office/officeart/2005/8/layout/cycle2"/>
    <dgm:cxn modelId="{0C768F55-916B-48F8-A09F-BE8AEE2DBEB9}" type="presParOf" srcId="{FD2E6C21-CA20-4306-B7A2-3CD75A0D8809}" destId="{DB74F71F-1EF3-458F-A91A-5A05CE926695}" srcOrd="0" destOrd="0" presId="urn:microsoft.com/office/officeart/2005/8/layout/cycle2"/>
    <dgm:cxn modelId="{B0C9A2A4-E5C0-4598-857D-AC0AA168147E}" type="presParOf" srcId="{69894116-E052-4E72-B47F-343C2EAF26CD}" destId="{61F70DAE-4453-48C3-94C8-7C355B7DB4F6}" srcOrd="8" destOrd="0" presId="urn:microsoft.com/office/officeart/2005/8/layout/cycle2"/>
    <dgm:cxn modelId="{C9498080-B4D0-49A9-9D8D-B7B8BE52C504}" type="presParOf" srcId="{69894116-E052-4E72-B47F-343C2EAF26CD}" destId="{DD57BE00-F141-443C-9406-D935C1300520}" srcOrd="9" destOrd="0" presId="urn:microsoft.com/office/officeart/2005/8/layout/cycle2"/>
    <dgm:cxn modelId="{9B713273-90BF-4041-93FD-E32C98C65E7F}" type="presParOf" srcId="{DD57BE00-F141-443C-9406-D935C1300520}" destId="{EB1192D1-4578-4308-B92F-2579FF0F14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30132-2015-4F80-AE1A-F7AA6D21CADC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48ED4BDD-9B08-4780-8EB0-1EA245DDBB6A}">
      <dgm:prSet phldrT="[Text]"/>
      <dgm:spPr/>
      <dgm:t>
        <a:bodyPr/>
        <a:lstStyle/>
        <a:p>
          <a:pPr algn="r"/>
          <a:r>
            <a:rPr lang="cs-CZ" b="1" dirty="0" smtClean="0"/>
            <a:t>Motivace ke změně chování</a:t>
          </a:r>
          <a:endParaRPr lang="en-US" b="1" dirty="0" smtClean="0"/>
        </a:p>
        <a:p>
          <a:pPr algn="r"/>
          <a:endParaRPr lang="en-GB" i="1" dirty="0" smtClean="0"/>
        </a:p>
        <a:p>
          <a:pPr algn="r"/>
          <a:r>
            <a:rPr lang="en-GB" i="1" dirty="0" smtClean="0"/>
            <a:t>“</a:t>
          </a:r>
          <a:r>
            <a:rPr lang="cs-CZ" i="1" dirty="0" smtClean="0"/>
            <a:t>Začala jsem víc vypínat světla a mí rodiče říkali, že ušetřili spoustu peněz…tak mi koupili nový mobil.</a:t>
          </a:r>
          <a:r>
            <a:rPr lang="en-GB" i="1" dirty="0" smtClean="0"/>
            <a:t>”</a:t>
          </a:r>
          <a:endParaRPr lang="cs-CZ" dirty="0"/>
        </a:p>
      </dgm:t>
    </dgm:pt>
    <dgm:pt modelId="{EAE72E60-1EBC-4D47-9FAC-119EA600B2E7}" type="parTrans" cxnId="{49CDC75C-2114-4C70-8316-886C5971C730}">
      <dgm:prSet/>
      <dgm:spPr/>
      <dgm:t>
        <a:bodyPr/>
        <a:lstStyle/>
        <a:p>
          <a:endParaRPr lang="cs-CZ"/>
        </a:p>
      </dgm:t>
    </dgm:pt>
    <dgm:pt modelId="{B4A3401F-53BC-44AD-BFF4-003ACADA4DA5}" type="sibTrans" cxnId="{49CDC75C-2114-4C70-8316-886C5971C730}">
      <dgm:prSet/>
      <dgm:spPr/>
      <dgm:t>
        <a:bodyPr/>
        <a:lstStyle/>
        <a:p>
          <a:endParaRPr lang="cs-CZ"/>
        </a:p>
      </dgm:t>
    </dgm:pt>
    <dgm:pt modelId="{520ABD2F-475F-4EB8-A158-CF98EE1C33AD}">
      <dgm:prSet phldrT="[Text]"/>
      <dgm:spPr/>
      <dgm:t>
        <a:bodyPr/>
        <a:lstStyle/>
        <a:p>
          <a:pPr algn="l"/>
          <a:r>
            <a:rPr lang="cs-CZ" b="1" dirty="0" smtClean="0"/>
            <a:t>Podpora </a:t>
          </a:r>
          <a:r>
            <a:rPr lang="en-US" b="1" dirty="0" smtClean="0"/>
            <a:t>&amp; </a:t>
          </a:r>
          <a:r>
            <a:rPr lang="cs-CZ" b="1" dirty="0" smtClean="0"/>
            <a:t>tlak</a:t>
          </a:r>
          <a:endParaRPr lang="en-US" b="1" dirty="0" smtClean="0"/>
        </a:p>
        <a:p>
          <a:pPr algn="l"/>
          <a:r>
            <a:rPr lang="en-GB" i="1" dirty="0" smtClean="0"/>
            <a:t>“</a:t>
          </a:r>
          <a:r>
            <a:rPr lang="cs-CZ" i="1" dirty="0" smtClean="0"/>
            <a:t>Říkala jsem mámě, ať nepálí plasty v kamnech, ale ta na to, že to tady dělá každý a nemá smysl s tím přestat.</a:t>
          </a:r>
          <a:r>
            <a:rPr lang="en-GB" i="1" dirty="0" smtClean="0"/>
            <a:t>”</a:t>
          </a:r>
          <a:endParaRPr lang="cs-CZ" dirty="0"/>
        </a:p>
      </dgm:t>
    </dgm:pt>
    <dgm:pt modelId="{2466C4D0-C407-439D-A0D6-403200CA14F2}" type="parTrans" cxnId="{091A7D86-6604-45ED-897D-694B572DE418}">
      <dgm:prSet/>
      <dgm:spPr/>
      <dgm:t>
        <a:bodyPr/>
        <a:lstStyle/>
        <a:p>
          <a:endParaRPr lang="cs-CZ"/>
        </a:p>
      </dgm:t>
    </dgm:pt>
    <dgm:pt modelId="{C50600F0-C6F5-4D32-B082-D4FDCAC8A02F}" type="sibTrans" cxnId="{091A7D86-6604-45ED-897D-694B572DE418}">
      <dgm:prSet/>
      <dgm:spPr/>
      <dgm:t>
        <a:bodyPr/>
        <a:lstStyle/>
        <a:p>
          <a:endParaRPr lang="cs-CZ"/>
        </a:p>
      </dgm:t>
    </dgm:pt>
    <dgm:pt modelId="{3640AFA4-9928-4CB7-910F-9655611370CD}" type="pres">
      <dgm:prSet presAssocID="{21630132-2015-4F80-AE1A-F7AA6D21CAD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0A6CDD9-88ED-4BAB-A6D7-7065B6468E98}" type="pres">
      <dgm:prSet presAssocID="{21630132-2015-4F80-AE1A-F7AA6D21CADC}" presName="divider" presStyleLbl="fgShp" presStyleIdx="0" presStyleCnt="1"/>
      <dgm:spPr/>
      <dgm:t>
        <a:bodyPr/>
        <a:lstStyle/>
        <a:p>
          <a:endParaRPr lang="cs-CZ"/>
        </a:p>
      </dgm:t>
    </dgm:pt>
    <dgm:pt modelId="{6D6D497D-C129-4AC9-B1BC-DC536435982F}" type="pres">
      <dgm:prSet presAssocID="{48ED4BDD-9B08-4780-8EB0-1EA245DDBB6A}" presName="downArrow" presStyleLbl="node1" presStyleIdx="0" presStyleCnt="2"/>
      <dgm:spPr/>
      <dgm:t>
        <a:bodyPr/>
        <a:lstStyle/>
        <a:p>
          <a:endParaRPr lang="cs-CZ"/>
        </a:p>
      </dgm:t>
    </dgm:pt>
    <dgm:pt modelId="{323D6F40-9EA7-42F2-92BA-B4522CBC0281}" type="pres">
      <dgm:prSet presAssocID="{48ED4BDD-9B08-4780-8EB0-1EA245DDBB6A}" presName="downArrowText" presStyleLbl="revTx" presStyleIdx="0" presStyleCnt="2" custScaleX="136678" custScaleY="972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034433-1D40-45A2-B7BF-7D45E6FEBC17}" type="pres">
      <dgm:prSet presAssocID="{520ABD2F-475F-4EB8-A158-CF98EE1C33AD}" presName="upArrow" presStyleLbl="node1" presStyleIdx="1" presStyleCnt="2" custLinFactNeighborX="6667" custLinFactNeighborY="-2254"/>
      <dgm:spPr/>
      <dgm:t>
        <a:bodyPr/>
        <a:lstStyle/>
        <a:p>
          <a:endParaRPr lang="cs-CZ"/>
        </a:p>
      </dgm:t>
    </dgm:pt>
    <dgm:pt modelId="{87D30383-1CC0-462E-8B6C-6B62A13AB8F4}" type="pres">
      <dgm:prSet presAssocID="{520ABD2F-475F-4EB8-A158-CF98EE1C33AD}" presName="upArrowText" presStyleLbl="revTx" presStyleIdx="1" presStyleCnt="2" custScaleX="193750" custScaleY="921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52C67E-C5CE-4F38-ADF2-AA57497C7862}" type="presOf" srcId="{520ABD2F-475F-4EB8-A158-CF98EE1C33AD}" destId="{87D30383-1CC0-462E-8B6C-6B62A13AB8F4}" srcOrd="0" destOrd="0" presId="urn:microsoft.com/office/officeart/2005/8/layout/arrow3"/>
    <dgm:cxn modelId="{091A7D86-6604-45ED-897D-694B572DE418}" srcId="{21630132-2015-4F80-AE1A-F7AA6D21CADC}" destId="{520ABD2F-475F-4EB8-A158-CF98EE1C33AD}" srcOrd="1" destOrd="0" parTransId="{2466C4D0-C407-439D-A0D6-403200CA14F2}" sibTransId="{C50600F0-C6F5-4D32-B082-D4FDCAC8A02F}"/>
    <dgm:cxn modelId="{08F86757-C76D-4F8A-8DE0-020191E8C404}" type="presOf" srcId="{21630132-2015-4F80-AE1A-F7AA6D21CADC}" destId="{3640AFA4-9928-4CB7-910F-9655611370CD}" srcOrd="0" destOrd="0" presId="urn:microsoft.com/office/officeart/2005/8/layout/arrow3"/>
    <dgm:cxn modelId="{EC64C6D9-6017-420A-A795-B926204B4475}" type="presOf" srcId="{48ED4BDD-9B08-4780-8EB0-1EA245DDBB6A}" destId="{323D6F40-9EA7-42F2-92BA-B4522CBC0281}" srcOrd="0" destOrd="0" presId="urn:microsoft.com/office/officeart/2005/8/layout/arrow3"/>
    <dgm:cxn modelId="{49CDC75C-2114-4C70-8316-886C5971C730}" srcId="{21630132-2015-4F80-AE1A-F7AA6D21CADC}" destId="{48ED4BDD-9B08-4780-8EB0-1EA245DDBB6A}" srcOrd="0" destOrd="0" parTransId="{EAE72E60-1EBC-4D47-9FAC-119EA600B2E7}" sibTransId="{B4A3401F-53BC-44AD-BFF4-003ACADA4DA5}"/>
    <dgm:cxn modelId="{D7D1D0D5-CCB2-4830-81D3-C3856EF66204}" type="presParOf" srcId="{3640AFA4-9928-4CB7-910F-9655611370CD}" destId="{50A6CDD9-88ED-4BAB-A6D7-7065B6468E98}" srcOrd="0" destOrd="0" presId="urn:microsoft.com/office/officeart/2005/8/layout/arrow3"/>
    <dgm:cxn modelId="{4304AD6E-E0FA-4F40-9748-DDFB4C51D07D}" type="presParOf" srcId="{3640AFA4-9928-4CB7-910F-9655611370CD}" destId="{6D6D497D-C129-4AC9-B1BC-DC536435982F}" srcOrd="1" destOrd="0" presId="urn:microsoft.com/office/officeart/2005/8/layout/arrow3"/>
    <dgm:cxn modelId="{B4F2E840-D9AE-48FE-BB7B-4C7A219B3119}" type="presParOf" srcId="{3640AFA4-9928-4CB7-910F-9655611370CD}" destId="{323D6F40-9EA7-42F2-92BA-B4522CBC0281}" srcOrd="2" destOrd="0" presId="urn:microsoft.com/office/officeart/2005/8/layout/arrow3"/>
    <dgm:cxn modelId="{5FC71A91-D466-45EA-91F2-9E869FB14FCD}" type="presParOf" srcId="{3640AFA4-9928-4CB7-910F-9655611370CD}" destId="{E6034433-1D40-45A2-B7BF-7D45E6FEBC17}" srcOrd="3" destOrd="0" presId="urn:microsoft.com/office/officeart/2005/8/layout/arrow3"/>
    <dgm:cxn modelId="{D78226CD-748A-447E-B8A0-3D1F45ACFA9C}" type="presParOf" srcId="{3640AFA4-9928-4CB7-910F-9655611370CD}" destId="{87D30383-1CC0-462E-8B6C-6B62A13AB8F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2F7D95-E6B8-40B4-81C4-3D509F95CE6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3BC603-527E-4298-96F5-C6A02BB73665}">
      <dgm:prSet phldrT="[Text]"/>
      <dgm:spPr/>
      <dgm:t>
        <a:bodyPr/>
        <a:lstStyle/>
        <a:p>
          <a:r>
            <a:rPr lang="cs-CZ" dirty="0" smtClean="0"/>
            <a:t>Souhrn</a:t>
          </a:r>
          <a:endParaRPr lang="cs-CZ" dirty="0"/>
        </a:p>
      </dgm:t>
    </dgm:pt>
    <dgm:pt modelId="{AE2FDE78-CE36-4BC0-912B-177A193F017A}" type="parTrans" cxnId="{013466A0-6D6C-4D21-B7BB-943E03FFCF09}">
      <dgm:prSet/>
      <dgm:spPr/>
      <dgm:t>
        <a:bodyPr/>
        <a:lstStyle/>
        <a:p>
          <a:endParaRPr lang="cs-CZ"/>
        </a:p>
      </dgm:t>
    </dgm:pt>
    <dgm:pt modelId="{7350CF30-91C1-4954-BD55-30B092E82F69}" type="sibTrans" cxnId="{013466A0-6D6C-4D21-B7BB-943E03FFCF09}">
      <dgm:prSet/>
      <dgm:spPr/>
      <dgm:t>
        <a:bodyPr/>
        <a:lstStyle/>
        <a:p>
          <a:endParaRPr lang="cs-CZ"/>
        </a:p>
      </dgm:t>
    </dgm:pt>
    <dgm:pt modelId="{1ED9AFC5-036F-43B3-84DD-945028BD7E21}">
      <dgm:prSet phldrT="[Text]"/>
      <dgm:spPr/>
      <dgm:t>
        <a:bodyPr/>
        <a:lstStyle/>
        <a:p>
          <a:r>
            <a:rPr lang="cs-CZ" dirty="0" smtClean="0"/>
            <a:t>Max 1 strana s hlavními zjištěními</a:t>
          </a:r>
          <a:endParaRPr lang="cs-CZ" dirty="0"/>
        </a:p>
      </dgm:t>
    </dgm:pt>
    <dgm:pt modelId="{06653D37-14B7-47D4-99F0-56818D9E12D3}" type="parTrans" cxnId="{BE218669-45C8-42B8-9A63-995DB838B1F9}">
      <dgm:prSet/>
      <dgm:spPr/>
      <dgm:t>
        <a:bodyPr/>
        <a:lstStyle/>
        <a:p>
          <a:endParaRPr lang="cs-CZ"/>
        </a:p>
      </dgm:t>
    </dgm:pt>
    <dgm:pt modelId="{CFE8F579-516A-4D9F-82CE-B0FA8AE30EA9}" type="sibTrans" cxnId="{BE218669-45C8-42B8-9A63-995DB838B1F9}">
      <dgm:prSet/>
      <dgm:spPr/>
      <dgm:t>
        <a:bodyPr/>
        <a:lstStyle/>
        <a:p>
          <a:endParaRPr lang="cs-CZ"/>
        </a:p>
      </dgm:t>
    </dgm:pt>
    <dgm:pt modelId="{20789E59-3FB4-4BBE-96CF-A1F7146B290E}">
      <dgm:prSet phldrT="[Text]" custT="1"/>
      <dgm:spPr/>
      <dgm:t>
        <a:bodyPr/>
        <a:lstStyle/>
        <a:p>
          <a:r>
            <a:rPr lang="cs-CZ" sz="1800" dirty="0" smtClean="0"/>
            <a:t>Co se má dozvědět někdo, kdo má na přečtení 5 minut.</a:t>
          </a:r>
          <a:endParaRPr lang="cs-CZ" sz="1800" dirty="0"/>
        </a:p>
      </dgm:t>
    </dgm:pt>
    <dgm:pt modelId="{5035706B-1634-4040-941F-5D02AE495590}" type="parTrans" cxnId="{918E6E90-9034-41FB-BD10-8EC2E51B3EF7}">
      <dgm:prSet/>
      <dgm:spPr/>
      <dgm:t>
        <a:bodyPr/>
        <a:lstStyle/>
        <a:p>
          <a:endParaRPr lang="cs-CZ"/>
        </a:p>
      </dgm:t>
    </dgm:pt>
    <dgm:pt modelId="{5F93E231-FFF2-4603-9230-60AC7405EAC0}" type="sibTrans" cxnId="{918E6E90-9034-41FB-BD10-8EC2E51B3EF7}">
      <dgm:prSet/>
      <dgm:spPr/>
      <dgm:t>
        <a:bodyPr/>
        <a:lstStyle/>
        <a:p>
          <a:endParaRPr lang="cs-CZ"/>
        </a:p>
      </dgm:t>
    </dgm:pt>
    <dgm:pt modelId="{78EB6D03-A780-46AA-9A57-345259AF68A7}">
      <dgm:prSet phldrT="[Text]"/>
      <dgm:spPr/>
      <dgm:t>
        <a:bodyPr/>
        <a:lstStyle/>
        <a:p>
          <a:r>
            <a:rPr lang="cs-CZ" dirty="0" smtClean="0"/>
            <a:t>Program</a:t>
          </a:r>
          <a:endParaRPr lang="cs-CZ" dirty="0"/>
        </a:p>
      </dgm:t>
    </dgm:pt>
    <dgm:pt modelId="{DF05D0D9-92AE-4548-B040-8C48B564B156}" type="parTrans" cxnId="{294E6685-3C0C-4E62-9ACF-82BE8F481B21}">
      <dgm:prSet/>
      <dgm:spPr/>
      <dgm:t>
        <a:bodyPr/>
        <a:lstStyle/>
        <a:p>
          <a:endParaRPr lang="cs-CZ"/>
        </a:p>
      </dgm:t>
    </dgm:pt>
    <dgm:pt modelId="{130B174A-908D-41C9-87C8-2D35C10270C3}" type="sibTrans" cxnId="{294E6685-3C0C-4E62-9ACF-82BE8F481B21}">
      <dgm:prSet/>
      <dgm:spPr/>
      <dgm:t>
        <a:bodyPr/>
        <a:lstStyle/>
        <a:p>
          <a:endParaRPr lang="cs-CZ"/>
        </a:p>
      </dgm:t>
    </dgm:pt>
    <dgm:pt modelId="{BDC5DFEE-DD8A-48DD-84E4-7899C964703D}">
      <dgm:prSet phldrT="[Text]"/>
      <dgm:spPr/>
      <dgm:t>
        <a:bodyPr/>
        <a:lstStyle/>
        <a:p>
          <a:r>
            <a:rPr lang="cs-CZ" dirty="0" smtClean="0"/>
            <a:t>Popis a analýza programu</a:t>
          </a:r>
          <a:endParaRPr lang="cs-CZ" dirty="0"/>
        </a:p>
      </dgm:t>
    </dgm:pt>
    <dgm:pt modelId="{7557160B-B3C8-4041-98C5-2B1DD5383B41}" type="parTrans" cxnId="{B0D209D2-9AD9-422E-BE84-2FB9D8ECFE5E}">
      <dgm:prSet/>
      <dgm:spPr/>
      <dgm:t>
        <a:bodyPr/>
        <a:lstStyle/>
        <a:p>
          <a:endParaRPr lang="cs-CZ"/>
        </a:p>
      </dgm:t>
    </dgm:pt>
    <dgm:pt modelId="{9A5199CF-65D4-4014-8314-90475BA1D71E}" type="sibTrans" cxnId="{B0D209D2-9AD9-422E-BE84-2FB9D8ECFE5E}">
      <dgm:prSet/>
      <dgm:spPr/>
      <dgm:t>
        <a:bodyPr/>
        <a:lstStyle/>
        <a:p>
          <a:endParaRPr lang="cs-CZ"/>
        </a:p>
      </dgm:t>
    </dgm:pt>
    <dgm:pt modelId="{85EAF555-8BDE-43AE-BD78-2749A1290B85}">
      <dgm:prSet phldrT="[Text]" custT="1"/>
      <dgm:spPr/>
      <dgm:t>
        <a:bodyPr/>
        <a:lstStyle/>
        <a:p>
          <a:r>
            <a:rPr lang="cs-CZ" sz="1800" dirty="0" smtClean="0"/>
            <a:t>Co program chce a jak je pravděpodobné, že se mu to podaří.</a:t>
          </a:r>
          <a:endParaRPr lang="cs-CZ" sz="1800" dirty="0"/>
        </a:p>
      </dgm:t>
    </dgm:pt>
    <dgm:pt modelId="{31749DF0-BB34-45FA-BE5F-FFD560D4D45D}" type="parTrans" cxnId="{AFF3356A-5290-40C9-983C-9D2B43FF303A}">
      <dgm:prSet/>
      <dgm:spPr/>
      <dgm:t>
        <a:bodyPr/>
        <a:lstStyle/>
        <a:p>
          <a:endParaRPr lang="cs-CZ"/>
        </a:p>
      </dgm:t>
    </dgm:pt>
    <dgm:pt modelId="{8D857E31-08B1-4112-838F-76B39FED4B1F}" type="sibTrans" cxnId="{AFF3356A-5290-40C9-983C-9D2B43FF303A}">
      <dgm:prSet/>
      <dgm:spPr/>
      <dgm:t>
        <a:bodyPr/>
        <a:lstStyle/>
        <a:p>
          <a:endParaRPr lang="cs-CZ"/>
        </a:p>
      </dgm:t>
    </dgm:pt>
    <dgm:pt modelId="{C7539B2D-08F9-4C1A-A5F7-59F6D55901C5}">
      <dgm:prSet phldrT="[Text]"/>
      <dgm:spPr/>
      <dgm:t>
        <a:bodyPr/>
        <a:lstStyle/>
        <a:p>
          <a:r>
            <a:rPr lang="cs-CZ" dirty="0" smtClean="0"/>
            <a:t>Metodologie</a:t>
          </a:r>
          <a:endParaRPr lang="cs-CZ" dirty="0"/>
        </a:p>
      </dgm:t>
    </dgm:pt>
    <dgm:pt modelId="{8FAD9B83-0F37-462D-8D9F-E5D2A2BE706B}" type="parTrans" cxnId="{2892C95A-1C21-4B1F-9EB9-853C58576BC9}">
      <dgm:prSet/>
      <dgm:spPr/>
      <dgm:t>
        <a:bodyPr/>
        <a:lstStyle/>
        <a:p>
          <a:endParaRPr lang="cs-CZ"/>
        </a:p>
      </dgm:t>
    </dgm:pt>
    <dgm:pt modelId="{1F22224D-D594-41F4-BE45-BA6DF98F1542}" type="sibTrans" cxnId="{2892C95A-1C21-4B1F-9EB9-853C58576BC9}">
      <dgm:prSet/>
      <dgm:spPr/>
      <dgm:t>
        <a:bodyPr/>
        <a:lstStyle/>
        <a:p>
          <a:endParaRPr lang="cs-CZ"/>
        </a:p>
      </dgm:t>
    </dgm:pt>
    <dgm:pt modelId="{73731159-C8DE-4B7A-BF8C-477BCC12D264}">
      <dgm:prSet phldrT="[Text]"/>
      <dgm:spPr/>
      <dgm:t>
        <a:bodyPr/>
        <a:lstStyle/>
        <a:p>
          <a:r>
            <a:rPr lang="cs-CZ" dirty="0" smtClean="0"/>
            <a:t>Jakým způsobem byla zpracována evaluace</a:t>
          </a:r>
          <a:endParaRPr lang="cs-CZ" dirty="0"/>
        </a:p>
      </dgm:t>
    </dgm:pt>
    <dgm:pt modelId="{F0211BD8-E338-45EC-91F6-D60AD30E2640}" type="parTrans" cxnId="{90EF99F2-2825-433E-B651-A3C256DBFA36}">
      <dgm:prSet/>
      <dgm:spPr/>
      <dgm:t>
        <a:bodyPr/>
        <a:lstStyle/>
        <a:p>
          <a:endParaRPr lang="cs-CZ"/>
        </a:p>
      </dgm:t>
    </dgm:pt>
    <dgm:pt modelId="{699A50E7-BA45-4660-AF01-D4A2CEDC0572}" type="sibTrans" cxnId="{90EF99F2-2825-433E-B651-A3C256DBFA36}">
      <dgm:prSet/>
      <dgm:spPr/>
      <dgm:t>
        <a:bodyPr/>
        <a:lstStyle/>
        <a:p>
          <a:endParaRPr lang="cs-CZ"/>
        </a:p>
      </dgm:t>
    </dgm:pt>
    <dgm:pt modelId="{279F21FC-E49A-4229-B44E-0F4A38C04CF7}">
      <dgm:prSet phldrT="[Text]" custT="1"/>
      <dgm:spPr/>
      <dgm:t>
        <a:bodyPr/>
        <a:lstStyle/>
        <a:p>
          <a:r>
            <a:rPr lang="cs-CZ" sz="1800" dirty="0" smtClean="0"/>
            <a:t>Co, jak, kdy a kde se ověřovalo.</a:t>
          </a:r>
          <a:endParaRPr lang="cs-CZ" sz="1800" dirty="0"/>
        </a:p>
      </dgm:t>
    </dgm:pt>
    <dgm:pt modelId="{3150D3B2-6065-4062-A327-D99AA381867E}" type="parTrans" cxnId="{322A8D96-2340-4AE5-8EEF-3D5036615574}">
      <dgm:prSet/>
      <dgm:spPr/>
      <dgm:t>
        <a:bodyPr/>
        <a:lstStyle/>
        <a:p>
          <a:endParaRPr lang="cs-CZ"/>
        </a:p>
      </dgm:t>
    </dgm:pt>
    <dgm:pt modelId="{34174E15-39C4-4590-8187-2987CBF0240F}" type="sibTrans" cxnId="{322A8D96-2340-4AE5-8EEF-3D5036615574}">
      <dgm:prSet/>
      <dgm:spPr/>
      <dgm:t>
        <a:bodyPr/>
        <a:lstStyle/>
        <a:p>
          <a:endParaRPr lang="cs-CZ"/>
        </a:p>
      </dgm:t>
    </dgm:pt>
    <dgm:pt modelId="{20903871-622D-4FA0-9113-4AF8457F963C}">
      <dgm:prSet phldrT="[Text]"/>
      <dgm:spPr/>
      <dgm:t>
        <a:bodyPr/>
        <a:lstStyle/>
        <a:p>
          <a:r>
            <a:rPr lang="cs-CZ" dirty="0" smtClean="0"/>
            <a:t>Výsledky</a:t>
          </a:r>
          <a:endParaRPr lang="cs-CZ" dirty="0"/>
        </a:p>
      </dgm:t>
    </dgm:pt>
    <dgm:pt modelId="{CD9CE567-9AC0-4A8B-8F22-43C2500FA03F}" type="parTrans" cxnId="{D53AC43D-B862-4A88-B8DB-0E6395D9726E}">
      <dgm:prSet/>
      <dgm:spPr/>
      <dgm:t>
        <a:bodyPr/>
        <a:lstStyle/>
        <a:p>
          <a:endParaRPr lang="cs-CZ"/>
        </a:p>
      </dgm:t>
    </dgm:pt>
    <dgm:pt modelId="{A70447EF-57B7-4719-9949-C11B372BCA94}" type="sibTrans" cxnId="{D53AC43D-B862-4A88-B8DB-0E6395D9726E}">
      <dgm:prSet/>
      <dgm:spPr/>
      <dgm:t>
        <a:bodyPr/>
        <a:lstStyle/>
        <a:p>
          <a:endParaRPr lang="cs-CZ"/>
        </a:p>
      </dgm:t>
    </dgm:pt>
    <dgm:pt modelId="{8F21970F-171E-423C-B82A-D22D4536DAF8}">
      <dgm:prSet phldrT="[Text]"/>
      <dgm:spPr/>
      <dgm:t>
        <a:bodyPr/>
        <a:lstStyle/>
        <a:p>
          <a:r>
            <a:rPr lang="cs-CZ" dirty="0" smtClean="0"/>
            <a:t>Odpovědi na evaluační otázky</a:t>
          </a:r>
          <a:endParaRPr lang="cs-CZ" dirty="0"/>
        </a:p>
      </dgm:t>
    </dgm:pt>
    <dgm:pt modelId="{CBC76481-A714-497D-8B5B-241D42974698}" type="parTrans" cxnId="{4261F9AA-EE3C-46FE-8301-942240871B9D}">
      <dgm:prSet/>
      <dgm:spPr/>
      <dgm:t>
        <a:bodyPr/>
        <a:lstStyle/>
        <a:p>
          <a:endParaRPr lang="cs-CZ"/>
        </a:p>
      </dgm:t>
    </dgm:pt>
    <dgm:pt modelId="{24D3A45C-96A7-4BD3-9B0D-02FE5815D6CA}" type="sibTrans" cxnId="{4261F9AA-EE3C-46FE-8301-942240871B9D}">
      <dgm:prSet/>
      <dgm:spPr/>
      <dgm:t>
        <a:bodyPr/>
        <a:lstStyle/>
        <a:p>
          <a:endParaRPr lang="cs-CZ"/>
        </a:p>
      </dgm:t>
    </dgm:pt>
    <dgm:pt modelId="{7A9D9EC0-BB92-4EF7-A499-81124E377E09}">
      <dgm:prSet phldrT="[Text]" custT="1"/>
      <dgm:spPr/>
      <dgm:t>
        <a:bodyPr/>
        <a:lstStyle/>
        <a:p>
          <a:r>
            <a:rPr lang="cs-CZ" sz="1800" dirty="0" smtClean="0"/>
            <a:t>Co se zjistilo.</a:t>
          </a:r>
          <a:endParaRPr lang="cs-CZ" sz="1800" dirty="0"/>
        </a:p>
      </dgm:t>
    </dgm:pt>
    <dgm:pt modelId="{16B802C1-E2E5-4B54-8A86-5653C55F75A8}" type="parTrans" cxnId="{8A00CC09-2A71-4BCE-AEF6-54DAF65834D7}">
      <dgm:prSet/>
      <dgm:spPr/>
      <dgm:t>
        <a:bodyPr/>
        <a:lstStyle/>
        <a:p>
          <a:endParaRPr lang="cs-CZ"/>
        </a:p>
      </dgm:t>
    </dgm:pt>
    <dgm:pt modelId="{7C26E837-8BDE-43B8-BAAA-07C71BC766AD}" type="sibTrans" cxnId="{8A00CC09-2A71-4BCE-AEF6-54DAF65834D7}">
      <dgm:prSet/>
      <dgm:spPr/>
      <dgm:t>
        <a:bodyPr/>
        <a:lstStyle/>
        <a:p>
          <a:endParaRPr lang="cs-CZ"/>
        </a:p>
      </dgm:t>
    </dgm:pt>
    <dgm:pt modelId="{4503C681-45F4-444D-B9A9-51ED5CCA561C}">
      <dgm:prSet phldrT="[Text]"/>
      <dgm:spPr/>
      <dgm:t>
        <a:bodyPr/>
        <a:lstStyle/>
        <a:p>
          <a:r>
            <a:rPr lang="cs-CZ" dirty="0" smtClean="0"/>
            <a:t>Diskuse a doporučení</a:t>
          </a:r>
          <a:endParaRPr lang="cs-CZ" dirty="0"/>
        </a:p>
      </dgm:t>
    </dgm:pt>
    <dgm:pt modelId="{C27F5D74-50D4-4D38-9D90-E0A503C91B14}" type="parTrans" cxnId="{AC504A41-E1F7-488F-B2A9-544674D0A648}">
      <dgm:prSet/>
      <dgm:spPr/>
      <dgm:t>
        <a:bodyPr/>
        <a:lstStyle/>
        <a:p>
          <a:endParaRPr lang="cs-CZ"/>
        </a:p>
      </dgm:t>
    </dgm:pt>
    <dgm:pt modelId="{DB3061B5-1584-409C-A765-EDBBEE2506E0}" type="sibTrans" cxnId="{AC504A41-E1F7-488F-B2A9-544674D0A648}">
      <dgm:prSet/>
      <dgm:spPr/>
      <dgm:t>
        <a:bodyPr/>
        <a:lstStyle/>
        <a:p>
          <a:endParaRPr lang="cs-CZ"/>
        </a:p>
      </dgm:t>
    </dgm:pt>
    <dgm:pt modelId="{B4FA3E52-4267-4AB7-85FB-BFE20580F58B}">
      <dgm:prSet phldrT="[Text]"/>
      <dgm:spPr/>
      <dgm:t>
        <a:bodyPr/>
        <a:lstStyle/>
        <a:p>
          <a:r>
            <a:rPr lang="cs-CZ" dirty="0" smtClean="0"/>
            <a:t>Limity, úvahy, návrhy</a:t>
          </a:r>
          <a:endParaRPr lang="cs-CZ" dirty="0"/>
        </a:p>
      </dgm:t>
    </dgm:pt>
    <dgm:pt modelId="{A6536937-A032-402D-9AFA-2A2FDDC54FC2}" type="parTrans" cxnId="{8A226F7A-16E0-4D7A-B7E6-CD695573181F}">
      <dgm:prSet/>
      <dgm:spPr/>
      <dgm:t>
        <a:bodyPr/>
        <a:lstStyle/>
        <a:p>
          <a:endParaRPr lang="cs-CZ"/>
        </a:p>
      </dgm:t>
    </dgm:pt>
    <dgm:pt modelId="{180D3064-3331-4E43-A7CB-A3A1646156EE}" type="sibTrans" cxnId="{8A226F7A-16E0-4D7A-B7E6-CD695573181F}">
      <dgm:prSet/>
      <dgm:spPr/>
      <dgm:t>
        <a:bodyPr/>
        <a:lstStyle/>
        <a:p>
          <a:endParaRPr lang="cs-CZ"/>
        </a:p>
      </dgm:t>
    </dgm:pt>
    <dgm:pt modelId="{E7B88653-B8C8-4DCD-B297-659ECCB0F6B8}">
      <dgm:prSet phldrT="[Text]" custT="1"/>
      <dgm:spPr/>
      <dgm:t>
        <a:bodyPr/>
        <a:lstStyle/>
        <a:p>
          <a:r>
            <a:rPr lang="cs-CZ" sz="1800" dirty="0" smtClean="0"/>
            <a:t>S čím mohou výsledky souviset, jaké byly „limity“ evaluace, co by se v programu mohlo změnit, jak jej dále zkoumat.</a:t>
          </a:r>
          <a:endParaRPr lang="cs-CZ" sz="1800" dirty="0"/>
        </a:p>
      </dgm:t>
    </dgm:pt>
    <dgm:pt modelId="{46647FBD-C1DF-4CC7-8BF5-1FE42E60B449}" type="parTrans" cxnId="{14D0BD8D-1641-44A4-A3BE-094576885377}">
      <dgm:prSet/>
      <dgm:spPr/>
      <dgm:t>
        <a:bodyPr/>
        <a:lstStyle/>
        <a:p>
          <a:endParaRPr lang="cs-CZ"/>
        </a:p>
      </dgm:t>
    </dgm:pt>
    <dgm:pt modelId="{B8AD0716-3A64-4313-9449-2776944F7214}" type="sibTrans" cxnId="{14D0BD8D-1641-44A4-A3BE-094576885377}">
      <dgm:prSet/>
      <dgm:spPr/>
      <dgm:t>
        <a:bodyPr/>
        <a:lstStyle/>
        <a:p>
          <a:endParaRPr lang="cs-CZ"/>
        </a:p>
      </dgm:t>
    </dgm:pt>
    <dgm:pt modelId="{79125977-A38C-48C7-8D50-5A8EC27A42E1}" type="pres">
      <dgm:prSet presAssocID="{5B2F7D95-E6B8-40B4-81C4-3D509F95CE6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20AE17F-ED53-4B0E-B3F3-56A57D250B3A}" type="pres">
      <dgm:prSet presAssocID="{133BC603-527E-4298-96F5-C6A02BB73665}" presName="composite" presStyleCnt="0"/>
      <dgm:spPr/>
    </dgm:pt>
    <dgm:pt modelId="{2B824DD7-33BF-49BF-A455-562DB8B557FB}" type="pres">
      <dgm:prSet presAssocID="{133BC603-527E-4298-96F5-C6A02BB73665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855E72-66DA-4E61-984D-E7FA4193064B}" type="pres">
      <dgm:prSet presAssocID="{133BC603-527E-4298-96F5-C6A02BB73665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80CE68-7852-4DF6-81FB-1197DA431FE0}" type="pres">
      <dgm:prSet presAssocID="{133BC603-527E-4298-96F5-C6A02BB73665}" presName="Accent" presStyleLbl="parChTrans1D1" presStyleIdx="0" presStyleCnt="5"/>
      <dgm:spPr/>
    </dgm:pt>
    <dgm:pt modelId="{AFF84DA7-2BCE-413E-92EF-E9F82C00059B}" type="pres">
      <dgm:prSet presAssocID="{133BC603-527E-4298-96F5-C6A02BB73665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4FDFA9-56D2-4468-925A-5A06561C4C05}" type="pres">
      <dgm:prSet presAssocID="{7350CF30-91C1-4954-BD55-30B092E82F69}" presName="sibTrans" presStyleCnt="0"/>
      <dgm:spPr/>
    </dgm:pt>
    <dgm:pt modelId="{A9C74765-D444-4603-86BF-ECD8948A61D7}" type="pres">
      <dgm:prSet presAssocID="{78EB6D03-A780-46AA-9A57-345259AF68A7}" presName="composite" presStyleCnt="0"/>
      <dgm:spPr/>
    </dgm:pt>
    <dgm:pt modelId="{459B0F49-8482-4B02-9A58-8CFD0734BF21}" type="pres">
      <dgm:prSet presAssocID="{78EB6D03-A780-46AA-9A57-345259AF68A7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912CD5-DC14-49BC-A119-E82EE364A102}" type="pres">
      <dgm:prSet presAssocID="{78EB6D03-A780-46AA-9A57-345259AF68A7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5670D0-315B-4BDE-B19C-C3A87F78C648}" type="pres">
      <dgm:prSet presAssocID="{78EB6D03-A780-46AA-9A57-345259AF68A7}" presName="Accent" presStyleLbl="parChTrans1D1" presStyleIdx="1" presStyleCnt="5"/>
      <dgm:spPr/>
    </dgm:pt>
    <dgm:pt modelId="{2E1E7022-7DF9-49E8-8A8C-0AC9E3596240}" type="pres">
      <dgm:prSet presAssocID="{78EB6D03-A780-46AA-9A57-345259AF68A7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3206A8-0342-4F24-AAFA-7D4F7B070FB1}" type="pres">
      <dgm:prSet presAssocID="{130B174A-908D-41C9-87C8-2D35C10270C3}" presName="sibTrans" presStyleCnt="0"/>
      <dgm:spPr/>
    </dgm:pt>
    <dgm:pt modelId="{7212C085-D161-4963-940F-3B467503D731}" type="pres">
      <dgm:prSet presAssocID="{C7539B2D-08F9-4C1A-A5F7-59F6D55901C5}" presName="composite" presStyleCnt="0"/>
      <dgm:spPr/>
    </dgm:pt>
    <dgm:pt modelId="{B998FFB7-1E62-477C-8EBA-8A26F96BCBD7}" type="pres">
      <dgm:prSet presAssocID="{C7539B2D-08F9-4C1A-A5F7-59F6D55901C5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2B3DAB-5F2A-47CE-8F90-B6F94CCC630F}" type="pres">
      <dgm:prSet presAssocID="{C7539B2D-08F9-4C1A-A5F7-59F6D55901C5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F16443-6C9C-4ECA-9AA5-A966CC53D008}" type="pres">
      <dgm:prSet presAssocID="{C7539B2D-08F9-4C1A-A5F7-59F6D55901C5}" presName="Accent" presStyleLbl="parChTrans1D1" presStyleIdx="2" presStyleCnt="5"/>
      <dgm:spPr/>
    </dgm:pt>
    <dgm:pt modelId="{E034044B-1F1D-4424-9E9D-F5A7CE787623}" type="pres">
      <dgm:prSet presAssocID="{C7539B2D-08F9-4C1A-A5F7-59F6D55901C5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6BE192-9DBF-4568-9FD9-20D42DE9373B}" type="pres">
      <dgm:prSet presAssocID="{1F22224D-D594-41F4-BE45-BA6DF98F1542}" presName="sibTrans" presStyleCnt="0"/>
      <dgm:spPr/>
    </dgm:pt>
    <dgm:pt modelId="{8A1D99CF-1227-48CC-8343-4C98CB045D5C}" type="pres">
      <dgm:prSet presAssocID="{20903871-622D-4FA0-9113-4AF8457F963C}" presName="composite" presStyleCnt="0"/>
      <dgm:spPr/>
    </dgm:pt>
    <dgm:pt modelId="{F0086273-5CB6-417B-8A0E-02EEE8975459}" type="pres">
      <dgm:prSet presAssocID="{20903871-622D-4FA0-9113-4AF8457F963C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EF4D0F-8FD5-4078-9C5D-CA6FADC6836B}" type="pres">
      <dgm:prSet presAssocID="{20903871-622D-4FA0-9113-4AF8457F963C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EADB58-8469-4D8D-A031-F80889104679}" type="pres">
      <dgm:prSet presAssocID="{20903871-622D-4FA0-9113-4AF8457F963C}" presName="Accent" presStyleLbl="parChTrans1D1" presStyleIdx="3" presStyleCnt="5"/>
      <dgm:spPr/>
    </dgm:pt>
    <dgm:pt modelId="{3EFFB029-8C68-4905-88AE-ECF03FFF9B06}" type="pres">
      <dgm:prSet presAssocID="{20903871-622D-4FA0-9113-4AF8457F963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F0E8BF-DCC4-499F-9FF8-B627BE65E334}" type="pres">
      <dgm:prSet presAssocID="{A70447EF-57B7-4719-9949-C11B372BCA94}" presName="sibTrans" presStyleCnt="0"/>
      <dgm:spPr/>
    </dgm:pt>
    <dgm:pt modelId="{F184D97F-798C-48E8-B5C5-9C07B1C36502}" type="pres">
      <dgm:prSet presAssocID="{4503C681-45F4-444D-B9A9-51ED5CCA561C}" presName="composite" presStyleCnt="0"/>
      <dgm:spPr/>
    </dgm:pt>
    <dgm:pt modelId="{E1CB4663-0831-4494-871E-B73CD9260AAA}" type="pres">
      <dgm:prSet presAssocID="{4503C681-45F4-444D-B9A9-51ED5CCA561C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4DA248-8C7F-4EF9-98AF-D880B8A46941}" type="pres">
      <dgm:prSet presAssocID="{4503C681-45F4-444D-B9A9-51ED5CCA561C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36066A-3D3D-47A6-9267-5C153D61F150}" type="pres">
      <dgm:prSet presAssocID="{4503C681-45F4-444D-B9A9-51ED5CCA561C}" presName="Accent" presStyleLbl="parChTrans1D1" presStyleIdx="4" presStyleCnt="5"/>
      <dgm:spPr/>
    </dgm:pt>
    <dgm:pt modelId="{3C370024-F7E6-4330-AEF8-707953071F76}" type="pres">
      <dgm:prSet presAssocID="{4503C681-45F4-444D-B9A9-51ED5CCA561C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53AC43D-B862-4A88-B8DB-0E6395D9726E}" srcId="{5B2F7D95-E6B8-40B4-81C4-3D509F95CE68}" destId="{20903871-622D-4FA0-9113-4AF8457F963C}" srcOrd="3" destOrd="0" parTransId="{CD9CE567-9AC0-4A8B-8F22-43C2500FA03F}" sibTransId="{A70447EF-57B7-4719-9949-C11B372BCA94}"/>
    <dgm:cxn modelId="{013466A0-6D6C-4D21-B7BB-943E03FFCF09}" srcId="{5B2F7D95-E6B8-40B4-81C4-3D509F95CE68}" destId="{133BC603-527E-4298-96F5-C6A02BB73665}" srcOrd="0" destOrd="0" parTransId="{AE2FDE78-CE36-4BC0-912B-177A193F017A}" sibTransId="{7350CF30-91C1-4954-BD55-30B092E82F69}"/>
    <dgm:cxn modelId="{B0D209D2-9AD9-422E-BE84-2FB9D8ECFE5E}" srcId="{78EB6D03-A780-46AA-9A57-345259AF68A7}" destId="{BDC5DFEE-DD8A-48DD-84E4-7899C964703D}" srcOrd="0" destOrd="0" parTransId="{7557160B-B3C8-4041-98C5-2B1DD5383B41}" sibTransId="{9A5199CF-65D4-4014-8314-90475BA1D71E}"/>
    <dgm:cxn modelId="{918E6E90-9034-41FB-BD10-8EC2E51B3EF7}" srcId="{133BC603-527E-4298-96F5-C6A02BB73665}" destId="{20789E59-3FB4-4BBE-96CF-A1F7146B290E}" srcOrd="1" destOrd="0" parTransId="{5035706B-1634-4040-941F-5D02AE495590}" sibTransId="{5F93E231-FFF2-4603-9230-60AC7405EAC0}"/>
    <dgm:cxn modelId="{8A226F7A-16E0-4D7A-B7E6-CD695573181F}" srcId="{4503C681-45F4-444D-B9A9-51ED5CCA561C}" destId="{B4FA3E52-4267-4AB7-85FB-BFE20580F58B}" srcOrd="0" destOrd="0" parTransId="{A6536937-A032-402D-9AFA-2A2FDDC54FC2}" sibTransId="{180D3064-3331-4E43-A7CB-A3A1646156EE}"/>
    <dgm:cxn modelId="{0EADA32E-3521-4499-A9BB-5F8EDA96419F}" type="presOf" srcId="{133BC603-527E-4298-96F5-C6A02BB73665}" destId="{F7855E72-66DA-4E61-984D-E7FA4193064B}" srcOrd="0" destOrd="0" presId="urn:microsoft.com/office/officeart/2011/layout/TabList"/>
    <dgm:cxn modelId="{322A8D96-2340-4AE5-8EEF-3D5036615574}" srcId="{C7539B2D-08F9-4C1A-A5F7-59F6D55901C5}" destId="{279F21FC-E49A-4229-B44E-0F4A38C04CF7}" srcOrd="1" destOrd="0" parTransId="{3150D3B2-6065-4062-A327-D99AA381867E}" sibTransId="{34174E15-39C4-4590-8187-2987CBF0240F}"/>
    <dgm:cxn modelId="{0F3FC9B2-3FCC-4376-A12E-7CAABB354D15}" type="presOf" srcId="{BDC5DFEE-DD8A-48DD-84E4-7899C964703D}" destId="{459B0F49-8482-4B02-9A58-8CFD0734BF21}" srcOrd="0" destOrd="0" presId="urn:microsoft.com/office/officeart/2011/layout/TabList"/>
    <dgm:cxn modelId="{4261F9AA-EE3C-46FE-8301-942240871B9D}" srcId="{20903871-622D-4FA0-9113-4AF8457F963C}" destId="{8F21970F-171E-423C-B82A-D22D4536DAF8}" srcOrd="0" destOrd="0" parTransId="{CBC76481-A714-497D-8B5B-241D42974698}" sibTransId="{24D3A45C-96A7-4BD3-9B0D-02FE5815D6CA}"/>
    <dgm:cxn modelId="{94B04F90-85EB-436C-A35B-9BF9112047CF}" type="presOf" srcId="{279F21FC-E49A-4229-B44E-0F4A38C04CF7}" destId="{E034044B-1F1D-4424-9E9D-F5A7CE787623}" srcOrd="0" destOrd="0" presId="urn:microsoft.com/office/officeart/2011/layout/TabList"/>
    <dgm:cxn modelId="{BE218669-45C8-42B8-9A63-995DB838B1F9}" srcId="{133BC603-527E-4298-96F5-C6A02BB73665}" destId="{1ED9AFC5-036F-43B3-84DD-945028BD7E21}" srcOrd="0" destOrd="0" parTransId="{06653D37-14B7-47D4-99F0-56818D9E12D3}" sibTransId="{CFE8F579-516A-4D9F-82CE-B0FA8AE30EA9}"/>
    <dgm:cxn modelId="{2393AA29-8F23-4266-A181-827EC766AD1B}" type="presOf" srcId="{20789E59-3FB4-4BBE-96CF-A1F7146B290E}" destId="{AFF84DA7-2BCE-413E-92EF-E9F82C00059B}" srcOrd="0" destOrd="0" presId="urn:microsoft.com/office/officeart/2011/layout/TabList"/>
    <dgm:cxn modelId="{7AAE8AC5-1448-4FBB-9A84-FBA96DD2B761}" type="presOf" srcId="{78EB6D03-A780-46AA-9A57-345259AF68A7}" destId="{A2912CD5-DC14-49BC-A119-E82EE364A102}" srcOrd="0" destOrd="0" presId="urn:microsoft.com/office/officeart/2011/layout/TabList"/>
    <dgm:cxn modelId="{BE9B5F94-17A2-4F9D-BE54-5BB866189BBE}" type="presOf" srcId="{E7B88653-B8C8-4DCD-B297-659ECCB0F6B8}" destId="{3C370024-F7E6-4330-AEF8-707953071F76}" srcOrd="0" destOrd="0" presId="urn:microsoft.com/office/officeart/2011/layout/TabList"/>
    <dgm:cxn modelId="{8A00CC09-2A71-4BCE-AEF6-54DAF65834D7}" srcId="{20903871-622D-4FA0-9113-4AF8457F963C}" destId="{7A9D9EC0-BB92-4EF7-A499-81124E377E09}" srcOrd="1" destOrd="0" parTransId="{16B802C1-E2E5-4B54-8A86-5653C55F75A8}" sibTransId="{7C26E837-8BDE-43B8-BAAA-07C71BC766AD}"/>
    <dgm:cxn modelId="{4B51E856-5E5D-40D9-9FF3-4BB1D7963151}" type="presOf" srcId="{B4FA3E52-4267-4AB7-85FB-BFE20580F58B}" destId="{E1CB4663-0831-4494-871E-B73CD9260AAA}" srcOrd="0" destOrd="0" presId="urn:microsoft.com/office/officeart/2011/layout/TabList"/>
    <dgm:cxn modelId="{294E6685-3C0C-4E62-9ACF-82BE8F481B21}" srcId="{5B2F7D95-E6B8-40B4-81C4-3D509F95CE68}" destId="{78EB6D03-A780-46AA-9A57-345259AF68A7}" srcOrd="1" destOrd="0" parTransId="{DF05D0D9-92AE-4548-B040-8C48B564B156}" sibTransId="{130B174A-908D-41C9-87C8-2D35C10270C3}"/>
    <dgm:cxn modelId="{DB64B57D-CEF9-4FCB-93AB-FEE19BFC736B}" type="presOf" srcId="{8F21970F-171E-423C-B82A-D22D4536DAF8}" destId="{F0086273-5CB6-417B-8A0E-02EEE8975459}" srcOrd="0" destOrd="0" presId="urn:microsoft.com/office/officeart/2011/layout/TabList"/>
    <dgm:cxn modelId="{4F387C6D-B39A-4C0F-9AA3-773EB1C75355}" type="presOf" srcId="{5B2F7D95-E6B8-40B4-81C4-3D509F95CE68}" destId="{79125977-A38C-48C7-8D50-5A8EC27A42E1}" srcOrd="0" destOrd="0" presId="urn:microsoft.com/office/officeart/2011/layout/TabList"/>
    <dgm:cxn modelId="{5425909A-85FF-4DE3-8421-071DC465BB3C}" type="presOf" srcId="{20903871-622D-4FA0-9113-4AF8457F963C}" destId="{F9EF4D0F-8FD5-4078-9C5D-CA6FADC6836B}" srcOrd="0" destOrd="0" presId="urn:microsoft.com/office/officeart/2011/layout/TabList"/>
    <dgm:cxn modelId="{14D0BD8D-1641-44A4-A3BE-094576885377}" srcId="{4503C681-45F4-444D-B9A9-51ED5CCA561C}" destId="{E7B88653-B8C8-4DCD-B297-659ECCB0F6B8}" srcOrd="1" destOrd="0" parTransId="{46647FBD-C1DF-4CC7-8BF5-1FE42E60B449}" sibTransId="{B8AD0716-3A64-4313-9449-2776944F7214}"/>
    <dgm:cxn modelId="{AC504A41-E1F7-488F-B2A9-544674D0A648}" srcId="{5B2F7D95-E6B8-40B4-81C4-3D509F95CE68}" destId="{4503C681-45F4-444D-B9A9-51ED5CCA561C}" srcOrd="4" destOrd="0" parTransId="{C27F5D74-50D4-4D38-9D90-E0A503C91B14}" sibTransId="{DB3061B5-1584-409C-A765-EDBBEE2506E0}"/>
    <dgm:cxn modelId="{3444B64E-1418-4DBE-BDA4-6486050D6748}" type="presOf" srcId="{73731159-C8DE-4B7A-BF8C-477BCC12D264}" destId="{B998FFB7-1E62-477C-8EBA-8A26F96BCBD7}" srcOrd="0" destOrd="0" presId="urn:microsoft.com/office/officeart/2011/layout/TabList"/>
    <dgm:cxn modelId="{EB8D496E-CF78-4BC2-B027-B6663665D242}" type="presOf" srcId="{4503C681-45F4-444D-B9A9-51ED5CCA561C}" destId="{8A4DA248-8C7F-4EF9-98AF-D880B8A46941}" srcOrd="0" destOrd="0" presId="urn:microsoft.com/office/officeart/2011/layout/TabList"/>
    <dgm:cxn modelId="{2CC94C14-B5AE-4A27-8144-8E778A99C07F}" type="presOf" srcId="{1ED9AFC5-036F-43B3-84DD-945028BD7E21}" destId="{2B824DD7-33BF-49BF-A455-562DB8B557FB}" srcOrd="0" destOrd="0" presId="urn:microsoft.com/office/officeart/2011/layout/TabList"/>
    <dgm:cxn modelId="{90EF99F2-2825-433E-B651-A3C256DBFA36}" srcId="{C7539B2D-08F9-4C1A-A5F7-59F6D55901C5}" destId="{73731159-C8DE-4B7A-BF8C-477BCC12D264}" srcOrd="0" destOrd="0" parTransId="{F0211BD8-E338-45EC-91F6-D60AD30E2640}" sibTransId="{699A50E7-BA45-4660-AF01-D4A2CEDC0572}"/>
    <dgm:cxn modelId="{AFF3356A-5290-40C9-983C-9D2B43FF303A}" srcId="{78EB6D03-A780-46AA-9A57-345259AF68A7}" destId="{85EAF555-8BDE-43AE-BD78-2749A1290B85}" srcOrd="1" destOrd="0" parTransId="{31749DF0-BB34-45FA-BE5F-FFD560D4D45D}" sibTransId="{8D857E31-08B1-4112-838F-76B39FED4B1F}"/>
    <dgm:cxn modelId="{BF3E564E-3808-450C-9653-4B5D9A736B33}" type="presOf" srcId="{85EAF555-8BDE-43AE-BD78-2749A1290B85}" destId="{2E1E7022-7DF9-49E8-8A8C-0AC9E3596240}" srcOrd="0" destOrd="0" presId="urn:microsoft.com/office/officeart/2011/layout/TabList"/>
    <dgm:cxn modelId="{2892C95A-1C21-4B1F-9EB9-853C58576BC9}" srcId="{5B2F7D95-E6B8-40B4-81C4-3D509F95CE68}" destId="{C7539B2D-08F9-4C1A-A5F7-59F6D55901C5}" srcOrd="2" destOrd="0" parTransId="{8FAD9B83-0F37-462D-8D9F-E5D2A2BE706B}" sibTransId="{1F22224D-D594-41F4-BE45-BA6DF98F1542}"/>
    <dgm:cxn modelId="{0136326B-36EB-40B7-B270-FCE56725622F}" type="presOf" srcId="{C7539B2D-08F9-4C1A-A5F7-59F6D55901C5}" destId="{4B2B3DAB-5F2A-47CE-8F90-B6F94CCC630F}" srcOrd="0" destOrd="0" presId="urn:microsoft.com/office/officeart/2011/layout/TabList"/>
    <dgm:cxn modelId="{0B6CE413-D5F3-4303-B9D1-6E91CB060ACE}" type="presOf" srcId="{7A9D9EC0-BB92-4EF7-A499-81124E377E09}" destId="{3EFFB029-8C68-4905-88AE-ECF03FFF9B06}" srcOrd="0" destOrd="0" presId="urn:microsoft.com/office/officeart/2011/layout/TabList"/>
    <dgm:cxn modelId="{D6D89CBE-A0E4-4E33-9C53-511F892DB4ED}" type="presParOf" srcId="{79125977-A38C-48C7-8D50-5A8EC27A42E1}" destId="{E20AE17F-ED53-4B0E-B3F3-56A57D250B3A}" srcOrd="0" destOrd="0" presId="urn:microsoft.com/office/officeart/2011/layout/TabList"/>
    <dgm:cxn modelId="{0C96339D-FEDD-4665-8D33-BC471449E9D5}" type="presParOf" srcId="{E20AE17F-ED53-4B0E-B3F3-56A57D250B3A}" destId="{2B824DD7-33BF-49BF-A455-562DB8B557FB}" srcOrd="0" destOrd="0" presId="urn:microsoft.com/office/officeart/2011/layout/TabList"/>
    <dgm:cxn modelId="{7D5CB33B-0A94-48E7-A435-7D51FFCD822D}" type="presParOf" srcId="{E20AE17F-ED53-4B0E-B3F3-56A57D250B3A}" destId="{F7855E72-66DA-4E61-984D-E7FA4193064B}" srcOrd="1" destOrd="0" presId="urn:microsoft.com/office/officeart/2011/layout/TabList"/>
    <dgm:cxn modelId="{3284D53A-609C-4184-B0FB-EC4BEFF4CE74}" type="presParOf" srcId="{E20AE17F-ED53-4B0E-B3F3-56A57D250B3A}" destId="{C080CE68-7852-4DF6-81FB-1197DA431FE0}" srcOrd="2" destOrd="0" presId="urn:microsoft.com/office/officeart/2011/layout/TabList"/>
    <dgm:cxn modelId="{6A0FB576-D120-4ACF-BCB2-C7022A33A282}" type="presParOf" srcId="{79125977-A38C-48C7-8D50-5A8EC27A42E1}" destId="{AFF84DA7-2BCE-413E-92EF-E9F82C00059B}" srcOrd="1" destOrd="0" presId="urn:microsoft.com/office/officeart/2011/layout/TabList"/>
    <dgm:cxn modelId="{42567E57-2792-4CBF-BE22-BF07E5B64C55}" type="presParOf" srcId="{79125977-A38C-48C7-8D50-5A8EC27A42E1}" destId="{FF4FDFA9-56D2-4468-925A-5A06561C4C05}" srcOrd="2" destOrd="0" presId="urn:microsoft.com/office/officeart/2011/layout/TabList"/>
    <dgm:cxn modelId="{B0B1321F-2EDA-4DE7-A30A-463101B1F719}" type="presParOf" srcId="{79125977-A38C-48C7-8D50-5A8EC27A42E1}" destId="{A9C74765-D444-4603-86BF-ECD8948A61D7}" srcOrd="3" destOrd="0" presId="urn:microsoft.com/office/officeart/2011/layout/TabList"/>
    <dgm:cxn modelId="{98804B09-2862-4BEC-983E-BFF420070C19}" type="presParOf" srcId="{A9C74765-D444-4603-86BF-ECD8948A61D7}" destId="{459B0F49-8482-4B02-9A58-8CFD0734BF21}" srcOrd="0" destOrd="0" presId="urn:microsoft.com/office/officeart/2011/layout/TabList"/>
    <dgm:cxn modelId="{6E0705E7-A256-4858-8440-83AADCBD1746}" type="presParOf" srcId="{A9C74765-D444-4603-86BF-ECD8948A61D7}" destId="{A2912CD5-DC14-49BC-A119-E82EE364A102}" srcOrd="1" destOrd="0" presId="urn:microsoft.com/office/officeart/2011/layout/TabList"/>
    <dgm:cxn modelId="{74A74F21-6F3E-461A-B9D0-E8086DA35510}" type="presParOf" srcId="{A9C74765-D444-4603-86BF-ECD8948A61D7}" destId="{9C5670D0-315B-4BDE-B19C-C3A87F78C648}" srcOrd="2" destOrd="0" presId="urn:microsoft.com/office/officeart/2011/layout/TabList"/>
    <dgm:cxn modelId="{89D29ED9-0770-40FB-A552-6C2EEE0D7FE5}" type="presParOf" srcId="{79125977-A38C-48C7-8D50-5A8EC27A42E1}" destId="{2E1E7022-7DF9-49E8-8A8C-0AC9E3596240}" srcOrd="4" destOrd="0" presId="urn:microsoft.com/office/officeart/2011/layout/TabList"/>
    <dgm:cxn modelId="{55F530D3-EE33-4C2D-95A9-1032A7411580}" type="presParOf" srcId="{79125977-A38C-48C7-8D50-5A8EC27A42E1}" destId="{AF3206A8-0342-4F24-AAFA-7D4F7B070FB1}" srcOrd="5" destOrd="0" presId="urn:microsoft.com/office/officeart/2011/layout/TabList"/>
    <dgm:cxn modelId="{035E530E-CCC2-47DC-8785-4B77F5B4739E}" type="presParOf" srcId="{79125977-A38C-48C7-8D50-5A8EC27A42E1}" destId="{7212C085-D161-4963-940F-3B467503D731}" srcOrd="6" destOrd="0" presId="urn:microsoft.com/office/officeart/2011/layout/TabList"/>
    <dgm:cxn modelId="{4F3F7C3C-4A26-42AB-9D57-0708D1D0C488}" type="presParOf" srcId="{7212C085-D161-4963-940F-3B467503D731}" destId="{B998FFB7-1E62-477C-8EBA-8A26F96BCBD7}" srcOrd="0" destOrd="0" presId="urn:microsoft.com/office/officeart/2011/layout/TabList"/>
    <dgm:cxn modelId="{37F2E237-6A31-44FE-9327-C7CC913EE081}" type="presParOf" srcId="{7212C085-D161-4963-940F-3B467503D731}" destId="{4B2B3DAB-5F2A-47CE-8F90-B6F94CCC630F}" srcOrd="1" destOrd="0" presId="urn:microsoft.com/office/officeart/2011/layout/TabList"/>
    <dgm:cxn modelId="{08C22440-05C9-42DC-BB81-3893F92451E3}" type="presParOf" srcId="{7212C085-D161-4963-940F-3B467503D731}" destId="{40F16443-6C9C-4ECA-9AA5-A966CC53D008}" srcOrd="2" destOrd="0" presId="urn:microsoft.com/office/officeart/2011/layout/TabList"/>
    <dgm:cxn modelId="{32DF81EF-7FF3-4AC1-8C1E-7FC5F8DFF471}" type="presParOf" srcId="{79125977-A38C-48C7-8D50-5A8EC27A42E1}" destId="{E034044B-1F1D-4424-9E9D-F5A7CE787623}" srcOrd="7" destOrd="0" presId="urn:microsoft.com/office/officeart/2011/layout/TabList"/>
    <dgm:cxn modelId="{BFFF317C-B712-4696-8379-101746EA0D40}" type="presParOf" srcId="{79125977-A38C-48C7-8D50-5A8EC27A42E1}" destId="{6E6BE192-9DBF-4568-9FD9-20D42DE9373B}" srcOrd="8" destOrd="0" presId="urn:microsoft.com/office/officeart/2011/layout/TabList"/>
    <dgm:cxn modelId="{22D8625B-2A18-4D31-8436-B19355497AAC}" type="presParOf" srcId="{79125977-A38C-48C7-8D50-5A8EC27A42E1}" destId="{8A1D99CF-1227-48CC-8343-4C98CB045D5C}" srcOrd="9" destOrd="0" presId="urn:microsoft.com/office/officeart/2011/layout/TabList"/>
    <dgm:cxn modelId="{066405F6-70AA-48E3-B16F-5FE3FD98C6BC}" type="presParOf" srcId="{8A1D99CF-1227-48CC-8343-4C98CB045D5C}" destId="{F0086273-5CB6-417B-8A0E-02EEE8975459}" srcOrd="0" destOrd="0" presId="urn:microsoft.com/office/officeart/2011/layout/TabList"/>
    <dgm:cxn modelId="{9B7AA7BC-2AD6-48B1-A583-11A0E6F73E26}" type="presParOf" srcId="{8A1D99CF-1227-48CC-8343-4C98CB045D5C}" destId="{F9EF4D0F-8FD5-4078-9C5D-CA6FADC6836B}" srcOrd="1" destOrd="0" presId="urn:microsoft.com/office/officeart/2011/layout/TabList"/>
    <dgm:cxn modelId="{D1689D5D-EFEA-4B96-A3EC-ABEAA71670A7}" type="presParOf" srcId="{8A1D99CF-1227-48CC-8343-4C98CB045D5C}" destId="{D6EADB58-8469-4D8D-A031-F80889104679}" srcOrd="2" destOrd="0" presId="urn:microsoft.com/office/officeart/2011/layout/TabList"/>
    <dgm:cxn modelId="{A5A2BA32-FCD3-4ADF-ABEF-F56556DEE7E5}" type="presParOf" srcId="{79125977-A38C-48C7-8D50-5A8EC27A42E1}" destId="{3EFFB029-8C68-4905-88AE-ECF03FFF9B06}" srcOrd="10" destOrd="0" presId="urn:microsoft.com/office/officeart/2011/layout/TabList"/>
    <dgm:cxn modelId="{480D4F5D-7E00-4952-842C-390AF719B9E9}" type="presParOf" srcId="{79125977-A38C-48C7-8D50-5A8EC27A42E1}" destId="{50F0E8BF-DCC4-499F-9FF8-B627BE65E334}" srcOrd="11" destOrd="0" presId="urn:microsoft.com/office/officeart/2011/layout/TabList"/>
    <dgm:cxn modelId="{8E9B489A-44F9-4631-9888-A8B4D9B8841A}" type="presParOf" srcId="{79125977-A38C-48C7-8D50-5A8EC27A42E1}" destId="{F184D97F-798C-48E8-B5C5-9C07B1C36502}" srcOrd="12" destOrd="0" presId="urn:microsoft.com/office/officeart/2011/layout/TabList"/>
    <dgm:cxn modelId="{45722DB2-E142-4920-A7F1-D876D2F00B68}" type="presParOf" srcId="{F184D97F-798C-48E8-B5C5-9C07B1C36502}" destId="{E1CB4663-0831-4494-871E-B73CD9260AAA}" srcOrd="0" destOrd="0" presId="urn:microsoft.com/office/officeart/2011/layout/TabList"/>
    <dgm:cxn modelId="{67937F02-974D-487C-89CA-DB9AE5C6F016}" type="presParOf" srcId="{F184D97F-798C-48E8-B5C5-9C07B1C36502}" destId="{8A4DA248-8C7F-4EF9-98AF-D880B8A46941}" srcOrd="1" destOrd="0" presId="urn:microsoft.com/office/officeart/2011/layout/TabList"/>
    <dgm:cxn modelId="{895EA6FE-BCDE-4BD3-B782-6BA1F2C59242}" type="presParOf" srcId="{F184D97F-798C-48E8-B5C5-9C07B1C36502}" destId="{2E36066A-3D3D-47A6-9267-5C153D61F150}" srcOrd="2" destOrd="0" presId="urn:microsoft.com/office/officeart/2011/layout/TabList"/>
    <dgm:cxn modelId="{8AB0B6A0-1860-4E0B-B0A5-E2380838D526}" type="presParOf" srcId="{79125977-A38C-48C7-8D50-5A8EC27A42E1}" destId="{3C370024-F7E6-4330-AEF8-707953071F76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AA8F8-751B-4462-ACFD-995305F4D01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7FBE81B-E0F9-4BB5-9080-8B3111D7D251}">
      <dgm:prSet phldrT="[Text]"/>
      <dgm:spPr/>
      <dgm:t>
        <a:bodyPr/>
        <a:lstStyle/>
        <a:p>
          <a:r>
            <a:rPr lang="cs-CZ" dirty="0" smtClean="0"/>
            <a:t>Co chci ověřit?</a:t>
          </a:r>
          <a:endParaRPr lang="cs-CZ" dirty="0"/>
        </a:p>
      </dgm:t>
    </dgm:pt>
    <dgm:pt modelId="{2D3B2F56-9779-4C00-974A-FF5F0014E7D3}" type="parTrans" cxnId="{674F89A0-295D-45F7-B4FC-9F53E5DB7712}">
      <dgm:prSet/>
      <dgm:spPr/>
      <dgm:t>
        <a:bodyPr/>
        <a:lstStyle/>
        <a:p>
          <a:endParaRPr lang="cs-CZ"/>
        </a:p>
      </dgm:t>
    </dgm:pt>
    <dgm:pt modelId="{D39D2032-DF28-4BE0-883E-588547035471}" type="sibTrans" cxnId="{674F89A0-295D-45F7-B4FC-9F53E5DB7712}">
      <dgm:prSet/>
      <dgm:spPr/>
      <dgm:t>
        <a:bodyPr/>
        <a:lstStyle/>
        <a:p>
          <a:endParaRPr lang="cs-CZ"/>
        </a:p>
      </dgm:t>
    </dgm:pt>
    <dgm:pt modelId="{7725A2B2-973B-4CCD-811C-1EABEB028561}">
      <dgm:prSet phldrT="[Text]"/>
      <dgm:spPr/>
      <dgm:t>
        <a:bodyPr/>
        <a:lstStyle/>
        <a:p>
          <a:r>
            <a:rPr lang="cs-CZ" dirty="0" smtClean="0"/>
            <a:t>Znalosti</a:t>
          </a:r>
          <a:endParaRPr lang="cs-CZ" dirty="0"/>
        </a:p>
      </dgm:t>
    </dgm:pt>
    <dgm:pt modelId="{90A46513-7214-4F27-9B25-55A625F42DBC}" type="parTrans" cxnId="{E7C659FA-D37F-4F76-84B7-E4408EFC6B74}">
      <dgm:prSet/>
      <dgm:spPr/>
      <dgm:t>
        <a:bodyPr/>
        <a:lstStyle/>
        <a:p>
          <a:endParaRPr lang="cs-CZ"/>
        </a:p>
      </dgm:t>
    </dgm:pt>
    <dgm:pt modelId="{C54CEB17-CC98-42B5-83E7-5591299D6E05}" type="sibTrans" cxnId="{E7C659FA-D37F-4F76-84B7-E4408EFC6B74}">
      <dgm:prSet/>
      <dgm:spPr/>
      <dgm:t>
        <a:bodyPr/>
        <a:lstStyle/>
        <a:p>
          <a:endParaRPr lang="cs-CZ"/>
        </a:p>
      </dgm:t>
    </dgm:pt>
    <dgm:pt modelId="{8F9AED9D-E436-444A-A378-A8EB0D3C38EB}">
      <dgm:prSet phldrT="[Text]"/>
      <dgm:spPr/>
      <dgm:t>
        <a:bodyPr/>
        <a:lstStyle/>
        <a:p>
          <a:r>
            <a:rPr lang="cs-CZ" dirty="0" smtClean="0"/>
            <a:t>Postoje</a:t>
          </a:r>
          <a:endParaRPr lang="cs-CZ" dirty="0"/>
        </a:p>
      </dgm:t>
    </dgm:pt>
    <dgm:pt modelId="{9D02E8CE-F049-405C-87C5-19BE0A6A1882}" type="parTrans" cxnId="{95F2DDF6-26D1-46D2-B0E1-F7DF29867B9A}">
      <dgm:prSet/>
      <dgm:spPr/>
      <dgm:t>
        <a:bodyPr/>
        <a:lstStyle/>
        <a:p>
          <a:endParaRPr lang="cs-CZ"/>
        </a:p>
      </dgm:t>
    </dgm:pt>
    <dgm:pt modelId="{21DB1146-496E-4A79-8230-DA50F308F02C}" type="sibTrans" cxnId="{95F2DDF6-26D1-46D2-B0E1-F7DF29867B9A}">
      <dgm:prSet/>
      <dgm:spPr/>
      <dgm:t>
        <a:bodyPr/>
        <a:lstStyle/>
        <a:p>
          <a:endParaRPr lang="cs-CZ"/>
        </a:p>
      </dgm:t>
    </dgm:pt>
    <dgm:pt modelId="{C9A9CF76-1F5A-45FD-9C6C-CE182113F59E}">
      <dgm:prSet phldrT="[Text]"/>
      <dgm:spPr/>
      <dgm:t>
        <a:bodyPr/>
        <a:lstStyle/>
        <a:p>
          <a:r>
            <a:rPr lang="cs-CZ" dirty="0" smtClean="0"/>
            <a:t>Dovednosti</a:t>
          </a:r>
        </a:p>
      </dgm:t>
    </dgm:pt>
    <dgm:pt modelId="{6DEF964D-D230-4DCD-BEFB-E702564F0123}" type="parTrans" cxnId="{97F89D2A-ED49-47D0-91FB-478D311B094E}">
      <dgm:prSet/>
      <dgm:spPr/>
      <dgm:t>
        <a:bodyPr/>
        <a:lstStyle/>
        <a:p>
          <a:endParaRPr lang="cs-CZ"/>
        </a:p>
      </dgm:t>
    </dgm:pt>
    <dgm:pt modelId="{AD3E6514-423B-48A1-97A6-2520CC64FCC5}" type="sibTrans" cxnId="{97F89D2A-ED49-47D0-91FB-478D311B094E}">
      <dgm:prSet/>
      <dgm:spPr/>
      <dgm:t>
        <a:bodyPr/>
        <a:lstStyle/>
        <a:p>
          <a:endParaRPr lang="cs-CZ"/>
        </a:p>
      </dgm:t>
    </dgm:pt>
    <dgm:pt modelId="{B3E272B7-2219-457E-A45C-17821AEDF1E2}">
      <dgm:prSet phldrT="[Text]"/>
      <dgm:spPr/>
      <dgm:t>
        <a:bodyPr/>
        <a:lstStyle/>
        <a:p>
          <a:r>
            <a:rPr lang="cs-CZ" dirty="0" smtClean="0"/>
            <a:t>Jaký nástroj použít?</a:t>
          </a:r>
          <a:endParaRPr lang="cs-CZ" dirty="0"/>
        </a:p>
      </dgm:t>
    </dgm:pt>
    <dgm:pt modelId="{D76E413B-C83A-4EAB-9EB3-8AE336778C6E}" type="parTrans" cxnId="{67D24321-5D43-4302-9B23-70196BBC4BCD}">
      <dgm:prSet/>
      <dgm:spPr/>
      <dgm:t>
        <a:bodyPr/>
        <a:lstStyle/>
        <a:p>
          <a:endParaRPr lang="cs-CZ"/>
        </a:p>
      </dgm:t>
    </dgm:pt>
    <dgm:pt modelId="{845CA6D6-4576-45FC-B501-7854CBB9C7AF}" type="sibTrans" cxnId="{67D24321-5D43-4302-9B23-70196BBC4BCD}">
      <dgm:prSet/>
      <dgm:spPr/>
      <dgm:t>
        <a:bodyPr/>
        <a:lstStyle/>
        <a:p>
          <a:endParaRPr lang="cs-CZ"/>
        </a:p>
      </dgm:t>
    </dgm:pt>
    <dgm:pt modelId="{8C08DB4E-5809-4632-B21E-648D80731C4C}">
      <dgm:prSet phldrT="[Text]"/>
      <dgm:spPr/>
      <dgm:t>
        <a:bodyPr/>
        <a:lstStyle/>
        <a:p>
          <a:r>
            <a:rPr lang="cs-CZ" dirty="0" smtClean="0"/>
            <a:t>Dotazník</a:t>
          </a:r>
          <a:endParaRPr lang="cs-CZ" dirty="0"/>
        </a:p>
      </dgm:t>
    </dgm:pt>
    <dgm:pt modelId="{419BA5BB-D981-4739-81DA-1CB337C7CADD}" type="parTrans" cxnId="{96A8C40F-1062-45D0-8866-A2435CC1DAEA}">
      <dgm:prSet/>
      <dgm:spPr/>
      <dgm:t>
        <a:bodyPr/>
        <a:lstStyle/>
        <a:p>
          <a:endParaRPr lang="cs-CZ"/>
        </a:p>
      </dgm:t>
    </dgm:pt>
    <dgm:pt modelId="{8C74F04D-D114-481E-B2F3-888930EEA7AC}" type="sibTrans" cxnId="{96A8C40F-1062-45D0-8866-A2435CC1DAEA}">
      <dgm:prSet/>
      <dgm:spPr/>
      <dgm:t>
        <a:bodyPr/>
        <a:lstStyle/>
        <a:p>
          <a:endParaRPr lang="cs-CZ"/>
        </a:p>
      </dgm:t>
    </dgm:pt>
    <dgm:pt modelId="{25C07355-1A99-47CA-A3C6-1BE06BAE6189}">
      <dgm:prSet phldrT="[Text]"/>
      <dgm:spPr/>
      <dgm:t>
        <a:bodyPr/>
        <a:lstStyle/>
        <a:p>
          <a:r>
            <a:rPr lang="cs-CZ" dirty="0" smtClean="0"/>
            <a:t>Rozhovor / ohnisková skupina</a:t>
          </a:r>
          <a:endParaRPr lang="cs-CZ" dirty="0"/>
        </a:p>
      </dgm:t>
    </dgm:pt>
    <dgm:pt modelId="{82286BF1-03C9-4015-8142-01EB7A5E537C}" type="parTrans" cxnId="{86B0C03C-928F-43C4-8548-743FB5D24FEF}">
      <dgm:prSet/>
      <dgm:spPr/>
      <dgm:t>
        <a:bodyPr/>
        <a:lstStyle/>
        <a:p>
          <a:endParaRPr lang="cs-CZ"/>
        </a:p>
      </dgm:t>
    </dgm:pt>
    <dgm:pt modelId="{78DD6514-1D63-4883-8797-477D2577FF53}" type="sibTrans" cxnId="{86B0C03C-928F-43C4-8548-743FB5D24FEF}">
      <dgm:prSet/>
      <dgm:spPr/>
      <dgm:t>
        <a:bodyPr/>
        <a:lstStyle/>
        <a:p>
          <a:endParaRPr lang="cs-CZ"/>
        </a:p>
      </dgm:t>
    </dgm:pt>
    <dgm:pt modelId="{11E106A8-A15C-41DC-9FC7-5E6BCAB8F19A}">
      <dgm:prSet phldrT="[Text]"/>
      <dgm:spPr/>
      <dgm:t>
        <a:bodyPr/>
        <a:lstStyle/>
        <a:p>
          <a:r>
            <a:rPr lang="cs-CZ" dirty="0" smtClean="0"/>
            <a:t>Pozorování</a:t>
          </a:r>
        </a:p>
      </dgm:t>
    </dgm:pt>
    <dgm:pt modelId="{D630A443-F153-4B2C-90A4-EDE2C239C8E5}" type="parTrans" cxnId="{97EAE7CC-8FC3-49F1-90FD-C78991F63170}">
      <dgm:prSet/>
      <dgm:spPr/>
      <dgm:t>
        <a:bodyPr/>
        <a:lstStyle/>
        <a:p>
          <a:endParaRPr lang="cs-CZ"/>
        </a:p>
      </dgm:t>
    </dgm:pt>
    <dgm:pt modelId="{B32827E3-6FEA-44A9-8875-FCD5D55BE118}" type="sibTrans" cxnId="{97EAE7CC-8FC3-49F1-90FD-C78991F63170}">
      <dgm:prSet/>
      <dgm:spPr/>
      <dgm:t>
        <a:bodyPr/>
        <a:lstStyle/>
        <a:p>
          <a:endParaRPr lang="cs-CZ"/>
        </a:p>
      </dgm:t>
    </dgm:pt>
    <dgm:pt modelId="{ECF331FE-6D85-4E9D-84B5-0BDD2A28C8A9}">
      <dgm:prSet phldrT="[Text]"/>
      <dgm:spPr/>
      <dgm:t>
        <a:bodyPr/>
        <a:lstStyle/>
        <a:p>
          <a:r>
            <a:rPr lang="cs-CZ" dirty="0" smtClean="0"/>
            <a:t>Chování</a:t>
          </a:r>
        </a:p>
      </dgm:t>
    </dgm:pt>
    <dgm:pt modelId="{B06033BF-2E76-4FCE-8753-071ECA216D39}" type="parTrans" cxnId="{76FEAEA7-F571-4555-B6FD-945281CC8B98}">
      <dgm:prSet/>
      <dgm:spPr/>
      <dgm:t>
        <a:bodyPr/>
        <a:lstStyle/>
        <a:p>
          <a:endParaRPr lang="cs-CZ"/>
        </a:p>
      </dgm:t>
    </dgm:pt>
    <dgm:pt modelId="{015BB8A9-1635-4A47-B2DC-9B9C1691819A}" type="sibTrans" cxnId="{76FEAEA7-F571-4555-B6FD-945281CC8B98}">
      <dgm:prSet/>
      <dgm:spPr/>
      <dgm:t>
        <a:bodyPr/>
        <a:lstStyle/>
        <a:p>
          <a:endParaRPr lang="cs-CZ"/>
        </a:p>
      </dgm:t>
    </dgm:pt>
    <dgm:pt modelId="{07481344-B239-4C5A-9D3D-8F688E26A937}">
      <dgm:prSet phldrT="[Text]"/>
      <dgm:spPr/>
      <dgm:t>
        <a:bodyPr/>
        <a:lstStyle/>
        <a:p>
          <a:r>
            <a:rPr lang="cs-CZ" dirty="0" smtClean="0"/>
            <a:t>Spokojenost</a:t>
          </a:r>
          <a:endParaRPr lang="cs-CZ" dirty="0"/>
        </a:p>
      </dgm:t>
    </dgm:pt>
    <dgm:pt modelId="{83E56739-5DAF-484A-A8BD-8FD1B63792ED}" type="parTrans" cxnId="{D22D4FED-1DCE-4BFF-9753-B643E77BD521}">
      <dgm:prSet/>
      <dgm:spPr/>
      <dgm:t>
        <a:bodyPr/>
        <a:lstStyle/>
        <a:p>
          <a:endParaRPr lang="cs-CZ"/>
        </a:p>
      </dgm:t>
    </dgm:pt>
    <dgm:pt modelId="{6D73C7CE-EE44-40FC-92E0-E21FBDAFF4EA}" type="sibTrans" cxnId="{D22D4FED-1DCE-4BFF-9753-B643E77BD521}">
      <dgm:prSet/>
      <dgm:spPr/>
      <dgm:t>
        <a:bodyPr/>
        <a:lstStyle/>
        <a:p>
          <a:endParaRPr lang="cs-CZ"/>
        </a:p>
      </dgm:t>
    </dgm:pt>
    <dgm:pt modelId="{703DFE87-B6A0-462C-9CD8-25F56C3FC3DE}">
      <dgm:prSet phldrT="[Text]"/>
      <dgm:spPr/>
      <dgm:t>
        <a:bodyPr/>
        <a:lstStyle/>
        <a:p>
          <a:r>
            <a:rPr lang="cs-CZ" dirty="0" smtClean="0"/>
            <a:t>Vědomostní test</a:t>
          </a:r>
        </a:p>
      </dgm:t>
    </dgm:pt>
    <dgm:pt modelId="{4294358E-BECD-4EA6-8DE3-CAE639613267}" type="parTrans" cxnId="{62DADF2B-EDA9-40B6-B6CE-9F8514D849DB}">
      <dgm:prSet/>
      <dgm:spPr/>
      <dgm:t>
        <a:bodyPr/>
        <a:lstStyle/>
        <a:p>
          <a:endParaRPr lang="cs-CZ"/>
        </a:p>
      </dgm:t>
    </dgm:pt>
    <dgm:pt modelId="{AE18AA14-4988-456A-B745-27A715835AB9}" type="sibTrans" cxnId="{62DADF2B-EDA9-40B6-B6CE-9F8514D849DB}">
      <dgm:prSet/>
      <dgm:spPr/>
      <dgm:t>
        <a:bodyPr/>
        <a:lstStyle/>
        <a:p>
          <a:endParaRPr lang="cs-CZ"/>
        </a:p>
      </dgm:t>
    </dgm:pt>
    <dgm:pt modelId="{B2FDD0BB-707E-442A-BAAE-822F294E0022}">
      <dgm:prSet phldrT="[Text]"/>
      <dgm:spPr/>
      <dgm:t>
        <a:bodyPr/>
        <a:lstStyle/>
        <a:p>
          <a:r>
            <a:rPr lang="cs-CZ" dirty="0" smtClean="0"/>
            <a:t>Analýza dokumentů</a:t>
          </a:r>
        </a:p>
      </dgm:t>
    </dgm:pt>
    <dgm:pt modelId="{C3814126-3C4C-476B-ABC3-58241613E700}" type="parTrans" cxnId="{C3582C3C-EB4B-43C2-B7CD-F42E544721A0}">
      <dgm:prSet/>
      <dgm:spPr/>
      <dgm:t>
        <a:bodyPr/>
        <a:lstStyle/>
        <a:p>
          <a:endParaRPr lang="cs-CZ"/>
        </a:p>
      </dgm:t>
    </dgm:pt>
    <dgm:pt modelId="{7281FBE8-487F-4D6F-B26C-BF0233CFBBDD}" type="sibTrans" cxnId="{C3582C3C-EB4B-43C2-B7CD-F42E544721A0}">
      <dgm:prSet/>
      <dgm:spPr/>
      <dgm:t>
        <a:bodyPr/>
        <a:lstStyle/>
        <a:p>
          <a:endParaRPr lang="cs-CZ"/>
        </a:p>
      </dgm:t>
    </dgm:pt>
    <dgm:pt modelId="{E736AB1C-0ED8-461E-A6FB-9728B2FF8F13}" type="pres">
      <dgm:prSet presAssocID="{2F9AA8F8-751B-4462-ACFD-995305F4D01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0280E09-9C5E-484C-89E3-E0E123F85EDD}" type="pres">
      <dgm:prSet presAssocID="{97FBE81B-E0F9-4BB5-9080-8B3111D7D251}" presName="root" presStyleCnt="0">
        <dgm:presLayoutVars>
          <dgm:chMax/>
          <dgm:chPref/>
        </dgm:presLayoutVars>
      </dgm:prSet>
      <dgm:spPr/>
    </dgm:pt>
    <dgm:pt modelId="{74E95833-2AAD-4DA3-9084-0637974288F0}" type="pres">
      <dgm:prSet presAssocID="{97FBE81B-E0F9-4BB5-9080-8B3111D7D251}" presName="rootComposite" presStyleCnt="0">
        <dgm:presLayoutVars/>
      </dgm:prSet>
      <dgm:spPr/>
    </dgm:pt>
    <dgm:pt modelId="{16551963-672C-4452-904C-133F768F0535}" type="pres">
      <dgm:prSet presAssocID="{97FBE81B-E0F9-4BB5-9080-8B3111D7D251}" presName="ParentAccent" presStyleLbl="alignNode1" presStyleIdx="0" presStyleCnt="2"/>
      <dgm:spPr/>
    </dgm:pt>
    <dgm:pt modelId="{1D4E6C9A-3AA7-44B6-9B4B-790115F8107F}" type="pres">
      <dgm:prSet presAssocID="{97FBE81B-E0F9-4BB5-9080-8B3111D7D251}" presName="ParentSmallAccent" presStyleLbl="fgAcc1" presStyleIdx="0" presStyleCnt="2"/>
      <dgm:spPr/>
    </dgm:pt>
    <dgm:pt modelId="{A423A7D7-3083-47EA-B42B-AD00339E2F92}" type="pres">
      <dgm:prSet presAssocID="{97FBE81B-E0F9-4BB5-9080-8B3111D7D251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C2D13D-CFA6-4D4F-969D-03F4B9D8AB64}" type="pres">
      <dgm:prSet presAssocID="{97FBE81B-E0F9-4BB5-9080-8B3111D7D251}" presName="childShape" presStyleCnt="0">
        <dgm:presLayoutVars>
          <dgm:chMax val="0"/>
          <dgm:chPref val="0"/>
        </dgm:presLayoutVars>
      </dgm:prSet>
      <dgm:spPr/>
    </dgm:pt>
    <dgm:pt modelId="{4D647034-A9CC-455E-815C-BE6045D96210}" type="pres">
      <dgm:prSet presAssocID="{07481344-B239-4C5A-9D3D-8F688E26A937}" presName="childComposite" presStyleCnt="0">
        <dgm:presLayoutVars>
          <dgm:chMax val="0"/>
          <dgm:chPref val="0"/>
        </dgm:presLayoutVars>
      </dgm:prSet>
      <dgm:spPr/>
    </dgm:pt>
    <dgm:pt modelId="{340F4565-DFD0-42F1-A8C3-7D4BE12BB24C}" type="pres">
      <dgm:prSet presAssocID="{07481344-B239-4C5A-9D3D-8F688E26A937}" presName="ChildAccent" presStyleLbl="solidFgAcc1" presStyleIdx="0" presStyleCnt="10"/>
      <dgm:spPr/>
    </dgm:pt>
    <dgm:pt modelId="{575EB0B5-FBCA-4AF9-A02A-1494FD0654B5}" type="pres">
      <dgm:prSet presAssocID="{07481344-B239-4C5A-9D3D-8F688E26A937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59F729-A967-4E0A-A57F-8D474D9650DF}" type="pres">
      <dgm:prSet presAssocID="{7725A2B2-973B-4CCD-811C-1EABEB028561}" presName="childComposite" presStyleCnt="0">
        <dgm:presLayoutVars>
          <dgm:chMax val="0"/>
          <dgm:chPref val="0"/>
        </dgm:presLayoutVars>
      </dgm:prSet>
      <dgm:spPr/>
    </dgm:pt>
    <dgm:pt modelId="{6AB678CA-80C8-40BF-959E-CD89724F37BF}" type="pres">
      <dgm:prSet presAssocID="{7725A2B2-973B-4CCD-811C-1EABEB028561}" presName="ChildAccent" presStyleLbl="solidFgAcc1" presStyleIdx="1" presStyleCnt="10"/>
      <dgm:spPr/>
    </dgm:pt>
    <dgm:pt modelId="{0036AF66-42EF-46F2-A0F0-E4CFBB70A6F0}" type="pres">
      <dgm:prSet presAssocID="{7725A2B2-973B-4CCD-811C-1EABEB028561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87815B-4A82-43B9-A2DF-88ED3ABCB7A1}" type="pres">
      <dgm:prSet presAssocID="{8F9AED9D-E436-444A-A378-A8EB0D3C38EB}" presName="childComposite" presStyleCnt="0">
        <dgm:presLayoutVars>
          <dgm:chMax val="0"/>
          <dgm:chPref val="0"/>
        </dgm:presLayoutVars>
      </dgm:prSet>
      <dgm:spPr/>
    </dgm:pt>
    <dgm:pt modelId="{99112A4C-C01E-4DD4-844C-DC03F4696660}" type="pres">
      <dgm:prSet presAssocID="{8F9AED9D-E436-444A-A378-A8EB0D3C38EB}" presName="ChildAccent" presStyleLbl="solidFgAcc1" presStyleIdx="2" presStyleCnt="10"/>
      <dgm:spPr/>
    </dgm:pt>
    <dgm:pt modelId="{2AFED1F9-3A80-4B3D-9A4D-3C4BACABD74F}" type="pres">
      <dgm:prSet presAssocID="{8F9AED9D-E436-444A-A378-A8EB0D3C38EB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26D81A-BA38-4934-865A-825FA0959E50}" type="pres">
      <dgm:prSet presAssocID="{C9A9CF76-1F5A-45FD-9C6C-CE182113F59E}" presName="childComposite" presStyleCnt="0">
        <dgm:presLayoutVars>
          <dgm:chMax val="0"/>
          <dgm:chPref val="0"/>
        </dgm:presLayoutVars>
      </dgm:prSet>
      <dgm:spPr/>
    </dgm:pt>
    <dgm:pt modelId="{630C4F54-1BB3-4E9D-A728-B408ED2599E9}" type="pres">
      <dgm:prSet presAssocID="{C9A9CF76-1F5A-45FD-9C6C-CE182113F59E}" presName="ChildAccent" presStyleLbl="solidFgAcc1" presStyleIdx="3" presStyleCnt="10"/>
      <dgm:spPr/>
    </dgm:pt>
    <dgm:pt modelId="{85EB7E71-A2E7-4C09-BB57-0771FA97568B}" type="pres">
      <dgm:prSet presAssocID="{C9A9CF76-1F5A-45FD-9C6C-CE182113F59E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9DA37-FE4E-4EDC-A5CC-1353EE375B85}" type="pres">
      <dgm:prSet presAssocID="{ECF331FE-6D85-4E9D-84B5-0BDD2A28C8A9}" presName="childComposite" presStyleCnt="0">
        <dgm:presLayoutVars>
          <dgm:chMax val="0"/>
          <dgm:chPref val="0"/>
        </dgm:presLayoutVars>
      </dgm:prSet>
      <dgm:spPr/>
    </dgm:pt>
    <dgm:pt modelId="{59227036-9648-4BE3-A599-893C179FE04E}" type="pres">
      <dgm:prSet presAssocID="{ECF331FE-6D85-4E9D-84B5-0BDD2A28C8A9}" presName="ChildAccent" presStyleLbl="solidFgAcc1" presStyleIdx="4" presStyleCnt="10"/>
      <dgm:spPr/>
    </dgm:pt>
    <dgm:pt modelId="{3B68D79D-7F72-4B9E-A9AD-0F89818A735C}" type="pres">
      <dgm:prSet presAssocID="{ECF331FE-6D85-4E9D-84B5-0BDD2A28C8A9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F8A757-B468-4288-A414-845552891472}" type="pres">
      <dgm:prSet presAssocID="{B3E272B7-2219-457E-A45C-17821AEDF1E2}" presName="root" presStyleCnt="0">
        <dgm:presLayoutVars>
          <dgm:chMax/>
          <dgm:chPref/>
        </dgm:presLayoutVars>
      </dgm:prSet>
      <dgm:spPr/>
    </dgm:pt>
    <dgm:pt modelId="{26F21017-A306-4FF8-8826-A37B2D2AAC8B}" type="pres">
      <dgm:prSet presAssocID="{B3E272B7-2219-457E-A45C-17821AEDF1E2}" presName="rootComposite" presStyleCnt="0">
        <dgm:presLayoutVars/>
      </dgm:prSet>
      <dgm:spPr/>
    </dgm:pt>
    <dgm:pt modelId="{9AF812D5-9B5E-4E87-9260-612D0C8C5282}" type="pres">
      <dgm:prSet presAssocID="{B3E272B7-2219-457E-A45C-17821AEDF1E2}" presName="ParentAccent" presStyleLbl="alignNode1" presStyleIdx="1" presStyleCnt="2"/>
      <dgm:spPr/>
    </dgm:pt>
    <dgm:pt modelId="{055E67F6-6BF8-45D9-A664-40A57219785E}" type="pres">
      <dgm:prSet presAssocID="{B3E272B7-2219-457E-A45C-17821AEDF1E2}" presName="ParentSmallAccent" presStyleLbl="fgAcc1" presStyleIdx="1" presStyleCnt="2"/>
      <dgm:spPr/>
    </dgm:pt>
    <dgm:pt modelId="{98DDDB6A-EC89-4442-A18B-922ECB30A43A}" type="pres">
      <dgm:prSet presAssocID="{B3E272B7-2219-457E-A45C-17821AEDF1E2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83B657-8D13-4549-AB9A-75D4C9D03D88}" type="pres">
      <dgm:prSet presAssocID="{B3E272B7-2219-457E-A45C-17821AEDF1E2}" presName="childShape" presStyleCnt="0">
        <dgm:presLayoutVars>
          <dgm:chMax val="0"/>
          <dgm:chPref val="0"/>
        </dgm:presLayoutVars>
      </dgm:prSet>
      <dgm:spPr/>
    </dgm:pt>
    <dgm:pt modelId="{F557792D-B6D7-4F4E-ACBC-C26510328307}" type="pres">
      <dgm:prSet presAssocID="{8C08DB4E-5809-4632-B21E-648D80731C4C}" presName="childComposite" presStyleCnt="0">
        <dgm:presLayoutVars>
          <dgm:chMax val="0"/>
          <dgm:chPref val="0"/>
        </dgm:presLayoutVars>
      </dgm:prSet>
      <dgm:spPr/>
    </dgm:pt>
    <dgm:pt modelId="{9AC691FF-B5BB-4BD3-9A97-D03F7B0B35A2}" type="pres">
      <dgm:prSet presAssocID="{8C08DB4E-5809-4632-B21E-648D80731C4C}" presName="ChildAccent" presStyleLbl="solidFgAcc1" presStyleIdx="5" presStyleCnt="10"/>
      <dgm:spPr/>
    </dgm:pt>
    <dgm:pt modelId="{7062292B-49D0-4740-9D55-1CF57B69B79D}" type="pres">
      <dgm:prSet presAssocID="{8C08DB4E-5809-4632-B21E-648D80731C4C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5DDA05-7F65-4ED2-A2E6-C9378F02D06D}" type="pres">
      <dgm:prSet presAssocID="{25C07355-1A99-47CA-A3C6-1BE06BAE6189}" presName="childComposite" presStyleCnt="0">
        <dgm:presLayoutVars>
          <dgm:chMax val="0"/>
          <dgm:chPref val="0"/>
        </dgm:presLayoutVars>
      </dgm:prSet>
      <dgm:spPr/>
    </dgm:pt>
    <dgm:pt modelId="{7EFD54ED-5318-4537-B6CD-9E50BCA84319}" type="pres">
      <dgm:prSet presAssocID="{25C07355-1A99-47CA-A3C6-1BE06BAE6189}" presName="ChildAccent" presStyleLbl="solidFgAcc1" presStyleIdx="6" presStyleCnt="10"/>
      <dgm:spPr/>
    </dgm:pt>
    <dgm:pt modelId="{176D92AF-2C07-4FE5-9457-B6DF0F0F8185}" type="pres">
      <dgm:prSet presAssocID="{25C07355-1A99-47CA-A3C6-1BE06BAE6189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81051C-2C6E-4C88-BDB0-234746F51F7A}" type="pres">
      <dgm:prSet presAssocID="{11E106A8-A15C-41DC-9FC7-5E6BCAB8F19A}" presName="childComposite" presStyleCnt="0">
        <dgm:presLayoutVars>
          <dgm:chMax val="0"/>
          <dgm:chPref val="0"/>
        </dgm:presLayoutVars>
      </dgm:prSet>
      <dgm:spPr/>
    </dgm:pt>
    <dgm:pt modelId="{3DC80883-6701-420E-902F-6BF099BEBAFB}" type="pres">
      <dgm:prSet presAssocID="{11E106A8-A15C-41DC-9FC7-5E6BCAB8F19A}" presName="ChildAccent" presStyleLbl="solidFgAcc1" presStyleIdx="7" presStyleCnt="10"/>
      <dgm:spPr/>
    </dgm:pt>
    <dgm:pt modelId="{FBF14240-5A8E-4FD0-95CA-2EE6B642ABA5}" type="pres">
      <dgm:prSet presAssocID="{11E106A8-A15C-41DC-9FC7-5E6BCAB8F19A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89C23E-7B26-4EF0-8776-736BEAE39E33}" type="pres">
      <dgm:prSet presAssocID="{703DFE87-B6A0-462C-9CD8-25F56C3FC3DE}" presName="childComposite" presStyleCnt="0">
        <dgm:presLayoutVars>
          <dgm:chMax val="0"/>
          <dgm:chPref val="0"/>
        </dgm:presLayoutVars>
      </dgm:prSet>
      <dgm:spPr/>
    </dgm:pt>
    <dgm:pt modelId="{F39081CD-094D-4BDC-973F-F536B6A8F003}" type="pres">
      <dgm:prSet presAssocID="{703DFE87-B6A0-462C-9CD8-25F56C3FC3DE}" presName="ChildAccent" presStyleLbl="solidFgAcc1" presStyleIdx="8" presStyleCnt="10"/>
      <dgm:spPr/>
    </dgm:pt>
    <dgm:pt modelId="{6187323E-1867-4803-8FDC-9520C14D1FD4}" type="pres">
      <dgm:prSet presAssocID="{703DFE87-B6A0-462C-9CD8-25F56C3FC3DE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2BC341-0373-41D1-8F07-47BF1A254980}" type="pres">
      <dgm:prSet presAssocID="{B2FDD0BB-707E-442A-BAAE-822F294E0022}" presName="childComposite" presStyleCnt="0">
        <dgm:presLayoutVars>
          <dgm:chMax val="0"/>
          <dgm:chPref val="0"/>
        </dgm:presLayoutVars>
      </dgm:prSet>
      <dgm:spPr/>
    </dgm:pt>
    <dgm:pt modelId="{94EBF0EF-3FC6-4270-A9C5-73A36669E3F9}" type="pres">
      <dgm:prSet presAssocID="{B2FDD0BB-707E-442A-BAAE-822F294E0022}" presName="ChildAccent" presStyleLbl="solidFgAcc1" presStyleIdx="9" presStyleCnt="10"/>
      <dgm:spPr/>
    </dgm:pt>
    <dgm:pt modelId="{FBBE7DB7-34F3-4CDD-A446-6D36618B9A06}" type="pres">
      <dgm:prSet presAssocID="{B2FDD0BB-707E-442A-BAAE-822F294E0022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D24321-5D43-4302-9B23-70196BBC4BCD}" srcId="{2F9AA8F8-751B-4462-ACFD-995305F4D018}" destId="{B3E272B7-2219-457E-A45C-17821AEDF1E2}" srcOrd="1" destOrd="0" parTransId="{D76E413B-C83A-4EAB-9EB3-8AE336778C6E}" sibTransId="{845CA6D6-4576-45FC-B501-7854CBB9C7AF}"/>
    <dgm:cxn modelId="{674F89A0-295D-45F7-B4FC-9F53E5DB7712}" srcId="{2F9AA8F8-751B-4462-ACFD-995305F4D018}" destId="{97FBE81B-E0F9-4BB5-9080-8B3111D7D251}" srcOrd="0" destOrd="0" parTransId="{2D3B2F56-9779-4C00-974A-FF5F0014E7D3}" sibTransId="{D39D2032-DF28-4BE0-883E-588547035471}"/>
    <dgm:cxn modelId="{DB7256C2-6600-457D-82DB-10D62091E1DF}" type="presOf" srcId="{7725A2B2-973B-4CCD-811C-1EABEB028561}" destId="{0036AF66-42EF-46F2-A0F0-E4CFBB70A6F0}" srcOrd="0" destOrd="0" presId="urn:microsoft.com/office/officeart/2008/layout/SquareAccentList"/>
    <dgm:cxn modelId="{FF2BD76A-EE62-49BF-BC8E-080334DEDA6D}" type="presOf" srcId="{25C07355-1A99-47CA-A3C6-1BE06BAE6189}" destId="{176D92AF-2C07-4FE5-9457-B6DF0F0F8185}" srcOrd="0" destOrd="0" presId="urn:microsoft.com/office/officeart/2008/layout/SquareAccentList"/>
    <dgm:cxn modelId="{62DADF2B-EDA9-40B6-B6CE-9F8514D849DB}" srcId="{B3E272B7-2219-457E-A45C-17821AEDF1E2}" destId="{703DFE87-B6A0-462C-9CD8-25F56C3FC3DE}" srcOrd="3" destOrd="0" parTransId="{4294358E-BECD-4EA6-8DE3-CAE639613267}" sibTransId="{AE18AA14-4988-456A-B745-27A715835AB9}"/>
    <dgm:cxn modelId="{76E029BC-9B97-4D7F-B178-41238A060B0F}" type="presOf" srcId="{B2FDD0BB-707E-442A-BAAE-822F294E0022}" destId="{FBBE7DB7-34F3-4CDD-A446-6D36618B9A06}" srcOrd="0" destOrd="0" presId="urn:microsoft.com/office/officeart/2008/layout/SquareAccentList"/>
    <dgm:cxn modelId="{C76E4273-CE41-40AF-A53E-0E5FD0E94FB5}" type="presOf" srcId="{703DFE87-B6A0-462C-9CD8-25F56C3FC3DE}" destId="{6187323E-1867-4803-8FDC-9520C14D1FD4}" srcOrd="0" destOrd="0" presId="urn:microsoft.com/office/officeart/2008/layout/SquareAccentList"/>
    <dgm:cxn modelId="{D2E15C31-9D18-4B5E-9415-B9D0D771ECFA}" type="presOf" srcId="{2F9AA8F8-751B-4462-ACFD-995305F4D018}" destId="{E736AB1C-0ED8-461E-A6FB-9728B2FF8F13}" srcOrd="0" destOrd="0" presId="urn:microsoft.com/office/officeart/2008/layout/SquareAccentList"/>
    <dgm:cxn modelId="{97EAE7CC-8FC3-49F1-90FD-C78991F63170}" srcId="{B3E272B7-2219-457E-A45C-17821AEDF1E2}" destId="{11E106A8-A15C-41DC-9FC7-5E6BCAB8F19A}" srcOrd="2" destOrd="0" parTransId="{D630A443-F153-4B2C-90A4-EDE2C239C8E5}" sibTransId="{B32827E3-6FEA-44A9-8875-FCD5D55BE118}"/>
    <dgm:cxn modelId="{96A8C40F-1062-45D0-8866-A2435CC1DAEA}" srcId="{B3E272B7-2219-457E-A45C-17821AEDF1E2}" destId="{8C08DB4E-5809-4632-B21E-648D80731C4C}" srcOrd="0" destOrd="0" parTransId="{419BA5BB-D981-4739-81DA-1CB337C7CADD}" sibTransId="{8C74F04D-D114-481E-B2F3-888930EEA7AC}"/>
    <dgm:cxn modelId="{D22D4FED-1DCE-4BFF-9753-B643E77BD521}" srcId="{97FBE81B-E0F9-4BB5-9080-8B3111D7D251}" destId="{07481344-B239-4C5A-9D3D-8F688E26A937}" srcOrd="0" destOrd="0" parTransId="{83E56739-5DAF-484A-A8BD-8FD1B63792ED}" sibTransId="{6D73C7CE-EE44-40FC-92E0-E21FBDAFF4EA}"/>
    <dgm:cxn modelId="{E7C659FA-D37F-4F76-84B7-E4408EFC6B74}" srcId="{97FBE81B-E0F9-4BB5-9080-8B3111D7D251}" destId="{7725A2B2-973B-4CCD-811C-1EABEB028561}" srcOrd="1" destOrd="0" parTransId="{90A46513-7214-4F27-9B25-55A625F42DBC}" sibTransId="{C54CEB17-CC98-42B5-83E7-5591299D6E05}"/>
    <dgm:cxn modelId="{D4E15CCB-5983-493A-9B88-03D50ECAD2A8}" type="presOf" srcId="{C9A9CF76-1F5A-45FD-9C6C-CE182113F59E}" destId="{85EB7E71-A2E7-4C09-BB57-0771FA97568B}" srcOrd="0" destOrd="0" presId="urn:microsoft.com/office/officeart/2008/layout/SquareAccentList"/>
    <dgm:cxn modelId="{86B0C03C-928F-43C4-8548-743FB5D24FEF}" srcId="{B3E272B7-2219-457E-A45C-17821AEDF1E2}" destId="{25C07355-1A99-47CA-A3C6-1BE06BAE6189}" srcOrd="1" destOrd="0" parTransId="{82286BF1-03C9-4015-8142-01EB7A5E537C}" sibTransId="{78DD6514-1D63-4883-8797-477D2577FF53}"/>
    <dgm:cxn modelId="{82511D95-AEED-4341-9D01-3488ACF9DC70}" type="presOf" srcId="{8C08DB4E-5809-4632-B21E-648D80731C4C}" destId="{7062292B-49D0-4740-9D55-1CF57B69B79D}" srcOrd="0" destOrd="0" presId="urn:microsoft.com/office/officeart/2008/layout/SquareAccentList"/>
    <dgm:cxn modelId="{397E4ACB-CFE6-4296-AA38-3CF94B3A79C1}" type="presOf" srcId="{11E106A8-A15C-41DC-9FC7-5E6BCAB8F19A}" destId="{FBF14240-5A8E-4FD0-95CA-2EE6B642ABA5}" srcOrd="0" destOrd="0" presId="urn:microsoft.com/office/officeart/2008/layout/SquareAccentList"/>
    <dgm:cxn modelId="{97F89D2A-ED49-47D0-91FB-478D311B094E}" srcId="{97FBE81B-E0F9-4BB5-9080-8B3111D7D251}" destId="{C9A9CF76-1F5A-45FD-9C6C-CE182113F59E}" srcOrd="3" destOrd="0" parTransId="{6DEF964D-D230-4DCD-BEFB-E702564F0123}" sibTransId="{AD3E6514-423B-48A1-97A6-2520CC64FCC5}"/>
    <dgm:cxn modelId="{D1FC5715-1EA9-4F6B-93EF-E1E9A8504A4B}" type="presOf" srcId="{07481344-B239-4C5A-9D3D-8F688E26A937}" destId="{575EB0B5-FBCA-4AF9-A02A-1494FD0654B5}" srcOrd="0" destOrd="0" presId="urn:microsoft.com/office/officeart/2008/layout/SquareAccentList"/>
    <dgm:cxn modelId="{C3582C3C-EB4B-43C2-B7CD-F42E544721A0}" srcId="{B3E272B7-2219-457E-A45C-17821AEDF1E2}" destId="{B2FDD0BB-707E-442A-BAAE-822F294E0022}" srcOrd="4" destOrd="0" parTransId="{C3814126-3C4C-476B-ABC3-58241613E700}" sibTransId="{7281FBE8-487F-4D6F-B26C-BF0233CFBBDD}"/>
    <dgm:cxn modelId="{76FEAEA7-F571-4555-B6FD-945281CC8B98}" srcId="{97FBE81B-E0F9-4BB5-9080-8B3111D7D251}" destId="{ECF331FE-6D85-4E9D-84B5-0BDD2A28C8A9}" srcOrd="4" destOrd="0" parTransId="{B06033BF-2E76-4FCE-8753-071ECA216D39}" sibTransId="{015BB8A9-1635-4A47-B2DC-9B9C1691819A}"/>
    <dgm:cxn modelId="{442CECC9-1DB8-489F-8CA2-98AED31685BD}" type="presOf" srcId="{ECF331FE-6D85-4E9D-84B5-0BDD2A28C8A9}" destId="{3B68D79D-7F72-4B9E-A9AD-0F89818A735C}" srcOrd="0" destOrd="0" presId="urn:microsoft.com/office/officeart/2008/layout/SquareAccentList"/>
    <dgm:cxn modelId="{67DD2D9C-CA33-4283-96D8-10F0784DE089}" type="presOf" srcId="{97FBE81B-E0F9-4BB5-9080-8B3111D7D251}" destId="{A423A7D7-3083-47EA-B42B-AD00339E2F92}" srcOrd="0" destOrd="0" presId="urn:microsoft.com/office/officeart/2008/layout/SquareAccentList"/>
    <dgm:cxn modelId="{D952DBC7-145B-4861-BA07-F96B136ABE7B}" type="presOf" srcId="{B3E272B7-2219-457E-A45C-17821AEDF1E2}" destId="{98DDDB6A-EC89-4442-A18B-922ECB30A43A}" srcOrd="0" destOrd="0" presId="urn:microsoft.com/office/officeart/2008/layout/SquareAccentList"/>
    <dgm:cxn modelId="{95F2DDF6-26D1-46D2-B0E1-F7DF29867B9A}" srcId="{97FBE81B-E0F9-4BB5-9080-8B3111D7D251}" destId="{8F9AED9D-E436-444A-A378-A8EB0D3C38EB}" srcOrd="2" destOrd="0" parTransId="{9D02E8CE-F049-405C-87C5-19BE0A6A1882}" sibTransId="{21DB1146-496E-4A79-8230-DA50F308F02C}"/>
    <dgm:cxn modelId="{05FBBEFC-2225-4ACA-A815-EBD277D9CBE0}" type="presOf" srcId="{8F9AED9D-E436-444A-A378-A8EB0D3C38EB}" destId="{2AFED1F9-3A80-4B3D-9A4D-3C4BACABD74F}" srcOrd="0" destOrd="0" presId="urn:microsoft.com/office/officeart/2008/layout/SquareAccentList"/>
    <dgm:cxn modelId="{6B49A7C2-21FD-404E-B1A9-04683FA46EBA}" type="presParOf" srcId="{E736AB1C-0ED8-461E-A6FB-9728B2FF8F13}" destId="{60280E09-9C5E-484C-89E3-E0E123F85EDD}" srcOrd="0" destOrd="0" presId="urn:microsoft.com/office/officeart/2008/layout/SquareAccentList"/>
    <dgm:cxn modelId="{143D0C96-A984-44EC-91A6-799D60635C7B}" type="presParOf" srcId="{60280E09-9C5E-484C-89E3-E0E123F85EDD}" destId="{74E95833-2AAD-4DA3-9084-0637974288F0}" srcOrd="0" destOrd="0" presId="urn:microsoft.com/office/officeart/2008/layout/SquareAccentList"/>
    <dgm:cxn modelId="{DC95892A-D91F-4451-B79B-5818F19DFE3C}" type="presParOf" srcId="{74E95833-2AAD-4DA3-9084-0637974288F0}" destId="{16551963-672C-4452-904C-133F768F0535}" srcOrd="0" destOrd="0" presId="urn:microsoft.com/office/officeart/2008/layout/SquareAccentList"/>
    <dgm:cxn modelId="{FA00BCBC-A7FE-4C3B-9C1A-6FD5FFB747EB}" type="presParOf" srcId="{74E95833-2AAD-4DA3-9084-0637974288F0}" destId="{1D4E6C9A-3AA7-44B6-9B4B-790115F8107F}" srcOrd="1" destOrd="0" presId="urn:microsoft.com/office/officeart/2008/layout/SquareAccentList"/>
    <dgm:cxn modelId="{90B00F6F-6B0F-4F99-8666-7B2C8A1EEE3F}" type="presParOf" srcId="{74E95833-2AAD-4DA3-9084-0637974288F0}" destId="{A423A7D7-3083-47EA-B42B-AD00339E2F92}" srcOrd="2" destOrd="0" presId="urn:microsoft.com/office/officeart/2008/layout/SquareAccentList"/>
    <dgm:cxn modelId="{79F98AEE-D28D-4F18-BBC6-959A485FDD26}" type="presParOf" srcId="{60280E09-9C5E-484C-89E3-E0E123F85EDD}" destId="{77C2D13D-CFA6-4D4F-969D-03F4B9D8AB64}" srcOrd="1" destOrd="0" presId="urn:microsoft.com/office/officeart/2008/layout/SquareAccentList"/>
    <dgm:cxn modelId="{EB776183-72C8-4E31-A9E2-C50CD8AA686B}" type="presParOf" srcId="{77C2D13D-CFA6-4D4F-969D-03F4B9D8AB64}" destId="{4D647034-A9CC-455E-815C-BE6045D96210}" srcOrd="0" destOrd="0" presId="urn:microsoft.com/office/officeart/2008/layout/SquareAccentList"/>
    <dgm:cxn modelId="{2298A545-42EE-4CDE-A3A6-A114F214956A}" type="presParOf" srcId="{4D647034-A9CC-455E-815C-BE6045D96210}" destId="{340F4565-DFD0-42F1-A8C3-7D4BE12BB24C}" srcOrd="0" destOrd="0" presId="urn:microsoft.com/office/officeart/2008/layout/SquareAccentList"/>
    <dgm:cxn modelId="{C8A5FE77-D6A1-4B36-ACCD-86CAA26C3392}" type="presParOf" srcId="{4D647034-A9CC-455E-815C-BE6045D96210}" destId="{575EB0B5-FBCA-4AF9-A02A-1494FD0654B5}" srcOrd="1" destOrd="0" presId="urn:microsoft.com/office/officeart/2008/layout/SquareAccentList"/>
    <dgm:cxn modelId="{F2BCBC3A-00CF-4B24-99A1-B0A3EE53AF87}" type="presParOf" srcId="{77C2D13D-CFA6-4D4F-969D-03F4B9D8AB64}" destId="{BF59F729-A967-4E0A-A57F-8D474D9650DF}" srcOrd="1" destOrd="0" presId="urn:microsoft.com/office/officeart/2008/layout/SquareAccentList"/>
    <dgm:cxn modelId="{704B543C-DB13-4EF6-B783-FFE50963017C}" type="presParOf" srcId="{BF59F729-A967-4E0A-A57F-8D474D9650DF}" destId="{6AB678CA-80C8-40BF-959E-CD89724F37BF}" srcOrd="0" destOrd="0" presId="urn:microsoft.com/office/officeart/2008/layout/SquareAccentList"/>
    <dgm:cxn modelId="{9439F714-F117-4C7B-AC9D-261B12FAAAE1}" type="presParOf" srcId="{BF59F729-A967-4E0A-A57F-8D474D9650DF}" destId="{0036AF66-42EF-46F2-A0F0-E4CFBB70A6F0}" srcOrd="1" destOrd="0" presId="urn:microsoft.com/office/officeart/2008/layout/SquareAccentList"/>
    <dgm:cxn modelId="{C6B2FBBF-561F-4F15-8600-488493B3F381}" type="presParOf" srcId="{77C2D13D-CFA6-4D4F-969D-03F4B9D8AB64}" destId="{4C87815B-4A82-43B9-A2DF-88ED3ABCB7A1}" srcOrd="2" destOrd="0" presId="urn:microsoft.com/office/officeart/2008/layout/SquareAccentList"/>
    <dgm:cxn modelId="{31658514-B04B-4DF5-AB1B-FB29402E1CCC}" type="presParOf" srcId="{4C87815B-4A82-43B9-A2DF-88ED3ABCB7A1}" destId="{99112A4C-C01E-4DD4-844C-DC03F4696660}" srcOrd="0" destOrd="0" presId="urn:microsoft.com/office/officeart/2008/layout/SquareAccentList"/>
    <dgm:cxn modelId="{7C4FFABC-EE39-464E-AF39-D51C06E56755}" type="presParOf" srcId="{4C87815B-4A82-43B9-A2DF-88ED3ABCB7A1}" destId="{2AFED1F9-3A80-4B3D-9A4D-3C4BACABD74F}" srcOrd="1" destOrd="0" presId="urn:microsoft.com/office/officeart/2008/layout/SquareAccentList"/>
    <dgm:cxn modelId="{9A1CCE43-7EFE-442E-B3F5-C64BB7E88564}" type="presParOf" srcId="{77C2D13D-CFA6-4D4F-969D-03F4B9D8AB64}" destId="{A226D81A-BA38-4934-865A-825FA0959E50}" srcOrd="3" destOrd="0" presId="urn:microsoft.com/office/officeart/2008/layout/SquareAccentList"/>
    <dgm:cxn modelId="{D6031E3E-C9B9-4706-916B-717988F953B2}" type="presParOf" srcId="{A226D81A-BA38-4934-865A-825FA0959E50}" destId="{630C4F54-1BB3-4E9D-A728-B408ED2599E9}" srcOrd="0" destOrd="0" presId="urn:microsoft.com/office/officeart/2008/layout/SquareAccentList"/>
    <dgm:cxn modelId="{1375BDD1-3A3C-4C41-8CD3-974F36A51612}" type="presParOf" srcId="{A226D81A-BA38-4934-865A-825FA0959E50}" destId="{85EB7E71-A2E7-4C09-BB57-0771FA97568B}" srcOrd="1" destOrd="0" presId="urn:microsoft.com/office/officeart/2008/layout/SquareAccentList"/>
    <dgm:cxn modelId="{288466A5-561F-4B7E-9438-B7A2911C05E1}" type="presParOf" srcId="{77C2D13D-CFA6-4D4F-969D-03F4B9D8AB64}" destId="{8789DA37-FE4E-4EDC-A5CC-1353EE375B85}" srcOrd="4" destOrd="0" presId="urn:microsoft.com/office/officeart/2008/layout/SquareAccentList"/>
    <dgm:cxn modelId="{A6071146-8F5B-4460-897D-7E2015914703}" type="presParOf" srcId="{8789DA37-FE4E-4EDC-A5CC-1353EE375B85}" destId="{59227036-9648-4BE3-A599-893C179FE04E}" srcOrd="0" destOrd="0" presId="urn:microsoft.com/office/officeart/2008/layout/SquareAccentList"/>
    <dgm:cxn modelId="{4657DC92-56D3-4E1B-8030-5E4F946E212F}" type="presParOf" srcId="{8789DA37-FE4E-4EDC-A5CC-1353EE375B85}" destId="{3B68D79D-7F72-4B9E-A9AD-0F89818A735C}" srcOrd="1" destOrd="0" presId="urn:microsoft.com/office/officeart/2008/layout/SquareAccentList"/>
    <dgm:cxn modelId="{21EAE570-B1A3-4390-AFBD-5F2C35DCAF2B}" type="presParOf" srcId="{E736AB1C-0ED8-461E-A6FB-9728B2FF8F13}" destId="{6FF8A757-B468-4288-A414-845552891472}" srcOrd="1" destOrd="0" presId="urn:microsoft.com/office/officeart/2008/layout/SquareAccentList"/>
    <dgm:cxn modelId="{4BCA2A0F-7AA9-41A3-BA62-3EA9B682BC16}" type="presParOf" srcId="{6FF8A757-B468-4288-A414-845552891472}" destId="{26F21017-A306-4FF8-8826-A37B2D2AAC8B}" srcOrd="0" destOrd="0" presId="urn:microsoft.com/office/officeart/2008/layout/SquareAccentList"/>
    <dgm:cxn modelId="{AAF653EE-F776-4493-ACB9-A75BA425A1E2}" type="presParOf" srcId="{26F21017-A306-4FF8-8826-A37B2D2AAC8B}" destId="{9AF812D5-9B5E-4E87-9260-612D0C8C5282}" srcOrd="0" destOrd="0" presId="urn:microsoft.com/office/officeart/2008/layout/SquareAccentList"/>
    <dgm:cxn modelId="{A1123A21-4302-4FF3-8B65-E86DB6522707}" type="presParOf" srcId="{26F21017-A306-4FF8-8826-A37B2D2AAC8B}" destId="{055E67F6-6BF8-45D9-A664-40A57219785E}" srcOrd="1" destOrd="0" presId="urn:microsoft.com/office/officeart/2008/layout/SquareAccentList"/>
    <dgm:cxn modelId="{4939A402-CAED-4759-A96E-6B1A9C35444A}" type="presParOf" srcId="{26F21017-A306-4FF8-8826-A37B2D2AAC8B}" destId="{98DDDB6A-EC89-4442-A18B-922ECB30A43A}" srcOrd="2" destOrd="0" presId="urn:microsoft.com/office/officeart/2008/layout/SquareAccentList"/>
    <dgm:cxn modelId="{2C987FB8-DE46-42A4-A0F2-9AC4D8A4D425}" type="presParOf" srcId="{6FF8A757-B468-4288-A414-845552891472}" destId="{7E83B657-8D13-4549-AB9A-75D4C9D03D88}" srcOrd="1" destOrd="0" presId="urn:microsoft.com/office/officeart/2008/layout/SquareAccentList"/>
    <dgm:cxn modelId="{DF4CE9C8-1657-4910-9927-ACF8F3093045}" type="presParOf" srcId="{7E83B657-8D13-4549-AB9A-75D4C9D03D88}" destId="{F557792D-B6D7-4F4E-ACBC-C26510328307}" srcOrd="0" destOrd="0" presId="urn:microsoft.com/office/officeart/2008/layout/SquareAccentList"/>
    <dgm:cxn modelId="{5E55BFE0-0464-45D0-850E-75ACE167E711}" type="presParOf" srcId="{F557792D-B6D7-4F4E-ACBC-C26510328307}" destId="{9AC691FF-B5BB-4BD3-9A97-D03F7B0B35A2}" srcOrd="0" destOrd="0" presId="urn:microsoft.com/office/officeart/2008/layout/SquareAccentList"/>
    <dgm:cxn modelId="{7983B3D1-ABE7-4AE7-B20E-42B75BB133DD}" type="presParOf" srcId="{F557792D-B6D7-4F4E-ACBC-C26510328307}" destId="{7062292B-49D0-4740-9D55-1CF57B69B79D}" srcOrd="1" destOrd="0" presId="urn:microsoft.com/office/officeart/2008/layout/SquareAccentList"/>
    <dgm:cxn modelId="{7F052703-EB7E-40B3-B5FF-661365B81887}" type="presParOf" srcId="{7E83B657-8D13-4549-AB9A-75D4C9D03D88}" destId="{2F5DDA05-7F65-4ED2-A2E6-C9378F02D06D}" srcOrd="1" destOrd="0" presId="urn:microsoft.com/office/officeart/2008/layout/SquareAccentList"/>
    <dgm:cxn modelId="{6D48F070-9280-4DD2-901B-51BCA0067021}" type="presParOf" srcId="{2F5DDA05-7F65-4ED2-A2E6-C9378F02D06D}" destId="{7EFD54ED-5318-4537-B6CD-9E50BCA84319}" srcOrd="0" destOrd="0" presId="urn:microsoft.com/office/officeart/2008/layout/SquareAccentList"/>
    <dgm:cxn modelId="{A7963C2B-84D2-4DD6-BF91-973C9F5867F2}" type="presParOf" srcId="{2F5DDA05-7F65-4ED2-A2E6-C9378F02D06D}" destId="{176D92AF-2C07-4FE5-9457-B6DF0F0F8185}" srcOrd="1" destOrd="0" presId="urn:microsoft.com/office/officeart/2008/layout/SquareAccentList"/>
    <dgm:cxn modelId="{01AC4DFD-8223-4749-BB17-ACE4BB9207F8}" type="presParOf" srcId="{7E83B657-8D13-4549-AB9A-75D4C9D03D88}" destId="{BB81051C-2C6E-4C88-BDB0-234746F51F7A}" srcOrd="2" destOrd="0" presId="urn:microsoft.com/office/officeart/2008/layout/SquareAccentList"/>
    <dgm:cxn modelId="{FE47DEA4-79D2-4DAA-BC9E-161B4F14A521}" type="presParOf" srcId="{BB81051C-2C6E-4C88-BDB0-234746F51F7A}" destId="{3DC80883-6701-420E-902F-6BF099BEBAFB}" srcOrd="0" destOrd="0" presId="urn:microsoft.com/office/officeart/2008/layout/SquareAccentList"/>
    <dgm:cxn modelId="{2F5D9A90-AB6E-497C-BD9E-C2A6D3CE111C}" type="presParOf" srcId="{BB81051C-2C6E-4C88-BDB0-234746F51F7A}" destId="{FBF14240-5A8E-4FD0-95CA-2EE6B642ABA5}" srcOrd="1" destOrd="0" presId="urn:microsoft.com/office/officeart/2008/layout/SquareAccentList"/>
    <dgm:cxn modelId="{72CD0965-4882-475A-87E6-07B846E55863}" type="presParOf" srcId="{7E83B657-8D13-4549-AB9A-75D4C9D03D88}" destId="{4789C23E-7B26-4EF0-8776-736BEAE39E33}" srcOrd="3" destOrd="0" presId="urn:microsoft.com/office/officeart/2008/layout/SquareAccentList"/>
    <dgm:cxn modelId="{AF882B9E-4656-4397-BE9B-7A89425516AD}" type="presParOf" srcId="{4789C23E-7B26-4EF0-8776-736BEAE39E33}" destId="{F39081CD-094D-4BDC-973F-F536B6A8F003}" srcOrd="0" destOrd="0" presId="urn:microsoft.com/office/officeart/2008/layout/SquareAccentList"/>
    <dgm:cxn modelId="{878D5D2C-C7FC-4A4E-9C43-D2D745C5AD05}" type="presParOf" srcId="{4789C23E-7B26-4EF0-8776-736BEAE39E33}" destId="{6187323E-1867-4803-8FDC-9520C14D1FD4}" srcOrd="1" destOrd="0" presId="urn:microsoft.com/office/officeart/2008/layout/SquareAccentList"/>
    <dgm:cxn modelId="{CAC9A433-2841-4BFE-BEC9-CD1AA60DBA28}" type="presParOf" srcId="{7E83B657-8D13-4549-AB9A-75D4C9D03D88}" destId="{8B2BC341-0373-41D1-8F07-47BF1A254980}" srcOrd="4" destOrd="0" presId="urn:microsoft.com/office/officeart/2008/layout/SquareAccentList"/>
    <dgm:cxn modelId="{83CB62F4-43C1-44E5-893E-802221A3CB59}" type="presParOf" srcId="{8B2BC341-0373-41D1-8F07-47BF1A254980}" destId="{94EBF0EF-3FC6-4270-A9C5-73A36669E3F9}" srcOrd="0" destOrd="0" presId="urn:microsoft.com/office/officeart/2008/layout/SquareAccentList"/>
    <dgm:cxn modelId="{F97AF437-6CDD-4205-AC2F-542C9F8F75CB}" type="presParOf" srcId="{8B2BC341-0373-41D1-8F07-47BF1A254980}" destId="{FBBE7DB7-34F3-4CDD-A446-6D36618B9A0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7AE62-51FB-4689-8712-5B25CB6D95C3}">
      <dsp:nvSpPr>
        <dsp:cNvPr id="0" name=""/>
        <dsp:cNvSpPr/>
      </dsp:nvSpPr>
      <dsp:spPr>
        <a:xfrm>
          <a:off x="5308" y="819394"/>
          <a:ext cx="1645542" cy="12187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Vstupy</a:t>
          </a:r>
          <a:endParaRPr lang="cs-CZ" sz="1800" kern="1200" dirty="0"/>
        </a:p>
      </dsp:txBody>
      <dsp:txXfrm>
        <a:off x="41003" y="855089"/>
        <a:ext cx="1574152" cy="1147340"/>
      </dsp:txXfrm>
    </dsp:sp>
    <dsp:sp modelId="{579DFAE5-7FF9-4330-ACC2-2C738B9542FD}">
      <dsp:nvSpPr>
        <dsp:cNvPr id="0" name=""/>
        <dsp:cNvSpPr/>
      </dsp:nvSpPr>
      <dsp:spPr>
        <a:xfrm>
          <a:off x="1815405" y="1224712"/>
          <a:ext cx="348855" cy="408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815405" y="1306331"/>
        <a:ext cx="244199" cy="244856"/>
      </dsp:txXfrm>
    </dsp:sp>
    <dsp:sp modelId="{518E740C-E4DF-4E7D-89A1-A0D53689FA91}">
      <dsp:nvSpPr>
        <dsp:cNvPr id="0" name=""/>
        <dsp:cNvSpPr/>
      </dsp:nvSpPr>
      <dsp:spPr>
        <a:xfrm>
          <a:off x="2309068" y="819394"/>
          <a:ext cx="1645542" cy="1218730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Aktivity</a:t>
          </a:r>
          <a:endParaRPr lang="cs-CZ" sz="1800" kern="1200" dirty="0"/>
        </a:p>
      </dsp:txBody>
      <dsp:txXfrm>
        <a:off x="2344763" y="855089"/>
        <a:ext cx="1574152" cy="1147340"/>
      </dsp:txXfrm>
    </dsp:sp>
    <dsp:sp modelId="{2F2EAA29-47FF-4DC4-989C-07DF28967ED8}">
      <dsp:nvSpPr>
        <dsp:cNvPr id="0" name=""/>
        <dsp:cNvSpPr/>
      </dsp:nvSpPr>
      <dsp:spPr>
        <a:xfrm>
          <a:off x="4119165" y="1224712"/>
          <a:ext cx="348855" cy="408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4119165" y="1306331"/>
        <a:ext cx="244199" cy="244856"/>
      </dsp:txXfrm>
    </dsp:sp>
    <dsp:sp modelId="{98F1DA23-33CE-4749-BD78-CE8CCF7DCC52}">
      <dsp:nvSpPr>
        <dsp:cNvPr id="0" name=""/>
        <dsp:cNvSpPr/>
      </dsp:nvSpPr>
      <dsp:spPr>
        <a:xfrm>
          <a:off x="4612828" y="819394"/>
          <a:ext cx="1645542" cy="121873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Krátkodobé dopady (spokojenost, učení)</a:t>
          </a:r>
          <a:endParaRPr lang="cs-CZ" sz="1800" kern="1200" dirty="0"/>
        </a:p>
      </dsp:txBody>
      <dsp:txXfrm>
        <a:off x="4648523" y="855089"/>
        <a:ext cx="1574152" cy="1147340"/>
      </dsp:txXfrm>
    </dsp:sp>
    <dsp:sp modelId="{E1F4065F-BB3D-4002-B968-758569EAB246}">
      <dsp:nvSpPr>
        <dsp:cNvPr id="0" name=""/>
        <dsp:cNvSpPr/>
      </dsp:nvSpPr>
      <dsp:spPr>
        <a:xfrm>
          <a:off x="6422925" y="1224712"/>
          <a:ext cx="348855" cy="408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6422925" y="1306331"/>
        <a:ext cx="244199" cy="244856"/>
      </dsp:txXfrm>
    </dsp:sp>
    <dsp:sp modelId="{08508D10-9209-4B23-969B-93ACA3EF765F}">
      <dsp:nvSpPr>
        <dsp:cNvPr id="0" name=""/>
        <dsp:cNvSpPr/>
      </dsp:nvSpPr>
      <dsp:spPr>
        <a:xfrm>
          <a:off x="6916588" y="819394"/>
          <a:ext cx="1645542" cy="1218730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Střednědobé dopady (transfer do chování)</a:t>
          </a:r>
          <a:endParaRPr lang="cs-CZ" sz="1800" kern="1200" dirty="0"/>
        </a:p>
      </dsp:txBody>
      <dsp:txXfrm>
        <a:off x="6952283" y="855089"/>
        <a:ext cx="1574152" cy="1147340"/>
      </dsp:txXfrm>
    </dsp:sp>
    <dsp:sp modelId="{8666A383-1785-4E3E-B76A-12F23771EBBF}">
      <dsp:nvSpPr>
        <dsp:cNvPr id="0" name=""/>
        <dsp:cNvSpPr/>
      </dsp:nvSpPr>
      <dsp:spPr>
        <a:xfrm>
          <a:off x="8726685" y="1224712"/>
          <a:ext cx="348855" cy="408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8726685" y="1306331"/>
        <a:ext cx="244199" cy="244856"/>
      </dsp:txXfrm>
    </dsp:sp>
    <dsp:sp modelId="{301D2D99-0E6F-46C7-A9C0-4B4E561CE3DB}">
      <dsp:nvSpPr>
        <dsp:cNvPr id="0" name=""/>
        <dsp:cNvSpPr/>
      </dsp:nvSpPr>
      <dsp:spPr>
        <a:xfrm>
          <a:off x="9220348" y="819394"/>
          <a:ext cx="1645542" cy="121873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Dlouhodobé dopady (vliv na komunitu)</a:t>
          </a:r>
          <a:endParaRPr lang="cs-CZ" sz="1800" kern="1200" dirty="0"/>
        </a:p>
      </dsp:txBody>
      <dsp:txXfrm>
        <a:off x="9256043" y="855089"/>
        <a:ext cx="1574152" cy="1147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230E0-2825-4A4D-8A63-E98DF35D1950}">
      <dsp:nvSpPr>
        <dsp:cNvPr id="0" name=""/>
        <dsp:cNvSpPr/>
      </dsp:nvSpPr>
      <dsp:spPr>
        <a:xfrm>
          <a:off x="5060155" y="1551"/>
          <a:ext cx="2071687" cy="2071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Analýza programu</a:t>
          </a:r>
          <a:endParaRPr lang="cs-CZ" sz="2200" kern="1200" dirty="0"/>
        </a:p>
      </dsp:txBody>
      <dsp:txXfrm>
        <a:off x="5363547" y="304943"/>
        <a:ext cx="1464903" cy="1464903"/>
      </dsp:txXfrm>
    </dsp:sp>
    <dsp:sp modelId="{97E81157-2C62-4CFB-9580-ED61F1C52209}">
      <dsp:nvSpPr>
        <dsp:cNvPr id="0" name=""/>
        <dsp:cNvSpPr/>
      </dsp:nvSpPr>
      <dsp:spPr>
        <a:xfrm rot="2160000">
          <a:off x="7066053" y="1592170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7081792" y="1683568"/>
        <a:ext cx="384590" cy="419516"/>
      </dsp:txXfrm>
    </dsp:sp>
    <dsp:sp modelId="{EEA8D284-A835-42C8-A811-5E293CEC6C38}">
      <dsp:nvSpPr>
        <dsp:cNvPr id="0" name=""/>
        <dsp:cNvSpPr/>
      </dsp:nvSpPr>
      <dsp:spPr>
        <a:xfrm>
          <a:off x="7574837" y="1828575"/>
          <a:ext cx="2071687" cy="2071687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Evaluační otázky</a:t>
          </a:r>
          <a:endParaRPr lang="cs-CZ" sz="2200" kern="1200" dirty="0"/>
        </a:p>
      </dsp:txBody>
      <dsp:txXfrm>
        <a:off x="7878229" y="2131967"/>
        <a:ext cx="1464903" cy="1464903"/>
      </dsp:txXfrm>
    </dsp:sp>
    <dsp:sp modelId="{7E52300E-F5D9-4E54-8DFC-D874632B0301}">
      <dsp:nvSpPr>
        <dsp:cNvPr id="0" name=""/>
        <dsp:cNvSpPr/>
      </dsp:nvSpPr>
      <dsp:spPr>
        <a:xfrm rot="6480000">
          <a:off x="7860517" y="3978126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 rot="10800000">
        <a:off x="7968396" y="4039587"/>
        <a:ext cx="384590" cy="419516"/>
      </dsp:txXfrm>
    </dsp:sp>
    <dsp:sp modelId="{02EEEEA6-26E2-4510-9128-C92FF8FCC414}">
      <dsp:nvSpPr>
        <dsp:cNvPr id="0" name=""/>
        <dsp:cNvSpPr/>
      </dsp:nvSpPr>
      <dsp:spPr>
        <a:xfrm>
          <a:off x="6614314" y="4784761"/>
          <a:ext cx="2071687" cy="2071687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Plán evaluace</a:t>
          </a:r>
          <a:endParaRPr lang="cs-CZ" sz="2200" kern="1200" dirty="0"/>
        </a:p>
      </dsp:txBody>
      <dsp:txXfrm>
        <a:off x="6917706" y="5088153"/>
        <a:ext cx="1464903" cy="1464903"/>
      </dsp:txXfrm>
    </dsp:sp>
    <dsp:sp modelId="{88E0B283-4338-4205-84D6-88697F739359}">
      <dsp:nvSpPr>
        <dsp:cNvPr id="0" name=""/>
        <dsp:cNvSpPr/>
      </dsp:nvSpPr>
      <dsp:spPr>
        <a:xfrm rot="10800000">
          <a:off x="5836841" y="5471007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 rot="10800000">
        <a:off x="6001665" y="5610846"/>
        <a:ext cx="384590" cy="419516"/>
      </dsp:txXfrm>
    </dsp:sp>
    <dsp:sp modelId="{54A59810-15DC-4430-A210-2FC810685BBB}">
      <dsp:nvSpPr>
        <dsp:cNvPr id="0" name=""/>
        <dsp:cNvSpPr/>
      </dsp:nvSpPr>
      <dsp:spPr>
        <a:xfrm>
          <a:off x="3505996" y="4784761"/>
          <a:ext cx="2071687" cy="2071687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Sběr a analýza dat</a:t>
          </a:r>
          <a:endParaRPr lang="cs-CZ" sz="2200" kern="1200" dirty="0"/>
        </a:p>
      </dsp:txBody>
      <dsp:txXfrm>
        <a:off x="3809388" y="5088153"/>
        <a:ext cx="1464903" cy="1464903"/>
      </dsp:txXfrm>
    </dsp:sp>
    <dsp:sp modelId="{FD2E6C21-CA20-4306-B7A2-3CD75A0D8809}">
      <dsp:nvSpPr>
        <dsp:cNvPr id="0" name=""/>
        <dsp:cNvSpPr/>
      </dsp:nvSpPr>
      <dsp:spPr>
        <a:xfrm rot="15120000">
          <a:off x="3791677" y="4007702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 rot="10800000">
        <a:off x="3899556" y="4225919"/>
        <a:ext cx="384590" cy="419516"/>
      </dsp:txXfrm>
    </dsp:sp>
    <dsp:sp modelId="{61F70DAE-4453-48C3-94C8-7C355B7DB4F6}">
      <dsp:nvSpPr>
        <dsp:cNvPr id="0" name=""/>
        <dsp:cNvSpPr/>
      </dsp:nvSpPr>
      <dsp:spPr>
        <a:xfrm>
          <a:off x="2545473" y="1828575"/>
          <a:ext cx="2071687" cy="2071687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Interpretace dat a doporučení</a:t>
          </a:r>
          <a:endParaRPr lang="cs-CZ" sz="2200" kern="1200" dirty="0"/>
        </a:p>
      </dsp:txBody>
      <dsp:txXfrm>
        <a:off x="2848865" y="2131967"/>
        <a:ext cx="1464903" cy="1464903"/>
      </dsp:txXfrm>
    </dsp:sp>
    <dsp:sp modelId="{DD57BE00-F141-443C-9406-D935C1300520}">
      <dsp:nvSpPr>
        <dsp:cNvPr id="0" name=""/>
        <dsp:cNvSpPr/>
      </dsp:nvSpPr>
      <dsp:spPr>
        <a:xfrm rot="19440000">
          <a:off x="4551371" y="1610449"/>
          <a:ext cx="549414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4567110" y="1798729"/>
        <a:ext cx="384590" cy="41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6CDD9-88ED-4BAB-A6D7-7065B6468E98}">
      <dsp:nvSpPr>
        <dsp:cNvPr id="0" name=""/>
        <dsp:cNvSpPr/>
      </dsp:nvSpPr>
      <dsp:spPr>
        <a:xfrm rot="21300000">
          <a:off x="23214" y="1802740"/>
          <a:ext cx="9935770" cy="966518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D497D-C129-4AC9-B1BC-DC536435982F}">
      <dsp:nvSpPr>
        <dsp:cNvPr id="0" name=""/>
        <dsp:cNvSpPr/>
      </dsp:nvSpPr>
      <dsp:spPr>
        <a:xfrm>
          <a:off x="1197864" y="228600"/>
          <a:ext cx="2994660" cy="182880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D6F40-9EA7-42F2-92BA-B4522CBC0281}">
      <dsp:nvSpPr>
        <dsp:cNvPr id="0" name=""/>
        <dsp:cNvSpPr/>
      </dsp:nvSpPr>
      <dsp:spPr>
        <a:xfrm>
          <a:off x="4704762" y="26067"/>
          <a:ext cx="4365910" cy="186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Motivace ke změně chování</a:t>
          </a:r>
          <a:endParaRPr lang="en-US" sz="1900" b="1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i="1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 dirty="0" smtClean="0"/>
            <a:t>“</a:t>
          </a:r>
          <a:r>
            <a:rPr lang="cs-CZ" sz="1900" i="1" kern="1200" dirty="0" smtClean="0"/>
            <a:t>Začala jsem víc vypínat světla a mí rodiče říkali, že ušetřili spoustu peněz…tak mi koupili nový mobil.</a:t>
          </a:r>
          <a:r>
            <a:rPr lang="en-GB" sz="1900" i="1" kern="1200" dirty="0" smtClean="0"/>
            <a:t>”</a:t>
          </a:r>
          <a:endParaRPr lang="cs-CZ" sz="1900" kern="1200" dirty="0"/>
        </a:p>
      </dsp:txBody>
      <dsp:txXfrm>
        <a:off x="4704762" y="26067"/>
        <a:ext cx="4365910" cy="1868105"/>
      </dsp:txXfrm>
    </dsp:sp>
    <dsp:sp modelId="{E6034433-1D40-45A2-B7BF-7D45E6FEBC17}">
      <dsp:nvSpPr>
        <dsp:cNvPr id="0" name=""/>
        <dsp:cNvSpPr/>
      </dsp:nvSpPr>
      <dsp:spPr>
        <a:xfrm>
          <a:off x="5989329" y="2473378"/>
          <a:ext cx="2994660" cy="1828800"/>
        </a:xfrm>
        <a:prstGeom prst="upArrow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30383-1CC0-462E-8B6C-6B62A13AB8F4}">
      <dsp:nvSpPr>
        <dsp:cNvPr id="0" name=""/>
        <dsp:cNvSpPr/>
      </dsp:nvSpPr>
      <dsp:spPr>
        <a:xfrm>
          <a:off x="0" y="2726706"/>
          <a:ext cx="6188964" cy="1770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Podpora </a:t>
          </a:r>
          <a:r>
            <a:rPr lang="en-US" sz="1900" b="1" kern="1200" dirty="0" smtClean="0"/>
            <a:t>&amp; </a:t>
          </a:r>
          <a:r>
            <a:rPr lang="cs-CZ" sz="1900" b="1" kern="1200" dirty="0" smtClean="0"/>
            <a:t>tlak</a:t>
          </a:r>
          <a:endParaRPr lang="en-US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i="1" kern="1200" dirty="0" smtClean="0"/>
            <a:t>“</a:t>
          </a:r>
          <a:r>
            <a:rPr lang="cs-CZ" sz="1900" i="1" kern="1200" dirty="0" smtClean="0"/>
            <a:t>Říkala jsem mámě, ať nepálí plasty v kamnech, ale ta na to, že to tady dělá každý a nemá smysl s tím přestat.</a:t>
          </a:r>
          <a:r>
            <a:rPr lang="en-GB" sz="1900" i="1" kern="1200" dirty="0" smtClean="0"/>
            <a:t>”</a:t>
          </a:r>
          <a:endParaRPr lang="cs-CZ" sz="1900" kern="1200" dirty="0"/>
        </a:p>
      </dsp:txBody>
      <dsp:txXfrm>
        <a:off x="0" y="2726706"/>
        <a:ext cx="6188964" cy="1770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066A-3D3D-47A6-9267-5C153D61F150}">
      <dsp:nvSpPr>
        <dsp:cNvPr id="0" name=""/>
        <dsp:cNvSpPr/>
      </dsp:nvSpPr>
      <dsp:spPr>
        <a:xfrm>
          <a:off x="0" y="4644072"/>
          <a:ext cx="8312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ADB58-8469-4D8D-A031-F80889104679}">
      <dsp:nvSpPr>
        <dsp:cNvPr id="0" name=""/>
        <dsp:cNvSpPr/>
      </dsp:nvSpPr>
      <dsp:spPr>
        <a:xfrm>
          <a:off x="0" y="3571324"/>
          <a:ext cx="8312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16443-6C9C-4ECA-9AA5-A966CC53D008}">
      <dsp:nvSpPr>
        <dsp:cNvPr id="0" name=""/>
        <dsp:cNvSpPr/>
      </dsp:nvSpPr>
      <dsp:spPr>
        <a:xfrm>
          <a:off x="0" y="2498577"/>
          <a:ext cx="8312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670D0-315B-4BDE-B19C-C3A87F78C648}">
      <dsp:nvSpPr>
        <dsp:cNvPr id="0" name=""/>
        <dsp:cNvSpPr/>
      </dsp:nvSpPr>
      <dsp:spPr>
        <a:xfrm>
          <a:off x="0" y="1425829"/>
          <a:ext cx="8312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0CE68-7852-4DF6-81FB-1197DA431FE0}">
      <dsp:nvSpPr>
        <dsp:cNvPr id="0" name=""/>
        <dsp:cNvSpPr/>
      </dsp:nvSpPr>
      <dsp:spPr>
        <a:xfrm>
          <a:off x="0" y="353082"/>
          <a:ext cx="831289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24DD7-33BF-49BF-A455-562DB8B557FB}">
      <dsp:nvSpPr>
        <dsp:cNvPr id="0" name=""/>
        <dsp:cNvSpPr/>
      </dsp:nvSpPr>
      <dsp:spPr>
        <a:xfrm>
          <a:off x="2161352" y="1396"/>
          <a:ext cx="6151543" cy="35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Max 1 strana s hlavními zjištěními</a:t>
          </a:r>
          <a:endParaRPr lang="cs-CZ" sz="1800" kern="1200" dirty="0"/>
        </a:p>
      </dsp:txBody>
      <dsp:txXfrm>
        <a:off x="2161352" y="1396"/>
        <a:ext cx="6151543" cy="351685"/>
      </dsp:txXfrm>
    </dsp:sp>
    <dsp:sp modelId="{F7855E72-66DA-4E61-984D-E7FA4193064B}">
      <dsp:nvSpPr>
        <dsp:cNvPr id="0" name=""/>
        <dsp:cNvSpPr/>
      </dsp:nvSpPr>
      <dsp:spPr>
        <a:xfrm>
          <a:off x="0" y="1396"/>
          <a:ext cx="2161352" cy="3516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Souhrn</a:t>
          </a:r>
          <a:endParaRPr lang="cs-CZ" sz="1800" kern="1200" dirty="0"/>
        </a:p>
      </dsp:txBody>
      <dsp:txXfrm>
        <a:off x="17171" y="18567"/>
        <a:ext cx="2127010" cy="334514"/>
      </dsp:txXfrm>
    </dsp:sp>
    <dsp:sp modelId="{AFF84DA7-2BCE-413E-92EF-E9F82C00059B}">
      <dsp:nvSpPr>
        <dsp:cNvPr id="0" name=""/>
        <dsp:cNvSpPr/>
      </dsp:nvSpPr>
      <dsp:spPr>
        <a:xfrm>
          <a:off x="0" y="353082"/>
          <a:ext cx="8312896" cy="7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Co se má dozvědět někdo, kdo má na přečtení 5 minut.</a:t>
          </a:r>
          <a:endParaRPr lang="cs-CZ" sz="1800" kern="1200" dirty="0"/>
        </a:p>
      </dsp:txBody>
      <dsp:txXfrm>
        <a:off x="0" y="353082"/>
        <a:ext cx="8312896" cy="703477"/>
      </dsp:txXfrm>
    </dsp:sp>
    <dsp:sp modelId="{459B0F49-8482-4B02-9A58-8CFD0734BF21}">
      <dsp:nvSpPr>
        <dsp:cNvPr id="0" name=""/>
        <dsp:cNvSpPr/>
      </dsp:nvSpPr>
      <dsp:spPr>
        <a:xfrm>
          <a:off x="2161352" y="1074143"/>
          <a:ext cx="6151543" cy="35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Popis a analýza programu</a:t>
          </a:r>
          <a:endParaRPr lang="cs-CZ" sz="1800" kern="1200" dirty="0"/>
        </a:p>
      </dsp:txBody>
      <dsp:txXfrm>
        <a:off x="2161352" y="1074143"/>
        <a:ext cx="6151543" cy="351685"/>
      </dsp:txXfrm>
    </dsp:sp>
    <dsp:sp modelId="{A2912CD5-DC14-49BC-A119-E82EE364A102}">
      <dsp:nvSpPr>
        <dsp:cNvPr id="0" name=""/>
        <dsp:cNvSpPr/>
      </dsp:nvSpPr>
      <dsp:spPr>
        <a:xfrm>
          <a:off x="0" y="1074143"/>
          <a:ext cx="2161352" cy="3516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Program</a:t>
          </a:r>
          <a:endParaRPr lang="cs-CZ" sz="1800" kern="1200" dirty="0"/>
        </a:p>
      </dsp:txBody>
      <dsp:txXfrm>
        <a:off x="17171" y="1091314"/>
        <a:ext cx="2127010" cy="334514"/>
      </dsp:txXfrm>
    </dsp:sp>
    <dsp:sp modelId="{2E1E7022-7DF9-49E8-8A8C-0AC9E3596240}">
      <dsp:nvSpPr>
        <dsp:cNvPr id="0" name=""/>
        <dsp:cNvSpPr/>
      </dsp:nvSpPr>
      <dsp:spPr>
        <a:xfrm>
          <a:off x="0" y="1425829"/>
          <a:ext cx="8312896" cy="7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Co program chce a jak je pravděpodobné, že se mu to podaří.</a:t>
          </a:r>
          <a:endParaRPr lang="cs-CZ" sz="1800" kern="1200" dirty="0"/>
        </a:p>
      </dsp:txBody>
      <dsp:txXfrm>
        <a:off x="0" y="1425829"/>
        <a:ext cx="8312896" cy="703477"/>
      </dsp:txXfrm>
    </dsp:sp>
    <dsp:sp modelId="{B998FFB7-1E62-477C-8EBA-8A26F96BCBD7}">
      <dsp:nvSpPr>
        <dsp:cNvPr id="0" name=""/>
        <dsp:cNvSpPr/>
      </dsp:nvSpPr>
      <dsp:spPr>
        <a:xfrm>
          <a:off x="2161352" y="2146891"/>
          <a:ext cx="6151543" cy="35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Jakým způsobem byla zpracována evaluace</a:t>
          </a:r>
          <a:endParaRPr lang="cs-CZ" sz="1800" kern="1200" dirty="0"/>
        </a:p>
      </dsp:txBody>
      <dsp:txXfrm>
        <a:off x="2161352" y="2146891"/>
        <a:ext cx="6151543" cy="351685"/>
      </dsp:txXfrm>
    </dsp:sp>
    <dsp:sp modelId="{4B2B3DAB-5F2A-47CE-8F90-B6F94CCC630F}">
      <dsp:nvSpPr>
        <dsp:cNvPr id="0" name=""/>
        <dsp:cNvSpPr/>
      </dsp:nvSpPr>
      <dsp:spPr>
        <a:xfrm>
          <a:off x="0" y="2146891"/>
          <a:ext cx="2161352" cy="3516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Metodologie</a:t>
          </a:r>
          <a:endParaRPr lang="cs-CZ" sz="1800" kern="1200" dirty="0"/>
        </a:p>
      </dsp:txBody>
      <dsp:txXfrm>
        <a:off x="17171" y="2164062"/>
        <a:ext cx="2127010" cy="334514"/>
      </dsp:txXfrm>
    </dsp:sp>
    <dsp:sp modelId="{E034044B-1F1D-4424-9E9D-F5A7CE787623}">
      <dsp:nvSpPr>
        <dsp:cNvPr id="0" name=""/>
        <dsp:cNvSpPr/>
      </dsp:nvSpPr>
      <dsp:spPr>
        <a:xfrm>
          <a:off x="0" y="2498577"/>
          <a:ext cx="8312896" cy="7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Co, jak, kdy a kde se ověřovalo.</a:t>
          </a:r>
          <a:endParaRPr lang="cs-CZ" sz="1800" kern="1200" dirty="0"/>
        </a:p>
      </dsp:txBody>
      <dsp:txXfrm>
        <a:off x="0" y="2498577"/>
        <a:ext cx="8312896" cy="703477"/>
      </dsp:txXfrm>
    </dsp:sp>
    <dsp:sp modelId="{F0086273-5CB6-417B-8A0E-02EEE8975459}">
      <dsp:nvSpPr>
        <dsp:cNvPr id="0" name=""/>
        <dsp:cNvSpPr/>
      </dsp:nvSpPr>
      <dsp:spPr>
        <a:xfrm>
          <a:off x="2161352" y="3219638"/>
          <a:ext cx="6151543" cy="35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Odpovědi na evaluační otázky</a:t>
          </a:r>
          <a:endParaRPr lang="cs-CZ" sz="1800" kern="1200" dirty="0"/>
        </a:p>
      </dsp:txBody>
      <dsp:txXfrm>
        <a:off x="2161352" y="3219638"/>
        <a:ext cx="6151543" cy="351685"/>
      </dsp:txXfrm>
    </dsp:sp>
    <dsp:sp modelId="{F9EF4D0F-8FD5-4078-9C5D-CA6FADC6836B}">
      <dsp:nvSpPr>
        <dsp:cNvPr id="0" name=""/>
        <dsp:cNvSpPr/>
      </dsp:nvSpPr>
      <dsp:spPr>
        <a:xfrm>
          <a:off x="0" y="3219638"/>
          <a:ext cx="2161352" cy="3516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Výsledky</a:t>
          </a:r>
          <a:endParaRPr lang="cs-CZ" sz="1800" kern="1200" dirty="0"/>
        </a:p>
      </dsp:txBody>
      <dsp:txXfrm>
        <a:off x="17171" y="3236809"/>
        <a:ext cx="2127010" cy="334514"/>
      </dsp:txXfrm>
    </dsp:sp>
    <dsp:sp modelId="{3EFFB029-8C68-4905-88AE-ECF03FFF9B06}">
      <dsp:nvSpPr>
        <dsp:cNvPr id="0" name=""/>
        <dsp:cNvSpPr/>
      </dsp:nvSpPr>
      <dsp:spPr>
        <a:xfrm>
          <a:off x="0" y="3571324"/>
          <a:ext cx="8312896" cy="7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Co se zjistilo.</a:t>
          </a:r>
          <a:endParaRPr lang="cs-CZ" sz="1800" kern="1200" dirty="0"/>
        </a:p>
      </dsp:txBody>
      <dsp:txXfrm>
        <a:off x="0" y="3571324"/>
        <a:ext cx="8312896" cy="703477"/>
      </dsp:txXfrm>
    </dsp:sp>
    <dsp:sp modelId="{E1CB4663-0831-4494-871E-B73CD9260AAA}">
      <dsp:nvSpPr>
        <dsp:cNvPr id="0" name=""/>
        <dsp:cNvSpPr/>
      </dsp:nvSpPr>
      <dsp:spPr>
        <a:xfrm>
          <a:off x="2161352" y="4292386"/>
          <a:ext cx="6151543" cy="35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Limity, úvahy, návrhy</a:t>
          </a:r>
          <a:endParaRPr lang="cs-CZ" sz="1800" kern="1200" dirty="0"/>
        </a:p>
      </dsp:txBody>
      <dsp:txXfrm>
        <a:off x="2161352" y="4292386"/>
        <a:ext cx="6151543" cy="351685"/>
      </dsp:txXfrm>
    </dsp:sp>
    <dsp:sp modelId="{8A4DA248-8C7F-4EF9-98AF-D880B8A46941}">
      <dsp:nvSpPr>
        <dsp:cNvPr id="0" name=""/>
        <dsp:cNvSpPr/>
      </dsp:nvSpPr>
      <dsp:spPr>
        <a:xfrm>
          <a:off x="0" y="4292386"/>
          <a:ext cx="2161352" cy="3516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Diskuse a doporučení</a:t>
          </a:r>
          <a:endParaRPr lang="cs-CZ" sz="1800" kern="1200" dirty="0"/>
        </a:p>
      </dsp:txBody>
      <dsp:txXfrm>
        <a:off x="17171" y="4309557"/>
        <a:ext cx="2127010" cy="334514"/>
      </dsp:txXfrm>
    </dsp:sp>
    <dsp:sp modelId="{3C370024-F7E6-4330-AEF8-707953071F76}">
      <dsp:nvSpPr>
        <dsp:cNvPr id="0" name=""/>
        <dsp:cNvSpPr/>
      </dsp:nvSpPr>
      <dsp:spPr>
        <a:xfrm>
          <a:off x="0" y="4644072"/>
          <a:ext cx="8312896" cy="70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S čím mohou výsledky souviset, jaké byly „limity“ evaluace, co by se v programu mohlo změnit, jak jej dále zkoumat.</a:t>
          </a:r>
          <a:endParaRPr lang="cs-CZ" sz="1800" kern="1200" dirty="0"/>
        </a:p>
      </dsp:txBody>
      <dsp:txXfrm>
        <a:off x="0" y="4644072"/>
        <a:ext cx="8312896" cy="703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51963-672C-4452-904C-133F768F0535}">
      <dsp:nvSpPr>
        <dsp:cNvPr id="0" name=""/>
        <dsp:cNvSpPr/>
      </dsp:nvSpPr>
      <dsp:spPr>
        <a:xfrm>
          <a:off x="1027093" y="692930"/>
          <a:ext cx="3278693" cy="385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E6C9A-3AA7-44B6-9B4B-790115F8107F}">
      <dsp:nvSpPr>
        <dsp:cNvPr id="0" name=""/>
        <dsp:cNvSpPr/>
      </dsp:nvSpPr>
      <dsp:spPr>
        <a:xfrm>
          <a:off x="1027093" y="837794"/>
          <a:ext cx="240864" cy="240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3A7D7-3083-47EA-B42B-AD00339E2F92}">
      <dsp:nvSpPr>
        <dsp:cNvPr id="0" name=""/>
        <dsp:cNvSpPr/>
      </dsp:nvSpPr>
      <dsp:spPr>
        <a:xfrm>
          <a:off x="1027093" y="0"/>
          <a:ext cx="3278693" cy="69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Co chci ověřit?</a:t>
          </a:r>
          <a:endParaRPr lang="cs-CZ" sz="3100" kern="1200" dirty="0"/>
        </a:p>
      </dsp:txBody>
      <dsp:txXfrm>
        <a:off x="1027093" y="0"/>
        <a:ext cx="3278693" cy="692930"/>
      </dsp:txXfrm>
    </dsp:sp>
    <dsp:sp modelId="{340F4565-DFD0-42F1-A8C3-7D4BE12BB24C}">
      <dsp:nvSpPr>
        <dsp:cNvPr id="0" name=""/>
        <dsp:cNvSpPr/>
      </dsp:nvSpPr>
      <dsp:spPr>
        <a:xfrm>
          <a:off x="1027093" y="1399243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EB0B5-FBCA-4AF9-A02A-1494FD0654B5}">
      <dsp:nvSpPr>
        <dsp:cNvPr id="0" name=""/>
        <dsp:cNvSpPr/>
      </dsp:nvSpPr>
      <dsp:spPr>
        <a:xfrm>
          <a:off x="1256602" y="1238951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Spokojenost</a:t>
          </a:r>
          <a:endParaRPr lang="cs-CZ" sz="1800" kern="1200" dirty="0"/>
        </a:p>
      </dsp:txBody>
      <dsp:txXfrm>
        <a:off x="1256602" y="1238951"/>
        <a:ext cx="3049185" cy="561442"/>
      </dsp:txXfrm>
    </dsp:sp>
    <dsp:sp modelId="{6AB678CA-80C8-40BF-959E-CD89724F37BF}">
      <dsp:nvSpPr>
        <dsp:cNvPr id="0" name=""/>
        <dsp:cNvSpPr/>
      </dsp:nvSpPr>
      <dsp:spPr>
        <a:xfrm>
          <a:off x="1027093" y="1960685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6AF66-42EF-46F2-A0F0-E4CFBB70A6F0}">
      <dsp:nvSpPr>
        <dsp:cNvPr id="0" name=""/>
        <dsp:cNvSpPr/>
      </dsp:nvSpPr>
      <dsp:spPr>
        <a:xfrm>
          <a:off x="1256602" y="1800393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Znalosti</a:t>
          </a:r>
          <a:endParaRPr lang="cs-CZ" sz="1800" kern="1200" dirty="0"/>
        </a:p>
      </dsp:txBody>
      <dsp:txXfrm>
        <a:off x="1256602" y="1800393"/>
        <a:ext cx="3049185" cy="561442"/>
      </dsp:txXfrm>
    </dsp:sp>
    <dsp:sp modelId="{99112A4C-C01E-4DD4-844C-DC03F4696660}">
      <dsp:nvSpPr>
        <dsp:cNvPr id="0" name=""/>
        <dsp:cNvSpPr/>
      </dsp:nvSpPr>
      <dsp:spPr>
        <a:xfrm>
          <a:off x="1027093" y="2522127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D1F9-3A80-4B3D-9A4D-3C4BACABD74F}">
      <dsp:nvSpPr>
        <dsp:cNvPr id="0" name=""/>
        <dsp:cNvSpPr/>
      </dsp:nvSpPr>
      <dsp:spPr>
        <a:xfrm>
          <a:off x="1256602" y="2361835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Postoje</a:t>
          </a:r>
          <a:endParaRPr lang="cs-CZ" sz="1800" kern="1200" dirty="0"/>
        </a:p>
      </dsp:txBody>
      <dsp:txXfrm>
        <a:off x="1256602" y="2361835"/>
        <a:ext cx="3049185" cy="561442"/>
      </dsp:txXfrm>
    </dsp:sp>
    <dsp:sp modelId="{630C4F54-1BB3-4E9D-A728-B408ED2599E9}">
      <dsp:nvSpPr>
        <dsp:cNvPr id="0" name=""/>
        <dsp:cNvSpPr/>
      </dsp:nvSpPr>
      <dsp:spPr>
        <a:xfrm>
          <a:off x="1027093" y="3083570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B7E71-A2E7-4C09-BB57-0771FA97568B}">
      <dsp:nvSpPr>
        <dsp:cNvPr id="0" name=""/>
        <dsp:cNvSpPr/>
      </dsp:nvSpPr>
      <dsp:spPr>
        <a:xfrm>
          <a:off x="1256602" y="2923278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Dovednosti</a:t>
          </a:r>
        </a:p>
      </dsp:txBody>
      <dsp:txXfrm>
        <a:off x="1256602" y="2923278"/>
        <a:ext cx="3049185" cy="561442"/>
      </dsp:txXfrm>
    </dsp:sp>
    <dsp:sp modelId="{59227036-9648-4BE3-A599-893C179FE04E}">
      <dsp:nvSpPr>
        <dsp:cNvPr id="0" name=""/>
        <dsp:cNvSpPr/>
      </dsp:nvSpPr>
      <dsp:spPr>
        <a:xfrm>
          <a:off x="1027093" y="3645012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8D79D-7F72-4B9E-A9AD-0F89818A735C}">
      <dsp:nvSpPr>
        <dsp:cNvPr id="0" name=""/>
        <dsp:cNvSpPr/>
      </dsp:nvSpPr>
      <dsp:spPr>
        <a:xfrm>
          <a:off x="1256602" y="3484720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Chování</a:t>
          </a:r>
        </a:p>
      </dsp:txBody>
      <dsp:txXfrm>
        <a:off x="1256602" y="3484720"/>
        <a:ext cx="3049185" cy="561442"/>
      </dsp:txXfrm>
    </dsp:sp>
    <dsp:sp modelId="{9AF812D5-9B5E-4E87-9260-612D0C8C5282}">
      <dsp:nvSpPr>
        <dsp:cNvPr id="0" name=""/>
        <dsp:cNvSpPr/>
      </dsp:nvSpPr>
      <dsp:spPr>
        <a:xfrm>
          <a:off x="4469722" y="692930"/>
          <a:ext cx="3278693" cy="385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67F6-6BF8-45D9-A664-40A57219785E}">
      <dsp:nvSpPr>
        <dsp:cNvPr id="0" name=""/>
        <dsp:cNvSpPr/>
      </dsp:nvSpPr>
      <dsp:spPr>
        <a:xfrm>
          <a:off x="4469722" y="837794"/>
          <a:ext cx="240864" cy="240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DDB6A-EC89-4442-A18B-922ECB30A43A}">
      <dsp:nvSpPr>
        <dsp:cNvPr id="0" name=""/>
        <dsp:cNvSpPr/>
      </dsp:nvSpPr>
      <dsp:spPr>
        <a:xfrm>
          <a:off x="4469722" y="0"/>
          <a:ext cx="3278693" cy="69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Jaký nástroj použít?</a:t>
          </a:r>
          <a:endParaRPr lang="cs-CZ" sz="3100" kern="1200" dirty="0"/>
        </a:p>
      </dsp:txBody>
      <dsp:txXfrm>
        <a:off x="4469722" y="0"/>
        <a:ext cx="3278693" cy="692930"/>
      </dsp:txXfrm>
    </dsp:sp>
    <dsp:sp modelId="{9AC691FF-B5BB-4BD3-9A97-D03F7B0B35A2}">
      <dsp:nvSpPr>
        <dsp:cNvPr id="0" name=""/>
        <dsp:cNvSpPr/>
      </dsp:nvSpPr>
      <dsp:spPr>
        <a:xfrm>
          <a:off x="4469722" y="1399243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2292B-49D0-4740-9D55-1CF57B69B79D}">
      <dsp:nvSpPr>
        <dsp:cNvPr id="0" name=""/>
        <dsp:cNvSpPr/>
      </dsp:nvSpPr>
      <dsp:spPr>
        <a:xfrm>
          <a:off x="4699230" y="1238951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Dotazník</a:t>
          </a:r>
          <a:endParaRPr lang="cs-CZ" sz="1800" kern="1200" dirty="0"/>
        </a:p>
      </dsp:txBody>
      <dsp:txXfrm>
        <a:off x="4699230" y="1238951"/>
        <a:ext cx="3049185" cy="561442"/>
      </dsp:txXfrm>
    </dsp:sp>
    <dsp:sp modelId="{7EFD54ED-5318-4537-B6CD-9E50BCA84319}">
      <dsp:nvSpPr>
        <dsp:cNvPr id="0" name=""/>
        <dsp:cNvSpPr/>
      </dsp:nvSpPr>
      <dsp:spPr>
        <a:xfrm>
          <a:off x="4469722" y="1960685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D92AF-2C07-4FE5-9457-B6DF0F0F8185}">
      <dsp:nvSpPr>
        <dsp:cNvPr id="0" name=""/>
        <dsp:cNvSpPr/>
      </dsp:nvSpPr>
      <dsp:spPr>
        <a:xfrm>
          <a:off x="4699230" y="1800393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Rozhovor / ohnisková skupina</a:t>
          </a:r>
          <a:endParaRPr lang="cs-CZ" sz="1800" kern="1200" dirty="0"/>
        </a:p>
      </dsp:txBody>
      <dsp:txXfrm>
        <a:off x="4699230" y="1800393"/>
        <a:ext cx="3049185" cy="561442"/>
      </dsp:txXfrm>
    </dsp:sp>
    <dsp:sp modelId="{3DC80883-6701-420E-902F-6BF099BEBAFB}">
      <dsp:nvSpPr>
        <dsp:cNvPr id="0" name=""/>
        <dsp:cNvSpPr/>
      </dsp:nvSpPr>
      <dsp:spPr>
        <a:xfrm>
          <a:off x="4469722" y="2522127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14240-5A8E-4FD0-95CA-2EE6B642ABA5}">
      <dsp:nvSpPr>
        <dsp:cNvPr id="0" name=""/>
        <dsp:cNvSpPr/>
      </dsp:nvSpPr>
      <dsp:spPr>
        <a:xfrm>
          <a:off x="4699230" y="2361835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Pozorování</a:t>
          </a:r>
        </a:p>
      </dsp:txBody>
      <dsp:txXfrm>
        <a:off x="4699230" y="2361835"/>
        <a:ext cx="3049185" cy="561442"/>
      </dsp:txXfrm>
    </dsp:sp>
    <dsp:sp modelId="{F39081CD-094D-4BDC-973F-F536B6A8F003}">
      <dsp:nvSpPr>
        <dsp:cNvPr id="0" name=""/>
        <dsp:cNvSpPr/>
      </dsp:nvSpPr>
      <dsp:spPr>
        <a:xfrm>
          <a:off x="4469722" y="3083570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7323E-1867-4803-8FDC-9520C14D1FD4}">
      <dsp:nvSpPr>
        <dsp:cNvPr id="0" name=""/>
        <dsp:cNvSpPr/>
      </dsp:nvSpPr>
      <dsp:spPr>
        <a:xfrm>
          <a:off x="4699230" y="2923278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Vědomostní test</a:t>
          </a:r>
        </a:p>
      </dsp:txBody>
      <dsp:txXfrm>
        <a:off x="4699230" y="2923278"/>
        <a:ext cx="3049185" cy="561442"/>
      </dsp:txXfrm>
    </dsp:sp>
    <dsp:sp modelId="{94EBF0EF-3FC6-4270-A9C5-73A36669E3F9}">
      <dsp:nvSpPr>
        <dsp:cNvPr id="0" name=""/>
        <dsp:cNvSpPr/>
      </dsp:nvSpPr>
      <dsp:spPr>
        <a:xfrm>
          <a:off x="4469722" y="3645012"/>
          <a:ext cx="240858" cy="240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E7DB7-34F3-4CDD-A446-6D36618B9A06}">
      <dsp:nvSpPr>
        <dsp:cNvPr id="0" name=""/>
        <dsp:cNvSpPr/>
      </dsp:nvSpPr>
      <dsp:spPr>
        <a:xfrm>
          <a:off x="4699230" y="3484720"/>
          <a:ext cx="3049185" cy="56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Analýza dokumentů</a:t>
          </a:r>
        </a:p>
      </dsp:txBody>
      <dsp:txXfrm>
        <a:off x="4699230" y="3484720"/>
        <a:ext cx="3049185" cy="56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0.19219</cdr:x>
      <cdr:y>0.76935</cdr:y>
    </cdr:from>
    <cdr:to>
      <cdr:x>0.33403</cdr:x>
      <cdr:y>0.91452</cdr:y>
    </cdr:to>
    <cdr:sp macro="" textlink="">
      <cdr:nvSpPr>
        <cdr:cNvPr id="2" name="Ovál 1"/>
        <cdr:cNvSpPr/>
      </cdr:nvSpPr>
      <cdr:spPr>
        <a:xfrm xmlns:a="http://schemas.openxmlformats.org/drawingml/2006/main">
          <a:off x="1918519" y="3517489"/>
          <a:ext cx="1415845" cy="6636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0"/>
          </a:schemeClr>
        </a:solidFill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B72F4-E88C-4236-9EE7-1A94BD9D759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9357-7B1A-4F0F-89AA-CA9907F0C7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1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2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83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18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45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/>
              <a:pPr/>
              <a:t>27.10.2020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5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1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81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11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65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7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6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66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BF58-154A-42B8-A67C-CF4A0D415B31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55D0-E63C-480C-8ED3-41FC58AF10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49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naaee.org/sites/default/files/assessing_connection_to_nature.7.23.20.pdf?fbclid=IwAR318cfygyryqI6sjin_Vx9xtWkpUPWfljfNzHmR_c1CExj1bbClm6tcbGo" TargetMode="External"/><Relationship Id="rId2" Type="http://schemas.openxmlformats.org/officeDocument/2006/relationships/hyperlink" Target="http://meera.snre.umich.ed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rozcestnik.nidv.cz/front/sekce/42?idCategory=42" TargetMode="External"/><Relationship Id="rId4" Type="http://schemas.openxmlformats.org/officeDocument/2006/relationships/hyperlink" Target="https://naaee.org/eepro/publication/evaluating-your-environmental-educ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Metodika evaluace programu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Činčera, Masarykova univerzita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4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38" y="313110"/>
            <a:ext cx="10515600" cy="1325563"/>
          </a:xfrm>
        </p:spPr>
        <p:txBody>
          <a:bodyPr/>
          <a:lstStyle/>
          <a:p>
            <a:r>
              <a:rPr lang="cs-CZ" dirty="0" smtClean="0"/>
              <a:t>Výsledky: Spokojenost a význam</a:t>
            </a:r>
            <a:endParaRPr lang="cs-CZ" dirty="0"/>
          </a:p>
        </p:txBody>
      </p:sp>
      <p:pic>
        <p:nvPicPr>
          <p:cNvPr id="4" name="Picture 2" descr="C:\Users\User\Documents\Google\Projekty\7horky\fotky102012\galerie-47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3838" y="1477821"/>
            <a:ext cx="5872162" cy="359906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23838" y="6244182"/>
            <a:ext cx="1196816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Žáci po roce vzpomínali na prožitkové, emočně laděné aktivity s prvkem tajemství. 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7711" y="5113102"/>
            <a:ext cx="65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</a:t>
            </a:r>
            <a:r>
              <a:rPr lang="cs-CZ" i="1" dirty="0"/>
              <a:t>Byla jsem s mladším </a:t>
            </a:r>
            <a:r>
              <a:rPr lang="cs-CZ" i="1" dirty="0" err="1"/>
              <a:t>bráchou</a:t>
            </a:r>
            <a:r>
              <a:rPr lang="cs-CZ" i="1" dirty="0"/>
              <a:t> v lese a hledala Magické místo … jedno našel a pak říkal, že tam viděl srnu</a:t>
            </a:r>
            <a:r>
              <a:rPr lang="cs-CZ" i="1" dirty="0" smtClean="0"/>
              <a:t>…“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9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75188"/>
              </p:ext>
            </p:extLst>
          </p:nvPr>
        </p:nvGraphicFramePr>
        <p:xfrm>
          <a:off x="6430297" y="2697019"/>
          <a:ext cx="5501148" cy="34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élník 9"/>
          <p:cNvSpPr/>
          <p:nvPr/>
        </p:nvSpPr>
        <p:spPr>
          <a:xfrm>
            <a:off x="3793863" y="4694032"/>
            <a:ext cx="2302137" cy="382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Foto: Veronika </a:t>
            </a:r>
            <a:r>
              <a:rPr lang="cs-CZ" sz="900" dirty="0" err="1" smtClean="0"/>
              <a:t>Beňková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3370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hodnoty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71674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ál 2"/>
          <p:cNvSpPr/>
          <p:nvPr/>
        </p:nvSpPr>
        <p:spPr>
          <a:xfrm>
            <a:off x="1607574" y="5117690"/>
            <a:ext cx="1415845" cy="66367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4385187" y="5117690"/>
            <a:ext cx="1415845" cy="66367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2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560" y="365125"/>
            <a:ext cx="9070672" cy="1280319"/>
          </a:xfrm>
        </p:spPr>
        <p:txBody>
          <a:bodyPr>
            <a:normAutofit/>
          </a:bodyPr>
          <a:lstStyle/>
          <a:p>
            <a:r>
              <a:rPr lang="cs-CZ" dirty="0" smtClean="0"/>
              <a:t>Výsledky: vliv na chování žáků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787861"/>
              </p:ext>
            </p:extLst>
          </p:nvPr>
        </p:nvGraphicFramePr>
        <p:xfrm>
          <a:off x="235560" y="1645444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" y="6172200"/>
            <a:ext cx="12192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60% žáků po 2-3 měsících doložilo změny ve svém chování.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154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039901" cy="1327197"/>
          </a:xfrm>
        </p:spPr>
        <p:txBody>
          <a:bodyPr/>
          <a:lstStyle/>
          <a:p>
            <a:r>
              <a:rPr lang="cs-CZ" dirty="0" smtClean="0"/>
              <a:t>Evaluační zpráva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705931"/>
              </p:ext>
            </p:extLst>
          </p:nvPr>
        </p:nvGraphicFramePr>
        <p:xfrm>
          <a:off x="464025" y="1378424"/>
          <a:ext cx="8312896" cy="534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4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3072620" y="3669684"/>
            <a:ext cx="1770789" cy="117080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SEBE-VYMEZENÍ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34424" y="1652464"/>
            <a:ext cx="7505501" cy="4034440"/>
            <a:chOff x="152400" y="242888"/>
            <a:chExt cx="11772900" cy="5748801"/>
          </a:xfrm>
        </p:grpSpPr>
        <p:sp>
          <p:nvSpPr>
            <p:cNvPr id="3" name="Rovnoramenný trojúhelník 2"/>
            <p:cNvSpPr/>
            <p:nvPr/>
          </p:nvSpPr>
          <p:spPr>
            <a:xfrm>
              <a:off x="2487968" y="971551"/>
              <a:ext cx="6400800" cy="4457700"/>
            </a:xfrm>
            <a:prstGeom prst="triangle">
              <a:avLst/>
            </a:prstGeom>
            <a:solidFill>
              <a:schemeClr val="accent1">
                <a:alpha val="39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" name="Přímá spojnice se šipkou 4"/>
            <p:cNvCxnSpPr/>
            <p:nvPr/>
          </p:nvCxnSpPr>
          <p:spPr>
            <a:xfrm flipV="1">
              <a:off x="5688368" y="1243014"/>
              <a:ext cx="0" cy="13896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 flipH="1">
              <a:off x="2814638" y="4157663"/>
              <a:ext cx="1900237" cy="11144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6615113" y="4157663"/>
              <a:ext cx="2014537" cy="11144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4086225" y="242888"/>
              <a:ext cx="3171825" cy="52627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Poutníci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52400" y="5465416"/>
              <a:ext cx="3171825" cy="52627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Mystici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8753475" y="5465416"/>
              <a:ext cx="3171825" cy="52627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Strážci hradu</a:t>
              </a:r>
              <a:endParaRPr lang="cs-CZ" dirty="0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 realizátory programu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6305266"/>
            <a:ext cx="12192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Otevřenost realizátora k evaluaci se odvíjí od jeho aktuálního  </a:t>
            </a:r>
            <a:r>
              <a:rPr lang="cs-CZ" dirty="0" err="1" smtClean="0"/>
              <a:t>sebevymezení</a:t>
            </a:r>
            <a:r>
              <a:rPr lang="cs-CZ" dirty="0" smtClean="0"/>
              <a:t>, tj. převládající otevřenosti vůči externí evaluaci zpracované pomocí společensko-vědní metodologie.</a:t>
            </a:r>
            <a:endParaRPr lang="cs-CZ" dirty="0"/>
          </a:p>
        </p:txBody>
      </p:sp>
      <p:sp>
        <p:nvSpPr>
          <p:cNvPr id="16" name="Šipka doleva 15"/>
          <p:cNvSpPr/>
          <p:nvPr/>
        </p:nvSpPr>
        <p:spPr>
          <a:xfrm>
            <a:off x="6155423" y="2076711"/>
            <a:ext cx="2838734" cy="83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Otevřenost</a:t>
            </a:r>
            <a:endParaRPr lang="cs-CZ" dirty="0"/>
          </a:p>
        </p:txBody>
      </p:sp>
      <p:sp>
        <p:nvSpPr>
          <p:cNvPr id="17" name="Šipka doleva 16"/>
          <p:cNvSpPr/>
          <p:nvPr/>
        </p:nvSpPr>
        <p:spPr>
          <a:xfrm>
            <a:off x="6176847" y="3060532"/>
            <a:ext cx="2838734" cy="83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Empatie</a:t>
            </a:r>
            <a:endParaRPr lang="cs-CZ" dirty="0"/>
          </a:p>
        </p:txBody>
      </p:sp>
      <p:sp>
        <p:nvSpPr>
          <p:cNvPr id="18" name="Šipka doleva 17"/>
          <p:cNvSpPr/>
          <p:nvPr/>
        </p:nvSpPr>
        <p:spPr>
          <a:xfrm>
            <a:off x="6221506" y="4044353"/>
            <a:ext cx="2838734" cy="83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615120" y="2963745"/>
            <a:ext cx="2442949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Příčiny „neúspěchu“?</a:t>
            </a:r>
          </a:p>
          <a:p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Metodika evaluace</a:t>
            </a:r>
          </a:p>
          <a:p>
            <a:pPr marL="342900" indent="-342900">
              <a:buAutoNum type="arabicPeriod"/>
            </a:pPr>
            <a:r>
              <a:rPr lang="cs-CZ" dirty="0" smtClean="0"/>
              <a:t>Implementace</a:t>
            </a:r>
          </a:p>
          <a:p>
            <a:pPr marL="342900" indent="-342900">
              <a:buAutoNum type="arabicPeriod"/>
            </a:pPr>
            <a:r>
              <a:rPr lang="cs-CZ" dirty="0" smtClean="0"/>
              <a:t>Teorie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9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30" y="354842"/>
            <a:ext cx="8284191" cy="1433014"/>
          </a:xfrm>
        </p:spPr>
        <p:txBody>
          <a:bodyPr/>
          <a:lstStyle/>
          <a:p>
            <a:r>
              <a:rPr lang="cs-CZ" dirty="0" smtClean="0"/>
              <a:t>Úkol na procvičení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66357"/>
              </p:ext>
            </p:extLst>
          </p:nvPr>
        </p:nvGraphicFramePr>
        <p:xfrm>
          <a:off x="0" y="1787856"/>
          <a:ext cx="8775510" cy="405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6042027"/>
            <a:ext cx="12192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Vyberte ke každé hodnocené oblasti nejvhodnější nástroje pro sběr dat a odůvodněte. Více možností může být správně, úkol nemá jednoznačné řešení!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6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Náměty na samostatnou 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38200" y="1883390"/>
            <a:ext cx="7632394" cy="3961263"/>
          </a:xfrm>
        </p:spPr>
        <p:txBody>
          <a:bodyPr>
            <a:normAutofit/>
          </a:bodyPr>
          <a:lstStyle/>
          <a:p>
            <a:r>
              <a:rPr lang="cs-CZ" dirty="0" smtClean="0"/>
              <a:t>Zpracujte návrh evaluačního plánu pro libovolný program environmentální výchovy. Navrhněte vhodné nástroje pro sběr dat a metody pro analýzu dat.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6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513" y="609600"/>
            <a:ext cx="10186007" cy="1110018"/>
          </a:xfrm>
        </p:spPr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2262" y="1719618"/>
            <a:ext cx="8679977" cy="513838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MEERA – My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Assisstant</a:t>
            </a:r>
            <a:r>
              <a:rPr lang="cs-CZ" dirty="0"/>
              <a:t>. </a:t>
            </a:r>
            <a:r>
              <a:rPr lang="cs-CZ" dirty="0">
                <a:hlinkClick r:id="rId2"/>
              </a:rPr>
              <a:t>http://meera.snre.umich.edu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err="1" smtClean="0"/>
              <a:t>Salazar</a:t>
            </a:r>
            <a:r>
              <a:rPr lang="cs-CZ" dirty="0" smtClean="0"/>
              <a:t>, G., </a:t>
            </a:r>
            <a:r>
              <a:rPr lang="cs-CZ" dirty="0" err="1" smtClean="0"/>
              <a:t>Kunkle</a:t>
            </a:r>
            <a:r>
              <a:rPr lang="cs-CZ" dirty="0" smtClean="0"/>
              <a:t>, K. </a:t>
            </a:r>
            <a:r>
              <a:rPr lang="en-US" dirty="0" smtClean="0"/>
              <a:t>&amp; Monroe, M. C. Practitioner Guide to Assessing Connection </a:t>
            </a:r>
            <a:r>
              <a:rPr lang="en-US" dirty="0"/>
              <a:t>to Nature.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cdn.naaee.org/sites/default/files/assessing_connection_to_nature.7.23.20.pdf?fbclid=IwAR318cfygyryqI6sjin_Vx9xtWkpUPWfljfNzHmR_c1CExj1bbClm6tcbGo</a:t>
            </a:r>
            <a:endParaRPr lang="en-US" dirty="0" smtClean="0"/>
          </a:p>
          <a:p>
            <a:r>
              <a:rPr lang="en-US" dirty="0" smtClean="0"/>
              <a:t>Ernst, J., Monroe, C. M. &amp; Simmons, B. (2015). Evaluating Your Environmental Education Programs: A Workbook for Practitioners</a:t>
            </a:r>
            <a:r>
              <a:rPr lang="en-US" dirty="0"/>
              <a:t>. </a:t>
            </a:r>
            <a:r>
              <a:rPr lang="en-US" dirty="0" smtClean="0"/>
              <a:t>NAAEE,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naaee.org/eepro/publication/evaluating-your-environmental-education</a:t>
            </a:r>
            <a:endParaRPr lang="en-US" dirty="0" smtClean="0"/>
          </a:p>
          <a:p>
            <a:r>
              <a:rPr lang="en-US" dirty="0" err="1" smtClean="0"/>
              <a:t>Metodik</a:t>
            </a:r>
            <a:r>
              <a:rPr lang="cs-CZ" dirty="0" smtClean="0"/>
              <a:t>y pro evaluaci programů </a:t>
            </a:r>
            <a:r>
              <a:rPr lang="cs-CZ" dirty="0"/>
              <a:t>environmentální výchovy.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rozcestnik.nidv.cz/front/sekce/42?idCategory=42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38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9615985" cy="3351876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Po ukončení lekce studenti:</a:t>
            </a:r>
          </a:p>
          <a:p>
            <a:r>
              <a:rPr lang="cs-CZ" dirty="0" smtClean="0"/>
              <a:t>Navrhnou evaluační plán pro zvolený program, připraví vhodné nástroje pro sběr dat a naplánují metody pro analýzu dat;</a:t>
            </a:r>
          </a:p>
          <a:p>
            <a:r>
              <a:rPr lang="cs-CZ" dirty="0" smtClean="0"/>
              <a:t>Aplikují citlivý a responsivní přístup k realizátorům programu.</a:t>
            </a:r>
          </a:p>
        </p:txBody>
      </p:sp>
    </p:spTree>
    <p:extLst>
      <p:ext uri="{BB962C8B-B14F-4D97-AF65-F5344CB8AC3E}">
        <p14:creationId xmlns:p14="http://schemas.microsoft.com/office/powerpoint/2010/main" val="86555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42005"/>
            <a:ext cx="10271078" cy="3234958"/>
          </a:xfrm>
        </p:spPr>
        <p:txBody>
          <a:bodyPr/>
          <a:lstStyle/>
          <a:p>
            <a:r>
              <a:rPr lang="cs-CZ" dirty="0" smtClean="0"/>
              <a:t>Proč některé organizace mají velký zájem o evaluace svých programů a jiné ne? Jaké přednosti a rizika mají externí evaluace (evaluátorem zvenčí)?</a:t>
            </a:r>
          </a:p>
          <a:p>
            <a:r>
              <a:rPr lang="cs-CZ" dirty="0" smtClean="0"/>
              <a:t>Jak byste nejlépe nastavili evaluaci pro pětidenní pobytový program environmentální výchovy?</a:t>
            </a:r>
          </a:p>
          <a:p>
            <a:r>
              <a:rPr lang="cs-CZ" dirty="0" smtClean="0"/>
              <a:t>Jaké největší chyby může </a:t>
            </a:r>
            <a:r>
              <a:rPr lang="cs-CZ" smtClean="0"/>
              <a:t>evaluátor udělat?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0628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3765" r="57576" b="69390"/>
          <a:stretch/>
        </p:blipFill>
        <p:spPr>
          <a:xfrm>
            <a:off x="3172669" y="1159098"/>
            <a:ext cx="5412782" cy="4893972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8907887" y="2852470"/>
            <a:ext cx="3095223" cy="1762393"/>
          </a:xfrm>
          <a:prstGeom prst="wedgeEllipseCallout">
            <a:avLst>
              <a:gd name="adj1" fmla="val -81942"/>
              <a:gd name="adj2" fmla="val 70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Je můj program OK?</a:t>
            </a:r>
            <a:endParaRPr lang="cs-CZ" sz="2800" dirty="0"/>
          </a:p>
        </p:txBody>
      </p:sp>
      <p:sp>
        <p:nvSpPr>
          <p:cNvPr id="6" name="Oválný bublinový popisek 5"/>
          <p:cNvSpPr/>
          <p:nvPr/>
        </p:nvSpPr>
        <p:spPr>
          <a:xfrm>
            <a:off x="257577" y="276896"/>
            <a:ext cx="3309871" cy="2324636"/>
          </a:xfrm>
          <a:prstGeom prst="wedgeEllipseCallout">
            <a:avLst>
              <a:gd name="adj1" fmla="val 58042"/>
              <a:gd name="adj2" fmla="val 557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Ano, při hladině významnosti </a:t>
            </a:r>
            <a:r>
              <a:rPr lang="el-GR" sz="2800" dirty="0" smtClean="0"/>
              <a:t>α</a:t>
            </a:r>
            <a:r>
              <a:rPr lang="cs-CZ" sz="2800" dirty="0" smtClean="0"/>
              <a:t>=0,05.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7577" y="6053070"/>
            <a:ext cx="1174553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Evaluace je proces kritického zkoumání programu. Probíhá v interakci mezi realizátory programu a evaluátorem, případně dalšími zainteresovanými stranami.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585451" y="5595583"/>
            <a:ext cx="2564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Zdroj: Pohádkové lístečky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5842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a typy evaluace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666712" y="2285992"/>
          <a:ext cx="108712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66712" y="4953011"/>
            <a:ext cx="1619261" cy="8617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cs-CZ" sz="1600" dirty="0" smtClean="0"/>
              <a:t>Analýza potřeb a nákladů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08542" y="6052469"/>
            <a:ext cx="6653915" cy="40010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cs-CZ" dirty="0" smtClean="0"/>
              <a:t>Formativní evaluace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33995" y="5143512"/>
            <a:ext cx="6191293" cy="400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cs-CZ" spc="333" dirty="0" err="1"/>
              <a:t>Sumativní</a:t>
            </a:r>
            <a:r>
              <a:rPr lang="cs-CZ" spc="333" dirty="0"/>
              <a:t> evaluace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4755" y="5020540"/>
            <a:ext cx="1905013" cy="769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cs-CZ" sz="1400" dirty="0" smtClean="0"/>
              <a:t>Hodnocení implementace programu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3850" y="2285992"/>
            <a:ext cx="109014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Analýza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5365429"/>
              </p:ext>
            </p:extLst>
          </p:nvPr>
        </p:nvGraphicFramePr>
        <p:xfrm>
          <a:off x="-873456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ál 2"/>
          <p:cNvSpPr/>
          <p:nvPr/>
        </p:nvSpPr>
        <p:spPr>
          <a:xfrm>
            <a:off x="3955719" y="2700338"/>
            <a:ext cx="2586037" cy="20002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Evaluační cyklus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667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Evaluace programu Strážci Země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594" y="192337"/>
            <a:ext cx="9959308" cy="1105826"/>
          </a:xfrm>
        </p:spPr>
        <p:txBody>
          <a:bodyPr/>
          <a:lstStyle/>
          <a:p>
            <a:r>
              <a:rPr lang="cs-CZ" dirty="0" smtClean="0"/>
              <a:t>Strážci Země (10-12 let, 3 dny + úkol)</a:t>
            </a:r>
            <a:endParaRPr lang="cs-CZ" dirty="0"/>
          </a:p>
        </p:txBody>
      </p:sp>
      <p:cxnSp>
        <p:nvCxnSpPr>
          <p:cNvPr id="53" name="Pravoúhlá spojovací čára 52"/>
          <p:cNvCxnSpPr>
            <a:stCxn id="31" idx="2"/>
            <a:endCxn id="33" idx="2"/>
          </p:cNvCxnSpPr>
          <p:nvPr/>
        </p:nvCxnSpPr>
        <p:spPr>
          <a:xfrm rot="5400000" flipH="1" flipV="1">
            <a:off x="4587124" y="3435972"/>
            <a:ext cx="490654" cy="2934630"/>
          </a:xfrm>
          <a:prstGeom prst="bentConnector3">
            <a:avLst>
              <a:gd name="adj1" fmla="val -46591"/>
            </a:avLst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133141" y="6076635"/>
            <a:ext cx="2302137" cy="3828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Foto: JČ, Veronika </a:t>
            </a:r>
            <a:r>
              <a:rPr lang="cs-CZ" sz="900" dirty="0" err="1" smtClean="0"/>
              <a:t>Beňková</a:t>
            </a:r>
            <a:endParaRPr lang="cs-CZ" sz="9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133141" y="1496589"/>
            <a:ext cx="9300117" cy="5034529"/>
            <a:chOff x="1830194" y="1423240"/>
            <a:chExt cx="9300117" cy="5034529"/>
          </a:xfrm>
        </p:grpSpPr>
        <p:cxnSp>
          <p:nvCxnSpPr>
            <p:cNvPr id="36" name="Tvar 35"/>
            <p:cNvCxnSpPr>
              <a:stCxn id="30" idx="2"/>
              <a:endCxn id="33" idx="2"/>
            </p:cNvCxnSpPr>
            <p:nvPr/>
          </p:nvCxnSpPr>
          <p:spPr>
            <a:xfrm rot="5400000" flipH="1" flipV="1">
              <a:off x="4683512" y="2219093"/>
              <a:ext cx="479504" cy="5118410"/>
            </a:xfrm>
            <a:prstGeom prst="bentConnector3">
              <a:avLst>
                <a:gd name="adj1" fmla="val -98328"/>
              </a:avLst>
            </a:prstGeom>
            <a:ln w="3492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Skupina 3"/>
            <p:cNvGrpSpPr/>
            <p:nvPr/>
          </p:nvGrpSpPr>
          <p:grpSpPr>
            <a:xfrm>
              <a:off x="1830194" y="1423240"/>
              <a:ext cx="9300117" cy="5034529"/>
              <a:chOff x="1315844" y="1377175"/>
              <a:chExt cx="9300117" cy="5034529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349299" y="2932771"/>
                <a:ext cx="2029522" cy="5129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4 pojmové aktivity</a:t>
                </a:r>
                <a:endParaRPr lang="cs-CZ" dirty="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315844" y="3735660"/>
                <a:ext cx="2096430" cy="128239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Hlubší porozumění ekologickým principům</a:t>
                </a:r>
                <a:endParaRPr lang="cs-CZ" dirty="0"/>
              </a:p>
            </p:txBody>
          </p:sp>
          <p:sp>
            <p:nvSpPr>
              <p:cNvPr id="31" name="Obdélník 30"/>
              <p:cNvSpPr/>
              <p:nvPr/>
            </p:nvSpPr>
            <p:spPr>
              <a:xfrm>
                <a:off x="3508917" y="3720790"/>
                <a:ext cx="2077844" cy="13084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Posílení vztahu k přírodě</a:t>
                </a:r>
                <a:endParaRPr lang="cs-CZ" dirty="0"/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9367024" y="3813718"/>
                <a:ext cx="1248937" cy="73597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Zaujetí</a:t>
                </a:r>
                <a:endParaRPr lang="cs-CZ" dirty="0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5698274" y="3802566"/>
                <a:ext cx="3568389" cy="7359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/>
                  <a:t>Odhodlanost k jednání</a:t>
                </a:r>
                <a:endParaRPr lang="cs-CZ" dirty="0"/>
              </a:p>
            </p:txBody>
          </p:sp>
          <p:sp>
            <p:nvSpPr>
              <p:cNvPr id="34" name="Zaoblený obdélník 33"/>
              <p:cNvSpPr/>
              <p:nvPr/>
            </p:nvSpPr>
            <p:spPr>
              <a:xfrm>
                <a:off x="5138267" y="5686875"/>
                <a:ext cx="4884235" cy="7248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Šetrnější chování doma a ve škole</a:t>
                </a:r>
                <a:endParaRPr lang="cs-CZ" dirty="0"/>
              </a:p>
            </p:txBody>
          </p:sp>
          <p:cxnSp>
            <p:nvCxnSpPr>
              <p:cNvPr id="55" name="Pravoúhlá spojovací čára 54"/>
              <p:cNvCxnSpPr>
                <a:stCxn id="32" idx="2"/>
                <a:endCxn id="33" idx="2"/>
              </p:cNvCxnSpPr>
              <p:nvPr/>
            </p:nvCxnSpPr>
            <p:spPr>
              <a:xfrm rot="5400000" flipH="1">
                <a:off x="8731405" y="3289610"/>
                <a:ext cx="11151" cy="2509024"/>
              </a:xfrm>
              <a:prstGeom prst="bentConnector3">
                <a:avLst>
                  <a:gd name="adj1" fmla="val -6250141"/>
                </a:avLst>
              </a:prstGeom>
              <a:ln w="3492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Šipka dolů 56"/>
              <p:cNvSpPr/>
              <p:nvPr/>
            </p:nvSpPr>
            <p:spPr>
              <a:xfrm>
                <a:off x="8236164" y="5263374"/>
                <a:ext cx="861814" cy="4404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" name="Přímá spojovací šipka 60"/>
              <p:cNvCxnSpPr>
                <a:stCxn id="26" idx="2"/>
                <a:endCxn id="30" idx="0"/>
              </p:cNvCxnSpPr>
              <p:nvPr/>
            </p:nvCxnSpPr>
            <p:spPr>
              <a:xfrm flipH="1">
                <a:off x="2364059" y="3445726"/>
                <a:ext cx="1" cy="28993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ovací šipka 61"/>
              <p:cNvCxnSpPr/>
              <p:nvPr/>
            </p:nvCxnSpPr>
            <p:spPr>
              <a:xfrm flipH="1">
                <a:off x="4557132" y="3453160"/>
                <a:ext cx="1" cy="28993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ovací šipka 62"/>
              <p:cNvCxnSpPr/>
              <p:nvPr/>
            </p:nvCxnSpPr>
            <p:spPr>
              <a:xfrm flipH="1">
                <a:off x="6698166" y="3475463"/>
                <a:ext cx="1" cy="28993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ovací šipka 63"/>
              <p:cNvCxnSpPr/>
              <p:nvPr/>
            </p:nvCxnSpPr>
            <p:spPr>
              <a:xfrm flipH="1">
                <a:off x="9842811" y="3508917"/>
                <a:ext cx="1" cy="28993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ovací šipka 64"/>
              <p:cNvCxnSpPr/>
              <p:nvPr/>
            </p:nvCxnSpPr>
            <p:spPr>
              <a:xfrm flipH="1">
                <a:off x="8861503" y="3508916"/>
                <a:ext cx="1" cy="289934"/>
              </a:xfrm>
              <a:prstGeom prst="straightConnector1">
                <a:avLst/>
              </a:prstGeom>
              <a:ln w="3492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2" descr="C:\Users\User\Pictures\Earthkeepers 16.5.-18.5\Earthkeepers 16.5.-18.5 015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349297" y="1377175"/>
                <a:ext cx="2040673" cy="1530505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C:\Users\User\Pictures\Earthkeepers 16.5.-18.5\Earthkeepers 16.5.-18.5 246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523786" y="1399477"/>
                <a:ext cx="2040673" cy="1530504"/>
              </a:xfrm>
              <a:prstGeom prst="rect">
                <a:avLst/>
              </a:prstGeom>
              <a:noFill/>
            </p:spPr>
          </p:pic>
          <p:sp>
            <p:nvSpPr>
              <p:cNvPr id="41" name="Obdélník 40"/>
              <p:cNvSpPr/>
              <p:nvPr/>
            </p:nvSpPr>
            <p:spPr>
              <a:xfrm>
                <a:off x="3520069" y="2940204"/>
                <a:ext cx="2029522" cy="5129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Aktivity na vnímání přírody</a:t>
                </a:r>
                <a:endParaRPr lang="cs-CZ" dirty="0"/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7943387" y="2955073"/>
                <a:ext cx="2650272" cy="5464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Rituály a motivační aktivity</a:t>
                </a:r>
                <a:endParaRPr lang="cs-CZ" dirty="0"/>
              </a:p>
            </p:txBody>
          </p:sp>
          <p:pic>
            <p:nvPicPr>
              <p:cNvPr id="43" name="Picture 5" descr="C:\Users\User\Documents\Google\Projekty\7horky\fotky102012\galerie-4819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699667" y="1407260"/>
                <a:ext cx="2061581" cy="1537939"/>
              </a:xfrm>
              <a:prstGeom prst="rect">
                <a:avLst/>
              </a:prstGeom>
              <a:noFill/>
            </p:spPr>
          </p:pic>
          <p:sp>
            <p:nvSpPr>
              <p:cNvPr id="44" name="Obdélník 43"/>
              <p:cNvSpPr/>
              <p:nvPr/>
            </p:nvSpPr>
            <p:spPr>
              <a:xfrm>
                <a:off x="5701991" y="2969940"/>
                <a:ext cx="2048106" cy="5092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Samostatné úkoly</a:t>
                </a:r>
                <a:endParaRPr lang="cs-CZ" dirty="0"/>
              </a:p>
            </p:txBody>
          </p:sp>
          <p:pic>
            <p:nvPicPr>
              <p:cNvPr id="45" name="Obrázek 4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" t="21687" r="4867" b="6366"/>
              <a:stretch/>
            </p:blipFill>
            <p:spPr>
              <a:xfrm>
                <a:off x="7955279" y="1423239"/>
                <a:ext cx="2660681" cy="1515903"/>
              </a:xfrm>
              <a:prstGeom prst="rect">
                <a:avLst/>
              </a:prstGeom>
            </p:spPr>
          </p:pic>
        </p:grpSp>
      </p:grpSp>
      <p:sp>
        <p:nvSpPr>
          <p:cNvPr id="8" name="TextovéPole 7"/>
          <p:cNvSpPr txBox="1"/>
          <p:nvPr/>
        </p:nvSpPr>
        <p:spPr>
          <a:xfrm>
            <a:off x="9604246" y="2683941"/>
            <a:ext cx="2556205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Analýza programu</a:t>
            </a:r>
          </a:p>
          <a:p>
            <a:r>
              <a:rPr lang="cs-CZ" dirty="0" smtClean="0"/>
              <a:t>- Analýza teorie programu, tj. kauzálních vztahů mezi aktivitami a cíli a procesního modelu (uspořádání aktivit)</a:t>
            </a:r>
          </a:p>
          <a:p>
            <a:endParaRPr lang="cs-CZ" b="1" dirty="0"/>
          </a:p>
          <a:p>
            <a:r>
              <a:rPr lang="cs-CZ" b="1" dirty="0" smtClean="0"/>
              <a:t>Logický model </a:t>
            </a:r>
          </a:p>
          <a:p>
            <a:r>
              <a:rPr lang="cs-CZ" dirty="0" smtClean="0"/>
              <a:t>- Vizualizace předpokládané teorie programu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9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3" y="606965"/>
            <a:ext cx="9058275" cy="1319639"/>
          </a:xfrm>
        </p:spPr>
        <p:txBody>
          <a:bodyPr/>
          <a:lstStyle/>
          <a:p>
            <a:r>
              <a:rPr lang="cs-CZ" dirty="0" smtClean="0"/>
              <a:t>Evaluační plán: příklad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246788"/>
              </p:ext>
            </p:extLst>
          </p:nvPr>
        </p:nvGraphicFramePr>
        <p:xfrm>
          <a:off x="0" y="2600520"/>
          <a:ext cx="12192000" cy="425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364">
                <a:tc>
                  <a:txBody>
                    <a:bodyPr/>
                    <a:lstStyle/>
                    <a:p>
                      <a:r>
                        <a:rPr lang="cs-CZ" dirty="0" smtClean="0"/>
                        <a:t>Evaluační otázka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Respondenti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Sběr dat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Nástroj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9456">
                <a:tc>
                  <a:txBody>
                    <a:bodyPr/>
                    <a:lstStyle/>
                    <a:p>
                      <a:r>
                        <a:rPr lang="cs-CZ" dirty="0" smtClean="0"/>
                        <a:t>Jsou žáci s programem spokojeni?</a:t>
                      </a:r>
                      <a:r>
                        <a:rPr lang="cs-CZ" baseline="0" dirty="0" smtClean="0"/>
                        <a:t> Jaký význam mu dávají</a:t>
                      </a:r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Všichni, kteří absolvovali celý program, cca 150 respondentů</a:t>
                      </a:r>
                      <a:r>
                        <a:rPr lang="cs-CZ" baseline="0" dirty="0" smtClean="0"/>
                        <a:t> a 3 ohniskové skupiny.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2 týdny po programu</a:t>
                      </a:r>
                    </a:p>
                    <a:p>
                      <a:r>
                        <a:rPr lang="cs-CZ" baseline="0" dirty="0" smtClean="0"/>
                        <a:t>Při programu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Dotazník</a:t>
                      </a:r>
                    </a:p>
                    <a:p>
                      <a:r>
                        <a:rPr lang="cs-CZ" dirty="0" smtClean="0"/>
                        <a:t>Pozorování</a:t>
                      </a:r>
                    </a:p>
                    <a:p>
                      <a:r>
                        <a:rPr lang="cs-CZ" dirty="0" smtClean="0"/>
                        <a:t>Ohniskové skupiny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Deskriptivní</a:t>
                      </a:r>
                      <a:r>
                        <a:rPr lang="cs-CZ" baseline="0" dirty="0" smtClean="0"/>
                        <a:t> analýza, kategorizace</a:t>
                      </a:r>
                    </a:p>
                    <a:p>
                      <a:r>
                        <a:rPr lang="cs-CZ" baseline="0" dirty="0" smtClean="0"/>
                        <a:t>Otevřené kódování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433">
                <a:tc>
                  <a:txBody>
                    <a:bodyPr/>
                    <a:lstStyle/>
                    <a:p>
                      <a:r>
                        <a:rPr lang="cs-CZ" dirty="0" smtClean="0"/>
                        <a:t>Rozvíjí program ekologické porozumění</a:t>
                      </a:r>
                      <a:r>
                        <a:rPr lang="cs-CZ" baseline="0" dirty="0" smtClean="0"/>
                        <a:t> žáků?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Všichni, kteří absolvovali celý program, cca 150 respondentů.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týden před a 2 týdny po programu.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Vědomostní test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Bodování 0/1,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Wilcoxonův</a:t>
                      </a:r>
                      <a:r>
                        <a:rPr lang="cs-CZ" baseline="0" dirty="0" smtClean="0"/>
                        <a:t> párový test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960">
                <a:tc>
                  <a:txBody>
                    <a:bodyPr/>
                    <a:lstStyle/>
                    <a:p>
                      <a:r>
                        <a:rPr lang="cs-CZ" dirty="0" smtClean="0"/>
                        <a:t>Ovlivňuje program pro-environmentální</a:t>
                      </a:r>
                      <a:r>
                        <a:rPr lang="cs-CZ" baseline="0" dirty="0" smtClean="0"/>
                        <a:t> hodnoty a chování?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Všichni, kteří absolvovali celý program, cca 150 respondentů.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Hodnoty: 1 týden před a 2 týdny po programu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Chování: 1 týden před a 3 měsíce po programu.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Hodnoty:</a:t>
                      </a:r>
                      <a:r>
                        <a:rPr lang="cs-CZ" baseline="0" dirty="0" smtClean="0"/>
                        <a:t> Dotazník 2-MEV</a:t>
                      </a:r>
                    </a:p>
                    <a:p>
                      <a:r>
                        <a:rPr lang="cs-CZ" baseline="0" dirty="0" smtClean="0"/>
                        <a:t>Chování: Dotazník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Likertovy</a:t>
                      </a:r>
                      <a:r>
                        <a:rPr lang="cs-CZ" baseline="0" dirty="0" smtClean="0"/>
                        <a:t> škály (1-5), t-test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1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843</Words>
  <Application>Microsoft Office PowerPoint</Application>
  <PresentationFormat>Širokoúhlá obrazovka</PresentationFormat>
  <Paragraphs>141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Metodika evaluace programu</vt:lpstr>
      <vt:lpstr>Cíle lekce</vt:lpstr>
      <vt:lpstr>Vstupní otázky</vt:lpstr>
      <vt:lpstr>Prezentace aplikace PowerPoint</vt:lpstr>
      <vt:lpstr>Oblasti a typy evaluace</vt:lpstr>
      <vt:lpstr>Prezentace aplikace PowerPoint</vt:lpstr>
      <vt:lpstr>Příklad: Evaluace programu Strážci Země</vt:lpstr>
      <vt:lpstr>Strážci Země (10-12 let, 3 dny + úkol)</vt:lpstr>
      <vt:lpstr>Evaluační plán: příklad</vt:lpstr>
      <vt:lpstr>Výsledky: Spokojenost a význam</vt:lpstr>
      <vt:lpstr>Environmentální hodnoty</vt:lpstr>
      <vt:lpstr>Výsledky: vliv na chování žáků</vt:lpstr>
      <vt:lpstr>Evaluační zpráva</vt:lpstr>
      <vt:lpstr>Komunikace s realizátory programu</vt:lpstr>
      <vt:lpstr>Úkol na procvičení</vt:lpstr>
      <vt:lpstr>Náměty na samostatnou práci</vt:lpstr>
      <vt:lpstr>Doporučená literatura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evaluace programu</dc:title>
  <dc:creator>Jan Činčera</dc:creator>
  <cp:lastModifiedBy>Jan Činčera</cp:lastModifiedBy>
  <cp:revision>24</cp:revision>
  <dcterms:created xsi:type="dcterms:W3CDTF">2020-10-08T13:03:30Z</dcterms:created>
  <dcterms:modified xsi:type="dcterms:W3CDTF">2020-10-27T08:17:55Z</dcterms:modified>
</cp:coreProperties>
</file>