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18" r:id="rId4"/>
    <p:sldId id="310" r:id="rId5"/>
    <p:sldId id="317" r:id="rId6"/>
    <p:sldId id="288" r:id="rId7"/>
    <p:sldId id="291" r:id="rId8"/>
    <p:sldId id="289" r:id="rId9"/>
    <p:sldId id="292" r:id="rId10"/>
    <p:sldId id="311" r:id="rId11"/>
    <p:sldId id="300" r:id="rId12"/>
    <p:sldId id="299" r:id="rId13"/>
    <p:sldId id="263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E4F0E-F530-4472-9AB6-4FD34858D96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E2D5C1-4AA0-4C30-BC51-7DF9C986AF96}">
      <dgm:prSet phldrT="[Text]"/>
      <dgm:spPr/>
      <dgm:t>
        <a:bodyPr/>
        <a:lstStyle/>
        <a:p>
          <a:r>
            <a:rPr lang="cs-CZ" dirty="0"/>
            <a:t>Teorie efektivního učení</a:t>
          </a:r>
        </a:p>
      </dgm:t>
    </dgm:pt>
    <dgm:pt modelId="{A33BDBC2-C5C6-47BF-94E6-70F52DD7C364}" type="parTrans" cxnId="{3F9849B1-488D-41EA-A1DC-49500A03DEF3}">
      <dgm:prSet/>
      <dgm:spPr/>
      <dgm:t>
        <a:bodyPr/>
        <a:lstStyle/>
        <a:p>
          <a:endParaRPr lang="cs-CZ"/>
        </a:p>
      </dgm:t>
    </dgm:pt>
    <dgm:pt modelId="{331D48FB-B86D-4778-9278-7CE7C437564B}" type="sibTrans" cxnId="{3F9849B1-488D-41EA-A1DC-49500A03DEF3}">
      <dgm:prSet/>
      <dgm:spPr/>
      <dgm:t>
        <a:bodyPr/>
        <a:lstStyle/>
        <a:p>
          <a:endParaRPr lang="cs-CZ"/>
        </a:p>
      </dgm:t>
    </dgm:pt>
    <dgm:pt modelId="{261998F0-565F-4D8D-BB47-87A91F8E218A}">
      <dgm:prSet phldrT="[Text]"/>
      <dgm:spPr/>
      <dgm:t>
        <a:bodyPr/>
        <a:lstStyle/>
        <a:p>
          <a:r>
            <a:rPr lang="cs-CZ" dirty="0" err="1"/>
            <a:t>Transmisivní</a:t>
          </a:r>
          <a:endParaRPr lang="cs-CZ" dirty="0"/>
        </a:p>
      </dgm:t>
    </dgm:pt>
    <dgm:pt modelId="{25A14C5C-6155-4D74-8437-25DB84905C58}" type="parTrans" cxnId="{DA6B89D4-8D0A-4E14-B4F0-622A4B36EA10}">
      <dgm:prSet/>
      <dgm:spPr/>
      <dgm:t>
        <a:bodyPr/>
        <a:lstStyle/>
        <a:p>
          <a:endParaRPr lang="cs-CZ"/>
        </a:p>
      </dgm:t>
    </dgm:pt>
    <dgm:pt modelId="{C77F8CB2-CC62-4E64-B5D2-62FE1EAD5243}" type="sibTrans" cxnId="{DA6B89D4-8D0A-4E14-B4F0-622A4B36EA10}">
      <dgm:prSet/>
      <dgm:spPr/>
      <dgm:t>
        <a:bodyPr/>
        <a:lstStyle/>
        <a:p>
          <a:endParaRPr lang="cs-CZ"/>
        </a:p>
      </dgm:t>
    </dgm:pt>
    <dgm:pt modelId="{764F60F5-0963-4B3A-B7AC-BEA5646C7CF2}">
      <dgm:prSet phldrT="[Text]"/>
      <dgm:spPr/>
      <dgm:t>
        <a:bodyPr/>
        <a:lstStyle/>
        <a:p>
          <a:r>
            <a:rPr lang="cs-CZ" dirty="0"/>
            <a:t>Zkušenostní</a:t>
          </a:r>
        </a:p>
      </dgm:t>
    </dgm:pt>
    <dgm:pt modelId="{1FD1BD67-0BC7-499B-A693-14C0848DEF41}" type="parTrans" cxnId="{04C23471-DE9E-4F57-A35B-38F52C22A4BB}">
      <dgm:prSet/>
      <dgm:spPr/>
      <dgm:t>
        <a:bodyPr/>
        <a:lstStyle/>
        <a:p>
          <a:endParaRPr lang="cs-CZ"/>
        </a:p>
      </dgm:t>
    </dgm:pt>
    <dgm:pt modelId="{69C2ADAD-1DEE-4CF0-B080-45E63E804696}" type="sibTrans" cxnId="{04C23471-DE9E-4F57-A35B-38F52C22A4BB}">
      <dgm:prSet/>
      <dgm:spPr/>
      <dgm:t>
        <a:bodyPr/>
        <a:lstStyle/>
        <a:p>
          <a:endParaRPr lang="cs-CZ"/>
        </a:p>
      </dgm:t>
    </dgm:pt>
    <dgm:pt modelId="{57DF3404-1336-42B8-AFF6-BD74C12AEDE0}">
      <dgm:prSet phldrT="[Text]"/>
      <dgm:spPr/>
      <dgm:t>
        <a:bodyPr/>
        <a:lstStyle/>
        <a:p>
          <a:r>
            <a:rPr lang="cs-CZ" dirty="0"/>
            <a:t>Specifické metodické přístupy</a:t>
          </a:r>
        </a:p>
      </dgm:t>
    </dgm:pt>
    <dgm:pt modelId="{2411866B-51E7-4E62-B6A1-B545F221C7C2}" type="parTrans" cxnId="{0D7D489E-FEF6-44E0-947A-9D8EA9ABC4EE}">
      <dgm:prSet/>
      <dgm:spPr/>
      <dgm:t>
        <a:bodyPr/>
        <a:lstStyle/>
        <a:p>
          <a:endParaRPr lang="cs-CZ"/>
        </a:p>
      </dgm:t>
    </dgm:pt>
    <dgm:pt modelId="{E06A79B3-CE46-41B3-AFDD-C09207936F38}" type="sibTrans" cxnId="{0D7D489E-FEF6-44E0-947A-9D8EA9ABC4EE}">
      <dgm:prSet/>
      <dgm:spPr/>
      <dgm:t>
        <a:bodyPr/>
        <a:lstStyle/>
        <a:p>
          <a:endParaRPr lang="cs-CZ"/>
        </a:p>
      </dgm:t>
    </dgm:pt>
    <dgm:pt modelId="{D53C529B-B853-4440-92D7-1CFD0BC2C686}">
      <dgm:prSet phldrT="[Text]"/>
      <dgm:spPr/>
      <dgm:t>
        <a:bodyPr/>
        <a:lstStyle/>
        <a:p>
          <a:r>
            <a:rPr lang="cs-CZ" dirty="0"/>
            <a:t>Konstruktivistické</a:t>
          </a:r>
        </a:p>
      </dgm:t>
    </dgm:pt>
    <dgm:pt modelId="{1BD08C82-50BD-4B10-A55B-204973AB1A1A}" type="parTrans" cxnId="{A1A51F1B-AF46-4B78-972B-48EE35994DE0}">
      <dgm:prSet/>
      <dgm:spPr/>
      <dgm:t>
        <a:bodyPr/>
        <a:lstStyle/>
        <a:p>
          <a:endParaRPr lang="cs-CZ"/>
        </a:p>
      </dgm:t>
    </dgm:pt>
    <dgm:pt modelId="{3D8AE961-D746-4EE1-B955-CFDFB8824FF5}" type="sibTrans" cxnId="{A1A51F1B-AF46-4B78-972B-48EE35994DE0}">
      <dgm:prSet/>
      <dgm:spPr/>
      <dgm:t>
        <a:bodyPr/>
        <a:lstStyle/>
        <a:p>
          <a:endParaRPr lang="cs-CZ"/>
        </a:p>
      </dgm:t>
    </dgm:pt>
    <dgm:pt modelId="{D7B5FE95-5392-49E7-89B8-56F4F3B3C092}">
      <dgm:prSet phldrT="[Text]"/>
      <dgm:spPr/>
      <dgm:t>
        <a:bodyPr/>
        <a:lstStyle/>
        <a:p>
          <a:endParaRPr lang="cs-CZ" dirty="0"/>
        </a:p>
      </dgm:t>
    </dgm:pt>
    <dgm:pt modelId="{2E178EAE-C76B-42F1-BEAF-77BEB5ACEDAE}" type="parTrans" cxnId="{62182276-282D-4AD8-929A-FB6429EB5A2F}">
      <dgm:prSet/>
      <dgm:spPr/>
      <dgm:t>
        <a:bodyPr/>
        <a:lstStyle/>
        <a:p>
          <a:endParaRPr lang="cs-CZ"/>
        </a:p>
      </dgm:t>
    </dgm:pt>
    <dgm:pt modelId="{DD83AE1E-1CAE-46FE-A016-984A5453274E}" type="sibTrans" cxnId="{62182276-282D-4AD8-929A-FB6429EB5A2F}">
      <dgm:prSet/>
      <dgm:spPr/>
      <dgm:t>
        <a:bodyPr/>
        <a:lstStyle/>
        <a:p>
          <a:endParaRPr lang="cs-CZ"/>
        </a:p>
      </dgm:t>
    </dgm:pt>
    <dgm:pt modelId="{4240EBE7-97F6-4583-9B6F-6714305E0171}">
      <dgm:prSet phldrT="[Text]"/>
      <dgm:spPr/>
      <dgm:t>
        <a:bodyPr/>
        <a:lstStyle/>
        <a:p>
          <a:r>
            <a:rPr lang="cs-CZ" dirty="0"/>
            <a:t>Procházky po Zemi</a:t>
          </a:r>
        </a:p>
      </dgm:t>
    </dgm:pt>
    <dgm:pt modelId="{C93E8735-1BB4-4112-A9C5-1E7385A4468B}" type="parTrans" cxnId="{1C9D696F-F07A-41FA-915C-35D0B5046054}">
      <dgm:prSet/>
      <dgm:spPr/>
      <dgm:t>
        <a:bodyPr/>
        <a:lstStyle/>
        <a:p>
          <a:endParaRPr lang="cs-CZ"/>
        </a:p>
      </dgm:t>
    </dgm:pt>
    <dgm:pt modelId="{F2163D0F-6071-4379-A455-64B03AA72BEB}" type="sibTrans" cxnId="{1C9D696F-F07A-41FA-915C-35D0B5046054}">
      <dgm:prSet/>
      <dgm:spPr/>
      <dgm:t>
        <a:bodyPr/>
        <a:lstStyle/>
        <a:p>
          <a:endParaRPr lang="cs-CZ"/>
        </a:p>
      </dgm:t>
    </dgm:pt>
    <dgm:pt modelId="{6BE61E78-36A6-40EE-8D98-171C25638010}">
      <dgm:prSet phldrT="[Text]"/>
      <dgm:spPr/>
      <dgm:t>
        <a:bodyPr/>
        <a:lstStyle/>
        <a:p>
          <a:r>
            <a:rPr lang="cs-CZ" dirty="0"/>
            <a:t>Možnosti skupiny</a:t>
          </a:r>
        </a:p>
      </dgm:t>
    </dgm:pt>
    <dgm:pt modelId="{FD4DEA5D-4D98-4DB2-84AC-583BDA32C812}" type="parTrans" cxnId="{47B0CDFB-1359-48D7-951A-E23F8C55019A}">
      <dgm:prSet/>
      <dgm:spPr/>
      <dgm:t>
        <a:bodyPr/>
        <a:lstStyle/>
        <a:p>
          <a:endParaRPr lang="cs-CZ"/>
        </a:p>
      </dgm:t>
    </dgm:pt>
    <dgm:pt modelId="{A0914A48-5702-41D2-A289-4B3361108F8B}" type="sibTrans" cxnId="{47B0CDFB-1359-48D7-951A-E23F8C55019A}">
      <dgm:prSet/>
      <dgm:spPr/>
      <dgm:t>
        <a:bodyPr/>
        <a:lstStyle/>
        <a:p>
          <a:endParaRPr lang="cs-CZ"/>
        </a:p>
      </dgm:t>
    </dgm:pt>
    <dgm:pt modelId="{6C705B5A-E33A-4B0B-AA9A-033F731870A4}">
      <dgm:prSet phldrT="[Text]"/>
      <dgm:spPr/>
      <dgm:t>
        <a:bodyPr/>
        <a:lstStyle/>
        <a:p>
          <a:r>
            <a:rPr lang="cs-CZ" dirty="0"/>
            <a:t>Fáze vývoje skupiny</a:t>
          </a:r>
        </a:p>
      </dgm:t>
    </dgm:pt>
    <dgm:pt modelId="{394F3B5A-3D40-470C-AE3D-284F6D2E8A6C}" type="parTrans" cxnId="{78C250C9-DFDC-47C7-8AD0-6917E7DDE3B3}">
      <dgm:prSet/>
      <dgm:spPr/>
      <dgm:t>
        <a:bodyPr/>
        <a:lstStyle/>
        <a:p>
          <a:endParaRPr lang="cs-CZ"/>
        </a:p>
      </dgm:t>
    </dgm:pt>
    <dgm:pt modelId="{90B3D489-F60A-4C9A-9DCC-1DCB9D76B6DA}" type="sibTrans" cxnId="{78C250C9-DFDC-47C7-8AD0-6917E7DDE3B3}">
      <dgm:prSet/>
      <dgm:spPr/>
      <dgm:t>
        <a:bodyPr/>
        <a:lstStyle/>
        <a:p>
          <a:endParaRPr lang="cs-CZ"/>
        </a:p>
      </dgm:t>
    </dgm:pt>
    <dgm:pt modelId="{D49FD0E4-EB91-4A54-967B-1B797418BE6D}">
      <dgm:prSet phldrT="[Text]"/>
      <dgm:spPr/>
      <dgm:t>
        <a:bodyPr/>
        <a:lstStyle/>
        <a:p>
          <a:r>
            <a:rPr lang="cs-CZ" dirty="0"/>
            <a:t>Tematická interpretace</a:t>
          </a:r>
        </a:p>
      </dgm:t>
    </dgm:pt>
    <dgm:pt modelId="{D3BA445C-54C7-4C47-8D71-81B5FF1F8672}" type="parTrans" cxnId="{82A187A3-5CCB-43C1-9B60-6EA38350A00D}">
      <dgm:prSet/>
      <dgm:spPr/>
      <dgm:t>
        <a:bodyPr/>
        <a:lstStyle/>
        <a:p>
          <a:endParaRPr lang="cs-CZ"/>
        </a:p>
      </dgm:t>
    </dgm:pt>
    <dgm:pt modelId="{6A43B7B4-C361-4481-999E-189402CBB4B7}" type="sibTrans" cxnId="{82A187A3-5CCB-43C1-9B60-6EA38350A00D}">
      <dgm:prSet/>
      <dgm:spPr/>
      <dgm:t>
        <a:bodyPr/>
        <a:lstStyle/>
        <a:p>
          <a:endParaRPr lang="cs-CZ"/>
        </a:p>
      </dgm:t>
    </dgm:pt>
    <dgm:pt modelId="{1887BADB-CEDA-4B1E-AE9A-22ACCB9CF1A0}">
      <dgm:prSet phldrT="[Text]"/>
      <dgm:spPr/>
      <dgm:t>
        <a:bodyPr/>
        <a:lstStyle/>
        <a:p>
          <a:r>
            <a:rPr lang="cs-CZ" dirty="0"/>
            <a:t>Badatelský cyklus…</a:t>
          </a:r>
        </a:p>
      </dgm:t>
    </dgm:pt>
    <dgm:pt modelId="{444B76F4-593D-4FE8-9EFD-231D7210A019}" type="parTrans" cxnId="{CD2D9108-94CE-47E8-BBBF-F7108804176C}">
      <dgm:prSet/>
      <dgm:spPr/>
      <dgm:t>
        <a:bodyPr/>
        <a:lstStyle/>
        <a:p>
          <a:endParaRPr lang="cs-CZ"/>
        </a:p>
      </dgm:t>
    </dgm:pt>
    <dgm:pt modelId="{071A2205-9085-4AEB-9CB3-092E22DCF29E}" type="sibTrans" cxnId="{CD2D9108-94CE-47E8-BBBF-F7108804176C}">
      <dgm:prSet/>
      <dgm:spPr/>
      <dgm:t>
        <a:bodyPr/>
        <a:lstStyle/>
        <a:p>
          <a:endParaRPr lang="cs-CZ"/>
        </a:p>
      </dgm:t>
    </dgm:pt>
    <dgm:pt modelId="{9FE1ACAE-BCC8-4D90-AAF3-D444983C8901}" type="pres">
      <dgm:prSet presAssocID="{8B2E4F0E-F530-4472-9AB6-4FD34858D96E}" presName="linear" presStyleCnt="0">
        <dgm:presLayoutVars>
          <dgm:dir/>
          <dgm:resizeHandles val="exact"/>
        </dgm:presLayoutVars>
      </dgm:prSet>
      <dgm:spPr/>
    </dgm:pt>
    <dgm:pt modelId="{15251CBC-A8EA-473B-B249-677C47F15C7F}" type="pres">
      <dgm:prSet presAssocID="{1EE2D5C1-4AA0-4C30-BC51-7DF9C986AF96}" presName="comp" presStyleCnt="0"/>
      <dgm:spPr/>
    </dgm:pt>
    <dgm:pt modelId="{EC68B4D0-2D2D-4040-8DA6-28EDB8C061B6}" type="pres">
      <dgm:prSet presAssocID="{1EE2D5C1-4AA0-4C30-BC51-7DF9C986AF96}" presName="box" presStyleLbl="node1" presStyleIdx="0" presStyleCnt="3" custLinFactNeighborY="-2036"/>
      <dgm:spPr/>
    </dgm:pt>
    <dgm:pt modelId="{15447646-E92B-48C7-A60F-74215D941BE6}" type="pres">
      <dgm:prSet presAssocID="{1EE2D5C1-4AA0-4C30-BC51-7DF9C986AF96}" presName="img" presStyleLbl="fgImgPlace1" presStyleIdx="0" presStyleCnt="3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DFD51B9-D89D-4BF4-AC5F-A2CE904FD4F5}" type="pres">
      <dgm:prSet presAssocID="{1EE2D5C1-4AA0-4C30-BC51-7DF9C986AF96}" presName="text" presStyleLbl="node1" presStyleIdx="0" presStyleCnt="3">
        <dgm:presLayoutVars>
          <dgm:bulletEnabled val="1"/>
        </dgm:presLayoutVars>
      </dgm:prSet>
      <dgm:spPr/>
    </dgm:pt>
    <dgm:pt modelId="{842B05AE-DEC8-45B4-8102-310A960EFA15}" type="pres">
      <dgm:prSet presAssocID="{331D48FB-B86D-4778-9278-7CE7C437564B}" presName="spacer" presStyleCnt="0"/>
      <dgm:spPr/>
    </dgm:pt>
    <dgm:pt modelId="{E6E62298-9C57-489E-B830-C60627099945}" type="pres">
      <dgm:prSet presAssocID="{6BE61E78-36A6-40EE-8D98-171C25638010}" presName="comp" presStyleCnt="0"/>
      <dgm:spPr/>
    </dgm:pt>
    <dgm:pt modelId="{07CB0FB9-87C2-4579-9D97-925AF16326DB}" type="pres">
      <dgm:prSet presAssocID="{6BE61E78-36A6-40EE-8D98-171C25638010}" presName="box" presStyleLbl="node1" presStyleIdx="1" presStyleCnt="3"/>
      <dgm:spPr/>
    </dgm:pt>
    <dgm:pt modelId="{54689EA1-2CFE-4D12-A885-2AFAACCA9247}" type="pres">
      <dgm:prSet presAssocID="{6BE61E78-36A6-40EE-8D98-171C25638010}" presName="img" presStyleLbl="fgImgPlace1" presStyleIdx="1" presStyleCnt="3"/>
      <dgm:spPr/>
    </dgm:pt>
    <dgm:pt modelId="{DCD10EFF-0C7E-4A1B-8EF9-F8B7F108BCFE}" type="pres">
      <dgm:prSet presAssocID="{6BE61E78-36A6-40EE-8D98-171C25638010}" presName="text" presStyleLbl="node1" presStyleIdx="1" presStyleCnt="3">
        <dgm:presLayoutVars>
          <dgm:bulletEnabled val="1"/>
        </dgm:presLayoutVars>
      </dgm:prSet>
      <dgm:spPr/>
    </dgm:pt>
    <dgm:pt modelId="{D766765C-8745-4644-AE5C-B3CC25ADFC29}" type="pres">
      <dgm:prSet presAssocID="{A0914A48-5702-41D2-A289-4B3361108F8B}" presName="spacer" presStyleCnt="0"/>
      <dgm:spPr/>
    </dgm:pt>
    <dgm:pt modelId="{379F8AA2-9F28-49DD-B46A-1FC75B42DD70}" type="pres">
      <dgm:prSet presAssocID="{57DF3404-1336-42B8-AFF6-BD74C12AEDE0}" presName="comp" presStyleCnt="0"/>
      <dgm:spPr/>
    </dgm:pt>
    <dgm:pt modelId="{2EEB6062-B956-4D72-88BE-B69D91391F01}" type="pres">
      <dgm:prSet presAssocID="{57DF3404-1336-42B8-AFF6-BD74C12AEDE0}" presName="box" presStyleLbl="node1" presStyleIdx="2" presStyleCnt="3"/>
      <dgm:spPr/>
    </dgm:pt>
    <dgm:pt modelId="{2FCC70C5-890B-41A9-8BC6-AFD2A3407D96}" type="pres">
      <dgm:prSet presAssocID="{57DF3404-1336-42B8-AFF6-BD74C12AEDE0}" presName="img" presStyleLbl="fgImgPlace1" presStyleIdx="2" presStyleCnt="3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C09B69-E34F-49AB-9080-C1CE7682CBEA}" type="pres">
      <dgm:prSet presAssocID="{57DF3404-1336-42B8-AFF6-BD74C12AEDE0}" presName="text" presStyleLbl="node1" presStyleIdx="2" presStyleCnt="3">
        <dgm:presLayoutVars>
          <dgm:bulletEnabled val="1"/>
        </dgm:presLayoutVars>
      </dgm:prSet>
      <dgm:spPr/>
    </dgm:pt>
  </dgm:ptLst>
  <dgm:cxnLst>
    <dgm:cxn modelId="{BF7DDB02-0EAB-42AB-B14A-FE1E22BA6A23}" type="presOf" srcId="{D7B5FE95-5392-49E7-89B8-56F4F3B3C092}" destId="{7AC09B69-E34F-49AB-9080-C1CE7682CBEA}" srcOrd="1" destOrd="4" presId="urn:microsoft.com/office/officeart/2005/8/layout/vList4#2"/>
    <dgm:cxn modelId="{CD2D9108-94CE-47E8-BBBF-F7108804176C}" srcId="{57DF3404-1336-42B8-AFF6-BD74C12AEDE0}" destId="{1887BADB-CEDA-4B1E-AE9A-22ACCB9CF1A0}" srcOrd="2" destOrd="0" parTransId="{444B76F4-593D-4FE8-9EFD-231D7210A019}" sibTransId="{071A2205-9085-4AEB-9CB3-092E22DCF29E}"/>
    <dgm:cxn modelId="{A1A51F1B-AF46-4B78-972B-48EE35994DE0}" srcId="{1EE2D5C1-4AA0-4C30-BC51-7DF9C986AF96}" destId="{D53C529B-B853-4440-92D7-1CFD0BC2C686}" srcOrd="1" destOrd="0" parTransId="{1BD08C82-50BD-4B10-A55B-204973AB1A1A}" sibTransId="{3D8AE961-D746-4EE1-B955-CFDFB8824FF5}"/>
    <dgm:cxn modelId="{EF734E1E-4C9F-430E-AE9B-DCEF0F91FD29}" type="presOf" srcId="{D7B5FE95-5392-49E7-89B8-56F4F3B3C092}" destId="{2EEB6062-B956-4D72-88BE-B69D91391F01}" srcOrd="0" destOrd="4" presId="urn:microsoft.com/office/officeart/2005/8/layout/vList4#2"/>
    <dgm:cxn modelId="{87D96833-49D3-4752-ABD9-52530457CE01}" type="presOf" srcId="{D53C529B-B853-4440-92D7-1CFD0BC2C686}" destId="{7DFD51B9-D89D-4BF4-AC5F-A2CE904FD4F5}" srcOrd="1" destOrd="2" presId="urn:microsoft.com/office/officeart/2005/8/layout/vList4#2"/>
    <dgm:cxn modelId="{C885D53D-01B8-41E4-8F8E-62C27F560937}" type="presOf" srcId="{1887BADB-CEDA-4B1E-AE9A-22ACCB9CF1A0}" destId="{2EEB6062-B956-4D72-88BE-B69D91391F01}" srcOrd="0" destOrd="3" presId="urn:microsoft.com/office/officeart/2005/8/layout/vList4#2"/>
    <dgm:cxn modelId="{16EC1640-6B4D-472D-9A02-594561542026}" type="presOf" srcId="{57DF3404-1336-42B8-AFF6-BD74C12AEDE0}" destId="{2EEB6062-B956-4D72-88BE-B69D91391F01}" srcOrd="0" destOrd="0" presId="urn:microsoft.com/office/officeart/2005/8/layout/vList4#2"/>
    <dgm:cxn modelId="{91E08442-259A-49CA-89AC-E2CD533FF4ED}" type="presOf" srcId="{6BE61E78-36A6-40EE-8D98-171C25638010}" destId="{07CB0FB9-87C2-4579-9D97-925AF16326DB}" srcOrd="0" destOrd="0" presId="urn:microsoft.com/office/officeart/2005/8/layout/vList4#2"/>
    <dgm:cxn modelId="{7485B266-4BA2-41FA-9ED4-D4BC494EADE1}" type="presOf" srcId="{D53C529B-B853-4440-92D7-1CFD0BC2C686}" destId="{EC68B4D0-2D2D-4040-8DA6-28EDB8C061B6}" srcOrd="0" destOrd="2" presId="urn:microsoft.com/office/officeart/2005/8/layout/vList4#2"/>
    <dgm:cxn modelId="{2D556347-3E71-4B10-880C-C367C828CD21}" type="presOf" srcId="{D49FD0E4-EB91-4A54-967B-1B797418BE6D}" destId="{7AC09B69-E34F-49AB-9080-C1CE7682CBEA}" srcOrd="1" destOrd="2" presId="urn:microsoft.com/office/officeart/2005/8/layout/vList4#2"/>
    <dgm:cxn modelId="{1C9D696F-F07A-41FA-915C-35D0B5046054}" srcId="{57DF3404-1336-42B8-AFF6-BD74C12AEDE0}" destId="{4240EBE7-97F6-4583-9B6F-6714305E0171}" srcOrd="0" destOrd="0" parTransId="{C93E8735-1BB4-4112-A9C5-1E7385A4468B}" sibTransId="{F2163D0F-6071-4379-A455-64B03AA72BEB}"/>
    <dgm:cxn modelId="{04C23471-DE9E-4F57-A35B-38F52C22A4BB}" srcId="{1EE2D5C1-4AA0-4C30-BC51-7DF9C986AF96}" destId="{764F60F5-0963-4B3A-B7AC-BEA5646C7CF2}" srcOrd="2" destOrd="0" parTransId="{1FD1BD67-0BC7-499B-A693-14C0848DEF41}" sibTransId="{69C2ADAD-1DEE-4CF0-B080-45E63E804696}"/>
    <dgm:cxn modelId="{3FFFDB52-4CFD-41DE-BE33-02A42A546C69}" type="presOf" srcId="{764F60F5-0963-4B3A-B7AC-BEA5646C7CF2}" destId="{7DFD51B9-D89D-4BF4-AC5F-A2CE904FD4F5}" srcOrd="1" destOrd="3" presId="urn:microsoft.com/office/officeart/2005/8/layout/vList4#2"/>
    <dgm:cxn modelId="{E49C5A75-ADFA-4EE3-A93C-18BA50D01346}" type="presOf" srcId="{4240EBE7-97F6-4583-9B6F-6714305E0171}" destId="{7AC09B69-E34F-49AB-9080-C1CE7682CBEA}" srcOrd="1" destOrd="1" presId="urn:microsoft.com/office/officeart/2005/8/layout/vList4#2"/>
    <dgm:cxn modelId="{62182276-282D-4AD8-929A-FB6429EB5A2F}" srcId="{57DF3404-1336-42B8-AFF6-BD74C12AEDE0}" destId="{D7B5FE95-5392-49E7-89B8-56F4F3B3C092}" srcOrd="3" destOrd="0" parTransId="{2E178EAE-C76B-42F1-BEAF-77BEB5ACEDAE}" sibTransId="{DD83AE1E-1CAE-46FE-A016-984A5453274E}"/>
    <dgm:cxn modelId="{3B4CDB5A-8F0F-4735-B4A0-BE6660021F1C}" type="presOf" srcId="{D49FD0E4-EB91-4A54-967B-1B797418BE6D}" destId="{2EEB6062-B956-4D72-88BE-B69D91391F01}" srcOrd="0" destOrd="2" presId="urn:microsoft.com/office/officeart/2005/8/layout/vList4#2"/>
    <dgm:cxn modelId="{43A14E89-44F3-476A-9604-92C390186B71}" type="presOf" srcId="{1EE2D5C1-4AA0-4C30-BC51-7DF9C986AF96}" destId="{EC68B4D0-2D2D-4040-8DA6-28EDB8C061B6}" srcOrd="0" destOrd="0" presId="urn:microsoft.com/office/officeart/2005/8/layout/vList4#2"/>
    <dgm:cxn modelId="{11EB5A8C-8E52-4BCD-9880-ABC276393451}" type="presOf" srcId="{6C705B5A-E33A-4B0B-AA9A-033F731870A4}" destId="{DCD10EFF-0C7E-4A1B-8EF9-F8B7F108BCFE}" srcOrd="1" destOrd="1" presId="urn:microsoft.com/office/officeart/2005/8/layout/vList4#2"/>
    <dgm:cxn modelId="{460BB397-B435-46DF-8626-8C892CE59E00}" type="presOf" srcId="{4240EBE7-97F6-4583-9B6F-6714305E0171}" destId="{2EEB6062-B956-4D72-88BE-B69D91391F01}" srcOrd="0" destOrd="1" presId="urn:microsoft.com/office/officeart/2005/8/layout/vList4#2"/>
    <dgm:cxn modelId="{06BF689B-B2B5-4E3E-9213-9E2208E812C7}" type="presOf" srcId="{6BE61E78-36A6-40EE-8D98-171C25638010}" destId="{DCD10EFF-0C7E-4A1B-8EF9-F8B7F108BCFE}" srcOrd="1" destOrd="0" presId="urn:microsoft.com/office/officeart/2005/8/layout/vList4#2"/>
    <dgm:cxn modelId="{0D7D489E-FEF6-44E0-947A-9D8EA9ABC4EE}" srcId="{8B2E4F0E-F530-4472-9AB6-4FD34858D96E}" destId="{57DF3404-1336-42B8-AFF6-BD74C12AEDE0}" srcOrd="2" destOrd="0" parTransId="{2411866B-51E7-4E62-B6A1-B545F221C7C2}" sibTransId="{E06A79B3-CE46-41B3-AFDD-C09207936F38}"/>
    <dgm:cxn modelId="{82A187A3-5CCB-43C1-9B60-6EA38350A00D}" srcId="{57DF3404-1336-42B8-AFF6-BD74C12AEDE0}" destId="{D49FD0E4-EB91-4A54-967B-1B797418BE6D}" srcOrd="1" destOrd="0" parTransId="{D3BA445C-54C7-4C47-8D71-81B5FF1F8672}" sibTransId="{6A43B7B4-C361-4481-999E-189402CBB4B7}"/>
    <dgm:cxn modelId="{3F9849B1-488D-41EA-A1DC-49500A03DEF3}" srcId="{8B2E4F0E-F530-4472-9AB6-4FD34858D96E}" destId="{1EE2D5C1-4AA0-4C30-BC51-7DF9C986AF96}" srcOrd="0" destOrd="0" parTransId="{A33BDBC2-C5C6-47BF-94E6-70F52DD7C364}" sibTransId="{331D48FB-B86D-4778-9278-7CE7C437564B}"/>
    <dgm:cxn modelId="{862F07B2-4D3D-4EC9-B673-3C7552D00E40}" type="presOf" srcId="{8B2E4F0E-F530-4472-9AB6-4FD34858D96E}" destId="{9FE1ACAE-BCC8-4D90-AAF3-D444983C8901}" srcOrd="0" destOrd="0" presId="urn:microsoft.com/office/officeart/2005/8/layout/vList4#2"/>
    <dgm:cxn modelId="{515D06B4-D473-4F7D-8480-28CD428A5218}" type="presOf" srcId="{764F60F5-0963-4B3A-B7AC-BEA5646C7CF2}" destId="{EC68B4D0-2D2D-4040-8DA6-28EDB8C061B6}" srcOrd="0" destOrd="3" presId="urn:microsoft.com/office/officeart/2005/8/layout/vList4#2"/>
    <dgm:cxn modelId="{CDD2FBBA-06AA-4E15-9AC4-9A4057A2544E}" type="presOf" srcId="{261998F0-565F-4D8D-BB47-87A91F8E218A}" destId="{7DFD51B9-D89D-4BF4-AC5F-A2CE904FD4F5}" srcOrd="1" destOrd="1" presId="urn:microsoft.com/office/officeart/2005/8/layout/vList4#2"/>
    <dgm:cxn modelId="{78C250C9-DFDC-47C7-8AD0-6917E7DDE3B3}" srcId="{6BE61E78-36A6-40EE-8D98-171C25638010}" destId="{6C705B5A-E33A-4B0B-AA9A-033F731870A4}" srcOrd="0" destOrd="0" parTransId="{394F3B5A-3D40-470C-AE3D-284F6D2E8A6C}" sibTransId="{90B3D489-F60A-4C9A-9DCC-1DCB9D76B6DA}"/>
    <dgm:cxn modelId="{DA6B89D4-8D0A-4E14-B4F0-622A4B36EA10}" srcId="{1EE2D5C1-4AA0-4C30-BC51-7DF9C986AF96}" destId="{261998F0-565F-4D8D-BB47-87A91F8E218A}" srcOrd="0" destOrd="0" parTransId="{25A14C5C-6155-4D74-8437-25DB84905C58}" sibTransId="{C77F8CB2-CC62-4E64-B5D2-62FE1EAD5243}"/>
    <dgm:cxn modelId="{8434CFE2-3DE3-41FB-9F89-C9A65C9EE18A}" type="presOf" srcId="{57DF3404-1336-42B8-AFF6-BD74C12AEDE0}" destId="{7AC09B69-E34F-49AB-9080-C1CE7682CBEA}" srcOrd="1" destOrd="0" presId="urn:microsoft.com/office/officeart/2005/8/layout/vList4#2"/>
    <dgm:cxn modelId="{9D8582E6-CB30-4D51-90EE-04DC15D11562}" type="presOf" srcId="{1887BADB-CEDA-4B1E-AE9A-22ACCB9CF1A0}" destId="{7AC09B69-E34F-49AB-9080-C1CE7682CBEA}" srcOrd="1" destOrd="3" presId="urn:microsoft.com/office/officeart/2005/8/layout/vList4#2"/>
    <dgm:cxn modelId="{40F813F1-3ECC-4140-90BC-D27883785CEA}" type="presOf" srcId="{1EE2D5C1-4AA0-4C30-BC51-7DF9C986AF96}" destId="{7DFD51B9-D89D-4BF4-AC5F-A2CE904FD4F5}" srcOrd="1" destOrd="0" presId="urn:microsoft.com/office/officeart/2005/8/layout/vList4#2"/>
    <dgm:cxn modelId="{D03654F5-7979-41AB-BA37-023B15C7D830}" type="presOf" srcId="{261998F0-565F-4D8D-BB47-87A91F8E218A}" destId="{EC68B4D0-2D2D-4040-8DA6-28EDB8C061B6}" srcOrd="0" destOrd="1" presId="urn:microsoft.com/office/officeart/2005/8/layout/vList4#2"/>
    <dgm:cxn modelId="{47B0CDFB-1359-48D7-951A-E23F8C55019A}" srcId="{8B2E4F0E-F530-4472-9AB6-4FD34858D96E}" destId="{6BE61E78-36A6-40EE-8D98-171C25638010}" srcOrd="1" destOrd="0" parTransId="{FD4DEA5D-4D98-4DB2-84AC-583BDA32C812}" sibTransId="{A0914A48-5702-41D2-A289-4B3361108F8B}"/>
    <dgm:cxn modelId="{749578FC-085A-41F2-90E6-0B2A4F980E9A}" type="presOf" srcId="{6C705B5A-E33A-4B0B-AA9A-033F731870A4}" destId="{07CB0FB9-87C2-4579-9D97-925AF16326DB}" srcOrd="0" destOrd="1" presId="urn:microsoft.com/office/officeart/2005/8/layout/vList4#2"/>
    <dgm:cxn modelId="{14A045C7-3303-4CEA-8CA7-7FC566476B5D}" type="presParOf" srcId="{9FE1ACAE-BCC8-4D90-AAF3-D444983C8901}" destId="{15251CBC-A8EA-473B-B249-677C47F15C7F}" srcOrd="0" destOrd="0" presId="urn:microsoft.com/office/officeart/2005/8/layout/vList4#2"/>
    <dgm:cxn modelId="{F5FA650D-A3BF-4220-A4BB-2D8B098A884F}" type="presParOf" srcId="{15251CBC-A8EA-473B-B249-677C47F15C7F}" destId="{EC68B4D0-2D2D-4040-8DA6-28EDB8C061B6}" srcOrd="0" destOrd="0" presId="urn:microsoft.com/office/officeart/2005/8/layout/vList4#2"/>
    <dgm:cxn modelId="{C6A86EBC-038C-4DE2-99C2-278BA73537E3}" type="presParOf" srcId="{15251CBC-A8EA-473B-B249-677C47F15C7F}" destId="{15447646-E92B-48C7-A60F-74215D941BE6}" srcOrd="1" destOrd="0" presId="urn:microsoft.com/office/officeart/2005/8/layout/vList4#2"/>
    <dgm:cxn modelId="{20A8E5ED-AC2F-4419-A588-31A8C7583630}" type="presParOf" srcId="{15251CBC-A8EA-473B-B249-677C47F15C7F}" destId="{7DFD51B9-D89D-4BF4-AC5F-A2CE904FD4F5}" srcOrd="2" destOrd="0" presId="urn:microsoft.com/office/officeart/2005/8/layout/vList4#2"/>
    <dgm:cxn modelId="{992281CF-7B23-4215-A85E-FBC5D7F62229}" type="presParOf" srcId="{9FE1ACAE-BCC8-4D90-AAF3-D444983C8901}" destId="{842B05AE-DEC8-45B4-8102-310A960EFA15}" srcOrd="1" destOrd="0" presId="urn:microsoft.com/office/officeart/2005/8/layout/vList4#2"/>
    <dgm:cxn modelId="{EC8BA582-2521-40A5-A40C-56EEB878DE48}" type="presParOf" srcId="{9FE1ACAE-BCC8-4D90-AAF3-D444983C8901}" destId="{E6E62298-9C57-489E-B830-C60627099945}" srcOrd="2" destOrd="0" presId="urn:microsoft.com/office/officeart/2005/8/layout/vList4#2"/>
    <dgm:cxn modelId="{F109D546-8ADB-445F-A4CA-EC3FCB8E03F6}" type="presParOf" srcId="{E6E62298-9C57-489E-B830-C60627099945}" destId="{07CB0FB9-87C2-4579-9D97-925AF16326DB}" srcOrd="0" destOrd="0" presId="urn:microsoft.com/office/officeart/2005/8/layout/vList4#2"/>
    <dgm:cxn modelId="{75244DCB-128A-4795-929A-86AEDA3CBCD9}" type="presParOf" srcId="{E6E62298-9C57-489E-B830-C60627099945}" destId="{54689EA1-2CFE-4D12-A885-2AFAACCA9247}" srcOrd="1" destOrd="0" presId="urn:microsoft.com/office/officeart/2005/8/layout/vList4#2"/>
    <dgm:cxn modelId="{87F0B749-418F-4F27-94F9-D014A441A8BD}" type="presParOf" srcId="{E6E62298-9C57-489E-B830-C60627099945}" destId="{DCD10EFF-0C7E-4A1B-8EF9-F8B7F108BCFE}" srcOrd="2" destOrd="0" presId="urn:microsoft.com/office/officeart/2005/8/layout/vList4#2"/>
    <dgm:cxn modelId="{AE251FCF-7202-4231-AC93-C13F93FE0430}" type="presParOf" srcId="{9FE1ACAE-BCC8-4D90-AAF3-D444983C8901}" destId="{D766765C-8745-4644-AE5C-B3CC25ADFC29}" srcOrd="3" destOrd="0" presId="urn:microsoft.com/office/officeart/2005/8/layout/vList4#2"/>
    <dgm:cxn modelId="{F9838760-F391-4377-BEE9-87E83A419D0C}" type="presParOf" srcId="{9FE1ACAE-BCC8-4D90-AAF3-D444983C8901}" destId="{379F8AA2-9F28-49DD-B46A-1FC75B42DD70}" srcOrd="4" destOrd="0" presId="urn:microsoft.com/office/officeart/2005/8/layout/vList4#2"/>
    <dgm:cxn modelId="{D22FFC19-6D42-4FB4-A48F-AA2A7B999B64}" type="presParOf" srcId="{379F8AA2-9F28-49DD-B46A-1FC75B42DD70}" destId="{2EEB6062-B956-4D72-88BE-B69D91391F01}" srcOrd="0" destOrd="0" presId="urn:microsoft.com/office/officeart/2005/8/layout/vList4#2"/>
    <dgm:cxn modelId="{9DF96B9F-8BA2-465A-87D0-79A14B06EB46}" type="presParOf" srcId="{379F8AA2-9F28-49DD-B46A-1FC75B42DD70}" destId="{2FCC70C5-890B-41A9-8BC6-AFD2A3407D96}" srcOrd="1" destOrd="0" presId="urn:microsoft.com/office/officeart/2005/8/layout/vList4#2"/>
    <dgm:cxn modelId="{A01C0937-887E-4C2F-9564-8C030F8A3FD0}" type="presParOf" srcId="{379F8AA2-9F28-49DD-B46A-1FC75B42DD70}" destId="{7AC09B69-E34F-49AB-9080-C1CE7682CBE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37C35F-97E5-489B-BC33-97D4E6F69516}" type="doc">
      <dgm:prSet loTypeId="urn:microsoft.com/office/officeart/2005/8/layout/cycle2" loCatId="cycle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cs-CZ"/>
        </a:p>
      </dgm:t>
    </dgm:pt>
    <dgm:pt modelId="{0784BAC1-C26D-430E-99D1-9148D284D535}">
      <dgm:prSet phldrT="[Text]"/>
      <dgm:spPr/>
      <dgm:t>
        <a:bodyPr/>
        <a:lstStyle/>
        <a:p>
          <a:r>
            <a:rPr lang="cs-CZ" dirty="0"/>
            <a:t>Téma</a:t>
          </a:r>
        </a:p>
      </dgm:t>
    </dgm:pt>
    <dgm:pt modelId="{C997E885-E457-4589-9141-C7AE03D14013}" type="parTrans" cxnId="{7C0C851F-9DAF-4C6B-A609-ADDD2EA76F87}">
      <dgm:prSet/>
      <dgm:spPr/>
      <dgm:t>
        <a:bodyPr/>
        <a:lstStyle/>
        <a:p>
          <a:endParaRPr lang="cs-CZ"/>
        </a:p>
      </dgm:t>
    </dgm:pt>
    <dgm:pt modelId="{3A735FDF-AEBF-4D12-9421-8092A7BA29E7}" type="sibTrans" cxnId="{7C0C851F-9DAF-4C6B-A609-ADDD2EA76F87}">
      <dgm:prSet/>
      <dgm:spPr/>
      <dgm:t>
        <a:bodyPr/>
        <a:lstStyle/>
        <a:p>
          <a:endParaRPr lang="cs-CZ"/>
        </a:p>
      </dgm:t>
    </dgm:pt>
    <dgm:pt modelId="{5006A08C-62D0-4BE5-AFE2-F1F34468B9EB}">
      <dgm:prSet phldrT="[Text]"/>
      <dgm:spPr/>
      <dgm:t>
        <a:bodyPr/>
        <a:lstStyle/>
        <a:p>
          <a:r>
            <a:rPr lang="cs-CZ" dirty="0"/>
            <a:t>Otázka a hypotéza</a:t>
          </a:r>
        </a:p>
      </dgm:t>
    </dgm:pt>
    <dgm:pt modelId="{CCB2F361-CEBC-440A-B213-59EE071BF419}" type="parTrans" cxnId="{0637165B-224B-4448-B901-230732D9CB4E}">
      <dgm:prSet/>
      <dgm:spPr/>
      <dgm:t>
        <a:bodyPr/>
        <a:lstStyle/>
        <a:p>
          <a:endParaRPr lang="cs-CZ"/>
        </a:p>
      </dgm:t>
    </dgm:pt>
    <dgm:pt modelId="{77D8BFFE-C19D-4F2A-AC5A-DBAB4C038760}" type="sibTrans" cxnId="{0637165B-224B-4448-B901-230732D9CB4E}">
      <dgm:prSet/>
      <dgm:spPr/>
      <dgm:t>
        <a:bodyPr/>
        <a:lstStyle/>
        <a:p>
          <a:endParaRPr lang="cs-CZ"/>
        </a:p>
      </dgm:t>
    </dgm:pt>
    <dgm:pt modelId="{08EC0EE1-0C6B-4C1D-94E7-3C2E69C020BA}">
      <dgm:prSet phldrT="[Text]"/>
      <dgm:spPr/>
      <dgm:t>
        <a:bodyPr/>
        <a:lstStyle/>
        <a:p>
          <a:r>
            <a:rPr lang="cs-CZ" dirty="0"/>
            <a:t>Plán výzkumu</a:t>
          </a:r>
        </a:p>
      </dgm:t>
    </dgm:pt>
    <dgm:pt modelId="{81575F71-7801-4939-8D54-280CBFA85B9D}" type="parTrans" cxnId="{840E1AD5-B88D-472F-928B-E6D0715DACC9}">
      <dgm:prSet/>
      <dgm:spPr/>
      <dgm:t>
        <a:bodyPr/>
        <a:lstStyle/>
        <a:p>
          <a:endParaRPr lang="cs-CZ"/>
        </a:p>
      </dgm:t>
    </dgm:pt>
    <dgm:pt modelId="{4BC96429-8606-4768-8078-5DE74B780BFD}" type="sibTrans" cxnId="{840E1AD5-B88D-472F-928B-E6D0715DACC9}">
      <dgm:prSet/>
      <dgm:spPr/>
      <dgm:t>
        <a:bodyPr/>
        <a:lstStyle/>
        <a:p>
          <a:endParaRPr lang="cs-CZ"/>
        </a:p>
      </dgm:t>
    </dgm:pt>
    <dgm:pt modelId="{38867EF2-A6F7-47F3-8B4C-4E3034072321}">
      <dgm:prSet phldrT="[Text]"/>
      <dgm:spPr/>
      <dgm:t>
        <a:bodyPr/>
        <a:lstStyle/>
        <a:p>
          <a:r>
            <a:rPr lang="cs-CZ" dirty="0"/>
            <a:t>Sběr dat</a:t>
          </a:r>
        </a:p>
      </dgm:t>
    </dgm:pt>
    <dgm:pt modelId="{6E32BDD0-4C41-41C1-82D9-BE55827A320B}" type="parTrans" cxnId="{00155B7F-61EB-473A-A725-5221972B78A3}">
      <dgm:prSet/>
      <dgm:spPr/>
      <dgm:t>
        <a:bodyPr/>
        <a:lstStyle/>
        <a:p>
          <a:endParaRPr lang="cs-CZ"/>
        </a:p>
      </dgm:t>
    </dgm:pt>
    <dgm:pt modelId="{22DC7462-32E3-4388-8C2C-76F408C0FE93}" type="sibTrans" cxnId="{00155B7F-61EB-473A-A725-5221972B78A3}">
      <dgm:prSet/>
      <dgm:spPr/>
      <dgm:t>
        <a:bodyPr/>
        <a:lstStyle/>
        <a:p>
          <a:endParaRPr lang="cs-CZ"/>
        </a:p>
      </dgm:t>
    </dgm:pt>
    <dgm:pt modelId="{8987EA83-942F-4A10-AF78-4F8096F10E5F}">
      <dgm:prSet phldrT="[Text]"/>
      <dgm:spPr/>
      <dgm:t>
        <a:bodyPr/>
        <a:lstStyle/>
        <a:p>
          <a:r>
            <a:rPr lang="cs-CZ" dirty="0"/>
            <a:t>Analýza</a:t>
          </a:r>
        </a:p>
      </dgm:t>
    </dgm:pt>
    <dgm:pt modelId="{E30EF643-9BE7-4F45-809A-D5154C425B95}" type="parTrans" cxnId="{3871CC01-34C0-4B23-BEC6-64162BB78A1E}">
      <dgm:prSet/>
      <dgm:spPr/>
      <dgm:t>
        <a:bodyPr/>
        <a:lstStyle/>
        <a:p>
          <a:endParaRPr lang="cs-CZ"/>
        </a:p>
      </dgm:t>
    </dgm:pt>
    <dgm:pt modelId="{D0F7F347-D9B3-4DB7-B8EE-0925FD043ACC}" type="sibTrans" cxnId="{3871CC01-34C0-4B23-BEC6-64162BB78A1E}">
      <dgm:prSet/>
      <dgm:spPr/>
      <dgm:t>
        <a:bodyPr/>
        <a:lstStyle/>
        <a:p>
          <a:endParaRPr lang="cs-CZ"/>
        </a:p>
      </dgm:t>
    </dgm:pt>
    <dgm:pt modelId="{65E20107-8E3C-4F89-B544-7CFA3722B663}">
      <dgm:prSet phldrT="[Text]"/>
      <dgm:spPr/>
      <dgm:t>
        <a:bodyPr/>
        <a:lstStyle/>
        <a:p>
          <a:r>
            <a:rPr lang="cs-CZ" dirty="0"/>
            <a:t>Interpretace, závěr</a:t>
          </a:r>
        </a:p>
      </dgm:t>
    </dgm:pt>
    <dgm:pt modelId="{77DE57BD-ADD4-487C-A314-85C1B2D3BA83}" type="parTrans" cxnId="{C69A7251-BC39-41ED-9831-69367BA89FBD}">
      <dgm:prSet/>
      <dgm:spPr/>
      <dgm:t>
        <a:bodyPr/>
        <a:lstStyle/>
        <a:p>
          <a:endParaRPr lang="cs-CZ"/>
        </a:p>
      </dgm:t>
    </dgm:pt>
    <dgm:pt modelId="{7BE444C0-F825-490B-A28A-B2FB23A57E1C}" type="sibTrans" cxnId="{C69A7251-BC39-41ED-9831-69367BA89FBD}">
      <dgm:prSet/>
      <dgm:spPr/>
      <dgm:t>
        <a:bodyPr/>
        <a:lstStyle/>
        <a:p>
          <a:endParaRPr lang="cs-CZ"/>
        </a:p>
      </dgm:t>
    </dgm:pt>
    <dgm:pt modelId="{E553E2BB-5273-47D7-9B7C-9A8A85FA5FC2}" type="pres">
      <dgm:prSet presAssocID="{3237C35F-97E5-489B-BC33-97D4E6F69516}" presName="cycle" presStyleCnt="0">
        <dgm:presLayoutVars>
          <dgm:dir/>
          <dgm:resizeHandles val="exact"/>
        </dgm:presLayoutVars>
      </dgm:prSet>
      <dgm:spPr/>
    </dgm:pt>
    <dgm:pt modelId="{03B9A6B5-C420-4D2E-8014-0EC155FB1068}" type="pres">
      <dgm:prSet presAssocID="{0784BAC1-C26D-430E-99D1-9148D284D535}" presName="node" presStyleLbl="node1" presStyleIdx="0" presStyleCnt="6">
        <dgm:presLayoutVars>
          <dgm:bulletEnabled val="1"/>
        </dgm:presLayoutVars>
      </dgm:prSet>
      <dgm:spPr/>
    </dgm:pt>
    <dgm:pt modelId="{B2CF06E2-94F8-4E2D-B0F3-BFD560E4A13E}" type="pres">
      <dgm:prSet presAssocID="{3A735FDF-AEBF-4D12-9421-8092A7BA29E7}" presName="sibTrans" presStyleLbl="sibTrans2D1" presStyleIdx="0" presStyleCnt="6"/>
      <dgm:spPr/>
    </dgm:pt>
    <dgm:pt modelId="{79D5D610-233D-4F05-BA26-7F46C4683274}" type="pres">
      <dgm:prSet presAssocID="{3A735FDF-AEBF-4D12-9421-8092A7BA29E7}" presName="connectorText" presStyleLbl="sibTrans2D1" presStyleIdx="0" presStyleCnt="6"/>
      <dgm:spPr/>
    </dgm:pt>
    <dgm:pt modelId="{CD65A585-B1F1-4F45-8837-4764BEA19AB9}" type="pres">
      <dgm:prSet presAssocID="{5006A08C-62D0-4BE5-AFE2-F1F34468B9EB}" presName="node" presStyleLbl="node1" presStyleIdx="1" presStyleCnt="6">
        <dgm:presLayoutVars>
          <dgm:bulletEnabled val="1"/>
        </dgm:presLayoutVars>
      </dgm:prSet>
      <dgm:spPr/>
    </dgm:pt>
    <dgm:pt modelId="{D3F0A02D-3C1D-499E-9C07-BB94E3C7B0F2}" type="pres">
      <dgm:prSet presAssocID="{77D8BFFE-C19D-4F2A-AC5A-DBAB4C038760}" presName="sibTrans" presStyleLbl="sibTrans2D1" presStyleIdx="1" presStyleCnt="6"/>
      <dgm:spPr/>
    </dgm:pt>
    <dgm:pt modelId="{6943679E-E048-4E33-9237-ABFD32EC1BBE}" type="pres">
      <dgm:prSet presAssocID="{77D8BFFE-C19D-4F2A-AC5A-DBAB4C038760}" presName="connectorText" presStyleLbl="sibTrans2D1" presStyleIdx="1" presStyleCnt="6"/>
      <dgm:spPr/>
    </dgm:pt>
    <dgm:pt modelId="{EE8CE6A4-44C2-4C0C-AE7C-A2461EC0ECE1}" type="pres">
      <dgm:prSet presAssocID="{08EC0EE1-0C6B-4C1D-94E7-3C2E69C020BA}" presName="node" presStyleLbl="node1" presStyleIdx="2" presStyleCnt="6">
        <dgm:presLayoutVars>
          <dgm:bulletEnabled val="1"/>
        </dgm:presLayoutVars>
      </dgm:prSet>
      <dgm:spPr/>
    </dgm:pt>
    <dgm:pt modelId="{61D2BDFB-55B2-46CE-8795-45272BB0B8B2}" type="pres">
      <dgm:prSet presAssocID="{4BC96429-8606-4768-8078-5DE74B780BFD}" presName="sibTrans" presStyleLbl="sibTrans2D1" presStyleIdx="2" presStyleCnt="6"/>
      <dgm:spPr/>
    </dgm:pt>
    <dgm:pt modelId="{3F79E488-3CEA-4E3A-883E-E9DA9A850458}" type="pres">
      <dgm:prSet presAssocID="{4BC96429-8606-4768-8078-5DE74B780BFD}" presName="connectorText" presStyleLbl="sibTrans2D1" presStyleIdx="2" presStyleCnt="6"/>
      <dgm:spPr/>
    </dgm:pt>
    <dgm:pt modelId="{DDE739FF-F327-4DE9-9ACD-99D10E56345E}" type="pres">
      <dgm:prSet presAssocID="{38867EF2-A6F7-47F3-8B4C-4E3034072321}" presName="node" presStyleLbl="node1" presStyleIdx="3" presStyleCnt="6">
        <dgm:presLayoutVars>
          <dgm:bulletEnabled val="1"/>
        </dgm:presLayoutVars>
      </dgm:prSet>
      <dgm:spPr/>
    </dgm:pt>
    <dgm:pt modelId="{25B6E78C-FA40-4EEE-94EE-963A39893B5B}" type="pres">
      <dgm:prSet presAssocID="{22DC7462-32E3-4388-8C2C-76F408C0FE93}" presName="sibTrans" presStyleLbl="sibTrans2D1" presStyleIdx="3" presStyleCnt="6"/>
      <dgm:spPr/>
    </dgm:pt>
    <dgm:pt modelId="{4EB4DD07-7FDD-47C7-B3F3-B587C9B29693}" type="pres">
      <dgm:prSet presAssocID="{22DC7462-32E3-4388-8C2C-76F408C0FE93}" presName="connectorText" presStyleLbl="sibTrans2D1" presStyleIdx="3" presStyleCnt="6"/>
      <dgm:spPr/>
    </dgm:pt>
    <dgm:pt modelId="{94C786C6-F4B6-44B1-9009-AD698B65A5F1}" type="pres">
      <dgm:prSet presAssocID="{8987EA83-942F-4A10-AF78-4F8096F10E5F}" presName="node" presStyleLbl="node1" presStyleIdx="4" presStyleCnt="6">
        <dgm:presLayoutVars>
          <dgm:bulletEnabled val="1"/>
        </dgm:presLayoutVars>
      </dgm:prSet>
      <dgm:spPr/>
    </dgm:pt>
    <dgm:pt modelId="{80990AAE-C068-46F3-85A1-9D52175014CB}" type="pres">
      <dgm:prSet presAssocID="{D0F7F347-D9B3-4DB7-B8EE-0925FD043ACC}" presName="sibTrans" presStyleLbl="sibTrans2D1" presStyleIdx="4" presStyleCnt="6"/>
      <dgm:spPr/>
    </dgm:pt>
    <dgm:pt modelId="{A02D96B0-6E28-48BE-BA6E-68D9DCE00B8C}" type="pres">
      <dgm:prSet presAssocID="{D0F7F347-D9B3-4DB7-B8EE-0925FD043ACC}" presName="connectorText" presStyleLbl="sibTrans2D1" presStyleIdx="4" presStyleCnt="6"/>
      <dgm:spPr/>
    </dgm:pt>
    <dgm:pt modelId="{C484BC75-722C-4C47-9481-3CAE999BEF1D}" type="pres">
      <dgm:prSet presAssocID="{65E20107-8E3C-4F89-B544-7CFA3722B663}" presName="node" presStyleLbl="node1" presStyleIdx="5" presStyleCnt="6">
        <dgm:presLayoutVars>
          <dgm:bulletEnabled val="1"/>
        </dgm:presLayoutVars>
      </dgm:prSet>
      <dgm:spPr/>
    </dgm:pt>
    <dgm:pt modelId="{A4BB67E9-59CF-4C06-B9BD-D4D710AA0ACA}" type="pres">
      <dgm:prSet presAssocID="{7BE444C0-F825-490B-A28A-B2FB23A57E1C}" presName="sibTrans" presStyleLbl="sibTrans2D1" presStyleIdx="5" presStyleCnt="6"/>
      <dgm:spPr/>
    </dgm:pt>
    <dgm:pt modelId="{5BAB0779-0523-490F-B978-9739E7A81A8B}" type="pres">
      <dgm:prSet presAssocID="{7BE444C0-F825-490B-A28A-B2FB23A57E1C}" presName="connectorText" presStyleLbl="sibTrans2D1" presStyleIdx="5" presStyleCnt="6"/>
      <dgm:spPr/>
    </dgm:pt>
  </dgm:ptLst>
  <dgm:cxnLst>
    <dgm:cxn modelId="{3871CC01-34C0-4B23-BEC6-64162BB78A1E}" srcId="{3237C35F-97E5-489B-BC33-97D4E6F69516}" destId="{8987EA83-942F-4A10-AF78-4F8096F10E5F}" srcOrd="4" destOrd="0" parTransId="{E30EF643-9BE7-4F45-809A-D5154C425B95}" sibTransId="{D0F7F347-D9B3-4DB7-B8EE-0925FD043ACC}"/>
    <dgm:cxn modelId="{F7DF3513-12D0-43D2-BC4A-D65761CC3430}" type="presOf" srcId="{8987EA83-942F-4A10-AF78-4F8096F10E5F}" destId="{94C786C6-F4B6-44B1-9009-AD698B65A5F1}" srcOrd="0" destOrd="0" presId="urn:microsoft.com/office/officeart/2005/8/layout/cycle2"/>
    <dgm:cxn modelId="{E9C9F418-A4B0-494E-8BD9-CA09F90739D9}" type="presOf" srcId="{08EC0EE1-0C6B-4C1D-94E7-3C2E69C020BA}" destId="{EE8CE6A4-44C2-4C0C-AE7C-A2461EC0ECE1}" srcOrd="0" destOrd="0" presId="urn:microsoft.com/office/officeart/2005/8/layout/cycle2"/>
    <dgm:cxn modelId="{7C0C851F-9DAF-4C6B-A609-ADDD2EA76F87}" srcId="{3237C35F-97E5-489B-BC33-97D4E6F69516}" destId="{0784BAC1-C26D-430E-99D1-9148D284D535}" srcOrd="0" destOrd="0" parTransId="{C997E885-E457-4589-9141-C7AE03D14013}" sibTransId="{3A735FDF-AEBF-4D12-9421-8092A7BA29E7}"/>
    <dgm:cxn modelId="{BE786420-9C07-4819-A9AE-ABE9B4F776A1}" type="presOf" srcId="{4BC96429-8606-4768-8078-5DE74B780BFD}" destId="{3F79E488-3CEA-4E3A-883E-E9DA9A850458}" srcOrd="1" destOrd="0" presId="urn:microsoft.com/office/officeart/2005/8/layout/cycle2"/>
    <dgm:cxn modelId="{0637165B-224B-4448-B901-230732D9CB4E}" srcId="{3237C35F-97E5-489B-BC33-97D4E6F69516}" destId="{5006A08C-62D0-4BE5-AFE2-F1F34468B9EB}" srcOrd="1" destOrd="0" parTransId="{CCB2F361-CEBC-440A-B213-59EE071BF419}" sibTransId="{77D8BFFE-C19D-4F2A-AC5A-DBAB4C038760}"/>
    <dgm:cxn modelId="{D90A3049-8530-42F8-A229-75CC778B3827}" type="presOf" srcId="{22DC7462-32E3-4388-8C2C-76F408C0FE93}" destId="{4EB4DD07-7FDD-47C7-B3F3-B587C9B29693}" srcOrd="1" destOrd="0" presId="urn:microsoft.com/office/officeart/2005/8/layout/cycle2"/>
    <dgm:cxn modelId="{C69A7251-BC39-41ED-9831-69367BA89FBD}" srcId="{3237C35F-97E5-489B-BC33-97D4E6F69516}" destId="{65E20107-8E3C-4F89-B544-7CFA3722B663}" srcOrd="5" destOrd="0" parTransId="{77DE57BD-ADD4-487C-A314-85C1B2D3BA83}" sibTransId="{7BE444C0-F825-490B-A28A-B2FB23A57E1C}"/>
    <dgm:cxn modelId="{05305257-E050-4AE0-B983-CF28980EE495}" type="presOf" srcId="{5006A08C-62D0-4BE5-AFE2-F1F34468B9EB}" destId="{CD65A585-B1F1-4F45-8837-4764BEA19AB9}" srcOrd="0" destOrd="0" presId="urn:microsoft.com/office/officeart/2005/8/layout/cycle2"/>
    <dgm:cxn modelId="{00155B7F-61EB-473A-A725-5221972B78A3}" srcId="{3237C35F-97E5-489B-BC33-97D4E6F69516}" destId="{38867EF2-A6F7-47F3-8B4C-4E3034072321}" srcOrd="3" destOrd="0" parTransId="{6E32BDD0-4C41-41C1-82D9-BE55827A320B}" sibTransId="{22DC7462-32E3-4388-8C2C-76F408C0FE93}"/>
    <dgm:cxn modelId="{6531D089-7BCB-4B79-A4E1-ACE329458706}" type="presOf" srcId="{7BE444C0-F825-490B-A28A-B2FB23A57E1C}" destId="{5BAB0779-0523-490F-B978-9739E7A81A8B}" srcOrd="1" destOrd="0" presId="urn:microsoft.com/office/officeart/2005/8/layout/cycle2"/>
    <dgm:cxn modelId="{3E0A5C98-AAB7-4A7D-95AB-00CBF6D03102}" type="presOf" srcId="{77D8BFFE-C19D-4F2A-AC5A-DBAB4C038760}" destId="{D3F0A02D-3C1D-499E-9C07-BB94E3C7B0F2}" srcOrd="0" destOrd="0" presId="urn:microsoft.com/office/officeart/2005/8/layout/cycle2"/>
    <dgm:cxn modelId="{B587B99B-E3B9-4E1A-89C8-107C4B61A084}" type="presOf" srcId="{77D8BFFE-C19D-4F2A-AC5A-DBAB4C038760}" destId="{6943679E-E048-4E33-9237-ABFD32EC1BBE}" srcOrd="1" destOrd="0" presId="urn:microsoft.com/office/officeart/2005/8/layout/cycle2"/>
    <dgm:cxn modelId="{2F37DCA0-5383-45DF-9724-831ECE84DDE7}" type="presOf" srcId="{3A735FDF-AEBF-4D12-9421-8092A7BA29E7}" destId="{B2CF06E2-94F8-4E2D-B0F3-BFD560E4A13E}" srcOrd="0" destOrd="0" presId="urn:microsoft.com/office/officeart/2005/8/layout/cycle2"/>
    <dgm:cxn modelId="{4D5A11A5-DAB0-43E7-ADB7-DAAC69BA849B}" type="presOf" srcId="{4BC96429-8606-4768-8078-5DE74B780BFD}" destId="{61D2BDFB-55B2-46CE-8795-45272BB0B8B2}" srcOrd="0" destOrd="0" presId="urn:microsoft.com/office/officeart/2005/8/layout/cycle2"/>
    <dgm:cxn modelId="{EB3B15AC-6EC7-409B-AA58-EDD0B5FF6F89}" type="presOf" srcId="{D0F7F347-D9B3-4DB7-B8EE-0925FD043ACC}" destId="{80990AAE-C068-46F3-85A1-9D52175014CB}" srcOrd="0" destOrd="0" presId="urn:microsoft.com/office/officeart/2005/8/layout/cycle2"/>
    <dgm:cxn modelId="{3099CEC1-CD9A-477E-9347-0E80910FB729}" type="presOf" srcId="{D0F7F347-D9B3-4DB7-B8EE-0925FD043ACC}" destId="{A02D96B0-6E28-48BE-BA6E-68D9DCE00B8C}" srcOrd="1" destOrd="0" presId="urn:microsoft.com/office/officeart/2005/8/layout/cycle2"/>
    <dgm:cxn modelId="{3CE768C2-1A25-4627-AB1E-485B9C1454FF}" type="presOf" srcId="{0784BAC1-C26D-430E-99D1-9148D284D535}" destId="{03B9A6B5-C420-4D2E-8014-0EC155FB1068}" srcOrd="0" destOrd="0" presId="urn:microsoft.com/office/officeart/2005/8/layout/cycle2"/>
    <dgm:cxn modelId="{2D0240C8-B890-4311-9F07-2D23708596E3}" type="presOf" srcId="{3A735FDF-AEBF-4D12-9421-8092A7BA29E7}" destId="{79D5D610-233D-4F05-BA26-7F46C4683274}" srcOrd="1" destOrd="0" presId="urn:microsoft.com/office/officeart/2005/8/layout/cycle2"/>
    <dgm:cxn modelId="{D5642BCB-F731-49B6-B796-6AE2DE66A3C7}" type="presOf" srcId="{65E20107-8E3C-4F89-B544-7CFA3722B663}" destId="{C484BC75-722C-4C47-9481-3CAE999BEF1D}" srcOrd="0" destOrd="0" presId="urn:microsoft.com/office/officeart/2005/8/layout/cycle2"/>
    <dgm:cxn modelId="{840E1AD5-B88D-472F-928B-E6D0715DACC9}" srcId="{3237C35F-97E5-489B-BC33-97D4E6F69516}" destId="{08EC0EE1-0C6B-4C1D-94E7-3C2E69C020BA}" srcOrd="2" destOrd="0" parTransId="{81575F71-7801-4939-8D54-280CBFA85B9D}" sibTransId="{4BC96429-8606-4768-8078-5DE74B780BFD}"/>
    <dgm:cxn modelId="{D4DA9DDB-3DF2-4ADD-9EBB-839965256AC9}" type="presOf" srcId="{38867EF2-A6F7-47F3-8B4C-4E3034072321}" destId="{DDE739FF-F327-4DE9-9ACD-99D10E56345E}" srcOrd="0" destOrd="0" presId="urn:microsoft.com/office/officeart/2005/8/layout/cycle2"/>
    <dgm:cxn modelId="{E41B46F2-A40B-476A-B920-4340AEDD76EE}" type="presOf" srcId="{22DC7462-32E3-4388-8C2C-76F408C0FE93}" destId="{25B6E78C-FA40-4EEE-94EE-963A39893B5B}" srcOrd="0" destOrd="0" presId="urn:microsoft.com/office/officeart/2005/8/layout/cycle2"/>
    <dgm:cxn modelId="{A596A2F8-189D-4D69-96A0-4B09904FAAB0}" type="presOf" srcId="{7BE444C0-F825-490B-A28A-B2FB23A57E1C}" destId="{A4BB67E9-59CF-4C06-B9BD-D4D710AA0ACA}" srcOrd="0" destOrd="0" presId="urn:microsoft.com/office/officeart/2005/8/layout/cycle2"/>
    <dgm:cxn modelId="{667EB4FD-2987-4B6D-9993-871B6139DC2F}" type="presOf" srcId="{3237C35F-97E5-489B-BC33-97D4E6F69516}" destId="{E553E2BB-5273-47D7-9B7C-9A8A85FA5FC2}" srcOrd="0" destOrd="0" presId="urn:microsoft.com/office/officeart/2005/8/layout/cycle2"/>
    <dgm:cxn modelId="{3B793330-BA50-42FC-8DD1-4D982CF34BDC}" type="presParOf" srcId="{E553E2BB-5273-47D7-9B7C-9A8A85FA5FC2}" destId="{03B9A6B5-C420-4D2E-8014-0EC155FB1068}" srcOrd="0" destOrd="0" presId="urn:microsoft.com/office/officeart/2005/8/layout/cycle2"/>
    <dgm:cxn modelId="{1061E0E8-A1FD-4E8C-9240-410623130BD2}" type="presParOf" srcId="{E553E2BB-5273-47D7-9B7C-9A8A85FA5FC2}" destId="{B2CF06E2-94F8-4E2D-B0F3-BFD560E4A13E}" srcOrd="1" destOrd="0" presId="urn:microsoft.com/office/officeart/2005/8/layout/cycle2"/>
    <dgm:cxn modelId="{9E804DFA-9C9D-4614-BDAE-CD20FB62E9E8}" type="presParOf" srcId="{B2CF06E2-94F8-4E2D-B0F3-BFD560E4A13E}" destId="{79D5D610-233D-4F05-BA26-7F46C4683274}" srcOrd="0" destOrd="0" presId="urn:microsoft.com/office/officeart/2005/8/layout/cycle2"/>
    <dgm:cxn modelId="{27AAD68A-BA86-4828-9D97-872F8AE98346}" type="presParOf" srcId="{E553E2BB-5273-47D7-9B7C-9A8A85FA5FC2}" destId="{CD65A585-B1F1-4F45-8837-4764BEA19AB9}" srcOrd="2" destOrd="0" presId="urn:microsoft.com/office/officeart/2005/8/layout/cycle2"/>
    <dgm:cxn modelId="{66C70581-4408-48EF-9636-15BEE967BAAA}" type="presParOf" srcId="{E553E2BB-5273-47D7-9B7C-9A8A85FA5FC2}" destId="{D3F0A02D-3C1D-499E-9C07-BB94E3C7B0F2}" srcOrd="3" destOrd="0" presId="urn:microsoft.com/office/officeart/2005/8/layout/cycle2"/>
    <dgm:cxn modelId="{0245BD96-B0DE-4BD5-B679-D452E9EFF611}" type="presParOf" srcId="{D3F0A02D-3C1D-499E-9C07-BB94E3C7B0F2}" destId="{6943679E-E048-4E33-9237-ABFD32EC1BBE}" srcOrd="0" destOrd="0" presId="urn:microsoft.com/office/officeart/2005/8/layout/cycle2"/>
    <dgm:cxn modelId="{AAC02883-3699-4D91-8E4A-15A6528F4193}" type="presParOf" srcId="{E553E2BB-5273-47D7-9B7C-9A8A85FA5FC2}" destId="{EE8CE6A4-44C2-4C0C-AE7C-A2461EC0ECE1}" srcOrd="4" destOrd="0" presId="urn:microsoft.com/office/officeart/2005/8/layout/cycle2"/>
    <dgm:cxn modelId="{27B98627-1646-47FC-AF41-FC2D5696D64E}" type="presParOf" srcId="{E553E2BB-5273-47D7-9B7C-9A8A85FA5FC2}" destId="{61D2BDFB-55B2-46CE-8795-45272BB0B8B2}" srcOrd="5" destOrd="0" presId="urn:microsoft.com/office/officeart/2005/8/layout/cycle2"/>
    <dgm:cxn modelId="{0C5E5B8F-110B-4B83-B363-6FD62B837227}" type="presParOf" srcId="{61D2BDFB-55B2-46CE-8795-45272BB0B8B2}" destId="{3F79E488-3CEA-4E3A-883E-E9DA9A850458}" srcOrd="0" destOrd="0" presId="urn:microsoft.com/office/officeart/2005/8/layout/cycle2"/>
    <dgm:cxn modelId="{66521C35-4BFC-40C6-B9A9-2E79E7C644B4}" type="presParOf" srcId="{E553E2BB-5273-47D7-9B7C-9A8A85FA5FC2}" destId="{DDE739FF-F327-4DE9-9ACD-99D10E56345E}" srcOrd="6" destOrd="0" presId="urn:microsoft.com/office/officeart/2005/8/layout/cycle2"/>
    <dgm:cxn modelId="{6AC30376-260E-4944-AEC2-3B6392040253}" type="presParOf" srcId="{E553E2BB-5273-47D7-9B7C-9A8A85FA5FC2}" destId="{25B6E78C-FA40-4EEE-94EE-963A39893B5B}" srcOrd="7" destOrd="0" presId="urn:microsoft.com/office/officeart/2005/8/layout/cycle2"/>
    <dgm:cxn modelId="{84BFE1BB-B257-403F-A981-0437AADB8DCD}" type="presParOf" srcId="{25B6E78C-FA40-4EEE-94EE-963A39893B5B}" destId="{4EB4DD07-7FDD-47C7-B3F3-B587C9B29693}" srcOrd="0" destOrd="0" presId="urn:microsoft.com/office/officeart/2005/8/layout/cycle2"/>
    <dgm:cxn modelId="{AE8BF3EF-431B-4061-8629-0615F3066BA9}" type="presParOf" srcId="{E553E2BB-5273-47D7-9B7C-9A8A85FA5FC2}" destId="{94C786C6-F4B6-44B1-9009-AD698B65A5F1}" srcOrd="8" destOrd="0" presId="urn:microsoft.com/office/officeart/2005/8/layout/cycle2"/>
    <dgm:cxn modelId="{B0FC7AAF-7A1B-4913-BC31-7A58477BAB45}" type="presParOf" srcId="{E553E2BB-5273-47D7-9B7C-9A8A85FA5FC2}" destId="{80990AAE-C068-46F3-85A1-9D52175014CB}" srcOrd="9" destOrd="0" presId="urn:microsoft.com/office/officeart/2005/8/layout/cycle2"/>
    <dgm:cxn modelId="{3E993A7B-6FB7-4C9C-B666-72D2E5A14326}" type="presParOf" srcId="{80990AAE-C068-46F3-85A1-9D52175014CB}" destId="{A02D96B0-6E28-48BE-BA6E-68D9DCE00B8C}" srcOrd="0" destOrd="0" presId="urn:microsoft.com/office/officeart/2005/8/layout/cycle2"/>
    <dgm:cxn modelId="{9DD0AD5D-35F6-4B9E-96E2-E19F90D4025B}" type="presParOf" srcId="{E553E2BB-5273-47D7-9B7C-9A8A85FA5FC2}" destId="{C484BC75-722C-4C47-9481-3CAE999BEF1D}" srcOrd="10" destOrd="0" presId="urn:microsoft.com/office/officeart/2005/8/layout/cycle2"/>
    <dgm:cxn modelId="{B89282C1-DBBB-4FBC-88AF-22F04B414D4B}" type="presParOf" srcId="{E553E2BB-5273-47D7-9B7C-9A8A85FA5FC2}" destId="{A4BB67E9-59CF-4C06-B9BD-D4D710AA0ACA}" srcOrd="11" destOrd="0" presId="urn:microsoft.com/office/officeart/2005/8/layout/cycle2"/>
    <dgm:cxn modelId="{F80652E0-31DD-4053-8F28-2E40BD66E57E}" type="presParOf" srcId="{A4BB67E9-59CF-4C06-B9BD-D4D710AA0ACA}" destId="{5BAB0779-0523-490F-B978-9739E7A81A8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E1DAE-0D3F-42F7-A6D2-EAE89F5DD00D}" type="doc">
      <dgm:prSet loTypeId="urn:microsoft.com/office/officeart/2005/8/layout/funnel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EA7FC4-06F8-4BED-810A-39BA2E8AE268}">
      <dgm:prSet phldrT="[Text]"/>
      <dgm:spPr/>
      <dgm:t>
        <a:bodyPr/>
        <a:lstStyle/>
        <a:p>
          <a:r>
            <a:rPr lang="cs-CZ" dirty="0"/>
            <a:t>Praxe</a:t>
          </a:r>
        </a:p>
      </dgm:t>
    </dgm:pt>
    <dgm:pt modelId="{C2537487-12A1-46FF-A66E-C202D9C985C6}" type="parTrans" cxnId="{4E597649-B897-46FE-A646-F1D48415A82C}">
      <dgm:prSet/>
      <dgm:spPr/>
      <dgm:t>
        <a:bodyPr/>
        <a:lstStyle/>
        <a:p>
          <a:endParaRPr lang="cs-CZ"/>
        </a:p>
      </dgm:t>
    </dgm:pt>
    <dgm:pt modelId="{23428E7B-BDA9-4FEC-AA5C-555A40C456B7}" type="sibTrans" cxnId="{4E597649-B897-46FE-A646-F1D48415A82C}">
      <dgm:prSet/>
      <dgm:spPr/>
      <dgm:t>
        <a:bodyPr/>
        <a:lstStyle/>
        <a:p>
          <a:endParaRPr lang="cs-CZ"/>
        </a:p>
      </dgm:t>
    </dgm:pt>
    <dgm:pt modelId="{6EEA37D6-704C-43CA-947F-ACE3BBE86E4C}">
      <dgm:prSet phldrT="[Text]"/>
      <dgm:spPr/>
      <dgm:t>
        <a:bodyPr/>
        <a:lstStyle/>
        <a:p>
          <a:r>
            <a:rPr lang="cs-CZ" dirty="0"/>
            <a:t>Teorie</a:t>
          </a:r>
        </a:p>
      </dgm:t>
    </dgm:pt>
    <dgm:pt modelId="{93F6E286-5D75-496E-833B-FE7BA788881E}" type="parTrans" cxnId="{CAD8C051-4899-4B0A-B551-602EC394CE00}">
      <dgm:prSet/>
      <dgm:spPr/>
      <dgm:t>
        <a:bodyPr/>
        <a:lstStyle/>
        <a:p>
          <a:endParaRPr lang="cs-CZ"/>
        </a:p>
      </dgm:t>
    </dgm:pt>
    <dgm:pt modelId="{71FC1E93-B4CA-4A89-839D-E08EE6FD8193}" type="sibTrans" cxnId="{CAD8C051-4899-4B0A-B551-602EC394CE00}">
      <dgm:prSet/>
      <dgm:spPr/>
      <dgm:t>
        <a:bodyPr/>
        <a:lstStyle/>
        <a:p>
          <a:endParaRPr lang="cs-CZ"/>
        </a:p>
      </dgm:t>
    </dgm:pt>
    <dgm:pt modelId="{FD0A4A54-9946-4169-A2CD-D66BB3649D20}">
      <dgm:prSet phldrT="[Text]"/>
      <dgm:spPr/>
      <dgm:t>
        <a:bodyPr/>
        <a:lstStyle/>
        <a:p>
          <a:r>
            <a:rPr lang="cs-CZ" dirty="0"/>
            <a:t>Doporučené  „</a:t>
          </a:r>
          <a:r>
            <a:rPr lang="cs-CZ" b="1" dirty="0"/>
            <a:t>modely učení</a:t>
          </a:r>
          <a:r>
            <a:rPr lang="cs-CZ" dirty="0"/>
            <a:t>“</a:t>
          </a:r>
        </a:p>
      </dgm:t>
    </dgm:pt>
    <dgm:pt modelId="{83E62AA9-FC81-4BFF-8DDA-2F6DA7161A19}" type="sibTrans" cxnId="{FB4935F3-9C84-4E06-94F9-28A452DE2D5E}">
      <dgm:prSet/>
      <dgm:spPr/>
      <dgm:t>
        <a:bodyPr/>
        <a:lstStyle/>
        <a:p>
          <a:endParaRPr lang="cs-CZ"/>
        </a:p>
      </dgm:t>
    </dgm:pt>
    <dgm:pt modelId="{BA70FCCD-BEEB-49E2-94E8-BEA59BC10787}" type="parTrans" cxnId="{FB4935F3-9C84-4E06-94F9-28A452DE2D5E}">
      <dgm:prSet/>
      <dgm:spPr/>
      <dgm:t>
        <a:bodyPr/>
        <a:lstStyle/>
        <a:p>
          <a:endParaRPr lang="cs-CZ"/>
        </a:p>
      </dgm:t>
    </dgm:pt>
    <dgm:pt modelId="{87A4DFA3-72B4-4250-8A4F-CE20444D04DD}">
      <dgm:prSet phldrT="[Text]"/>
      <dgm:spPr/>
      <dgm:t>
        <a:bodyPr/>
        <a:lstStyle/>
        <a:p>
          <a:r>
            <a:rPr lang="cs-CZ" dirty="0"/>
            <a:t>Skupina</a:t>
          </a:r>
        </a:p>
      </dgm:t>
    </dgm:pt>
    <dgm:pt modelId="{DC8170B0-BF79-4E44-B68E-84B759861992}" type="parTrans" cxnId="{500E63E7-B123-4CD0-8C10-85902138744F}">
      <dgm:prSet/>
      <dgm:spPr/>
      <dgm:t>
        <a:bodyPr/>
        <a:lstStyle/>
        <a:p>
          <a:endParaRPr lang="cs-CZ"/>
        </a:p>
      </dgm:t>
    </dgm:pt>
    <dgm:pt modelId="{E49D1232-F4C0-4EB1-AD85-09763777FF32}" type="sibTrans" cxnId="{500E63E7-B123-4CD0-8C10-85902138744F}">
      <dgm:prSet/>
      <dgm:spPr/>
      <dgm:t>
        <a:bodyPr/>
        <a:lstStyle/>
        <a:p>
          <a:endParaRPr lang="cs-CZ"/>
        </a:p>
      </dgm:t>
    </dgm:pt>
    <dgm:pt modelId="{E1CCB5F7-F6B5-411E-A8AC-DAB63B39A374}" type="pres">
      <dgm:prSet presAssocID="{2FDE1DAE-0D3F-42F7-A6D2-EAE89F5DD00D}" presName="Name0" presStyleCnt="0">
        <dgm:presLayoutVars>
          <dgm:chMax val="4"/>
          <dgm:resizeHandles val="exact"/>
        </dgm:presLayoutVars>
      </dgm:prSet>
      <dgm:spPr/>
    </dgm:pt>
    <dgm:pt modelId="{70EF46CF-DD9E-47C2-9E56-E0D9BDC0ED27}" type="pres">
      <dgm:prSet presAssocID="{2FDE1DAE-0D3F-42F7-A6D2-EAE89F5DD00D}" presName="ellipse" presStyleLbl="trBgShp" presStyleIdx="0" presStyleCnt="1"/>
      <dgm:spPr/>
    </dgm:pt>
    <dgm:pt modelId="{5094F7F0-E499-4C1B-84B9-3E82BE85DAEB}" type="pres">
      <dgm:prSet presAssocID="{2FDE1DAE-0D3F-42F7-A6D2-EAE89F5DD00D}" presName="arrow1" presStyleLbl="fgShp" presStyleIdx="0" presStyleCnt="1"/>
      <dgm:spPr/>
    </dgm:pt>
    <dgm:pt modelId="{6A8EB72E-093F-423A-BEF3-D9A7028CA41C}" type="pres">
      <dgm:prSet presAssocID="{2FDE1DAE-0D3F-42F7-A6D2-EAE89F5DD00D}" presName="rectangle" presStyleLbl="revTx" presStyleIdx="0" presStyleCnt="1" custScaleX="153681">
        <dgm:presLayoutVars>
          <dgm:bulletEnabled val="1"/>
        </dgm:presLayoutVars>
      </dgm:prSet>
      <dgm:spPr/>
    </dgm:pt>
    <dgm:pt modelId="{7BA82561-49BE-4E01-BC92-BAB5F9F1A5BD}" type="pres">
      <dgm:prSet presAssocID="{6EEA37D6-704C-43CA-947F-ACE3BBE86E4C}" presName="item1" presStyleLbl="node1" presStyleIdx="0" presStyleCnt="3">
        <dgm:presLayoutVars>
          <dgm:bulletEnabled val="1"/>
        </dgm:presLayoutVars>
      </dgm:prSet>
      <dgm:spPr/>
    </dgm:pt>
    <dgm:pt modelId="{95FE1636-A586-4585-9BA0-C438F1D08244}" type="pres">
      <dgm:prSet presAssocID="{87A4DFA3-72B4-4250-8A4F-CE20444D04DD}" presName="item2" presStyleLbl="node1" presStyleIdx="1" presStyleCnt="3">
        <dgm:presLayoutVars>
          <dgm:bulletEnabled val="1"/>
        </dgm:presLayoutVars>
      </dgm:prSet>
      <dgm:spPr/>
    </dgm:pt>
    <dgm:pt modelId="{24DC7792-7AE6-44B1-8399-CBE6469D4D23}" type="pres">
      <dgm:prSet presAssocID="{FD0A4A54-9946-4169-A2CD-D66BB3649D20}" presName="item3" presStyleLbl="node1" presStyleIdx="2" presStyleCnt="3">
        <dgm:presLayoutVars>
          <dgm:bulletEnabled val="1"/>
        </dgm:presLayoutVars>
      </dgm:prSet>
      <dgm:spPr/>
    </dgm:pt>
    <dgm:pt modelId="{3C23E1B2-2C73-4180-BA4F-5466FEF549BB}" type="pres">
      <dgm:prSet presAssocID="{2FDE1DAE-0D3F-42F7-A6D2-EAE89F5DD00D}" presName="funnel" presStyleLbl="trAlignAcc1" presStyleIdx="0" presStyleCnt="1"/>
      <dgm:spPr/>
    </dgm:pt>
  </dgm:ptLst>
  <dgm:cxnLst>
    <dgm:cxn modelId="{3FE2991D-3169-444A-81C4-338A2C88B09C}" type="presOf" srcId="{2FDE1DAE-0D3F-42F7-A6D2-EAE89F5DD00D}" destId="{E1CCB5F7-F6B5-411E-A8AC-DAB63B39A374}" srcOrd="0" destOrd="0" presId="urn:microsoft.com/office/officeart/2005/8/layout/funnel1"/>
    <dgm:cxn modelId="{ACFC9025-4EE8-480B-884A-8FC261891F49}" type="presOf" srcId="{87A4DFA3-72B4-4250-8A4F-CE20444D04DD}" destId="{7BA82561-49BE-4E01-BC92-BAB5F9F1A5BD}" srcOrd="0" destOrd="0" presId="urn:microsoft.com/office/officeart/2005/8/layout/funnel1"/>
    <dgm:cxn modelId="{703B872B-E244-49C9-A1D9-36B6DF955116}" type="presOf" srcId="{6EEA37D6-704C-43CA-947F-ACE3BBE86E4C}" destId="{95FE1636-A586-4585-9BA0-C438F1D08244}" srcOrd="0" destOrd="0" presId="urn:microsoft.com/office/officeart/2005/8/layout/funnel1"/>
    <dgm:cxn modelId="{4E597649-B897-46FE-A646-F1D48415A82C}" srcId="{2FDE1DAE-0D3F-42F7-A6D2-EAE89F5DD00D}" destId="{5FEA7FC4-06F8-4BED-810A-39BA2E8AE268}" srcOrd="0" destOrd="0" parTransId="{C2537487-12A1-46FF-A66E-C202D9C985C6}" sibTransId="{23428E7B-BDA9-4FEC-AA5C-555A40C456B7}"/>
    <dgm:cxn modelId="{CAD8C051-4899-4B0A-B551-602EC394CE00}" srcId="{2FDE1DAE-0D3F-42F7-A6D2-EAE89F5DD00D}" destId="{6EEA37D6-704C-43CA-947F-ACE3BBE86E4C}" srcOrd="1" destOrd="0" parTransId="{93F6E286-5D75-496E-833B-FE7BA788881E}" sibTransId="{71FC1E93-B4CA-4A89-839D-E08EE6FD8193}"/>
    <dgm:cxn modelId="{EF9CA954-1353-4FB4-A113-3FBD35A527B7}" type="presOf" srcId="{FD0A4A54-9946-4169-A2CD-D66BB3649D20}" destId="{6A8EB72E-093F-423A-BEF3-D9A7028CA41C}" srcOrd="0" destOrd="0" presId="urn:microsoft.com/office/officeart/2005/8/layout/funnel1"/>
    <dgm:cxn modelId="{993C6AB4-F0FC-4FE1-8722-385F6EE6E8AB}" type="presOf" srcId="{5FEA7FC4-06F8-4BED-810A-39BA2E8AE268}" destId="{24DC7792-7AE6-44B1-8399-CBE6469D4D23}" srcOrd="0" destOrd="0" presId="urn:microsoft.com/office/officeart/2005/8/layout/funnel1"/>
    <dgm:cxn modelId="{500E63E7-B123-4CD0-8C10-85902138744F}" srcId="{2FDE1DAE-0D3F-42F7-A6D2-EAE89F5DD00D}" destId="{87A4DFA3-72B4-4250-8A4F-CE20444D04DD}" srcOrd="2" destOrd="0" parTransId="{DC8170B0-BF79-4E44-B68E-84B759861992}" sibTransId="{E49D1232-F4C0-4EB1-AD85-09763777FF32}"/>
    <dgm:cxn modelId="{FB4935F3-9C84-4E06-94F9-28A452DE2D5E}" srcId="{2FDE1DAE-0D3F-42F7-A6D2-EAE89F5DD00D}" destId="{FD0A4A54-9946-4169-A2CD-D66BB3649D20}" srcOrd="3" destOrd="0" parTransId="{BA70FCCD-BEEB-49E2-94E8-BEA59BC10787}" sibTransId="{83E62AA9-FC81-4BFF-8DDA-2F6DA7161A19}"/>
    <dgm:cxn modelId="{6C28AB95-A88A-472D-A5B2-B52354752854}" type="presParOf" srcId="{E1CCB5F7-F6B5-411E-A8AC-DAB63B39A374}" destId="{70EF46CF-DD9E-47C2-9E56-E0D9BDC0ED27}" srcOrd="0" destOrd="0" presId="urn:microsoft.com/office/officeart/2005/8/layout/funnel1"/>
    <dgm:cxn modelId="{AE941AE7-E3C5-4FCE-8966-D3160A9A5C30}" type="presParOf" srcId="{E1CCB5F7-F6B5-411E-A8AC-DAB63B39A374}" destId="{5094F7F0-E499-4C1B-84B9-3E82BE85DAEB}" srcOrd="1" destOrd="0" presId="urn:microsoft.com/office/officeart/2005/8/layout/funnel1"/>
    <dgm:cxn modelId="{8E9DC92C-C34C-46F7-92A4-325ACC248556}" type="presParOf" srcId="{E1CCB5F7-F6B5-411E-A8AC-DAB63B39A374}" destId="{6A8EB72E-093F-423A-BEF3-D9A7028CA41C}" srcOrd="2" destOrd="0" presId="urn:microsoft.com/office/officeart/2005/8/layout/funnel1"/>
    <dgm:cxn modelId="{F6A33203-D684-4250-84C1-8DCB9EEB3BD3}" type="presParOf" srcId="{E1CCB5F7-F6B5-411E-A8AC-DAB63B39A374}" destId="{7BA82561-49BE-4E01-BC92-BAB5F9F1A5BD}" srcOrd="3" destOrd="0" presId="urn:microsoft.com/office/officeart/2005/8/layout/funnel1"/>
    <dgm:cxn modelId="{F3DE8A30-F8C4-452B-85DA-8E765CD4D85F}" type="presParOf" srcId="{E1CCB5F7-F6B5-411E-A8AC-DAB63B39A374}" destId="{95FE1636-A586-4585-9BA0-C438F1D08244}" srcOrd="4" destOrd="0" presId="urn:microsoft.com/office/officeart/2005/8/layout/funnel1"/>
    <dgm:cxn modelId="{369BBFA0-39BE-4304-A386-C75F17AB4FE6}" type="presParOf" srcId="{E1CCB5F7-F6B5-411E-A8AC-DAB63B39A374}" destId="{24DC7792-7AE6-44B1-8399-CBE6469D4D23}" srcOrd="5" destOrd="0" presId="urn:microsoft.com/office/officeart/2005/8/layout/funnel1"/>
    <dgm:cxn modelId="{CA805E7E-B40C-4DAD-BEC0-A56228AE274F}" type="presParOf" srcId="{E1CCB5F7-F6B5-411E-A8AC-DAB63B39A374}" destId="{3C23E1B2-2C73-4180-BA4F-5466FEF549B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3DF72-E5DC-47A3-9CF3-CDFFCCFD325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16AE2AF-163D-4037-95A9-23394F56EDE8}">
      <dgm:prSet phldrT="[Text]" custT="1"/>
      <dgm:spPr/>
      <dgm:t>
        <a:bodyPr/>
        <a:lstStyle/>
        <a:p>
          <a:r>
            <a:rPr lang="cs-CZ" sz="2000" b="1" dirty="0" err="1"/>
            <a:t>Transmisivní</a:t>
          </a:r>
          <a:r>
            <a:rPr lang="cs-CZ" sz="2000" b="1" dirty="0"/>
            <a:t>  </a:t>
          </a:r>
          <a:r>
            <a:rPr lang="cs-CZ" sz="2000" dirty="0"/>
            <a:t>modely: žáci přijmou informaci, zpracují ji a pak využijí.</a:t>
          </a:r>
        </a:p>
      </dgm:t>
    </dgm:pt>
    <dgm:pt modelId="{88A2C2AE-C7B9-4E4D-81D2-5F233D591CC8}" type="parTrans" cxnId="{78971649-F27F-4F39-83E4-6C8042B91AAD}">
      <dgm:prSet/>
      <dgm:spPr/>
      <dgm:t>
        <a:bodyPr/>
        <a:lstStyle/>
        <a:p>
          <a:endParaRPr lang="cs-CZ" sz="2000"/>
        </a:p>
      </dgm:t>
    </dgm:pt>
    <dgm:pt modelId="{A6BEF5BB-196A-47AF-B1D3-174B4A79882C}" type="sibTrans" cxnId="{78971649-F27F-4F39-83E4-6C8042B91AAD}">
      <dgm:prSet/>
      <dgm:spPr/>
      <dgm:t>
        <a:bodyPr/>
        <a:lstStyle/>
        <a:p>
          <a:endParaRPr lang="cs-CZ" sz="2000"/>
        </a:p>
      </dgm:t>
    </dgm:pt>
    <dgm:pt modelId="{3E019A1B-11AA-4491-814C-0BA0FE1C8084}">
      <dgm:prSet phldrT="[Text]" custT="1"/>
      <dgm:spPr/>
      <dgm:t>
        <a:bodyPr/>
        <a:lstStyle/>
        <a:p>
          <a:r>
            <a:rPr lang="cs-CZ" sz="2000" b="1" dirty="0"/>
            <a:t>Konstruktivistické </a:t>
          </a:r>
          <a:r>
            <a:rPr lang="cs-CZ" sz="2000" dirty="0"/>
            <a:t>modely: žáci konfrontují svůj </a:t>
          </a:r>
          <a:r>
            <a:rPr lang="cs-CZ" sz="2000" i="1" dirty="0" err="1"/>
            <a:t>prekoncept</a:t>
          </a:r>
          <a:r>
            <a:rPr lang="cs-CZ" sz="2000" i="1" dirty="0"/>
            <a:t>  </a:t>
          </a:r>
          <a:r>
            <a:rPr lang="cs-CZ" sz="2000" dirty="0"/>
            <a:t>s novými významy a následně zachovají či změní.</a:t>
          </a:r>
        </a:p>
      </dgm:t>
    </dgm:pt>
    <dgm:pt modelId="{2C157666-5D09-4040-9D6C-FBE56AEA06CE}" type="parTrans" cxnId="{4E7CDB32-1EB0-4082-9D0A-1681F23D969A}">
      <dgm:prSet/>
      <dgm:spPr/>
      <dgm:t>
        <a:bodyPr/>
        <a:lstStyle/>
        <a:p>
          <a:endParaRPr lang="cs-CZ" sz="2000"/>
        </a:p>
      </dgm:t>
    </dgm:pt>
    <dgm:pt modelId="{770E6639-01B0-49AB-A79F-1AB85A7C0715}" type="sibTrans" cxnId="{4E7CDB32-1EB0-4082-9D0A-1681F23D969A}">
      <dgm:prSet/>
      <dgm:spPr/>
      <dgm:t>
        <a:bodyPr/>
        <a:lstStyle/>
        <a:p>
          <a:endParaRPr lang="cs-CZ" sz="2000"/>
        </a:p>
      </dgm:t>
    </dgm:pt>
    <dgm:pt modelId="{8D47F6BB-5DFC-4B62-AB73-A2A2FEDF820E}">
      <dgm:prSet phldrT="[Text]" custT="1"/>
      <dgm:spPr/>
      <dgm:t>
        <a:bodyPr/>
        <a:lstStyle/>
        <a:p>
          <a:r>
            <a:rPr lang="cs-CZ" sz="2000" b="1" dirty="0"/>
            <a:t>Zkušenostní </a:t>
          </a:r>
          <a:r>
            <a:rPr lang="cs-CZ" sz="2000" dirty="0"/>
            <a:t>modely: žáci něco zažijí, zkušenost pak reflektují a využijí ke změně svých </a:t>
          </a:r>
          <a:r>
            <a:rPr lang="cs-CZ" sz="2000" i="1" dirty="0"/>
            <a:t>akčních teorií</a:t>
          </a:r>
          <a:r>
            <a:rPr lang="cs-CZ" sz="2000" dirty="0"/>
            <a:t>. </a:t>
          </a:r>
        </a:p>
      </dgm:t>
    </dgm:pt>
    <dgm:pt modelId="{AEFE44B2-06ED-4218-A66C-46EDC9906BA6}" type="parTrans" cxnId="{8E792FE5-F19B-4FFF-A554-C3B3C4752255}">
      <dgm:prSet/>
      <dgm:spPr/>
      <dgm:t>
        <a:bodyPr/>
        <a:lstStyle/>
        <a:p>
          <a:endParaRPr lang="cs-CZ" sz="2000"/>
        </a:p>
      </dgm:t>
    </dgm:pt>
    <dgm:pt modelId="{0E938827-6603-4682-BBC1-41D44C6B788B}" type="sibTrans" cxnId="{8E792FE5-F19B-4FFF-A554-C3B3C4752255}">
      <dgm:prSet/>
      <dgm:spPr/>
      <dgm:t>
        <a:bodyPr/>
        <a:lstStyle/>
        <a:p>
          <a:endParaRPr lang="cs-CZ" sz="2000"/>
        </a:p>
      </dgm:t>
    </dgm:pt>
    <dgm:pt modelId="{AE82B18D-4BDF-4BEF-A4A9-9225DDACE524}" type="pres">
      <dgm:prSet presAssocID="{1273DF72-E5DC-47A3-9CF3-CDFFCCFD3253}" presName="linear" presStyleCnt="0">
        <dgm:presLayoutVars>
          <dgm:dir/>
          <dgm:animLvl val="lvl"/>
          <dgm:resizeHandles val="exact"/>
        </dgm:presLayoutVars>
      </dgm:prSet>
      <dgm:spPr/>
    </dgm:pt>
    <dgm:pt modelId="{C9D1FE57-68BE-4F19-AB16-36E8A3C5D409}" type="pres">
      <dgm:prSet presAssocID="{B16AE2AF-163D-4037-95A9-23394F56EDE8}" presName="parentLin" presStyleCnt="0"/>
      <dgm:spPr/>
    </dgm:pt>
    <dgm:pt modelId="{24DEB4A8-31AE-42CC-AFA7-1C6275C6551B}" type="pres">
      <dgm:prSet presAssocID="{B16AE2AF-163D-4037-95A9-23394F56EDE8}" presName="parentLeftMargin" presStyleLbl="node1" presStyleIdx="0" presStyleCnt="3"/>
      <dgm:spPr/>
    </dgm:pt>
    <dgm:pt modelId="{53BB11E2-8640-4A95-AA79-82235D004228}" type="pres">
      <dgm:prSet presAssocID="{B16AE2AF-163D-4037-95A9-23394F56EDE8}" presName="parentText" presStyleLbl="node1" presStyleIdx="0" presStyleCnt="3" custScaleX="133708" custScaleY="225590">
        <dgm:presLayoutVars>
          <dgm:chMax val="0"/>
          <dgm:bulletEnabled val="1"/>
        </dgm:presLayoutVars>
      </dgm:prSet>
      <dgm:spPr/>
    </dgm:pt>
    <dgm:pt modelId="{4F0BD2F6-3EE1-4ACA-B85C-DE7C963A3DEB}" type="pres">
      <dgm:prSet presAssocID="{B16AE2AF-163D-4037-95A9-23394F56EDE8}" presName="negativeSpace" presStyleCnt="0"/>
      <dgm:spPr/>
    </dgm:pt>
    <dgm:pt modelId="{6F887BC3-9628-4D24-AF54-A969944A662D}" type="pres">
      <dgm:prSet presAssocID="{B16AE2AF-163D-4037-95A9-23394F56EDE8}" presName="childText" presStyleLbl="conFgAcc1" presStyleIdx="0" presStyleCnt="3">
        <dgm:presLayoutVars>
          <dgm:bulletEnabled val="1"/>
        </dgm:presLayoutVars>
      </dgm:prSet>
      <dgm:spPr/>
    </dgm:pt>
    <dgm:pt modelId="{4F56BE51-5DDC-4954-9802-35E79D790F95}" type="pres">
      <dgm:prSet presAssocID="{A6BEF5BB-196A-47AF-B1D3-174B4A79882C}" presName="spaceBetweenRectangles" presStyleCnt="0"/>
      <dgm:spPr/>
    </dgm:pt>
    <dgm:pt modelId="{0B7D0A2C-AEC9-4223-B165-59498567C829}" type="pres">
      <dgm:prSet presAssocID="{3E019A1B-11AA-4491-814C-0BA0FE1C8084}" presName="parentLin" presStyleCnt="0"/>
      <dgm:spPr/>
    </dgm:pt>
    <dgm:pt modelId="{7156E59B-6AD9-4800-A494-EE039B514C10}" type="pres">
      <dgm:prSet presAssocID="{3E019A1B-11AA-4491-814C-0BA0FE1C8084}" presName="parentLeftMargin" presStyleLbl="node1" presStyleIdx="0" presStyleCnt="3"/>
      <dgm:spPr/>
    </dgm:pt>
    <dgm:pt modelId="{C7ABB75A-356A-48E1-9F47-A23E6F133423}" type="pres">
      <dgm:prSet presAssocID="{3E019A1B-11AA-4491-814C-0BA0FE1C8084}" presName="parentText" presStyleLbl="node1" presStyleIdx="1" presStyleCnt="3" custScaleX="142848" custScaleY="260713">
        <dgm:presLayoutVars>
          <dgm:chMax val="0"/>
          <dgm:bulletEnabled val="1"/>
        </dgm:presLayoutVars>
      </dgm:prSet>
      <dgm:spPr/>
    </dgm:pt>
    <dgm:pt modelId="{B1AECD5B-8396-4E55-81CD-76AB56AEE379}" type="pres">
      <dgm:prSet presAssocID="{3E019A1B-11AA-4491-814C-0BA0FE1C8084}" presName="negativeSpace" presStyleCnt="0"/>
      <dgm:spPr/>
    </dgm:pt>
    <dgm:pt modelId="{6392C518-B5B6-43CA-90EC-2C866DFF1268}" type="pres">
      <dgm:prSet presAssocID="{3E019A1B-11AA-4491-814C-0BA0FE1C8084}" presName="childText" presStyleLbl="conFgAcc1" presStyleIdx="1" presStyleCnt="3">
        <dgm:presLayoutVars>
          <dgm:bulletEnabled val="1"/>
        </dgm:presLayoutVars>
      </dgm:prSet>
      <dgm:spPr/>
    </dgm:pt>
    <dgm:pt modelId="{2944C523-8C05-48DC-9C46-1A8C6F8E985F}" type="pres">
      <dgm:prSet presAssocID="{770E6639-01B0-49AB-A79F-1AB85A7C0715}" presName="spaceBetweenRectangles" presStyleCnt="0"/>
      <dgm:spPr/>
    </dgm:pt>
    <dgm:pt modelId="{9E507940-B992-432C-9B9A-FA98BB65B128}" type="pres">
      <dgm:prSet presAssocID="{8D47F6BB-5DFC-4B62-AB73-A2A2FEDF820E}" presName="parentLin" presStyleCnt="0"/>
      <dgm:spPr/>
    </dgm:pt>
    <dgm:pt modelId="{FA769E18-A3C4-4E9B-B41A-939960F1ECFA}" type="pres">
      <dgm:prSet presAssocID="{8D47F6BB-5DFC-4B62-AB73-A2A2FEDF820E}" presName="parentLeftMargin" presStyleLbl="node1" presStyleIdx="1" presStyleCnt="3"/>
      <dgm:spPr/>
    </dgm:pt>
    <dgm:pt modelId="{045F7635-3F76-4664-A7D0-47EC78DFB4EB}" type="pres">
      <dgm:prSet presAssocID="{8D47F6BB-5DFC-4B62-AB73-A2A2FEDF820E}" presName="parentText" presStyleLbl="node1" presStyleIdx="2" presStyleCnt="3" custScaleX="132674" custScaleY="205910">
        <dgm:presLayoutVars>
          <dgm:chMax val="0"/>
          <dgm:bulletEnabled val="1"/>
        </dgm:presLayoutVars>
      </dgm:prSet>
      <dgm:spPr/>
    </dgm:pt>
    <dgm:pt modelId="{36A485AC-A66E-456D-A2A1-567CBEC4CD59}" type="pres">
      <dgm:prSet presAssocID="{8D47F6BB-5DFC-4B62-AB73-A2A2FEDF820E}" presName="negativeSpace" presStyleCnt="0"/>
      <dgm:spPr/>
    </dgm:pt>
    <dgm:pt modelId="{39BFE6A2-FFB0-4AD3-A787-58015BEB5BBC}" type="pres">
      <dgm:prSet presAssocID="{8D47F6BB-5DFC-4B62-AB73-A2A2FEDF82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CE4011-F562-4CA0-AC14-2207762C6A4D}" type="presOf" srcId="{3E019A1B-11AA-4491-814C-0BA0FE1C8084}" destId="{7156E59B-6AD9-4800-A494-EE039B514C10}" srcOrd="0" destOrd="0" presId="urn:microsoft.com/office/officeart/2005/8/layout/list1"/>
    <dgm:cxn modelId="{2B683722-D889-434D-8296-D7185AC12CA8}" type="presOf" srcId="{8D47F6BB-5DFC-4B62-AB73-A2A2FEDF820E}" destId="{045F7635-3F76-4664-A7D0-47EC78DFB4EB}" srcOrd="1" destOrd="0" presId="urn:microsoft.com/office/officeart/2005/8/layout/list1"/>
    <dgm:cxn modelId="{4E7CDB32-1EB0-4082-9D0A-1681F23D969A}" srcId="{1273DF72-E5DC-47A3-9CF3-CDFFCCFD3253}" destId="{3E019A1B-11AA-4491-814C-0BA0FE1C8084}" srcOrd="1" destOrd="0" parTransId="{2C157666-5D09-4040-9D6C-FBE56AEA06CE}" sibTransId="{770E6639-01B0-49AB-A79F-1AB85A7C0715}"/>
    <dgm:cxn modelId="{4AA64266-259B-4A74-88E1-992EC14E066A}" type="presOf" srcId="{1273DF72-E5DC-47A3-9CF3-CDFFCCFD3253}" destId="{AE82B18D-4BDF-4BEF-A4A9-9225DDACE524}" srcOrd="0" destOrd="0" presId="urn:microsoft.com/office/officeart/2005/8/layout/list1"/>
    <dgm:cxn modelId="{78971649-F27F-4F39-83E4-6C8042B91AAD}" srcId="{1273DF72-E5DC-47A3-9CF3-CDFFCCFD3253}" destId="{B16AE2AF-163D-4037-95A9-23394F56EDE8}" srcOrd="0" destOrd="0" parTransId="{88A2C2AE-C7B9-4E4D-81D2-5F233D591CC8}" sibTransId="{A6BEF5BB-196A-47AF-B1D3-174B4A79882C}"/>
    <dgm:cxn modelId="{2D201C79-C4AB-43E8-AA3B-65FCFE3EC695}" type="presOf" srcId="{B16AE2AF-163D-4037-95A9-23394F56EDE8}" destId="{53BB11E2-8640-4A95-AA79-82235D004228}" srcOrd="1" destOrd="0" presId="urn:microsoft.com/office/officeart/2005/8/layout/list1"/>
    <dgm:cxn modelId="{CD8B5890-5C00-4957-946B-4DFAADA1AF87}" type="presOf" srcId="{B16AE2AF-163D-4037-95A9-23394F56EDE8}" destId="{24DEB4A8-31AE-42CC-AFA7-1C6275C6551B}" srcOrd="0" destOrd="0" presId="urn:microsoft.com/office/officeart/2005/8/layout/list1"/>
    <dgm:cxn modelId="{069CDDAC-3C43-4F43-85DF-96881E6D58EB}" type="presOf" srcId="{8D47F6BB-5DFC-4B62-AB73-A2A2FEDF820E}" destId="{FA769E18-A3C4-4E9B-B41A-939960F1ECFA}" srcOrd="0" destOrd="0" presId="urn:microsoft.com/office/officeart/2005/8/layout/list1"/>
    <dgm:cxn modelId="{FA1065E2-F746-4C44-8DC3-800A7E7E09DA}" type="presOf" srcId="{3E019A1B-11AA-4491-814C-0BA0FE1C8084}" destId="{C7ABB75A-356A-48E1-9F47-A23E6F133423}" srcOrd="1" destOrd="0" presId="urn:microsoft.com/office/officeart/2005/8/layout/list1"/>
    <dgm:cxn modelId="{8E792FE5-F19B-4FFF-A554-C3B3C4752255}" srcId="{1273DF72-E5DC-47A3-9CF3-CDFFCCFD3253}" destId="{8D47F6BB-5DFC-4B62-AB73-A2A2FEDF820E}" srcOrd="2" destOrd="0" parTransId="{AEFE44B2-06ED-4218-A66C-46EDC9906BA6}" sibTransId="{0E938827-6603-4682-BBC1-41D44C6B788B}"/>
    <dgm:cxn modelId="{64B23C12-B864-4C8D-90D7-A71B77A617A5}" type="presParOf" srcId="{AE82B18D-4BDF-4BEF-A4A9-9225DDACE524}" destId="{C9D1FE57-68BE-4F19-AB16-36E8A3C5D409}" srcOrd="0" destOrd="0" presId="urn:microsoft.com/office/officeart/2005/8/layout/list1"/>
    <dgm:cxn modelId="{52C2C414-7BDD-4714-AF64-269F8E3EFEDD}" type="presParOf" srcId="{C9D1FE57-68BE-4F19-AB16-36E8A3C5D409}" destId="{24DEB4A8-31AE-42CC-AFA7-1C6275C6551B}" srcOrd="0" destOrd="0" presId="urn:microsoft.com/office/officeart/2005/8/layout/list1"/>
    <dgm:cxn modelId="{23015E1D-8C98-4CF4-A2AA-DB577AB5E29C}" type="presParOf" srcId="{C9D1FE57-68BE-4F19-AB16-36E8A3C5D409}" destId="{53BB11E2-8640-4A95-AA79-82235D004228}" srcOrd="1" destOrd="0" presId="urn:microsoft.com/office/officeart/2005/8/layout/list1"/>
    <dgm:cxn modelId="{74674099-CFC8-44AE-A75A-05BA30489F39}" type="presParOf" srcId="{AE82B18D-4BDF-4BEF-A4A9-9225DDACE524}" destId="{4F0BD2F6-3EE1-4ACA-B85C-DE7C963A3DEB}" srcOrd="1" destOrd="0" presId="urn:microsoft.com/office/officeart/2005/8/layout/list1"/>
    <dgm:cxn modelId="{B8E2BC94-C576-4E3F-8E15-DCC6BBE23BF7}" type="presParOf" srcId="{AE82B18D-4BDF-4BEF-A4A9-9225DDACE524}" destId="{6F887BC3-9628-4D24-AF54-A969944A662D}" srcOrd="2" destOrd="0" presId="urn:microsoft.com/office/officeart/2005/8/layout/list1"/>
    <dgm:cxn modelId="{F71F6C42-A695-4249-8E82-7C8B7A6E3079}" type="presParOf" srcId="{AE82B18D-4BDF-4BEF-A4A9-9225DDACE524}" destId="{4F56BE51-5DDC-4954-9802-35E79D790F95}" srcOrd="3" destOrd="0" presId="urn:microsoft.com/office/officeart/2005/8/layout/list1"/>
    <dgm:cxn modelId="{DB7AA8AD-425C-470F-872B-4B7AE1C8EDE7}" type="presParOf" srcId="{AE82B18D-4BDF-4BEF-A4A9-9225DDACE524}" destId="{0B7D0A2C-AEC9-4223-B165-59498567C829}" srcOrd="4" destOrd="0" presId="urn:microsoft.com/office/officeart/2005/8/layout/list1"/>
    <dgm:cxn modelId="{E575D790-347B-4F6F-B16F-1A99A606AF26}" type="presParOf" srcId="{0B7D0A2C-AEC9-4223-B165-59498567C829}" destId="{7156E59B-6AD9-4800-A494-EE039B514C10}" srcOrd="0" destOrd="0" presId="urn:microsoft.com/office/officeart/2005/8/layout/list1"/>
    <dgm:cxn modelId="{E13BDC9B-C417-4E7C-8619-A95199AE99A1}" type="presParOf" srcId="{0B7D0A2C-AEC9-4223-B165-59498567C829}" destId="{C7ABB75A-356A-48E1-9F47-A23E6F133423}" srcOrd="1" destOrd="0" presId="urn:microsoft.com/office/officeart/2005/8/layout/list1"/>
    <dgm:cxn modelId="{702B5F97-D593-496E-9CD7-6B1A3709D537}" type="presParOf" srcId="{AE82B18D-4BDF-4BEF-A4A9-9225DDACE524}" destId="{B1AECD5B-8396-4E55-81CD-76AB56AEE379}" srcOrd="5" destOrd="0" presId="urn:microsoft.com/office/officeart/2005/8/layout/list1"/>
    <dgm:cxn modelId="{F749BD79-ED8E-4507-8972-38305277C060}" type="presParOf" srcId="{AE82B18D-4BDF-4BEF-A4A9-9225DDACE524}" destId="{6392C518-B5B6-43CA-90EC-2C866DFF1268}" srcOrd="6" destOrd="0" presId="urn:microsoft.com/office/officeart/2005/8/layout/list1"/>
    <dgm:cxn modelId="{2C7A24FB-4879-4E2E-8971-5730460931B6}" type="presParOf" srcId="{AE82B18D-4BDF-4BEF-A4A9-9225DDACE524}" destId="{2944C523-8C05-48DC-9C46-1A8C6F8E985F}" srcOrd="7" destOrd="0" presId="urn:microsoft.com/office/officeart/2005/8/layout/list1"/>
    <dgm:cxn modelId="{813AC88E-3D3A-42C4-B5E2-4D94A1119F72}" type="presParOf" srcId="{AE82B18D-4BDF-4BEF-A4A9-9225DDACE524}" destId="{9E507940-B992-432C-9B9A-FA98BB65B128}" srcOrd="8" destOrd="0" presId="urn:microsoft.com/office/officeart/2005/8/layout/list1"/>
    <dgm:cxn modelId="{E586E7BA-660A-4778-BAE6-ECC2D8BE6A72}" type="presParOf" srcId="{9E507940-B992-432C-9B9A-FA98BB65B128}" destId="{FA769E18-A3C4-4E9B-B41A-939960F1ECFA}" srcOrd="0" destOrd="0" presId="urn:microsoft.com/office/officeart/2005/8/layout/list1"/>
    <dgm:cxn modelId="{175BC468-A576-4F32-A1BE-41C86AE9A819}" type="presParOf" srcId="{9E507940-B992-432C-9B9A-FA98BB65B128}" destId="{045F7635-3F76-4664-A7D0-47EC78DFB4EB}" srcOrd="1" destOrd="0" presId="urn:microsoft.com/office/officeart/2005/8/layout/list1"/>
    <dgm:cxn modelId="{8FD213A8-9456-4CDD-8FEB-F7AED9DC2990}" type="presParOf" srcId="{AE82B18D-4BDF-4BEF-A4A9-9225DDACE524}" destId="{36A485AC-A66E-456D-A2A1-567CBEC4CD59}" srcOrd="9" destOrd="0" presId="urn:microsoft.com/office/officeart/2005/8/layout/list1"/>
    <dgm:cxn modelId="{74DC8825-1D22-4FAE-A571-CDE439D108F2}" type="presParOf" srcId="{AE82B18D-4BDF-4BEF-A4A9-9225DDACE524}" destId="{39BFE6A2-FFB0-4AD3-A787-58015BEB5B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B6F4F-D8EB-4EB0-BA53-62B78314CC1B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83C185A-0577-4E5F-A76E-6752208E5B21}">
      <dgm:prSet phldrT="[Text]"/>
      <dgm:spPr/>
      <dgm:t>
        <a:bodyPr/>
        <a:lstStyle/>
        <a:p>
          <a:r>
            <a:rPr lang="cs-CZ" dirty="0"/>
            <a:t>Informace</a:t>
          </a:r>
        </a:p>
      </dgm:t>
    </dgm:pt>
    <dgm:pt modelId="{90CEBBBD-CE6B-433D-B8DE-04946F92E781}" type="parTrans" cxnId="{6090810E-095F-4AE7-A029-8D33467EB43E}">
      <dgm:prSet/>
      <dgm:spPr/>
      <dgm:t>
        <a:bodyPr/>
        <a:lstStyle/>
        <a:p>
          <a:endParaRPr lang="cs-CZ"/>
        </a:p>
      </dgm:t>
    </dgm:pt>
    <dgm:pt modelId="{13DE3F72-EBB8-42AD-A999-432BDBBD1702}" type="sibTrans" cxnId="{6090810E-095F-4AE7-A029-8D33467EB43E}">
      <dgm:prSet/>
      <dgm:spPr/>
      <dgm:t>
        <a:bodyPr/>
        <a:lstStyle/>
        <a:p>
          <a:endParaRPr lang="cs-CZ"/>
        </a:p>
      </dgm:t>
    </dgm:pt>
    <dgm:pt modelId="{9CA777F6-F4C2-469D-9313-B0A318F96202}">
      <dgm:prSet phldrT="[Tex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cs-CZ" dirty="0"/>
            <a:t> </a:t>
          </a:r>
        </a:p>
      </dgm:t>
    </dgm:pt>
    <dgm:pt modelId="{EFFD01F1-BD74-4274-B8BE-EAC58F6748C1}" type="parTrans" cxnId="{B674CFE3-6A09-48E0-AD8C-4E87D5D77432}">
      <dgm:prSet/>
      <dgm:spPr/>
      <dgm:t>
        <a:bodyPr/>
        <a:lstStyle/>
        <a:p>
          <a:endParaRPr lang="cs-CZ"/>
        </a:p>
      </dgm:t>
    </dgm:pt>
    <dgm:pt modelId="{8C83FC9D-80D8-40EB-AEC6-EE9CBC1EAF4F}" type="sibTrans" cxnId="{B674CFE3-6A09-48E0-AD8C-4E87D5D77432}">
      <dgm:prSet/>
      <dgm:spPr/>
      <dgm:t>
        <a:bodyPr/>
        <a:lstStyle/>
        <a:p>
          <a:endParaRPr lang="cs-CZ"/>
        </a:p>
      </dgm:t>
    </dgm:pt>
    <dgm:pt modelId="{D8242BC4-8BAC-4678-8D58-181B356DC99F}">
      <dgm:prSet phldrT="[Text]"/>
      <dgm:spPr/>
      <dgm:t>
        <a:bodyPr/>
        <a:lstStyle/>
        <a:p>
          <a:r>
            <a:rPr lang="cs-CZ" dirty="0"/>
            <a:t>Asimilace</a:t>
          </a:r>
        </a:p>
      </dgm:t>
    </dgm:pt>
    <dgm:pt modelId="{542614A4-7537-4CDE-AF2B-76F0FEF16179}" type="parTrans" cxnId="{4B599034-53BC-436F-AFD2-7DD513591DCD}">
      <dgm:prSet/>
      <dgm:spPr/>
      <dgm:t>
        <a:bodyPr/>
        <a:lstStyle/>
        <a:p>
          <a:endParaRPr lang="cs-CZ"/>
        </a:p>
      </dgm:t>
    </dgm:pt>
    <dgm:pt modelId="{65C2E8A6-E975-42BC-8AAD-87AFA80EE2AA}" type="sibTrans" cxnId="{4B599034-53BC-436F-AFD2-7DD513591DCD}">
      <dgm:prSet/>
      <dgm:spPr/>
      <dgm:t>
        <a:bodyPr/>
        <a:lstStyle/>
        <a:p>
          <a:endParaRPr lang="cs-CZ"/>
        </a:p>
      </dgm:t>
    </dgm:pt>
    <dgm:pt modelId="{57934431-374F-49C1-9A0D-FBE603E5D3F2}">
      <dgm:prSet phldrT="[Text]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0F57DDB-4991-41EB-8209-F85F3791BADA}" type="parTrans" cxnId="{629C7A6A-85AE-415B-84B1-8D25AAEBA49E}">
      <dgm:prSet/>
      <dgm:spPr/>
      <dgm:t>
        <a:bodyPr/>
        <a:lstStyle/>
        <a:p>
          <a:endParaRPr lang="cs-CZ"/>
        </a:p>
      </dgm:t>
    </dgm:pt>
    <dgm:pt modelId="{71956EB3-14AF-446E-8661-AC52D4730452}" type="sibTrans" cxnId="{629C7A6A-85AE-415B-84B1-8D25AAEBA49E}">
      <dgm:prSet/>
      <dgm:spPr/>
      <dgm:t>
        <a:bodyPr/>
        <a:lstStyle/>
        <a:p>
          <a:endParaRPr lang="cs-CZ"/>
        </a:p>
      </dgm:t>
    </dgm:pt>
    <dgm:pt modelId="{7F526E10-1E49-41FA-AFC3-3F9BF6C95B53}">
      <dgm:prSet phldrT="[Text]"/>
      <dgm:spPr/>
      <dgm:t>
        <a:bodyPr/>
        <a:lstStyle/>
        <a:p>
          <a:r>
            <a:rPr lang="cs-CZ" dirty="0"/>
            <a:t>Aplikace</a:t>
          </a:r>
        </a:p>
      </dgm:t>
    </dgm:pt>
    <dgm:pt modelId="{744B391F-7922-4E35-BB76-152A275426A3}" type="parTrans" cxnId="{0B9C19C4-61B2-4B83-A3B0-43A8811DE701}">
      <dgm:prSet/>
      <dgm:spPr/>
      <dgm:t>
        <a:bodyPr/>
        <a:lstStyle/>
        <a:p>
          <a:endParaRPr lang="cs-CZ"/>
        </a:p>
      </dgm:t>
    </dgm:pt>
    <dgm:pt modelId="{D20042F2-B6C0-42B3-84F0-164C792095FE}" type="sibTrans" cxnId="{0B9C19C4-61B2-4B83-A3B0-43A8811DE701}">
      <dgm:prSet/>
      <dgm:spPr/>
      <dgm:t>
        <a:bodyPr/>
        <a:lstStyle/>
        <a:p>
          <a:endParaRPr lang="cs-CZ"/>
        </a:p>
      </dgm:t>
    </dgm:pt>
    <dgm:pt modelId="{9B79000B-3A71-4D50-89D2-9DB656D41C40}">
      <dgm:prSet phldrT="[Text]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cs-CZ" dirty="0"/>
            <a:t> </a:t>
          </a:r>
        </a:p>
      </dgm:t>
    </dgm:pt>
    <dgm:pt modelId="{521CF5FC-EC1A-4420-8083-AE2CD2A913C8}" type="parTrans" cxnId="{F1E8F2D0-553E-4D85-A426-91DD48D8DD55}">
      <dgm:prSet/>
      <dgm:spPr/>
      <dgm:t>
        <a:bodyPr/>
        <a:lstStyle/>
        <a:p>
          <a:endParaRPr lang="cs-CZ"/>
        </a:p>
      </dgm:t>
    </dgm:pt>
    <dgm:pt modelId="{8F44FF67-1418-42B6-9D4E-2D5BEC5755D8}" type="sibTrans" cxnId="{F1E8F2D0-553E-4D85-A426-91DD48D8DD55}">
      <dgm:prSet/>
      <dgm:spPr/>
      <dgm:t>
        <a:bodyPr/>
        <a:lstStyle/>
        <a:p>
          <a:endParaRPr lang="cs-CZ"/>
        </a:p>
      </dgm:t>
    </dgm:pt>
    <dgm:pt modelId="{5D87F066-6213-443C-8010-C1D963EA252B}" type="pres">
      <dgm:prSet presAssocID="{4D6B6F4F-D8EB-4EB0-BA53-62B78314CC1B}" presName="linearFlow" presStyleCnt="0">
        <dgm:presLayoutVars>
          <dgm:dir/>
          <dgm:animLvl val="lvl"/>
          <dgm:resizeHandles val="exact"/>
        </dgm:presLayoutVars>
      </dgm:prSet>
      <dgm:spPr/>
    </dgm:pt>
    <dgm:pt modelId="{D873C2F7-42FF-4F40-BADC-C2DD057E2C8C}" type="pres">
      <dgm:prSet presAssocID="{E83C185A-0577-4E5F-A76E-6752208E5B21}" presName="composite" presStyleCnt="0"/>
      <dgm:spPr/>
    </dgm:pt>
    <dgm:pt modelId="{804F6EDE-8A63-4009-A64D-D43C84EE7432}" type="pres">
      <dgm:prSet presAssocID="{E83C185A-0577-4E5F-A76E-6752208E5B2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F05047A-06CA-4D98-AA6D-F1C753B47686}" type="pres">
      <dgm:prSet presAssocID="{E83C185A-0577-4E5F-A76E-6752208E5B21}" presName="parSh" presStyleLbl="node1" presStyleIdx="0" presStyleCnt="3"/>
      <dgm:spPr/>
    </dgm:pt>
    <dgm:pt modelId="{5526F285-EC5A-451C-93B0-2FB884CB272E}" type="pres">
      <dgm:prSet presAssocID="{E83C185A-0577-4E5F-A76E-6752208E5B21}" presName="desTx" presStyleLbl="fgAcc1" presStyleIdx="0" presStyleCnt="3">
        <dgm:presLayoutVars>
          <dgm:bulletEnabled val="1"/>
        </dgm:presLayoutVars>
      </dgm:prSet>
      <dgm:spPr/>
    </dgm:pt>
    <dgm:pt modelId="{C7BC68F1-CB41-49F0-9A55-53BBC999535F}" type="pres">
      <dgm:prSet presAssocID="{13DE3F72-EBB8-42AD-A999-432BDBBD1702}" presName="sibTrans" presStyleLbl="sibTrans2D1" presStyleIdx="0" presStyleCnt="2"/>
      <dgm:spPr/>
    </dgm:pt>
    <dgm:pt modelId="{B79836E2-FC96-4F19-A951-20877D598A8A}" type="pres">
      <dgm:prSet presAssocID="{13DE3F72-EBB8-42AD-A999-432BDBBD1702}" presName="connTx" presStyleLbl="sibTrans2D1" presStyleIdx="0" presStyleCnt="2"/>
      <dgm:spPr/>
    </dgm:pt>
    <dgm:pt modelId="{F066BF4F-796B-45AA-B9D4-3BB002E46861}" type="pres">
      <dgm:prSet presAssocID="{D8242BC4-8BAC-4678-8D58-181B356DC99F}" presName="composite" presStyleCnt="0"/>
      <dgm:spPr/>
    </dgm:pt>
    <dgm:pt modelId="{37B343CF-5421-40BD-897D-FA613BB01E2F}" type="pres">
      <dgm:prSet presAssocID="{D8242BC4-8BAC-4678-8D58-181B356DC99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CC69199-906C-4A05-9749-4A7916292404}" type="pres">
      <dgm:prSet presAssocID="{D8242BC4-8BAC-4678-8D58-181B356DC99F}" presName="parSh" presStyleLbl="node1" presStyleIdx="1" presStyleCnt="3"/>
      <dgm:spPr/>
    </dgm:pt>
    <dgm:pt modelId="{02ACD5DF-7EF0-4139-95C3-684C6361DFA3}" type="pres">
      <dgm:prSet presAssocID="{D8242BC4-8BAC-4678-8D58-181B356DC99F}" presName="desTx" presStyleLbl="fgAcc1" presStyleIdx="1" presStyleCnt="3">
        <dgm:presLayoutVars>
          <dgm:bulletEnabled val="1"/>
        </dgm:presLayoutVars>
      </dgm:prSet>
      <dgm:spPr/>
    </dgm:pt>
    <dgm:pt modelId="{8D5D0492-A15A-44D9-9836-9AD9745EE386}" type="pres">
      <dgm:prSet presAssocID="{65C2E8A6-E975-42BC-8AAD-87AFA80EE2AA}" presName="sibTrans" presStyleLbl="sibTrans2D1" presStyleIdx="1" presStyleCnt="2"/>
      <dgm:spPr/>
    </dgm:pt>
    <dgm:pt modelId="{256E12A1-CA93-4407-BA81-8EDE4DFCA513}" type="pres">
      <dgm:prSet presAssocID="{65C2E8A6-E975-42BC-8AAD-87AFA80EE2AA}" presName="connTx" presStyleLbl="sibTrans2D1" presStyleIdx="1" presStyleCnt="2"/>
      <dgm:spPr/>
    </dgm:pt>
    <dgm:pt modelId="{AEE2351F-4BEF-4D98-97F6-B91DB469E912}" type="pres">
      <dgm:prSet presAssocID="{7F526E10-1E49-41FA-AFC3-3F9BF6C95B53}" presName="composite" presStyleCnt="0"/>
      <dgm:spPr/>
    </dgm:pt>
    <dgm:pt modelId="{66C844B1-B41C-4300-991D-20156A72F08F}" type="pres">
      <dgm:prSet presAssocID="{7F526E10-1E49-41FA-AFC3-3F9BF6C95B5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036D090-C1E0-4512-82D6-0D945F4DA269}" type="pres">
      <dgm:prSet presAssocID="{7F526E10-1E49-41FA-AFC3-3F9BF6C95B53}" presName="parSh" presStyleLbl="node1" presStyleIdx="2" presStyleCnt="3"/>
      <dgm:spPr/>
    </dgm:pt>
    <dgm:pt modelId="{9DFE71E0-B590-4849-ABB1-57C4A5830FB1}" type="pres">
      <dgm:prSet presAssocID="{7F526E10-1E49-41FA-AFC3-3F9BF6C95B5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C592907-201C-4240-BD79-ECB0599B4200}" type="presOf" srcId="{7F526E10-1E49-41FA-AFC3-3F9BF6C95B53}" destId="{5036D090-C1E0-4512-82D6-0D945F4DA269}" srcOrd="1" destOrd="0" presId="urn:microsoft.com/office/officeart/2005/8/layout/process3"/>
    <dgm:cxn modelId="{6090810E-095F-4AE7-A029-8D33467EB43E}" srcId="{4D6B6F4F-D8EB-4EB0-BA53-62B78314CC1B}" destId="{E83C185A-0577-4E5F-A76E-6752208E5B21}" srcOrd="0" destOrd="0" parTransId="{90CEBBBD-CE6B-433D-B8DE-04946F92E781}" sibTransId="{13DE3F72-EBB8-42AD-A999-432BDBBD1702}"/>
    <dgm:cxn modelId="{09404C2F-FC1C-4BF2-A5AD-7B82FD1FE336}" type="presOf" srcId="{57934431-374F-49C1-9A0D-FBE603E5D3F2}" destId="{02ACD5DF-7EF0-4139-95C3-684C6361DFA3}" srcOrd="0" destOrd="0" presId="urn:microsoft.com/office/officeart/2005/8/layout/process3"/>
    <dgm:cxn modelId="{19FD7731-1BE9-449D-A5F2-DD24FF49E614}" type="presOf" srcId="{7F526E10-1E49-41FA-AFC3-3F9BF6C95B53}" destId="{66C844B1-B41C-4300-991D-20156A72F08F}" srcOrd="0" destOrd="0" presId="urn:microsoft.com/office/officeart/2005/8/layout/process3"/>
    <dgm:cxn modelId="{4B599034-53BC-436F-AFD2-7DD513591DCD}" srcId="{4D6B6F4F-D8EB-4EB0-BA53-62B78314CC1B}" destId="{D8242BC4-8BAC-4678-8D58-181B356DC99F}" srcOrd="1" destOrd="0" parTransId="{542614A4-7537-4CDE-AF2B-76F0FEF16179}" sibTransId="{65C2E8A6-E975-42BC-8AAD-87AFA80EE2AA}"/>
    <dgm:cxn modelId="{F383CE35-6622-4843-ACE4-E4167AEAA360}" type="presOf" srcId="{13DE3F72-EBB8-42AD-A999-432BDBBD1702}" destId="{C7BC68F1-CB41-49F0-9A55-53BBC999535F}" srcOrd="0" destOrd="0" presId="urn:microsoft.com/office/officeart/2005/8/layout/process3"/>
    <dgm:cxn modelId="{706ED037-3AC9-4713-9F2B-B2102EACA632}" type="presOf" srcId="{4D6B6F4F-D8EB-4EB0-BA53-62B78314CC1B}" destId="{5D87F066-6213-443C-8010-C1D963EA252B}" srcOrd="0" destOrd="0" presId="urn:microsoft.com/office/officeart/2005/8/layout/process3"/>
    <dgm:cxn modelId="{B873DC3B-EF24-4080-8670-6DAA6AEFA3B0}" type="presOf" srcId="{65C2E8A6-E975-42BC-8AAD-87AFA80EE2AA}" destId="{256E12A1-CA93-4407-BA81-8EDE4DFCA513}" srcOrd="1" destOrd="0" presId="urn:microsoft.com/office/officeart/2005/8/layout/process3"/>
    <dgm:cxn modelId="{2DD39E5D-15BC-4F24-AF98-8109708CF4B8}" type="presOf" srcId="{E83C185A-0577-4E5F-A76E-6752208E5B21}" destId="{804F6EDE-8A63-4009-A64D-D43C84EE7432}" srcOrd="0" destOrd="0" presId="urn:microsoft.com/office/officeart/2005/8/layout/process3"/>
    <dgm:cxn modelId="{E97C3B47-9A33-46C6-89F0-84DE3E525290}" type="presOf" srcId="{D8242BC4-8BAC-4678-8D58-181B356DC99F}" destId="{1CC69199-906C-4A05-9749-4A7916292404}" srcOrd="1" destOrd="0" presId="urn:microsoft.com/office/officeart/2005/8/layout/process3"/>
    <dgm:cxn modelId="{629C7A6A-85AE-415B-84B1-8D25AAEBA49E}" srcId="{D8242BC4-8BAC-4678-8D58-181B356DC99F}" destId="{57934431-374F-49C1-9A0D-FBE603E5D3F2}" srcOrd="0" destOrd="0" parTransId="{A0F57DDB-4991-41EB-8209-F85F3791BADA}" sibTransId="{71956EB3-14AF-446E-8661-AC52D4730452}"/>
    <dgm:cxn modelId="{0033EA7B-35A4-44B0-84D6-D1389DD48809}" type="presOf" srcId="{E83C185A-0577-4E5F-A76E-6752208E5B21}" destId="{9F05047A-06CA-4D98-AA6D-F1C753B47686}" srcOrd="1" destOrd="0" presId="urn:microsoft.com/office/officeart/2005/8/layout/process3"/>
    <dgm:cxn modelId="{4F724685-E4D6-43C3-8832-961C73D017F8}" type="presOf" srcId="{13DE3F72-EBB8-42AD-A999-432BDBBD1702}" destId="{B79836E2-FC96-4F19-A951-20877D598A8A}" srcOrd="1" destOrd="0" presId="urn:microsoft.com/office/officeart/2005/8/layout/process3"/>
    <dgm:cxn modelId="{7053E68A-BE24-4726-8BBE-115943E2FE6B}" type="presOf" srcId="{9B79000B-3A71-4D50-89D2-9DB656D41C40}" destId="{9DFE71E0-B590-4849-ABB1-57C4A5830FB1}" srcOrd="0" destOrd="0" presId="urn:microsoft.com/office/officeart/2005/8/layout/process3"/>
    <dgm:cxn modelId="{551879AB-8270-477F-90ED-8B039A8CB124}" type="presOf" srcId="{D8242BC4-8BAC-4678-8D58-181B356DC99F}" destId="{37B343CF-5421-40BD-897D-FA613BB01E2F}" srcOrd="0" destOrd="0" presId="urn:microsoft.com/office/officeart/2005/8/layout/process3"/>
    <dgm:cxn modelId="{B7CA49BD-B5DF-4A77-8DF1-2673866DCF5D}" type="presOf" srcId="{9CA777F6-F4C2-469D-9313-B0A318F96202}" destId="{5526F285-EC5A-451C-93B0-2FB884CB272E}" srcOrd="0" destOrd="0" presId="urn:microsoft.com/office/officeart/2005/8/layout/process3"/>
    <dgm:cxn modelId="{0B9C19C4-61B2-4B83-A3B0-43A8811DE701}" srcId="{4D6B6F4F-D8EB-4EB0-BA53-62B78314CC1B}" destId="{7F526E10-1E49-41FA-AFC3-3F9BF6C95B53}" srcOrd="2" destOrd="0" parTransId="{744B391F-7922-4E35-BB76-152A275426A3}" sibTransId="{D20042F2-B6C0-42B3-84F0-164C792095FE}"/>
    <dgm:cxn modelId="{F1E8F2D0-553E-4D85-A426-91DD48D8DD55}" srcId="{7F526E10-1E49-41FA-AFC3-3F9BF6C95B53}" destId="{9B79000B-3A71-4D50-89D2-9DB656D41C40}" srcOrd="0" destOrd="0" parTransId="{521CF5FC-EC1A-4420-8083-AE2CD2A913C8}" sibTransId="{8F44FF67-1418-42B6-9D4E-2D5BEC5755D8}"/>
    <dgm:cxn modelId="{B674CFE3-6A09-48E0-AD8C-4E87D5D77432}" srcId="{E83C185A-0577-4E5F-A76E-6752208E5B21}" destId="{9CA777F6-F4C2-469D-9313-B0A318F96202}" srcOrd="0" destOrd="0" parTransId="{EFFD01F1-BD74-4274-B8BE-EAC58F6748C1}" sibTransId="{8C83FC9D-80D8-40EB-AEC6-EE9CBC1EAF4F}"/>
    <dgm:cxn modelId="{EA2C1AF7-62D2-4E67-ADB9-47CC81C658C0}" type="presOf" srcId="{65C2E8A6-E975-42BC-8AAD-87AFA80EE2AA}" destId="{8D5D0492-A15A-44D9-9836-9AD9745EE386}" srcOrd="0" destOrd="0" presId="urn:microsoft.com/office/officeart/2005/8/layout/process3"/>
    <dgm:cxn modelId="{AE517C72-87C9-49BA-AD43-48117BE123AA}" type="presParOf" srcId="{5D87F066-6213-443C-8010-C1D963EA252B}" destId="{D873C2F7-42FF-4F40-BADC-C2DD057E2C8C}" srcOrd="0" destOrd="0" presId="urn:microsoft.com/office/officeart/2005/8/layout/process3"/>
    <dgm:cxn modelId="{0C48DC50-4442-4BE5-AFD7-22659085F30F}" type="presParOf" srcId="{D873C2F7-42FF-4F40-BADC-C2DD057E2C8C}" destId="{804F6EDE-8A63-4009-A64D-D43C84EE7432}" srcOrd="0" destOrd="0" presId="urn:microsoft.com/office/officeart/2005/8/layout/process3"/>
    <dgm:cxn modelId="{D9856B22-7B67-4DA9-A423-51AC9F16B689}" type="presParOf" srcId="{D873C2F7-42FF-4F40-BADC-C2DD057E2C8C}" destId="{9F05047A-06CA-4D98-AA6D-F1C753B47686}" srcOrd="1" destOrd="0" presId="urn:microsoft.com/office/officeart/2005/8/layout/process3"/>
    <dgm:cxn modelId="{AF9C0513-5BF0-4B55-B5B5-6B4648C6D483}" type="presParOf" srcId="{D873C2F7-42FF-4F40-BADC-C2DD057E2C8C}" destId="{5526F285-EC5A-451C-93B0-2FB884CB272E}" srcOrd="2" destOrd="0" presId="urn:microsoft.com/office/officeart/2005/8/layout/process3"/>
    <dgm:cxn modelId="{A563108E-655F-4E59-85F4-C892870856E9}" type="presParOf" srcId="{5D87F066-6213-443C-8010-C1D963EA252B}" destId="{C7BC68F1-CB41-49F0-9A55-53BBC999535F}" srcOrd="1" destOrd="0" presId="urn:microsoft.com/office/officeart/2005/8/layout/process3"/>
    <dgm:cxn modelId="{FBE96DC7-F858-435A-8BCF-9E6789E3B4C0}" type="presParOf" srcId="{C7BC68F1-CB41-49F0-9A55-53BBC999535F}" destId="{B79836E2-FC96-4F19-A951-20877D598A8A}" srcOrd="0" destOrd="0" presId="urn:microsoft.com/office/officeart/2005/8/layout/process3"/>
    <dgm:cxn modelId="{F5C4E0A1-6EBF-473D-9925-E3BCCAF5FF62}" type="presParOf" srcId="{5D87F066-6213-443C-8010-C1D963EA252B}" destId="{F066BF4F-796B-45AA-B9D4-3BB002E46861}" srcOrd="2" destOrd="0" presId="urn:microsoft.com/office/officeart/2005/8/layout/process3"/>
    <dgm:cxn modelId="{D8A2895D-9037-4880-B1CD-3879665ECCD9}" type="presParOf" srcId="{F066BF4F-796B-45AA-B9D4-3BB002E46861}" destId="{37B343CF-5421-40BD-897D-FA613BB01E2F}" srcOrd="0" destOrd="0" presId="urn:microsoft.com/office/officeart/2005/8/layout/process3"/>
    <dgm:cxn modelId="{D0C4E832-5422-40B6-91EA-99C4BAEB47ED}" type="presParOf" srcId="{F066BF4F-796B-45AA-B9D4-3BB002E46861}" destId="{1CC69199-906C-4A05-9749-4A7916292404}" srcOrd="1" destOrd="0" presId="urn:microsoft.com/office/officeart/2005/8/layout/process3"/>
    <dgm:cxn modelId="{AD878F77-0D54-4B3E-82BE-90D82DECB272}" type="presParOf" srcId="{F066BF4F-796B-45AA-B9D4-3BB002E46861}" destId="{02ACD5DF-7EF0-4139-95C3-684C6361DFA3}" srcOrd="2" destOrd="0" presId="urn:microsoft.com/office/officeart/2005/8/layout/process3"/>
    <dgm:cxn modelId="{61F79500-B25C-41D9-BCC0-5C5A6652E9DA}" type="presParOf" srcId="{5D87F066-6213-443C-8010-C1D963EA252B}" destId="{8D5D0492-A15A-44D9-9836-9AD9745EE386}" srcOrd="3" destOrd="0" presId="urn:microsoft.com/office/officeart/2005/8/layout/process3"/>
    <dgm:cxn modelId="{5649A1AD-7683-4A92-B5BA-6149D98C7053}" type="presParOf" srcId="{8D5D0492-A15A-44D9-9836-9AD9745EE386}" destId="{256E12A1-CA93-4407-BA81-8EDE4DFCA513}" srcOrd="0" destOrd="0" presId="urn:microsoft.com/office/officeart/2005/8/layout/process3"/>
    <dgm:cxn modelId="{8D2DB84C-984C-4B33-AD0F-C97F7A912EEB}" type="presParOf" srcId="{5D87F066-6213-443C-8010-C1D963EA252B}" destId="{AEE2351F-4BEF-4D98-97F6-B91DB469E912}" srcOrd="4" destOrd="0" presId="urn:microsoft.com/office/officeart/2005/8/layout/process3"/>
    <dgm:cxn modelId="{969CCC07-49C7-43A3-BF43-7947DC998A47}" type="presParOf" srcId="{AEE2351F-4BEF-4D98-97F6-B91DB469E912}" destId="{66C844B1-B41C-4300-991D-20156A72F08F}" srcOrd="0" destOrd="0" presId="urn:microsoft.com/office/officeart/2005/8/layout/process3"/>
    <dgm:cxn modelId="{843B4C8C-3AD4-4EE9-A57C-F5DD55E74BE5}" type="presParOf" srcId="{AEE2351F-4BEF-4D98-97F6-B91DB469E912}" destId="{5036D090-C1E0-4512-82D6-0D945F4DA269}" srcOrd="1" destOrd="0" presId="urn:microsoft.com/office/officeart/2005/8/layout/process3"/>
    <dgm:cxn modelId="{2AC5E578-787F-4720-ABDF-7FFDD171D007}" type="presParOf" srcId="{AEE2351F-4BEF-4D98-97F6-B91DB469E912}" destId="{9DFE71E0-B590-4849-ABB1-57C4A5830FB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1038B-E7A0-4B37-B31E-AE254FD525DA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D12E8CE6-D4FB-40C3-BBD7-4C35B4F00AF5}">
      <dgm:prSet phldrT="[Text]"/>
      <dgm:spPr/>
      <dgm:t>
        <a:bodyPr/>
        <a:lstStyle/>
        <a:p>
          <a:r>
            <a:rPr lang="cs-CZ" b="1" dirty="0"/>
            <a:t>Zkušenost</a:t>
          </a:r>
        </a:p>
        <a:p>
          <a:r>
            <a:rPr lang="cs-CZ" i="1" dirty="0"/>
            <a:t>Něco se stalo</a:t>
          </a:r>
        </a:p>
      </dgm:t>
    </dgm:pt>
    <dgm:pt modelId="{51A3CDDF-449A-45B9-A0D7-D2423326FE9E}" type="parTrans" cxnId="{B5F8B33D-1EF5-4893-BBA5-438B05595A48}">
      <dgm:prSet/>
      <dgm:spPr/>
      <dgm:t>
        <a:bodyPr/>
        <a:lstStyle/>
        <a:p>
          <a:endParaRPr lang="cs-CZ"/>
        </a:p>
      </dgm:t>
    </dgm:pt>
    <dgm:pt modelId="{109F829D-963C-4C38-A473-DDD5E6688905}" type="sibTrans" cxnId="{B5F8B33D-1EF5-4893-BBA5-438B05595A48}">
      <dgm:prSet/>
      <dgm:spPr/>
      <dgm:t>
        <a:bodyPr/>
        <a:lstStyle/>
        <a:p>
          <a:endParaRPr lang="cs-CZ"/>
        </a:p>
      </dgm:t>
    </dgm:pt>
    <dgm:pt modelId="{2562F0C5-9B22-413F-B1F1-9CDC75175E42}">
      <dgm:prSet phldrT="[Text]"/>
      <dgm:spPr/>
      <dgm:t>
        <a:bodyPr/>
        <a:lstStyle/>
        <a:p>
          <a:r>
            <a:rPr lang="cs-CZ" b="1" dirty="0"/>
            <a:t>Reflexe</a:t>
          </a:r>
        </a:p>
        <a:p>
          <a:r>
            <a:rPr lang="cs-CZ" i="1" dirty="0"/>
            <a:t>Co se stalo?</a:t>
          </a:r>
        </a:p>
      </dgm:t>
    </dgm:pt>
    <dgm:pt modelId="{A682A950-01E4-4585-A925-D740E1BAE1C2}" type="parTrans" cxnId="{3B60825D-7726-4D4B-9B8C-18FBAAAF1426}">
      <dgm:prSet/>
      <dgm:spPr/>
      <dgm:t>
        <a:bodyPr/>
        <a:lstStyle/>
        <a:p>
          <a:endParaRPr lang="cs-CZ"/>
        </a:p>
      </dgm:t>
    </dgm:pt>
    <dgm:pt modelId="{9C9ED48D-5D96-4B88-950D-5F990EA5BA8A}" type="sibTrans" cxnId="{3B60825D-7726-4D4B-9B8C-18FBAAAF1426}">
      <dgm:prSet/>
      <dgm:spPr/>
      <dgm:t>
        <a:bodyPr/>
        <a:lstStyle/>
        <a:p>
          <a:endParaRPr lang="cs-CZ"/>
        </a:p>
      </dgm:t>
    </dgm:pt>
    <dgm:pt modelId="{154BB988-0ACD-4AF4-A92F-4A80EAFA5FDD}">
      <dgm:prSet phldrT="[Text]"/>
      <dgm:spPr/>
      <dgm:t>
        <a:bodyPr/>
        <a:lstStyle/>
        <a:p>
          <a:r>
            <a:rPr lang="cs-CZ" b="1" dirty="0"/>
            <a:t>Zobecnění</a:t>
          </a:r>
        </a:p>
        <a:p>
          <a:r>
            <a:rPr lang="cs-CZ" i="1" dirty="0"/>
            <a:t>Proč se to stalo?</a:t>
          </a:r>
        </a:p>
      </dgm:t>
    </dgm:pt>
    <dgm:pt modelId="{150828D0-E3C2-4443-A173-885E32413FEF}" type="parTrans" cxnId="{9683A0F9-5D85-4558-BF8D-2058F06862FF}">
      <dgm:prSet/>
      <dgm:spPr/>
      <dgm:t>
        <a:bodyPr/>
        <a:lstStyle/>
        <a:p>
          <a:endParaRPr lang="cs-CZ"/>
        </a:p>
      </dgm:t>
    </dgm:pt>
    <dgm:pt modelId="{19F34500-DD93-4625-B542-4490D35DCD40}" type="sibTrans" cxnId="{9683A0F9-5D85-4558-BF8D-2058F06862FF}">
      <dgm:prSet/>
      <dgm:spPr/>
      <dgm:t>
        <a:bodyPr/>
        <a:lstStyle/>
        <a:p>
          <a:endParaRPr lang="cs-CZ"/>
        </a:p>
      </dgm:t>
    </dgm:pt>
    <dgm:pt modelId="{153AD74B-A69A-4184-A2EF-BC6C11134B98}">
      <dgm:prSet phldrT="[Text]"/>
      <dgm:spPr/>
      <dgm:t>
        <a:bodyPr/>
        <a:lstStyle/>
        <a:p>
          <a:r>
            <a:rPr lang="cs-CZ" b="1" dirty="0"/>
            <a:t>Transfer</a:t>
          </a:r>
        </a:p>
        <a:p>
          <a:r>
            <a:rPr lang="cs-CZ" i="1" dirty="0"/>
            <a:t>Jak to dál využít?</a:t>
          </a:r>
        </a:p>
      </dgm:t>
    </dgm:pt>
    <dgm:pt modelId="{947E79F7-5272-4C84-8AED-9AB8E76AF064}" type="parTrans" cxnId="{0048B592-F252-4D8F-B024-4DFF49558200}">
      <dgm:prSet/>
      <dgm:spPr/>
      <dgm:t>
        <a:bodyPr/>
        <a:lstStyle/>
        <a:p>
          <a:endParaRPr lang="cs-CZ"/>
        </a:p>
      </dgm:t>
    </dgm:pt>
    <dgm:pt modelId="{90B663F5-D3BA-477D-8ABC-F2231080E4BA}" type="sibTrans" cxnId="{0048B592-F252-4D8F-B024-4DFF49558200}">
      <dgm:prSet/>
      <dgm:spPr/>
      <dgm:t>
        <a:bodyPr/>
        <a:lstStyle/>
        <a:p>
          <a:endParaRPr lang="cs-CZ"/>
        </a:p>
      </dgm:t>
    </dgm:pt>
    <dgm:pt modelId="{DA944290-81A5-4869-8259-45A3A50C8237}" type="pres">
      <dgm:prSet presAssocID="{8041038B-E7A0-4B37-B31E-AE254FD525DA}" presName="compositeShape" presStyleCnt="0">
        <dgm:presLayoutVars>
          <dgm:chMax val="7"/>
          <dgm:dir/>
          <dgm:resizeHandles val="exact"/>
        </dgm:presLayoutVars>
      </dgm:prSet>
      <dgm:spPr/>
    </dgm:pt>
    <dgm:pt modelId="{8DED0B1A-FA69-4A6D-8CDD-9876FE8215F1}" type="pres">
      <dgm:prSet presAssocID="{8041038B-E7A0-4B37-B31E-AE254FD525DA}" presName="wedge1" presStyleLbl="node1" presStyleIdx="0" presStyleCnt="4"/>
      <dgm:spPr/>
    </dgm:pt>
    <dgm:pt modelId="{792CB7C8-3E08-4677-A435-0034F7448D8F}" type="pres">
      <dgm:prSet presAssocID="{8041038B-E7A0-4B37-B31E-AE254FD525DA}" presName="dummy1a" presStyleCnt="0"/>
      <dgm:spPr/>
    </dgm:pt>
    <dgm:pt modelId="{FE91BC78-7766-43B9-B8D1-AA07310900C0}" type="pres">
      <dgm:prSet presAssocID="{8041038B-E7A0-4B37-B31E-AE254FD525DA}" presName="dummy1b" presStyleCnt="0"/>
      <dgm:spPr/>
    </dgm:pt>
    <dgm:pt modelId="{C1FE32E6-9AA6-4993-BE02-817B2731C7D6}" type="pres">
      <dgm:prSet presAssocID="{8041038B-E7A0-4B37-B31E-AE254FD525D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96EFCB-44DA-4169-A0EA-A391B16DFB66}" type="pres">
      <dgm:prSet presAssocID="{8041038B-E7A0-4B37-B31E-AE254FD525DA}" presName="wedge2" presStyleLbl="node1" presStyleIdx="1" presStyleCnt="4"/>
      <dgm:spPr/>
    </dgm:pt>
    <dgm:pt modelId="{106AEF7B-B2B1-4CCA-81E2-8A81CC54B866}" type="pres">
      <dgm:prSet presAssocID="{8041038B-E7A0-4B37-B31E-AE254FD525DA}" presName="dummy2a" presStyleCnt="0"/>
      <dgm:spPr/>
    </dgm:pt>
    <dgm:pt modelId="{0DDD2882-1EEE-4739-BF1F-29AF1A0285F8}" type="pres">
      <dgm:prSet presAssocID="{8041038B-E7A0-4B37-B31E-AE254FD525DA}" presName="dummy2b" presStyleCnt="0"/>
      <dgm:spPr/>
    </dgm:pt>
    <dgm:pt modelId="{DB5AE5F5-5BC5-4360-8CAE-C981459ADF27}" type="pres">
      <dgm:prSet presAssocID="{8041038B-E7A0-4B37-B31E-AE254FD525D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7415DE-299C-47CD-90AA-4F793C72B233}" type="pres">
      <dgm:prSet presAssocID="{8041038B-E7A0-4B37-B31E-AE254FD525DA}" presName="wedge3" presStyleLbl="node1" presStyleIdx="2" presStyleCnt="4"/>
      <dgm:spPr/>
    </dgm:pt>
    <dgm:pt modelId="{5F6817CA-C1D6-45B0-8CB0-D9B7B9A7887A}" type="pres">
      <dgm:prSet presAssocID="{8041038B-E7A0-4B37-B31E-AE254FD525DA}" presName="dummy3a" presStyleCnt="0"/>
      <dgm:spPr/>
    </dgm:pt>
    <dgm:pt modelId="{B5F5A3E9-C9CE-4395-AC32-C8110D4EDD0E}" type="pres">
      <dgm:prSet presAssocID="{8041038B-E7A0-4B37-B31E-AE254FD525DA}" presName="dummy3b" presStyleCnt="0"/>
      <dgm:spPr/>
    </dgm:pt>
    <dgm:pt modelId="{5E9D0E28-ECEE-4914-8832-2BF444B6D32F}" type="pres">
      <dgm:prSet presAssocID="{8041038B-E7A0-4B37-B31E-AE254FD525D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012645-7CCA-4C59-9D60-0E209C86A4CF}" type="pres">
      <dgm:prSet presAssocID="{8041038B-E7A0-4B37-B31E-AE254FD525DA}" presName="wedge4" presStyleLbl="node1" presStyleIdx="3" presStyleCnt="4"/>
      <dgm:spPr/>
    </dgm:pt>
    <dgm:pt modelId="{FBEA62EA-9893-4574-9487-AC3A2EFFAAB3}" type="pres">
      <dgm:prSet presAssocID="{8041038B-E7A0-4B37-B31E-AE254FD525DA}" presName="dummy4a" presStyleCnt="0"/>
      <dgm:spPr/>
    </dgm:pt>
    <dgm:pt modelId="{484A4FC1-6520-46F5-822F-1445F31A4A4D}" type="pres">
      <dgm:prSet presAssocID="{8041038B-E7A0-4B37-B31E-AE254FD525DA}" presName="dummy4b" presStyleCnt="0"/>
      <dgm:spPr/>
    </dgm:pt>
    <dgm:pt modelId="{F08A3877-F374-4E68-9AEA-24BF7E1A5A40}" type="pres">
      <dgm:prSet presAssocID="{8041038B-E7A0-4B37-B31E-AE254FD525D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21F94C1-DDA9-41FB-B399-0AA378913F47}" type="pres">
      <dgm:prSet presAssocID="{109F829D-963C-4C38-A473-DDD5E6688905}" presName="arrowWedge1" presStyleLbl="fgSibTrans2D1" presStyleIdx="0" presStyleCnt="4"/>
      <dgm:spPr/>
    </dgm:pt>
    <dgm:pt modelId="{FF74C143-3AFC-4668-A9F9-5B8E04E857EF}" type="pres">
      <dgm:prSet presAssocID="{9C9ED48D-5D96-4B88-950D-5F990EA5BA8A}" presName="arrowWedge2" presStyleLbl="fgSibTrans2D1" presStyleIdx="1" presStyleCnt="4"/>
      <dgm:spPr/>
    </dgm:pt>
    <dgm:pt modelId="{C8AF8AD7-5892-4FFB-A28D-FA371468FCB7}" type="pres">
      <dgm:prSet presAssocID="{19F34500-DD93-4625-B542-4490D35DCD40}" presName="arrowWedge3" presStyleLbl="fgSibTrans2D1" presStyleIdx="2" presStyleCnt="4"/>
      <dgm:spPr/>
    </dgm:pt>
    <dgm:pt modelId="{06698EBD-FE98-450A-98F1-C582B3571CB4}" type="pres">
      <dgm:prSet presAssocID="{90B663F5-D3BA-477D-8ABC-F2231080E4BA}" presName="arrowWedge4" presStyleLbl="fgSibTrans2D1" presStyleIdx="3" presStyleCnt="4"/>
      <dgm:spPr/>
    </dgm:pt>
  </dgm:ptLst>
  <dgm:cxnLst>
    <dgm:cxn modelId="{0FFD862E-9667-4A46-AB68-8126A020FC5F}" type="presOf" srcId="{D12E8CE6-D4FB-40C3-BBD7-4C35B4F00AF5}" destId="{8DED0B1A-FA69-4A6D-8CDD-9876FE8215F1}" srcOrd="0" destOrd="0" presId="urn:microsoft.com/office/officeart/2005/8/layout/cycle8"/>
    <dgm:cxn modelId="{B5F8B33D-1EF5-4893-BBA5-438B05595A48}" srcId="{8041038B-E7A0-4B37-B31E-AE254FD525DA}" destId="{D12E8CE6-D4FB-40C3-BBD7-4C35B4F00AF5}" srcOrd="0" destOrd="0" parTransId="{51A3CDDF-449A-45B9-A0D7-D2423326FE9E}" sibTransId="{109F829D-963C-4C38-A473-DDD5E6688905}"/>
    <dgm:cxn modelId="{3B60825D-7726-4D4B-9B8C-18FBAAAF1426}" srcId="{8041038B-E7A0-4B37-B31E-AE254FD525DA}" destId="{2562F0C5-9B22-413F-B1F1-9CDC75175E42}" srcOrd="1" destOrd="0" parTransId="{A682A950-01E4-4585-A925-D740E1BAE1C2}" sibTransId="{9C9ED48D-5D96-4B88-950D-5F990EA5BA8A}"/>
    <dgm:cxn modelId="{55DB0142-1CDC-455D-AACE-DAD78875085C}" type="presOf" srcId="{8041038B-E7A0-4B37-B31E-AE254FD525DA}" destId="{DA944290-81A5-4869-8259-45A3A50C8237}" srcOrd="0" destOrd="0" presId="urn:microsoft.com/office/officeart/2005/8/layout/cycle8"/>
    <dgm:cxn modelId="{D5CD367B-C4C9-477A-B4F8-143DF65693D6}" type="presOf" srcId="{154BB988-0ACD-4AF4-A92F-4A80EAFA5FDD}" destId="{287415DE-299C-47CD-90AA-4F793C72B233}" srcOrd="0" destOrd="0" presId="urn:microsoft.com/office/officeart/2005/8/layout/cycle8"/>
    <dgm:cxn modelId="{0048B592-F252-4D8F-B024-4DFF49558200}" srcId="{8041038B-E7A0-4B37-B31E-AE254FD525DA}" destId="{153AD74B-A69A-4184-A2EF-BC6C11134B98}" srcOrd="3" destOrd="0" parTransId="{947E79F7-5272-4C84-8AED-9AB8E76AF064}" sibTransId="{90B663F5-D3BA-477D-8ABC-F2231080E4BA}"/>
    <dgm:cxn modelId="{0F9724C1-DA07-4704-AEEC-DDBF9A74D49D}" type="presOf" srcId="{153AD74B-A69A-4184-A2EF-BC6C11134B98}" destId="{CD012645-7CCA-4C59-9D60-0E209C86A4CF}" srcOrd="0" destOrd="0" presId="urn:microsoft.com/office/officeart/2005/8/layout/cycle8"/>
    <dgm:cxn modelId="{AE3237DA-D320-4268-9632-C4A74CB1046B}" type="presOf" srcId="{2562F0C5-9B22-413F-B1F1-9CDC75175E42}" destId="{DB5AE5F5-5BC5-4360-8CAE-C981459ADF27}" srcOrd="1" destOrd="0" presId="urn:microsoft.com/office/officeart/2005/8/layout/cycle8"/>
    <dgm:cxn modelId="{B25017DB-DE4A-49B4-AEC6-C50A4F6C1165}" type="presOf" srcId="{D12E8CE6-D4FB-40C3-BBD7-4C35B4F00AF5}" destId="{C1FE32E6-9AA6-4993-BE02-817B2731C7D6}" srcOrd="1" destOrd="0" presId="urn:microsoft.com/office/officeart/2005/8/layout/cycle8"/>
    <dgm:cxn modelId="{65ACC8E2-B14A-4424-9076-8DB66EA74085}" type="presOf" srcId="{2562F0C5-9B22-413F-B1F1-9CDC75175E42}" destId="{C296EFCB-44DA-4169-A0EA-A391B16DFB66}" srcOrd="0" destOrd="0" presId="urn:microsoft.com/office/officeart/2005/8/layout/cycle8"/>
    <dgm:cxn modelId="{3B7E67F9-7D7F-457B-83F0-C3B183C079DA}" type="presOf" srcId="{153AD74B-A69A-4184-A2EF-BC6C11134B98}" destId="{F08A3877-F374-4E68-9AEA-24BF7E1A5A40}" srcOrd="1" destOrd="0" presId="urn:microsoft.com/office/officeart/2005/8/layout/cycle8"/>
    <dgm:cxn modelId="{9683A0F9-5D85-4558-BF8D-2058F06862FF}" srcId="{8041038B-E7A0-4B37-B31E-AE254FD525DA}" destId="{154BB988-0ACD-4AF4-A92F-4A80EAFA5FDD}" srcOrd="2" destOrd="0" parTransId="{150828D0-E3C2-4443-A173-885E32413FEF}" sibTransId="{19F34500-DD93-4625-B542-4490D35DCD40}"/>
    <dgm:cxn modelId="{75F5D7FF-5AF8-4F7E-B292-5C87D8470C19}" type="presOf" srcId="{154BB988-0ACD-4AF4-A92F-4A80EAFA5FDD}" destId="{5E9D0E28-ECEE-4914-8832-2BF444B6D32F}" srcOrd="1" destOrd="0" presId="urn:microsoft.com/office/officeart/2005/8/layout/cycle8"/>
    <dgm:cxn modelId="{68038882-33D5-41F6-AFB6-D4190B2FD525}" type="presParOf" srcId="{DA944290-81A5-4869-8259-45A3A50C8237}" destId="{8DED0B1A-FA69-4A6D-8CDD-9876FE8215F1}" srcOrd="0" destOrd="0" presId="urn:microsoft.com/office/officeart/2005/8/layout/cycle8"/>
    <dgm:cxn modelId="{E71A81C4-CB33-4BD2-8539-29882704EA0D}" type="presParOf" srcId="{DA944290-81A5-4869-8259-45A3A50C8237}" destId="{792CB7C8-3E08-4677-A435-0034F7448D8F}" srcOrd="1" destOrd="0" presId="urn:microsoft.com/office/officeart/2005/8/layout/cycle8"/>
    <dgm:cxn modelId="{94664C71-1DA4-4487-9C52-DFD969AE0604}" type="presParOf" srcId="{DA944290-81A5-4869-8259-45A3A50C8237}" destId="{FE91BC78-7766-43B9-B8D1-AA07310900C0}" srcOrd="2" destOrd="0" presId="urn:microsoft.com/office/officeart/2005/8/layout/cycle8"/>
    <dgm:cxn modelId="{FE15BC49-40B4-4814-AD5B-37C1A9A553BA}" type="presParOf" srcId="{DA944290-81A5-4869-8259-45A3A50C8237}" destId="{C1FE32E6-9AA6-4993-BE02-817B2731C7D6}" srcOrd="3" destOrd="0" presId="urn:microsoft.com/office/officeart/2005/8/layout/cycle8"/>
    <dgm:cxn modelId="{B7A24DAF-2EEE-41C8-B303-EDA5DFFA7954}" type="presParOf" srcId="{DA944290-81A5-4869-8259-45A3A50C8237}" destId="{C296EFCB-44DA-4169-A0EA-A391B16DFB66}" srcOrd="4" destOrd="0" presId="urn:microsoft.com/office/officeart/2005/8/layout/cycle8"/>
    <dgm:cxn modelId="{4F2BB810-921F-4117-8D6D-382D54A733F5}" type="presParOf" srcId="{DA944290-81A5-4869-8259-45A3A50C8237}" destId="{106AEF7B-B2B1-4CCA-81E2-8A81CC54B866}" srcOrd="5" destOrd="0" presId="urn:microsoft.com/office/officeart/2005/8/layout/cycle8"/>
    <dgm:cxn modelId="{FB092701-9A62-4718-8C71-92D621701162}" type="presParOf" srcId="{DA944290-81A5-4869-8259-45A3A50C8237}" destId="{0DDD2882-1EEE-4739-BF1F-29AF1A0285F8}" srcOrd="6" destOrd="0" presId="urn:microsoft.com/office/officeart/2005/8/layout/cycle8"/>
    <dgm:cxn modelId="{E427AA7F-CF11-49FD-9D2D-9F2DE19E272B}" type="presParOf" srcId="{DA944290-81A5-4869-8259-45A3A50C8237}" destId="{DB5AE5F5-5BC5-4360-8CAE-C981459ADF27}" srcOrd="7" destOrd="0" presId="urn:microsoft.com/office/officeart/2005/8/layout/cycle8"/>
    <dgm:cxn modelId="{F943750E-6585-4E8D-94AB-C769555D18BE}" type="presParOf" srcId="{DA944290-81A5-4869-8259-45A3A50C8237}" destId="{287415DE-299C-47CD-90AA-4F793C72B233}" srcOrd="8" destOrd="0" presId="urn:microsoft.com/office/officeart/2005/8/layout/cycle8"/>
    <dgm:cxn modelId="{3CA91BD7-CD6D-46D3-8A36-6EF8ACD877B6}" type="presParOf" srcId="{DA944290-81A5-4869-8259-45A3A50C8237}" destId="{5F6817CA-C1D6-45B0-8CB0-D9B7B9A7887A}" srcOrd="9" destOrd="0" presId="urn:microsoft.com/office/officeart/2005/8/layout/cycle8"/>
    <dgm:cxn modelId="{E9CABFC5-4F21-48EC-AE7D-803B6388A29C}" type="presParOf" srcId="{DA944290-81A5-4869-8259-45A3A50C8237}" destId="{B5F5A3E9-C9CE-4395-AC32-C8110D4EDD0E}" srcOrd="10" destOrd="0" presId="urn:microsoft.com/office/officeart/2005/8/layout/cycle8"/>
    <dgm:cxn modelId="{1C02563F-14EE-47A9-85EF-14B970949B8D}" type="presParOf" srcId="{DA944290-81A5-4869-8259-45A3A50C8237}" destId="{5E9D0E28-ECEE-4914-8832-2BF444B6D32F}" srcOrd="11" destOrd="0" presId="urn:microsoft.com/office/officeart/2005/8/layout/cycle8"/>
    <dgm:cxn modelId="{093731FE-10BB-4258-8717-65DE0B4C4DE1}" type="presParOf" srcId="{DA944290-81A5-4869-8259-45A3A50C8237}" destId="{CD012645-7CCA-4C59-9D60-0E209C86A4CF}" srcOrd="12" destOrd="0" presId="urn:microsoft.com/office/officeart/2005/8/layout/cycle8"/>
    <dgm:cxn modelId="{D7157DD7-ABAA-4839-83CE-925EA7F9F0D0}" type="presParOf" srcId="{DA944290-81A5-4869-8259-45A3A50C8237}" destId="{FBEA62EA-9893-4574-9487-AC3A2EFFAAB3}" srcOrd="13" destOrd="0" presId="urn:microsoft.com/office/officeart/2005/8/layout/cycle8"/>
    <dgm:cxn modelId="{A49B2B82-7C7E-43D9-9A97-480ADD55B323}" type="presParOf" srcId="{DA944290-81A5-4869-8259-45A3A50C8237}" destId="{484A4FC1-6520-46F5-822F-1445F31A4A4D}" srcOrd="14" destOrd="0" presId="urn:microsoft.com/office/officeart/2005/8/layout/cycle8"/>
    <dgm:cxn modelId="{526F3AC9-C321-4DD2-92AA-2F6259CB8AD5}" type="presParOf" srcId="{DA944290-81A5-4869-8259-45A3A50C8237}" destId="{F08A3877-F374-4E68-9AEA-24BF7E1A5A40}" srcOrd="15" destOrd="0" presId="urn:microsoft.com/office/officeart/2005/8/layout/cycle8"/>
    <dgm:cxn modelId="{24B3E39E-FBAC-4A47-8DBE-AFA25FE15371}" type="presParOf" srcId="{DA944290-81A5-4869-8259-45A3A50C8237}" destId="{C21F94C1-DDA9-41FB-B399-0AA378913F47}" srcOrd="16" destOrd="0" presId="urn:microsoft.com/office/officeart/2005/8/layout/cycle8"/>
    <dgm:cxn modelId="{C10B8D6C-AF58-4B42-8FF7-4AF0D9CA61F3}" type="presParOf" srcId="{DA944290-81A5-4869-8259-45A3A50C8237}" destId="{FF74C143-3AFC-4668-A9F9-5B8E04E857EF}" srcOrd="17" destOrd="0" presId="urn:microsoft.com/office/officeart/2005/8/layout/cycle8"/>
    <dgm:cxn modelId="{F2E33DFB-49F2-42D2-8252-C25D69A2F763}" type="presParOf" srcId="{DA944290-81A5-4869-8259-45A3A50C8237}" destId="{C8AF8AD7-5892-4FFB-A28D-FA371468FCB7}" srcOrd="18" destOrd="0" presId="urn:microsoft.com/office/officeart/2005/8/layout/cycle8"/>
    <dgm:cxn modelId="{4F8996D0-5311-4A23-955C-2084F53BFADF}" type="presParOf" srcId="{DA944290-81A5-4869-8259-45A3A50C8237}" destId="{06698EBD-FE98-450A-98F1-C582B3571CB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FA95F-17C9-4E26-9103-6C043CEF8345}" type="doc">
      <dgm:prSet loTypeId="urn:microsoft.com/office/officeart/2005/8/layout/cycle4#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E3C9EAD-9547-40CF-AD7D-0E5D45CA6E30}">
      <dgm:prSet phldrT="[Text]"/>
      <dgm:spPr/>
      <dgm:t>
        <a:bodyPr/>
        <a:lstStyle/>
        <a:p>
          <a:r>
            <a:rPr lang="cs-CZ"/>
            <a:t>4. Nech využít v praxi</a:t>
          </a:r>
        </a:p>
      </dgm:t>
    </dgm:pt>
    <dgm:pt modelId="{25817487-8176-4B19-A799-4020ACD17C80}" type="parTrans" cxnId="{5BE29CE0-EB45-4F68-A8EE-369EC322C821}">
      <dgm:prSet/>
      <dgm:spPr/>
      <dgm:t>
        <a:bodyPr/>
        <a:lstStyle/>
        <a:p>
          <a:endParaRPr lang="cs-CZ"/>
        </a:p>
      </dgm:t>
    </dgm:pt>
    <dgm:pt modelId="{FEB1080F-1CE6-4BAD-91B7-1E7E117E8B54}" type="sibTrans" cxnId="{5BE29CE0-EB45-4F68-A8EE-369EC322C821}">
      <dgm:prSet/>
      <dgm:spPr/>
      <dgm:t>
        <a:bodyPr/>
        <a:lstStyle/>
        <a:p>
          <a:endParaRPr lang="cs-CZ"/>
        </a:p>
      </dgm:t>
    </dgm:pt>
    <dgm:pt modelId="{1200F7FF-2BFF-4D07-ACE2-DDDBFB535E3A}">
      <dgm:prSet phldrT="[Text]"/>
      <dgm:spPr/>
      <dgm:t>
        <a:bodyPr/>
        <a:lstStyle/>
        <a:p>
          <a:r>
            <a:rPr lang="cs-CZ"/>
            <a:t> komunitní projekt, osobní reflexe</a:t>
          </a:r>
        </a:p>
      </dgm:t>
    </dgm:pt>
    <dgm:pt modelId="{340DE9D2-713A-4C6D-984E-7044D4E6EF30}" type="parTrans" cxnId="{57723DA3-D3B8-4B97-A274-B18CD25778B6}">
      <dgm:prSet/>
      <dgm:spPr/>
      <dgm:t>
        <a:bodyPr/>
        <a:lstStyle/>
        <a:p>
          <a:endParaRPr lang="cs-CZ"/>
        </a:p>
      </dgm:t>
    </dgm:pt>
    <dgm:pt modelId="{E62392BB-F3C9-4937-88CB-C07A5DF46224}" type="sibTrans" cxnId="{57723DA3-D3B8-4B97-A274-B18CD25778B6}">
      <dgm:prSet/>
      <dgm:spPr/>
      <dgm:t>
        <a:bodyPr/>
        <a:lstStyle/>
        <a:p>
          <a:endParaRPr lang="cs-CZ"/>
        </a:p>
      </dgm:t>
    </dgm:pt>
    <dgm:pt modelId="{FB4ED2C8-0CDB-4B7D-8B42-646FC29B546A}">
      <dgm:prSet phldrT="[Text]"/>
      <dgm:spPr/>
      <dgm:t>
        <a:bodyPr/>
        <a:lstStyle/>
        <a:p>
          <a:r>
            <a:rPr lang="cs-CZ"/>
            <a:t>1. Propoj s žáky</a:t>
          </a:r>
        </a:p>
      </dgm:t>
    </dgm:pt>
    <dgm:pt modelId="{94BD0E33-8985-40CC-885B-BACD51CB0995}" type="parTrans" cxnId="{B42A7183-960F-439D-A680-3BCAF2DF5E39}">
      <dgm:prSet/>
      <dgm:spPr/>
      <dgm:t>
        <a:bodyPr/>
        <a:lstStyle/>
        <a:p>
          <a:endParaRPr lang="cs-CZ"/>
        </a:p>
      </dgm:t>
    </dgm:pt>
    <dgm:pt modelId="{0D5E30F1-FD99-4120-82DF-9496910198AD}" type="sibTrans" cxnId="{B42A7183-960F-439D-A680-3BCAF2DF5E39}">
      <dgm:prSet/>
      <dgm:spPr/>
      <dgm:t>
        <a:bodyPr/>
        <a:lstStyle/>
        <a:p>
          <a:endParaRPr lang="cs-CZ"/>
        </a:p>
      </dgm:t>
    </dgm:pt>
    <dgm:pt modelId="{B477982E-201A-4677-A80B-55A25161F60A}">
      <dgm:prSet phldrT="[Text]"/>
      <dgm:spPr/>
      <dgm:t>
        <a:bodyPr/>
        <a:lstStyle/>
        <a:p>
          <a:r>
            <a:rPr lang="cs-CZ"/>
            <a:t>prožitek, diskuse, příběh, reflexe</a:t>
          </a:r>
        </a:p>
      </dgm:t>
    </dgm:pt>
    <dgm:pt modelId="{EACFD852-FBC6-4551-81B6-F0ADAD20391A}" type="parTrans" cxnId="{D4A34279-AE01-474B-9246-E41933872BA7}">
      <dgm:prSet/>
      <dgm:spPr/>
      <dgm:t>
        <a:bodyPr/>
        <a:lstStyle/>
        <a:p>
          <a:endParaRPr lang="cs-CZ"/>
        </a:p>
      </dgm:t>
    </dgm:pt>
    <dgm:pt modelId="{621F93A3-B47E-4E63-80B7-77C7D3005EC0}" type="sibTrans" cxnId="{D4A34279-AE01-474B-9246-E41933872BA7}">
      <dgm:prSet/>
      <dgm:spPr/>
      <dgm:t>
        <a:bodyPr/>
        <a:lstStyle/>
        <a:p>
          <a:endParaRPr lang="cs-CZ"/>
        </a:p>
      </dgm:t>
    </dgm:pt>
    <dgm:pt modelId="{4B9E0142-7C9A-46CA-A72B-12E34B45AD25}">
      <dgm:prSet phldrT="[Text]"/>
      <dgm:spPr/>
      <dgm:t>
        <a:bodyPr/>
        <a:lstStyle/>
        <a:p>
          <a:r>
            <a:rPr lang="cs-CZ"/>
            <a:t>2. Dodej informace</a:t>
          </a:r>
        </a:p>
      </dgm:t>
    </dgm:pt>
    <dgm:pt modelId="{68BD285C-E022-4642-924B-473EE7423E4B}" type="parTrans" cxnId="{F1492BD3-7764-430B-B9E9-1DB33717A8F0}">
      <dgm:prSet/>
      <dgm:spPr/>
      <dgm:t>
        <a:bodyPr/>
        <a:lstStyle/>
        <a:p>
          <a:endParaRPr lang="cs-CZ"/>
        </a:p>
      </dgm:t>
    </dgm:pt>
    <dgm:pt modelId="{933C1A8C-98E5-478D-B43F-A8C59D45521B}" type="sibTrans" cxnId="{F1492BD3-7764-430B-B9E9-1DB33717A8F0}">
      <dgm:prSet/>
      <dgm:spPr/>
      <dgm:t>
        <a:bodyPr/>
        <a:lstStyle/>
        <a:p>
          <a:endParaRPr lang="cs-CZ"/>
        </a:p>
      </dgm:t>
    </dgm:pt>
    <dgm:pt modelId="{70C03FED-E508-4E8C-B8AA-8DAD518E67F2}">
      <dgm:prSet phldrT="[Text]"/>
      <dgm:spPr/>
      <dgm:t>
        <a:bodyPr/>
        <a:lstStyle/>
        <a:p>
          <a:r>
            <a:rPr lang="cs-CZ"/>
            <a:t> metafora, výklad, prezentace</a:t>
          </a:r>
        </a:p>
      </dgm:t>
    </dgm:pt>
    <dgm:pt modelId="{FFED3315-6693-460E-9F8E-A6530FFAB197}" type="parTrans" cxnId="{CB5AC293-DCB2-4EB9-986E-E9D1001E0009}">
      <dgm:prSet/>
      <dgm:spPr/>
      <dgm:t>
        <a:bodyPr/>
        <a:lstStyle/>
        <a:p>
          <a:endParaRPr lang="cs-CZ"/>
        </a:p>
      </dgm:t>
    </dgm:pt>
    <dgm:pt modelId="{F1394009-07F7-416C-A6A0-17871BEE3E32}" type="sibTrans" cxnId="{CB5AC293-DCB2-4EB9-986E-E9D1001E0009}">
      <dgm:prSet/>
      <dgm:spPr/>
      <dgm:t>
        <a:bodyPr/>
        <a:lstStyle/>
        <a:p>
          <a:endParaRPr lang="cs-CZ"/>
        </a:p>
      </dgm:t>
    </dgm:pt>
    <dgm:pt modelId="{3CE061B3-9BCE-4CE6-B687-82E7BE627A34}">
      <dgm:prSet phldrT="[Text]"/>
      <dgm:spPr/>
      <dgm:t>
        <a:bodyPr/>
        <a:lstStyle/>
        <a:p>
          <a:r>
            <a:rPr lang="cs-CZ"/>
            <a:t>3. Procvič dovednosti</a:t>
          </a:r>
        </a:p>
      </dgm:t>
    </dgm:pt>
    <dgm:pt modelId="{A3AFB809-5F26-4F45-90BD-E635F49F4B6C}" type="parTrans" cxnId="{6685CFAC-3667-433E-A9DC-FE7821FF937B}">
      <dgm:prSet/>
      <dgm:spPr/>
      <dgm:t>
        <a:bodyPr/>
        <a:lstStyle/>
        <a:p>
          <a:endParaRPr lang="cs-CZ"/>
        </a:p>
      </dgm:t>
    </dgm:pt>
    <dgm:pt modelId="{264C714E-BB15-4609-A756-D5FB7D4C87F3}" type="sibTrans" cxnId="{6685CFAC-3667-433E-A9DC-FE7821FF937B}">
      <dgm:prSet/>
      <dgm:spPr/>
      <dgm:t>
        <a:bodyPr/>
        <a:lstStyle/>
        <a:p>
          <a:endParaRPr lang="cs-CZ"/>
        </a:p>
      </dgm:t>
    </dgm:pt>
    <dgm:pt modelId="{7EAB1BCE-55FA-43BC-A91B-3B6688F0F5A2}">
      <dgm:prSet phldrT="[Text]"/>
      <dgm:spPr/>
      <dgm:t>
        <a:bodyPr/>
        <a:lstStyle/>
        <a:p>
          <a:r>
            <a:rPr lang="cs-CZ"/>
            <a:t> problémové úkoly, experimenty</a:t>
          </a:r>
        </a:p>
      </dgm:t>
    </dgm:pt>
    <dgm:pt modelId="{97D95BC9-F0DB-434E-BD6E-75967460C62A}" type="parTrans" cxnId="{C0382B69-0765-4903-BFAF-CAEE8735C1CE}">
      <dgm:prSet/>
      <dgm:spPr/>
      <dgm:t>
        <a:bodyPr/>
        <a:lstStyle/>
        <a:p>
          <a:endParaRPr lang="cs-CZ"/>
        </a:p>
      </dgm:t>
    </dgm:pt>
    <dgm:pt modelId="{9DC73867-4465-445E-9A66-526C38AF52E9}" type="sibTrans" cxnId="{C0382B69-0765-4903-BFAF-CAEE8735C1CE}">
      <dgm:prSet/>
      <dgm:spPr/>
      <dgm:t>
        <a:bodyPr/>
        <a:lstStyle/>
        <a:p>
          <a:endParaRPr lang="cs-CZ"/>
        </a:p>
      </dgm:t>
    </dgm:pt>
    <dgm:pt modelId="{8FC7EF9A-A38D-44DB-BA13-7E2818D6E089}" type="pres">
      <dgm:prSet presAssocID="{9CEFA95F-17C9-4E26-9103-6C043CEF834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28A3BE8-4B20-4ADE-BABE-6A796E4A78DB}" type="pres">
      <dgm:prSet presAssocID="{9CEFA95F-17C9-4E26-9103-6C043CEF8345}" presName="children" presStyleCnt="0"/>
      <dgm:spPr/>
    </dgm:pt>
    <dgm:pt modelId="{3800E79C-1031-4E4C-83FD-CFAD437D133F}" type="pres">
      <dgm:prSet presAssocID="{9CEFA95F-17C9-4E26-9103-6C043CEF8345}" presName="child1group" presStyleCnt="0"/>
      <dgm:spPr/>
    </dgm:pt>
    <dgm:pt modelId="{71164615-E3BD-4E80-AA22-520FA78441FA}" type="pres">
      <dgm:prSet presAssocID="{9CEFA95F-17C9-4E26-9103-6C043CEF8345}" presName="child1" presStyleLbl="bgAcc1" presStyleIdx="0" presStyleCnt="4"/>
      <dgm:spPr/>
    </dgm:pt>
    <dgm:pt modelId="{AF94A33C-6539-4098-BB4C-FF7F277B1F77}" type="pres">
      <dgm:prSet presAssocID="{9CEFA95F-17C9-4E26-9103-6C043CEF8345}" presName="child1Text" presStyleLbl="bgAcc1" presStyleIdx="0" presStyleCnt="4">
        <dgm:presLayoutVars>
          <dgm:bulletEnabled val="1"/>
        </dgm:presLayoutVars>
      </dgm:prSet>
      <dgm:spPr/>
    </dgm:pt>
    <dgm:pt modelId="{465D6109-62F5-417F-B764-B7B158E94B5F}" type="pres">
      <dgm:prSet presAssocID="{9CEFA95F-17C9-4E26-9103-6C043CEF8345}" presName="child2group" presStyleCnt="0"/>
      <dgm:spPr/>
    </dgm:pt>
    <dgm:pt modelId="{DA8B672A-E1C5-47C9-AAD4-0234466F4D98}" type="pres">
      <dgm:prSet presAssocID="{9CEFA95F-17C9-4E26-9103-6C043CEF8345}" presName="child2" presStyleLbl="bgAcc1" presStyleIdx="1" presStyleCnt="4"/>
      <dgm:spPr/>
    </dgm:pt>
    <dgm:pt modelId="{BD4A4F88-5A01-460B-987E-B7C84F587980}" type="pres">
      <dgm:prSet presAssocID="{9CEFA95F-17C9-4E26-9103-6C043CEF8345}" presName="child2Text" presStyleLbl="bgAcc1" presStyleIdx="1" presStyleCnt="4">
        <dgm:presLayoutVars>
          <dgm:bulletEnabled val="1"/>
        </dgm:presLayoutVars>
      </dgm:prSet>
      <dgm:spPr/>
    </dgm:pt>
    <dgm:pt modelId="{B1173A75-F569-4902-A51A-0D6872D20175}" type="pres">
      <dgm:prSet presAssocID="{9CEFA95F-17C9-4E26-9103-6C043CEF8345}" presName="child3group" presStyleCnt="0"/>
      <dgm:spPr/>
    </dgm:pt>
    <dgm:pt modelId="{1B711EC3-793D-4685-A9BF-50DE5AB4ABC5}" type="pres">
      <dgm:prSet presAssocID="{9CEFA95F-17C9-4E26-9103-6C043CEF8345}" presName="child3" presStyleLbl="bgAcc1" presStyleIdx="2" presStyleCnt="4"/>
      <dgm:spPr/>
    </dgm:pt>
    <dgm:pt modelId="{20D07523-4B67-48C9-A38A-5E06624C4462}" type="pres">
      <dgm:prSet presAssocID="{9CEFA95F-17C9-4E26-9103-6C043CEF8345}" presName="child3Text" presStyleLbl="bgAcc1" presStyleIdx="2" presStyleCnt="4">
        <dgm:presLayoutVars>
          <dgm:bulletEnabled val="1"/>
        </dgm:presLayoutVars>
      </dgm:prSet>
      <dgm:spPr/>
    </dgm:pt>
    <dgm:pt modelId="{F6174BEE-131D-4FD2-B772-454297935507}" type="pres">
      <dgm:prSet presAssocID="{9CEFA95F-17C9-4E26-9103-6C043CEF8345}" presName="child4group" presStyleCnt="0"/>
      <dgm:spPr/>
    </dgm:pt>
    <dgm:pt modelId="{E07272DA-C2E4-4FEE-886A-906050A454D5}" type="pres">
      <dgm:prSet presAssocID="{9CEFA95F-17C9-4E26-9103-6C043CEF8345}" presName="child4" presStyleLbl="bgAcc1" presStyleIdx="3" presStyleCnt="4"/>
      <dgm:spPr/>
    </dgm:pt>
    <dgm:pt modelId="{9D2C61DD-3DAE-4498-AA7B-3DA0700A571B}" type="pres">
      <dgm:prSet presAssocID="{9CEFA95F-17C9-4E26-9103-6C043CEF8345}" presName="child4Text" presStyleLbl="bgAcc1" presStyleIdx="3" presStyleCnt="4">
        <dgm:presLayoutVars>
          <dgm:bulletEnabled val="1"/>
        </dgm:presLayoutVars>
      </dgm:prSet>
      <dgm:spPr/>
    </dgm:pt>
    <dgm:pt modelId="{CAE4E1A9-0398-44CB-8A97-A3D9AF9856E5}" type="pres">
      <dgm:prSet presAssocID="{9CEFA95F-17C9-4E26-9103-6C043CEF8345}" presName="childPlaceholder" presStyleCnt="0"/>
      <dgm:spPr/>
    </dgm:pt>
    <dgm:pt modelId="{042D112E-4B5F-426A-BB11-8E632ADAEDC5}" type="pres">
      <dgm:prSet presAssocID="{9CEFA95F-17C9-4E26-9103-6C043CEF8345}" presName="circle" presStyleCnt="0"/>
      <dgm:spPr/>
    </dgm:pt>
    <dgm:pt modelId="{4F595241-B736-4E23-94C9-621053A854AE}" type="pres">
      <dgm:prSet presAssocID="{9CEFA95F-17C9-4E26-9103-6C043CEF834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E6BDB0C-A0D6-4E72-8C48-185E31223952}" type="pres">
      <dgm:prSet presAssocID="{9CEFA95F-17C9-4E26-9103-6C043CEF834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37245AE-0C9D-41A8-AF65-68AA35D26AAA}" type="pres">
      <dgm:prSet presAssocID="{9CEFA95F-17C9-4E26-9103-6C043CEF834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3F38820-9F2A-42E8-B796-60E6262589F2}" type="pres">
      <dgm:prSet presAssocID="{9CEFA95F-17C9-4E26-9103-6C043CEF834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C7ED409-AB1B-40A0-AA82-8D78AE040F4B}" type="pres">
      <dgm:prSet presAssocID="{9CEFA95F-17C9-4E26-9103-6C043CEF8345}" presName="quadrantPlaceholder" presStyleCnt="0"/>
      <dgm:spPr/>
    </dgm:pt>
    <dgm:pt modelId="{E8BC977B-2CD4-4C2C-80CF-C2D9E39F1E5C}" type="pres">
      <dgm:prSet presAssocID="{9CEFA95F-17C9-4E26-9103-6C043CEF8345}" presName="center1" presStyleLbl="fgShp" presStyleIdx="0" presStyleCnt="2" custAng="5400000" custLinFactNeighborX="75649" custLinFactNeighborY="22894"/>
      <dgm:spPr/>
    </dgm:pt>
    <dgm:pt modelId="{7B0E5CD1-4A66-46F0-9868-B12B648E28C5}" type="pres">
      <dgm:prSet presAssocID="{9CEFA95F-17C9-4E26-9103-6C043CEF8345}" presName="center2" presStyleLbl="fgShp" presStyleIdx="1" presStyleCnt="2" custAng="5642379" custLinFactNeighborX="-63705" custLinFactNeighborY="-18315"/>
      <dgm:spPr/>
    </dgm:pt>
  </dgm:ptLst>
  <dgm:cxnLst>
    <dgm:cxn modelId="{7535C524-44F4-4A40-87E5-D86C7E89E5B4}" type="presOf" srcId="{3CE061B3-9BCE-4CE6-B687-82E7BE627A34}" destId="{03F38820-9F2A-42E8-B796-60E6262589F2}" srcOrd="0" destOrd="0" presId="urn:microsoft.com/office/officeart/2005/8/layout/cycle4#1"/>
    <dgm:cxn modelId="{4EF03C27-F670-47F7-9BF6-8658049DB7A9}" type="presOf" srcId="{70C03FED-E508-4E8C-B8AA-8DAD518E67F2}" destId="{20D07523-4B67-48C9-A38A-5E06624C4462}" srcOrd="1" destOrd="0" presId="urn:microsoft.com/office/officeart/2005/8/layout/cycle4#1"/>
    <dgm:cxn modelId="{8D749E29-3703-443F-A40B-389DA56D4D6A}" type="presOf" srcId="{B477982E-201A-4677-A80B-55A25161F60A}" destId="{BD4A4F88-5A01-460B-987E-B7C84F587980}" srcOrd="1" destOrd="0" presId="urn:microsoft.com/office/officeart/2005/8/layout/cycle4#1"/>
    <dgm:cxn modelId="{C0382B69-0765-4903-BFAF-CAEE8735C1CE}" srcId="{3CE061B3-9BCE-4CE6-B687-82E7BE627A34}" destId="{7EAB1BCE-55FA-43BC-A91B-3B6688F0F5A2}" srcOrd="0" destOrd="0" parTransId="{97D95BC9-F0DB-434E-BD6E-75967460C62A}" sibTransId="{9DC73867-4465-445E-9A66-526C38AF52E9}"/>
    <dgm:cxn modelId="{8585D472-FBE2-46F8-AE1F-094AF39EF674}" type="presOf" srcId="{4B9E0142-7C9A-46CA-A72B-12E34B45AD25}" destId="{E37245AE-0C9D-41A8-AF65-68AA35D26AAA}" srcOrd="0" destOrd="0" presId="urn:microsoft.com/office/officeart/2005/8/layout/cycle4#1"/>
    <dgm:cxn modelId="{A5D2C356-CE93-45C4-9173-2302B3114D0B}" type="presOf" srcId="{CE3C9EAD-9547-40CF-AD7D-0E5D45CA6E30}" destId="{4F595241-B736-4E23-94C9-621053A854AE}" srcOrd="0" destOrd="0" presId="urn:microsoft.com/office/officeart/2005/8/layout/cycle4#1"/>
    <dgm:cxn modelId="{D4A34279-AE01-474B-9246-E41933872BA7}" srcId="{FB4ED2C8-0CDB-4B7D-8B42-646FC29B546A}" destId="{B477982E-201A-4677-A80B-55A25161F60A}" srcOrd="0" destOrd="0" parTransId="{EACFD852-FBC6-4551-81B6-F0ADAD20391A}" sibTransId="{621F93A3-B47E-4E63-80B7-77C7D3005EC0}"/>
    <dgm:cxn modelId="{73A3E359-C5F2-4EB7-B68E-BAB25A541C39}" type="presOf" srcId="{7EAB1BCE-55FA-43BC-A91B-3B6688F0F5A2}" destId="{9D2C61DD-3DAE-4498-AA7B-3DA0700A571B}" srcOrd="1" destOrd="0" presId="urn:microsoft.com/office/officeart/2005/8/layout/cycle4#1"/>
    <dgm:cxn modelId="{1747447B-57F9-4727-8B20-A751FC322FD8}" type="presOf" srcId="{70C03FED-E508-4E8C-B8AA-8DAD518E67F2}" destId="{1B711EC3-793D-4685-A9BF-50DE5AB4ABC5}" srcOrd="0" destOrd="0" presId="urn:microsoft.com/office/officeart/2005/8/layout/cycle4#1"/>
    <dgm:cxn modelId="{AC58A480-E127-4A55-8A51-9B189D9CE37C}" type="presOf" srcId="{9CEFA95F-17C9-4E26-9103-6C043CEF8345}" destId="{8FC7EF9A-A38D-44DB-BA13-7E2818D6E089}" srcOrd="0" destOrd="0" presId="urn:microsoft.com/office/officeart/2005/8/layout/cycle4#1"/>
    <dgm:cxn modelId="{B42A7183-960F-439D-A680-3BCAF2DF5E39}" srcId="{9CEFA95F-17C9-4E26-9103-6C043CEF8345}" destId="{FB4ED2C8-0CDB-4B7D-8B42-646FC29B546A}" srcOrd="1" destOrd="0" parTransId="{94BD0E33-8985-40CC-885B-BACD51CB0995}" sibTransId="{0D5E30F1-FD99-4120-82DF-9496910198AD}"/>
    <dgm:cxn modelId="{F37E328F-7742-4543-B1E0-6159492C4708}" type="presOf" srcId="{1200F7FF-2BFF-4D07-ACE2-DDDBFB535E3A}" destId="{71164615-E3BD-4E80-AA22-520FA78441FA}" srcOrd="0" destOrd="0" presId="urn:microsoft.com/office/officeart/2005/8/layout/cycle4#1"/>
    <dgm:cxn modelId="{CB5AC293-DCB2-4EB9-986E-E9D1001E0009}" srcId="{4B9E0142-7C9A-46CA-A72B-12E34B45AD25}" destId="{70C03FED-E508-4E8C-B8AA-8DAD518E67F2}" srcOrd="0" destOrd="0" parTransId="{FFED3315-6693-460E-9F8E-A6530FFAB197}" sibTransId="{F1394009-07F7-416C-A6A0-17871BEE3E32}"/>
    <dgm:cxn modelId="{57723DA3-D3B8-4B97-A274-B18CD25778B6}" srcId="{CE3C9EAD-9547-40CF-AD7D-0E5D45CA6E30}" destId="{1200F7FF-2BFF-4D07-ACE2-DDDBFB535E3A}" srcOrd="0" destOrd="0" parTransId="{340DE9D2-713A-4C6D-984E-7044D4E6EF30}" sibTransId="{E62392BB-F3C9-4937-88CB-C07A5DF46224}"/>
    <dgm:cxn modelId="{14D2D3A7-A3FF-4BEC-BC9B-8D79F42F88E5}" type="presOf" srcId="{FB4ED2C8-0CDB-4B7D-8B42-646FC29B546A}" destId="{6E6BDB0C-A0D6-4E72-8C48-185E31223952}" srcOrd="0" destOrd="0" presId="urn:microsoft.com/office/officeart/2005/8/layout/cycle4#1"/>
    <dgm:cxn modelId="{6685CFAC-3667-433E-A9DC-FE7821FF937B}" srcId="{9CEFA95F-17C9-4E26-9103-6C043CEF8345}" destId="{3CE061B3-9BCE-4CE6-B687-82E7BE627A34}" srcOrd="3" destOrd="0" parTransId="{A3AFB809-5F26-4F45-90BD-E635F49F4B6C}" sibTransId="{264C714E-BB15-4609-A756-D5FB7D4C87F3}"/>
    <dgm:cxn modelId="{5CAD51CC-ED4C-4510-A08A-4BD031043993}" type="presOf" srcId="{1200F7FF-2BFF-4D07-ACE2-DDDBFB535E3A}" destId="{AF94A33C-6539-4098-BB4C-FF7F277B1F77}" srcOrd="1" destOrd="0" presId="urn:microsoft.com/office/officeart/2005/8/layout/cycle4#1"/>
    <dgm:cxn modelId="{F1492BD3-7764-430B-B9E9-1DB33717A8F0}" srcId="{9CEFA95F-17C9-4E26-9103-6C043CEF8345}" destId="{4B9E0142-7C9A-46CA-A72B-12E34B45AD25}" srcOrd="2" destOrd="0" parTransId="{68BD285C-E022-4642-924B-473EE7423E4B}" sibTransId="{933C1A8C-98E5-478D-B43F-A8C59D45521B}"/>
    <dgm:cxn modelId="{F43514D7-3635-4C3D-8318-CF7E73797D2F}" type="presOf" srcId="{7EAB1BCE-55FA-43BC-A91B-3B6688F0F5A2}" destId="{E07272DA-C2E4-4FEE-886A-906050A454D5}" srcOrd="0" destOrd="0" presId="urn:microsoft.com/office/officeart/2005/8/layout/cycle4#1"/>
    <dgm:cxn modelId="{D0998AD8-781A-4DF9-B9A3-0967B3659DD9}" type="presOf" srcId="{B477982E-201A-4677-A80B-55A25161F60A}" destId="{DA8B672A-E1C5-47C9-AAD4-0234466F4D98}" srcOrd="0" destOrd="0" presId="urn:microsoft.com/office/officeart/2005/8/layout/cycle4#1"/>
    <dgm:cxn modelId="{5BE29CE0-EB45-4F68-A8EE-369EC322C821}" srcId="{9CEFA95F-17C9-4E26-9103-6C043CEF8345}" destId="{CE3C9EAD-9547-40CF-AD7D-0E5D45CA6E30}" srcOrd="0" destOrd="0" parTransId="{25817487-8176-4B19-A799-4020ACD17C80}" sibTransId="{FEB1080F-1CE6-4BAD-91B7-1E7E117E8B54}"/>
    <dgm:cxn modelId="{96F4AE98-31AA-4A08-B61A-1A5C986F3BD5}" type="presParOf" srcId="{8FC7EF9A-A38D-44DB-BA13-7E2818D6E089}" destId="{D28A3BE8-4B20-4ADE-BABE-6A796E4A78DB}" srcOrd="0" destOrd="0" presId="urn:microsoft.com/office/officeart/2005/8/layout/cycle4#1"/>
    <dgm:cxn modelId="{501474AF-C7AB-4609-86D1-EAF1CE46885F}" type="presParOf" srcId="{D28A3BE8-4B20-4ADE-BABE-6A796E4A78DB}" destId="{3800E79C-1031-4E4C-83FD-CFAD437D133F}" srcOrd="0" destOrd="0" presId="urn:microsoft.com/office/officeart/2005/8/layout/cycle4#1"/>
    <dgm:cxn modelId="{837AF4D7-7492-4724-840A-E87B03C4EE62}" type="presParOf" srcId="{3800E79C-1031-4E4C-83FD-CFAD437D133F}" destId="{71164615-E3BD-4E80-AA22-520FA78441FA}" srcOrd="0" destOrd="0" presId="urn:microsoft.com/office/officeart/2005/8/layout/cycle4#1"/>
    <dgm:cxn modelId="{24EFB59E-27E2-4033-AB83-388160700BE3}" type="presParOf" srcId="{3800E79C-1031-4E4C-83FD-CFAD437D133F}" destId="{AF94A33C-6539-4098-BB4C-FF7F277B1F77}" srcOrd="1" destOrd="0" presId="urn:microsoft.com/office/officeart/2005/8/layout/cycle4#1"/>
    <dgm:cxn modelId="{8EA66D25-7E3D-41F2-BC36-4248EAE46C3B}" type="presParOf" srcId="{D28A3BE8-4B20-4ADE-BABE-6A796E4A78DB}" destId="{465D6109-62F5-417F-B764-B7B158E94B5F}" srcOrd="1" destOrd="0" presId="urn:microsoft.com/office/officeart/2005/8/layout/cycle4#1"/>
    <dgm:cxn modelId="{95B813FC-2B22-443C-A6A8-07A417DA6ECF}" type="presParOf" srcId="{465D6109-62F5-417F-B764-B7B158E94B5F}" destId="{DA8B672A-E1C5-47C9-AAD4-0234466F4D98}" srcOrd="0" destOrd="0" presId="urn:microsoft.com/office/officeart/2005/8/layout/cycle4#1"/>
    <dgm:cxn modelId="{27E7B2B1-96F8-453A-8C37-DC9D077F261E}" type="presParOf" srcId="{465D6109-62F5-417F-B764-B7B158E94B5F}" destId="{BD4A4F88-5A01-460B-987E-B7C84F587980}" srcOrd="1" destOrd="0" presId="urn:microsoft.com/office/officeart/2005/8/layout/cycle4#1"/>
    <dgm:cxn modelId="{A51C196A-92AA-4525-ACB0-3B60F27F34A5}" type="presParOf" srcId="{D28A3BE8-4B20-4ADE-BABE-6A796E4A78DB}" destId="{B1173A75-F569-4902-A51A-0D6872D20175}" srcOrd="2" destOrd="0" presId="urn:microsoft.com/office/officeart/2005/8/layout/cycle4#1"/>
    <dgm:cxn modelId="{92DF7EFD-61F5-4C3F-BF8E-BDC8F1B91B83}" type="presParOf" srcId="{B1173A75-F569-4902-A51A-0D6872D20175}" destId="{1B711EC3-793D-4685-A9BF-50DE5AB4ABC5}" srcOrd="0" destOrd="0" presId="urn:microsoft.com/office/officeart/2005/8/layout/cycle4#1"/>
    <dgm:cxn modelId="{03052398-DBB8-4D56-A30F-4BC14A3295AF}" type="presParOf" srcId="{B1173A75-F569-4902-A51A-0D6872D20175}" destId="{20D07523-4B67-48C9-A38A-5E06624C4462}" srcOrd="1" destOrd="0" presId="urn:microsoft.com/office/officeart/2005/8/layout/cycle4#1"/>
    <dgm:cxn modelId="{67222E7E-9072-46D7-82B4-827262F25A7F}" type="presParOf" srcId="{D28A3BE8-4B20-4ADE-BABE-6A796E4A78DB}" destId="{F6174BEE-131D-4FD2-B772-454297935507}" srcOrd="3" destOrd="0" presId="urn:microsoft.com/office/officeart/2005/8/layout/cycle4#1"/>
    <dgm:cxn modelId="{FEB19827-0E00-431C-9CC3-E21116D202C6}" type="presParOf" srcId="{F6174BEE-131D-4FD2-B772-454297935507}" destId="{E07272DA-C2E4-4FEE-886A-906050A454D5}" srcOrd="0" destOrd="0" presId="urn:microsoft.com/office/officeart/2005/8/layout/cycle4#1"/>
    <dgm:cxn modelId="{3E6A4F74-825B-4155-80DF-3523CC2F1379}" type="presParOf" srcId="{F6174BEE-131D-4FD2-B772-454297935507}" destId="{9D2C61DD-3DAE-4498-AA7B-3DA0700A571B}" srcOrd="1" destOrd="0" presId="urn:microsoft.com/office/officeart/2005/8/layout/cycle4#1"/>
    <dgm:cxn modelId="{D9BF4697-EAFD-4417-A915-72C6846E5987}" type="presParOf" srcId="{D28A3BE8-4B20-4ADE-BABE-6A796E4A78DB}" destId="{CAE4E1A9-0398-44CB-8A97-A3D9AF9856E5}" srcOrd="4" destOrd="0" presId="urn:microsoft.com/office/officeart/2005/8/layout/cycle4#1"/>
    <dgm:cxn modelId="{D0BB0A39-546B-4673-90E8-39510C3AC719}" type="presParOf" srcId="{8FC7EF9A-A38D-44DB-BA13-7E2818D6E089}" destId="{042D112E-4B5F-426A-BB11-8E632ADAEDC5}" srcOrd="1" destOrd="0" presId="urn:microsoft.com/office/officeart/2005/8/layout/cycle4#1"/>
    <dgm:cxn modelId="{D35D971B-FFD0-4EA0-9E71-7769FD4F6287}" type="presParOf" srcId="{042D112E-4B5F-426A-BB11-8E632ADAEDC5}" destId="{4F595241-B736-4E23-94C9-621053A854AE}" srcOrd="0" destOrd="0" presId="urn:microsoft.com/office/officeart/2005/8/layout/cycle4#1"/>
    <dgm:cxn modelId="{9FB94FDF-E8C3-4731-B482-5658F0F0CE92}" type="presParOf" srcId="{042D112E-4B5F-426A-BB11-8E632ADAEDC5}" destId="{6E6BDB0C-A0D6-4E72-8C48-185E31223952}" srcOrd="1" destOrd="0" presId="urn:microsoft.com/office/officeart/2005/8/layout/cycle4#1"/>
    <dgm:cxn modelId="{72705F45-F3B3-46E3-8326-ADF48ABE5338}" type="presParOf" srcId="{042D112E-4B5F-426A-BB11-8E632ADAEDC5}" destId="{E37245AE-0C9D-41A8-AF65-68AA35D26AAA}" srcOrd="2" destOrd="0" presId="urn:microsoft.com/office/officeart/2005/8/layout/cycle4#1"/>
    <dgm:cxn modelId="{801F2DF4-5475-424D-AA00-14E3D4C193EC}" type="presParOf" srcId="{042D112E-4B5F-426A-BB11-8E632ADAEDC5}" destId="{03F38820-9F2A-42E8-B796-60E6262589F2}" srcOrd="3" destOrd="0" presId="urn:microsoft.com/office/officeart/2005/8/layout/cycle4#1"/>
    <dgm:cxn modelId="{D3F80D38-85A4-4C9D-82CE-01BE4F1A001C}" type="presParOf" srcId="{042D112E-4B5F-426A-BB11-8E632ADAEDC5}" destId="{BC7ED409-AB1B-40A0-AA82-8D78AE040F4B}" srcOrd="4" destOrd="0" presId="urn:microsoft.com/office/officeart/2005/8/layout/cycle4#1"/>
    <dgm:cxn modelId="{4080D91C-644E-4921-A98F-3ED277BCC6D7}" type="presParOf" srcId="{8FC7EF9A-A38D-44DB-BA13-7E2818D6E089}" destId="{E8BC977B-2CD4-4C2C-80CF-C2D9E39F1E5C}" srcOrd="2" destOrd="0" presId="urn:microsoft.com/office/officeart/2005/8/layout/cycle4#1"/>
    <dgm:cxn modelId="{F1B5E187-158F-4FC7-B597-08A10C5D43A3}" type="presParOf" srcId="{8FC7EF9A-A38D-44DB-BA13-7E2818D6E089}" destId="{7B0E5CD1-4A66-46F0-9868-B12B648E28C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0EFEE5-FE69-4E1C-BE78-20B5CFA260EC}" type="doc">
      <dgm:prSet loTypeId="urn:microsoft.com/office/officeart/2005/8/layout/hProcess7#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E69D9C8-9F53-46F3-88C0-0A90A7E833CD}">
      <dgm:prSet phldrT="[Text]" custT="1"/>
      <dgm:spPr/>
      <dgm:t>
        <a:bodyPr/>
        <a:lstStyle/>
        <a:p>
          <a:r>
            <a:rPr lang="cs-CZ" sz="2800" dirty="0"/>
            <a:t>Bouření</a:t>
          </a:r>
        </a:p>
      </dgm:t>
    </dgm:pt>
    <dgm:pt modelId="{578A75FE-3EF5-4D77-B841-C362276C5985}" type="parTrans" cxnId="{27EF47F4-4F77-4CC8-A509-7C2CB5DC3163}">
      <dgm:prSet/>
      <dgm:spPr/>
      <dgm:t>
        <a:bodyPr/>
        <a:lstStyle/>
        <a:p>
          <a:endParaRPr lang="cs-CZ"/>
        </a:p>
      </dgm:t>
    </dgm:pt>
    <dgm:pt modelId="{EC97BA4F-4F3D-4C3A-82BD-A6C8F9A9DFE9}" type="sibTrans" cxnId="{27EF47F4-4F77-4CC8-A509-7C2CB5DC3163}">
      <dgm:prSet/>
      <dgm:spPr/>
      <dgm:t>
        <a:bodyPr/>
        <a:lstStyle/>
        <a:p>
          <a:endParaRPr lang="cs-CZ"/>
        </a:p>
      </dgm:t>
    </dgm:pt>
    <dgm:pt modelId="{F4A4F43A-72C4-40E9-BA73-4B2D5A875CC5}">
      <dgm:prSet phldrT="[Text]" custT="1"/>
      <dgm:spPr/>
      <dgm:t>
        <a:bodyPr/>
        <a:lstStyle/>
        <a:p>
          <a:endParaRPr lang="cs-CZ" sz="1600" dirty="0"/>
        </a:p>
        <a:p>
          <a:endParaRPr lang="cs-CZ" sz="1600" dirty="0"/>
        </a:p>
        <a:p>
          <a:endParaRPr lang="cs-CZ" sz="1600" dirty="0"/>
        </a:p>
        <a:p>
          <a:endParaRPr lang="cs-CZ" sz="1600" dirty="0"/>
        </a:p>
        <a:p>
          <a:endParaRPr lang="cs-CZ" sz="1600" dirty="0"/>
        </a:p>
        <a:p>
          <a:endParaRPr lang="cs-CZ" sz="1600" dirty="0"/>
        </a:p>
        <a:p>
          <a:endParaRPr lang="cs-CZ" sz="1600" dirty="0"/>
        </a:p>
        <a:p>
          <a:r>
            <a:rPr lang="cs-CZ" sz="1600" dirty="0"/>
            <a:t>Kooperativní hry</a:t>
          </a:r>
        </a:p>
      </dgm:t>
    </dgm:pt>
    <dgm:pt modelId="{46F7018E-6C0A-45B4-98DC-694350BCB98A}" type="parTrans" cxnId="{501E502E-35B0-475A-81FF-B5AA443C3DD6}">
      <dgm:prSet/>
      <dgm:spPr/>
      <dgm:t>
        <a:bodyPr/>
        <a:lstStyle/>
        <a:p>
          <a:endParaRPr lang="cs-CZ"/>
        </a:p>
      </dgm:t>
    </dgm:pt>
    <dgm:pt modelId="{9870F1B6-3389-4ED0-BDDF-37F2541428D8}" type="sibTrans" cxnId="{501E502E-35B0-475A-81FF-B5AA443C3DD6}">
      <dgm:prSet/>
      <dgm:spPr/>
      <dgm:t>
        <a:bodyPr/>
        <a:lstStyle/>
        <a:p>
          <a:endParaRPr lang="cs-CZ"/>
        </a:p>
      </dgm:t>
    </dgm:pt>
    <dgm:pt modelId="{6BF38873-4241-46DC-8A04-8E16735143FA}">
      <dgm:prSet phldrT="[Text]" custT="1"/>
      <dgm:spPr/>
      <dgm:t>
        <a:bodyPr/>
        <a:lstStyle/>
        <a:p>
          <a:r>
            <a:rPr lang="cs-CZ" sz="2800" dirty="0"/>
            <a:t>Normování</a:t>
          </a:r>
        </a:p>
      </dgm:t>
    </dgm:pt>
    <dgm:pt modelId="{56C87D95-5342-43D1-90A0-9B2D3D60B4AA}" type="parTrans" cxnId="{F9665FED-2877-4A8E-A538-C6B8D39FA96D}">
      <dgm:prSet/>
      <dgm:spPr/>
      <dgm:t>
        <a:bodyPr/>
        <a:lstStyle/>
        <a:p>
          <a:endParaRPr lang="cs-CZ"/>
        </a:p>
      </dgm:t>
    </dgm:pt>
    <dgm:pt modelId="{99CAF094-CB0B-4E41-A3DC-30FBBF0EC576}" type="sibTrans" cxnId="{F9665FED-2877-4A8E-A538-C6B8D39FA96D}">
      <dgm:prSet/>
      <dgm:spPr/>
      <dgm:t>
        <a:bodyPr/>
        <a:lstStyle/>
        <a:p>
          <a:endParaRPr lang="cs-CZ"/>
        </a:p>
      </dgm:t>
    </dgm:pt>
    <dgm:pt modelId="{7CD5E9A4-8FA9-4701-B8F5-87D9FE80AF09}">
      <dgm:prSet phldrT="[Text]" custT="1"/>
      <dgm:spPr/>
      <dgm:t>
        <a:bodyPr/>
        <a:lstStyle/>
        <a:p>
          <a:endParaRPr lang="cs-CZ" sz="1600" dirty="0"/>
        </a:p>
        <a:p>
          <a:endParaRPr lang="cs-CZ" sz="1600" dirty="0"/>
        </a:p>
        <a:p>
          <a:endParaRPr lang="cs-CZ" sz="1600" dirty="0"/>
        </a:p>
        <a:p>
          <a:r>
            <a:rPr lang="cs-CZ" sz="1600" dirty="0"/>
            <a:t>Větší týmové úkoly</a:t>
          </a:r>
        </a:p>
      </dgm:t>
    </dgm:pt>
    <dgm:pt modelId="{2D0239C0-8C51-44BB-9FDC-DC0B1FF9A58C}" type="parTrans" cxnId="{9553E845-A831-4A1C-A5ED-3E4EC13CFE53}">
      <dgm:prSet/>
      <dgm:spPr/>
      <dgm:t>
        <a:bodyPr/>
        <a:lstStyle/>
        <a:p>
          <a:endParaRPr lang="cs-CZ"/>
        </a:p>
      </dgm:t>
    </dgm:pt>
    <dgm:pt modelId="{86C401B4-C6E7-44C5-B813-5340CB6A8701}" type="sibTrans" cxnId="{9553E845-A831-4A1C-A5ED-3E4EC13CFE53}">
      <dgm:prSet/>
      <dgm:spPr/>
      <dgm:t>
        <a:bodyPr/>
        <a:lstStyle/>
        <a:p>
          <a:endParaRPr lang="cs-CZ"/>
        </a:p>
      </dgm:t>
    </dgm:pt>
    <dgm:pt modelId="{D6DDF998-F0CB-45DE-9D11-DFA3692C86B8}">
      <dgm:prSet phldrT="[Text]" custT="1"/>
      <dgm:spPr/>
      <dgm:t>
        <a:bodyPr/>
        <a:lstStyle/>
        <a:p>
          <a:r>
            <a:rPr lang="cs-CZ" sz="2800" dirty="0"/>
            <a:t>Formování</a:t>
          </a:r>
        </a:p>
      </dgm:t>
    </dgm:pt>
    <dgm:pt modelId="{60EEFA57-9BBE-4FA9-9924-72E23CD289BB}" type="parTrans" cxnId="{312476BF-A038-41D5-AB8A-9792386B373F}">
      <dgm:prSet/>
      <dgm:spPr/>
      <dgm:t>
        <a:bodyPr/>
        <a:lstStyle/>
        <a:p>
          <a:endParaRPr lang="cs-CZ"/>
        </a:p>
      </dgm:t>
    </dgm:pt>
    <dgm:pt modelId="{1AC85F6A-EE16-4BAC-B40B-91C37F0D9BC8}" type="sibTrans" cxnId="{312476BF-A038-41D5-AB8A-9792386B373F}">
      <dgm:prSet/>
      <dgm:spPr/>
      <dgm:t>
        <a:bodyPr/>
        <a:lstStyle/>
        <a:p>
          <a:endParaRPr lang="cs-CZ"/>
        </a:p>
      </dgm:t>
    </dgm:pt>
    <dgm:pt modelId="{B39921A1-4F7B-4FF0-8C75-0C755AF97102}">
      <dgm:prSet phldrT="[Text]" custT="1"/>
      <dgm:spPr/>
      <dgm:t>
        <a:bodyPr/>
        <a:lstStyle/>
        <a:p>
          <a:r>
            <a:rPr lang="cs-CZ" sz="1600" dirty="0"/>
            <a:t>Seznámení, nastavení pravidel,  rozvíjení důvěry</a:t>
          </a:r>
        </a:p>
      </dgm:t>
    </dgm:pt>
    <dgm:pt modelId="{BB7B8E61-A99C-43A4-8BFF-94CA99712E9C}" type="parTrans" cxnId="{C505E11F-5644-495B-987B-88C69D8880B2}">
      <dgm:prSet/>
      <dgm:spPr/>
      <dgm:t>
        <a:bodyPr/>
        <a:lstStyle/>
        <a:p>
          <a:endParaRPr lang="cs-CZ"/>
        </a:p>
      </dgm:t>
    </dgm:pt>
    <dgm:pt modelId="{4E0B1FE3-78EF-4A8A-AC28-9C84A7957C59}" type="sibTrans" cxnId="{C505E11F-5644-495B-987B-88C69D8880B2}">
      <dgm:prSet/>
      <dgm:spPr/>
      <dgm:t>
        <a:bodyPr/>
        <a:lstStyle/>
        <a:p>
          <a:endParaRPr lang="cs-CZ"/>
        </a:p>
      </dgm:t>
    </dgm:pt>
    <dgm:pt modelId="{42131283-DF77-4F07-96B9-2A0172EE4121}">
      <dgm:prSet phldrT="[Text]"/>
      <dgm:spPr/>
      <dgm:t>
        <a:bodyPr/>
        <a:lstStyle/>
        <a:p>
          <a:r>
            <a:rPr lang="cs-CZ" dirty="0"/>
            <a:t>Výkonnostní</a:t>
          </a:r>
        </a:p>
      </dgm:t>
    </dgm:pt>
    <dgm:pt modelId="{9E436D13-D174-4B91-AB5E-D69581D24263}" type="sibTrans" cxnId="{DFEED2FE-B7A5-4B27-9AF0-DD3CA4AEFD4F}">
      <dgm:prSet/>
      <dgm:spPr/>
      <dgm:t>
        <a:bodyPr/>
        <a:lstStyle/>
        <a:p>
          <a:endParaRPr lang="cs-CZ"/>
        </a:p>
      </dgm:t>
    </dgm:pt>
    <dgm:pt modelId="{952B6AAF-B0CF-4019-BD00-8495C841F71B}" type="parTrans" cxnId="{DFEED2FE-B7A5-4B27-9AF0-DD3CA4AEFD4F}">
      <dgm:prSet/>
      <dgm:spPr/>
      <dgm:t>
        <a:bodyPr/>
        <a:lstStyle/>
        <a:p>
          <a:endParaRPr lang="cs-CZ"/>
        </a:p>
      </dgm:t>
    </dgm:pt>
    <dgm:pt modelId="{83CFF0FA-6759-4D14-AAAC-12729667B464}">
      <dgm:prSet phldrT="[Text]" custT="1"/>
      <dgm:spPr/>
      <dgm:t>
        <a:bodyPr/>
        <a:lstStyle/>
        <a:p>
          <a:r>
            <a:rPr lang="cs-CZ" sz="1600" dirty="0"/>
            <a:t>Žákovské projekty</a:t>
          </a:r>
        </a:p>
      </dgm:t>
    </dgm:pt>
    <dgm:pt modelId="{B326F79F-F07B-4DBF-9718-B77953738512}" type="parTrans" cxnId="{EDD6425B-9F5F-435B-BC6E-11126CC75960}">
      <dgm:prSet/>
      <dgm:spPr/>
      <dgm:t>
        <a:bodyPr/>
        <a:lstStyle/>
        <a:p>
          <a:endParaRPr lang="cs-CZ"/>
        </a:p>
      </dgm:t>
    </dgm:pt>
    <dgm:pt modelId="{4240E614-A2CC-40B4-AB36-52AF12CF5358}" type="sibTrans" cxnId="{EDD6425B-9F5F-435B-BC6E-11126CC75960}">
      <dgm:prSet/>
      <dgm:spPr/>
      <dgm:t>
        <a:bodyPr/>
        <a:lstStyle/>
        <a:p>
          <a:endParaRPr lang="cs-CZ"/>
        </a:p>
      </dgm:t>
    </dgm:pt>
    <dgm:pt modelId="{CAA62E4C-6A8D-4B6B-B7E6-637BB18F891F}">
      <dgm:prSet phldrT="[Text]" custT="1"/>
      <dgm:spPr/>
      <dgm:t>
        <a:bodyPr/>
        <a:lstStyle/>
        <a:p>
          <a:r>
            <a:rPr lang="cs-CZ" sz="2800" dirty="0"/>
            <a:t>Zakončování</a:t>
          </a:r>
        </a:p>
      </dgm:t>
    </dgm:pt>
    <dgm:pt modelId="{6DD2110C-B61D-4EDF-A384-07914247E59E}" type="parTrans" cxnId="{217C6444-8CF6-4697-92FB-9831B727FCB2}">
      <dgm:prSet/>
      <dgm:spPr/>
      <dgm:t>
        <a:bodyPr/>
        <a:lstStyle/>
        <a:p>
          <a:endParaRPr lang="cs-CZ"/>
        </a:p>
      </dgm:t>
    </dgm:pt>
    <dgm:pt modelId="{B08E12D4-13AE-4088-8FB1-223EB72C3243}" type="sibTrans" cxnId="{217C6444-8CF6-4697-92FB-9831B727FCB2}">
      <dgm:prSet/>
      <dgm:spPr/>
      <dgm:t>
        <a:bodyPr/>
        <a:lstStyle/>
        <a:p>
          <a:endParaRPr lang="cs-CZ"/>
        </a:p>
      </dgm:t>
    </dgm:pt>
    <dgm:pt modelId="{04F41331-C46F-4E84-9FC7-1E39E8D60012}">
      <dgm:prSet phldrT="[Text]" custT="1"/>
      <dgm:spPr/>
      <dgm:t>
        <a:bodyPr/>
        <a:lstStyle/>
        <a:p>
          <a:endParaRPr lang="cs-CZ" sz="1600" dirty="0"/>
        </a:p>
        <a:p>
          <a:endParaRPr lang="cs-CZ" sz="1600" dirty="0"/>
        </a:p>
        <a:p>
          <a:r>
            <a:rPr lang="cs-CZ" sz="1600" dirty="0"/>
            <a:t>Reflexe, uzavření</a:t>
          </a:r>
        </a:p>
      </dgm:t>
    </dgm:pt>
    <dgm:pt modelId="{61C44DC4-8FA7-42AF-BDBD-D0C023DEE763}" type="parTrans" cxnId="{CBEF3F44-67D7-4677-AAAC-0B52506299C8}">
      <dgm:prSet/>
      <dgm:spPr/>
      <dgm:t>
        <a:bodyPr/>
        <a:lstStyle/>
        <a:p>
          <a:endParaRPr lang="cs-CZ"/>
        </a:p>
      </dgm:t>
    </dgm:pt>
    <dgm:pt modelId="{BC204921-21FC-4150-AFF7-FC11AAC6BA1C}" type="sibTrans" cxnId="{CBEF3F44-67D7-4677-AAAC-0B52506299C8}">
      <dgm:prSet/>
      <dgm:spPr/>
      <dgm:t>
        <a:bodyPr/>
        <a:lstStyle/>
        <a:p>
          <a:endParaRPr lang="cs-CZ"/>
        </a:p>
      </dgm:t>
    </dgm:pt>
    <dgm:pt modelId="{E9C4A9BD-183E-4CD6-88F8-DDDA1577C7B9}">
      <dgm:prSet phldrT="[Text]" custT="1"/>
      <dgm:spPr/>
      <dgm:t>
        <a:bodyPr/>
        <a:lstStyle/>
        <a:p>
          <a:endParaRPr lang="cs-CZ" sz="1600" dirty="0"/>
        </a:p>
      </dgm:t>
    </dgm:pt>
    <dgm:pt modelId="{B60CB663-9601-40B3-971A-C0F355A622FA}" type="parTrans" cxnId="{1C9148FA-505B-4EBB-813A-AFE4AE472B29}">
      <dgm:prSet/>
      <dgm:spPr/>
      <dgm:t>
        <a:bodyPr/>
        <a:lstStyle/>
        <a:p>
          <a:endParaRPr lang="cs-CZ"/>
        </a:p>
      </dgm:t>
    </dgm:pt>
    <dgm:pt modelId="{ADB7460A-63C1-431C-8062-F3A4011031CD}" type="sibTrans" cxnId="{1C9148FA-505B-4EBB-813A-AFE4AE472B29}">
      <dgm:prSet/>
      <dgm:spPr/>
      <dgm:t>
        <a:bodyPr/>
        <a:lstStyle/>
        <a:p>
          <a:endParaRPr lang="cs-CZ"/>
        </a:p>
      </dgm:t>
    </dgm:pt>
    <dgm:pt modelId="{6F92EE81-EE44-4705-B14F-C7EC096DFD94}">
      <dgm:prSet phldrT="[Text]" custT="1"/>
      <dgm:spPr/>
      <dgm:t>
        <a:bodyPr/>
        <a:lstStyle/>
        <a:p>
          <a:endParaRPr lang="cs-CZ" sz="1600" dirty="0"/>
        </a:p>
      </dgm:t>
    </dgm:pt>
    <dgm:pt modelId="{13F13CB1-4C4B-4FF5-9360-B88576183CB5}" type="parTrans" cxnId="{EA3F7F3A-517B-469A-9BA6-FD32AFC2CB8F}">
      <dgm:prSet/>
      <dgm:spPr/>
      <dgm:t>
        <a:bodyPr/>
        <a:lstStyle/>
        <a:p>
          <a:endParaRPr lang="cs-CZ"/>
        </a:p>
      </dgm:t>
    </dgm:pt>
    <dgm:pt modelId="{97DF6360-1B06-47BD-A822-9CB1A6E04B85}" type="sibTrans" cxnId="{EA3F7F3A-517B-469A-9BA6-FD32AFC2CB8F}">
      <dgm:prSet/>
      <dgm:spPr/>
      <dgm:t>
        <a:bodyPr/>
        <a:lstStyle/>
        <a:p>
          <a:endParaRPr lang="cs-CZ"/>
        </a:p>
      </dgm:t>
    </dgm:pt>
    <dgm:pt modelId="{9593093C-14D7-48D9-AAB9-4AC10967F0FB}">
      <dgm:prSet phldrT="[Text]" custT="1"/>
      <dgm:spPr/>
      <dgm:t>
        <a:bodyPr/>
        <a:lstStyle/>
        <a:p>
          <a:endParaRPr lang="cs-CZ" sz="1600" dirty="0"/>
        </a:p>
      </dgm:t>
    </dgm:pt>
    <dgm:pt modelId="{7AC56D23-6A11-4D6D-8E5B-386CCFF4862D}" type="parTrans" cxnId="{8D77409A-B83F-47AE-AB3B-0194AA559290}">
      <dgm:prSet/>
      <dgm:spPr/>
      <dgm:t>
        <a:bodyPr/>
        <a:lstStyle/>
        <a:p>
          <a:endParaRPr lang="cs-CZ"/>
        </a:p>
      </dgm:t>
    </dgm:pt>
    <dgm:pt modelId="{4B962713-9486-4DF2-A8B5-FF4598CC904B}" type="sibTrans" cxnId="{8D77409A-B83F-47AE-AB3B-0194AA559290}">
      <dgm:prSet/>
      <dgm:spPr/>
      <dgm:t>
        <a:bodyPr/>
        <a:lstStyle/>
        <a:p>
          <a:endParaRPr lang="cs-CZ"/>
        </a:p>
      </dgm:t>
    </dgm:pt>
    <dgm:pt modelId="{A6B73FC8-4F6F-4AAF-8A6F-E62C03BF7124}">
      <dgm:prSet phldrT="[Text]" custT="1"/>
      <dgm:spPr/>
      <dgm:t>
        <a:bodyPr/>
        <a:lstStyle/>
        <a:p>
          <a:endParaRPr lang="cs-CZ" sz="1600" dirty="0"/>
        </a:p>
      </dgm:t>
    </dgm:pt>
    <dgm:pt modelId="{AFCD4A4D-ACED-4B25-9C6D-1159C21C6491}" type="parTrans" cxnId="{6DF7E74F-0876-4F1F-B907-C537A093EF1E}">
      <dgm:prSet/>
      <dgm:spPr/>
      <dgm:t>
        <a:bodyPr/>
        <a:lstStyle/>
        <a:p>
          <a:endParaRPr lang="cs-CZ"/>
        </a:p>
      </dgm:t>
    </dgm:pt>
    <dgm:pt modelId="{2C095575-4CEC-4BB5-9E22-587A084C51C0}" type="sibTrans" cxnId="{6DF7E74F-0876-4F1F-B907-C537A093EF1E}">
      <dgm:prSet/>
      <dgm:spPr/>
      <dgm:t>
        <a:bodyPr/>
        <a:lstStyle/>
        <a:p>
          <a:endParaRPr lang="cs-CZ"/>
        </a:p>
      </dgm:t>
    </dgm:pt>
    <dgm:pt modelId="{2AE71473-3B32-4ADF-867A-1E4054FE3079}" type="pres">
      <dgm:prSet presAssocID="{7D0EFEE5-FE69-4E1C-BE78-20B5CFA260EC}" presName="Name0" presStyleCnt="0">
        <dgm:presLayoutVars>
          <dgm:dir/>
          <dgm:animLvl val="lvl"/>
          <dgm:resizeHandles val="exact"/>
        </dgm:presLayoutVars>
      </dgm:prSet>
      <dgm:spPr/>
    </dgm:pt>
    <dgm:pt modelId="{91D20C39-F37E-454A-8936-5AC9BD0F2DD3}" type="pres">
      <dgm:prSet presAssocID="{D6DDF998-F0CB-45DE-9D11-DFA3692C86B8}" presName="compositeNode" presStyleCnt="0">
        <dgm:presLayoutVars>
          <dgm:bulletEnabled val="1"/>
        </dgm:presLayoutVars>
      </dgm:prSet>
      <dgm:spPr/>
    </dgm:pt>
    <dgm:pt modelId="{D9617F9D-3C64-4E38-B62B-47428A490A1F}" type="pres">
      <dgm:prSet presAssocID="{D6DDF998-F0CB-45DE-9D11-DFA3692C86B8}" presName="bgRect" presStyleLbl="node1" presStyleIdx="0" presStyleCnt="5"/>
      <dgm:spPr/>
    </dgm:pt>
    <dgm:pt modelId="{C0A517D2-970E-4199-8E9A-27B6B73BB29C}" type="pres">
      <dgm:prSet presAssocID="{D6DDF998-F0CB-45DE-9D11-DFA3692C86B8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A98C9133-B510-4F5B-B3FB-898920D2E5BF}" type="pres">
      <dgm:prSet presAssocID="{D6DDF998-F0CB-45DE-9D11-DFA3692C86B8}" presName="childNode" presStyleLbl="node1" presStyleIdx="0" presStyleCnt="5">
        <dgm:presLayoutVars>
          <dgm:bulletEnabled val="1"/>
        </dgm:presLayoutVars>
      </dgm:prSet>
      <dgm:spPr/>
    </dgm:pt>
    <dgm:pt modelId="{C5148AF3-3C95-4700-AE48-C2C7E2D0DD8F}" type="pres">
      <dgm:prSet presAssocID="{1AC85F6A-EE16-4BAC-B40B-91C37F0D9BC8}" presName="hSp" presStyleCnt="0"/>
      <dgm:spPr/>
    </dgm:pt>
    <dgm:pt modelId="{CEE7514C-4298-48A1-B54C-95E856B3051B}" type="pres">
      <dgm:prSet presAssocID="{1AC85F6A-EE16-4BAC-B40B-91C37F0D9BC8}" presName="vProcSp" presStyleCnt="0"/>
      <dgm:spPr/>
    </dgm:pt>
    <dgm:pt modelId="{91F60CD8-0FCC-4F85-B3F0-A9D242FF304D}" type="pres">
      <dgm:prSet presAssocID="{1AC85F6A-EE16-4BAC-B40B-91C37F0D9BC8}" presName="vSp1" presStyleCnt="0"/>
      <dgm:spPr/>
    </dgm:pt>
    <dgm:pt modelId="{CF586034-F922-40DC-8CA4-C1D6ECE04D0D}" type="pres">
      <dgm:prSet presAssocID="{1AC85F6A-EE16-4BAC-B40B-91C37F0D9BC8}" presName="simulatedConn" presStyleLbl="solidFgAcc1" presStyleIdx="0" presStyleCnt="4"/>
      <dgm:spPr/>
    </dgm:pt>
    <dgm:pt modelId="{F336596A-EE98-483C-93E7-7EBE874AF026}" type="pres">
      <dgm:prSet presAssocID="{1AC85F6A-EE16-4BAC-B40B-91C37F0D9BC8}" presName="vSp2" presStyleCnt="0"/>
      <dgm:spPr/>
    </dgm:pt>
    <dgm:pt modelId="{FF4DAA21-02AF-40E3-A26F-2D244E0549B2}" type="pres">
      <dgm:prSet presAssocID="{1AC85F6A-EE16-4BAC-B40B-91C37F0D9BC8}" presName="sibTrans" presStyleCnt="0"/>
      <dgm:spPr/>
    </dgm:pt>
    <dgm:pt modelId="{8B1AAC99-80E6-4F3C-8D99-6326F8F3247D}" type="pres">
      <dgm:prSet presAssocID="{7E69D9C8-9F53-46F3-88C0-0A90A7E833CD}" presName="compositeNode" presStyleCnt="0">
        <dgm:presLayoutVars>
          <dgm:bulletEnabled val="1"/>
        </dgm:presLayoutVars>
      </dgm:prSet>
      <dgm:spPr/>
    </dgm:pt>
    <dgm:pt modelId="{9F3147B9-E01E-4C26-9888-E01B0B487E71}" type="pres">
      <dgm:prSet presAssocID="{7E69D9C8-9F53-46F3-88C0-0A90A7E833CD}" presName="bgRect" presStyleLbl="node1" presStyleIdx="1" presStyleCnt="5"/>
      <dgm:spPr/>
    </dgm:pt>
    <dgm:pt modelId="{6667F8AA-9467-4847-93A9-24772FA3CE12}" type="pres">
      <dgm:prSet presAssocID="{7E69D9C8-9F53-46F3-88C0-0A90A7E833CD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BECA532D-0CB8-4FB1-A08F-BB2E3792CB48}" type="pres">
      <dgm:prSet presAssocID="{7E69D9C8-9F53-46F3-88C0-0A90A7E833CD}" presName="childNode" presStyleLbl="node1" presStyleIdx="1" presStyleCnt="5">
        <dgm:presLayoutVars>
          <dgm:bulletEnabled val="1"/>
        </dgm:presLayoutVars>
      </dgm:prSet>
      <dgm:spPr/>
    </dgm:pt>
    <dgm:pt modelId="{73C6289B-D4F2-48D0-B2C4-D7D13915DDF0}" type="pres">
      <dgm:prSet presAssocID="{EC97BA4F-4F3D-4C3A-82BD-A6C8F9A9DFE9}" presName="hSp" presStyleCnt="0"/>
      <dgm:spPr/>
    </dgm:pt>
    <dgm:pt modelId="{920D87DB-48FD-4D71-A304-436994161F14}" type="pres">
      <dgm:prSet presAssocID="{EC97BA4F-4F3D-4C3A-82BD-A6C8F9A9DFE9}" presName="vProcSp" presStyleCnt="0"/>
      <dgm:spPr/>
    </dgm:pt>
    <dgm:pt modelId="{C52E1978-3BF4-408D-8117-190A8DAAA8B7}" type="pres">
      <dgm:prSet presAssocID="{EC97BA4F-4F3D-4C3A-82BD-A6C8F9A9DFE9}" presName="vSp1" presStyleCnt="0"/>
      <dgm:spPr/>
    </dgm:pt>
    <dgm:pt modelId="{7AD793DB-FB8E-44EB-ACB0-CEEFE135FF48}" type="pres">
      <dgm:prSet presAssocID="{EC97BA4F-4F3D-4C3A-82BD-A6C8F9A9DFE9}" presName="simulatedConn" presStyleLbl="solidFgAcc1" presStyleIdx="1" presStyleCnt="4"/>
      <dgm:spPr/>
    </dgm:pt>
    <dgm:pt modelId="{15CB8EC5-3061-4C4A-9210-BCA11E07D379}" type="pres">
      <dgm:prSet presAssocID="{EC97BA4F-4F3D-4C3A-82BD-A6C8F9A9DFE9}" presName="vSp2" presStyleCnt="0"/>
      <dgm:spPr/>
    </dgm:pt>
    <dgm:pt modelId="{8CA1F275-B7EC-44AB-9B8C-8CFB1D445E5D}" type="pres">
      <dgm:prSet presAssocID="{EC97BA4F-4F3D-4C3A-82BD-A6C8F9A9DFE9}" presName="sibTrans" presStyleCnt="0"/>
      <dgm:spPr/>
    </dgm:pt>
    <dgm:pt modelId="{66B42D26-2E8E-481E-9F6F-3321E3E84912}" type="pres">
      <dgm:prSet presAssocID="{6BF38873-4241-46DC-8A04-8E16735143FA}" presName="compositeNode" presStyleCnt="0">
        <dgm:presLayoutVars>
          <dgm:bulletEnabled val="1"/>
        </dgm:presLayoutVars>
      </dgm:prSet>
      <dgm:spPr/>
    </dgm:pt>
    <dgm:pt modelId="{7B7C8A37-20FA-45A8-97B5-5EFB5B889B3B}" type="pres">
      <dgm:prSet presAssocID="{6BF38873-4241-46DC-8A04-8E16735143FA}" presName="bgRect" presStyleLbl="node1" presStyleIdx="2" presStyleCnt="5"/>
      <dgm:spPr/>
    </dgm:pt>
    <dgm:pt modelId="{FA0A0593-EDB2-43ED-9418-5057F5982FA9}" type="pres">
      <dgm:prSet presAssocID="{6BF38873-4241-46DC-8A04-8E16735143F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7AD0B320-4F18-45E7-BD8B-A38CEDA88534}" type="pres">
      <dgm:prSet presAssocID="{6BF38873-4241-46DC-8A04-8E16735143FA}" presName="childNode" presStyleLbl="node1" presStyleIdx="2" presStyleCnt="5">
        <dgm:presLayoutVars>
          <dgm:bulletEnabled val="1"/>
        </dgm:presLayoutVars>
      </dgm:prSet>
      <dgm:spPr/>
    </dgm:pt>
    <dgm:pt modelId="{CA82C049-087C-4A5A-B551-E243B806E210}" type="pres">
      <dgm:prSet presAssocID="{99CAF094-CB0B-4E41-A3DC-30FBBF0EC576}" presName="hSp" presStyleCnt="0"/>
      <dgm:spPr/>
    </dgm:pt>
    <dgm:pt modelId="{710D2373-5B20-41B7-92A5-713CBFC1598B}" type="pres">
      <dgm:prSet presAssocID="{99CAF094-CB0B-4E41-A3DC-30FBBF0EC576}" presName="vProcSp" presStyleCnt="0"/>
      <dgm:spPr/>
    </dgm:pt>
    <dgm:pt modelId="{59B0CC22-AD47-4232-85C1-C9CDA8DA9A14}" type="pres">
      <dgm:prSet presAssocID="{99CAF094-CB0B-4E41-A3DC-30FBBF0EC576}" presName="vSp1" presStyleCnt="0"/>
      <dgm:spPr/>
    </dgm:pt>
    <dgm:pt modelId="{C8734425-9AD2-40CE-802B-E5F46E853589}" type="pres">
      <dgm:prSet presAssocID="{99CAF094-CB0B-4E41-A3DC-30FBBF0EC576}" presName="simulatedConn" presStyleLbl="solidFgAcc1" presStyleIdx="2" presStyleCnt="4"/>
      <dgm:spPr/>
    </dgm:pt>
    <dgm:pt modelId="{33ED5B3F-F15F-45CC-905D-F0BAA4917765}" type="pres">
      <dgm:prSet presAssocID="{99CAF094-CB0B-4E41-A3DC-30FBBF0EC576}" presName="vSp2" presStyleCnt="0"/>
      <dgm:spPr/>
    </dgm:pt>
    <dgm:pt modelId="{EB65D6D3-E0FB-4090-B94B-1FBB585ABF05}" type="pres">
      <dgm:prSet presAssocID="{99CAF094-CB0B-4E41-A3DC-30FBBF0EC576}" presName="sibTrans" presStyleCnt="0"/>
      <dgm:spPr/>
    </dgm:pt>
    <dgm:pt modelId="{DB1B8969-643B-48CD-9054-234199FCAA01}" type="pres">
      <dgm:prSet presAssocID="{42131283-DF77-4F07-96B9-2A0172EE4121}" presName="compositeNode" presStyleCnt="0">
        <dgm:presLayoutVars>
          <dgm:bulletEnabled val="1"/>
        </dgm:presLayoutVars>
      </dgm:prSet>
      <dgm:spPr/>
    </dgm:pt>
    <dgm:pt modelId="{5212AEC5-000B-4040-BB83-C1ECB151EE03}" type="pres">
      <dgm:prSet presAssocID="{42131283-DF77-4F07-96B9-2A0172EE4121}" presName="bgRect" presStyleLbl="node1" presStyleIdx="3" presStyleCnt="5"/>
      <dgm:spPr/>
    </dgm:pt>
    <dgm:pt modelId="{A07B4340-07C4-4C8E-A10C-C03CBF3D6C65}" type="pres">
      <dgm:prSet presAssocID="{42131283-DF77-4F07-96B9-2A0172EE412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BEE82DF2-A6A2-4463-9B70-513435BCB78B}" type="pres">
      <dgm:prSet presAssocID="{42131283-DF77-4F07-96B9-2A0172EE4121}" presName="childNode" presStyleLbl="node1" presStyleIdx="3" presStyleCnt="5">
        <dgm:presLayoutVars>
          <dgm:bulletEnabled val="1"/>
        </dgm:presLayoutVars>
      </dgm:prSet>
      <dgm:spPr/>
    </dgm:pt>
    <dgm:pt modelId="{FB93FA98-42F3-44C0-8381-63EBF2545243}" type="pres">
      <dgm:prSet presAssocID="{9E436D13-D174-4B91-AB5E-D69581D24263}" presName="hSp" presStyleCnt="0"/>
      <dgm:spPr/>
    </dgm:pt>
    <dgm:pt modelId="{52072DA2-6975-44A6-A6F7-B375AF378576}" type="pres">
      <dgm:prSet presAssocID="{9E436D13-D174-4B91-AB5E-D69581D24263}" presName="vProcSp" presStyleCnt="0"/>
      <dgm:spPr/>
    </dgm:pt>
    <dgm:pt modelId="{28441266-82F4-4B1D-B234-83327C6D5132}" type="pres">
      <dgm:prSet presAssocID="{9E436D13-D174-4B91-AB5E-D69581D24263}" presName="vSp1" presStyleCnt="0"/>
      <dgm:spPr/>
    </dgm:pt>
    <dgm:pt modelId="{F3874958-4F87-4E18-A1A1-5108D9C93063}" type="pres">
      <dgm:prSet presAssocID="{9E436D13-D174-4B91-AB5E-D69581D24263}" presName="simulatedConn" presStyleLbl="solidFgAcc1" presStyleIdx="3" presStyleCnt="4"/>
      <dgm:spPr/>
    </dgm:pt>
    <dgm:pt modelId="{4FBD1607-0EAD-4163-829E-15440FA47792}" type="pres">
      <dgm:prSet presAssocID="{9E436D13-D174-4B91-AB5E-D69581D24263}" presName="vSp2" presStyleCnt="0"/>
      <dgm:spPr/>
    </dgm:pt>
    <dgm:pt modelId="{605D35CE-F030-476F-A1C0-0B24F2133DEF}" type="pres">
      <dgm:prSet presAssocID="{9E436D13-D174-4B91-AB5E-D69581D24263}" presName="sibTrans" presStyleCnt="0"/>
      <dgm:spPr/>
    </dgm:pt>
    <dgm:pt modelId="{CC5E1CF2-1290-424D-B7B9-B974C9A7859D}" type="pres">
      <dgm:prSet presAssocID="{CAA62E4C-6A8D-4B6B-B7E6-637BB18F891F}" presName="compositeNode" presStyleCnt="0">
        <dgm:presLayoutVars>
          <dgm:bulletEnabled val="1"/>
        </dgm:presLayoutVars>
      </dgm:prSet>
      <dgm:spPr/>
    </dgm:pt>
    <dgm:pt modelId="{BF614046-607C-4A0B-AEE7-96C796D8C519}" type="pres">
      <dgm:prSet presAssocID="{CAA62E4C-6A8D-4B6B-B7E6-637BB18F891F}" presName="bgRect" presStyleLbl="node1" presStyleIdx="4" presStyleCnt="5"/>
      <dgm:spPr/>
    </dgm:pt>
    <dgm:pt modelId="{371815C6-3AA9-413C-A694-5A6C5C86F742}" type="pres">
      <dgm:prSet presAssocID="{CAA62E4C-6A8D-4B6B-B7E6-637BB18F891F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9A0DCFA7-DC5B-4473-85BD-0B1807298315}" type="pres">
      <dgm:prSet presAssocID="{CAA62E4C-6A8D-4B6B-B7E6-637BB18F891F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533E7F14-383A-457D-B493-D87D78EA5B45}" type="presOf" srcId="{CAA62E4C-6A8D-4B6B-B7E6-637BB18F891F}" destId="{BF614046-607C-4A0B-AEE7-96C796D8C519}" srcOrd="0" destOrd="0" presId="urn:microsoft.com/office/officeart/2005/8/layout/hProcess7#2"/>
    <dgm:cxn modelId="{5209701A-1B30-4A98-A41F-2BE49CA229A0}" type="presOf" srcId="{9593093C-14D7-48D9-AAB9-4AC10967F0FB}" destId="{A98C9133-B510-4F5B-B3FB-898920D2E5BF}" srcOrd="0" destOrd="2" presId="urn:microsoft.com/office/officeart/2005/8/layout/hProcess7#2"/>
    <dgm:cxn modelId="{C505E11F-5644-495B-987B-88C69D8880B2}" srcId="{D6DDF998-F0CB-45DE-9D11-DFA3692C86B8}" destId="{B39921A1-4F7B-4FF0-8C75-0C755AF97102}" srcOrd="4" destOrd="0" parTransId="{BB7B8E61-A99C-43A4-8BFF-94CA99712E9C}" sibTransId="{4E0B1FE3-78EF-4A8A-AC28-9C84A7957C59}"/>
    <dgm:cxn modelId="{501E502E-35B0-475A-81FF-B5AA443C3DD6}" srcId="{7E69D9C8-9F53-46F3-88C0-0A90A7E833CD}" destId="{F4A4F43A-72C4-40E9-BA73-4B2D5A875CC5}" srcOrd="0" destOrd="0" parTransId="{46F7018E-6C0A-45B4-98DC-694350BCB98A}" sibTransId="{9870F1B6-3389-4ED0-BDDF-37F2541428D8}"/>
    <dgm:cxn modelId="{104B5938-EF19-4BF1-88F8-BFEAFF1F3F33}" type="presOf" srcId="{7E69D9C8-9F53-46F3-88C0-0A90A7E833CD}" destId="{6667F8AA-9467-4847-93A9-24772FA3CE12}" srcOrd="1" destOrd="0" presId="urn:microsoft.com/office/officeart/2005/8/layout/hProcess7#2"/>
    <dgm:cxn modelId="{EA3F7F3A-517B-469A-9BA6-FD32AFC2CB8F}" srcId="{D6DDF998-F0CB-45DE-9D11-DFA3692C86B8}" destId="{6F92EE81-EE44-4705-B14F-C7EC096DFD94}" srcOrd="1" destOrd="0" parTransId="{13F13CB1-4C4B-4FF5-9360-B88576183CB5}" sibTransId="{97DF6360-1B06-47BD-A822-9CB1A6E04B85}"/>
    <dgm:cxn modelId="{D96C773B-5590-4B57-A6AF-6606176F896E}" type="presOf" srcId="{7CD5E9A4-8FA9-4701-B8F5-87D9FE80AF09}" destId="{7AD0B320-4F18-45E7-BD8B-A38CEDA88534}" srcOrd="0" destOrd="0" presId="urn:microsoft.com/office/officeart/2005/8/layout/hProcess7#2"/>
    <dgm:cxn modelId="{C6049B3E-C55A-44E3-A72E-7E20185D829E}" type="presOf" srcId="{7E69D9C8-9F53-46F3-88C0-0A90A7E833CD}" destId="{9F3147B9-E01E-4C26-9888-E01B0B487E71}" srcOrd="0" destOrd="0" presId="urn:microsoft.com/office/officeart/2005/8/layout/hProcess7#2"/>
    <dgm:cxn modelId="{4C67DB40-8B6D-4A55-81B8-69143E760E2B}" type="presOf" srcId="{CAA62E4C-6A8D-4B6B-B7E6-637BB18F891F}" destId="{371815C6-3AA9-413C-A694-5A6C5C86F742}" srcOrd="1" destOrd="0" presId="urn:microsoft.com/office/officeart/2005/8/layout/hProcess7#2"/>
    <dgm:cxn modelId="{EDD6425B-9F5F-435B-BC6E-11126CC75960}" srcId="{42131283-DF77-4F07-96B9-2A0172EE4121}" destId="{83CFF0FA-6759-4D14-AAAC-12729667B464}" srcOrd="0" destOrd="0" parTransId="{B326F79F-F07B-4DBF-9718-B77953738512}" sibTransId="{4240E614-A2CC-40B4-AB36-52AF12CF5358}"/>
    <dgm:cxn modelId="{9271995C-83F5-4B7B-944A-3E92901052FC}" type="presOf" srcId="{42131283-DF77-4F07-96B9-2A0172EE4121}" destId="{5212AEC5-000B-4040-BB83-C1ECB151EE03}" srcOrd="0" destOrd="0" presId="urn:microsoft.com/office/officeart/2005/8/layout/hProcess7#2"/>
    <dgm:cxn modelId="{F0621E63-EA8C-4421-87E3-0A1686B48F4C}" type="presOf" srcId="{83CFF0FA-6759-4D14-AAAC-12729667B464}" destId="{BEE82DF2-A6A2-4463-9B70-513435BCB78B}" srcOrd="0" destOrd="0" presId="urn:microsoft.com/office/officeart/2005/8/layout/hProcess7#2"/>
    <dgm:cxn modelId="{61261464-6E97-4A48-90FC-8729D5E4DDE0}" type="presOf" srcId="{04F41331-C46F-4E84-9FC7-1E39E8D60012}" destId="{9A0DCFA7-DC5B-4473-85BD-0B1807298315}" srcOrd="0" destOrd="0" presId="urn:microsoft.com/office/officeart/2005/8/layout/hProcess7#2"/>
    <dgm:cxn modelId="{CBEF3F44-67D7-4677-AAAC-0B52506299C8}" srcId="{CAA62E4C-6A8D-4B6B-B7E6-637BB18F891F}" destId="{04F41331-C46F-4E84-9FC7-1E39E8D60012}" srcOrd="0" destOrd="0" parTransId="{61C44DC4-8FA7-42AF-BDBD-D0C023DEE763}" sibTransId="{BC204921-21FC-4150-AFF7-FC11AAC6BA1C}"/>
    <dgm:cxn modelId="{217C6444-8CF6-4697-92FB-9831B727FCB2}" srcId="{7D0EFEE5-FE69-4E1C-BE78-20B5CFA260EC}" destId="{CAA62E4C-6A8D-4B6B-B7E6-637BB18F891F}" srcOrd="4" destOrd="0" parTransId="{6DD2110C-B61D-4EDF-A384-07914247E59E}" sibTransId="{B08E12D4-13AE-4088-8FB1-223EB72C3243}"/>
    <dgm:cxn modelId="{9553E845-A831-4A1C-A5ED-3E4EC13CFE53}" srcId="{6BF38873-4241-46DC-8A04-8E16735143FA}" destId="{7CD5E9A4-8FA9-4701-B8F5-87D9FE80AF09}" srcOrd="0" destOrd="0" parTransId="{2D0239C0-8C51-44BB-9FDC-DC0B1FF9A58C}" sibTransId="{86C401B4-C6E7-44C5-B813-5340CB6A8701}"/>
    <dgm:cxn modelId="{9D94C046-D85C-4A4A-9A83-DC28B076FC9B}" type="presOf" srcId="{D6DDF998-F0CB-45DE-9D11-DFA3692C86B8}" destId="{D9617F9D-3C64-4E38-B62B-47428A490A1F}" srcOrd="0" destOrd="0" presId="urn:microsoft.com/office/officeart/2005/8/layout/hProcess7#2"/>
    <dgm:cxn modelId="{6DF7E74F-0876-4F1F-B907-C537A093EF1E}" srcId="{D6DDF998-F0CB-45DE-9D11-DFA3692C86B8}" destId="{A6B73FC8-4F6F-4AAF-8A6F-E62C03BF7124}" srcOrd="3" destOrd="0" parTransId="{AFCD4A4D-ACED-4B25-9C6D-1159C21C6491}" sibTransId="{2C095575-4CEC-4BB5-9E22-587A084C51C0}"/>
    <dgm:cxn modelId="{BEABC351-8BFD-41A3-BF24-3A842F818C14}" type="presOf" srcId="{D6DDF998-F0CB-45DE-9D11-DFA3692C86B8}" destId="{C0A517D2-970E-4199-8E9A-27B6B73BB29C}" srcOrd="1" destOrd="0" presId="urn:microsoft.com/office/officeart/2005/8/layout/hProcess7#2"/>
    <dgm:cxn modelId="{D9BCB275-F983-422C-9A6C-EEB8CFDE3954}" type="presOf" srcId="{F4A4F43A-72C4-40E9-BA73-4B2D5A875CC5}" destId="{BECA532D-0CB8-4FB1-A08F-BB2E3792CB48}" srcOrd="0" destOrd="0" presId="urn:microsoft.com/office/officeart/2005/8/layout/hProcess7#2"/>
    <dgm:cxn modelId="{34B69E77-4C18-45F1-9E19-C3FD3CB9BD28}" type="presOf" srcId="{A6B73FC8-4F6F-4AAF-8A6F-E62C03BF7124}" destId="{A98C9133-B510-4F5B-B3FB-898920D2E5BF}" srcOrd="0" destOrd="3" presId="urn:microsoft.com/office/officeart/2005/8/layout/hProcess7#2"/>
    <dgm:cxn modelId="{DCE84A89-65BD-448E-8290-D3B47020DE97}" type="presOf" srcId="{B39921A1-4F7B-4FF0-8C75-0C755AF97102}" destId="{A98C9133-B510-4F5B-B3FB-898920D2E5BF}" srcOrd="0" destOrd="4" presId="urn:microsoft.com/office/officeart/2005/8/layout/hProcess7#2"/>
    <dgm:cxn modelId="{8D77409A-B83F-47AE-AB3B-0194AA559290}" srcId="{D6DDF998-F0CB-45DE-9D11-DFA3692C86B8}" destId="{9593093C-14D7-48D9-AAB9-4AC10967F0FB}" srcOrd="2" destOrd="0" parTransId="{7AC56D23-6A11-4D6D-8E5B-386CCFF4862D}" sibTransId="{4B962713-9486-4DF2-A8B5-FF4598CC904B}"/>
    <dgm:cxn modelId="{BFA60EA3-6DDD-4264-B99C-ADFE27E0439A}" type="presOf" srcId="{7D0EFEE5-FE69-4E1C-BE78-20B5CFA260EC}" destId="{2AE71473-3B32-4ADF-867A-1E4054FE3079}" srcOrd="0" destOrd="0" presId="urn:microsoft.com/office/officeart/2005/8/layout/hProcess7#2"/>
    <dgm:cxn modelId="{E97581AA-901C-4861-8565-8BC55F12CC0E}" type="presOf" srcId="{6F92EE81-EE44-4705-B14F-C7EC096DFD94}" destId="{A98C9133-B510-4F5B-B3FB-898920D2E5BF}" srcOrd="0" destOrd="1" presId="urn:microsoft.com/office/officeart/2005/8/layout/hProcess7#2"/>
    <dgm:cxn modelId="{1B5EE6B5-4641-4BCD-98C5-784223794D03}" type="presOf" srcId="{42131283-DF77-4F07-96B9-2A0172EE4121}" destId="{A07B4340-07C4-4C8E-A10C-C03CBF3D6C65}" srcOrd="1" destOrd="0" presId="urn:microsoft.com/office/officeart/2005/8/layout/hProcess7#2"/>
    <dgm:cxn modelId="{312476BF-A038-41D5-AB8A-9792386B373F}" srcId="{7D0EFEE5-FE69-4E1C-BE78-20B5CFA260EC}" destId="{D6DDF998-F0CB-45DE-9D11-DFA3692C86B8}" srcOrd="0" destOrd="0" parTransId="{60EEFA57-9BBE-4FA9-9924-72E23CD289BB}" sibTransId="{1AC85F6A-EE16-4BAC-B40B-91C37F0D9BC8}"/>
    <dgm:cxn modelId="{415866D5-A867-4B23-B7C7-0990BBED4CA9}" type="presOf" srcId="{6BF38873-4241-46DC-8A04-8E16735143FA}" destId="{FA0A0593-EDB2-43ED-9418-5057F5982FA9}" srcOrd="1" destOrd="0" presId="urn:microsoft.com/office/officeart/2005/8/layout/hProcess7#2"/>
    <dgm:cxn modelId="{F9665FED-2877-4A8E-A538-C6B8D39FA96D}" srcId="{7D0EFEE5-FE69-4E1C-BE78-20B5CFA260EC}" destId="{6BF38873-4241-46DC-8A04-8E16735143FA}" srcOrd="2" destOrd="0" parTransId="{56C87D95-5342-43D1-90A0-9B2D3D60B4AA}" sibTransId="{99CAF094-CB0B-4E41-A3DC-30FBBF0EC576}"/>
    <dgm:cxn modelId="{DD99FBF1-F63B-46BC-8679-F62E66798479}" type="presOf" srcId="{E9C4A9BD-183E-4CD6-88F8-DDDA1577C7B9}" destId="{A98C9133-B510-4F5B-B3FB-898920D2E5BF}" srcOrd="0" destOrd="0" presId="urn:microsoft.com/office/officeart/2005/8/layout/hProcess7#2"/>
    <dgm:cxn modelId="{27EF47F4-4F77-4CC8-A509-7C2CB5DC3163}" srcId="{7D0EFEE5-FE69-4E1C-BE78-20B5CFA260EC}" destId="{7E69D9C8-9F53-46F3-88C0-0A90A7E833CD}" srcOrd="1" destOrd="0" parTransId="{578A75FE-3EF5-4D77-B841-C362276C5985}" sibTransId="{EC97BA4F-4F3D-4C3A-82BD-A6C8F9A9DFE9}"/>
    <dgm:cxn modelId="{1C7F9DF6-E437-42B8-B39B-34936D1C8D2B}" type="presOf" srcId="{6BF38873-4241-46DC-8A04-8E16735143FA}" destId="{7B7C8A37-20FA-45A8-97B5-5EFB5B889B3B}" srcOrd="0" destOrd="0" presId="urn:microsoft.com/office/officeart/2005/8/layout/hProcess7#2"/>
    <dgm:cxn modelId="{1C9148FA-505B-4EBB-813A-AFE4AE472B29}" srcId="{D6DDF998-F0CB-45DE-9D11-DFA3692C86B8}" destId="{E9C4A9BD-183E-4CD6-88F8-DDDA1577C7B9}" srcOrd="0" destOrd="0" parTransId="{B60CB663-9601-40B3-971A-C0F355A622FA}" sibTransId="{ADB7460A-63C1-431C-8062-F3A4011031CD}"/>
    <dgm:cxn modelId="{DFEED2FE-B7A5-4B27-9AF0-DD3CA4AEFD4F}" srcId="{7D0EFEE5-FE69-4E1C-BE78-20B5CFA260EC}" destId="{42131283-DF77-4F07-96B9-2A0172EE4121}" srcOrd="3" destOrd="0" parTransId="{952B6AAF-B0CF-4019-BD00-8495C841F71B}" sibTransId="{9E436D13-D174-4B91-AB5E-D69581D24263}"/>
    <dgm:cxn modelId="{F29703B9-CC4C-4EE7-8640-59C11C12D7AB}" type="presParOf" srcId="{2AE71473-3B32-4ADF-867A-1E4054FE3079}" destId="{91D20C39-F37E-454A-8936-5AC9BD0F2DD3}" srcOrd="0" destOrd="0" presId="urn:microsoft.com/office/officeart/2005/8/layout/hProcess7#2"/>
    <dgm:cxn modelId="{3B4E2CC2-792D-42D8-BF36-3B696903BA46}" type="presParOf" srcId="{91D20C39-F37E-454A-8936-5AC9BD0F2DD3}" destId="{D9617F9D-3C64-4E38-B62B-47428A490A1F}" srcOrd="0" destOrd="0" presId="urn:microsoft.com/office/officeart/2005/8/layout/hProcess7#2"/>
    <dgm:cxn modelId="{5F29327A-6C61-46C3-B0E0-C02466300505}" type="presParOf" srcId="{91D20C39-F37E-454A-8936-5AC9BD0F2DD3}" destId="{C0A517D2-970E-4199-8E9A-27B6B73BB29C}" srcOrd="1" destOrd="0" presId="urn:microsoft.com/office/officeart/2005/8/layout/hProcess7#2"/>
    <dgm:cxn modelId="{1F6AC0FD-CF28-4175-850A-DE0A382CE6E1}" type="presParOf" srcId="{91D20C39-F37E-454A-8936-5AC9BD0F2DD3}" destId="{A98C9133-B510-4F5B-B3FB-898920D2E5BF}" srcOrd="2" destOrd="0" presId="urn:microsoft.com/office/officeart/2005/8/layout/hProcess7#2"/>
    <dgm:cxn modelId="{190C3FA3-1CC4-44AC-9E86-B98594FD7B8A}" type="presParOf" srcId="{2AE71473-3B32-4ADF-867A-1E4054FE3079}" destId="{C5148AF3-3C95-4700-AE48-C2C7E2D0DD8F}" srcOrd="1" destOrd="0" presId="urn:microsoft.com/office/officeart/2005/8/layout/hProcess7#2"/>
    <dgm:cxn modelId="{447D7478-60AA-48AB-A59D-4ED53F01E3DF}" type="presParOf" srcId="{2AE71473-3B32-4ADF-867A-1E4054FE3079}" destId="{CEE7514C-4298-48A1-B54C-95E856B3051B}" srcOrd="2" destOrd="0" presId="urn:microsoft.com/office/officeart/2005/8/layout/hProcess7#2"/>
    <dgm:cxn modelId="{5F86A78F-058F-4D84-A972-893CAF5795EA}" type="presParOf" srcId="{CEE7514C-4298-48A1-B54C-95E856B3051B}" destId="{91F60CD8-0FCC-4F85-B3F0-A9D242FF304D}" srcOrd="0" destOrd="0" presId="urn:microsoft.com/office/officeart/2005/8/layout/hProcess7#2"/>
    <dgm:cxn modelId="{DB17B2C1-B2DD-489D-890D-625B7880A7DC}" type="presParOf" srcId="{CEE7514C-4298-48A1-B54C-95E856B3051B}" destId="{CF586034-F922-40DC-8CA4-C1D6ECE04D0D}" srcOrd="1" destOrd="0" presId="urn:microsoft.com/office/officeart/2005/8/layout/hProcess7#2"/>
    <dgm:cxn modelId="{81200038-6204-4B42-BF4A-591F40489283}" type="presParOf" srcId="{CEE7514C-4298-48A1-B54C-95E856B3051B}" destId="{F336596A-EE98-483C-93E7-7EBE874AF026}" srcOrd="2" destOrd="0" presId="urn:microsoft.com/office/officeart/2005/8/layout/hProcess7#2"/>
    <dgm:cxn modelId="{B4EFB5FF-260B-4EE7-B8F7-BA6E4CBBCF45}" type="presParOf" srcId="{2AE71473-3B32-4ADF-867A-1E4054FE3079}" destId="{FF4DAA21-02AF-40E3-A26F-2D244E0549B2}" srcOrd="3" destOrd="0" presId="urn:microsoft.com/office/officeart/2005/8/layout/hProcess7#2"/>
    <dgm:cxn modelId="{02274EEE-80A3-4058-8FBF-1FA4C91DA239}" type="presParOf" srcId="{2AE71473-3B32-4ADF-867A-1E4054FE3079}" destId="{8B1AAC99-80E6-4F3C-8D99-6326F8F3247D}" srcOrd="4" destOrd="0" presId="urn:microsoft.com/office/officeart/2005/8/layout/hProcess7#2"/>
    <dgm:cxn modelId="{7CB01B24-02EE-4487-8029-72F60597574A}" type="presParOf" srcId="{8B1AAC99-80E6-4F3C-8D99-6326F8F3247D}" destId="{9F3147B9-E01E-4C26-9888-E01B0B487E71}" srcOrd="0" destOrd="0" presId="urn:microsoft.com/office/officeart/2005/8/layout/hProcess7#2"/>
    <dgm:cxn modelId="{449DCD46-BC7D-4F7C-967A-CF86187FE52D}" type="presParOf" srcId="{8B1AAC99-80E6-4F3C-8D99-6326F8F3247D}" destId="{6667F8AA-9467-4847-93A9-24772FA3CE12}" srcOrd="1" destOrd="0" presId="urn:microsoft.com/office/officeart/2005/8/layout/hProcess7#2"/>
    <dgm:cxn modelId="{DCCF17EE-273A-4095-96C5-1048FF5E9084}" type="presParOf" srcId="{8B1AAC99-80E6-4F3C-8D99-6326F8F3247D}" destId="{BECA532D-0CB8-4FB1-A08F-BB2E3792CB48}" srcOrd="2" destOrd="0" presId="urn:microsoft.com/office/officeart/2005/8/layout/hProcess7#2"/>
    <dgm:cxn modelId="{4B085690-DAC2-4D5A-96E3-1D24E459D76A}" type="presParOf" srcId="{2AE71473-3B32-4ADF-867A-1E4054FE3079}" destId="{73C6289B-D4F2-48D0-B2C4-D7D13915DDF0}" srcOrd="5" destOrd="0" presId="urn:microsoft.com/office/officeart/2005/8/layout/hProcess7#2"/>
    <dgm:cxn modelId="{FFD0817D-1276-497C-85B1-68E8D8AE5FA8}" type="presParOf" srcId="{2AE71473-3B32-4ADF-867A-1E4054FE3079}" destId="{920D87DB-48FD-4D71-A304-436994161F14}" srcOrd="6" destOrd="0" presId="urn:microsoft.com/office/officeart/2005/8/layout/hProcess7#2"/>
    <dgm:cxn modelId="{E6BA507B-15B6-4C5F-8F86-E90C3227272C}" type="presParOf" srcId="{920D87DB-48FD-4D71-A304-436994161F14}" destId="{C52E1978-3BF4-408D-8117-190A8DAAA8B7}" srcOrd="0" destOrd="0" presId="urn:microsoft.com/office/officeart/2005/8/layout/hProcess7#2"/>
    <dgm:cxn modelId="{E014C92D-A633-4DEC-8383-200212522C35}" type="presParOf" srcId="{920D87DB-48FD-4D71-A304-436994161F14}" destId="{7AD793DB-FB8E-44EB-ACB0-CEEFE135FF48}" srcOrd="1" destOrd="0" presId="urn:microsoft.com/office/officeart/2005/8/layout/hProcess7#2"/>
    <dgm:cxn modelId="{7DA36A22-5814-4AC4-BD17-167EF7F92016}" type="presParOf" srcId="{920D87DB-48FD-4D71-A304-436994161F14}" destId="{15CB8EC5-3061-4C4A-9210-BCA11E07D379}" srcOrd="2" destOrd="0" presId="urn:microsoft.com/office/officeart/2005/8/layout/hProcess7#2"/>
    <dgm:cxn modelId="{6B1EF0CD-8DCE-41ED-B7ED-540CCD490641}" type="presParOf" srcId="{2AE71473-3B32-4ADF-867A-1E4054FE3079}" destId="{8CA1F275-B7EC-44AB-9B8C-8CFB1D445E5D}" srcOrd="7" destOrd="0" presId="urn:microsoft.com/office/officeart/2005/8/layout/hProcess7#2"/>
    <dgm:cxn modelId="{682AFF2F-CDC4-480E-9459-B6CA09485902}" type="presParOf" srcId="{2AE71473-3B32-4ADF-867A-1E4054FE3079}" destId="{66B42D26-2E8E-481E-9F6F-3321E3E84912}" srcOrd="8" destOrd="0" presId="urn:microsoft.com/office/officeart/2005/8/layout/hProcess7#2"/>
    <dgm:cxn modelId="{7AAA3BC1-1AD4-4ED4-A316-86D15B62397F}" type="presParOf" srcId="{66B42D26-2E8E-481E-9F6F-3321E3E84912}" destId="{7B7C8A37-20FA-45A8-97B5-5EFB5B889B3B}" srcOrd="0" destOrd="0" presId="urn:microsoft.com/office/officeart/2005/8/layout/hProcess7#2"/>
    <dgm:cxn modelId="{4AD8B0F4-C33D-4EE1-8951-ED9D1A042FE2}" type="presParOf" srcId="{66B42D26-2E8E-481E-9F6F-3321E3E84912}" destId="{FA0A0593-EDB2-43ED-9418-5057F5982FA9}" srcOrd="1" destOrd="0" presId="urn:microsoft.com/office/officeart/2005/8/layout/hProcess7#2"/>
    <dgm:cxn modelId="{55FE1281-2A9F-40C5-9B3C-3DA7270FE8CA}" type="presParOf" srcId="{66B42D26-2E8E-481E-9F6F-3321E3E84912}" destId="{7AD0B320-4F18-45E7-BD8B-A38CEDA88534}" srcOrd="2" destOrd="0" presId="urn:microsoft.com/office/officeart/2005/8/layout/hProcess7#2"/>
    <dgm:cxn modelId="{CB30912F-7924-41A3-94A5-A919BC561D26}" type="presParOf" srcId="{2AE71473-3B32-4ADF-867A-1E4054FE3079}" destId="{CA82C049-087C-4A5A-B551-E243B806E210}" srcOrd="9" destOrd="0" presId="urn:microsoft.com/office/officeart/2005/8/layout/hProcess7#2"/>
    <dgm:cxn modelId="{00CC92FC-67C6-4906-8901-0911E8CDEA30}" type="presParOf" srcId="{2AE71473-3B32-4ADF-867A-1E4054FE3079}" destId="{710D2373-5B20-41B7-92A5-713CBFC1598B}" srcOrd="10" destOrd="0" presId="urn:microsoft.com/office/officeart/2005/8/layout/hProcess7#2"/>
    <dgm:cxn modelId="{F1E7151A-0132-4928-88CF-A95DEF2C50F8}" type="presParOf" srcId="{710D2373-5B20-41B7-92A5-713CBFC1598B}" destId="{59B0CC22-AD47-4232-85C1-C9CDA8DA9A14}" srcOrd="0" destOrd="0" presId="urn:microsoft.com/office/officeart/2005/8/layout/hProcess7#2"/>
    <dgm:cxn modelId="{201A673B-0B14-48BB-8864-99D1427D48C3}" type="presParOf" srcId="{710D2373-5B20-41B7-92A5-713CBFC1598B}" destId="{C8734425-9AD2-40CE-802B-E5F46E853589}" srcOrd="1" destOrd="0" presId="urn:microsoft.com/office/officeart/2005/8/layout/hProcess7#2"/>
    <dgm:cxn modelId="{E528B9A6-20BB-4FA0-8DC0-E04FF426E4AB}" type="presParOf" srcId="{710D2373-5B20-41B7-92A5-713CBFC1598B}" destId="{33ED5B3F-F15F-45CC-905D-F0BAA4917765}" srcOrd="2" destOrd="0" presId="urn:microsoft.com/office/officeart/2005/8/layout/hProcess7#2"/>
    <dgm:cxn modelId="{64DBA35F-BC65-46B6-BF3B-A5C1181FEF7E}" type="presParOf" srcId="{2AE71473-3B32-4ADF-867A-1E4054FE3079}" destId="{EB65D6D3-E0FB-4090-B94B-1FBB585ABF05}" srcOrd="11" destOrd="0" presId="urn:microsoft.com/office/officeart/2005/8/layout/hProcess7#2"/>
    <dgm:cxn modelId="{F713ACAB-65CB-46B8-B349-54551835968A}" type="presParOf" srcId="{2AE71473-3B32-4ADF-867A-1E4054FE3079}" destId="{DB1B8969-643B-48CD-9054-234199FCAA01}" srcOrd="12" destOrd="0" presId="urn:microsoft.com/office/officeart/2005/8/layout/hProcess7#2"/>
    <dgm:cxn modelId="{BC2DCBC3-CB4C-4D7E-9B46-B8946775F19C}" type="presParOf" srcId="{DB1B8969-643B-48CD-9054-234199FCAA01}" destId="{5212AEC5-000B-4040-BB83-C1ECB151EE03}" srcOrd="0" destOrd="0" presId="urn:microsoft.com/office/officeart/2005/8/layout/hProcess7#2"/>
    <dgm:cxn modelId="{C9748CA3-AFD5-498D-ADC6-F263A3E26498}" type="presParOf" srcId="{DB1B8969-643B-48CD-9054-234199FCAA01}" destId="{A07B4340-07C4-4C8E-A10C-C03CBF3D6C65}" srcOrd="1" destOrd="0" presId="urn:microsoft.com/office/officeart/2005/8/layout/hProcess7#2"/>
    <dgm:cxn modelId="{A1C29AD6-ADE1-4548-8C46-5ACB18ADECD6}" type="presParOf" srcId="{DB1B8969-643B-48CD-9054-234199FCAA01}" destId="{BEE82DF2-A6A2-4463-9B70-513435BCB78B}" srcOrd="2" destOrd="0" presId="urn:microsoft.com/office/officeart/2005/8/layout/hProcess7#2"/>
    <dgm:cxn modelId="{90022443-7355-4474-958D-D74B9CE25900}" type="presParOf" srcId="{2AE71473-3B32-4ADF-867A-1E4054FE3079}" destId="{FB93FA98-42F3-44C0-8381-63EBF2545243}" srcOrd="13" destOrd="0" presId="urn:microsoft.com/office/officeart/2005/8/layout/hProcess7#2"/>
    <dgm:cxn modelId="{40075D12-F1FD-4D7A-8466-149F174D6D07}" type="presParOf" srcId="{2AE71473-3B32-4ADF-867A-1E4054FE3079}" destId="{52072DA2-6975-44A6-A6F7-B375AF378576}" srcOrd="14" destOrd="0" presId="urn:microsoft.com/office/officeart/2005/8/layout/hProcess7#2"/>
    <dgm:cxn modelId="{09B70564-3CF6-4966-AFFB-709203BD4BD6}" type="presParOf" srcId="{52072DA2-6975-44A6-A6F7-B375AF378576}" destId="{28441266-82F4-4B1D-B234-83327C6D5132}" srcOrd="0" destOrd="0" presId="urn:microsoft.com/office/officeart/2005/8/layout/hProcess7#2"/>
    <dgm:cxn modelId="{3532A739-BE67-41D0-A667-ADB75896126B}" type="presParOf" srcId="{52072DA2-6975-44A6-A6F7-B375AF378576}" destId="{F3874958-4F87-4E18-A1A1-5108D9C93063}" srcOrd="1" destOrd="0" presId="urn:microsoft.com/office/officeart/2005/8/layout/hProcess7#2"/>
    <dgm:cxn modelId="{56432E74-F004-4B4C-987F-880EFD76CD60}" type="presParOf" srcId="{52072DA2-6975-44A6-A6F7-B375AF378576}" destId="{4FBD1607-0EAD-4163-829E-15440FA47792}" srcOrd="2" destOrd="0" presId="urn:microsoft.com/office/officeart/2005/8/layout/hProcess7#2"/>
    <dgm:cxn modelId="{E88EDE69-8092-4067-861A-C0611BA88266}" type="presParOf" srcId="{2AE71473-3B32-4ADF-867A-1E4054FE3079}" destId="{605D35CE-F030-476F-A1C0-0B24F2133DEF}" srcOrd="15" destOrd="0" presId="urn:microsoft.com/office/officeart/2005/8/layout/hProcess7#2"/>
    <dgm:cxn modelId="{055E5C01-3BE2-400D-BA56-88FDE3D097F8}" type="presParOf" srcId="{2AE71473-3B32-4ADF-867A-1E4054FE3079}" destId="{CC5E1CF2-1290-424D-B7B9-B974C9A7859D}" srcOrd="16" destOrd="0" presId="urn:microsoft.com/office/officeart/2005/8/layout/hProcess7#2"/>
    <dgm:cxn modelId="{9FADE373-5480-42E5-8C00-81601168A8E0}" type="presParOf" srcId="{CC5E1CF2-1290-424D-B7B9-B974C9A7859D}" destId="{BF614046-607C-4A0B-AEE7-96C796D8C519}" srcOrd="0" destOrd="0" presId="urn:microsoft.com/office/officeart/2005/8/layout/hProcess7#2"/>
    <dgm:cxn modelId="{5F5D9617-F590-48D6-A03B-98F7D549E5CB}" type="presParOf" srcId="{CC5E1CF2-1290-424D-B7B9-B974C9A7859D}" destId="{371815C6-3AA9-413C-A694-5A6C5C86F742}" srcOrd="1" destOrd="0" presId="urn:microsoft.com/office/officeart/2005/8/layout/hProcess7#2"/>
    <dgm:cxn modelId="{3256B9E8-A1B4-4704-8E9C-F4EDFD23ECB5}" type="presParOf" srcId="{CC5E1CF2-1290-424D-B7B9-B974C9A7859D}" destId="{9A0DCFA7-DC5B-4473-85BD-0B1807298315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018D2F-2C7A-4CCB-A567-F4B7D1302FBD}" type="doc">
      <dgm:prSet loTypeId="urn:microsoft.com/office/officeart/2005/8/layout/hProcess7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41902870-5598-46D9-8FA7-1752979C07CD}">
      <dgm:prSet phldrT="[Text]"/>
      <dgm:spPr/>
      <dgm:t>
        <a:bodyPr/>
        <a:lstStyle/>
        <a:p>
          <a:r>
            <a:rPr lang="cs-CZ" dirty="0"/>
            <a:t>Oko na nebi</a:t>
          </a:r>
        </a:p>
      </dgm:t>
    </dgm:pt>
    <dgm:pt modelId="{26851A56-5F55-4337-88B9-B61216FA3BA1}" type="parTrans" cxnId="{51A8869F-380D-489E-A46E-4C12F06CC02A}">
      <dgm:prSet/>
      <dgm:spPr/>
      <dgm:t>
        <a:bodyPr/>
        <a:lstStyle/>
        <a:p>
          <a:endParaRPr lang="cs-CZ"/>
        </a:p>
      </dgm:t>
    </dgm:pt>
    <dgm:pt modelId="{6C2ED7BB-69EE-457D-88DD-44FFB3E915D4}" type="sibTrans" cxnId="{51A8869F-380D-489E-A46E-4C12F06CC02A}">
      <dgm:prSet/>
      <dgm:spPr/>
      <dgm:t>
        <a:bodyPr/>
        <a:lstStyle/>
        <a:p>
          <a:endParaRPr lang="cs-CZ"/>
        </a:p>
      </dgm:t>
    </dgm:pt>
    <dgm:pt modelId="{4436A954-C091-4DCB-8F10-A96A07E4EA12}">
      <dgm:prSet phldrT="[Text]" custT="1"/>
      <dgm:spPr/>
      <dgm:t>
        <a:bodyPr/>
        <a:lstStyle/>
        <a:p>
          <a:r>
            <a:rPr lang="cs-CZ" sz="1800" i="1" dirty="0"/>
            <a:t>Přechod</a:t>
          </a:r>
          <a:endParaRPr lang="cs-CZ" sz="1800" dirty="0"/>
        </a:p>
        <a:p>
          <a:r>
            <a:rPr lang="cs-CZ" sz="1800" dirty="0"/>
            <a:t>Zrak, perspektiva</a:t>
          </a:r>
        </a:p>
      </dgm:t>
    </dgm:pt>
    <dgm:pt modelId="{7FB355D0-184D-4E9B-933D-8224667D0F76}" type="parTrans" cxnId="{7B47E794-F275-425C-9DA4-9C488C40FEFE}">
      <dgm:prSet/>
      <dgm:spPr/>
      <dgm:t>
        <a:bodyPr/>
        <a:lstStyle/>
        <a:p>
          <a:endParaRPr lang="cs-CZ"/>
        </a:p>
      </dgm:t>
    </dgm:pt>
    <dgm:pt modelId="{9323F945-D3E1-4F2A-957B-6AC895A039C9}" type="sibTrans" cxnId="{7B47E794-F275-425C-9DA4-9C488C40FEFE}">
      <dgm:prSet/>
      <dgm:spPr/>
      <dgm:t>
        <a:bodyPr/>
        <a:lstStyle/>
        <a:p>
          <a:endParaRPr lang="cs-CZ"/>
        </a:p>
      </dgm:t>
    </dgm:pt>
    <dgm:pt modelId="{6B756C7E-20E5-43D1-961D-869F4A38A1A2}">
      <dgm:prSet phldrT="[Text]"/>
      <dgm:spPr/>
      <dgm:t>
        <a:bodyPr/>
        <a:lstStyle/>
        <a:p>
          <a:r>
            <a:rPr lang="cs-CZ" dirty="0"/>
            <a:t>Větrní tanečníci</a:t>
          </a:r>
        </a:p>
      </dgm:t>
    </dgm:pt>
    <dgm:pt modelId="{D6024839-ECA5-41CB-B99C-AC46A60B66E5}" type="parTrans" cxnId="{C3634F8B-FE52-4CE5-AC98-DDFD5C34F809}">
      <dgm:prSet/>
      <dgm:spPr/>
      <dgm:t>
        <a:bodyPr/>
        <a:lstStyle/>
        <a:p>
          <a:endParaRPr lang="cs-CZ"/>
        </a:p>
      </dgm:t>
    </dgm:pt>
    <dgm:pt modelId="{6B32D20A-26B3-46E0-AE98-09D76BF72D4F}" type="sibTrans" cxnId="{C3634F8B-FE52-4CE5-AC98-DDFD5C34F809}">
      <dgm:prSet/>
      <dgm:spPr/>
      <dgm:t>
        <a:bodyPr/>
        <a:lstStyle/>
        <a:p>
          <a:endParaRPr lang="cs-CZ"/>
        </a:p>
      </dgm:t>
    </dgm:pt>
    <dgm:pt modelId="{85C7AF59-EFA8-4882-A034-2C75A6072D30}">
      <dgm:prSet phldrT="[Text]" custT="1"/>
      <dgm:spPr/>
      <dgm:t>
        <a:bodyPr/>
        <a:lstStyle/>
        <a:p>
          <a:r>
            <a:rPr lang="cs-CZ" sz="1800" dirty="0"/>
            <a:t>Zrak, pohyb, detail</a:t>
          </a:r>
        </a:p>
        <a:p>
          <a:endParaRPr lang="cs-CZ" sz="3500" dirty="0"/>
        </a:p>
      </dgm:t>
    </dgm:pt>
    <dgm:pt modelId="{B0476B3E-4B1E-4D1C-A710-2D3C70EFC58D}" type="parTrans" cxnId="{25A6CB6B-043D-409D-AC78-53D735CEB61F}">
      <dgm:prSet/>
      <dgm:spPr/>
      <dgm:t>
        <a:bodyPr/>
        <a:lstStyle/>
        <a:p>
          <a:endParaRPr lang="cs-CZ"/>
        </a:p>
      </dgm:t>
    </dgm:pt>
    <dgm:pt modelId="{0F6C19FF-70E3-4B68-A800-91798567AA23}" type="sibTrans" cxnId="{25A6CB6B-043D-409D-AC78-53D735CEB61F}">
      <dgm:prSet/>
      <dgm:spPr/>
      <dgm:t>
        <a:bodyPr/>
        <a:lstStyle/>
        <a:p>
          <a:endParaRPr lang="cs-CZ"/>
        </a:p>
      </dgm:t>
    </dgm:pt>
    <dgm:pt modelId="{23407C74-7723-4744-A3F5-BECB04999976}">
      <dgm:prSet phldrT="[Text]"/>
      <dgm:spPr/>
      <dgm:t>
        <a:bodyPr/>
        <a:lstStyle/>
        <a:p>
          <a:r>
            <a:rPr lang="cs-CZ" dirty="0"/>
            <a:t>Tucet doteků</a:t>
          </a:r>
        </a:p>
      </dgm:t>
    </dgm:pt>
    <dgm:pt modelId="{48044245-8122-4805-B467-ACE510174E22}" type="parTrans" cxnId="{4AFFF717-F5B3-4BC5-A11E-7E986550AD0C}">
      <dgm:prSet/>
      <dgm:spPr/>
      <dgm:t>
        <a:bodyPr/>
        <a:lstStyle/>
        <a:p>
          <a:endParaRPr lang="cs-CZ"/>
        </a:p>
      </dgm:t>
    </dgm:pt>
    <dgm:pt modelId="{ED8BE7F4-6A7F-429A-A09E-4E82FBFE938F}" type="sibTrans" cxnId="{4AFFF717-F5B3-4BC5-A11E-7E986550AD0C}">
      <dgm:prSet/>
      <dgm:spPr/>
      <dgm:t>
        <a:bodyPr/>
        <a:lstStyle/>
        <a:p>
          <a:endParaRPr lang="cs-CZ"/>
        </a:p>
      </dgm:t>
    </dgm:pt>
    <dgm:pt modelId="{660B0591-71DC-4D74-AFE3-309A515A33BC}">
      <dgm:prSet phldrT="[Text]" custT="1"/>
      <dgm:spPr/>
      <dgm:t>
        <a:bodyPr/>
        <a:lstStyle/>
        <a:p>
          <a:r>
            <a:rPr lang="cs-CZ" sz="1800" i="1" u="none" dirty="0"/>
            <a:t>Přechod</a:t>
          </a:r>
        </a:p>
        <a:p>
          <a:r>
            <a:rPr lang="cs-CZ" sz="1800" dirty="0"/>
            <a:t>Hmat, kontrasty</a:t>
          </a:r>
        </a:p>
      </dgm:t>
    </dgm:pt>
    <dgm:pt modelId="{BC625C16-8723-41BD-BAE5-4D0CBB83A2F1}" type="parTrans" cxnId="{DC2B47CA-75CF-438A-AD89-A9CD02C93FD8}">
      <dgm:prSet/>
      <dgm:spPr/>
      <dgm:t>
        <a:bodyPr/>
        <a:lstStyle/>
        <a:p>
          <a:endParaRPr lang="cs-CZ"/>
        </a:p>
      </dgm:t>
    </dgm:pt>
    <dgm:pt modelId="{2AB51B2F-8BF2-469A-AA19-89AA96969783}" type="sibTrans" cxnId="{DC2B47CA-75CF-438A-AD89-A9CD02C93FD8}">
      <dgm:prSet/>
      <dgm:spPr/>
      <dgm:t>
        <a:bodyPr/>
        <a:lstStyle/>
        <a:p>
          <a:endParaRPr lang="cs-CZ"/>
        </a:p>
      </dgm:t>
    </dgm:pt>
    <dgm:pt modelId="{C0E6C7B6-5110-469D-A340-03BAC9B1C4D2}">
      <dgm:prSet phldrT="[Text]"/>
      <dgm:spPr/>
      <dgm:t>
        <a:bodyPr/>
        <a:lstStyle/>
        <a:p>
          <a:r>
            <a:rPr lang="cs-CZ" dirty="0"/>
            <a:t>Sněžné scenérie</a:t>
          </a:r>
        </a:p>
      </dgm:t>
    </dgm:pt>
    <dgm:pt modelId="{22983483-984D-4644-BB58-3AE9EB71A13E}" type="parTrans" cxnId="{C356B976-F72A-4FF2-85FF-78FAAB683A59}">
      <dgm:prSet/>
      <dgm:spPr/>
      <dgm:t>
        <a:bodyPr/>
        <a:lstStyle/>
        <a:p>
          <a:endParaRPr lang="cs-CZ"/>
        </a:p>
      </dgm:t>
    </dgm:pt>
    <dgm:pt modelId="{9E5445BC-17F7-458B-A771-D8481380F149}" type="sibTrans" cxnId="{C356B976-F72A-4FF2-85FF-78FAAB683A59}">
      <dgm:prSet/>
      <dgm:spPr/>
      <dgm:t>
        <a:bodyPr/>
        <a:lstStyle/>
        <a:p>
          <a:endParaRPr lang="cs-CZ"/>
        </a:p>
      </dgm:t>
    </dgm:pt>
    <dgm:pt modelId="{F2429B37-292D-4DD1-A887-A36B5CDD9D8F}">
      <dgm:prSet phldrT="[Text]"/>
      <dgm:spPr/>
      <dgm:t>
        <a:bodyPr/>
        <a:lstStyle/>
        <a:p>
          <a:r>
            <a:rPr lang="cs-CZ" dirty="0"/>
            <a:t>Zvuky lesa</a:t>
          </a:r>
        </a:p>
      </dgm:t>
    </dgm:pt>
    <dgm:pt modelId="{00B7013B-6B6A-40F8-8ABE-CF5984994B5B}" type="parTrans" cxnId="{CFDEE281-9929-408D-81A6-A05D2CAD617A}">
      <dgm:prSet/>
      <dgm:spPr/>
      <dgm:t>
        <a:bodyPr/>
        <a:lstStyle/>
        <a:p>
          <a:endParaRPr lang="cs-CZ"/>
        </a:p>
      </dgm:t>
    </dgm:pt>
    <dgm:pt modelId="{6ACBA37F-274B-4DA3-9E36-59E9381F14CB}" type="sibTrans" cxnId="{CFDEE281-9929-408D-81A6-A05D2CAD617A}">
      <dgm:prSet/>
      <dgm:spPr/>
      <dgm:t>
        <a:bodyPr/>
        <a:lstStyle/>
        <a:p>
          <a:endParaRPr lang="cs-CZ"/>
        </a:p>
      </dgm:t>
    </dgm:pt>
    <dgm:pt modelId="{D883D6E1-217A-498E-942A-6DF698D4ECDB}">
      <dgm:prSet phldrT="[Text]" custT="1"/>
      <dgm:spPr/>
      <dgm:t>
        <a:bodyPr/>
        <a:lstStyle/>
        <a:p>
          <a:r>
            <a:rPr lang="cs-CZ" sz="1800" dirty="0"/>
            <a:t>Zvuk, soustředění</a:t>
          </a:r>
        </a:p>
      </dgm:t>
    </dgm:pt>
    <dgm:pt modelId="{093F9C55-B471-4D81-967C-DB74F9F30E7C}" type="parTrans" cxnId="{049F1D41-32D9-42FF-8BAC-1CBFF1D8FEAB}">
      <dgm:prSet/>
      <dgm:spPr/>
      <dgm:t>
        <a:bodyPr/>
        <a:lstStyle/>
        <a:p>
          <a:endParaRPr lang="cs-CZ"/>
        </a:p>
      </dgm:t>
    </dgm:pt>
    <dgm:pt modelId="{87AB72C4-1A58-42E1-998F-1465084F099B}" type="sibTrans" cxnId="{049F1D41-32D9-42FF-8BAC-1CBFF1D8FEAB}">
      <dgm:prSet/>
      <dgm:spPr/>
      <dgm:t>
        <a:bodyPr/>
        <a:lstStyle/>
        <a:p>
          <a:endParaRPr lang="cs-CZ"/>
        </a:p>
      </dgm:t>
    </dgm:pt>
    <dgm:pt modelId="{EFE92DC9-B99F-4E16-ADDC-0EC028FF9D2C}">
      <dgm:prSet phldrT="[Text]" custT="1"/>
      <dgm:spPr/>
      <dgm:t>
        <a:bodyPr/>
        <a:lstStyle/>
        <a:p>
          <a:r>
            <a:rPr lang="cs-CZ" sz="1800" dirty="0"/>
            <a:t>Zaujetí pozornosti, </a:t>
          </a:r>
          <a:r>
            <a:rPr lang="cs-CZ" sz="1800" b="1" dirty="0"/>
            <a:t>ponoření</a:t>
          </a:r>
        </a:p>
      </dgm:t>
    </dgm:pt>
    <dgm:pt modelId="{5BC06628-6896-4E0D-9A73-37D4FF9CC8D8}" type="parTrans" cxnId="{EE076D6E-2F83-4FF0-9048-50BE2AAC2EC1}">
      <dgm:prSet/>
      <dgm:spPr/>
      <dgm:t>
        <a:bodyPr/>
        <a:lstStyle/>
        <a:p>
          <a:endParaRPr lang="cs-CZ"/>
        </a:p>
      </dgm:t>
    </dgm:pt>
    <dgm:pt modelId="{717B9665-6C80-4FF1-8AEA-82DC1B15B929}" type="sibTrans" cxnId="{EE076D6E-2F83-4FF0-9048-50BE2AAC2EC1}">
      <dgm:prSet/>
      <dgm:spPr/>
      <dgm:t>
        <a:bodyPr/>
        <a:lstStyle/>
        <a:p>
          <a:endParaRPr lang="cs-CZ"/>
        </a:p>
      </dgm:t>
    </dgm:pt>
    <dgm:pt modelId="{7B2E6556-8D90-4E07-84C5-FB6C0D8360A8}">
      <dgm:prSet phldrT="[Text]" custT="1"/>
      <dgm:spPr/>
      <dgm:t>
        <a:bodyPr/>
        <a:lstStyle/>
        <a:p>
          <a:r>
            <a:rPr lang="cs-CZ" sz="1800" dirty="0"/>
            <a:t>Místo</a:t>
          </a:r>
        </a:p>
      </dgm:t>
    </dgm:pt>
    <dgm:pt modelId="{1D5255A2-F7AF-4AB5-A572-09B13813DFC4}" type="parTrans" cxnId="{22597E60-DCB1-4A32-BA5B-293CB0979DDF}">
      <dgm:prSet/>
      <dgm:spPr/>
      <dgm:t>
        <a:bodyPr/>
        <a:lstStyle/>
        <a:p>
          <a:endParaRPr lang="cs-CZ"/>
        </a:p>
      </dgm:t>
    </dgm:pt>
    <dgm:pt modelId="{280E7D5E-E52D-48EA-89C7-81B08F52B274}" type="sibTrans" cxnId="{22597E60-DCB1-4A32-BA5B-293CB0979DDF}">
      <dgm:prSet/>
      <dgm:spPr/>
      <dgm:t>
        <a:bodyPr/>
        <a:lstStyle/>
        <a:p>
          <a:endParaRPr lang="cs-CZ"/>
        </a:p>
      </dgm:t>
    </dgm:pt>
    <dgm:pt modelId="{C0BE08E3-870F-4884-BE97-2D4D6542B886}">
      <dgm:prSet phldrT="[Text]" custT="1"/>
      <dgm:spPr/>
      <dgm:t>
        <a:bodyPr/>
        <a:lstStyle/>
        <a:p>
          <a:r>
            <a:rPr lang="cs-CZ" sz="1800" dirty="0"/>
            <a:t>Zrak, linie, kontrasty, kompozice, </a:t>
          </a:r>
          <a:r>
            <a:rPr lang="cs-CZ" sz="1800" b="1" dirty="0"/>
            <a:t>vrchol</a:t>
          </a:r>
        </a:p>
      </dgm:t>
    </dgm:pt>
    <dgm:pt modelId="{3879C7C9-EC80-45F9-8841-418C8410C87C}" type="parTrans" cxnId="{80B11669-8601-431B-BABE-BA5DA535821E}">
      <dgm:prSet/>
      <dgm:spPr/>
      <dgm:t>
        <a:bodyPr/>
        <a:lstStyle/>
        <a:p>
          <a:endParaRPr lang="cs-CZ"/>
        </a:p>
      </dgm:t>
    </dgm:pt>
    <dgm:pt modelId="{BFE71888-DD0E-4E23-9018-D397E9DC579E}" type="sibTrans" cxnId="{80B11669-8601-431B-BABE-BA5DA535821E}">
      <dgm:prSet/>
      <dgm:spPr/>
      <dgm:t>
        <a:bodyPr/>
        <a:lstStyle/>
        <a:p>
          <a:endParaRPr lang="cs-CZ"/>
        </a:p>
      </dgm:t>
    </dgm:pt>
    <dgm:pt modelId="{D07C9183-3DB6-4F20-9152-756F7D3BD5F5}" type="pres">
      <dgm:prSet presAssocID="{B3018D2F-2C7A-4CCB-A567-F4B7D1302FBD}" presName="Name0" presStyleCnt="0">
        <dgm:presLayoutVars>
          <dgm:dir/>
          <dgm:animLvl val="lvl"/>
          <dgm:resizeHandles val="exact"/>
        </dgm:presLayoutVars>
      </dgm:prSet>
      <dgm:spPr/>
    </dgm:pt>
    <dgm:pt modelId="{EE8ED3EF-4C9D-4EF9-A484-E89F7F0BCD5D}" type="pres">
      <dgm:prSet presAssocID="{F2429B37-292D-4DD1-A887-A36B5CDD9D8F}" presName="compositeNode" presStyleCnt="0">
        <dgm:presLayoutVars>
          <dgm:bulletEnabled val="1"/>
        </dgm:presLayoutVars>
      </dgm:prSet>
      <dgm:spPr/>
    </dgm:pt>
    <dgm:pt modelId="{663B618F-212B-406A-ADC3-465A1041F2FF}" type="pres">
      <dgm:prSet presAssocID="{F2429B37-292D-4DD1-A887-A36B5CDD9D8F}" presName="bgRect" presStyleLbl="node1" presStyleIdx="0" presStyleCnt="5"/>
      <dgm:spPr/>
    </dgm:pt>
    <dgm:pt modelId="{37A634B6-16BB-4014-8AE1-3C0B4724F65E}" type="pres">
      <dgm:prSet presAssocID="{F2429B37-292D-4DD1-A887-A36B5CDD9D8F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D33AA879-9E10-4978-ACAD-32CFF55D3124}" type="pres">
      <dgm:prSet presAssocID="{F2429B37-292D-4DD1-A887-A36B5CDD9D8F}" presName="childNode" presStyleLbl="node1" presStyleIdx="0" presStyleCnt="5">
        <dgm:presLayoutVars>
          <dgm:bulletEnabled val="1"/>
        </dgm:presLayoutVars>
      </dgm:prSet>
      <dgm:spPr/>
    </dgm:pt>
    <dgm:pt modelId="{13282311-795A-4EC0-852A-2A3C833D3DC8}" type="pres">
      <dgm:prSet presAssocID="{6ACBA37F-274B-4DA3-9E36-59E9381F14CB}" presName="hSp" presStyleCnt="0"/>
      <dgm:spPr/>
    </dgm:pt>
    <dgm:pt modelId="{85FC0347-3D65-43D5-8C72-80CB7BE1C2CE}" type="pres">
      <dgm:prSet presAssocID="{6ACBA37F-274B-4DA3-9E36-59E9381F14CB}" presName="vProcSp" presStyleCnt="0"/>
      <dgm:spPr/>
    </dgm:pt>
    <dgm:pt modelId="{8D2E8663-FDC1-4F67-B670-9A8BAB0F6FEC}" type="pres">
      <dgm:prSet presAssocID="{6ACBA37F-274B-4DA3-9E36-59E9381F14CB}" presName="vSp1" presStyleCnt="0"/>
      <dgm:spPr/>
    </dgm:pt>
    <dgm:pt modelId="{17AD0774-26E0-4C07-B996-BB78614920AB}" type="pres">
      <dgm:prSet presAssocID="{6ACBA37F-274B-4DA3-9E36-59E9381F14CB}" presName="simulatedConn" presStyleLbl="solidFgAcc1" presStyleIdx="0" presStyleCnt="4"/>
      <dgm:spPr/>
    </dgm:pt>
    <dgm:pt modelId="{90C487C6-D579-4420-BDF1-9D79C3BA9946}" type="pres">
      <dgm:prSet presAssocID="{6ACBA37F-274B-4DA3-9E36-59E9381F14CB}" presName="vSp2" presStyleCnt="0"/>
      <dgm:spPr/>
    </dgm:pt>
    <dgm:pt modelId="{C5BAFE8C-387A-4E99-89E5-F2E920F629E6}" type="pres">
      <dgm:prSet presAssocID="{6ACBA37F-274B-4DA3-9E36-59E9381F14CB}" presName="sibTrans" presStyleCnt="0"/>
      <dgm:spPr/>
    </dgm:pt>
    <dgm:pt modelId="{05F3D723-9310-4A8A-A993-C8C04C20A77A}" type="pres">
      <dgm:prSet presAssocID="{41902870-5598-46D9-8FA7-1752979C07CD}" presName="compositeNode" presStyleCnt="0">
        <dgm:presLayoutVars>
          <dgm:bulletEnabled val="1"/>
        </dgm:presLayoutVars>
      </dgm:prSet>
      <dgm:spPr/>
    </dgm:pt>
    <dgm:pt modelId="{41A43EF6-457B-44D4-813D-1A3BBC9A88E9}" type="pres">
      <dgm:prSet presAssocID="{41902870-5598-46D9-8FA7-1752979C07CD}" presName="bgRect" presStyleLbl="node1" presStyleIdx="1" presStyleCnt="5"/>
      <dgm:spPr/>
    </dgm:pt>
    <dgm:pt modelId="{517E8ADE-C094-4CF1-953E-D440C3D304FD}" type="pres">
      <dgm:prSet presAssocID="{41902870-5598-46D9-8FA7-1752979C07CD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42B5D036-7198-4C4B-B5F8-A4A1269AF40F}" type="pres">
      <dgm:prSet presAssocID="{41902870-5598-46D9-8FA7-1752979C07CD}" presName="childNode" presStyleLbl="node1" presStyleIdx="1" presStyleCnt="5">
        <dgm:presLayoutVars>
          <dgm:bulletEnabled val="1"/>
        </dgm:presLayoutVars>
      </dgm:prSet>
      <dgm:spPr/>
    </dgm:pt>
    <dgm:pt modelId="{E39DFDD1-F37B-4D72-989C-9EA44C7AA2AB}" type="pres">
      <dgm:prSet presAssocID="{6C2ED7BB-69EE-457D-88DD-44FFB3E915D4}" presName="hSp" presStyleCnt="0"/>
      <dgm:spPr/>
    </dgm:pt>
    <dgm:pt modelId="{1250BCD6-066E-4442-A03B-62DFAE1398BA}" type="pres">
      <dgm:prSet presAssocID="{6C2ED7BB-69EE-457D-88DD-44FFB3E915D4}" presName="vProcSp" presStyleCnt="0"/>
      <dgm:spPr/>
    </dgm:pt>
    <dgm:pt modelId="{9AAFFA41-C8DE-4808-BA66-332223DF6D9F}" type="pres">
      <dgm:prSet presAssocID="{6C2ED7BB-69EE-457D-88DD-44FFB3E915D4}" presName="vSp1" presStyleCnt="0"/>
      <dgm:spPr/>
    </dgm:pt>
    <dgm:pt modelId="{D1FAB84B-1917-4FA8-9E4E-FE81800FC6AA}" type="pres">
      <dgm:prSet presAssocID="{6C2ED7BB-69EE-457D-88DD-44FFB3E915D4}" presName="simulatedConn" presStyleLbl="solidFgAcc1" presStyleIdx="1" presStyleCnt="4"/>
      <dgm:spPr/>
    </dgm:pt>
    <dgm:pt modelId="{D93E980D-55B3-4457-967E-4C231B949283}" type="pres">
      <dgm:prSet presAssocID="{6C2ED7BB-69EE-457D-88DD-44FFB3E915D4}" presName="vSp2" presStyleCnt="0"/>
      <dgm:spPr/>
    </dgm:pt>
    <dgm:pt modelId="{E4450B17-E5C2-4CD4-B3C0-4677C765D442}" type="pres">
      <dgm:prSet presAssocID="{6C2ED7BB-69EE-457D-88DD-44FFB3E915D4}" presName="sibTrans" presStyleCnt="0"/>
      <dgm:spPr/>
    </dgm:pt>
    <dgm:pt modelId="{F813688B-565B-44D9-8536-2D1D4B8E3682}" type="pres">
      <dgm:prSet presAssocID="{6B756C7E-20E5-43D1-961D-869F4A38A1A2}" presName="compositeNode" presStyleCnt="0">
        <dgm:presLayoutVars>
          <dgm:bulletEnabled val="1"/>
        </dgm:presLayoutVars>
      </dgm:prSet>
      <dgm:spPr/>
    </dgm:pt>
    <dgm:pt modelId="{4BCFE894-89D7-4A88-BCB8-BEBDA03244FA}" type="pres">
      <dgm:prSet presAssocID="{6B756C7E-20E5-43D1-961D-869F4A38A1A2}" presName="bgRect" presStyleLbl="node1" presStyleIdx="2" presStyleCnt="5"/>
      <dgm:spPr/>
    </dgm:pt>
    <dgm:pt modelId="{C1F74A4E-B8A7-4499-BDB2-38A81745DC2E}" type="pres">
      <dgm:prSet presAssocID="{6B756C7E-20E5-43D1-961D-869F4A38A1A2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6178A8A-352C-4DBB-AC42-8A90E726F1E1}" type="pres">
      <dgm:prSet presAssocID="{6B756C7E-20E5-43D1-961D-869F4A38A1A2}" presName="childNode" presStyleLbl="node1" presStyleIdx="2" presStyleCnt="5">
        <dgm:presLayoutVars>
          <dgm:bulletEnabled val="1"/>
        </dgm:presLayoutVars>
      </dgm:prSet>
      <dgm:spPr/>
    </dgm:pt>
    <dgm:pt modelId="{31F9C58E-4F39-4B91-84E4-D4EF589695BD}" type="pres">
      <dgm:prSet presAssocID="{6B32D20A-26B3-46E0-AE98-09D76BF72D4F}" presName="hSp" presStyleCnt="0"/>
      <dgm:spPr/>
    </dgm:pt>
    <dgm:pt modelId="{2EB09247-886B-45AC-A2E8-EE7F50F3C23C}" type="pres">
      <dgm:prSet presAssocID="{6B32D20A-26B3-46E0-AE98-09D76BF72D4F}" presName="vProcSp" presStyleCnt="0"/>
      <dgm:spPr/>
    </dgm:pt>
    <dgm:pt modelId="{139754A2-1D55-4570-BE12-E67F987C101A}" type="pres">
      <dgm:prSet presAssocID="{6B32D20A-26B3-46E0-AE98-09D76BF72D4F}" presName="vSp1" presStyleCnt="0"/>
      <dgm:spPr/>
    </dgm:pt>
    <dgm:pt modelId="{2DA3FA93-1E3B-468D-AE60-95F7879632CB}" type="pres">
      <dgm:prSet presAssocID="{6B32D20A-26B3-46E0-AE98-09D76BF72D4F}" presName="simulatedConn" presStyleLbl="solidFgAcc1" presStyleIdx="2" presStyleCnt="4"/>
      <dgm:spPr/>
    </dgm:pt>
    <dgm:pt modelId="{A8CCD0BC-8EE9-45CB-9717-E47819446A00}" type="pres">
      <dgm:prSet presAssocID="{6B32D20A-26B3-46E0-AE98-09D76BF72D4F}" presName="vSp2" presStyleCnt="0"/>
      <dgm:spPr/>
    </dgm:pt>
    <dgm:pt modelId="{A219F515-A64A-497B-BC82-A9771A6AEE96}" type="pres">
      <dgm:prSet presAssocID="{6B32D20A-26B3-46E0-AE98-09D76BF72D4F}" presName="sibTrans" presStyleCnt="0"/>
      <dgm:spPr/>
    </dgm:pt>
    <dgm:pt modelId="{80AF0E7F-B3BE-416B-8A58-5708C39EE16E}" type="pres">
      <dgm:prSet presAssocID="{23407C74-7723-4744-A3F5-BECB04999976}" presName="compositeNode" presStyleCnt="0">
        <dgm:presLayoutVars>
          <dgm:bulletEnabled val="1"/>
        </dgm:presLayoutVars>
      </dgm:prSet>
      <dgm:spPr/>
    </dgm:pt>
    <dgm:pt modelId="{5DE209E0-749D-4523-A11A-00F4D82E442D}" type="pres">
      <dgm:prSet presAssocID="{23407C74-7723-4744-A3F5-BECB04999976}" presName="bgRect" presStyleLbl="node1" presStyleIdx="3" presStyleCnt="5"/>
      <dgm:spPr/>
    </dgm:pt>
    <dgm:pt modelId="{76C9C356-16C9-45C3-8E5C-66188294A183}" type="pres">
      <dgm:prSet presAssocID="{23407C74-7723-4744-A3F5-BECB04999976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919F9091-2FD0-4BA0-8B4C-F5CA0A9EB767}" type="pres">
      <dgm:prSet presAssocID="{23407C74-7723-4744-A3F5-BECB04999976}" presName="childNode" presStyleLbl="node1" presStyleIdx="3" presStyleCnt="5">
        <dgm:presLayoutVars>
          <dgm:bulletEnabled val="1"/>
        </dgm:presLayoutVars>
      </dgm:prSet>
      <dgm:spPr/>
    </dgm:pt>
    <dgm:pt modelId="{AFF423A6-2223-42CE-AC70-69136F1625A7}" type="pres">
      <dgm:prSet presAssocID="{ED8BE7F4-6A7F-429A-A09E-4E82FBFE938F}" presName="hSp" presStyleCnt="0"/>
      <dgm:spPr/>
    </dgm:pt>
    <dgm:pt modelId="{F162872E-D4B7-4737-BA0E-8A3E2E5FDC41}" type="pres">
      <dgm:prSet presAssocID="{ED8BE7F4-6A7F-429A-A09E-4E82FBFE938F}" presName="vProcSp" presStyleCnt="0"/>
      <dgm:spPr/>
    </dgm:pt>
    <dgm:pt modelId="{DAE96731-372B-46DA-A0D5-8367CF96E0E9}" type="pres">
      <dgm:prSet presAssocID="{ED8BE7F4-6A7F-429A-A09E-4E82FBFE938F}" presName="vSp1" presStyleCnt="0"/>
      <dgm:spPr/>
    </dgm:pt>
    <dgm:pt modelId="{775B99D1-C38E-4A30-9D2B-7239CCB7C8CE}" type="pres">
      <dgm:prSet presAssocID="{ED8BE7F4-6A7F-429A-A09E-4E82FBFE938F}" presName="simulatedConn" presStyleLbl="solidFgAcc1" presStyleIdx="3" presStyleCnt="4"/>
      <dgm:spPr/>
    </dgm:pt>
    <dgm:pt modelId="{9D1E8B50-4085-41F1-9356-E32B3CB17049}" type="pres">
      <dgm:prSet presAssocID="{ED8BE7F4-6A7F-429A-A09E-4E82FBFE938F}" presName="vSp2" presStyleCnt="0"/>
      <dgm:spPr/>
    </dgm:pt>
    <dgm:pt modelId="{296DFB18-A05B-42C7-9A81-FB3206F094ED}" type="pres">
      <dgm:prSet presAssocID="{ED8BE7F4-6A7F-429A-A09E-4E82FBFE938F}" presName="sibTrans" presStyleCnt="0"/>
      <dgm:spPr/>
    </dgm:pt>
    <dgm:pt modelId="{08E38CE8-F1F1-4D29-87B5-5DA408C7ED0C}" type="pres">
      <dgm:prSet presAssocID="{C0E6C7B6-5110-469D-A340-03BAC9B1C4D2}" presName="compositeNode" presStyleCnt="0">
        <dgm:presLayoutVars>
          <dgm:bulletEnabled val="1"/>
        </dgm:presLayoutVars>
      </dgm:prSet>
      <dgm:spPr/>
    </dgm:pt>
    <dgm:pt modelId="{EB451F92-1B22-44F4-A2E9-F1DC89406AA9}" type="pres">
      <dgm:prSet presAssocID="{C0E6C7B6-5110-469D-A340-03BAC9B1C4D2}" presName="bgRect" presStyleLbl="node1" presStyleIdx="4" presStyleCnt="5"/>
      <dgm:spPr/>
    </dgm:pt>
    <dgm:pt modelId="{70E32881-FC16-49D4-B4AA-E79A81B730E7}" type="pres">
      <dgm:prSet presAssocID="{C0E6C7B6-5110-469D-A340-03BAC9B1C4D2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28A207C-C052-40E6-8ADF-4DC51803295D}" type="pres">
      <dgm:prSet presAssocID="{C0E6C7B6-5110-469D-A340-03BAC9B1C4D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4AFFF717-F5B3-4BC5-A11E-7E986550AD0C}" srcId="{B3018D2F-2C7A-4CCB-A567-F4B7D1302FBD}" destId="{23407C74-7723-4744-A3F5-BECB04999976}" srcOrd="3" destOrd="0" parTransId="{48044245-8122-4805-B467-ACE510174E22}" sibTransId="{ED8BE7F4-6A7F-429A-A09E-4E82FBFE938F}"/>
    <dgm:cxn modelId="{42DD2E2B-DE27-4579-8E3A-03014FAA8E90}" type="presOf" srcId="{23407C74-7723-4744-A3F5-BECB04999976}" destId="{5DE209E0-749D-4523-A11A-00F4D82E442D}" srcOrd="0" destOrd="0" presId="urn:microsoft.com/office/officeart/2005/8/layout/hProcess7#1"/>
    <dgm:cxn modelId="{2D644F40-2178-4FA3-B2E4-776486D3BC90}" type="presOf" srcId="{4436A954-C091-4DCB-8F10-A96A07E4EA12}" destId="{42B5D036-7198-4C4B-B5F8-A4A1269AF40F}" srcOrd="0" destOrd="0" presId="urn:microsoft.com/office/officeart/2005/8/layout/hProcess7#1"/>
    <dgm:cxn modelId="{22597E60-DCB1-4A32-BA5B-293CB0979DDF}" srcId="{F2429B37-292D-4DD1-A887-A36B5CDD9D8F}" destId="{7B2E6556-8D90-4E07-84C5-FB6C0D8360A8}" srcOrd="2" destOrd="0" parTransId="{1D5255A2-F7AF-4AB5-A572-09B13813DFC4}" sibTransId="{280E7D5E-E52D-48EA-89C7-81B08F52B274}"/>
    <dgm:cxn modelId="{049F1D41-32D9-42FF-8BAC-1CBFF1D8FEAB}" srcId="{F2429B37-292D-4DD1-A887-A36B5CDD9D8F}" destId="{D883D6E1-217A-498E-942A-6DF698D4ECDB}" srcOrd="1" destOrd="0" parTransId="{093F9C55-B471-4D81-967C-DB74F9F30E7C}" sibTransId="{87AB72C4-1A58-42E1-998F-1465084F099B}"/>
    <dgm:cxn modelId="{0D3E6F42-BE50-496C-A328-6E3C378CA62F}" type="presOf" srcId="{F2429B37-292D-4DD1-A887-A36B5CDD9D8F}" destId="{37A634B6-16BB-4014-8AE1-3C0B4724F65E}" srcOrd="1" destOrd="0" presId="urn:microsoft.com/office/officeart/2005/8/layout/hProcess7#1"/>
    <dgm:cxn modelId="{9F5B1365-7D5D-4BAA-A5A8-4EDFF032F468}" type="presOf" srcId="{D883D6E1-217A-498E-942A-6DF698D4ECDB}" destId="{D33AA879-9E10-4978-ACAD-32CFF55D3124}" srcOrd="0" destOrd="1" presId="urn:microsoft.com/office/officeart/2005/8/layout/hProcess7#1"/>
    <dgm:cxn modelId="{169DCC48-46E3-4600-886F-7E943A3B8535}" type="presOf" srcId="{23407C74-7723-4744-A3F5-BECB04999976}" destId="{76C9C356-16C9-45C3-8E5C-66188294A183}" srcOrd="1" destOrd="0" presId="urn:microsoft.com/office/officeart/2005/8/layout/hProcess7#1"/>
    <dgm:cxn modelId="{BA2BEC68-9835-4B58-B919-CC641257BB94}" type="presOf" srcId="{EFE92DC9-B99F-4E16-ADDC-0EC028FF9D2C}" destId="{D33AA879-9E10-4978-ACAD-32CFF55D3124}" srcOrd="0" destOrd="0" presId="urn:microsoft.com/office/officeart/2005/8/layout/hProcess7#1"/>
    <dgm:cxn modelId="{80B11669-8601-431B-BABE-BA5DA535821E}" srcId="{C0E6C7B6-5110-469D-A340-03BAC9B1C4D2}" destId="{C0BE08E3-870F-4884-BE97-2D4D6542B886}" srcOrd="0" destOrd="0" parTransId="{3879C7C9-EC80-45F9-8841-418C8410C87C}" sibTransId="{BFE71888-DD0E-4E23-9018-D397E9DC579E}"/>
    <dgm:cxn modelId="{25A6CB6B-043D-409D-AC78-53D735CEB61F}" srcId="{6B756C7E-20E5-43D1-961D-869F4A38A1A2}" destId="{85C7AF59-EFA8-4882-A034-2C75A6072D30}" srcOrd="0" destOrd="0" parTransId="{B0476B3E-4B1E-4D1C-A710-2D3C70EFC58D}" sibTransId="{0F6C19FF-70E3-4B68-A800-91798567AA23}"/>
    <dgm:cxn modelId="{EE076D6E-2F83-4FF0-9048-50BE2AAC2EC1}" srcId="{F2429B37-292D-4DD1-A887-A36B5CDD9D8F}" destId="{EFE92DC9-B99F-4E16-ADDC-0EC028FF9D2C}" srcOrd="0" destOrd="0" parTransId="{5BC06628-6896-4E0D-9A73-37D4FF9CC8D8}" sibTransId="{717B9665-6C80-4FF1-8AEA-82DC1B15B929}"/>
    <dgm:cxn modelId="{C356B976-F72A-4FF2-85FF-78FAAB683A59}" srcId="{B3018D2F-2C7A-4CCB-A567-F4B7D1302FBD}" destId="{C0E6C7B6-5110-469D-A340-03BAC9B1C4D2}" srcOrd="4" destOrd="0" parTransId="{22983483-984D-4644-BB58-3AE9EB71A13E}" sibTransId="{9E5445BC-17F7-458B-A771-D8481380F149}"/>
    <dgm:cxn modelId="{6E6CAE5A-5F5A-49B6-8ED5-83D58D1D2DF8}" type="presOf" srcId="{B3018D2F-2C7A-4CCB-A567-F4B7D1302FBD}" destId="{D07C9183-3DB6-4F20-9152-756F7D3BD5F5}" srcOrd="0" destOrd="0" presId="urn:microsoft.com/office/officeart/2005/8/layout/hProcess7#1"/>
    <dgm:cxn modelId="{921F6D7D-B1A9-4FBD-994A-EAF924E0EEB0}" type="presOf" srcId="{41902870-5598-46D9-8FA7-1752979C07CD}" destId="{41A43EF6-457B-44D4-813D-1A3BBC9A88E9}" srcOrd="0" destOrd="0" presId="urn:microsoft.com/office/officeart/2005/8/layout/hProcess7#1"/>
    <dgm:cxn modelId="{CFDEE281-9929-408D-81A6-A05D2CAD617A}" srcId="{B3018D2F-2C7A-4CCB-A567-F4B7D1302FBD}" destId="{F2429B37-292D-4DD1-A887-A36B5CDD9D8F}" srcOrd="0" destOrd="0" parTransId="{00B7013B-6B6A-40F8-8ABE-CF5984994B5B}" sibTransId="{6ACBA37F-274B-4DA3-9E36-59E9381F14CB}"/>
    <dgm:cxn modelId="{57091D84-935A-4653-8DE5-E621F28243C8}" type="presOf" srcId="{7B2E6556-8D90-4E07-84C5-FB6C0D8360A8}" destId="{D33AA879-9E10-4978-ACAD-32CFF55D3124}" srcOrd="0" destOrd="2" presId="urn:microsoft.com/office/officeart/2005/8/layout/hProcess7#1"/>
    <dgm:cxn modelId="{C3634F8B-FE52-4CE5-AC98-DDFD5C34F809}" srcId="{B3018D2F-2C7A-4CCB-A567-F4B7D1302FBD}" destId="{6B756C7E-20E5-43D1-961D-869F4A38A1A2}" srcOrd="2" destOrd="0" parTransId="{D6024839-ECA5-41CB-B99C-AC46A60B66E5}" sibTransId="{6B32D20A-26B3-46E0-AE98-09D76BF72D4F}"/>
    <dgm:cxn modelId="{7B47E794-F275-425C-9DA4-9C488C40FEFE}" srcId="{41902870-5598-46D9-8FA7-1752979C07CD}" destId="{4436A954-C091-4DCB-8F10-A96A07E4EA12}" srcOrd="0" destOrd="0" parTransId="{7FB355D0-184D-4E9B-933D-8224667D0F76}" sibTransId="{9323F945-D3E1-4F2A-957B-6AC895A039C9}"/>
    <dgm:cxn modelId="{51A8869F-380D-489E-A46E-4C12F06CC02A}" srcId="{B3018D2F-2C7A-4CCB-A567-F4B7D1302FBD}" destId="{41902870-5598-46D9-8FA7-1752979C07CD}" srcOrd="1" destOrd="0" parTransId="{26851A56-5F55-4337-88B9-B61216FA3BA1}" sibTransId="{6C2ED7BB-69EE-457D-88DD-44FFB3E915D4}"/>
    <dgm:cxn modelId="{581C04A9-1234-47FF-94D6-7E5BDC937785}" type="presOf" srcId="{C0E6C7B6-5110-469D-A340-03BAC9B1C4D2}" destId="{70E32881-FC16-49D4-B4AA-E79A81B730E7}" srcOrd="1" destOrd="0" presId="urn:microsoft.com/office/officeart/2005/8/layout/hProcess7#1"/>
    <dgm:cxn modelId="{BEFCACA9-08B6-41BE-AE15-B120EB87938F}" type="presOf" srcId="{6B756C7E-20E5-43D1-961D-869F4A38A1A2}" destId="{C1F74A4E-B8A7-4499-BDB2-38A81745DC2E}" srcOrd="1" destOrd="0" presId="urn:microsoft.com/office/officeart/2005/8/layout/hProcess7#1"/>
    <dgm:cxn modelId="{41144FAE-E2CF-4AC4-9207-51E8CE1E70C8}" type="presOf" srcId="{C0E6C7B6-5110-469D-A340-03BAC9B1C4D2}" destId="{EB451F92-1B22-44F4-A2E9-F1DC89406AA9}" srcOrd="0" destOrd="0" presId="urn:microsoft.com/office/officeart/2005/8/layout/hProcess7#1"/>
    <dgm:cxn modelId="{01A5ECC3-5449-4FA1-8376-4CF86B31A20B}" type="presOf" srcId="{C0BE08E3-870F-4884-BE97-2D4D6542B886}" destId="{328A207C-C052-40E6-8ADF-4DC51803295D}" srcOrd="0" destOrd="0" presId="urn:microsoft.com/office/officeart/2005/8/layout/hProcess7#1"/>
    <dgm:cxn modelId="{DC2B47CA-75CF-438A-AD89-A9CD02C93FD8}" srcId="{23407C74-7723-4744-A3F5-BECB04999976}" destId="{660B0591-71DC-4D74-AFE3-309A515A33BC}" srcOrd="0" destOrd="0" parTransId="{BC625C16-8723-41BD-BAE5-4D0CBB83A2F1}" sibTransId="{2AB51B2F-8BF2-469A-AA19-89AA96969783}"/>
    <dgm:cxn modelId="{1E2E29DC-E578-48B7-A432-D3C4B25E4093}" type="presOf" srcId="{41902870-5598-46D9-8FA7-1752979C07CD}" destId="{517E8ADE-C094-4CF1-953E-D440C3D304FD}" srcOrd="1" destOrd="0" presId="urn:microsoft.com/office/officeart/2005/8/layout/hProcess7#1"/>
    <dgm:cxn modelId="{646821DF-12BF-4324-84C3-5237AC3E4296}" type="presOf" srcId="{85C7AF59-EFA8-4882-A034-2C75A6072D30}" destId="{C6178A8A-352C-4DBB-AC42-8A90E726F1E1}" srcOrd="0" destOrd="0" presId="urn:microsoft.com/office/officeart/2005/8/layout/hProcess7#1"/>
    <dgm:cxn modelId="{3E1411F5-5A6D-4E7C-826E-993197949860}" type="presOf" srcId="{F2429B37-292D-4DD1-A887-A36B5CDD9D8F}" destId="{663B618F-212B-406A-ADC3-465A1041F2FF}" srcOrd="0" destOrd="0" presId="urn:microsoft.com/office/officeart/2005/8/layout/hProcess7#1"/>
    <dgm:cxn modelId="{632FBDF8-4276-42A1-A081-493231F0649C}" type="presOf" srcId="{660B0591-71DC-4D74-AFE3-309A515A33BC}" destId="{919F9091-2FD0-4BA0-8B4C-F5CA0A9EB767}" srcOrd="0" destOrd="0" presId="urn:microsoft.com/office/officeart/2005/8/layout/hProcess7#1"/>
    <dgm:cxn modelId="{D5409FFE-C3FA-4516-B7D1-5664FD72BF3A}" type="presOf" srcId="{6B756C7E-20E5-43D1-961D-869F4A38A1A2}" destId="{4BCFE894-89D7-4A88-BCB8-BEBDA03244FA}" srcOrd="0" destOrd="0" presId="urn:microsoft.com/office/officeart/2005/8/layout/hProcess7#1"/>
    <dgm:cxn modelId="{A22F9444-9448-4566-97E7-2035DB8D0850}" type="presParOf" srcId="{D07C9183-3DB6-4F20-9152-756F7D3BD5F5}" destId="{EE8ED3EF-4C9D-4EF9-A484-E89F7F0BCD5D}" srcOrd="0" destOrd="0" presId="urn:microsoft.com/office/officeart/2005/8/layout/hProcess7#1"/>
    <dgm:cxn modelId="{DB1F3B3A-11D9-4B74-BE07-9F0D747CC218}" type="presParOf" srcId="{EE8ED3EF-4C9D-4EF9-A484-E89F7F0BCD5D}" destId="{663B618F-212B-406A-ADC3-465A1041F2FF}" srcOrd="0" destOrd="0" presId="urn:microsoft.com/office/officeart/2005/8/layout/hProcess7#1"/>
    <dgm:cxn modelId="{E03CA5DD-4844-4D5D-B654-12868A0AECAA}" type="presParOf" srcId="{EE8ED3EF-4C9D-4EF9-A484-E89F7F0BCD5D}" destId="{37A634B6-16BB-4014-8AE1-3C0B4724F65E}" srcOrd="1" destOrd="0" presId="urn:microsoft.com/office/officeart/2005/8/layout/hProcess7#1"/>
    <dgm:cxn modelId="{786D1C0E-4F48-480D-8A8E-8F24E408914E}" type="presParOf" srcId="{EE8ED3EF-4C9D-4EF9-A484-E89F7F0BCD5D}" destId="{D33AA879-9E10-4978-ACAD-32CFF55D3124}" srcOrd="2" destOrd="0" presId="urn:microsoft.com/office/officeart/2005/8/layout/hProcess7#1"/>
    <dgm:cxn modelId="{347BB92A-EDC3-4FED-8DBC-0B04DD6DB645}" type="presParOf" srcId="{D07C9183-3DB6-4F20-9152-756F7D3BD5F5}" destId="{13282311-795A-4EC0-852A-2A3C833D3DC8}" srcOrd="1" destOrd="0" presId="urn:microsoft.com/office/officeart/2005/8/layout/hProcess7#1"/>
    <dgm:cxn modelId="{9F2C6D01-0BBC-4FB2-B3EC-4B1ACBFDF5C0}" type="presParOf" srcId="{D07C9183-3DB6-4F20-9152-756F7D3BD5F5}" destId="{85FC0347-3D65-43D5-8C72-80CB7BE1C2CE}" srcOrd="2" destOrd="0" presId="urn:microsoft.com/office/officeart/2005/8/layout/hProcess7#1"/>
    <dgm:cxn modelId="{CD6A23BD-24B3-4A1B-850B-7FD54ADA3E2C}" type="presParOf" srcId="{85FC0347-3D65-43D5-8C72-80CB7BE1C2CE}" destId="{8D2E8663-FDC1-4F67-B670-9A8BAB0F6FEC}" srcOrd="0" destOrd="0" presId="urn:microsoft.com/office/officeart/2005/8/layout/hProcess7#1"/>
    <dgm:cxn modelId="{8D4E9DA4-7A48-417A-B04A-4ECE6B5B80F3}" type="presParOf" srcId="{85FC0347-3D65-43D5-8C72-80CB7BE1C2CE}" destId="{17AD0774-26E0-4C07-B996-BB78614920AB}" srcOrd="1" destOrd="0" presId="urn:microsoft.com/office/officeart/2005/8/layout/hProcess7#1"/>
    <dgm:cxn modelId="{5CC40FA9-4D28-43B3-883E-36165F01EC91}" type="presParOf" srcId="{85FC0347-3D65-43D5-8C72-80CB7BE1C2CE}" destId="{90C487C6-D579-4420-BDF1-9D79C3BA9946}" srcOrd="2" destOrd="0" presId="urn:microsoft.com/office/officeart/2005/8/layout/hProcess7#1"/>
    <dgm:cxn modelId="{B8030F81-D65E-48D3-BDB2-708824740DFE}" type="presParOf" srcId="{D07C9183-3DB6-4F20-9152-756F7D3BD5F5}" destId="{C5BAFE8C-387A-4E99-89E5-F2E920F629E6}" srcOrd="3" destOrd="0" presId="urn:microsoft.com/office/officeart/2005/8/layout/hProcess7#1"/>
    <dgm:cxn modelId="{DCA48AD9-30AF-4C23-826B-79C9706C1404}" type="presParOf" srcId="{D07C9183-3DB6-4F20-9152-756F7D3BD5F5}" destId="{05F3D723-9310-4A8A-A993-C8C04C20A77A}" srcOrd="4" destOrd="0" presId="urn:microsoft.com/office/officeart/2005/8/layout/hProcess7#1"/>
    <dgm:cxn modelId="{01F66A1D-FE1F-4C3C-AFE6-D39718963BA0}" type="presParOf" srcId="{05F3D723-9310-4A8A-A993-C8C04C20A77A}" destId="{41A43EF6-457B-44D4-813D-1A3BBC9A88E9}" srcOrd="0" destOrd="0" presId="urn:microsoft.com/office/officeart/2005/8/layout/hProcess7#1"/>
    <dgm:cxn modelId="{074FA0E0-3C89-4901-886F-BBDA37539386}" type="presParOf" srcId="{05F3D723-9310-4A8A-A993-C8C04C20A77A}" destId="{517E8ADE-C094-4CF1-953E-D440C3D304FD}" srcOrd="1" destOrd="0" presId="urn:microsoft.com/office/officeart/2005/8/layout/hProcess7#1"/>
    <dgm:cxn modelId="{FDD874EE-9214-4369-B1B1-38EAD9C957F2}" type="presParOf" srcId="{05F3D723-9310-4A8A-A993-C8C04C20A77A}" destId="{42B5D036-7198-4C4B-B5F8-A4A1269AF40F}" srcOrd="2" destOrd="0" presId="urn:microsoft.com/office/officeart/2005/8/layout/hProcess7#1"/>
    <dgm:cxn modelId="{12FEE0EE-93AC-4322-8DE0-095BC767C3B3}" type="presParOf" srcId="{D07C9183-3DB6-4F20-9152-756F7D3BD5F5}" destId="{E39DFDD1-F37B-4D72-989C-9EA44C7AA2AB}" srcOrd="5" destOrd="0" presId="urn:microsoft.com/office/officeart/2005/8/layout/hProcess7#1"/>
    <dgm:cxn modelId="{41781073-193C-442A-9B8E-76DB232FAED3}" type="presParOf" srcId="{D07C9183-3DB6-4F20-9152-756F7D3BD5F5}" destId="{1250BCD6-066E-4442-A03B-62DFAE1398BA}" srcOrd="6" destOrd="0" presId="urn:microsoft.com/office/officeart/2005/8/layout/hProcess7#1"/>
    <dgm:cxn modelId="{A7FB0BCE-199E-455C-8071-580F51B1EE60}" type="presParOf" srcId="{1250BCD6-066E-4442-A03B-62DFAE1398BA}" destId="{9AAFFA41-C8DE-4808-BA66-332223DF6D9F}" srcOrd="0" destOrd="0" presId="urn:microsoft.com/office/officeart/2005/8/layout/hProcess7#1"/>
    <dgm:cxn modelId="{CE84A323-D569-4966-AC62-E756DFF215F1}" type="presParOf" srcId="{1250BCD6-066E-4442-A03B-62DFAE1398BA}" destId="{D1FAB84B-1917-4FA8-9E4E-FE81800FC6AA}" srcOrd="1" destOrd="0" presId="urn:microsoft.com/office/officeart/2005/8/layout/hProcess7#1"/>
    <dgm:cxn modelId="{72C407ED-F9E8-4FAA-85B1-32570140D482}" type="presParOf" srcId="{1250BCD6-066E-4442-A03B-62DFAE1398BA}" destId="{D93E980D-55B3-4457-967E-4C231B949283}" srcOrd="2" destOrd="0" presId="urn:microsoft.com/office/officeart/2005/8/layout/hProcess7#1"/>
    <dgm:cxn modelId="{4D4CBF3D-50ED-44EF-8DD5-3BF2BE026BBA}" type="presParOf" srcId="{D07C9183-3DB6-4F20-9152-756F7D3BD5F5}" destId="{E4450B17-E5C2-4CD4-B3C0-4677C765D442}" srcOrd="7" destOrd="0" presId="urn:microsoft.com/office/officeart/2005/8/layout/hProcess7#1"/>
    <dgm:cxn modelId="{5D079FE1-3D16-4C93-A501-9036149BD411}" type="presParOf" srcId="{D07C9183-3DB6-4F20-9152-756F7D3BD5F5}" destId="{F813688B-565B-44D9-8536-2D1D4B8E3682}" srcOrd="8" destOrd="0" presId="urn:microsoft.com/office/officeart/2005/8/layout/hProcess7#1"/>
    <dgm:cxn modelId="{6E763CEC-E18C-41AC-B25C-B799AF22782B}" type="presParOf" srcId="{F813688B-565B-44D9-8536-2D1D4B8E3682}" destId="{4BCFE894-89D7-4A88-BCB8-BEBDA03244FA}" srcOrd="0" destOrd="0" presId="urn:microsoft.com/office/officeart/2005/8/layout/hProcess7#1"/>
    <dgm:cxn modelId="{40052F16-4BF1-4349-BF7C-72B451F20784}" type="presParOf" srcId="{F813688B-565B-44D9-8536-2D1D4B8E3682}" destId="{C1F74A4E-B8A7-4499-BDB2-38A81745DC2E}" srcOrd="1" destOrd="0" presId="urn:microsoft.com/office/officeart/2005/8/layout/hProcess7#1"/>
    <dgm:cxn modelId="{6404A1F5-E755-4032-9A58-249C5E49C04E}" type="presParOf" srcId="{F813688B-565B-44D9-8536-2D1D4B8E3682}" destId="{C6178A8A-352C-4DBB-AC42-8A90E726F1E1}" srcOrd="2" destOrd="0" presId="urn:microsoft.com/office/officeart/2005/8/layout/hProcess7#1"/>
    <dgm:cxn modelId="{B889E88E-517B-4D55-B2F2-02C28E4F9717}" type="presParOf" srcId="{D07C9183-3DB6-4F20-9152-756F7D3BD5F5}" destId="{31F9C58E-4F39-4B91-84E4-D4EF589695BD}" srcOrd="9" destOrd="0" presId="urn:microsoft.com/office/officeart/2005/8/layout/hProcess7#1"/>
    <dgm:cxn modelId="{AFB74D67-610D-4412-8EA4-C06F91A854A8}" type="presParOf" srcId="{D07C9183-3DB6-4F20-9152-756F7D3BD5F5}" destId="{2EB09247-886B-45AC-A2E8-EE7F50F3C23C}" srcOrd="10" destOrd="0" presId="urn:microsoft.com/office/officeart/2005/8/layout/hProcess7#1"/>
    <dgm:cxn modelId="{7B841936-1E12-4097-98DE-5C1E18633591}" type="presParOf" srcId="{2EB09247-886B-45AC-A2E8-EE7F50F3C23C}" destId="{139754A2-1D55-4570-BE12-E67F987C101A}" srcOrd="0" destOrd="0" presId="urn:microsoft.com/office/officeart/2005/8/layout/hProcess7#1"/>
    <dgm:cxn modelId="{CB91E12F-ADD0-43ED-88C9-F7293E5A0373}" type="presParOf" srcId="{2EB09247-886B-45AC-A2E8-EE7F50F3C23C}" destId="{2DA3FA93-1E3B-468D-AE60-95F7879632CB}" srcOrd="1" destOrd="0" presId="urn:microsoft.com/office/officeart/2005/8/layout/hProcess7#1"/>
    <dgm:cxn modelId="{B273978D-1113-4621-BCE2-6D63E4B8B023}" type="presParOf" srcId="{2EB09247-886B-45AC-A2E8-EE7F50F3C23C}" destId="{A8CCD0BC-8EE9-45CB-9717-E47819446A00}" srcOrd="2" destOrd="0" presId="urn:microsoft.com/office/officeart/2005/8/layout/hProcess7#1"/>
    <dgm:cxn modelId="{C474BC45-39A4-4272-8F35-62777030639B}" type="presParOf" srcId="{D07C9183-3DB6-4F20-9152-756F7D3BD5F5}" destId="{A219F515-A64A-497B-BC82-A9771A6AEE96}" srcOrd="11" destOrd="0" presId="urn:microsoft.com/office/officeart/2005/8/layout/hProcess7#1"/>
    <dgm:cxn modelId="{66AE5C77-115C-44EA-9D9D-2080FE4AB43E}" type="presParOf" srcId="{D07C9183-3DB6-4F20-9152-756F7D3BD5F5}" destId="{80AF0E7F-B3BE-416B-8A58-5708C39EE16E}" srcOrd="12" destOrd="0" presId="urn:microsoft.com/office/officeart/2005/8/layout/hProcess7#1"/>
    <dgm:cxn modelId="{31207B45-5204-4634-B73E-A4AB2CA16EFB}" type="presParOf" srcId="{80AF0E7F-B3BE-416B-8A58-5708C39EE16E}" destId="{5DE209E0-749D-4523-A11A-00F4D82E442D}" srcOrd="0" destOrd="0" presId="urn:microsoft.com/office/officeart/2005/8/layout/hProcess7#1"/>
    <dgm:cxn modelId="{A437C3FD-80D6-462F-A24A-BAE0FE9F45B6}" type="presParOf" srcId="{80AF0E7F-B3BE-416B-8A58-5708C39EE16E}" destId="{76C9C356-16C9-45C3-8E5C-66188294A183}" srcOrd="1" destOrd="0" presId="urn:microsoft.com/office/officeart/2005/8/layout/hProcess7#1"/>
    <dgm:cxn modelId="{ECF51173-E315-49B8-82DF-FB38AE440CDC}" type="presParOf" srcId="{80AF0E7F-B3BE-416B-8A58-5708C39EE16E}" destId="{919F9091-2FD0-4BA0-8B4C-F5CA0A9EB767}" srcOrd="2" destOrd="0" presId="urn:microsoft.com/office/officeart/2005/8/layout/hProcess7#1"/>
    <dgm:cxn modelId="{DF06E615-EA02-4EC6-B55C-9C995D3E960B}" type="presParOf" srcId="{D07C9183-3DB6-4F20-9152-756F7D3BD5F5}" destId="{AFF423A6-2223-42CE-AC70-69136F1625A7}" srcOrd="13" destOrd="0" presId="urn:microsoft.com/office/officeart/2005/8/layout/hProcess7#1"/>
    <dgm:cxn modelId="{57E55863-02AE-43C3-B0B0-79F2009B317E}" type="presParOf" srcId="{D07C9183-3DB6-4F20-9152-756F7D3BD5F5}" destId="{F162872E-D4B7-4737-BA0E-8A3E2E5FDC41}" srcOrd="14" destOrd="0" presId="urn:microsoft.com/office/officeart/2005/8/layout/hProcess7#1"/>
    <dgm:cxn modelId="{32F869AC-D726-4A95-9F70-65D15F3E05F1}" type="presParOf" srcId="{F162872E-D4B7-4737-BA0E-8A3E2E5FDC41}" destId="{DAE96731-372B-46DA-A0D5-8367CF96E0E9}" srcOrd="0" destOrd="0" presId="urn:microsoft.com/office/officeart/2005/8/layout/hProcess7#1"/>
    <dgm:cxn modelId="{FE09E463-5A90-45C7-9119-A86F89678870}" type="presParOf" srcId="{F162872E-D4B7-4737-BA0E-8A3E2E5FDC41}" destId="{775B99D1-C38E-4A30-9D2B-7239CCB7C8CE}" srcOrd="1" destOrd="0" presId="urn:microsoft.com/office/officeart/2005/8/layout/hProcess7#1"/>
    <dgm:cxn modelId="{8538E812-8A92-4E5C-AECD-215CC19D0834}" type="presParOf" srcId="{F162872E-D4B7-4737-BA0E-8A3E2E5FDC41}" destId="{9D1E8B50-4085-41F1-9356-E32B3CB17049}" srcOrd="2" destOrd="0" presId="urn:microsoft.com/office/officeart/2005/8/layout/hProcess7#1"/>
    <dgm:cxn modelId="{1F447B55-3CC6-4DF9-9E9B-58684372FA0A}" type="presParOf" srcId="{D07C9183-3DB6-4F20-9152-756F7D3BD5F5}" destId="{296DFB18-A05B-42C7-9A81-FB3206F094ED}" srcOrd="15" destOrd="0" presId="urn:microsoft.com/office/officeart/2005/8/layout/hProcess7#1"/>
    <dgm:cxn modelId="{7D1124AF-723B-4BE7-A8CD-FEA8A208BDC8}" type="presParOf" srcId="{D07C9183-3DB6-4F20-9152-756F7D3BD5F5}" destId="{08E38CE8-F1F1-4D29-87B5-5DA408C7ED0C}" srcOrd="16" destOrd="0" presId="urn:microsoft.com/office/officeart/2005/8/layout/hProcess7#1"/>
    <dgm:cxn modelId="{CC33D008-A639-40CF-A003-9B734873D337}" type="presParOf" srcId="{08E38CE8-F1F1-4D29-87B5-5DA408C7ED0C}" destId="{EB451F92-1B22-44F4-A2E9-F1DC89406AA9}" srcOrd="0" destOrd="0" presId="urn:microsoft.com/office/officeart/2005/8/layout/hProcess7#1"/>
    <dgm:cxn modelId="{BE8C4ED6-0959-4ECF-B50F-9C446EB96095}" type="presParOf" srcId="{08E38CE8-F1F1-4D29-87B5-5DA408C7ED0C}" destId="{70E32881-FC16-49D4-B4AA-E79A81B730E7}" srcOrd="1" destOrd="0" presId="urn:microsoft.com/office/officeart/2005/8/layout/hProcess7#1"/>
    <dgm:cxn modelId="{F6BE4D18-85CD-4DCF-88ED-85C919A71A97}" type="presParOf" srcId="{08E38CE8-F1F1-4D29-87B5-5DA408C7ED0C}" destId="{328A207C-C052-40E6-8ADF-4DC51803295D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5A0724-0FE1-466E-9CA2-7A4C1A159ECC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8A37226-0E80-40B3-BB72-0AEB3FB6E092}">
      <dgm:prSet phldrT="[Text]"/>
      <dgm:spPr/>
      <dgm:t>
        <a:bodyPr/>
        <a:lstStyle/>
        <a:p>
          <a:r>
            <a:rPr lang="cs-CZ" dirty="0"/>
            <a:t>Upoutání pozornosti</a:t>
          </a:r>
        </a:p>
      </dgm:t>
    </dgm:pt>
    <dgm:pt modelId="{EAB307BC-AA52-41D0-BC63-7E1E3CF6E235}" type="parTrans" cxnId="{62C3D0E0-1872-4D0A-90FB-155B98298DB0}">
      <dgm:prSet/>
      <dgm:spPr/>
      <dgm:t>
        <a:bodyPr/>
        <a:lstStyle/>
        <a:p>
          <a:endParaRPr lang="cs-CZ"/>
        </a:p>
      </dgm:t>
    </dgm:pt>
    <dgm:pt modelId="{01673F05-A2B7-4A87-B3D7-D11A2B0A8502}" type="sibTrans" cxnId="{62C3D0E0-1872-4D0A-90FB-155B98298DB0}">
      <dgm:prSet/>
      <dgm:spPr/>
      <dgm:t>
        <a:bodyPr/>
        <a:lstStyle/>
        <a:p>
          <a:endParaRPr lang="cs-CZ"/>
        </a:p>
      </dgm:t>
    </dgm:pt>
    <dgm:pt modelId="{D60F0312-CD9A-48ED-BA90-FB5F0E2C4470}">
      <dgm:prSet phldrT="[Text]"/>
      <dgm:spPr/>
      <dgm:t>
        <a:bodyPr/>
        <a:lstStyle/>
        <a:p>
          <a:r>
            <a:rPr lang="cs-CZ" dirty="0"/>
            <a:t>Vysvětlení dílčího sdělení</a:t>
          </a:r>
        </a:p>
      </dgm:t>
    </dgm:pt>
    <dgm:pt modelId="{D76E1CAD-3B5A-4B2C-9244-B0EFAD85A06F}" type="parTrans" cxnId="{C38D7A33-32B1-4248-98C9-2EC645369383}">
      <dgm:prSet/>
      <dgm:spPr/>
      <dgm:t>
        <a:bodyPr/>
        <a:lstStyle/>
        <a:p>
          <a:endParaRPr lang="cs-CZ"/>
        </a:p>
      </dgm:t>
    </dgm:pt>
    <dgm:pt modelId="{B1F8B2C7-080F-49B3-9F98-BE9F492215B6}" type="sibTrans" cxnId="{C38D7A33-32B1-4248-98C9-2EC645369383}">
      <dgm:prSet/>
      <dgm:spPr/>
      <dgm:t>
        <a:bodyPr/>
        <a:lstStyle/>
        <a:p>
          <a:endParaRPr lang="cs-CZ"/>
        </a:p>
      </dgm:t>
    </dgm:pt>
    <dgm:pt modelId="{C3DD8A75-196B-466E-9921-08018EF59C72}">
      <dgm:prSet phldrT="[Text]"/>
      <dgm:spPr/>
      <dgm:t>
        <a:bodyPr/>
        <a:lstStyle/>
        <a:p>
          <a:r>
            <a:rPr lang="cs-CZ" dirty="0"/>
            <a:t>Propojení s hlavním sdělení</a:t>
          </a:r>
        </a:p>
      </dgm:t>
    </dgm:pt>
    <dgm:pt modelId="{45B0E828-F9A2-4DAA-891A-37A147E301BF}" type="parTrans" cxnId="{FABF0A03-B3CE-49F7-9A7C-972928CAE697}">
      <dgm:prSet/>
      <dgm:spPr/>
      <dgm:t>
        <a:bodyPr/>
        <a:lstStyle/>
        <a:p>
          <a:endParaRPr lang="cs-CZ"/>
        </a:p>
      </dgm:t>
    </dgm:pt>
    <dgm:pt modelId="{28EA1A57-67A2-49FD-BFCD-C6022EC91A9A}" type="sibTrans" cxnId="{FABF0A03-B3CE-49F7-9A7C-972928CAE697}">
      <dgm:prSet/>
      <dgm:spPr/>
      <dgm:t>
        <a:bodyPr/>
        <a:lstStyle/>
        <a:p>
          <a:endParaRPr lang="cs-CZ"/>
        </a:p>
      </dgm:t>
    </dgm:pt>
    <dgm:pt modelId="{E02EE51A-3D7F-41D9-A362-6277EE7984D8}">
      <dgm:prSet phldrT="[Text]"/>
      <dgm:spPr/>
      <dgm:t>
        <a:bodyPr/>
        <a:lstStyle/>
        <a:p>
          <a:r>
            <a:rPr lang="cs-CZ" dirty="0"/>
            <a:t>Přechodová aktivita</a:t>
          </a:r>
        </a:p>
      </dgm:t>
    </dgm:pt>
    <dgm:pt modelId="{1BF6169F-5A3B-42E2-A357-C403A9BED982}" type="parTrans" cxnId="{CDBBD27D-F60B-4A59-BA31-94F019C069A9}">
      <dgm:prSet/>
      <dgm:spPr/>
      <dgm:t>
        <a:bodyPr/>
        <a:lstStyle/>
        <a:p>
          <a:endParaRPr lang="cs-CZ"/>
        </a:p>
      </dgm:t>
    </dgm:pt>
    <dgm:pt modelId="{E55723B8-E452-47F2-8038-29A7A57619B6}" type="sibTrans" cxnId="{CDBBD27D-F60B-4A59-BA31-94F019C069A9}">
      <dgm:prSet/>
      <dgm:spPr/>
      <dgm:t>
        <a:bodyPr/>
        <a:lstStyle/>
        <a:p>
          <a:endParaRPr lang="cs-CZ"/>
        </a:p>
      </dgm:t>
    </dgm:pt>
    <dgm:pt modelId="{22A19398-75AB-4B6B-B9BE-375A09E6EC88}" type="pres">
      <dgm:prSet presAssocID="{9D5A0724-0FE1-466E-9CA2-7A4C1A159ECC}" presName="diagram" presStyleCnt="0">
        <dgm:presLayoutVars>
          <dgm:dir/>
          <dgm:resizeHandles val="exact"/>
        </dgm:presLayoutVars>
      </dgm:prSet>
      <dgm:spPr/>
    </dgm:pt>
    <dgm:pt modelId="{4A20D6FE-54A6-4FFD-90D6-C9206D29FD71}" type="pres">
      <dgm:prSet presAssocID="{68A37226-0E80-40B3-BB72-0AEB3FB6E092}" presName="node" presStyleLbl="node1" presStyleIdx="0" presStyleCnt="4" custLinFactNeighborX="-23238" custLinFactNeighborY="11476">
        <dgm:presLayoutVars>
          <dgm:bulletEnabled val="1"/>
        </dgm:presLayoutVars>
      </dgm:prSet>
      <dgm:spPr/>
    </dgm:pt>
    <dgm:pt modelId="{675325D9-EBB1-4198-A2D6-D637D8D5506B}" type="pres">
      <dgm:prSet presAssocID="{01673F05-A2B7-4A87-B3D7-D11A2B0A8502}" presName="sibTrans" presStyleLbl="sibTrans2D1" presStyleIdx="0" presStyleCnt="3"/>
      <dgm:spPr/>
    </dgm:pt>
    <dgm:pt modelId="{13DD5DCC-2D2A-40F6-B258-A57D70D29847}" type="pres">
      <dgm:prSet presAssocID="{01673F05-A2B7-4A87-B3D7-D11A2B0A8502}" presName="connectorText" presStyleLbl="sibTrans2D1" presStyleIdx="0" presStyleCnt="3"/>
      <dgm:spPr/>
    </dgm:pt>
    <dgm:pt modelId="{7F128208-E713-4DB8-B421-D22CFCFE73A6}" type="pres">
      <dgm:prSet presAssocID="{D60F0312-CD9A-48ED-BA90-FB5F0E2C4470}" presName="node" presStyleLbl="node1" presStyleIdx="1" presStyleCnt="4" custLinFactNeighborX="-51826" custLinFactNeighborY="17279">
        <dgm:presLayoutVars>
          <dgm:bulletEnabled val="1"/>
        </dgm:presLayoutVars>
      </dgm:prSet>
      <dgm:spPr/>
    </dgm:pt>
    <dgm:pt modelId="{AD134F89-321D-4729-86DB-6DE6BCD24AB9}" type="pres">
      <dgm:prSet presAssocID="{B1F8B2C7-080F-49B3-9F98-BE9F492215B6}" presName="sibTrans" presStyleLbl="sibTrans2D1" presStyleIdx="1" presStyleCnt="3"/>
      <dgm:spPr/>
    </dgm:pt>
    <dgm:pt modelId="{D25A90A9-6F78-4B28-800A-14BA74152B64}" type="pres">
      <dgm:prSet presAssocID="{B1F8B2C7-080F-49B3-9F98-BE9F492215B6}" presName="connectorText" presStyleLbl="sibTrans2D1" presStyleIdx="1" presStyleCnt="3"/>
      <dgm:spPr/>
    </dgm:pt>
    <dgm:pt modelId="{B3673E47-7E47-4617-A057-B5AB58512BAC}" type="pres">
      <dgm:prSet presAssocID="{C3DD8A75-196B-466E-9921-08018EF59C72}" presName="node" presStyleLbl="node1" presStyleIdx="2" presStyleCnt="4" custLinFactNeighborX="-83895" custLinFactNeighborY="17279">
        <dgm:presLayoutVars>
          <dgm:bulletEnabled val="1"/>
        </dgm:presLayoutVars>
      </dgm:prSet>
      <dgm:spPr/>
    </dgm:pt>
    <dgm:pt modelId="{F5C27FF0-3BFD-40B9-91E4-02928C3B10CD}" type="pres">
      <dgm:prSet presAssocID="{28EA1A57-67A2-49FD-BFCD-C6022EC91A9A}" presName="sibTrans" presStyleLbl="sibTrans2D1" presStyleIdx="2" presStyleCnt="3"/>
      <dgm:spPr/>
    </dgm:pt>
    <dgm:pt modelId="{9F393760-6E45-483A-BAFF-FA676E5996BF}" type="pres">
      <dgm:prSet presAssocID="{28EA1A57-67A2-49FD-BFCD-C6022EC91A9A}" presName="connectorText" presStyleLbl="sibTrans2D1" presStyleIdx="2" presStyleCnt="3"/>
      <dgm:spPr/>
    </dgm:pt>
    <dgm:pt modelId="{99C40096-B19D-4907-92D7-E8ADFC0391C9}" type="pres">
      <dgm:prSet presAssocID="{E02EE51A-3D7F-41D9-A362-6277EE7984D8}" presName="node" presStyleLbl="node1" presStyleIdx="3" presStyleCnt="4" custLinFactY="-49388" custLinFactNeighborX="26720" custLinFactNeighborY="-100000">
        <dgm:presLayoutVars>
          <dgm:bulletEnabled val="1"/>
        </dgm:presLayoutVars>
      </dgm:prSet>
      <dgm:spPr/>
    </dgm:pt>
  </dgm:ptLst>
  <dgm:cxnLst>
    <dgm:cxn modelId="{05C1D702-0C1E-4A9D-ADB4-6204D6E2F5A7}" type="presOf" srcId="{9D5A0724-0FE1-466E-9CA2-7A4C1A159ECC}" destId="{22A19398-75AB-4B6B-B9BE-375A09E6EC88}" srcOrd="0" destOrd="0" presId="urn:microsoft.com/office/officeart/2005/8/layout/process5"/>
    <dgm:cxn modelId="{FABF0A03-B3CE-49F7-9A7C-972928CAE697}" srcId="{9D5A0724-0FE1-466E-9CA2-7A4C1A159ECC}" destId="{C3DD8A75-196B-466E-9921-08018EF59C72}" srcOrd="2" destOrd="0" parTransId="{45B0E828-F9A2-4DAA-891A-37A147E301BF}" sibTransId="{28EA1A57-67A2-49FD-BFCD-C6022EC91A9A}"/>
    <dgm:cxn modelId="{C38D7A33-32B1-4248-98C9-2EC645369383}" srcId="{9D5A0724-0FE1-466E-9CA2-7A4C1A159ECC}" destId="{D60F0312-CD9A-48ED-BA90-FB5F0E2C4470}" srcOrd="1" destOrd="0" parTransId="{D76E1CAD-3B5A-4B2C-9244-B0EFAD85A06F}" sibTransId="{B1F8B2C7-080F-49B3-9F98-BE9F492215B6}"/>
    <dgm:cxn modelId="{B6C24535-4E8F-41BC-A1C6-0712889D8239}" type="presOf" srcId="{C3DD8A75-196B-466E-9921-08018EF59C72}" destId="{B3673E47-7E47-4617-A057-B5AB58512BAC}" srcOrd="0" destOrd="0" presId="urn:microsoft.com/office/officeart/2005/8/layout/process5"/>
    <dgm:cxn modelId="{A46B8C39-2DCF-4D7D-838E-5AB52921D4F2}" type="presOf" srcId="{D60F0312-CD9A-48ED-BA90-FB5F0E2C4470}" destId="{7F128208-E713-4DB8-B421-D22CFCFE73A6}" srcOrd="0" destOrd="0" presId="urn:microsoft.com/office/officeart/2005/8/layout/process5"/>
    <dgm:cxn modelId="{77FC3242-7F3A-47D8-9956-E66C1808131F}" type="presOf" srcId="{01673F05-A2B7-4A87-B3D7-D11A2B0A8502}" destId="{675325D9-EBB1-4198-A2D6-D637D8D5506B}" srcOrd="0" destOrd="0" presId="urn:microsoft.com/office/officeart/2005/8/layout/process5"/>
    <dgm:cxn modelId="{EF62DA76-B0B2-4A57-9895-2214E9456E1B}" type="presOf" srcId="{28EA1A57-67A2-49FD-BFCD-C6022EC91A9A}" destId="{F5C27FF0-3BFD-40B9-91E4-02928C3B10CD}" srcOrd="0" destOrd="0" presId="urn:microsoft.com/office/officeart/2005/8/layout/process5"/>
    <dgm:cxn modelId="{CDBBD27D-F60B-4A59-BA31-94F019C069A9}" srcId="{9D5A0724-0FE1-466E-9CA2-7A4C1A159ECC}" destId="{E02EE51A-3D7F-41D9-A362-6277EE7984D8}" srcOrd="3" destOrd="0" parTransId="{1BF6169F-5A3B-42E2-A357-C403A9BED982}" sibTransId="{E55723B8-E452-47F2-8038-29A7A57619B6}"/>
    <dgm:cxn modelId="{7ADA3A7F-766C-4021-9617-1CA6786A4044}" type="presOf" srcId="{28EA1A57-67A2-49FD-BFCD-C6022EC91A9A}" destId="{9F393760-6E45-483A-BAFF-FA676E5996BF}" srcOrd="1" destOrd="0" presId="urn:microsoft.com/office/officeart/2005/8/layout/process5"/>
    <dgm:cxn modelId="{EF850B98-39CE-4AA7-9FC3-CF5DF335E457}" type="presOf" srcId="{68A37226-0E80-40B3-BB72-0AEB3FB6E092}" destId="{4A20D6FE-54A6-4FFD-90D6-C9206D29FD71}" srcOrd="0" destOrd="0" presId="urn:microsoft.com/office/officeart/2005/8/layout/process5"/>
    <dgm:cxn modelId="{FC6EBAB2-8FE8-46B3-AB08-65E0233B5882}" type="presOf" srcId="{B1F8B2C7-080F-49B3-9F98-BE9F492215B6}" destId="{D25A90A9-6F78-4B28-800A-14BA74152B64}" srcOrd="1" destOrd="0" presId="urn:microsoft.com/office/officeart/2005/8/layout/process5"/>
    <dgm:cxn modelId="{3D03B3C4-0F0B-499D-B7B8-A4663607EC2F}" type="presOf" srcId="{E02EE51A-3D7F-41D9-A362-6277EE7984D8}" destId="{99C40096-B19D-4907-92D7-E8ADFC0391C9}" srcOrd="0" destOrd="0" presId="urn:microsoft.com/office/officeart/2005/8/layout/process5"/>
    <dgm:cxn modelId="{8A2DE6CA-6A33-425B-9E4B-FD56FA758B3B}" type="presOf" srcId="{01673F05-A2B7-4A87-B3D7-D11A2B0A8502}" destId="{13DD5DCC-2D2A-40F6-B258-A57D70D29847}" srcOrd="1" destOrd="0" presId="urn:microsoft.com/office/officeart/2005/8/layout/process5"/>
    <dgm:cxn modelId="{62C3D0E0-1872-4D0A-90FB-155B98298DB0}" srcId="{9D5A0724-0FE1-466E-9CA2-7A4C1A159ECC}" destId="{68A37226-0E80-40B3-BB72-0AEB3FB6E092}" srcOrd="0" destOrd="0" parTransId="{EAB307BC-AA52-41D0-BC63-7E1E3CF6E235}" sibTransId="{01673F05-A2B7-4A87-B3D7-D11A2B0A8502}"/>
    <dgm:cxn modelId="{044F1BF4-2637-4D59-82E6-D05D88F4E667}" type="presOf" srcId="{B1F8B2C7-080F-49B3-9F98-BE9F492215B6}" destId="{AD134F89-321D-4729-86DB-6DE6BCD24AB9}" srcOrd="0" destOrd="0" presId="urn:microsoft.com/office/officeart/2005/8/layout/process5"/>
    <dgm:cxn modelId="{230A5C3F-7C66-4BF4-AE2B-E685C061D2F3}" type="presParOf" srcId="{22A19398-75AB-4B6B-B9BE-375A09E6EC88}" destId="{4A20D6FE-54A6-4FFD-90D6-C9206D29FD71}" srcOrd="0" destOrd="0" presId="urn:microsoft.com/office/officeart/2005/8/layout/process5"/>
    <dgm:cxn modelId="{ADD52DCE-8B35-4E78-A7BE-D0F732A3C76A}" type="presParOf" srcId="{22A19398-75AB-4B6B-B9BE-375A09E6EC88}" destId="{675325D9-EBB1-4198-A2D6-D637D8D5506B}" srcOrd="1" destOrd="0" presId="urn:microsoft.com/office/officeart/2005/8/layout/process5"/>
    <dgm:cxn modelId="{489ABDD9-C0D8-40B8-8B12-F006F61A7965}" type="presParOf" srcId="{675325D9-EBB1-4198-A2D6-D637D8D5506B}" destId="{13DD5DCC-2D2A-40F6-B258-A57D70D29847}" srcOrd="0" destOrd="0" presId="urn:microsoft.com/office/officeart/2005/8/layout/process5"/>
    <dgm:cxn modelId="{4A6EA72A-BFD9-4E2D-84AF-E24067A2A3E4}" type="presParOf" srcId="{22A19398-75AB-4B6B-B9BE-375A09E6EC88}" destId="{7F128208-E713-4DB8-B421-D22CFCFE73A6}" srcOrd="2" destOrd="0" presId="urn:microsoft.com/office/officeart/2005/8/layout/process5"/>
    <dgm:cxn modelId="{3EFA66E9-951A-4F98-9E6C-4782DDF72A7A}" type="presParOf" srcId="{22A19398-75AB-4B6B-B9BE-375A09E6EC88}" destId="{AD134F89-321D-4729-86DB-6DE6BCD24AB9}" srcOrd="3" destOrd="0" presId="urn:microsoft.com/office/officeart/2005/8/layout/process5"/>
    <dgm:cxn modelId="{555D4620-8C27-49C7-B902-8CEFBFB98CB5}" type="presParOf" srcId="{AD134F89-321D-4729-86DB-6DE6BCD24AB9}" destId="{D25A90A9-6F78-4B28-800A-14BA74152B64}" srcOrd="0" destOrd="0" presId="urn:microsoft.com/office/officeart/2005/8/layout/process5"/>
    <dgm:cxn modelId="{7080530D-03C9-43A0-BE87-677B5B3817C0}" type="presParOf" srcId="{22A19398-75AB-4B6B-B9BE-375A09E6EC88}" destId="{B3673E47-7E47-4617-A057-B5AB58512BAC}" srcOrd="4" destOrd="0" presId="urn:microsoft.com/office/officeart/2005/8/layout/process5"/>
    <dgm:cxn modelId="{AF30BB30-AE9D-4E5B-B913-3F046DDCD1E5}" type="presParOf" srcId="{22A19398-75AB-4B6B-B9BE-375A09E6EC88}" destId="{F5C27FF0-3BFD-40B9-91E4-02928C3B10CD}" srcOrd="5" destOrd="0" presId="urn:microsoft.com/office/officeart/2005/8/layout/process5"/>
    <dgm:cxn modelId="{82737060-3189-405B-AEC6-69D6E9F596CD}" type="presParOf" srcId="{F5C27FF0-3BFD-40B9-91E4-02928C3B10CD}" destId="{9F393760-6E45-483A-BAFF-FA676E5996BF}" srcOrd="0" destOrd="0" presId="urn:microsoft.com/office/officeart/2005/8/layout/process5"/>
    <dgm:cxn modelId="{3E89B57A-58D6-407A-AD8C-6B1960C55559}" type="presParOf" srcId="{22A19398-75AB-4B6B-B9BE-375A09E6EC88}" destId="{99C40096-B19D-4907-92D7-E8ADFC0391C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8B4D0-2D2D-4040-8DA6-28EDB8C061B6}">
      <dsp:nvSpPr>
        <dsp:cNvPr id="0" name=""/>
        <dsp:cNvSpPr/>
      </dsp:nvSpPr>
      <dsp:spPr>
        <a:xfrm>
          <a:off x="0" y="0"/>
          <a:ext cx="6992452" cy="1601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Teorie efektivního učení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Transmisivní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Konstruktivistické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Zkušenostní</a:t>
          </a:r>
        </a:p>
      </dsp:txBody>
      <dsp:txXfrm>
        <a:off x="1558614" y="0"/>
        <a:ext cx="5433837" cy="1601245"/>
      </dsp:txXfrm>
    </dsp:sp>
    <dsp:sp modelId="{15447646-E92B-48C7-A60F-74215D941BE6}">
      <dsp:nvSpPr>
        <dsp:cNvPr id="0" name=""/>
        <dsp:cNvSpPr/>
      </dsp:nvSpPr>
      <dsp:spPr>
        <a:xfrm>
          <a:off x="160124" y="160124"/>
          <a:ext cx="1398490" cy="12809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B0FB9-87C2-4579-9D97-925AF16326DB}">
      <dsp:nvSpPr>
        <dsp:cNvPr id="0" name=""/>
        <dsp:cNvSpPr/>
      </dsp:nvSpPr>
      <dsp:spPr>
        <a:xfrm>
          <a:off x="0" y="1761370"/>
          <a:ext cx="6992452" cy="1601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Možnosti skupiny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Fáze vývoje skupiny</a:t>
          </a:r>
        </a:p>
      </dsp:txBody>
      <dsp:txXfrm>
        <a:off x="1558614" y="1761370"/>
        <a:ext cx="5433837" cy="1601245"/>
      </dsp:txXfrm>
    </dsp:sp>
    <dsp:sp modelId="{54689EA1-2CFE-4D12-A885-2AFAACCA9247}">
      <dsp:nvSpPr>
        <dsp:cNvPr id="0" name=""/>
        <dsp:cNvSpPr/>
      </dsp:nvSpPr>
      <dsp:spPr>
        <a:xfrm>
          <a:off x="160124" y="1921494"/>
          <a:ext cx="1398490" cy="12809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B6062-B956-4D72-88BE-B69D91391F01}">
      <dsp:nvSpPr>
        <dsp:cNvPr id="0" name=""/>
        <dsp:cNvSpPr/>
      </dsp:nvSpPr>
      <dsp:spPr>
        <a:xfrm>
          <a:off x="0" y="3522740"/>
          <a:ext cx="6992452" cy="1601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Specifické metodické přístupy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Procházky po Zemi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Tematická interpretace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Badatelský cyklus…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</dsp:txBody>
      <dsp:txXfrm>
        <a:off x="1558614" y="3522740"/>
        <a:ext cx="5433837" cy="1601245"/>
      </dsp:txXfrm>
    </dsp:sp>
    <dsp:sp modelId="{2FCC70C5-890B-41A9-8BC6-AFD2A3407D96}">
      <dsp:nvSpPr>
        <dsp:cNvPr id="0" name=""/>
        <dsp:cNvSpPr/>
      </dsp:nvSpPr>
      <dsp:spPr>
        <a:xfrm>
          <a:off x="160124" y="3682864"/>
          <a:ext cx="1398490" cy="12809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A6B5-C420-4D2E-8014-0EC155FB1068}">
      <dsp:nvSpPr>
        <dsp:cNvPr id="0" name=""/>
        <dsp:cNvSpPr/>
      </dsp:nvSpPr>
      <dsp:spPr>
        <a:xfrm>
          <a:off x="3667622" y="1912"/>
          <a:ext cx="1358378" cy="1358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Téma</a:t>
          </a:r>
        </a:p>
      </dsp:txBody>
      <dsp:txXfrm>
        <a:off x="3866552" y="200842"/>
        <a:ext cx="960518" cy="960518"/>
      </dsp:txXfrm>
    </dsp:sp>
    <dsp:sp modelId="{B2CF06E2-94F8-4E2D-B0F3-BFD560E4A13E}">
      <dsp:nvSpPr>
        <dsp:cNvPr id="0" name=""/>
        <dsp:cNvSpPr/>
      </dsp:nvSpPr>
      <dsp:spPr>
        <a:xfrm rot="1800000">
          <a:off x="5040877" y="957082"/>
          <a:ext cx="361955" cy="458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048151" y="1021626"/>
        <a:ext cx="253369" cy="275072"/>
      </dsp:txXfrm>
    </dsp:sp>
    <dsp:sp modelId="{CD65A585-B1F1-4F45-8837-4764BEA19AB9}">
      <dsp:nvSpPr>
        <dsp:cNvPr id="0" name=""/>
        <dsp:cNvSpPr/>
      </dsp:nvSpPr>
      <dsp:spPr>
        <a:xfrm>
          <a:off x="5435451" y="1022569"/>
          <a:ext cx="1358378" cy="13583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Otázka a hypotéza</a:t>
          </a:r>
        </a:p>
      </dsp:txBody>
      <dsp:txXfrm>
        <a:off x="5634381" y="1221499"/>
        <a:ext cx="960518" cy="960518"/>
      </dsp:txXfrm>
    </dsp:sp>
    <dsp:sp modelId="{D3F0A02D-3C1D-499E-9C07-BB94E3C7B0F2}">
      <dsp:nvSpPr>
        <dsp:cNvPr id="0" name=""/>
        <dsp:cNvSpPr/>
      </dsp:nvSpPr>
      <dsp:spPr>
        <a:xfrm rot="5400000">
          <a:off x="5933663" y="2482945"/>
          <a:ext cx="361955" cy="458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987956" y="2520342"/>
        <a:ext cx="253369" cy="275072"/>
      </dsp:txXfrm>
    </dsp:sp>
    <dsp:sp modelId="{EE8CE6A4-44C2-4C0C-AE7C-A2461EC0ECE1}">
      <dsp:nvSpPr>
        <dsp:cNvPr id="0" name=""/>
        <dsp:cNvSpPr/>
      </dsp:nvSpPr>
      <dsp:spPr>
        <a:xfrm>
          <a:off x="5435451" y="3063882"/>
          <a:ext cx="1358378" cy="13583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Plán výzkumu</a:t>
          </a:r>
        </a:p>
      </dsp:txBody>
      <dsp:txXfrm>
        <a:off x="5634381" y="3262812"/>
        <a:ext cx="960518" cy="960518"/>
      </dsp:txXfrm>
    </dsp:sp>
    <dsp:sp modelId="{61D2BDFB-55B2-46CE-8795-45272BB0B8B2}">
      <dsp:nvSpPr>
        <dsp:cNvPr id="0" name=""/>
        <dsp:cNvSpPr/>
      </dsp:nvSpPr>
      <dsp:spPr>
        <a:xfrm rot="9000000">
          <a:off x="5058620" y="4019051"/>
          <a:ext cx="361955" cy="458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5159932" y="4083595"/>
        <a:ext cx="253369" cy="275072"/>
      </dsp:txXfrm>
    </dsp:sp>
    <dsp:sp modelId="{DDE739FF-F327-4DE9-9ACD-99D10E56345E}">
      <dsp:nvSpPr>
        <dsp:cNvPr id="0" name=""/>
        <dsp:cNvSpPr/>
      </dsp:nvSpPr>
      <dsp:spPr>
        <a:xfrm>
          <a:off x="3667622" y="4084539"/>
          <a:ext cx="1358378" cy="13583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Sběr dat</a:t>
          </a:r>
        </a:p>
      </dsp:txBody>
      <dsp:txXfrm>
        <a:off x="3866552" y="4283469"/>
        <a:ext cx="960518" cy="960518"/>
      </dsp:txXfrm>
    </dsp:sp>
    <dsp:sp modelId="{25B6E78C-FA40-4EEE-94EE-963A39893B5B}">
      <dsp:nvSpPr>
        <dsp:cNvPr id="0" name=""/>
        <dsp:cNvSpPr/>
      </dsp:nvSpPr>
      <dsp:spPr>
        <a:xfrm rot="12600000">
          <a:off x="3290791" y="4029295"/>
          <a:ext cx="361955" cy="458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3392103" y="4148132"/>
        <a:ext cx="253369" cy="275072"/>
      </dsp:txXfrm>
    </dsp:sp>
    <dsp:sp modelId="{94C786C6-F4B6-44B1-9009-AD698B65A5F1}">
      <dsp:nvSpPr>
        <dsp:cNvPr id="0" name=""/>
        <dsp:cNvSpPr/>
      </dsp:nvSpPr>
      <dsp:spPr>
        <a:xfrm>
          <a:off x="1899793" y="3063882"/>
          <a:ext cx="1358378" cy="13583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Analýza</a:t>
          </a:r>
        </a:p>
      </dsp:txBody>
      <dsp:txXfrm>
        <a:off x="2098723" y="3262812"/>
        <a:ext cx="960518" cy="960518"/>
      </dsp:txXfrm>
    </dsp:sp>
    <dsp:sp modelId="{80990AAE-C068-46F3-85A1-9D52175014CB}">
      <dsp:nvSpPr>
        <dsp:cNvPr id="0" name=""/>
        <dsp:cNvSpPr/>
      </dsp:nvSpPr>
      <dsp:spPr>
        <a:xfrm rot="16200000">
          <a:off x="2398005" y="2503433"/>
          <a:ext cx="361955" cy="458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452298" y="2649416"/>
        <a:ext cx="253369" cy="275072"/>
      </dsp:txXfrm>
    </dsp:sp>
    <dsp:sp modelId="{C484BC75-722C-4C47-9481-3CAE999BEF1D}">
      <dsp:nvSpPr>
        <dsp:cNvPr id="0" name=""/>
        <dsp:cNvSpPr/>
      </dsp:nvSpPr>
      <dsp:spPr>
        <a:xfrm>
          <a:off x="1899793" y="1022569"/>
          <a:ext cx="1358378" cy="1358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Interpretace, závěr</a:t>
          </a:r>
        </a:p>
      </dsp:txBody>
      <dsp:txXfrm>
        <a:off x="2098723" y="1221499"/>
        <a:ext cx="960518" cy="960518"/>
      </dsp:txXfrm>
    </dsp:sp>
    <dsp:sp modelId="{A4BB67E9-59CF-4C06-B9BD-D4D710AA0ACA}">
      <dsp:nvSpPr>
        <dsp:cNvPr id="0" name=""/>
        <dsp:cNvSpPr/>
      </dsp:nvSpPr>
      <dsp:spPr>
        <a:xfrm rot="19800000">
          <a:off x="3273048" y="967326"/>
          <a:ext cx="361955" cy="458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280322" y="1086163"/>
        <a:ext cx="253369" cy="275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F46CF-DD9E-47C2-9E56-E0D9BDC0ED27}">
      <dsp:nvSpPr>
        <dsp:cNvPr id="0" name=""/>
        <dsp:cNvSpPr/>
      </dsp:nvSpPr>
      <dsp:spPr>
        <a:xfrm>
          <a:off x="834229" y="112801"/>
          <a:ext cx="2238677" cy="777463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4F7F0-E499-4C1B-84B9-3E82BE85DAEB}">
      <dsp:nvSpPr>
        <dsp:cNvPr id="0" name=""/>
        <dsp:cNvSpPr/>
      </dsp:nvSpPr>
      <dsp:spPr>
        <a:xfrm>
          <a:off x="1740112" y="2016544"/>
          <a:ext cx="433852" cy="277665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EB72E-093F-423A-BEF3-D9A7028CA41C}">
      <dsp:nvSpPr>
        <dsp:cNvPr id="0" name=""/>
        <dsp:cNvSpPr/>
      </dsp:nvSpPr>
      <dsp:spPr>
        <a:xfrm>
          <a:off x="356842" y="2238677"/>
          <a:ext cx="3200392" cy="520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Doporučené  „</a:t>
          </a:r>
          <a:r>
            <a:rPr lang="cs-CZ" sz="1800" b="1" kern="1200" dirty="0"/>
            <a:t>modely učení</a:t>
          </a:r>
          <a:r>
            <a:rPr lang="cs-CZ" sz="1800" kern="1200" dirty="0"/>
            <a:t>“</a:t>
          </a:r>
        </a:p>
      </dsp:txBody>
      <dsp:txXfrm>
        <a:off x="356842" y="2238677"/>
        <a:ext cx="3200392" cy="520622"/>
      </dsp:txXfrm>
    </dsp:sp>
    <dsp:sp modelId="{7BA82561-49BE-4E01-BC92-BAB5F9F1A5BD}">
      <dsp:nvSpPr>
        <dsp:cNvPr id="0" name=""/>
        <dsp:cNvSpPr/>
      </dsp:nvSpPr>
      <dsp:spPr>
        <a:xfrm>
          <a:off x="1648136" y="950309"/>
          <a:ext cx="780933" cy="780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Skupina</a:t>
          </a:r>
        </a:p>
      </dsp:txBody>
      <dsp:txXfrm>
        <a:off x="1762501" y="1064674"/>
        <a:ext cx="552203" cy="552203"/>
      </dsp:txXfrm>
    </dsp:sp>
    <dsp:sp modelId="{95FE1636-A586-4585-9BA0-C438F1D08244}">
      <dsp:nvSpPr>
        <dsp:cNvPr id="0" name=""/>
        <dsp:cNvSpPr/>
      </dsp:nvSpPr>
      <dsp:spPr>
        <a:xfrm>
          <a:off x="1089334" y="364435"/>
          <a:ext cx="780933" cy="780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Teorie</a:t>
          </a:r>
        </a:p>
      </dsp:txBody>
      <dsp:txXfrm>
        <a:off x="1203699" y="478800"/>
        <a:ext cx="552203" cy="552203"/>
      </dsp:txXfrm>
    </dsp:sp>
    <dsp:sp modelId="{24DC7792-7AE6-44B1-8399-CBE6469D4D23}">
      <dsp:nvSpPr>
        <dsp:cNvPr id="0" name=""/>
        <dsp:cNvSpPr/>
      </dsp:nvSpPr>
      <dsp:spPr>
        <a:xfrm>
          <a:off x="1887622" y="175623"/>
          <a:ext cx="780933" cy="780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Praxe</a:t>
          </a:r>
        </a:p>
      </dsp:txBody>
      <dsp:txXfrm>
        <a:off x="2001987" y="289988"/>
        <a:ext cx="552203" cy="552203"/>
      </dsp:txXfrm>
    </dsp:sp>
    <dsp:sp modelId="{3C23E1B2-2C73-4180-BA4F-5466FEF549BB}">
      <dsp:nvSpPr>
        <dsp:cNvPr id="0" name=""/>
        <dsp:cNvSpPr/>
      </dsp:nvSpPr>
      <dsp:spPr>
        <a:xfrm>
          <a:off x="742252" y="17354"/>
          <a:ext cx="2429572" cy="1943657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87BC3-9628-4D24-AF54-A969944A662D}">
      <dsp:nvSpPr>
        <dsp:cNvPr id="0" name=""/>
        <dsp:cNvSpPr/>
      </dsp:nvSpPr>
      <dsp:spPr>
        <a:xfrm>
          <a:off x="0" y="967410"/>
          <a:ext cx="5386039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B11E2-8640-4A95-AA79-82235D004228}">
      <dsp:nvSpPr>
        <dsp:cNvPr id="0" name=""/>
        <dsp:cNvSpPr/>
      </dsp:nvSpPr>
      <dsp:spPr>
        <a:xfrm>
          <a:off x="269301" y="34395"/>
          <a:ext cx="5041095" cy="1198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6" tIns="0" rIns="1425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 err="1"/>
            <a:t>Transmisivní</a:t>
          </a:r>
          <a:r>
            <a:rPr lang="cs-CZ" sz="2000" b="1" kern="1200" dirty="0"/>
            <a:t>  </a:t>
          </a:r>
          <a:r>
            <a:rPr lang="cs-CZ" sz="2000" kern="1200" dirty="0"/>
            <a:t>modely: žáci přijmou informaci, zpracují ji a pak využijí.</a:t>
          </a:r>
        </a:p>
      </dsp:txBody>
      <dsp:txXfrm>
        <a:off x="327816" y="92910"/>
        <a:ext cx="4924065" cy="1081665"/>
      </dsp:txXfrm>
    </dsp:sp>
    <dsp:sp modelId="{6392C518-B5B6-43CA-90EC-2C866DFF1268}">
      <dsp:nvSpPr>
        <dsp:cNvPr id="0" name=""/>
        <dsp:cNvSpPr/>
      </dsp:nvSpPr>
      <dsp:spPr>
        <a:xfrm>
          <a:off x="0" y="2637854"/>
          <a:ext cx="5386039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B75A-356A-48E1-9F47-A23E6F133423}">
      <dsp:nvSpPr>
        <dsp:cNvPr id="0" name=""/>
        <dsp:cNvSpPr/>
      </dsp:nvSpPr>
      <dsp:spPr>
        <a:xfrm>
          <a:off x="256415" y="1518210"/>
          <a:ext cx="5127980" cy="13853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6" tIns="0" rIns="1425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Konstruktivistické </a:t>
          </a:r>
          <a:r>
            <a:rPr lang="cs-CZ" sz="2000" kern="1200" dirty="0"/>
            <a:t>modely: žáci konfrontují svůj </a:t>
          </a:r>
          <a:r>
            <a:rPr lang="cs-CZ" sz="2000" i="1" kern="1200" dirty="0" err="1"/>
            <a:t>prekoncept</a:t>
          </a:r>
          <a:r>
            <a:rPr lang="cs-CZ" sz="2000" i="1" kern="1200" dirty="0"/>
            <a:t>  </a:t>
          </a:r>
          <a:r>
            <a:rPr lang="cs-CZ" sz="2000" kern="1200" dirty="0"/>
            <a:t>s novými významy a následně zachovají či změní.</a:t>
          </a:r>
        </a:p>
      </dsp:txBody>
      <dsp:txXfrm>
        <a:off x="324041" y="1585836"/>
        <a:ext cx="4992728" cy="1250072"/>
      </dsp:txXfrm>
    </dsp:sp>
    <dsp:sp modelId="{39BFE6A2-FFB0-4AD3-A787-58015BEB5BBC}">
      <dsp:nvSpPr>
        <dsp:cNvPr id="0" name=""/>
        <dsp:cNvSpPr/>
      </dsp:nvSpPr>
      <dsp:spPr>
        <a:xfrm>
          <a:off x="0" y="4017097"/>
          <a:ext cx="5386039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F7635-3F76-4664-A7D0-47EC78DFB4EB}">
      <dsp:nvSpPr>
        <dsp:cNvPr id="0" name=""/>
        <dsp:cNvSpPr/>
      </dsp:nvSpPr>
      <dsp:spPr>
        <a:xfrm>
          <a:off x="269301" y="3188654"/>
          <a:ext cx="5002111" cy="10941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6" tIns="0" rIns="1425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Zkušenostní </a:t>
          </a:r>
          <a:r>
            <a:rPr lang="cs-CZ" sz="2000" kern="1200" dirty="0"/>
            <a:t>modely: žáci něco zažijí, zkušenost pak reflektují a využijí ke změně svých </a:t>
          </a:r>
          <a:r>
            <a:rPr lang="cs-CZ" sz="2000" i="1" kern="1200" dirty="0"/>
            <a:t>akčních teorií</a:t>
          </a:r>
          <a:r>
            <a:rPr lang="cs-CZ" sz="2000" kern="1200" dirty="0"/>
            <a:t>. </a:t>
          </a:r>
        </a:p>
      </dsp:txBody>
      <dsp:txXfrm>
        <a:off x="322712" y="3242065"/>
        <a:ext cx="4895289" cy="987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047A-06CA-4D98-AA6D-F1C753B47686}">
      <dsp:nvSpPr>
        <dsp:cNvPr id="0" name=""/>
        <dsp:cNvSpPr/>
      </dsp:nvSpPr>
      <dsp:spPr>
        <a:xfrm>
          <a:off x="4436" y="748518"/>
          <a:ext cx="2017096" cy="129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Informace</a:t>
          </a:r>
        </a:p>
      </dsp:txBody>
      <dsp:txXfrm>
        <a:off x="4436" y="748518"/>
        <a:ext cx="2017096" cy="806838"/>
      </dsp:txXfrm>
    </dsp:sp>
    <dsp:sp modelId="{5526F285-EC5A-451C-93B0-2FB884CB272E}">
      <dsp:nvSpPr>
        <dsp:cNvPr id="0" name=""/>
        <dsp:cNvSpPr/>
      </dsp:nvSpPr>
      <dsp:spPr>
        <a:xfrm>
          <a:off x="417576" y="1555357"/>
          <a:ext cx="2017096" cy="1728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 </a:t>
          </a:r>
        </a:p>
      </dsp:txBody>
      <dsp:txXfrm>
        <a:off x="468187" y="1605968"/>
        <a:ext cx="1915874" cy="1626778"/>
      </dsp:txXfrm>
    </dsp:sp>
    <dsp:sp modelId="{C7BC68F1-CB41-49F0-9A55-53BBC999535F}">
      <dsp:nvSpPr>
        <dsp:cNvPr id="0" name=""/>
        <dsp:cNvSpPr/>
      </dsp:nvSpPr>
      <dsp:spPr>
        <a:xfrm>
          <a:off x="2327317" y="900838"/>
          <a:ext cx="648263" cy="502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2327317" y="1001278"/>
        <a:ext cx="497604" cy="301318"/>
      </dsp:txXfrm>
    </dsp:sp>
    <dsp:sp modelId="{1CC69199-906C-4A05-9749-4A7916292404}">
      <dsp:nvSpPr>
        <dsp:cNvPr id="0" name=""/>
        <dsp:cNvSpPr/>
      </dsp:nvSpPr>
      <dsp:spPr>
        <a:xfrm>
          <a:off x="3244671" y="748518"/>
          <a:ext cx="2017096" cy="129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Asimilace</a:t>
          </a:r>
        </a:p>
      </dsp:txBody>
      <dsp:txXfrm>
        <a:off x="3244671" y="748518"/>
        <a:ext cx="2017096" cy="806838"/>
      </dsp:txXfrm>
    </dsp:sp>
    <dsp:sp modelId="{02ACD5DF-7EF0-4139-95C3-684C6361DFA3}">
      <dsp:nvSpPr>
        <dsp:cNvPr id="0" name=""/>
        <dsp:cNvSpPr/>
      </dsp:nvSpPr>
      <dsp:spPr>
        <a:xfrm>
          <a:off x="3657811" y="1555357"/>
          <a:ext cx="2017096" cy="1728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3000" kern="1200" dirty="0"/>
        </a:p>
      </dsp:txBody>
      <dsp:txXfrm>
        <a:off x="3708422" y="1605968"/>
        <a:ext cx="1915874" cy="1626778"/>
      </dsp:txXfrm>
    </dsp:sp>
    <dsp:sp modelId="{8D5D0492-A15A-44D9-9836-9AD9745EE386}">
      <dsp:nvSpPr>
        <dsp:cNvPr id="0" name=""/>
        <dsp:cNvSpPr/>
      </dsp:nvSpPr>
      <dsp:spPr>
        <a:xfrm>
          <a:off x="5567552" y="900838"/>
          <a:ext cx="648263" cy="502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5567552" y="1001278"/>
        <a:ext cx="497604" cy="301318"/>
      </dsp:txXfrm>
    </dsp:sp>
    <dsp:sp modelId="{5036D090-C1E0-4512-82D6-0D945F4DA269}">
      <dsp:nvSpPr>
        <dsp:cNvPr id="0" name=""/>
        <dsp:cNvSpPr/>
      </dsp:nvSpPr>
      <dsp:spPr>
        <a:xfrm>
          <a:off x="6484906" y="748518"/>
          <a:ext cx="2017096" cy="129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Aplikace</a:t>
          </a:r>
        </a:p>
      </dsp:txBody>
      <dsp:txXfrm>
        <a:off x="6484906" y="748518"/>
        <a:ext cx="2017096" cy="806838"/>
      </dsp:txXfrm>
    </dsp:sp>
    <dsp:sp modelId="{9DFE71E0-B590-4849-ABB1-57C4A5830FB1}">
      <dsp:nvSpPr>
        <dsp:cNvPr id="0" name=""/>
        <dsp:cNvSpPr/>
      </dsp:nvSpPr>
      <dsp:spPr>
        <a:xfrm>
          <a:off x="6898046" y="1555357"/>
          <a:ext cx="2017096" cy="1728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 </a:t>
          </a:r>
        </a:p>
      </dsp:txBody>
      <dsp:txXfrm>
        <a:off x="6948657" y="1605968"/>
        <a:ext cx="1915874" cy="1626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0B1A-FA69-4A6D-8CDD-9876FE8215F1}">
      <dsp:nvSpPr>
        <dsp:cNvPr id="0" name=""/>
        <dsp:cNvSpPr/>
      </dsp:nvSpPr>
      <dsp:spPr>
        <a:xfrm>
          <a:off x="1810859" y="293188"/>
          <a:ext cx="3966587" cy="3966587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Zkušenost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 dirty="0"/>
            <a:t>Něco se stalo</a:t>
          </a:r>
        </a:p>
      </dsp:txBody>
      <dsp:txXfrm>
        <a:off x="3916456" y="1115310"/>
        <a:ext cx="1463859" cy="1086089"/>
      </dsp:txXfrm>
    </dsp:sp>
    <dsp:sp modelId="{C296EFCB-44DA-4169-A0EA-A391B16DFB66}">
      <dsp:nvSpPr>
        <dsp:cNvPr id="0" name=""/>
        <dsp:cNvSpPr/>
      </dsp:nvSpPr>
      <dsp:spPr>
        <a:xfrm>
          <a:off x="1810859" y="426352"/>
          <a:ext cx="3966587" cy="3966587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Reflexe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 dirty="0"/>
            <a:t>Co se stalo?</a:t>
          </a:r>
        </a:p>
      </dsp:txBody>
      <dsp:txXfrm>
        <a:off x="3916456" y="2484727"/>
        <a:ext cx="1463859" cy="1086089"/>
      </dsp:txXfrm>
    </dsp:sp>
    <dsp:sp modelId="{287415DE-299C-47CD-90AA-4F793C72B233}">
      <dsp:nvSpPr>
        <dsp:cNvPr id="0" name=""/>
        <dsp:cNvSpPr/>
      </dsp:nvSpPr>
      <dsp:spPr>
        <a:xfrm>
          <a:off x="1677695" y="426352"/>
          <a:ext cx="3966587" cy="3966587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Zobecnění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 dirty="0"/>
            <a:t>Proč se to stalo?</a:t>
          </a:r>
        </a:p>
      </dsp:txBody>
      <dsp:txXfrm>
        <a:off x="2074826" y="2484727"/>
        <a:ext cx="1463859" cy="1086089"/>
      </dsp:txXfrm>
    </dsp:sp>
    <dsp:sp modelId="{CD012645-7CCA-4C59-9D60-0E209C86A4CF}">
      <dsp:nvSpPr>
        <dsp:cNvPr id="0" name=""/>
        <dsp:cNvSpPr/>
      </dsp:nvSpPr>
      <dsp:spPr>
        <a:xfrm>
          <a:off x="1677695" y="293188"/>
          <a:ext cx="3966587" cy="396658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Transfer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 dirty="0"/>
            <a:t>Jak to dál využít?</a:t>
          </a:r>
        </a:p>
      </dsp:txBody>
      <dsp:txXfrm>
        <a:off x="2074826" y="1115310"/>
        <a:ext cx="1463859" cy="1086089"/>
      </dsp:txXfrm>
    </dsp:sp>
    <dsp:sp modelId="{C21F94C1-DDA9-41FB-B399-0AA378913F47}">
      <dsp:nvSpPr>
        <dsp:cNvPr id="0" name=""/>
        <dsp:cNvSpPr/>
      </dsp:nvSpPr>
      <dsp:spPr>
        <a:xfrm>
          <a:off x="1565308" y="47637"/>
          <a:ext cx="4457688" cy="445768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4C143-3AFC-4668-A9F9-5B8E04E857EF}">
      <dsp:nvSpPr>
        <dsp:cNvPr id="0" name=""/>
        <dsp:cNvSpPr/>
      </dsp:nvSpPr>
      <dsp:spPr>
        <a:xfrm>
          <a:off x="1565308" y="180801"/>
          <a:ext cx="4457688" cy="445768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F8AD7-5892-4FFB-A28D-FA371468FCB7}">
      <dsp:nvSpPr>
        <dsp:cNvPr id="0" name=""/>
        <dsp:cNvSpPr/>
      </dsp:nvSpPr>
      <dsp:spPr>
        <a:xfrm>
          <a:off x="1432144" y="180801"/>
          <a:ext cx="4457688" cy="445768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98EBD-FE98-450A-98F1-C582B3571CB4}">
      <dsp:nvSpPr>
        <dsp:cNvPr id="0" name=""/>
        <dsp:cNvSpPr/>
      </dsp:nvSpPr>
      <dsp:spPr>
        <a:xfrm>
          <a:off x="1432144" y="47637"/>
          <a:ext cx="4457688" cy="445768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11EC3-793D-4685-A9BF-50DE5AB4ABC5}">
      <dsp:nvSpPr>
        <dsp:cNvPr id="0" name=""/>
        <dsp:cNvSpPr/>
      </dsp:nvSpPr>
      <dsp:spPr>
        <a:xfrm>
          <a:off x="4963660" y="3230285"/>
          <a:ext cx="2346707" cy="1520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 metafora, výklad, prezentace</a:t>
          </a:r>
        </a:p>
      </dsp:txBody>
      <dsp:txXfrm>
        <a:off x="5701064" y="3643711"/>
        <a:ext cx="1575911" cy="1073316"/>
      </dsp:txXfrm>
    </dsp:sp>
    <dsp:sp modelId="{E07272DA-C2E4-4FEE-886A-906050A454D5}">
      <dsp:nvSpPr>
        <dsp:cNvPr id="0" name=""/>
        <dsp:cNvSpPr/>
      </dsp:nvSpPr>
      <dsp:spPr>
        <a:xfrm>
          <a:off x="1134821" y="3230285"/>
          <a:ext cx="2346707" cy="1520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 problémové úkoly, experimenty</a:t>
          </a:r>
        </a:p>
      </dsp:txBody>
      <dsp:txXfrm>
        <a:off x="1168213" y="3643711"/>
        <a:ext cx="1575911" cy="1073316"/>
      </dsp:txXfrm>
    </dsp:sp>
    <dsp:sp modelId="{DA8B672A-E1C5-47C9-AAD4-0234466F4D98}">
      <dsp:nvSpPr>
        <dsp:cNvPr id="0" name=""/>
        <dsp:cNvSpPr/>
      </dsp:nvSpPr>
      <dsp:spPr>
        <a:xfrm>
          <a:off x="4963660" y="0"/>
          <a:ext cx="2346707" cy="1520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prožitek, diskuse, příběh, reflexe</a:t>
          </a:r>
        </a:p>
      </dsp:txBody>
      <dsp:txXfrm>
        <a:off x="5701064" y="33392"/>
        <a:ext cx="1575911" cy="1073316"/>
      </dsp:txXfrm>
    </dsp:sp>
    <dsp:sp modelId="{71164615-E3BD-4E80-AA22-520FA78441FA}">
      <dsp:nvSpPr>
        <dsp:cNvPr id="0" name=""/>
        <dsp:cNvSpPr/>
      </dsp:nvSpPr>
      <dsp:spPr>
        <a:xfrm>
          <a:off x="1134821" y="0"/>
          <a:ext cx="2346707" cy="1520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 komunitní projekt, osobní reflexe</a:t>
          </a:r>
        </a:p>
      </dsp:txBody>
      <dsp:txXfrm>
        <a:off x="1168213" y="33392"/>
        <a:ext cx="1575911" cy="1073316"/>
      </dsp:txXfrm>
    </dsp:sp>
    <dsp:sp modelId="{4F595241-B736-4E23-94C9-621053A854AE}">
      <dsp:nvSpPr>
        <dsp:cNvPr id="0" name=""/>
        <dsp:cNvSpPr/>
      </dsp:nvSpPr>
      <dsp:spPr>
        <a:xfrm>
          <a:off x="2118158" y="270773"/>
          <a:ext cx="2056931" cy="205693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4. Nech využít v praxi</a:t>
          </a:r>
        </a:p>
      </dsp:txBody>
      <dsp:txXfrm>
        <a:off x="2720619" y="873234"/>
        <a:ext cx="1454470" cy="1454470"/>
      </dsp:txXfrm>
    </dsp:sp>
    <dsp:sp modelId="{6E6BDB0C-A0D6-4E72-8C48-185E31223952}">
      <dsp:nvSpPr>
        <dsp:cNvPr id="0" name=""/>
        <dsp:cNvSpPr/>
      </dsp:nvSpPr>
      <dsp:spPr>
        <a:xfrm rot="5400000">
          <a:off x="4270099" y="270773"/>
          <a:ext cx="2056931" cy="205693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1. Propoj s žáky</a:t>
          </a:r>
        </a:p>
      </dsp:txBody>
      <dsp:txXfrm rot="-5400000">
        <a:off x="4270099" y="873234"/>
        <a:ext cx="1454470" cy="1454470"/>
      </dsp:txXfrm>
    </dsp:sp>
    <dsp:sp modelId="{E37245AE-0C9D-41A8-AF65-68AA35D26AAA}">
      <dsp:nvSpPr>
        <dsp:cNvPr id="0" name=""/>
        <dsp:cNvSpPr/>
      </dsp:nvSpPr>
      <dsp:spPr>
        <a:xfrm rot="10800000">
          <a:off x="4270099" y="2422714"/>
          <a:ext cx="2056931" cy="205693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2. Dodej informace</a:t>
          </a:r>
        </a:p>
      </dsp:txBody>
      <dsp:txXfrm rot="10800000">
        <a:off x="4270099" y="2422714"/>
        <a:ext cx="1454470" cy="1454470"/>
      </dsp:txXfrm>
    </dsp:sp>
    <dsp:sp modelId="{03F38820-9F2A-42E8-B796-60E6262589F2}">
      <dsp:nvSpPr>
        <dsp:cNvPr id="0" name=""/>
        <dsp:cNvSpPr/>
      </dsp:nvSpPr>
      <dsp:spPr>
        <a:xfrm rot="16200000">
          <a:off x="2118158" y="2422714"/>
          <a:ext cx="2056931" cy="205693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3. Procvič dovednosti</a:t>
          </a:r>
        </a:p>
      </dsp:txBody>
      <dsp:txXfrm rot="5400000">
        <a:off x="2720619" y="2422714"/>
        <a:ext cx="1454470" cy="1454470"/>
      </dsp:txXfrm>
    </dsp:sp>
    <dsp:sp modelId="{E8BC977B-2CD4-4C2C-80CF-C2D9E39F1E5C}">
      <dsp:nvSpPr>
        <dsp:cNvPr id="0" name=""/>
        <dsp:cNvSpPr/>
      </dsp:nvSpPr>
      <dsp:spPr>
        <a:xfrm rot="5400000">
          <a:off x="4404751" y="2089055"/>
          <a:ext cx="710187" cy="6175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E5CD1-4A66-46F0-9868-B12B648E28C5}">
      <dsp:nvSpPr>
        <dsp:cNvPr id="0" name=""/>
        <dsp:cNvSpPr/>
      </dsp:nvSpPr>
      <dsp:spPr>
        <a:xfrm rot="16442379">
          <a:off x="3415075" y="2072088"/>
          <a:ext cx="710187" cy="6175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17F9D-3C64-4E38-B62B-47428A490A1F}">
      <dsp:nvSpPr>
        <dsp:cNvPr id="0" name=""/>
        <dsp:cNvSpPr/>
      </dsp:nvSpPr>
      <dsp:spPr>
        <a:xfrm>
          <a:off x="6539" y="45076"/>
          <a:ext cx="2283021" cy="273962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Formování</a:t>
          </a:r>
        </a:p>
      </dsp:txBody>
      <dsp:txXfrm rot="16200000">
        <a:off x="-888405" y="940020"/>
        <a:ext cx="2246493" cy="456604"/>
      </dsp:txXfrm>
    </dsp:sp>
    <dsp:sp modelId="{A98C9133-B510-4F5B-B3FB-898920D2E5BF}">
      <dsp:nvSpPr>
        <dsp:cNvPr id="0" name=""/>
        <dsp:cNvSpPr/>
      </dsp:nvSpPr>
      <dsp:spPr>
        <a:xfrm>
          <a:off x="463143" y="45076"/>
          <a:ext cx="1700851" cy="2739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Seznámení, nastavení pravidel,  rozvíjení důvěry</a:t>
          </a:r>
        </a:p>
      </dsp:txBody>
      <dsp:txXfrm>
        <a:off x="463143" y="45076"/>
        <a:ext cx="1700851" cy="2739626"/>
      </dsp:txXfrm>
    </dsp:sp>
    <dsp:sp modelId="{9F3147B9-E01E-4C26-9888-E01B0B487E71}">
      <dsp:nvSpPr>
        <dsp:cNvPr id="0" name=""/>
        <dsp:cNvSpPr/>
      </dsp:nvSpPr>
      <dsp:spPr>
        <a:xfrm>
          <a:off x="2369466" y="45076"/>
          <a:ext cx="2283021" cy="273962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Bouření</a:t>
          </a:r>
        </a:p>
      </dsp:txBody>
      <dsp:txXfrm rot="16200000">
        <a:off x="1474522" y="940020"/>
        <a:ext cx="2246493" cy="456604"/>
      </dsp:txXfrm>
    </dsp:sp>
    <dsp:sp modelId="{CF586034-F922-40DC-8CA4-C1D6ECE04D0D}">
      <dsp:nvSpPr>
        <dsp:cNvPr id="0" name=""/>
        <dsp:cNvSpPr/>
      </dsp:nvSpPr>
      <dsp:spPr>
        <a:xfrm rot="5400000">
          <a:off x="2179575" y="2222428"/>
          <a:ext cx="402613" cy="342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A532D-0CB8-4FB1-A08F-BB2E3792CB48}">
      <dsp:nvSpPr>
        <dsp:cNvPr id="0" name=""/>
        <dsp:cNvSpPr/>
      </dsp:nvSpPr>
      <dsp:spPr>
        <a:xfrm>
          <a:off x="2826071" y="45076"/>
          <a:ext cx="1700851" cy="2739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Kooperativní hry</a:t>
          </a:r>
        </a:p>
      </dsp:txBody>
      <dsp:txXfrm>
        <a:off x="2826071" y="45076"/>
        <a:ext cx="1700851" cy="2739626"/>
      </dsp:txXfrm>
    </dsp:sp>
    <dsp:sp modelId="{7B7C8A37-20FA-45A8-97B5-5EFB5B889B3B}">
      <dsp:nvSpPr>
        <dsp:cNvPr id="0" name=""/>
        <dsp:cNvSpPr/>
      </dsp:nvSpPr>
      <dsp:spPr>
        <a:xfrm>
          <a:off x="4732394" y="45076"/>
          <a:ext cx="2283021" cy="273962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Normování</a:t>
          </a:r>
        </a:p>
      </dsp:txBody>
      <dsp:txXfrm rot="16200000">
        <a:off x="3837449" y="940020"/>
        <a:ext cx="2246493" cy="456604"/>
      </dsp:txXfrm>
    </dsp:sp>
    <dsp:sp modelId="{7AD793DB-FB8E-44EB-ACB0-CEEFE135FF48}">
      <dsp:nvSpPr>
        <dsp:cNvPr id="0" name=""/>
        <dsp:cNvSpPr/>
      </dsp:nvSpPr>
      <dsp:spPr>
        <a:xfrm rot="5400000">
          <a:off x="4542502" y="2222428"/>
          <a:ext cx="402613" cy="342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0B320-4F18-45E7-BD8B-A38CEDA88534}">
      <dsp:nvSpPr>
        <dsp:cNvPr id="0" name=""/>
        <dsp:cNvSpPr/>
      </dsp:nvSpPr>
      <dsp:spPr>
        <a:xfrm>
          <a:off x="5188998" y="45076"/>
          <a:ext cx="1700851" cy="2739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Větší týmové úkoly</a:t>
          </a:r>
        </a:p>
      </dsp:txBody>
      <dsp:txXfrm>
        <a:off x="5188998" y="45076"/>
        <a:ext cx="1700851" cy="2739626"/>
      </dsp:txXfrm>
    </dsp:sp>
    <dsp:sp modelId="{5212AEC5-000B-4040-BB83-C1ECB151EE03}">
      <dsp:nvSpPr>
        <dsp:cNvPr id="0" name=""/>
        <dsp:cNvSpPr/>
      </dsp:nvSpPr>
      <dsp:spPr>
        <a:xfrm>
          <a:off x="7095321" y="45076"/>
          <a:ext cx="2283021" cy="273962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Výkonnostní</a:t>
          </a:r>
        </a:p>
      </dsp:txBody>
      <dsp:txXfrm rot="16200000">
        <a:off x="6200377" y="940020"/>
        <a:ext cx="2246493" cy="456604"/>
      </dsp:txXfrm>
    </dsp:sp>
    <dsp:sp modelId="{C8734425-9AD2-40CE-802B-E5F46E853589}">
      <dsp:nvSpPr>
        <dsp:cNvPr id="0" name=""/>
        <dsp:cNvSpPr/>
      </dsp:nvSpPr>
      <dsp:spPr>
        <a:xfrm rot="5400000">
          <a:off x="6905429" y="2222428"/>
          <a:ext cx="402613" cy="342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82DF2-A6A2-4463-9B70-513435BCB78B}">
      <dsp:nvSpPr>
        <dsp:cNvPr id="0" name=""/>
        <dsp:cNvSpPr/>
      </dsp:nvSpPr>
      <dsp:spPr>
        <a:xfrm>
          <a:off x="7551925" y="45076"/>
          <a:ext cx="1700851" cy="2739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Žákovské projekty</a:t>
          </a:r>
        </a:p>
      </dsp:txBody>
      <dsp:txXfrm>
        <a:off x="7551925" y="45076"/>
        <a:ext cx="1700851" cy="2739626"/>
      </dsp:txXfrm>
    </dsp:sp>
    <dsp:sp modelId="{BF614046-607C-4A0B-AEE7-96C796D8C519}">
      <dsp:nvSpPr>
        <dsp:cNvPr id="0" name=""/>
        <dsp:cNvSpPr/>
      </dsp:nvSpPr>
      <dsp:spPr>
        <a:xfrm>
          <a:off x="9458249" y="45076"/>
          <a:ext cx="2283021" cy="273962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Zakončování</a:t>
          </a:r>
        </a:p>
      </dsp:txBody>
      <dsp:txXfrm rot="16200000">
        <a:off x="8563304" y="940020"/>
        <a:ext cx="2246493" cy="456604"/>
      </dsp:txXfrm>
    </dsp:sp>
    <dsp:sp modelId="{F3874958-4F87-4E18-A1A1-5108D9C93063}">
      <dsp:nvSpPr>
        <dsp:cNvPr id="0" name=""/>
        <dsp:cNvSpPr/>
      </dsp:nvSpPr>
      <dsp:spPr>
        <a:xfrm rot="5400000">
          <a:off x="9268357" y="2222428"/>
          <a:ext cx="402613" cy="342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DCFA7-DC5B-4473-85BD-0B1807298315}">
      <dsp:nvSpPr>
        <dsp:cNvPr id="0" name=""/>
        <dsp:cNvSpPr/>
      </dsp:nvSpPr>
      <dsp:spPr>
        <a:xfrm>
          <a:off x="9914853" y="45076"/>
          <a:ext cx="1700851" cy="2739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Reflexe, uzavření</a:t>
          </a:r>
        </a:p>
      </dsp:txBody>
      <dsp:txXfrm>
        <a:off x="9914853" y="45076"/>
        <a:ext cx="1700851" cy="2739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B618F-212B-406A-ADC3-465A1041F2FF}">
      <dsp:nvSpPr>
        <dsp:cNvPr id="0" name=""/>
        <dsp:cNvSpPr/>
      </dsp:nvSpPr>
      <dsp:spPr>
        <a:xfrm>
          <a:off x="6405" y="191434"/>
          <a:ext cx="2236429" cy="2683715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Zvuky lesa</a:t>
          </a:r>
        </a:p>
      </dsp:txBody>
      <dsp:txXfrm rot="16200000">
        <a:off x="-870274" y="1068115"/>
        <a:ext cx="2200646" cy="447285"/>
      </dsp:txXfrm>
    </dsp:sp>
    <dsp:sp modelId="{D33AA879-9E10-4978-ACAD-32CFF55D3124}">
      <dsp:nvSpPr>
        <dsp:cNvPr id="0" name=""/>
        <dsp:cNvSpPr/>
      </dsp:nvSpPr>
      <dsp:spPr>
        <a:xfrm>
          <a:off x="453691" y="191434"/>
          <a:ext cx="1666139" cy="26837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Zaujetí pozornosti, </a:t>
          </a:r>
          <a:r>
            <a:rPr lang="cs-CZ" sz="1800" b="1" kern="1200" dirty="0"/>
            <a:t>ponoření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Zvuk, soustředění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Místo</a:t>
          </a:r>
        </a:p>
      </dsp:txBody>
      <dsp:txXfrm>
        <a:off x="453691" y="191434"/>
        <a:ext cx="1666139" cy="2683715"/>
      </dsp:txXfrm>
    </dsp:sp>
    <dsp:sp modelId="{41A43EF6-457B-44D4-813D-1A3BBC9A88E9}">
      <dsp:nvSpPr>
        <dsp:cNvPr id="0" name=""/>
        <dsp:cNvSpPr/>
      </dsp:nvSpPr>
      <dsp:spPr>
        <a:xfrm>
          <a:off x="2321110" y="191434"/>
          <a:ext cx="2236429" cy="2683715"/>
        </a:xfrm>
        <a:prstGeom prst="roundRect">
          <a:avLst>
            <a:gd name="adj" fmla="val 5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Oko na nebi</a:t>
          </a:r>
        </a:p>
      </dsp:txBody>
      <dsp:txXfrm rot="16200000">
        <a:off x="1444429" y="1068115"/>
        <a:ext cx="2200646" cy="447285"/>
      </dsp:txXfrm>
    </dsp:sp>
    <dsp:sp modelId="{17AD0774-26E0-4C07-B996-BB78614920AB}">
      <dsp:nvSpPr>
        <dsp:cNvPr id="0" name=""/>
        <dsp:cNvSpPr/>
      </dsp:nvSpPr>
      <dsp:spPr>
        <a:xfrm rot="5400000">
          <a:off x="2135006" y="2325367"/>
          <a:ext cx="394571" cy="3354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D036-7198-4C4B-B5F8-A4A1269AF40F}">
      <dsp:nvSpPr>
        <dsp:cNvPr id="0" name=""/>
        <dsp:cNvSpPr/>
      </dsp:nvSpPr>
      <dsp:spPr>
        <a:xfrm>
          <a:off x="2768396" y="191434"/>
          <a:ext cx="1666139" cy="26837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Přechod</a:t>
          </a:r>
          <a:endParaRPr lang="cs-CZ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Zrak, perspektiva</a:t>
          </a:r>
        </a:p>
      </dsp:txBody>
      <dsp:txXfrm>
        <a:off x="2768396" y="191434"/>
        <a:ext cx="1666139" cy="2683715"/>
      </dsp:txXfrm>
    </dsp:sp>
    <dsp:sp modelId="{4BCFE894-89D7-4A88-BCB8-BEBDA03244FA}">
      <dsp:nvSpPr>
        <dsp:cNvPr id="0" name=""/>
        <dsp:cNvSpPr/>
      </dsp:nvSpPr>
      <dsp:spPr>
        <a:xfrm>
          <a:off x="4635814" y="191434"/>
          <a:ext cx="2236429" cy="2683715"/>
        </a:xfrm>
        <a:prstGeom prst="roundRect">
          <a:avLst>
            <a:gd name="adj" fmla="val 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Větrní tanečníci</a:t>
          </a:r>
        </a:p>
      </dsp:txBody>
      <dsp:txXfrm rot="16200000">
        <a:off x="3759134" y="1068115"/>
        <a:ext cx="2200646" cy="447285"/>
      </dsp:txXfrm>
    </dsp:sp>
    <dsp:sp modelId="{D1FAB84B-1917-4FA8-9E4E-FE81800FC6AA}">
      <dsp:nvSpPr>
        <dsp:cNvPr id="0" name=""/>
        <dsp:cNvSpPr/>
      </dsp:nvSpPr>
      <dsp:spPr>
        <a:xfrm rot="5400000">
          <a:off x="4449711" y="2325367"/>
          <a:ext cx="394571" cy="3354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78A8A-352C-4DBB-AC42-8A90E726F1E1}">
      <dsp:nvSpPr>
        <dsp:cNvPr id="0" name=""/>
        <dsp:cNvSpPr/>
      </dsp:nvSpPr>
      <dsp:spPr>
        <a:xfrm>
          <a:off x="5083100" y="191434"/>
          <a:ext cx="1666139" cy="26837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Zrak, pohyb, detail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 dirty="0"/>
        </a:p>
      </dsp:txBody>
      <dsp:txXfrm>
        <a:off x="5083100" y="191434"/>
        <a:ext cx="1666139" cy="2683715"/>
      </dsp:txXfrm>
    </dsp:sp>
    <dsp:sp modelId="{5DE209E0-749D-4523-A11A-00F4D82E442D}">
      <dsp:nvSpPr>
        <dsp:cNvPr id="0" name=""/>
        <dsp:cNvSpPr/>
      </dsp:nvSpPr>
      <dsp:spPr>
        <a:xfrm>
          <a:off x="6950519" y="191434"/>
          <a:ext cx="2236429" cy="2683715"/>
        </a:xfrm>
        <a:prstGeom prst="roundRect">
          <a:avLst>
            <a:gd name="adj" fmla="val 5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Tucet doteků</a:t>
          </a:r>
        </a:p>
      </dsp:txBody>
      <dsp:txXfrm rot="16200000">
        <a:off x="6073838" y="1068115"/>
        <a:ext cx="2200646" cy="447285"/>
      </dsp:txXfrm>
    </dsp:sp>
    <dsp:sp modelId="{2DA3FA93-1E3B-468D-AE60-95F7879632CB}">
      <dsp:nvSpPr>
        <dsp:cNvPr id="0" name=""/>
        <dsp:cNvSpPr/>
      </dsp:nvSpPr>
      <dsp:spPr>
        <a:xfrm rot="5400000">
          <a:off x="6764415" y="2325367"/>
          <a:ext cx="394571" cy="3354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F9091-2FD0-4BA0-8B4C-F5CA0A9EB767}">
      <dsp:nvSpPr>
        <dsp:cNvPr id="0" name=""/>
        <dsp:cNvSpPr/>
      </dsp:nvSpPr>
      <dsp:spPr>
        <a:xfrm>
          <a:off x="7397805" y="191434"/>
          <a:ext cx="1666139" cy="26837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u="none" kern="1200" dirty="0"/>
            <a:t>Přechod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Hmat, kontrasty</a:t>
          </a:r>
        </a:p>
      </dsp:txBody>
      <dsp:txXfrm>
        <a:off x="7397805" y="191434"/>
        <a:ext cx="1666139" cy="2683715"/>
      </dsp:txXfrm>
    </dsp:sp>
    <dsp:sp modelId="{EB451F92-1B22-44F4-A2E9-F1DC89406AA9}">
      <dsp:nvSpPr>
        <dsp:cNvPr id="0" name=""/>
        <dsp:cNvSpPr/>
      </dsp:nvSpPr>
      <dsp:spPr>
        <a:xfrm>
          <a:off x="9265223" y="191434"/>
          <a:ext cx="2236429" cy="2683715"/>
        </a:xfrm>
        <a:prstGeom prst="roundRect">
          <a:avLst>
            <a:gd name="adj" fmla="val 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Sněžné scenérie</a:t>
          </a:r>
        </a:p>
      </dsp:txBody>
      <dsp:txXfrm rot="16200000">
        <a:off x="8388543" y="1068115"/>
        <a:ext cx="2200646" cy="447285"/>
      </dsp:txXfrm>
    </dsp:sp>
    <dsp:sp modelId="{775B99D1-C38E-4A30-9D2B-7239CCB7C8CE}">
      <dsp:nvSpPr>
        <dsp:cNvPr id="0" name=""/>
        <dsp:cNvSpPr/>
      </dsp:nvSpPr>
      <dsp:spPr>
        <a:xfrm rot="5400000">
          <a:off x="9079120" y="2325367"/>
          <a:ext cx="394571" cy="3354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A207C-C052-40E6-8ADF-4DC51803295D}">
      <dsp:nvSpPr>
        <dsp:cNvPr id="0" name=""/>
        <dsp:cNvSpPr/>
      </dsp:nvSpPr>
      <dsp:spPr>
        <a:xfrm>
          <a:off x="9712509" y="191434"/>
          <a:ext cx="1666139" cy="26837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Zrak, linie, kontrasty, kompozice, </a:t>
          </a:r>
          <a:r>
            <a:rPr lang="cs-CZ" sz="1800" b="1" kern="1200" dirty="0"/>
            <a:t>vrchol</a:t>
          </a:r>
        </a:p>
      </dsp:txBody>
      <dsp:txXfrm>
        <a:off x="9712509" y="191434"/>
        <a:ext cx="1666139" cy="26837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D6FE-54A6-4FFD-90D6-C9206D29FD71}">
      <dsp:nvSpPr>
        <dsp:cNvPr id="0" name=""/>
        <dsp:cNvSpPr/>
      </dsp:nvSpPr>
      <dsp:spPr>
        <a:xfrm>
          <a:off x="72006" y="144015"/>
          <a:ext cx="2068222" cy="1240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Upoutání pozornosti</a:t>
          </a:r>
        </a:p>
      </dsp:txBody>
      <dsp:txXfrm>
        <a:off x="108352" y="180361"/>
        <a:ext cx="1995530" cy="1168241"/>
      </dsp:txXfrm>
    </dsp:sp>
    <dsp:sp modelId="{675325D9-EBB1-4198-A2D6-D637D8D5506B}">
      <dsp:nvSpPr>
        <dsp:cNvPr id="0" name=""/>
        <dsp:cNvSpPr/>
      </dsp:nvSpPr>
      <dsp:spPr>
        <a:xfrm rot="107400">
          <a:off x="2192124" y="543917"/>
          <a:ext cx="125154" cy="5129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2192133" y="645915"/>
        <a:ext cx="87608" cy="307751"/>
      </dsp:txXfrm>
    </dsp:sp>
    <dsp:sp modelId="{7F128208-E713-4DB8-B421-D22CFCFE73A6}">
      <dsp:nvSpPr>
        <dsp:cNvPr id="0" name=""/>
        <dsp:cNvSpPr/>
      </dsp:nvSpPr>
      <dsp:spPr>
        <a:xfrm>
          <a:off x="2376255" y="216026"/>
          <a:ext cx="2068222" cy="1240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Vysvětlení dílčího sdělení</a:t>
          </a:r>
        </a:p>
      </dsp:txBody>
      <dsp:txXfrm>
        <a:off x="2412601" y="252372"/>
        <a:ext cx="1995530" cy="1168241"/>
      </dsp:txXfrm>
    </dsp:sp>
    <dsp:sp modelId="{AD134F89-321D-4729-86DB-6DE6BCD24AB9}">
      <dsp:nvSpPr>
        <dsp:cNvPr id="0" name=""/>
        <dsp:cNvSpPr/>
      </dsp:nvSpPr>
      <dsp:spPr>
        <a:xfrm>
          <a:off x="4480565" y="580033"/>
          <a:ext cx="86936" cy="5129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4480565" y="682617"/>
        <a:ext cx="60855" cy="307751"/>
      </dsp:txXfrm>
    </dsp:sp>
    <dsp:sp modelId="{B3673E47-7E47-4617-A057-B5AB58512BAC}">
      <dsp:nvSpPr>
        <dsp:cNvPr id="0" name=""/>
        <dsp:cNvSpPr/>
      </dsp:nvSpPr>
      <dsp:spPr>
        <a:xfrm>
          <a:off x="4608509" y="216026"/>
          <a:ext cx="2068222" cy="1240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Propojení s hlavním sdělení</a:t>
          </a:r>
        </a:p>
      </dsp:txBody>
      <dsp:txXfrm>
        <a:off x="4644855" y="252372"/>
        <a:ext cx="1995530" cy="1168241"/>
      </dsp:txXfrm>
    </dsp:sp>
    <dsp:sp modelId="{F5C27FF0-3BFD-40B9-91E4-02928C3B10CD}">
      <dsp:nvSpPr>
        <dsp:cNvPr id="0" name=""/>
        <dsp:cNvSpPr/>
      </dsp:nvSpPr>
      <dsp:spPr>
        <a:xfrm rot="21599994">
          <a:off x="6725029" y="580031"/>
          <a:ext cx="116352" cy="5129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6725029" y="682615"/>
        <a:ext cx="81446" cy="307751"/>
      </dsp:txXfrm>
    </dsp:sp>
    <dsp:sp modelId="{99C40096-B19D-4907-92D7-E8ADFC0391C9}">
      <dsp:nvSpPr>
        <dsp:cNvPr id="0" name=""/>
        <dsp:cNvSpPr/>
      </dsp:nvSpPr>
      <dsp:spPr>
        <a:xfrm>
          <a:off x="6896265" y="216022"/>
          <a:ext cx="2068222" cy="1240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Přechodová aktivita</a:t>
          </a:r>
        </a:p>
      </dsp:txBody>
      <dsp:txXfrm>
        <a:off x="6932611" y="252368"/>
        <a:ext cx="1995530" cy="116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BCE07-FD51-496A-A0EA-751538BF2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6E27E3-DAC8-4374-A78B-2E676E7F6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E7E2D5-5DF9-46A9-9D4A-3762CE48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EF1464-5A2B-47D4-9209-E98DAAC5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A5D8B7-B9CD-4A0F-AB8D-0E85AFB2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4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89FC1-D646-4112-B8DA-A97EFF0F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173234-505A-4096-A3B5-B800F9AD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82B7BB-4BB2-4F2E-BE8E-15F2D81A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541F69-6B3C-4872-882A-B5D7653E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B58AA0-A207-49DC-BB4D-748B2899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43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779174-CEB4-4DE9-A822-CAEB4ECCC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43CDCF-C4E9-43A7-8F1D-6BEA61D3B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A579AE-002D-4A14-B7FF-396D4F1A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DFB15-1927-4F43-8F23-54064FED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FC5D42-D5CD-4CED-BCD6-0A281D97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2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78006-0993-4CB6-B227-F8697436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7524E-A595-4BA5-AD70-57455DF1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B719B-71B1-4001-94AC-106385E1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A729A8-3CE6-4BFF-A1D2-DEFEFAD1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61BC0-E5FD-4626-AE85-DD0C9267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33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12782-2D2F-46C5-B709-953815EE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77332A-F58C-47B7-8E89-E0CE9F6E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906E9-15C2-4F39-89AA-4BF9958D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EE516-637D-4368-BAEE-D68D5DC7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BE8E41-25F9-4BEA-A1A0-8BE123CB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67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D5D1F-E043-42BC-AFFD-01B5F2CF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379CB-FF5A-4C88-8C6B-8D5C9910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A0707C-C7AB-4F1D-A707-7B31F01B5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68930F-DEB6-41B0-936C-78BA9C5D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02127A-1F49-460C-AB15-1508DF20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94309D-E9E4-46F9-B9A8-5053DE14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0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FCBB0-0FA4-4FDA-9997-3724A180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6B17F1-2B82-4E87-A1CF-3109F6F6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1878A8-C786-461E-A4A4-9BA235176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3E6A0B-5651-48F1-BEDB-2312F901B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ACC09B-13F2-4236-9081-8861611B4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7AE822-D257-447D-8ADE-A70197A8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1873A5-E958-490B-A0F2-0B301252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FE46EB-2CDE-414E-8871-27E71611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5127F-30DF-43B5-BDAB-FAD55911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4A4F85-4724-4931-9639-E7AA016B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28C96B-0DC7-4C2A-AC9F-D522E67C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6D8B7D-A477-4D47-9BAE-6DFD4313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3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2A8ECD-89DF-441E-BB2E-CA133013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C58A84-4968-4278-AA12-5EB514FE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5C29D9-5F14-4198-A58D-B5341F15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5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7A55D-D299-49F4-93B9-F95CAD04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3041B-F9BE-40E7-8BE7-65DCD5E0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185D68-1042-4965-9FA5-FF09AA1DC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FC5405-DC48-487D-AFA8-7FE5A4CC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521E3-7A52-4771-9B42-FEF99E82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BD87EC-83A5-48AE-AF71-20F339BC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60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16AE0-CB2C-47E7-BB48-72DB8751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CA9629-D96F-4707-A2D9-D007A1F21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13BBCA-B344-4788-AA6C-3FC8E5A3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D82FE8-9100-4BFB-8BF8-5D51C2E2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7B9C8F-FBE3-42DE-95D6-A325BF26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FD3C2B-DD56-4A01-8F82-1D69E1E2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79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1D4781-D19F-46E5-8023-77C14B4A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E5874-93B5-4040-BA25-9744EA6AF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97F72C-2A6D-4361-B7A1-2C8F1C81D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B7CC-FAB4-4DD7-8635-368125F115BA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1093CE-E835-44BB-99FD-DB4B83DE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D4A44-3DC5-4918-AD4A-1E9291C1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983D-808C-4F32-8DFC-9C4651C87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Xz4XPuB_B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ispeakers.com/speakerbio.php?SpeakerID=675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F6161-1148-4525-9490-B44DE4429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Procesní modely programu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42A8D2-A97C-49A6-9DF1-C02AB7ECD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Činčera</a:t>
            </a:r>
          </a:p>
        </p:txBody>
      </p:sp>
    </p:spTree>
    <p:extLst>
      <p:ext uri="{BB962C8B-B14F-4D97-AF65-F5344CB8AC3E}">
        <p14:creationId xmlns:p14="http://schemas.microsoft.com/office/powerpoint/2010/main" val="24788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665926" y="132557"/>
            <a:ext cx="9108315" cy="1116693"/>
          </a:xfrm>
        </p:spPr>
        <p:txBody>
          <a:bodyPr>
            <a:normAutofit fontScale="90000"/>
          </a:bodyPr>
          <a:lstStyle/>
          <a:p>
            <a:r>
              <a:rPr lang="cs-CZ" dirty="0"/>
              <a:t>Řazení aktivit by mělo respektovat </a:t>
            </a:r>
            <a:r>
              <a:rPr lang="cs-CZ" b="1" dirty="0"/>
              <a:t>možnosti skupiny. </a:t>
            </a:r>
            <a:r>
              <a:rPr lang="cs-CZ" dirty="0"/>
              <a:t>Ty se proměňují v čase.</a:t>
            </a:r>
          </a:p>
        </p:txBody>
      </p:sp>
      <p:graphicFrame>
        <p:nvGraphicFramePr>
          <p:cNvPr id="23" name="Zástupný symbol pro obsah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8910811"/>
              </p:ext>
            </p:extLst>
          </p:nvPr>
        </p:nvGraphicFramePr>
        <p:xfrm>
          <a:off x="216663" y="1572404"/>
          <a:ext cx="11747810" cy="282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246" y="4409234"/>
            <a:ext cx="3673149" cy="2448766"/>
          </a:xfrm>
          <a:prstGeom prst="rect">
            <a:avLst/>
          </a:prstGeom>
        </p:spPr>
      </p:pic>
      <p:pic>
        <p:nvPicPr>
          <p:cNvPr id="1026" name="Picture 2" descr="http://img16.rajce.idnes.cz/d1601/10/10414/10414846_707cd5fd679723ce6319e5376693d184/images/P1180526.jpg?ver=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6" y="4412121"/>
            <a:ext cx="3275971" cy="24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8B981B8-E2B7-4577-A9B8-2D1827B77629}"/>
              </a:ext>
            </a:extLst>
          </p:cNvPr>
          <p:cNvSpPr/>
          <p:nvPr/>
        </p:nvSpPr>
        <p:spPr>
          <a:xfrm>
            <a:off x="216663" y="50405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421C258F-90F5-4DE8-B554-CBE7DA305247}"/>
              </a:ext>
            </a:extLst>
          </p:cNvPr>
          <p:cNvCxnSpPr/>
          <p:nvPr/>
        </p:nvCxnSpPr>
        <p:spPr>
          <a:xfrm>
            <a:off x="8354127" y="4535197"/>
            <a:ext cx="0" cy="2286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10">
            <a:extLst>
              <a:ext uri="{FF2B5EF4-FFF2-40B4-BE49-F238E27FC236}">
                <a16:creationId xmlns:a16="http://schemas.microsoft.com/office/drawing/2014/main" id="{9CE939D9-A098-4E43-8A45-D3AB47318F4A}"/>
              </a:ext>
            </a:extLst>
          </p:cNvPr>
          <p:cNvCxnSpPr/>
          <p:nvPr/>
        </p:nvCxnSpPr>
        <p:spPr>
          <a:xfrm>
            <a:off x="8341064" y="6821197"/>
            <a:ext cx="296526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lný tvar 11">
            <a:extLst>
              <a:ext uri="{FF2B5EF4-FFF2-40B4-BE49-F238E27FC236}">
                <a16:creationId xmlns:a16="http://schemas.microsoft.com/office/drawing/2014/main" id="{4802452D-899F-4D29-9C32-50CA1E02E2B9}"/>
              </a:ext>
            </a:extLst>
          </p:cNvPr>
          <p:cNvSpPr/>
          <p:nvPr/>
        </p:nvSpPr>
        <p:spPr>
          <a:xfrm>
            <a:off x="8430326" y="5083836"/>
            <a:ext cx="2847704" cy="1643745"/>
          </a:xfrm>
          <a:custGeom>
            <a:avLst/>
            <a:gdLst>
              <a:gd name="connsiteX0" fmla="*/ 0 w 2786743"/>
              <a:gd name="connsiteY0" fmla="*/ 1045028 h 1989909"/>
              <a:gd name="connsiteX1" fmla="*/ 718457 w 2786743"/>
              <a:gd name="connsiteY1" fmla="*/ 1841863 h 1989909"/>
              <a:gd name="connsiteX2" fmla="*/ 1776549 w 2786743"/>
              <a:gd name="connsiteY2" fmla="*/ 156754 h 1989909"/>
              <a:gd name="connsiteX3" fmla="*/ 2625635 w 2786743"/>
              <a:gd name="connsiteY3" fmla="*/ 901337 h 1989909"/>
              <a:gd name="connsiteX4" fmla="*/ 2743200 w 2786743"/>
              <a:gd name="connsiteY4" fmla="*/ 901337 h 1989909"/>
              <a:gd name="connsiteX0" fmla="*/ 0 w 2788921"/>
              <a:gd name="connsiteY0" fmla="*/ 1045028 h 1989909"/>
              <a:gd name="connsiteX1" fmla="*/ 718457 w 2788921"/>
              <a:gd name="connsiteY1" fmla="*/ 1841863 h 1989909"/>
              <a:gd name="connsiteX2" fmla="*/ 1776549 w 2788921"/>
              <a:gd name="connsiteY2" fmla="*/ 156754 h 1989909"/>
              <a:gd name="connsiteX3" fmla="*/ 2625635 w 2788921"/>
              <a:gd name="connsiteY3" fmla="*/ 901337 h 1989909"/>
              <a:gd name="connsiteX4" fmla="*/ 2756263 w 2788921"/>
              <a:gd name="connsiteY4" fmla="*/ 1031965 h 1989909"/>
              <a:gd name="connsiteX0" fmla="*/ 0 w 2815046"/>
              <a:gd name="connsiteY0" fmla="*/ 744583 h 1639390"/>
              <a:gd name="connsiteX1" fmla="*/ 718457 w 2815046"/>
              <a:gd name="connsiteY1" fmla="*/ 1541418 h 1639390"/>
              <a:gd name="connsiteX2" fmla="*/ 1619794 w 2815046"/>
              <a:gd name="connsiteY2" fmla="*/ 156754 h 1639390"/>
              <a:gd name="connsiteX3" fmla="*/ 2625635 w 2815046"/>
              <a:gd name="connsiteY3" fmla="*/ 600892 h 1639390"/>
              <a:gd name="connsiteX4" fmla="*/ 2756263 w 2815046"/>
              <a:gd name="connsiteY4" fmla="*/ 731520 h 1639390"/>
              <a:gd name="connsiteX0" fmla="*/ 54429 w 2869475"/>
              <a:gd name="connsiteY0" fmla="*/ 744583 h 1658984"/>
              <a:gd name="connsiteX1" fmla="*/ 119743 w 2869475"/>
              <a:gd name="connsiteY1" fmla="*/ 862148 h 1658984"/>
              <a:gd name="connsiteX2" fmla="*/ 772886 w 2869475"/>
              <a:gd name="connsiteY2" fmla="*/ 1541418 h 1658984"/>
              <a:gd name="connsiteX3" fmla="*/ 1674223 w 2869475"/>
              <a:gd name="connsiteY3" fmla="*/ 156754 h 1658984"/>
              <a:gd name="connsiteX4" fmla="*/ 2680064 w 2869475"/>
              <a:gd name="connsiteY4" fmla="*/ 600892 h 1658984"/>
              <a:gd name="connsiteX5" fmla="*/ 2810692 w 2869475"/>
              <a:gd name="connsiteY5" fmla="*/ 731520 h 1658984"/>
              <a:gd name="connsiteX0" fmla="*/ 54429 w 2847704"/>
              <a:gd name="connsiteY0" fmla="*/ 731521 h 1643745"/>
              <a:gd name="connsiteX1" fmla="*/ 119743 w 2847704"/>
              <a:gd name="connsiteY1" fmla="*/ 849086 h 1643745"/>
              <a:gd name="connsiteX2" fmla="*/ 772886 w 2847704"/>
              <a:gd name="connsiteY2" fmla="*/ 1528356 h 1643745"/>
              <a:gd name="connsiteX3" fmla="*/ 1804851 w 2847704"/>
              <a:gd name="connsiteY3" fmla="*/ 156754 h 1643745"/>
              <a:gd name="connsiteX4" fmla="*/ 2680064 w 2847704"/>
              <a:gd name="connsiteY4" fmla="*/ 587830 h 1643745"/>
              <a:gd name="connsiteX5" fmla="*/ 2810692 w 2847704"/>
              <a:gd name="connsiteY5" fmla="*/ 718458 h 164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04" h="1643745">
                <a:moveTo>
                  <a:pt x="54429" y="731521"/>
                </a:moveTo>
                <a:cubicBezTo>
                  <a:pt x="58783" y="735875"/>
                  <a:pt x="0" y="716280"/>
                  <a:pt x="119743" y="849086"/>
                </a:cubicBezTo>
                <a:cubicBezTo>
                  <a:pt x="239486" y="981892"/>
                  <a:pt x="492035" y="1643745"/>
                  <a:pt x="772886" y="1528356"/>
                </a:cubicBezTo>
                <a:cubicBezTo>
                  <a:pt x="1053737" y="1412967"/>
                  <a:pt x="1486988" y="313508"/>
                  <a:pt x="1804851" y="156754"/>
                </a:cubicBezTo>
                <a:cubicBezTo>
                  <a:pt x="2122714" y="0"/>
                  <a:pt x="2512424" y="494213"/>
                  <a:pt x="2680064" y="587830"/>
                </a:cubicBezTo>
                <a:cubicBezTo>
                  <a:pt x="2847704" y="681447"/>
                  <a:pt x="2832463" y="780506"/>
                  <a:pt x="2810692" y="718458"/>
                </a:cubicBez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38FF44-20F2-419E-BABE-1BC9A9030DF2}"/>
              </a:ext>
            </a:extLst>
          </p:cNvPr>
          <p:cNvSpPr txBox="1"/>
          <p:nvPr/>
        </p:nvSpPr>
        <p:spPr>
          <a:xfrm>
            <a:off x="8421672" y="4503019"/>
            <a:ext cx="341227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err="1"/>
              <a:t>Tuckmanova</a:t>
            </a:r>
            <a:r>
              <a:rPr lang="cs-CZ" sz="1600" dirty="0"/>
              <a:t> teorie vývoje skupiny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B8FE39-A2FD-4CCB-B7AA-322DA0333238}"/>
              </a:ext>
            </a:extLst>
          </p:cNvPr>
          <p:cNvSpPr txBox="1"/>
          <p:nvPr/>
        </p:nvSpPr>
        <p:spPr>
          <a:xfrm>
            <a:off x="8341063" y="4935190"/>
            <a:ext cx="147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Koheze skupiny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213640A-B54E-4073-A8D0-25D37F1EFFCC}"/>
              </a:ext>
            </a:extLst>
          </p:cNvPr>
          <p:cNvSpPr txBox="1"/>
          <p:nvPr/>
        </p:nvSpPr>
        <p:spPr>
          <a:xfrm>
            <a:off x="11250362" y="6551126"/>
            <a:ext cx="947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2177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7992" y="76200"/>
            <a:ext cx="9296545" cy="1680276"/>
          </a:xfrm>
        </p:spPr>
        <p:txBody>
          <a:bodyPr>
            <a:normAutofit fontScale="90000"/>
          </a:bodyPr>
          <a:lstStyle/>
          <a:p>
            <a:r>
              <a:rPr lang="cs-CZ" dirty="0"/>
              <a:t>Metodika mnoha metod vychází z ověřování v praxi nebo ze </a:t>
            </a:r>
            <a:r>
              <a:rPr lang="cs-CZ" b="1" dirty="0"/>
              <a:t>specifických metodických přístupů</a:t>
            </a:r>
          </a:p>
        </p:txBody>
      </p:sp>
      <p:graphicFrame>
        <p:nvGraphicFramePr>
          <p:cNvPr id="24" name="Diagram 23"/>
          <p:cNvGraphicFramePr/>
          <p:nvPr/>
        </p:nvGraphicFramePr>
        <p:xfrm>
          <a:off x="323385" y="2129883"/>
          <a:ext cx="11508059" cy="306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" descr="C:\Users\User\Documents\Projekty\kasper\fotkyVyber\zrcatkoDivizn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62763" y="3534936"/>
            <a:ext cx="1717500" cy="1288125"/>
          </a:xfrm>
          <a:prstGeom prst="rect">
            <a:avLst/>
          </a:prstGeom>
          <a:noFill/>
        </p:spPr>
      </p:pic>
      <p:pic>
        <p:nvPicPr>
          <p:cNvPr id="38914" name="Picture 2" descr="C:\Users\User\Documents\Google\Brno\fotky\P218113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220446" y="3541851"/>
            <a:ext cx="1747777" cy="2646633"/>
          </a:xfrm>
          <a:prstGeom prst="rect">
            <a:avLst/>
          </a:prstGeom>
          <a:noFill/>
        </p:spPr>
      </p:pic>
      <p:pic>
        <p:nvPicPr>
          <p:cNvPr id="38915" name="Picture 3" descr="C:\Users\User\Documents\Google\Brno\fotky\P2181132 (2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96147" y="3553429"/>
            <a:ext cx="1726328" cy="1294636"/>
          </a:xfrm>
          <a:prstGeom prst="rect">
            <a:avLst/>
          </a:prstGeom>
          <a:noFill/>
        </p:spPr>
      </p:pic>
      <p:pic>
        <p:nvPicPr>
          <p:cNvPr id="38916" name="Picture 4" descr="C:\Users\User\Documents\Google\Brno\fotky\P218112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19811" y="3044142"/>
            <a:ext cx="1779641" cy="2580216"/>
          </a:xfrm>
          <a:prstGeom prst="rect">
            <a:avLst/>
          </a:prstGeom>
          <a:noFill/>
        </p:spPr>
      </p:pic>
      <p:sp>
        <p:nvSpPr>
          <p:cNvPr id="27" name="TextovéPole 26"/>
          <p:cNvSpPr txBox="1"/>
          <p:nvPr/>
        </p:nvSpPr>
        <p:spPr>
          <a:xfrm>
            <a:off x="358816" y="5833640"/>
            <a:ext cx="98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„Procházky po Zemi“ vyžadují práci s místem, ale mají i přesná pravidla pro uvádění, např. střídání stacionárních a přechodových aktivit.  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8D2B475D-0418-4135-9E08-831C72456F54}"/>
              </a:ext>
            </a:extLst>
          </p:cNvPr>
          <p:cNvSpPr/>
          <p:nvPr/>
        </p:nvSpPr>
        <p:spPr>
          <a:xfrm>
            <a:off x="358816" y="132004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7770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1056" y="76199"/>
            <a:ext cx="8404525" cy="1654190"/>
          </a:xfrm>
        </p:spPr>
        <p:txBody>
          <a:bodyPr>
            <a:normAutofit fontScale="90000"/>
          </a:bodyPr>
          <a:lstStyle/>
          <a:p>
            <a:r>
              <a:rPr lang="cs-CZ" dirty="0"/>
              <a:t>Programy „tematické interpretace“ se postupně vrací a rozvádí  hlavní sdělení programu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85463" y="6100604"/>
            <a:ext cx="930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Řazení aktivit v programu terénní tematické interpretace</a:t>
            </a:r>
            <a:r>
              <a:rPr lang="cs-CZ" sz="1400" dirty="0"/>
              <a:t> </a:t>
            </a:r>
          </a:p>
          <a:p>
            <a:pPr algn="r"/>
            <a:r>
              <a:rPr lang="cs-CZ" sz="1400" dirty="0"/>
              <a:t>Foto: David Kavan, SEV </a:t>
            </a:r>
            <a:r>
              <a:rPr lang="cs-CZ" sz="1400" dirty="0" err="1"/>
              <a:t>Jizerka</a:t>
            </a:r>
            <a:endParaRPr lang="cs-CZ" sz="1400" dirty="0"/>
          </a:p>
        </p:txBody>
      </p:sp>
      <p:graphicFrame>
        <p:nvGraphicFramePr>
          <p:cNvPr id="14" name="Zástupný symbol pro obsah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0599309"/>
              </p:ext>
            </p:extLst>
          </p:nvPr>
        </p:nvGraphicFramePr>
        <p:xfrm>
          <a:off x="1974859" y="2073899"/>
          <a:ext cx="896448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Obrázek 14" descr="řeky rozdělují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372" y="379604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Volný tvar 15"/>
          <p:cNvSpPr/>
          <p:nvPr/>
        </p:nvSpPr>
        <p:spPr>
          <a:xfrm>
            <a:off x="2413906" y="3289611"/>
            <a:ext cx="730737" cy="802888"/>
          </a:xfrm>
          <a:custGeom>
            <a:avLst/>
            <a:gdLst>
              <a:gd name="connsiteX0" fmla="*/ 461304 w 461304"/>
              <a:gd name="connsiteY0" fmla="*/ 1357313 h 1357313"/>
              <a:gd name="connsiteX1" fmla="*/ 289854 w 461304"/>
              <a:gd name="connsiteY1" fmla="*/ 1314450 h 1357313"/>
              <a:gd name="connsiteX2" fmla="*/ 175554 w 461304"/>
              <a:gd name="connsiteY2" fmla="*/ 1285875 h 1357313"/>
              <a:gd name="connsiteX3" fmla="*/ 132692 w 461304"/>
              <a:gd name="connsiteY3" fmla="*/ 1243013 h 1357313"/>
              <a:gd name="connsiteX4" fmla="*/ 89829 w 461304"/>
              <a:gd name="connsiteY4" fmla="*/ 1214438 h 1357313"/>
              <a:gd name="connsiteX5" fmla="*/ 75542 w 461304"/>
              <a:gd name="connsiteY5" fmla="*/ 1171575 h 1357313"/>
              <a:gd name="connsiteX6" fmla="*/ 46967 w 461304"/>
              <a:gd name="connsiteY6" fmla="*/ 1128713 h 1357313"/>
              <a:gd name="connsiteX7" fmla="*/ 32679 w 461304"/>
              <a:gd name="connsiteY7" fmla="*/ 1028700 h 1357313"/>
              <a:gd name="connsiteX8" fmla="*/ 18392 w 461304"/>
              <a:gd name="connsiteY8" fmla="*/ 985838 h 1357313"/>
              <a:gd name="connsiteX9" fmla="*/ 46967 w 461304"/>
              <a:gd name="connsiteY9" fmla="*/ 914400 h 1357313"/>
              <a:gd name="connsiteX10" fmla="*/ 275567 w 461304"/>
              <a:gd name="connsiteY10" fmla="*/ 928688 h 1357313"/>
              <a:gd name="connsiteX11" fmla="*/ 289854 w 461304"/>
              <a:gd name="connsiteY11" fmla="*/ 971550 h 1357313"/>
              <a:gd name="connsiteX12" fmla="*/ 246992 w 461304"/>
              <a:gd name="connsiteY12" fmla="*/ 1000125 h 1357313"/>
              <a:gd name="connsiteX13" fmla="*/ 132692 w 461304"/>
              <a:gd name="connsiteY13" fmla="*/ 971550 h 1357313"/>
              <a:gd name="connsiteX14" fmla="*/ 104117 w 461304"/>
              <a:gd name="connsiteY14" fmla="*/ 914400 h 1357313"/>
              <a:gd name="connsiteX15" fmla="*/ 75542 w 461304"/>
              <a:gd name="connsiteY15" fmla="*/ 871538 h 1357313"/>
              <a:gd name="connsiteX16" fmla="*/ 46967 w 461304"/>
              <a:gd name="connsiteY16" fmla="*/ 728663 h 1357313"/>
              <a:gd name="connsiteX17" fmla="*/ 18392 w 461304"/>
              <a:gd name="connsiteY17" fmla="*/ 557213 h 1357313"/>
              <a:gd name="connsiteX18" fmla="*/ 32679 w 461304"/>
              <a:gd name="connsiteY18" fmla="*/ 514350 h 1357313"/>
              <a:gd name="connsiteX19" fmla="*/ 75542 w 461304"/>
              <a:gd name="connsiteY19" fmla="*/ 528638 h 1357313"/>
              <a:gd name="connsiteX20" fmla="*/ 146979 w 461304"/>
              <a:gd name="connsiteY20" fmla="*/ 614363 h 1357313"/>
              <a:gd name="connsiteX21" fmla="*/ 161267 w 461304"/>
              <a:gd name="connsiteY21" fmla="*/ 657225 h 1357313"/>
              <a:gd name="connsiteX22" fmla="*/ 61254 w 461304"/>
              <a:gd name="connsiteY22" fmla="*/ 685800 h 1357313"/>
              <a:gd name="connsiteX23" fmla="*/ 32679 w 461304"/>
              <a:gd name="connsiteY23" fmla="*/ 600075 h 1357313"/>
              <a:gd name="connsiteX24" fmla="*/ 32679 w 461304"/>
              <a:gd name="connsiteY24" fmla="*/ 28575 h 1357313"/>
              <a:gd name="connsiteX25" fmla="*/ 89829 w 461304"/>
              <a:gd name="connsiteY25" fmla="*/ 14288 h 1357313"/>
              <a:gd name="connsiteX26" fmla="*/ 175554 w 461304"/>
              <a:gd name="connsiteY26" fmla="*/ 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1304" h="1357313">
                <a:moveTo>
                  <a:pt x="461304" y="1357313"/>
                </a:moveTo>
                <a:cubicBezTo>
                  <a:pt x="300089" y="1303575"/>
                  <a:pt x="451462" y="1349081"/>
                  <a:pt x="289854" y="1314450"/>
                </a:cubicBezTo>
                <a:cubicBezTo>
                  <a:pt x="251453" y="1306221"/>
                  <a:pt x="175554" y="1285875"/>
                  <a:pt x="175554" y="1285875"/>
                </a:cubicBezTo>
                <a:cubicBezTo>
                  <a:pt x="161267" y="1271588"/>
                  <a:pt x="148214" y="1255948"/>
                  <a:pt x="132692" y="1243013"/>
                </a:cubicBezTo>
                <a:cubicBezTo>
                  <a:pt x="119500" y="1232020"/>
                  <a:pt x="100556" y="1227847"/>
                  <a:pt x="89829" y="1214438"/>
                </a:cubicBezTo>
                <a:cubicBezTo>
                  <a:pt x="80421" y="1202678"/>
                  <a:pt x="82277" y="1185046"/>
                  <a:pt x="75542" y="1171575"/>
                </a:cubicBezTo>
                <a:cubicBezTo>
                  <a:pt x="67863" y="1156216"/>
                  <a:pt x="56492" y="1143000"/>
                  <a:pt x="46967" y="1128713"/>
                </a:cubicBezTo>
                <a:cubicBezTo>
                  <a:pt x="42204" y="1095375"/>
                  <a:pt x="39283" y="1061722"/>
                  <a:pt x="32679" y="1028700"/>
                </a:cubicBezTo>
                <a:cubicBezTo>
                  <a:pt x="29725" y="1013932"/>
                  <a:pt x="16524" y="1000782"/>
                  <a:pt x="18392" y="985838"/>
                </a:cubicBezTo>
                <a:cubicBezTo>
                  <a:pt x="21573" y="960389"/>
                  <a:pt x="37442" y="938213"/>
                  <a:pt x="46967" y="914400"/>
                </a:cubicBezTo>
                <a:cubicBezTo>
                  <a:pt x="123167" y="919163"/>
                  <a:pt x="201248" y="911201"/>
                  <a:pt x="275567" y="928688"/>
                </a:cubicBezTo>
                <a:cubicBezTo>
                  <a:pt x="290227" y="932137"/>
                  <a:pt x="295447" y="957567"/>
                  <a:pt x="289854" y="971550"/>
                </a:cubicBezTo>
                <a:cubicBezTo>
                  <a:pt x="283477" y="987493"/>
                  <a:pt x="261279" y="990600"/>
                  <a:pt x="246992" y="1000125"/>
                </a:cubicBezTo>
                <a:cubicBezTo>
                  <a:pt x="208892" y="990600"/>
                  <a:pt x="166368" y="991756"/>
                  <a:pt x="132692" y="971550"/>
                </a:cubicBezTo>
                <a:cubicBezTo>
                  <a:pt x="114429" y="960592"/>
                  <a:pt x="114684" y="932892"/>
                  <a:pt x="104117" y="914400"/>
                </a:cubicBezTo>
                <a:cubicBezTo>
                  <a:pt x="95598" y="899491"/>
                  <a:pt x="85067" y="885825"/>
                  <a:pt x="75542" y="871538"/>
                </a:cubicBezTo>
                <a:cubicBezTo>
                  <a:pt x="66017" y="823913"/>
                  <a:pt x="54542" y="776637"/>
                  <a:pt x="46967" y="728663"/>
                </a:cubicBezTo>
                <a:cubicBezTo>
                  <a:pt x="18255" y="546825"/>
                  <a:pt x="50773" y="654357"/>
                  <a:pt x="18392" y="557213"/>
                </a:cubicBezTo>
                <a:cubicBezTo>
                  <a:pt x="23154" y="542925"/>
                  <a:pt x="19209" y="521085"/>
                  <a:pt x="32679" y="514350"/>
                </a:cubicBezTo>
                <a:cubicBezTo>
                  <a:pt x="46150" y="507615"/>
                  <a:pt x="63011" y="520284"/>
                  <a:pt x="75542" y="528638"/>
                </a:cubicBezTo>
                <a:cubicBezTo>
                  <a:pt x="99242" y="544438"/>
                  <a:pt x="133800" y="588006"/>
                  <a:pt x="146979" y="614363"/>
                </a:cubicBezTo>
                <a:cubicBezTo>
                  <a:pt x="153714" y="627833"/>
                  <a:pt x="156504" y="642938"/>
                  <a:pt x="161267" y="657225"/>
                </a:cubicBezTo>
                <a:cubicBezTo>
                  <a:pt x="147376" y="698896"/>
                  <a:pt x="143449" y="757721"/>
                  <a:pt x="61254" y="685800"/>
                </a:cubicBezTo>
                <a:cubicBezTo>
                  <a:pt x="38586" y="665965"/>
                  <a:pt x="32679" y="600075"/>
                  <a:pt x="32679" y="600075"/>
                </a:cubicBezTo>
                <a:cubicBezTo>
                  <a:pt x="22953" y="434719"/>
                  <a:pt x="0" y="185434"/>
                  <a:pt x="32679" y="28575"/>
                </a:cubicBezTo>
                <a:cubicBezTo>
                  <a:pt x="36684" y="9351"/>
                  <a:pt x="70574" y="18139"/>
                  <a:pt x="89829" y="14288"/>
                </a:cubicBezTo>
                <a:cubicBezTo>
                  <a:pt x="118236" y="8607"/>
                  <a:pt x="175554" y="0"/>
                  <a:pt x="17555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2" descr="C:\Users\User\Documents\Google\Projekty\jizerky\Koreny\Rašeliniště\botanická kukátka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412" y="3701729"/>
            <a:ext cx="2952328" cy="220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Volný tvar 17"/>
          <p:cNvSpPr/>
          <p:nvPr/>
        </p:nvSpPr>
        <p:spPr>
          <a:xfrm>
            <a:off x="5642517" y="3278459"/>
            <a:ext cx="1132026" cy="559738"/>
          </a:xfrm>
          <a:custGeom>
            <a:avLst/>
            <a:gdLst>
              <a:gd name="connsiteX0" fmla="*/ 72977 w 1336301"/>
              <a:gd name="connsiteY0" fmla="*/ 90725 h 762238"/>
              <a:gd name="connsiteX1" fmla="*/ 172990 w 1336301"/>
              <a:gd name="connsiteY1" fmla="*/ 33575 h 762238"/>
              <a:gd name="connsiteX2" fmla="*/ 230140 w 1336301"/>
              <a:gd name="connsiteY2" fmla="*/ 19288 h 762238"/>
              <a:gd name="connsiteX3" fmla="*/ 273002 w 1336301"/>
              <a:gd name="connsiteY3" fmla="*/ 5000 h 762238"/>
              <a:gd name="connsiteX4" fmla="*/ 444452 w 1336301"/>
              <a:gd name="connsiteY4" fmla="*/ 19288 h 762238"/>
              <a:gd name="connsiteX5" fmla="*/ 473027 w 1336301"/>
              <a:gd name="connsiteY5" fmla="*/ 76438 h 762238"/>
              <a:gd name="connsiteX6" fmla="*/ 515890 w 1336301"/>
              <a:gd name="connsiteY6" fmla="*/ 162163 h 762238"/>
              <a:gd name="connsiteX7" fmla="*/ 501602 w 1336301"/>
              <a:gd name="connsiteY7" fmla="*/ 305038 h 762238"/>
              <a:gd name="connsiteX8" fmla="*/ 415877 w 1336301"/>
              <a:gd name="connsiteY8" fmla="*/ 290750 h 762238"/>
              <a:gd name="connsiteX9" fmla="*/ 473027 w 1336301"/>
              <a:gd name="connsiteY9" fmla="*/ 190738 h 762238"/>
              <a:gd name="connsiteX10" fmla="*/ 615902 w 1336301"/>
              <a:gd name="connsiteY10" fmla="*/ 205025 h 762238"/>
              <a:gd name="connsiteX11" fmla="*/ 658765 w 1336301"/>
              <a:gd name="connsiteY11" fmla="*/ 247888 h 762238"/>
              <a:gd name="connsiteX12" fmla="*/ 744490 w 1336301"/>
              <a:gd name="connsiteY12" fmla="*/ 333613 h 762238"/>
              <a:gd name="connsiteX13" fmla="*/ 758777 w 1336301"/>
              <a:gd name="connsiteY13" fmla="*/ 547925 h 762238"/>
              <a:gd name="connsiteX14" fmla="*/ 715915 w 1336301"/>
              <a:gd name="connsiteY14" fmla="*/ 576500 h 762238"/>
              <a:gd name="connsiteX15" fmla="*/ 730202 w 1336301"/>
              <a:gd name="connsiteY15" fmla="*/ 533638 h 762238"/>
              <a:gd name="connsiteX16" fmla="*/ 958802 w 1336301"/>
              <a:gd name="connsiteY16" fmla="*/ 505063 h 762238"/>
              <a:gd name="connsiteX17" fmla="*/ 1058815 w 1336301"/>
              <a:gd name="connsiteY17" fmla="*/ 562213 h 762238"/>
              <a:gd name="connsiteX18" fmla="*/ 1115965 w 1336301"/>
              <a:gd name="connsiteY18" fmla="*/ 576500 h 762238"/>
              <a:gd name="connsiteX19" fmla="*/ 1230265 w 1336301"/>
              <a:gd name="connsiteY19" fmla="*/ 619363 h 762238"/>
              <a:gd name="connsiteX20" fmla="*/ 1273127 w 1336301"/>
              <a:gd name="connsiteY20" fmla="*/ 647938 h 762238"/>
              <a:gd name="connsiteX21" fmla="*/ 1315990 w 1336301"/>
              <a:gd name="connsiteY21" fmla="*/ 662225 h 762238"/>
              <a:gd name="connsiteX22" fmla="*/ 1330277 w 1336301"/>
              <a:gd name="connsiteY22" fmla="*/ 762238 h 76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36301" h="762238">
                <a:moveTo>
                  <a:pt x="72977" y="90725"/>
                </a:moveTo>
                <a:cubicBezTo>
                  <a:pt x="204074" y="47028"/>
                  <a:pt x="0" y="120070"/>
                  <a:pt x="172990" y="33575"/>
                </a:cubicBezTo>
                <a:cubicBezTo>
                  <a:pt x="190553" y="24793"/>
                  <a:pt x="211259" y="24683"/>
                  <a:pt x="230140" y="19288"/>
                </a:cubicBezTo>
                <a:cubicBezTo>
                  <a:pt x="244621" y="15151"/>
                  <a:pt x="258715" y="9763"/>
                  <a:pt x="273002" y="5000"/>
                </a:cubicBezTo>
                <a:cubicBezTo>
                  <a:pt x="330152" y="9763"/>
                  <a:pt x="390445" y="0"/>
                  <a:pt x="444452" y="19288"/>
                </a:cubicBezTo>
                <a:cubicBezTo>
                  <a:pt x="464510" y="26452"/>
                  <a:pt x="462460" y="57946"/>
                  <a:pt x="473027" y="76438"/>
                </a:cubicBezTo>
                <a:cubicBezTo>
                  <a:pt x="517343" y="153990"/>
                  <a:pt x="489693" y="83575"/>
                  <a:pt x="515890" y="162163"/>
                </a:cubicBezTo>
                <a:cubicBezTo>
                  <a:pt x="511127" y="209788"/>
                  <a:pt x="530987" y="267258"/>
                  <a:pt x="501602" y="305038"/>
                </a:cubicBezTo>
                <a:cubicBezTo>
                  <a:pt x="483817" y="327905"/>
                  <a:pt x="432715" y="314323"/>
                  <a:pt x="415877" y="290750"/>
                </a:cubicBezTo>
                <a:cubicBezTo>
                  <a:pt x="361074" y="214025"/>
                  <a:pt x="439888" y="201784"/>
                  <a:pt x="473027" y="190738"/>
                </a:cubicBezTo>
                <a:cubicBezTo>
                  <a:pt x="520652" y="195500"/>
                  <a:pt x="570156" y="190949"/>
                  <a:pt x="615902" y="205025"/>
                </a:cubicBezTo>
                <a:cubicBezTo>
                  <a:pt x="635214" y="210967"/>
                  <a:pt x="645615" y="232547"/>
                  <a:pt x="658765" y="247888"/>
                </a:cubicBezTo>
                <a:cubicBezTo>
                  <a:pt x="729652" y="330590"/>
                  <a:pt x="669034" y="283310"/>
                  <a:pt x="744490" y="333613"/>
                </a:cubicBezTo>
                <a:cubicBezTo>
                  <a:pt x="763647" y="410242"/>
                  <a:pt x="793698" y="469352"/>
                  <a:pt x="758777" y="547925"/>
                </a:cubicBezTo>
                <a:cubicBezTo>
                  <a:pt x="751803" y="563616"/>
                  <a:pt x="730202" y="566975"/>
                  <a:pt x="715915" y="576500"/>
                </a:cubicBezTo>
                <a:cubicBezTo>
                  <a:pt x="720677" y="562213"/>
                  <a:pt x="721848" y="546169"/>
                  <a:pt x="730202" y="533638"/>
                </a:cubicBezTo>
                <a:cubicBezTo>
                  <a:pt x="789460" y="444751"/>
                  <a:pt x="837469" y="495729"/>
                  <a:pt x="958802" y="505063"/>
                </a:cubicBezTo>
                <a:cubicBezTo>
                  <a:pt x="994332" y="528749"/>
                  <a:pt x="1017383" y="546676"/>
                  <a:pt x="1058815" y="562213"/>
                </a:cubicBezTo>
                <a:cubicBezTo>
                  <a:pt x="1077201" y="569108"/>
                  <a:pt x="1096915" y="571738"/>
                  <a:pt x="1115965" y="576500"/>
                </a:cubicBezTo>
                <a:cubicBezTo>
                  <a:pt x="1216484" y="643513"/>
                  <a:pt x="1089025" y="566397"/>
                  <a:pt x="1230265" y="619363"/>
                </a:cubicBezTo>
                <a:cubicBezTo>
                  <a:pt x="1246343" y="625392"/>
                  <a:pt x="1257768" y="640259"/>
                  <a:pt x="1273127" y="647938"/>
                </a:cubicBezTo>
                <a:cubicBezTo>
                  <a:pt x="1286598" y="654673"/>
                  <a:pt x="1301702" y="657463"/>
                  <a:pt x="1315990" y="662225"/>
                </a:cubicBezTo>
                <a:cubicBezTo>
                  <a:pt x="1336301" y="723161"/>
                  <a:pt x="1330277" y="690028"/>
                  <a:pt x="1330277" y="7622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3" descr="C:\Users\User\Documents\Google\Projekty\jizerky\Koreny\Rašeliniště\Kůrová mapa (Rašeliniště) (1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4412" y="3812293"/>
            <a:ext cx="279157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Volný tvar 19"/>
          <p:cNvSpPr/>
          <p:nvPr/>
        </p:nvSpPr>
        <p:spPr>
          <a:xfrm>
            <a:off x="10114612" y="3303136"/>
            <a:ext cx="529169" cy="1428159"/>
          </a:xfrm>
          <a:custGeom>
            <a:avLst/>
            <a:gdLst>
              <a:gd name="connsiteX0" fmla="*/ 228600 w 529169"/>
              <a:gd name="connsiteY0" fmla="*/ 33969 h 1428159"/>
              <a:gd name="connsiteX1" fmla="*/ 314325 w 529169"/>
              <a:gd name="connsiteY1" fmla="*/ 19682 h 1428159"/>
              <a:gd name="connsiteX2" fmla="*/ 371475 w 529169"/>
              <a:gd name="connsiteY2" fmla="*/ 5394 h 1428159"/>
              <a:gd name="connsiteX3" fmla="*/ 414338 w 529169"/>
              <a:gd name="connsiteY3" fmla="*/ 48257 h 1428159"/>
              <a:gd name="connsiteX4" fmla="*/ 457200 w 529169"/>
              <a:gd name="connsiteY4" fmla="*/ 148269 h 1428159"/>
              <a:gd name="connsiteX5" fmla="*/ 400050 w 529169"/>
              <a:gd name="connsiteY5" fmla="*/ 348294 h 1428159"/>
              <a:gd name="connsiteX6" fmla="*/ 357188 w 529169"/>
              <a:gd name="connsiteY6" fmla="*/ 362582 h 1428159"/>
              <a:gd name="connsiteX7" fmla="*/ 257175 w 529169"/>
              <a:gd name="connsiteY7" fmla="*/ 348294 h 1428159"/>
              <a:gd name="connsiteX8" fmla="*/ 300038 w 529169"/>
              <a:gd name="connsiteY8" fmla="*/ 334007 h 1428159"/>
              <a:gd name="connsiteX9" fmla="*/ 342900 w 529169"/>
              <a:gd name="connsiteY9" fmla="*/ 362582 h 1428159"/>
              <a:gd name="connsiteX10" fmla="*/ 371475 w 529169"/>
              <a:gd name="connsiteY10" fmla="*/ 405444 h 1428159"/>
              <a:gd name="connsiteX11" fmla="*/ 414338 w 529169"/>
              <a:gd name="connsiteY11" fmla="*/ 434019 h 1428159"/>
              <a:gd name="connsiteX12" fmla="*/ 471488 w 529169"/>
              <a:gd name="connsiteY12" fmla="*/ 491169 h 1428159"/>
              <a:gd name="connsiteX13" fmla="*/ 457200 w 529169"/>
              <a:gd name="connsiteY13" fmla="*/ 762632 h 1428159"/>
              <a:gd name="connsiteX14" fmla="*/ 414338 w 529169"/>
              <a:gd name="connsiteY14" fmla="*/ 776919 h 1428159"/>
              <a:gd name="connsiteX15" fmla="*/ 442913 w 529169"/>
              <a:gd name="connsiteY15" fmla="*/ 862644 h 1428159"/>
              <a:gd name="connsiteX16" fmla="*/ 457200 w 529169"/>
              <a:gd name="connsiteY16" fmla="*/ 905507 h 1428159"/>
              <a:gd name="connsiteX17" fmla="*/ 500063 w 529169"/>
              <a:gd name="connsiteY17" fmla="*/ 991232 h 1428159"/>
              <a:gd name="connsiteX18" fmla="*/ 500063 w 529169"/>
              <a:gd name="connsiteY18" fmla="*/ 1276982 h 1428159"/>
              <a:gd name="connsiteX19" fmla="*/ 457200 w 529169"/>
              <a:gd name="connsiteY19" fmla="*/ 1319844 h 1428159"/>
              <a:gd name="connsiteX20" fmla="*/ 342900 w 529169"/>
              <a:gd name="connsiteY20" fmla="*/ 1362707 h 1428159"/>
              <a:gd name="connsiteX21" fmla="*/ 257175 w 529169"/>
              <a:gd name="connsiteY21" fmla="*/ 1391282 h 1428159"/>
              <a:gd name="connsiteX22" fmla="*/ 0 w 529169"/>
              <a:gd name="connsiteY22" fmla="*/ 1405569 h 142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9169" h="1428159">
                <a:moveTo>
                  <a:pt x="228600" y="33969"/>
                </a:moveTo>
                <a:cubicBezTo>
                  <a:pt x="257175" y="29207"/>
                  <a:pt x="285918" y="25363"/>
                  <a:pt x="314325" y="19682"/>
                </a:cubicBezTo>
                <a:cubicBezTo>
                  <a:pt x="333580" y="15831"/>
                  <a:pt x="352594" y="0"/>
                  <a:pt x="371475" y="5394"/>
                </a:cubicBezTo>
                <a:cubicBezTo>
                  <a:pt x="390903" y="10945"/>
                  <a:pt x="402594" y="31815"/>
                  <a:pt x="414338" y="48257"/>
                </a:cubicBezTo>
                <a:cubicBezTo>
                  <a:pt x="436407" y="79154"/>
                  <a:pt x="445540" y="113290"/>
                  <a:pt x="457200" y="148269"/>
                </a:cubicBezTo>
                <a:cubicBezTo>
                  <a:pt x="445871" y="284225"/>
                  <a:pt x="489317" y="303660"/>
                  <a:pt x="400050" y="348294"/>
                </a:cubicBezTo>
                <a:cubicBezTo>
                  <a:pt x="386580" y="355029"/>
                  <a:pt x="371475" y="357819"/>
                  <a:pt x="357188" y="362582"/>
                </a:cubicBezTo>
                <a:cubicBezTo>
                  <a:pt x="323850" y="357819"/>
                  <a:pt x="287296" y="363354"/>
                  <a:pt x="257175" y="348294"/>
                </a:cubicBezTo>
                <a:cubicBezTo>
                  <a:pt x="243705" y="341559"/>
                  <a:pt x="285182" y="331531"/>
                  <a:pt x="300038" y="334007"/>
                </a:cubicBezTo>
                <a:cubicBezTo>
                  <a:pt x="316976" y="336830"/>
                  <a:pt x="328613" y="353057"/>
                  <a:pt x="342900" y="362582"/>
                </a:cubicBezTo>
                <a:cubicBezTo>
                  <a:pt x="352425" y="376869"/>
                  <a:pt x="359333" y="393302"/>
                  <a:pt x="371475" y="405444"/>
                </a:cubicBezTo>
                <a:cubicBezTo>
                  <a:pt x="383617" y="417586"/>
                  <a:pt x="401300" y="422844"/>
                  <a:pt x="414338" y="434019"/>
                </a:cubicBezTo>
                <a:cubicBezTo>
                  <a:pt x="434793" y="451552"/>
                  <a:pt x="452438" y="472119"/>
                  <a:pt x="471488" y="491169"/>
                </a:cubicBezTo>
                <a:cubicBezTo>
                  <a:pt x="466725" y="581657"/>
                  <a:pt x="474971" y="673779"/>
                  <a:pt x="457200" y="762632"/>
                </a:cubicBezTo>
                <a:cubicBezTo>
                  <a:pt x="454246" y="777400"/>
                  <a:pt x="416468" y="762010"/>
                  <a:pt x="414338" y="776919"/>
                </a:cubicBezTo>
                <a:cubicBezTo>
                  <a:pt x="410078" y="806737"/>
                  <a:pt x="433388" y="834069"/>
                  <a:pt x="442913" y="862644"/>
                </a:cubicBezTo>
                <a:cubicBezTo>
                  <a:pt x="447675" y="876932"/>
                  <a:pt x="448846" y="892976"/>
                  <a:pt x="457200" y="905507"/>
                </a:cubicBezTo>
                <a:cubicBezTo>
                  <a:pt x="494129" y="960900"/>
                  <a:pt x="480345" y="932079"/>
                  <a:pt x="500063" y="991232"/>
                </a:cubicBezTo>
                <a:cubicBezTo>
                  <a:pt x="511210" y="1091561"/>
                  <a:pt x="529169" y="1175109"/>
                  <a:pt x="500063" y="1276982"/>
                </a:cubicBezTo>
                <a:cubicBezTo>
                  <a:pt x="494512" y="1296410"/>
                  <a:pt x="473642" y="1308100"/>
                  <a:pt x="457200" y="1319844"/>
                </a:cubicBezTo>
                <a:cubicBezTo>
                  <a:pt x="410946" y="1352882"/>
                  <a:pt x="394475" y="1347234"/>
                  <a:pt x="342900" y="1362707"/>
                </a:cubicBezTo>
                <a:cubicBezTo>
                  <a:pt x="314050" y="1371362"/>
                  <a:pt x="285750" y="1381757"/>
                  <a:pt x="257175" y="1391282"/>
                </a:cubicBezTo>
                <a:cubicBezTo>
                  <a:pt x="146543" y="1428159"/>
                  <a:pt x="229365" y="1405569"/>
                  <a:pt x="0" y="14055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896" y="5127585"/>
            <a:ext cx="1884556" cy="725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ovéPole 21"/>
          <p:cNvSpPr txBox="1"/>
          <p:nvPr/>
        </p:nvSpPr>
        <p:spPr>
          <a:xfrm>
            <a:off x="138897" y="3906314"/>
            <a:ext cx="1918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Kořeny – pobytový program pro žáky ZŠ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8666AA9D-BE81-4FE7-9D41-A55E4817AD1A}"/>
              </a:ext>
            </a:extLst>
          </p:cNvPr>
          <p:cNvSpPr/>
          <p:nvPr/>
        </p:nvSpPr>
        <p:spPr>
          <a:xfrm>
            <a:off x="138896" y="231733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8018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2784" y="349909"/>
            <a:ext cx="9712185" cy="1052006"/>
          </a:xfrm>
        </p:spPr>
        <p:txBody>
          <a:bodyPr>
            <a:normAutofit fontScale="90000"/>
          </a:bodyPr>
          <a:lstStyle/>
          <a:p>
            <a:r>
              <a:rPr lang="cs-CZ" dirty="0"/>
              <a:t>Programy „badatelsky orientované výuky“ předpokládají sled fází podle badatelského cyklu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296537"/>
          <a:ext cx="8693624" cy="544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599" y="2912428"/>
            <a:ext cx="2886052" cy="2164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356289" y="492307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JČ. Foto JČ</a:t>
            </a:r>
          </a:p>
        </p:txBody>
      </p:sp>
      <p:sp>
        <p:nvSpPr>
          <p:cNvPr id="7" name="Šipka doleva 6"/>
          <p:cNvSpPr/>
          <p:nvPr/>
        </p:nvSpPr>
        <p:spPr>
          <a:xfrm>
            <a:off x="7799968" y="3295509"/>
            <a:ext cx="3630304" cy="1959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Badatelský cyklus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EE0924E-CAC0-4D62-BDF9-2414973A15E2}"/>
              </a:ext>
            </a:extLst>
          </p:cNvPr>
          <p:cNvSpPr/>
          <p:nvPr/>
        </p:nvSpPr>
        <p:spPr>
          <a:xfrm>
            <a:off x="138896" y="231733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8025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9AD7A-39A5-463D-A9ED-1FCC6FF0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CB704-F06C-4343-BE80-2BCE0609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rozvaze o vhodné procesní teorii programu můžeme vycházet z relevantních teorií učení, vývojové fáze skupiny, či specifických metodik.</a:t>
            </a:r>
          </a:p>
          <a:p>
            <a:r>
              <a:rPr lang="cs-CZ" dirty="0"/>
              <a:t>Při sestavení či výběru vhodného modelu je třeba zvážit cíle programu, vlastnosti skupiny, celkový kontext a způsob našeho uvažování o programu.</a:t>
            </a:r>
          </a:p>
        </p:txBody>
      </p:sp>
    </p:spTree>
    <p:extLst>
      <p:ext uri="{BB962C8B-B14F-4D97-AF65-F5344CB8AC3E}">
        <p14:creationId xmlns:p14="http://schemas.microsoft.com/office/powerpoint/2010/main" val="350015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945C28-F96E-4697-9657-287AC82B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824"/>
            <a:ext cx="10515600" cy="1325563"/>
          </a:xfrm>
        </p:spPr>
        <p:txBody>
          <a:bodyPr/>
          <a:lstStyle/>
          <a:p>
            <a:r>
              <a:rPr lang="cs-CZ" dirty="0"/>
              <a:t>Příklad: </a:t>
            </a:r>
            <a:r>
              <a:rPr lang="cs-CZ"/>
              <a:t>využití konstruktivistického </a:t>
            </a:r>
            <a:r>
              <a:rPr lang="cs-CZ" dirty="0"/>
              <a:t>modelu v krátkém programu</a:t>
            </a:r>
          </a:p>
        </p:txBody>
      </p:sp>
    </p:spTree>
    <p:extLst>
      <p:ext uri="{BB962C8B-B14F-4D97-AF65-F5344CB8AC3E}">
        <p14:creationId xmlns:p14="http://schemas.microsoft.com/office/powerpoint/2010/main" val="309074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247DFA7-B9FA-4A30-9971-8E167E36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Babička cvrček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7136D1-B6E0-4BDC-88AE-A317E48E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5429959"/>
            <a:ext cx="10515600" cy="8376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 potřeby výuky upraveno z </a:t>
            </a:r>
            <a:r>
              <a:rPr lang="cs-CZ" dirty="0" err="1"/>
              <a:t>NaZemi</a:t>
            </a:r>
            <a:r>
              <a:rPr lang="cs-CZ" dirty="0"/>
              <a:t>: Podobal – příručka o globálních souvislostech našeho obchodování</a:t>
            </a:r>
          </a:p>
        </p:txBody>
      </p:sp>
    </p:spTree>
    <p:extLst>
      <p:ext uri="{BB962C8B-B14F-4D97-AF65-F5344CB8AC3E}">
        <p14:creationId xmlns:p14="http://schemas.microsoft.com/office/powerpoint/2010/main" val="263856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996AEB3-7161-46D6-A1AB-14DDA9E22F35}"/>
              </a:ext>
            </a:extLst>
          </p:cNvPr>
          <p:cNvSpPr txBox="1"/>
          <p:nvPr/>
        </p:nvSpPr>
        <p:spPr>
          <a:xfrm>
            <a:off x="621437" y="2059619"/>
            <a:ext cx="105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VODA JE ZBOŽÍ.</a:t>
            </a: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0FC9A0F2-332F-4971-BD16-CCBB0BAC13E7}"/>
              </a:ext>
            </a:extLst>
          </p:cNvPr>
          <p:cNvSpPr/>
          <p:nvPr/>
        </p:nvSpPr>
        <p:spPr>
          <a:xfrm>
            <a:off x="1642369" y="3222594"/>
            <a:ext cx="9232776" cy="2485747"/>
          </a:xfrm>
          <a:prstGeom prst="wedgeRectCallout">
            <a:avLst>
              <a:gd name="adj1" fmla="val -54957"/>
              <a:gd name="adj2" fmla="val 8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Souhlasíte s výše uvedeným výrokem? </a:t>
            </a:r>
          </a:p>
          <a:p>
            <a:pPr algn="ctr"/>
            <a:r>
              <a:rPr lang="cs-CZ" dirty="0"/>
              <a:t>Se svojí sousedkou navrhněte 3-5 otázek, ve kterých se (v možných různých slovních tvarech) objevují všechna tři výše uvedená slova (voda-je-zboží) a zkuste si na některé z nich odpovědět.</a:t>
            </a:r>
          </a:p>
        </p:txBody>
      </p:sp>
    </p:spTree>
    <p:extLst>
      <p:ext uri="{BB962C8B-B14F-4D97-AF65-F5344CB8AC3E}">
        <p14:creationId xmlns:p14="http://schemas.microsoft.com/office/powerpoint/2010/main" val="130335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73D44EE-EF58-4800-BFCF-F633EB0C4D8F}"/>
              </a:ext>
            </a:extLst>
          </p:cNvPr>
          <p:cNvSpPr txBox="1"/>
          <p:nvPr/>
        </p:nvSpPr>
        <p:spPr>
          <a:xfrm>
            <a:off x="8151920" y="5874343"/>
            <a:ext cx="3559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https://youtu.be/AXz4XPuB_BM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2B835D-DDFE-4F06-9E4A-FE5FED99D2EC}"/>
              </a:ext>
            </a:extLst>
          </p:cNvPr>
          <p:cNvSpPr txBox="1"/>
          <p:nvPr/>
        </p:nvSpPr>
        <p:spPr>
          <a:xfrm>
            <a:off x="1219200" y="2068945"/>
            <a:ext cx="870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skutečných události v Bolívii,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Inter"/>
              </a:rPr>
              <a:t>Cochabamba</a:t>
            </a:r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, </a:t>
            </a:r>
            <a:r>
              <a:rPr lang="cs-CZ" dirty="0"/>
              <a:t>2000 …</a:t>
            </a:r>
          </a:p>
        </p:txBody>
      </p:sp>
    </p:spTree>
    <p:extLst>
      <p:ext uri="{BB962C8B-B14F-4D97-AF65-F5344CB8AC3E}">
        <p14:creationId xmlns:p14="http://schemas.microsoft.com/office/powerpoint/2010/main" val="142496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996AEB3-7161-46D6-A1AB-14DDA9E22F35}"/>
              </a:ext>
            </a:extLst>
          </p:cNvPr>
          <p:cNvSpPr txBox="1"/>
          <p:nvPr/>
        </p:nvSpPr>
        <p:spPr>
          <a:xfrm>
            <a:off x="621437" y="2059619"/>
            <a:ext cx="105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VODA JE ZBOŽÍ.</a:t>
            </a: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0FC9A0F2-332F-4971-BD16-CCBB0BAC13E7}"/>
              </a:ext>
            </a:extLst>
          </p:cNvPr>
          <p:cNvSpPr/>
          <p:nvPr/>
        </p:nvSpPr>
        <p:spPr>
          <a:xfrm>
            <a:off x="1642369" y="3222594"/>
            <a:ext cx="9232776" cy="2485747"/>
          </a:xfrm>
          <a:prstGeom prst="wedgeRectCallout">
            <a:avLst>
              <a:gd name="adj1" fmla="val -54957"/>
              <a:gd name="adj2" fmla="val 8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Změnil se po filmu Váš pohled na otázky, které jste si před ním položili?</a:t>
            </a:r>
          </a:p>
          <a:p>
            <a:pPr algn="ctr"/>
            <a:r>
              <a:rPr lang="cs-CZ" dirty="0"/>
              <a:t>Jak zajistit dostatek pitné vody v regionech, kde je/bude voda drahá a pro chudší obyvatele cenově nedostupná?</a:t>
            </a:r>
          </a:p>
          <a:p>
            <a:pPr algn="ctr"/>
            <a:r>
              <a:rPr lang="cs-CZ" dirty="0"/>
              <a:t>Co můžeme pro globální zajištění pitné vody udělat my?</a:t>
            </a:r>
          </a:p>
        </p:txBody>
      </p:sp>
    </p:spTree>
    <p:extLst>
      <p:ext uri="{BB962C8B-B14F-4D97-AF65-F5344CB8AC3E}">
        <p14:creationId xmlns:p14="http://schemas.microsoft.com/office/powerpoint/2010/main" val="16772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AC7CB-98F8-454A-B20B-EAAD571C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2A363-9E5F-4356-A2E8-6A4D3B3B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ukončení studenti použijí vhodný model pro sestavení či analýzu procesní teorie programu.</a:t>
            </a:r>
          </a:p>
        </p:txBody>
      </p:sp>
    </p:spTree>
    <p:extLst>
      <p:ext uri="{BB962C8B-B14F-4D97-AF65-F5344CB8AC3E}">
        <p14:creationId xmlns:p14="http://schemas.microsoft.com/office/powerpoint/2010/main" val="283731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837A6-7983-4940-BEF4-462CE793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zamyšlení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F1F80-693A-46F3-A8DA-221574893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9" y="1825625"/>
            <a:ext cx="10741241" cy="908697"/>
          </a:xfrm>
        </p:spPr>
        <p:txBody>
          <a:bodyPr/>
          <a:lstStyle/>
          <a:p>
            <a:r>
              <a:rPr lang="cs-CZ" dirty="0"/>
              <a:t>Programy se skládají ze sekvence aktivit. Podle jakých zásad je nejlépe seřadit?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D0B505B-2765-43F0-8CBA-5D7FF580F662}"/>
              </a:ext>
            </a:extLst>
          </p:cNvPr>
          <p:cNvSpPr txBox="1"/>
          <p:nvPr/>
        </p:nvSpPr>
        <p:spPr>
          <a:xfrm>
            <a:off x="701336" y="4429957"/>
            <a:ext cx="107412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Procesní teorie programu </a:t>
            </a:r>
            <a:r>
              <a:rPr lang="cs-CZ" dirty="0"/>
              <a:t>= přesvědčení o nejvhodnější sekvenci aktivit z hlediska podpory učení a dosažení cílů programu</a:t>
            </a:r>
          </a:p>
        </p:txBody>
      </p:sp>
    </p:spTree>
    <p:extLst>
      <p:ext uri="{BB962C8B-B14F-4D97-AF65-F5344CB8AC3E}">
        <p14:creationId xmlns:p14="http://schemas.microsoft.com/office/powerpoint/2010/main" val="3051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6428" y="76200"/>
            <a:ext cx="8989153" cy="1116980"/>
          </a:xfrm>
        </p:spPr>
        <p:txBody>
          <a:bodyPr/>
          <a:lstStyle/>
          <a:p>
            <a:r>
              <a:rPr lang="cs-CZ" dirty="0"/>
              <a:t>Vhodné pořadí aktivit podporuje učení</a:t>
            </a:r>
          </a:p>
        </p:txBody>
      </p:sp>
      <p:graphicFrame>
        <p:nvGraphicFramePr>
          <p:cNvPr id="7" name="Zástupný symbol pro obsah 2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48941518"/>
              </p:ext>
            </p:extLst>
          </p:nvPr>
        </p:nvGraphicFramePr>
        <p:xfrm>
          <a:off x="4894748" y="1366025"/>
          <a:ext cx="6992452" cy="512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Zástupný symbol pro obsah 4"/>
          <p:cNvGraphicFramePr>
            <a:graphicFrameLocks noGrp="1"/>
          </p:cNvGraphicFramePr>
          <p:nvPr>
            <p:ph sz="quarter" idx="4294967295"/>
          </p:nvPr>
        </p:nvGraphicFramePr>
        <p:xfrm>
          <a:off x="680224" y="1393902"/>
          <a:ext cx="3914078" cy="277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4973443" y="6519446"/>
            <a:ext cx="689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Kurs Orbis Kaktus. Foto: Marta Veselá, JČ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B4ED3A2-9EF2-45E4-810A-504D05F8E3C5}"/>
              </a:ext>
            </a:extLst>
          </p:cNvPr>
          <p:cNvSpPr/>
          <p:nvPr/>
        </p:nvSpPr>
        <p:spPr>
          <a:xfrm>
            <a:off x="5061918" y="3281862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329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4579" y="121511"/>
            <a:ext cx="8989153" cy="1116980"/>
          </a:xfrm>
        </p:spPr>
        <p:txBody>
          <a:bodyPr>
            <a:normAutofit fontScale="90000"/>
          </a:bodyPr>
          <a:lstStyle/>
          <a:p>
            <a:r>
              <a:rPr lang="cs-CZ" dirty="0"/>
              <a:t>Pořadí aktivit může vycházet z teorií o </a:t>
            </a:r>
            <a:r>
              <a:rPr lang="cs-CZ" b="1" dirty="0"/>
              <a:t>efektivním učení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41141" y="2046012"/>
          <a:ext cx="5386039" cy="450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3D8424C-56F0-4121-A1D7-82FADDB9A5D7}"/>
              </a:ext>
            </a:extLst>
          </p:cNvPr>
          <p:cNvSpPr/>
          <p:nvPr/>
        </p:nvSpPr>
        <p:spPr>
          <a:xfrm>
            <a:off x="438268" y="121511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4780FDD-32C8-4E1F-A3E9-82B297F7A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0530" y="4493883"/>
            <a:ext cx="2340448" cy="2381872"/>
          </a:xfrm>
          <a:prstGeom prst="rect">
            <a:avLst/>
          </a:prstGeom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B9279D02-91E2-4A4E-A1E2-499F0A6176AB}"/>
              </a:ext>
            </a:extLst>
          </p:cNvPr>
          <p:cNvSpPr/>
          <p:nvPr/>
        </p:nvSpPr>
        <p:spPr>
          <a:xfrm>
            <a:off x="6476895" y="1437675"/>
            <a:ext cx="3053919" cy="1463679"/>
          </a:xfrm>
          <a:prstGeom prst="cloudCallout">
            <a:avLst>
              <a:gd name="adj1" fmla="val -49819"/>
              <a:gd name="adj2" fmla="val 52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/>
              <a:t>„Nejdříve si řekneme něco ochraně veverek…“</a:t>
            </a:r>
          </a:p>
        </p:txBody>
      </p:sp>
      <p:sp>
        <p:nvSpPr>
          <p:cNvPr id="19" name="Myšlenková bublina: obláček 18">
            <a:extLst>
              <a:ext uri="{FF2B5EF4-FFF2-40B4-BE49-F238E27FC236}">
                <a16:creationId xmlns:a16="http://schemas.microsoft.com/office/drawing/2014/main" id="{47E83EA7-72F6-4CEE-8377-5AE8017AA922}"/>
              </a:ext>
            </a:extLst>
          </p:cNvPr>
          <p:cNvSpPr/>
          <p:nvPr/>
        </p:nvSpPr>
        <p:spPr>
          <a:xfrm>
            <a:off x="6726611" y="3100538"/>
            <a:ext cx="3053919" cy="1463679"/>
          </a:xfrm>
          <a:prstGeom prst="cloudCallout">
            <a:avLst>
              <a:gd name="adj1" fmla="val -49819"/>
              <a:gd name="adj2" fmla="val 52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/>
              <a:t>„Proč si myslíte, že bychom měli chránit veverky?“</a:t>
            </a:r>
          </a:p>
        </p:txBody>
      </p:sp>
      <p:sp>
        <p:nvSpPr>
          <p:cNvPr id="20" name="Myšlenková bublina: obláček 19">
            <a:extLst>
              <a:ext uri="{FF2B5EF4-FFF2-40B4-BE49-F238E27FC236}">
                <a16:creationId xmlns:a16="http://schemas.microsoft.com/office/drawing/2014/main" id="{7EAB4F91-3287-44F6-BD0A-7C80212F7C24}"/>
              </a:ext>
            </a:extLst>
          </p:cNvPr>
          <p:cNvSpPr/>
          <p:nvPr/>
        </p:nvSpPr>
        <p:spPr>
          <a:xfrm>
            <a:off x="6799112" y="4763401"/>
            <a:ext cx="3053919" cy="1463679"/>
          </a:xfrm>
          <a:prstGeom prst="cloudCallout">
            <a:avLst>
              <a:gd name="adj1" fmla="val -49819"/>
              <a:gd name="adj2" fmla="val 52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/>
              <a:t>„Najděte v okolí všechny stopy po veverkách…“</a:t>
            </a:r>
          </a:p>
        </p:txBody>
      </p:sp>
    </p:spTree>
    <p:extLst>
      <p:ext uri="{BB962C8B-B14F-4D97-AF65-F5344CB8AC3E}">
        <p14:creationId xmlns:p14="http://schemas.microsoft.com/office/powerpoint/2010/main" val="20517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33" y="2938243"/>
            <a:ext cx="3155912" cy="4094124"/>
          </a:xfrm>
          <a:prstGeom prst="rect">
            <a:avLst/>
          </a:prstGeom>
        </p:spPr>
      </p:pic>
      <p:sp>
        <p:nvSpPr>
          <p:cNvPr id="4" name="Obdélníkový bublinový popisek 3"/>
          <p:cNvSpPr/>
          <p:nvPr/>
        </p:nvSpPr>
        <p:spPr>
          <a:xfrm>
            <a:off x="3115428" y="591015"/>
            <a:ext cx="6407714" cy="1817649"/>
          </a:xfrm>
          <a:prstGeom prst="wedgeRectCallout">
            <a:avLst>
              <a:gd name="adj1" fmla="val -58727"/>
              <a:gd name="adj2" fmla="val 100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 informačně-asimilačních modelech vzniká znalost v procesu „informace – asimilace – aplikace“.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Dovednosti se rozvíjí v sekvenci </a:t>
            </a:r>
          </a:p>
          <a:p>
            <a:pPr algn="ctr"/>
            <a:r>
              <a:rPr lang="cs-CZ" sz="2000" dirty="0"/>
              <a:t>„vysvětli a ukaž – procvič – aplikuj“.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115428" y="3000491"/>
          <a:ext cx="8919580" cy="403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3A2E50B-88EA-4E0B-BEF5-E47F70018EE2}"/>
              </a:ext>
            </a:extLst>
          </p:cNvPr>
          <p:cNvSpPr/>
          <p:nvPr/>
        </p:nvSpPr>
        <p:spPr>
          <a:xfrm>
            <a:off x="438268" y="121511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4978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33" y="2938243"/>
            <a:ext cx="3155912" cy="4094124"/>
          </a:xfrm>
          <a:prstGeom prst="rect">
            <a:avLst/>
          </a:prstGeom>
        </p:spPr>
      </p:pic>
      <p:sp>
        <p:nvSpPr>
          <p:cNvPr id="4" name="Obdélníkový bublinový popisek 3"/>
          <p:cNvSpPr/>
          <p:nvPr/>
        </p:nvSpPr>
        <p:spPr>
          <a:xfrm>
            <a:off x="3115428" y="591015"/>
            <a:ext cx="6407714" cy="1817649"/>
          </a:xfrm>
          <a:prstGeom prst="wedgeRectCallout">
            <a:avLst>
              <a:gd name="adj1" fmla="val -58727"/>
              <a:gd name="adj2" fmla="val 100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 konstruktivistických modelech se mění porozumění a postoje v procesu 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„evokace </a:t>
            </a:r>
            <a:r>
              <a:rPr lang="cs-CZ" sz="2000" dirty="0" err="1"/>
              <a:t>prekonceptu</a:t>
            </a:r>
            <a:r>
              <a:rPr lang="cs-CZ" sz="2000" dirty="0"/>
              <a:t> – uvědomění nových významů – reflexe nového konceptu“ (E-U-R)</a:t>
            </a:r>
          </a:p>
        </p:txBody>
      </p:sp>
      <p:pic>
        <p:nvPicPr>
          <p:cNvPr id="6" name="Picture 4" descr="P10100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90691" y="2700079"/>
            <a:ext cx="5185317" cy="3890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aoblený obdélník 7"/>
          <p:cNvSpPr/>
          <p:nvPr/>
        </p:nvSpPr>
        <p:spPr>
          <a:xfrm>
            <a:off x="1405053" y="5899492"/>
            <a:ext cx="3245005" cy="8140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/>
              <a:t>Jak udržitelně využívat přírodní zdroje?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883802" y="2554124"/>
            <a:ext cx="3170664" cy="9255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/>
              <a:t>Jak udržitelně využívat přírodní zdroje?</a:t>
            </a:r>
          </a:p>
        </p:txBody>
      </p:sp>
      <p:sp>
        <p:nvSpPr>
          <p:cNvPr id="10" name="Šipka doprava 9"/>
          <p:cNvSpPr/>
          <p:nvPr/>
        </p:nvSpPr>
        <p:spPr>
          <a:xfrm rot="20103370">
            <a:off x="4661209" y="5408840"/>
            <a:ext cx="791737" cy="5798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20103370">
            <a:off x="8036312" y="3052215"/>
            <a:ext cx="791737" cy="5798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File:Jean Piaget in Ann Arbo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8380" y="3710639"/>
            <a:ext cx="1817649" cy="2188853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9569531" y="5944097"/>
            <a:ext cx="1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Jean </a:t>
            </a:r>
            <a:r>
              <a:rPr lang="cs-CZ" sz="1600" dirty="0" err="1"/>
              <a:t>Piaget</a:t>
            </a:r>
            <a:endParaRPr lang="cs-CZ" sz="1600" dirty="0"/>
          </a:p>
          <a:p>
            <a:pPr algn="ctr"/>
            <a:r>
              <a:rPr lang="cs-CZ" sz="1200" dirty="0"/>
              <a:t>Zdroj: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endParaRPr lang="cs-CZ" sz="1200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E48FA2D-49D5-40A8-AD52-45E5C2728CE6}"/>
              </a:ext>
            </a:extLst>
          </p:cNvPr>
          <p:cNvSpPr/>
          <p:nvPr/>
        </p:nvSpPr>
        <p:spPr>
          <a:xfrm>
            <a:off x="438268" y="121511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8907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33" y="2938243"/>
            <a:ext cx="3155912" cy="4094124"/>
          </a:xfrm>
          <a:prstGeom prst="rect">
            <a:avLst/>
          </a:prstGeom>
        </p:spPr>
      </p:pic>
      <p:sp>
        <p:nvSpPr>
          <p:cNvPr id="4" name="Obdélníkový bublinový popisek 3"/>
          <p:cNvSpPr/>
          <p:nvPr/>
        </p:nvSpPr>
        <p:spPr>
          <a:xfrm>
            <a:off x="3115428" y="591015"/>
            <a:ext cx="6407714" cy="1817649"/>
          </a:xfrm>
          <a:prstGeom prst="wedgeRectCallout">
            <a:avLst>
              <a:gd name="adj1" fmla="val -58727"/>
              <a:gd name="adj2" fmla="val 100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Ve zkušenostních modelech se mění akční teorie, rozvíjí kompetence či získává porozumění  a </a:t>
            </a:r>
            <a:r>
              <a:rPr lang="cs-CZ" sz="2000" dirty="0" err="1"/>
              <a:t>self-efficacy</a:t>
            </a:r>
            <a:r>
              <a:rPr lang="cs-CZ" sz="2000" dirty="0"/>
              <a:t> v procesu 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„zkušenost – reflexe – zobecnění - transfer“ (Kolbův cyklus)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113346" y="2135872"/>
          <a:ext cx="7491142" cy="472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115428" y="5806440"/>
            <a:ext cx="494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Akční teorie </a:t>
            </a:r>
            <a:r>
              <a:rPr lang="cs-CZ" dirty="0"/>
              <a:t>= </a:t>
            </a:r>
          </a:p>
          <a:p>
            <a:r>
              <a:rPr lang="cs-CZ" dirty="0"/>
              <a:t>předpoklady o vhodném postupu k dosažení určitého cíle.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23C0A9A-E368-4292-AAD8-581F9D4D8799}"/>
              </a:ext>
            </a:extLst>
          </p:cNvPr>
          <p:cNvSpPr/>
          <p:nvPr/>
        </p:nvSpPr>
        <p:spPr>
          <a:xfrm>
            <a:off x="438268" y="121511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8828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33" y="2938243"/>
            <a:ext cx="3155912" cy="409412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2282283" y="724829"/>
          <a:ext cx="8445190" cy="475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Dr. Bernice McCarth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9507" y="3468223"/>
            <a:ext cx="1552575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0149507" y="5776332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Bernice </a:t>
            </a:r>
            <a:r>
              <a:rPr lang="cs-CZ" dirty="0" err="1"/>
              <a:t>McCarthy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89971" y="6099497"/>
            <a:ext cx="632274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Modely učení je možné i </a:t>
            </a:r>
            <a:r>
              <a:rPr lang="cs-CZ" b="1" dirty="0"/>
              <a:t>kombinovat</a:t>
            </a:r>
            <a:r>
              <a:rPr lang="cs-CZ" dirty="0"/>
              <a:t>:</a:t>
            </a:r>
          </a:p>
          <a:p>
            <a:pPr algn="ctr"/>
            <a:r>
              <a:rPr lang="cs-CZ" dirty="0"/>
              <a:t>Model „4MAT“ je vhodný pro větší integrované tematické celky.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D72D9AB-9D7B-453B-9120-91CC42807D9C}"/>
              </a:ext>
            </a:extLst>
          </p:cNvPr>
          <p:cNvSpPr/>
          <p:nvPr/>
        </p:nvSpPr>
        <p:spPr>
          <a:xfrm>
            <a:off x="438268" y="121511"/>
            <a:ext cx="1398490" cy="1280996"/>
          </a:xfrm>
          <a:prstGeom prst="roundRect">
            <a:avLst>
              <a:gd name="adj" fmla="val 10000"/>
            </a:avLst>
          </a:prstGeom>
          <a:blipFill rotWithShape="0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52358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771</Words>
  <Application>Microsoft Office PowerPoint</Application>
  <PresentationFormat>Širokoúhlá obrazovka</PresentationFormat>
  <Paragraphs>144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Inter</vt:lpstr>
      <vt:lpstr>YouTube Noto</vt:lpstr>
      <vt:lpstr>Motiv Office</vt:lpstr>
      <vt:lpstr>Procesní modely programu</vt:lpstr>
      <vt:lpstr>Cíle</vt:lpstr>
      <vt:lpstr>Otázky k zamyšlení</vt:lpstr>
      <vt:lpstr>Vhodné pořadí aktivit podporuje učení</vt:lpstr>
      <vt:lpstr>Pořadí aktivit může vycházet z teorií o efektivním učení</vt:lpstr>
      <vt:lpstr>Prezentace aplikace PowerPoint</vt:lpstr>
      <vt:lpstr>Prezentace aplikace PowerPoint</vt:lpstr>
      <vt:lpstr>Prezentace aplikace PowerPoint</vt:lpstr>
      <vt:lpstr>Prezentace aplikace PowerPoint</vt:lpstr>
      <vt:lpstr>Řazení aktivit by mělo respektovat možnosti skupiny. Ty se proměňují v čase.</vt:lpstr>
      <vt:lpstr>Metodika mnoha metod vychází z ověřování v praxi nebo ze specifických metodických přístupů</vt:lpstr>
      <vt:lpstr>Programy „tematické interpretace“ se postupně vrací a rozvádí  hlavní sdělení programu</vt:lpstr>
      <vt:lpstr>Programy „badatelsky orientované výuky“ předpokládají sled fází podle badatelského cyklu</vt:lpstr>
      <vt:lpstr>Závěr</vt:lpstr>
      <vt:lpstr>Příklad: využití konstruktivistického modelu v krátkém programu</vt:lpstr>
      <vt:lpstr>Babička cvrček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Procesní modely programu</dc:title>
  <dc:creator>Jan Činčera</dc:creator>
  <cp:lastModifiedBy>Jan Činčera</cp:lastModifiedBy>
  <cp:revision>14</cp:revision>
  <dcterms:created xsi:type="dcterms:W3CDTF">2023-04-05T07:58:37Z</dcterms:created>
  <dcterms:modified xsi:type="dcterms:W3CDTF">2023-04-11T08:45:22Z</dcterms:modified>
</cp:coreProperties>
</file>