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56" r:id="rId2"/>
    <p:sldId id="292" r:id="rId3"/>
    <p:sldId id="293" r:id="rId4"/>
    <p:sldId id="297" r:id="rId5"/>
    <p:sldId id="258" r:id="rId6"/>
    <p:sldId id="259" r:id="rId7"/>
    <p:sldId id="268" r:id="rId8"/>
    <p:sldId id="260" r:id="rId9"/>
    <p:sldId id="264" r:id="rId10"/>
    <p:sldId id="263" r:id="rId11"/>
    <p:sldId id="291" r:id="rId12"/>
    <p:sldId id="266" r:id="rId13"/>
    <p:sldId id="294" r:id="rId14"/>
    <p:sldId id="262" r:id="rId15"/>
    <p:sldId id="261" r:id="rId16"/>
    <p:sldId id="279" r:id="rId17"/>
    <p:sldId id="269" r:id="rId18"/>
    <p:sldId id="275" r:id="rId19"/>
    <p:sldId id="267" r:id="rId20"/>
    <p:sldId id="295" r:id="rId21"/>
    <p:sldId id="271" r:id="rId22"/>
    <p:sldId id="270" r:id="rId23"/>
    <p:sldId id="296" r:id="rId24"/>
    <p:sldId id="272" r:id="rId25"/>
    <p:sldId id="298" r:id="rId26"/>
    <p:sldId id="299" r:id="rId27"/>
    <p:sldId id="30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incera" initials="JC" lastIdx="22" clrIdx="0">
    <p:extLst>
      <p:ext uri="{19B8F6BF-5375-455C-9EA6-DF929625EA0E}">
        <p15:presenceInfo xmlns:p15="http://schemas.microsoft.com/office/powerpoint/2012/main" userId="f4bcd9799921f2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3-48AB-A95A-56E1D027051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3-48AB-A95A-56E1D027051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3-48AB-A95A-56E1D027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448664"/>
        <c:axId val="332449056"/>
      </c:barChart>
      <c:catAx>
        <c:axId val="332448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2449056"/>
        <c:crosses val="autoZero"/>
        <c:auto val="1"/>
        <c:lblAlgn val="ctr"/>
        <c:lblOffset val="100"/>
        <c:noMultiLvlLbl val="0"/>
      </c:catAx>
      <c:valAx>
        <c:axId val="33244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244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C5C58-2E51-49DF-9CF5-4887731D75D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6915D4D-4B39-480D-AE7C-F2F9C0D6FC65}">
      <dgm:prSet phldrT="[Text]"/>
      <dgm:spPr/>
      <dgm:t>
        <a:bodyPr/>
        <a:lstStyle/>
        <a:p>
          <a:r>
            <a:rPr lang="cs-CZ" dirty="0"/>
            <a:t>Paradigma</a:t>
          </a:r>
        </a:p>
      </dgm:t>
    </dgm:pt>
    <dgm:pt modelId="{ABE36FE1-0838-46A3-91CC-25E3B2392BA6}" type="parTrans" cxnId="{BD678029-1A5D-43EC-93F8-2CF7FA673735}">
      <dgm:prSet/>
      <dgm:spPr/>
      <dgm:t>
        <a:bodyPr/>
        <a:lstStyle/>
        <a:p>
          <a:endParaRPr lang="cs-CZ"/>
        </a:p>
      </dgm:t>
    </dgm:pt>
    <dgm:pt modelId="{900659D8-B04A-44F5-A0B6-6AB9449C86BD}" type="sibTrans" cxnId="{BD678029-1A5D-43EC-93F8-2CF7FA673735}">
      <dgm:prSet/>
      <dgm:spPr/>
      <dgm:t>
        <a:bodyPr/>
        <a:lstStyle/>
        <a:p>
          <a:endParaRPr lang="cs-CZ"/>
        </a:p>
      </dgm:t>
    </dgm:pt>
    <dgm:pt modelId="{1F40237B-1C9D-40E0-A6F6-E7C4A0610256}">
      <dgm:prSet phldrT="[Text]"/>
      <dgm:spPr/>
      <dgm:t>
        <a:bodyPr/>
        <a:lstStyle/>
        <a:p>
          <a:r>
            <a:rPr lang="cs-CZ" dirty="0"/>
            <a:t>Přístupy</a:t>
          </a:r>
        </a:p>
      </dgm:t>
    </dgm:pt>
    <dgm:pt modelId="{C0068904-EF71-4850-959A-CE945A58A939}" type="parTrans" cxnId="{D9238F86-7D2B-4A0E-90C3-EEA648582AD3}">
      <dgm:prSet/>
      <dgm:spPr/>
      <dgm:t>
        <a:bodyPr/>
        <a:lstStyle/>
        <a:p>
          <a:endParaRPr lang="cs-CZ"/>
        </a:p>
      </dgm:t>
    </dgm:pt>
    <dgm:pt modelId="{6D402A18-9A12-41C9-A346-1B08A23EFFAA}" type="sibTrans" cxnId="{D9238F86-7D2B-4A0E-90C3-EEA648582AD3}">
      <dgm:prSet/>
      <dgm:spPr/>
      <dgm:t>
        <a:bodyPr/>
        <a:lstStyle/>
        <a:p>
          <a:endParaRPr lang="cs-CZ"/>
        </a:p>
      </dgm:t>
    </dgm:pt>
    <dgm:pt modelId="{3EB9D747-FA28-43E4-B8F6-F1B08A73D089}">
      <dgm:prSet phldrT="[Text]"/>
      <dgm:spPr/>
      <dgm:t>
        <a:bodyPr/>
        <a:lstStyle/>
        <a:p>
          <a:r>
            <a:rPr lang="cs-CZ" dirty="0"/>
            <a:t>Role</a:t>
          </a:r>
        </a:p>
      </dgm:t>
    </dgm:pt>
    <dgm:pt modelId="{D5776CA4-0BEB-4888-B4E5-5B9E961A8EA2}" type="parTrans" cxnId="{3CE96957-BB56-42EE-8307-413CAFC79C1B}">
      <dgm:prSet/>
      <dgm:spPr/>
      <dgm:t>
        <a:bodyPr/>
        <a:lstStyle/>
        <a:p>
          <a:endParaRPr lang="cs-CZ"/>
        </a:p>
      </dgm:t>
    </dgm:pt>
    <dgm:pt modelId="{E5DEEEFC-C123-466D-A7FB-29890656C1C9}" type="sibTrans" cxnId="{3CE96957-BB56-42EE-8307-413CAFC79C1B}">
      <dgm:prSet/>
      <dgm:spPr/>
      <dgm:t>
        <a:bodyPr/>
        <a:lstStyle/>
        <a:p>
          <a:endParaRPr lang="cs-CZ"/>
        </a:p>
      </dgm:t>
    </dgm:pt>
    <dgm:pt modelId="{0B61736D-AB8C-4818-AAEC-617181AAFB21}">
      <dgm:prSet phldrT="[Text]"/>
      <dgm:spPr/>
      <dgm:t>
        <a:bodyPr/>
        <a:lstStyle/>
        <a:p>
          <a:r>
            <a:rPr lang="cs-CZ" dirty="0"/>
            <a:t>Metodologie</a:t>
          </a:r>
        </a:p>
      </dgm:t>
    </dgm:pt>
    <dgm:pt modelId="{23DDA2DF-2C3C-4281-946D-998AED50C22E}" type="parTrans" cxnId="{1A59252E-B14A-46B7-B29C-7DFFE2B25B71}">
      <dgm:prSet/>
      <dgm:spPr/>
      <dgm:t>
        <a:bodyPr/>
        <a:lstStyle/>
        <a:p>
          <a:endParaRPr lang="cs-CZ"/>
        </a:p>
      </dgm:t>
    </dgm:pt>
    <dgm:pt modelId="{C56D6656-0716-4C4A-86E1-3B7D8A32CB8D}" type="sibTrans" cxnId="{1A59252E-B14A-46B7-B29C-7DFFE2B25B71}">
      <dgm:prSet/>
      <dgm:spPr/>
      <dgm:t>
        <a:bodyPr/>
        <a:lstStyle/>
        <a:p>
          <a:endParaRPr lang="cs-CZ"/>
        </a:p>
      </dgm:t>
    </dgm:pt>
    <dgm:pt modelId="{716FB4B8-0048-44B3-8A0F-03F578A5B2E5}">
      <dgm:prSet phldrT="[Text]"/>
      <dgm:spPr/>
      <dgm:t>
        <a:bodyPr/>
        <a:lstStyle/>
        <a:p>
          <a:r>
            <a:rPr lang="cs-CZ" dirty="0"/>
            <a:t>Nástroje</a:t>
          </a:r>
        </a:p>
      </dgm:t>
    </dgm:pt>
    <dgm:pt modelId="{1EE3C90C-B677-455E-A027-C6A852FA422D}" type="parTrans" cxnId="{3ADEAB7B-394C-4AF5-8742-F284821DBAA1}">
      <dgm:prSet/>
      <dgm:spPr/>
      <dgm:t>
        <a:bodyPr/>
        <a:lstStyle/>
        <a:p>
          <a:endParaRPr lang="cs-CZ"/>
        </a:p>
      </dgm:t>
    </dgm:pt>
    <dgm:pt modelId="{0A6969AE-22F7-46C5-AD67-CC6AAEF11E21}" type="sibTrans" cxnId="{3ADEAB7B-394C-4AF5-8742-F284821DBAA1}">
      <dgm:prSet/>
      <dgm:spPr/>
      <dgm:t>
        <a:bodyPr/>
        <a:lstStyle/>
        <a:p>
          <a:endParaRPr lang="cs-CZ"/>
        </a:p>
      </dgm:t>
    </dgm:pt>
    <dgm:pt modelId="{080C8CF3-6FB9-463E-AD4B-94B28B0BFEDD}" type="pres">
      <dgm:prSet presAssocID="{3A9C5C58-2E51-49DF-9CF5-4887731D75D9}" presName="composite" presStyleCnt="0">
        <dgm:presLayoutVars>
          <dgm:chMax val="1"/>
          <dgm:dir/>
          <dgm:resizeHandles val="exact"/>
        </dgm:presLayoutVars>
      </dgm:prSet>
      <dgm:spPr/>
    </dgm:pt>
    <dgm:pt modelId="{BB98A9BD-FE26-4815-B0D3-FC284B2DE549}" type="pres">
      <dgm:prSet presAssocID="{3A9C5C58-2E51-49DF-9CF5-4887731D75D9}" presName="radial" presStyleCnt="0">
        <dgm:presLayoutVars>
          <dgm:animLvl val="ctr"/>
        </dgm:presLayoutVars>
      </dgm:prSet>
      <dgm:spPr/>
    </dgm:pt>
    <dgm:pt modelId="{908C1C1D-27CB-4A1C-98E0-583F02E52FFB}" type="pres">
      <dgm:prSet presAssocID="{76915D4D-4B39-480D-AE7C-F2F9C0D6FC65}" presName="centerShape" presStyleLbl="vennNode1" presStyleIdx="0" presStyleCnt="5"/>
      <dgm:spPr/>
    </dgm:pt>
    <dgm:pt modelId="{146089CA-EA32-40B3-9ED1-8AE0F60A9F2D}" type="pres">
      <dgm:prSet presAssocID="{1F40237B-1C9D-40E0-A6F6-E7C4A0610256}" presName="node" presStyleLbl="vennNode1" presStyleIdx="1" presStyleCnt="5">
        <dgm:presLayoutVars>
          <dgm:bulletEnabled val="1"/>
        </dgm:presLayoutVars>
      </dgm:prSet>
      <dgm:spPr/>
    </dgm:pt>
    <dgm:pt modelId="{6091C3C6-FCFF-4D7C-B04F-F8542DDD8BAD}" type="pres">
      <dgm:prSet presAssocID="{3EB9D747-FA28-43E4-B8F6-F1B08A73D089}" presName="node" presStyleLbl="vennNode1" presStyleIdx="2" presStyleCnt="5">
        <dgm:presLayoutVars>
          <dgm:bulletEnabled val="1"/>
        </dgm:presLayoutVars>
      </dgm:prSet>
      <dgm:spPr/>
    </dgm:pt>
    <dgm:pt modelId="{A9D56F1E-1D8F-412C-B17E-BADD57A66687}" type="pres">
      <dgm:prSet presAssocID="{0B61736D-AB8C-4818-AAEC-617181AAFB21}" presName="node" presStyleLbl="vennNode1" presStyleIdx="3" presStyleCnt="5">
        <dgm:presLayoutVars>
          <dgm:bulletEnabled val="1"/>
        </dgm:presLayoutVars>
      </dgm:prSet>
      <dgm:spPr/>
    </dgm:pt>
    <dgm:pt modelId="{2F258487-189E-418F-BFEA-15957B1FD03F}" type="pres">
      <dgm:prSet presAssocID="{716FB4B8-0048-44B3-8A0F-03F578A5B2E5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07F4F313-E8B9-4C4B-BF65-51AC5B4C627C}" type="presOf" srcId="{3EB9D747-FA28-43E4-B8F6-F1B08A73D089}" destId="{6091C3C6-FCFF-4D7C-B04F-F8542DDD8BAD}" srcOrd="0" destOrd="0" presId="urn:microsoft.com/office/officeart/2005/8/layout/radial3"/>
    <dgm:cxn modelId="{9B648E17-73EE-4E96-855B-DBEE90E0D00D}" type="presOf" srcId="{76915D4D-4B39-480D-AE7C-F2F9C0D6FC65}" destId="{908C1C1D-27CB-4A1C-98E0-583F02E52FFB}" srcOrd="0" destOrd="0" presId="urn:microsoft.com/office/officeart/2005/8/layout/radial3"/>
    <dgm:cxn modelId="{BD678029-1A5D-43EC-93F8-2CF7FA673735}" srcId="{3A9C5C58-2E51-49DF-9CF5-4887731D75D9}" destId="{76915D4D-4B39-480D-AE7C-F2F9C0D6FC65}" srcOrd="0" destOrd="0" parTransId="{ABE36FE1-0838-46A3-91CC-25E3B2392BA6}" sibTransId="{900659D8-B04A-44F5-A0B6-6AB9449C86BD}"/>
    <dgm:cxn modelId="{1A59252E-B14A-46B7-B29C-7DFFE2B25B71}" srcId="{76915D4D-4B39-480D-AE7C-F2F9C0D6FC65}" destId="{0B61736D-AB8C-4818-AAEC-617181AAFB21}" srcOrd="2" destOrd="0" parTransId="{23DDA2DF-2C3C-4281-946D-998AED50C22E}" sibTransId="{C56D6656-0716-4C4A-86E1-3B7D8A32CB8D}"/>
    <dgm:cxn modelId="{DFB86B5B-402D-4A13-9157-0A71031C7216}" type="presOf" srcId="{0B61736D-AB8C-4818-AAEC-617181AAFB21}" destId="{A9D56F1E-1D8F-412C-B17E-BADD57A66687}" srcOrd="0" destOrd="0" presId="urn:microsoft.com/office/officeart/2005/8/layout/radial3"/>
    <dgm:cxn modelId="{F1300D46-BFD3-47BA-82AC-160E817F2944}" type="presOf" srcId="{716FB4B8-0048-44B3-8A0F-03F578A5B2E5}" destId="{2F258487-189E-418F-BFEA-15957B1FD03F}" srcOrd="0" destOrd="0" presId="urn:microsoft.com/office/officeart/2005/8/layout/radial3"/>
    <dgm:cxn modelId="{3CE96957-BB56-42EE-8307-413CAFC79C1B}" srcId="{76915D4D-4B39-480D-AE7C-F2F9C0D6FC65}" destId="{3EB9D747-FA28-43E4-B8F6-F1B08A73D089}" srcOrd="1" destOrd="0" parTransId="{D5776CA4-0BEB-4888-B4E5-5B9E961A8EA2}" sibTransId="{E5DEEEFC-C123-466D-A7FB-29890656C1C9}"/>
    <dgm:cxn modelId="{3ADEAB7B-394C-4AF5-8742-F284821DBAA1}" srcId="{76915D4D-4B39-480D-AE7C-F2F9C0D6FC65}" destId="{716FB4B8-0048-44B3-8A0F-03F578A5B2E5}" srcOrd="3" destOrd="0" parTransId="{1EE3C90C-B677-455E-A027-C6A852FA422D}" sibTransId="{0A6969AE-22F7-46C5-AD67-CC6AAEF11E21}"/>
    <dgm:cxn modelId="{D9238F86-7D2B-4A0E-90C3-EEA648582AD3}" srcId="{76915D4D-4B39-480D-AE7C-F2F9C0D6FC65}" destId="{1F40237B-1C9D-40E0-A6F6-E7C4A0610256}" srcOrd="0" destOrd="0" parTransId="{C0068904-EF71-4850-959A-CE945A58A939}" sibTransId="{6D402A18-9A12-41C9-A346-1B08A23EFFAA}"/>
    <dgm:cxn modelId="{D10CF8AB-14D8-4A04-9CD2-149A28BA23A1}" type="presOf" srcId="{1F40237B-1C9D-40E0-A6F6-E7C4A0610256}" destId="{146089CA-EA32-40B3-9ED1-8AE0F60A9F2D}" srcOrd="0" destOrd="0" presId="urn:microsoft.com/office/officeart/2005/8/layout/radial3"/>
    <dgm:cxn modelId="{B3826FF3-252E-4539-8C6D-8579862B4042}" type="presOf" srcId="{3A9C5C58-2E51-49DF-9CF5-4887731D75D9}" destId="{080C8CF3-6FB9-463E-AD4B-94B28B0BFEDD}" srcOrd="0" destOrd="0" presId="urn:microsoft.com/office/officeart/2005/8/layout/radial3"/>
    <dgm:cxn modelId="{59551DDF-1BB9-4E8D-96A3-AC49BD1FCB89}" type="presParOf" srcId="{080C8CF3-6FB9-463E-AD4B-94B28B0BFEDD}" destId="{BB98A9BD-FE26-4815-B0D3-FC284B2DE549}" srcOrd="0" destOrd="0" presId="urn:microsoft.com/office/officeart/2005/8/layout/radial3"/>
    <dgm:cxn modelId="{E5987763-5ECC-4277-B033-96D5BAD06481}" type="presParOf" srcId="{BB98A9BD-FE26-4815-B0D3-FC284B2DE549}" destId="{908C1C1D-27CB-4A1C-98E0-583F02E52FFB}" srcOrd="0" destOrd="0" presId="urn:microsoft.com/office/officeart/2005/8/layout/radial3"/>
    <dgm:cxn modelId="{B6E20D41-7931-4977-B743-B9DE95CE11FC}" type="presParOf" srcId="{BB98A9BD-FE26-4815-B0D3-FC284B2DE549}" destId="{146089CA-EA32-40B3-9ED1-8AE0F60A9F2D}" srcOrd="1" destOrd="0" presId="urn:microsoft.com/office/officeart/2005/8/layout/radial3"/>
    <dgm:cxn modelId="{DD801673-D03D-4E19-B99C-841593309B6C}" type="presParOf" srcId="{BB98A9BD-FE26-4815-B0D3-FC284B2DE549}" destId="{6091C3C6-FCFF-4D7C-B04F-F8542DDD8BAD}" srcOrd="2" destOrd="0" presId="urn:microsoft.com/office/officeart/2005/8/layout/radial3"/>
    <dgm:cxn modelId="{17C7346A-7749-4EA3-8628-73A74A5557C4}" type="presParOf" srcId="{BB98A9BD-FE26-4815-B0D3-FC284B2DE549}" destId="{A9D56F1E-1D8F-412C-B17E-BADD57A66687}" srcOrd="3" destOrd="0" presId="urn:microsoft.com/office/officeart/2005/8/layout/radial3"/>
    <dgm:cxn modelId="{997629AA-CB86-4653-BF8B-BF040610ED06}" type="presParOf" srcId="{BB98A9BD-FE26-4815-B0D3-FC284B2DE549}" destId="{2F258487-189E-418F-BFEA-15957B1FD03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786462-ED74-42C8-837C-83786279E808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5CC96DB-335D-430F-803C-B265FFE5CA96}">
      <dgm:prSet phldrT="[Text]"/>
      <dgm:spPr/>
      <dgm:t>
        <a:bodyPr/>
        <a:lstStyle/>
        <a:p>
          <a:endParaRPr lang="cs-CZ" b="1" dirty="0"/>
        </a:p>
      </dgm:t>
    </dgm:pt>
    <dgm:pt modelId="{7458D491-053B-43A2-A80D-9E4D13FC8AA2}" type="parTrans" cxnId="{68082CB3-683D-4CD9-8E05-8C2B9A04D3FB}">
      <dgm:prSet/>
      <dgm:spPr/>
      <dgm:t>
        <a:bodyPr/>
        <a:lstStyle/>
        <a:p>
          <a:endParaRPr lang="cs-CZ"/>
        </a:p>
      </dgm:t>
    </dgm:pt>
    <dgm:pt modelId="{6732C504-441F-4C53-99C2-1E065A84AFB9}" type="sibTrans" cxnId="{68082CB3-683D-4CD9-8E05-8C2B9A04D3FB}">
      <dgm:prSet/>
      <dgm:spPr/>
      <dgm:t>
        <a:bodyPr/>
        <a:lstStyle/>
        <a:p>
          <a:endParaRPr lang="cs-CZ"/>
        </a:p>
      </dgm:t>
    </dgm:pt>
    <dgm:pt modelId="{D0552EF8-CF0F-42C2-A6C1-C751AB4A22D1}">
      <dgm:prSet phldrT="[Text]"/>
      <dgm:spPr/>
      <dgm:t>
        <a:bodyPr/>
        <a:lstStyle/>
        <a:p>
          <a:r>
            <a:rPr lang="cs-CZ" i="0" dirty="0"/>
            <a:t>Responsivní evaluace</a:t>
          </a:r>
        </a:p>
        <a:p>
          <a:r>
            <a:rPr lang="cs-CZ" i="0" dirty="0"/>
            <a:t>„</a:t>
          </a:r>
          <a:r>
            <a:rPr lang="cs-CZ" i="0" dirty="0" err="1"/>
            <a:t>Goal</a:t>
          </a:r>
          <a:r>
            <a:rPr lang="cs-CZ" i="0" dirty="0"/>
            <a:t> free“ evaluace</a:t>
          </a:r>
        </a:p>
      </dgm:t>
    </dgm:pt>
    <dgm:pt modelId="{03AD74F2-2C61-4F6A-829F-39D6FE0C9A8E}" type="parTrans" cxnId="{61C9C327-DEBD-4E67-9B86-C359D68EA4D5}">
      <dgm:prSet/>
      <dgm:spPr/>
      <dgm:t>
        <a:bodyPr/>
        <a:lstStyle/>
        <a:p>
          <a:endParaRPr lang="cs-CZ"/>
        </a:p>
      </dgm:t>
    </dgm:pt>
    <dgm:pt modelId="{63DF13E5-D729-4B9A-85FE-93868C9AEB98}" type="sibTrans" cxnId="{61C9C327-DEBD-4E67-9B86-C359D68EA4D5}">
      <dgm:prSet/>
      <dgm:spPr/>
      <dgm:t>
        <a:bodyPr/>
        <a:lstStyle/>
        <a:p>
          <a:endParaRPr lang="cs-CZ"/>
        </a:p>
      </dgm:t>
    </dgm:pt>
    <dgm:pt modelId="{CF5FE5DE-DC97-44A1-920F-0DBC926E1302}">
      <dgm:prSet phldrT="[Text]"/>
      <dgm:spPr/>
      <dgm:t>
        <a:bodyPr/>
        <a:lstStyle/>
        <a:p>
          <a:r>
            <a:rPr lang="cs-CZ" i="0" dirty="0"/>
            <a:t>Interpret</a:t>
          </a:r>
        </a:p>
      </dgm:t>
    </dgm:pt>
    <dgm:pt modelId="{7E73D506-8275-4EF8-95A8-3ADD70FB0BAC}" type="parTrans" cxnId="{4060248C-EA71-47BE-A89B-E27BF3009493}">
      <dgm:prSet/>
      <dgm:spPr/>
      <dgm:t>
        <a:bodyPr/>
        <a:lstStyle/>
        <a:p>
          <a:endParaRPr lang="cs-CZ"/>
        </a:p>
      </dgm:t>
    </dgm:pt>
    <dgm:pt modelId="{9B4860A6-0AA2-4E63-AD11-E0F04EF2B4DC}" type="sibTrans" cxnId="{4060248C-EA71-47BE-A89B-E27BF3009493}">
      <dgm:prSet/>
      <dgm:spPr/>
      <dgm:t>
        <a:bodyPr/>
        <a:lstStyle/>
        <a:p>
          <a:endParaRPr lang="cs-CZ"/>
        </a:p>
      </dgm:t>
    </dgm:pt>
    <dgm:pt modelId="{61CE6792-198E-4E0A-8535-3A5507FFFF32}">
      <dgm:prSet/>
      <dgm:spPr/>
      <dgm:t>
        <a:bodyPr/>
        <a:lstStyle/>
        <a:p>
          <a:r>
            <a:rPr lang="cs-CZ" dirty="0"/>
            <a:t>Kvalitativní</a:t>
          </a:r>
        </a:p>
      </dgm:t>
    </dgm:pt>
    <dgm:pt modelId="{6E7F8C9C-2128-498E-BB90-90D5D1D44E50}" type="parTrans" cxnId="{60D7AAEB-F272-4047-BDE1-4B6EB6CF91DC}">
      <dgm:prSet/>
      <dgm:spPr/>
      <dgm:t>
        <a:bodyPr/>
        <a:lstStyle/>
        <a:p>
          <a:endParaRPr lang="cs-CZ"/>
        </a:p>
      </dgm:t>
    </dgm:pt>
    <dgm:pt modelId="{D32741BC-3882-4B89-8677-4CC34DAB5552}" type="sibTrans" cxnId="{60D7AAEB-F272-4047-BDE1-4B6EB6CF91DC}">
      <dgm:prSet/>
      <dgm:spPr/>
      <dgm:t>
        <a:bodyPr/>
        <a:lstStyle/>
        <a:p>
          <a:endParaRPr lang="cs-CZ"/>
        </a:p>
      </dgm:t>
    </dgm:pt>
    <dgm:pt modelId="{B41FCD85-4145-4700-B412-980A11BDCE68}">
      <dgm:prSet/>
      <dgm:spPr/>
      <dgm:t>
        <a:bodyPr/>
        <a:lstStyle/>
        <a:p>
          <a:r>
            <a:rPr lang="cs-CZ" dirty="0"/>
            <a:t>Rozhovor, pozorování</a:t>
          </a:r>
        </a:p>
      </dgm:t>
    </dgm:pt>
    <dgm:pt modelId="{B7C54969-518E-450E-9D5D-028F31203EF9}" type="parTrans" cxnId="{3C907C64-B33E-4723-B70E-B2E7837AF99E}">
      <dgm:prSet/>
      <dgm:spPr/>
      <dgm:t>
        <a:bodyPr/>
        <a:lstStyle/>
        <a:p>
          <a:endParaRPr lang="cs-CZ"/>
        </a:p>
      </dgm:t>
    </dgm:pt>
    <dgm:pt modelId="{597C2D8B-3763-4843-ACE1-7E9A18F8FB6D}" type="sibTrans" cxnId="{3C907C64-B33E-4723-B70E-B2E7837AF99E}">
      <dgm:prSet/>
      <dgm:spPr/>
      <dgm:t>
        <a:bodyPr/>
        <a:lstStyle/>
        <a:p>
          <a:endParaRPr lang="cs-CZ"/>
        </a:p>
      </dgm:t>
    </dgm:pt>
    <dgm:pt modelId="{FB88481E-3D51-4993-B0AB-DF5E7E476D47}" type="pres">
      <dgm:prSet presAssocID="{15786462-ED74-42C8-837C-83786279E8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49E876-06D2-4F07-8156-C7FA87048365}" type="pres">
      <dgm:prSet presAssocID="{15786462-ED74-42C8-837C-83786279E808}" presName="matrix" presStyleCnt="0"/>
      <dgm:spPr/>
    </dgm:pt>
    <dgm:pt modelId="{00C8786A-C2EB-4CD6-97DD-DD3859C8C6D4}" type="pres">
      <dgm:prSet presAssocID="{15786462-ED74-42C8-837C-83786279E808}" presName="tile1" presStyleLbl="node1" presStyleIdx="0" presStyleCnt="4"/>
      <dgm:spPr/>
    </dgm:pt>
    <dgm:pt modelId="{01538593-DE5B-4EA9-A6C5-CD65D3E8F85A}" type="pres">
      <dgm:prSet presAssocID="{15786462-ED74-42C8-837C-83786279E8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F2E957-329F-4D01-AD5F-2575D765CD01}" type="pres">
      <dgm:prSet presAssocID="{15786462-ED74-42C8-837C-83786279E808}" presName="tile2" presStyleLbl="node1" presStyleIdx="1" presStyleCnt="4"/>
      <dgm:spPr/>
    </dgm:pt>
    <dgm:pt modelId="{A5D740DA-6B6D-4510-A6D8-E538599750DB}" type="pres">
      <dgm:prSet presAssocID="{15786462-ED74-42C8-837C-83786279E8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3DA16E-ACCD-4DB6-8FC5-477E2F28D5DE}" type="pres">
      <dgm:prSet presAssocID="{15786462-ED74-42C8-837C-83786279E808}" presName="tile3" presStyleLbl="node1" presStyleIdx="2" presStyleCnt="4"/>
      <dgm:spPr/>
    </dgm:pt>
    <dgm:pt modelId="{FFDC93D1-7BDD-4471-B54A-325474E2F415}" type="pres">
      <dgm:prSet presAssocID="{15786462-ED74-42C8-837C-83786279E8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F887F6-B12A-4FB4-9C8D-31E6130B5EC4}" type="pres">
      <dgm:prSet presAssocID="{15786462-ED74-42C8-837C-83786279E808}" presName="tile4" presStyleLbl="node1" presStyleIdx="3" presStyleCnt="4" custLinFactNeighborX="1638"/>
      <dgm:spPr/>
    </dgm:pt>
    <dgm:pt modelId="{5A361FF2-1C8C-48AA-9096-20997CDEE2E0}" type="pres">
      <dgm:prSet presAssocID="{15786462-ED74-42C8-837C-83786279E8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6954C96-CD33-4917-8959-C2644EF8FE66}" type="pres">
      <dgm:prSet presAssocID="{15786462-ED74-42C8-837C-83786279E808}" presName="centerTile" presStyleLbl="fgShp" presStyleIdx="0" presStyleCnt="1" custScaleX="121940" custScaleY="144476">
        <dgm:presLayoutVars>
          <dgm:chMax val="0"/>
          <dgm:chPref val="0"/>
        </dgm:presLayoutVars>
      </dgm:prSet>
      <dgm:spPr/>
    </dgm:pt>
  </dgm:ptLst>
  <dgm:cxnLst>
    <dgm:cxn modelId="{AFC98F0A-D1A2-4CFA-81BF-7AC209C52FF0}" type="presOf" srcId="{B41FCD85-4145-4700-B412-980A11BDCE68}" destId="{5A361FF2-1C8C-48AA-9096-20997CDEE2E0}" srcOrd="1" destOrd="0" presId="urn:microsoft.com/office/officeart/2005/8/layout/matrix1"/>
    <dgm:cxn modelId="{8829D211-BDEB-4DFE-8C10-5C8AED1013C8}" type="presOf" srcId="{61CE6792-198E-4E0A-8535-3A5507FFFF32}" destId="{FFDC93D1-7BDD-4471-B54A-325474E2F415}" srcOrd="1" destOrd="0" presId="urn:microsoft.com/office/officeart/2005/8/layout/matrix1"/>
    <dgm:cxn modelId="{DB079C12-1E4D-48AF-A873-FC53FF47524C}" type="presOf" srcId="{CF5FE5DE-DC97-44A1-920F-0DBC926E1302}" destId="{A5D740DA-6B6D-4510-A6D8-E538599750DB}" srcOrd="1" destOrd="0" presId="urn:microsoft.com/office/officeart/2005/8/layout/matrix1"/>
    <dgm:cxn modelId="{61C9C327-DEBD-4E67-9B86-C359D68EA4D5}" srcId="{B5CC96DB-335D-430F-803C-B265FFE5CA96}" destId="{D0552EF8-CF0F-42C2-A6C1-C751AB4A22D1}" srcOrd="0" destOrd="0" parTransId="{03AD74F2-2C61-4F6A-829F-39D6FE0C9A8E}" sibTransId="{63DF13E5-D729-4B9A-85FE-93868C9AEB98}"/>
    <dgm:cxn modelId="{41F60E2C-21CE-4993-9EB4-C535A130D4F5}" type="presOf" srcId="{B5CC96DB-335D-430F-803C-B265FFE5CA96}" destId="{F6954C96-CD33-4917-8959-C2644EF8FE66}" srcOrd="0" destOrd="0" presId="urn:microsoft.com/office/officeart/2005/8/layout/matrix1"/>
    <dgm:cxn modelId="{E48A2B3E-C64B-4843-B0C7-C4EC370285D7}" type="presOf" srcId="{61CE6792-198E-4E0A-8535-3A5507FFFF32}" destId="{793DA16E-ACCD-4DB6-8FC5-477E2F28D5DE}" srcOrd="0" destOrd="0" presId="urn:microsoft.com/office/officeart/2005/8/layout/matrix1"/>
    <dgm:cxn modelId="{3C907C64-B33E-4723-B70E-B2E7837AF99E}" srcId="{B5CC96DB-335D-430F-803C-B265FFE5CA96}" destId="{B41FCD85-4145-4700-B412-980A11BDCE68}" srcOrd="3" destOrd="0" parTransId="{B7C54969-518E-450E-9D5D-028F31203EF9}" sibTransId="{597C2D8B-3763-4843-ACE1-7E9A18F8FB6D}"/>
    <dgm:cxn modelId="{7854E564-42F1-4087-91B2-1A6AC87A4ACF}" type="presOf" srcId="{CF5FE5DE-DC97-44A1-920F-0DBC926E1302}" destId="{65F2E957-329F-4D01-AD5F-2575D765CD01}" srcOrd="0" destOrd="0" presId="urn:microsoft.com/office/officeart/2005/8/layout/matrix1"/>
    <dgm:cxn modelId="{18B58268-ECFC-4CCD-9793-B4638B8FDF9A}" type="presOf" srcId="{D0552EF8-CF0F-42C2-A6C1-C751AB4A22D1}" destId="{00C8786A-C2EB-4CD6-97DD-DD3859C8C6D4}" srcOrd="0" destOrd="0" presId="urn:microsoft.com/office/officeart/2005/8/layout/matrix1"/>
    <dgm:cxn modelId="{4060248C-EA71-47BE-A89B-E27BF3009493}" srcId="{B5CC96DB-335D-430F-803C-B265FFE5CA96}" destId="{CF5FE5DE-DC97-44A1-920F-0DBC926E1302}" srcOrd="1" destOrd="0" parTransId="{7E73D506-8275-4EF8-95A8-3ADD70FB0BAC}" sibTransId="{9B4860A6-0AA2-4E63-AD11-E0F04EF2B4DC}"/>
    <dgm:cxn modelId="{933F419F-896E-4915-8B95-30D3575D1467}" type="presOf" srcId="{D0552EF8-CF0F-42C2-A6C1-C751AB4A22D1}" destId="{01538593-DE5B-4EA9-A6C5-CD65D3E8F85A}" srcOrd="1" destOrd="0" presId="urn:microsoft.com/office/officeart/2005/8/layout/matrix1"/>
    <dgm:cxn modelId="{68082CB3-683D-4CD9-8E05-8C2B9A04D3FB}" srcId="{15786462-ED74-42C8-837C-83786279E808}" destId="{B5CC96DB-335D-430F-803C-B265FFE5CA96}" srcOrd="0" destOrd="0" parTransId="{7458D491-053B-43A2-A80D-9E4D13FC8AA2}" sibTransId="{6732C504-441F-4C53-99C2-1E065A84AFB9}"/>
    <dgm:cxn modelId="{CB46A2C3-8759-44FC-AE64-291BFA9C8639}" type="presOf" srcId="{15786462-ED74-42C8-837C-83786279E808}" destId="{FB88481E-3D51-4993-B0AB-DF5E7E476D47}" srcOrd="0" destOrd="0" presId="urn:microsoft.com/office/officeart/2005/8/layout/matrix1"/>
    <dgm:cxn modelId="{8F53DAD0-F615-46AE-A643-5DE517662FEB}" type="presOf" srcId="{B41FCD85-4145-4700-B412-980A11BDCE68}" destId="{01F887F6-B12A-4FB4-9C8D-31E6130B5EC4}" srcOrd="0" destOrd="0" presId="urn:microsoft.com/office/officeart/2005/8/layout/matrix1"/>
    <dgm:cxn modelId="{60D7AAEB-F272-4047-BDE1-4B6EB6CF91DC}" srcId="{B5CC96DB-335D-430F-803C-B265FFE5CA96}" destId="{61CE6792-198E-4E0A-8535-3A5507FFFF32}" srcOrd="2" destOrd="0" parTransId="{6E7F8C9C-2128-498E-BB90-90D5D1D44E50}" sibTransId="{D32741BC-3882-4B89-8677-4CC34DAB5552}"/>
    <dgm:cxn modelId="{D4AE141A-A564-4BA8-9067-50041B618C28}" type="presParOf" srcId="{FB88481E-3D51-4993-B0AB-DF5E7E476D47}" destId="{A649E876-06D2-4F07-8156-C7FA87048365}" srcOrd="0" destOrd="0" presId="urn:microsoft.com/office/officeart/2005/8/layout/matrix1"/>
    <dgm:cxn modelId="{21D9CC7D-EC73-43C7-B813-5789C2A8A0D6}" type="presParOf" srcId="{A649E876-06D2-4F07-8156-C7FA87048365}" destId="{00C8786A-C2EB-4CD6-97DD-DD3859C8C6D4}" srcOrd="0" destOrd="0" presId="urn:microsoft.com/office/officeart/2005/8/layout/matrix1"/>
    <dgm:cxn modelId="{41374D6A-63A4-4EC3-8BA8-46D4BEB8D8FA}" type="presParOf" srcId="{A649E876-06D2-4F07-8156-C7FA87048365}" destId="{01538593-DE5B-4EA9-A6C5-CD65D3E8F85A}" srcOrd="1" destOrd="0" presId="urn:microsoft.com/office/officeart/2005/8/layout/matrix1"/>
    <dgm:cxn modelId="{B2B3DEDA-C4B8-4A1C-84C3-59D8057AE174}" type="presParOf" srcId="{A649E876-06D2-4F07-8156-C7FA87048365}" destId="{65F2E957-329F-4D01-AD5F-2575D765CD01}" srcOrd="2" destOrd="0" presId="urn:microsoft.com/office/officeart/2005/8/layout/matrix1"/>
    <dgm:cxn modelId="{81D041B6-F0F1-4D34-BAAE-FA892A3F855E}" type="presParOf" srcId="{A649E876-06D2-4F07-8156-C7FA87048365}" destId="{A5D740DA-6B6D-4510-A6D8-E538599750DB}" srcOrd="3" destOrd="0" presId="urn:microsoft.com/office/officeart/2005/8/layout/matrix1"/>
    <dgm:cxn modelId="{B395976B-2261-44A5-91C7-5E2CF053FAAB}" type="presParOf" srcId="{A649E876-06D2-4F07-8156-C7FA87048365}" destId="{793DA16E-ACCD-4DB6-8FC5-477E2F28D5DE}" srcOrd="4" destOrd="0" presId="urn:microsoft.com/office/officeart/2005/8/layout/matrix1"/>
    <dgm:cxn modelId="{75B19330-4930-4705-90A1-B4CA129010EB}" type="presParOf" srcId="{A649E876-06D2-4F07-8156-C7FA87048365}" destId="{FFDC93D1-7BDD-4471-B54A-325474E2F415}" srcOrd="5" destOrd="0" presId="urn:microsoft.com/office/officeart/2005/8/layout/matrix1"/>
    <dgm:cxn modelId="{2B120F3D-C7A0-4C91-9A08-DC19D571911E}" type="presParOf" srcId="{A649E876-06D2-4F07-8156-C7FA87048365}" destId="{01F887F6-B12A-4FB4-9C8D-31E6130B5EC4}" srcOrd="6" destOrd="0" presId="urn:microsoft.com/office/officeart/2005/8/layout/matrix1"/>
    <dgm:cxn modelId="{31AFC8AA-D93C-4FCA-B846-4D4FBB441041}" type="presParOf" srcId="{A649E876-06D2-4F07-8156-C7FA87048365}" destId="{5A361FF2-1C8C-48AA-9096-20997CDEE2E0}" srcOrd="7" destOrd="0" presId="urn:microsoft.com/office/officeart/2005/8/layout/matrix1"/>
    <dgm:cxn modelId="{F8CFD453-E061-44DE-A810-9694A29D4197}" type="presParOf" srcId="{FB88481E-3D51-4993-B0AB-DF5E7E476D47}" destId="{F6954C96-CD33-4917-8959-C2644EF8FE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786462-ED74-42C8-837C-83786279E808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5CC96DB-335D-430F-803C-B265FFE5CA9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b="1" dirty="0"/>
        </a:p>
      </dgm:t>
    </dgm:pt>
    <dgm:pt modelId="{7458D491-053B-43A2-A80D-9E4D13FC8AA2}" type="parTrans" cxnId="{68082CB3-683D-4CD9-8E05-8C2B9A04D3FB}">
      <dgm:prSet/>
      <dgm:spPr/>
      <dgm:t>
        <a:bodyPr/>
        <a:lstStyle/>
        <a:p>
          <a:endParaRPr lang="cs-CZ"/>
        </a:p>
      </dgm:t>
    </dgm:pt>
    <dgm:pt modelId="{6732C504-441F-4C53-99C2-1E065A84AFB9}" type="sibTrans" cxnId="{68082CB3-683D-4CD9-8E05-8C2B9A04D3FB}">
      <dgm:prSet/>
      <dgm:spPr/>
      <dgm:t>
        <a:bodyPr/>
        <a:lstStyle/>
        <a:p>
          <a:endParaRPr lang="cs-CZ"/>
        </a:p>
      </dgm:t>
    </dgm:pt>
    <dgm:pt modelId="{D0552EF8-CF0F-42C2-A6C1-C751AB4A22D1}">
      <dgm:prSet phldrT="[Text]"/>
      <dgm:spPr/>
      <dgm:t>
        <a:bodyPr/>
        <a:lstStyle/>
        <a:p>
          <a:r>
            <a:rPr lang="cs-CZ" i="0" dirty="0"/>
            <a:t>Evaluace orientovaná na uživatele (</a:t>
          </a:r>
          <a:r>
            <a:rPr lang="cs-CZ" i="0" dirty="0" err="1"/>
            <a:t>Utilization</a:t>
          </a:r>
          <a:r>
            <a:rPr lang="cs-CZ" i="0" dirty="0"/>
            <a:t> – </a:t>
          </a:r>
          <a:r>
            <a:rPr lang="cs-CZ" i="0" dirty="0" err="1"/>
            <a:t>focused</a:t>
          </a:r>
          <a:r>
            <a:rPr lang="cs-CZ" i="0" dirty="0"/>
            <a:t> </a:t>
          </a:r>
          <a:r>
            <a:rPr lang="cs-CZ" i="0" dirty="0" err="1"/>
            <a:t>evaluation</a:t>
          </a:r>
          <a:r>
            <a:rPr lang="cs-CZ" i="0" dirty="0"/>
            <a:t>)</a:t>
          </a:r>
        </a:p>
      </dgm:t>
    </dgm:pt>
    <dgm:pt modelId="{03AD74F2-2C61-4F6A-829F-39D6FE0C9A8E}" type="parTrans" cxnId="{61C9C327-DEBD-4E67-9B86-C359D68EA4D5}">
      <dgm:prSet/>
      <dgm:spPr/>
      <dgm:t>
        <a:bodyPr/>
        <a:lstStyle/>
        <a:p>
          <a:endParaRPr lang="cs-CZ"/>
        </a:p>
      </dgm:t>
    </dgm:pt>
    <dgm:pt modelId="{63DF13E5-D729-4B9A-85FE-93868C9AEB98}" type="sibTrans" cxnId="{61C9C327-DEBD-4E67-9B86-C359D68EA4D5}">
      <dgm:prSet/>
      <dgm:spPr/>
      <dgm:t>
        <a:bodyPr/>
        <a:lstStyle/>
        <a:p>
          <a:endParaRPr lang="cs-CZ"/>
        </a:p>
      </dgm:t>
    </dgm:pt>
    <dgm:pt modelId="{CF5FE5DE-DC97-44A1-920F-0DBC926E1302}">
      <dgm:prSet phldrT="[Text]"/>
      <dgm:spPr/>
      <dgm:t>
        <a:bodyPr/>
        <a:lstStyle/>
        <a:p>
          <a:r>
            <a:rPr lang="cs-CZ" i="0" dirty="0"/>
            <a:t>Kritický přítel</a:t>
          </a:r>
        </a:p>
      </dgm:t>
    </dgm:pt>
    <dgm:pt modelId="{7E73D506-8275-4EF8-95A8-3ADD70FB0BAC}" type="parTrans" cxnId="{4060248C-EA71-47BE-A89B-E27BF3009493}">
      <dgm:prSet/>
      <dgm:spPr/>
      <dgm:t>
        <a:bodyPr/>
        <a:lstStyle/>
        <a:p>
          <a:endParaRPr lang="cs-CZ"/>
        </a:p>
      </dgm:t>
    </dgm:pt>
    <dgm:pt modelId="{9B4860A6-0AA2-4E63-AD11-E0F04EF2B4DC}" type="sibTrans" cxnId="{4060248C-EA71-47BE-A89B-E27BF3009493}">
      <dgm:prSet/>
      <dgm:spPr/>
      <dgm:t>
        <a:bodyPr/>
        <a:lstStyle/>
        <a:p>
          <a:endParaRPr lang="cs-CZ"/>
        </a:p>
      </dgm:t>
    </dgm:pt>
    <dgm:pt modelId="{61CE6792-198E-4E0A-8535-3A5507FFFF32}">
      <dgm:prSet/>
      <dgm:spPr/>
      <dgm:t>
        <a:bodyPr/>
        <a:lstStyle/>
        <a:p>
          <a:r>
            <a:rPr lang="cs-CZ" dirty="0"/>
            <a:t>Smíšený</a:t>
          </a:r>
        </a:p>
      </dgm:t>
    </dgm:pt>
    <dgm:pt modelId="{6E7F8C9C-2128-498E-BB90-90D5D1D44E50}" type="parTrans" cxnId="{60D7AAEB-F272-4047-BDE1-4B6EB6CF91DC}">
      <dgm:prSet/>
      <dgm:spPr/>
      <dgm:t>
        <a:bodyPr/>
        <a:lstStyle/>
        <a:p>
          <a:endParaRPr lang="cs-CZ"/>
        </a:p>
      </dgm:t>
    </dgm:pt>
    <dgm:pt modelId="{D32741BC-3882-4B89-8677-4CC34DAB5552}" type="sibTrans" cxnId="{60D7AAEB-F272-4047-BDE1-4B6EB6CF91DC}">
      <dgm:prSet/>
      <dgm:spPr/>
      <dgm:t>
        <a:bodyPr/>
        <a:lstStyle/>
        <a:p>
          <a:endParaRPr lang="cs-CZ"/>
        </a:p>
      </dgm:t>
    </dgm:pt>
    <dgm:pt modelId="{B41FCD85-4145-4700-B412-980A11BDCE68}">
      <dgm:prSet/>
      <dgm:spPr/>
      <dgm:t>
        <a:bodyPr/>
        <a:lstStyle/>
        <a:p>
          <a:r>
            <a:rPr lang="cs-CZ" dirty="0"/>
            <a:t>Rozhovor, pozorování, dotazníky, záznamy…</a:t>
          </a:r>
        </a:p>
      </dgm:t>
    </dgm:pt>
    <dgm:pt modelId="{B7C54969-518E-450E-9D5D-028F31203EF9}" type="parTrans" cxnId="{3C907C64-B33E-4723-B70E-B2E7837AF99E}">
      <dgm:prSet/>
      <dgm:spPr/>
      <dgm:t>
        <a:bodyPr/>
        <a:lstStyle/>
        <a:p>
          <a:endParaRPr lang="cs-CZ"/>
        </a:p>
      </dgm:t>
    </dgm:pt>
    <dgm:pt modelId="{597C2D8B-3763-4843-ACE1-7E9A18F8FB6D}" type="sibTrans" cxnId="{3C907C64-B33E-4723-B70E-B2E7837AF99E}">
      <dgm:prSet/>
      <dgm:spPr/>
      <dgm:t>
        <a:bodyPr/>
        <a:lstStyle/>
        <a:p>
          <a:endParaRPr lang="cs-CZ"/>
        </a:p>
      </dgm:t>
    </dgm:pt>
    <dgm:pt modelId="{FB88481E-3D51-4993-B0AB-DF5E7E476D47}" type="pres">
      <dgm:prSet presAssocID="{15786462-ED74-42C8-837C-83786279E8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49E876-06D2-4F07-8156-C7FA87048365}" type="pres">
      <dgm:prSet presAssocID="{15786462-ED74-42C8-837C-83786279E808}" presName="matrix" presStyleCnt="0"/>
      <dgm:spPr/>
    </dgm:pt>
    <dgm:pt modelId="{00C8786A-C2EB-4CD6-97DD-DD3859C8C6D4}" type="pres">
      <dgm:prSet presAssocID="{15786462-ED74-42C8-837C-83786279E808}" presName="tile1" presStyleLbl="node1" presStyleIdx="0" presStyleCnt="4"/>
      <dgm:spPr/>
    </dgm:pt>
    <dgm:pt modelId="{01538593-DE5B-4EA9-A6C5-CD65D3E8F85A}" type="pres">
      <dgm:prSet presAssocID="{15786462-ED74-42C8-837C-83786279E8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F2E957-329F-4D01-AD5F-2575D765CD01}" type="pres">
      <dgm:prSet presAssocID="{15786462-ED74-42C8-837C-83786279E808}" presName="tile2" presStyleLbl="node1" presStyleIdx="1" presStyleCnt="4" custLinFactNeighborY="-5252"/>
      <dgm:spPr/>
    </dgm:pt>
    <dgm:pt modelId="{A5D740DA-6B6D-4510-A6D8-E538599750DB}" type="pres">
      <dgm:prSet presAssocID="{15786462-ED74-42C8-837C-83786279E8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3DA16E-ACCD-4DB6-8FC5-477E2F28D5DE}" type="pres">
      <dgm:prSet presAssocID="{15786462-ED74-42C8-837C-83786279E808}" presName="tile3" presStyleLbl="node1" presStyleIdx="2" presStyleCnt="4"/>
      <dgm:spPr/>
    </dgm:pt>
    <dgm:pt modelId="{FFDC93D1-7BDD-4471-B54A-325474E2F415}" type="pres">
      <dgm:prSet presAssocID="{15786462-ED74-42C8-837C-83786279E8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F887F6-B12A-4FB4-9C8D-31E6130B5EC4}" type="pres">
      <dgm:prSet presAssocID="{15786462-ED74-42C8-837C-83786279E808}" presName="tile4" presStyleLbl="node1" presStyleIdx="3" presStyleCnt="4" custLinFactNeighborX="1638"/>
      <dgm:spPr/>
    </dgm:pt>
    <dgm:pt modelId="{5A361FF2-1C8C-48AA-9096-20997CDEE2E0}" type="pres">
      <dgm:prSet presAssocID="{15786462-ED74-42C8-837C-83786279E8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6954C96-CD33-4917-8959-C2644EF8FE66}" type="pres">
      <dgm:prSet presAssocID="{15786462-ED74-42C8-837C-83786279E808}" presName="centerTile" presStyleLbl="fgShp" presStyleIdx="0" presStyleCnt="1" custScaleX="121940" custScaleY="144476">
        <dgm:presLayoutVars>
          <dgm:chMax val="0"/>
          <dgm:chPref val="0"/>
        </dgm:presLayoutVars>
      </dgm:prSet>
      <dgm:spPr/>
    </dgm:pt>
  </dgm:ptLst>
  <dgm:cxnLst>
    <dgm:cxn modelId="{2B25C311-9AEF-4C6F-AD8C-DE7B6431AB2C}" type="presOf" srcId="{61CE6792-198E-4E0A-8535-3A5507FFFF32}" destId="{793DA16E-ACCD-4DB6-8FC5-477E2F28D5DE}" srcOrd="0" destOrd="0" presId="urn:microsoft.com/office/officeart/2005/8/layout/matrix1"/>
    <dgm:cxn modelId="{70C0221C-47CE-498A-80F1-0BC9915F9528}" type="presOf" srcId="{15786462-ED74-42C8-837C-83786279E808}" destId="{FB88481E-3D51-4993-B0AB-DF5E7E476D47}" srcOrd="0" destOrd="0" presId="urn:microsoft.com/office/officeart/2005/8/layout/matrix1"/>
    <dgm:cxn modelId="{61C9C327-DEBD-4E67-9B86-C359D68EA4D5}" srcId="{B5CC96DB-335D-430F-803C-B265FFE5CA96}" destId="{D0552EF8-CF0F-42C2-A6C1-C751AB4A22D1}" srcOrd="0" destOrd="0" parTransId="{03AD74F2-2C61-4F6A-829F-39D6FE0C9A8E}" sibTransId="{63DF13E5-D729-4B9A-85FE-93868C9AEB98}"/>
    <dgm:cxn modelId="{9EB76C5C-CB26-45F9-8097-20D45E0520E3}" type="presOf" srcId="{61CE6792-198E-4E0A-8535-3A5507FFFF32}" destId="{FFDC93D1-7BDD-4471-B54A-325474E2F415}" srcOrd="1" destOrd="0" presId="urn:microsoft.com/office/officeart/2005/8/layout/matrix1"/>
    <dgm:cxn modelId="{3C907C64-B33E-4723-B70E-B2E7837AF99E}" srcId="{B5CC96DB-335D-430F-803C-B265FFE5CA96}" destId="{B41FCD85-4145-4700-B412-980A11BDCE68}" srcOrd="3" destOrd="0" parTransId="{B7C54969-518E-450E-9D5D-028F31203EF9}" sibTransId="{597C2D8B-3763-4843-ACE1-7E9A18F8FB6D}"/>
    <dgm:cxn modelId="{F4988073-F9D9-4DEF-9773-791795D9A290}" type="presOf" srcId="{D0552EF8-CF0F-42C2-A6C1-C751AB4A22D1}" destId="{00C8786A-C2EB-4CD6-97DD-DD3859C8C6D4}" srcOrd="0" destOrd="0" presId="urn:microsoft.com/office/officeart/2005/8/layout/matrix1"/>
    <dgm:cxn modelId="{9C36A456-D756-427D-A81D-5C9A21EEBC1B}" type="presOf" srcId="{CF5FE5DE-DC97-44A1-920F-0DBC926E1302}" destId="{A5D740DA-6B6D-4510-A6D8-E538599750DB}" srcOrd="1" destOrd="0" presId="urn:microsoft.com/office/officeart/2005/8/layout/matrix1"/>
    <dgm:cxn modelId="{90FA1F77-468D-4767-B8DC-9486FC72B035}" type="presOf" srcId="{CF5FE5DE-DC97-44A1-920F-0DBC926E1302}" destId="{65F2E957-329F-4D01-AD5F-2575D765CD01}" srcOrd="0" destOrd="0" presId="urn:microsoft.com/office/officeart/2005/8/layout/matrix1"/>
    <dgm:cxn modelId="{BE355287-B326-4DF8-96E2-84B29B3A8C3F}" type="presOf" srcId="{D0552EF8-CF0F-42C2-A6C1-C751AB4A22D1}" destId="{01538593-DE5B-4EA9-A6C5-CD65D3E8F85A}" srcOrd="1" destOrd="0" presId="urn:microsoft.com/office/officeart/2005/8/layout/matrix1"/>
    <dgm:cxn modelId="{4060248C-EA71-47BE-A89B-E27BF3009493}" srcId="{B5CC96DB-335D-430F-803C-B265FFE5CA96}" destId="{CF5FE5DE-DC97-44A1-920F-0DBC926E1302}" srcOrd="1" destOrd="0" parTransId="{7E73D506-8275-4EF8-95A8-3ADD70FB0BAC}" sibTransId="{9B4860A6-0AA2-4E63-AD11-E0F04EF2B4DC}"/>
    <dgm:cxn modelId="{BFC38E91-AA20-4EFD-880D-A3D5DFE5B839}" type="presOf" srcId="{B5CC96DB-335D-430F-803C-B265FFE5CA96}" destId="{F6954C96-CD33-4917-8959-C2644EF8FE66}" srcOrd="0" destOrd="0" presId="urn:microsoft.com/office/officeart/2005/8/layout/matrix1"/>
    <dgm:cxn modelId="{68082CB3-683D-4CD9-8E05-8C2B9A04D3FB}" srcId="{15786462-ED74-42C8-837C-83786279E808}" destId="{B5CC96DB-335D-430F-803C-B265FFE5CA96}" srcOrd="0" destOrd="0" parTransId="{7458D491-053B-43A2-A80D-9E4D13FC8AA2}" sibTransId="{6732C504-441F-4C53-99C2-1E065A84AFB9}"/>
    <dgm:cxn modelId="{3F09C6D6-1710-43A8-8E21-EFB5295D32B6}" type="presOf" srcId="{B41FCD85-4145-4700-B412-980A11BDCE68}" destId="{5A361FF2-1C8C-48AA-9096-20997CDEE2E0}" srcOrd="1" destOrd="0" presId="urn:microsoft.com/office/officeart/2005/8/layout/matrix1"/>
    <dgm:cxn modelId="{60D7AAEB-F272-4047-BDE1-4B6EB6CF91DC}" srcId="{B5CC96DB-335D-430F-803C-B265FFE5CA96}" destId="{61CE6792-198E-4E0A-8535-3A5507FFFF32}" srcOrd="2" destOrd="0" parTransId="{6E7F8C9C-2128-498E-BB90-90D5D1D44E50}" sibTransId="{D32741BC-3882-4B89-8677-4CC34DAB5552}"/>
    <dgm:cxn modelId="{D2A9ABF8-DA5E-49C2-B0BA-71F7CC2DE502}" type="presOf" srcId="{B41FCD85-4145-4700-B412-980A11BDCE68}" destId="{01F887F6-B12A-4FB4-9C8D-31E6130B5EC4}" srcOrd="0" destOrd="0" presId="urn:microsoft.com/office/officeart/2005/8/layout/matrix1"/>
    <dgm:cxn modelId="{06234DC5-D339-40AE-9079-0FFB878BEB83}" type="presParOf" srcId="{FB88481E-3D51-4993-B0AB-DF5E7E476D47}" destId="{A649E876-06D2-4F07-8156-C7FA87048365}" srcOrd="0" destOrd="0" presId="urn:microsoft.com/office/officeart/2005/8/layout/matrix1"/>
    <dgm:cxn modelId="{9BE50B9C-1431-4569-A24D-ECCC13C9C946}" type="presParOf" srcId="{A649E876-06D2-4F07-8156-C7FA87048365}" destId="{00C8786A-C2EB-4CD6-97DD-DD3859C8C6D4}" srcOrd="0" destOrd="0" presId="urn:microsoft.com/office/officeart/2005/8/layout/matrix1"/>
    <dgm:cxn modelId="{ED61B2AC-AFBA-425B-8AC6-55A108D70E8B}" type="presParOf" srcId="{A649E876-06D2-4F07-8156-C7FA87048365}" destId="{01538593-DE5B-4EA9-A6C5-CD65D3E8F85A}" srcOrd="1" destOrd="0" presId="urn:microsoft.com/office/officeart/2005/8/layout/matrix1"/>
    <dgm:cxn modelId="{CC5E9031-84CB-469C-91C8-BC4D5C60D1B7}" type="presParOf" srcId="{A649E876-06D2-4F07-8156-C7FA87048365}" destId="{65F2E957-329F-4D01-AD5F-2575D765CD01}" srcOrd="2" destOrd="0" presId="urn:microsoft.com/office/officeart/2005/8/layout/matrix1"/>
    <dgm:cxn modelId="{FD7418ED-F274-45E2-B485-56CF6D2AAC2C}" type="presParOf" srcId="{A649E876-06D2-4F07-8156-C7FA87048365}" destId="{A5D740DA-6B6D-4510-A6D8-E538599750DB}" srcOrd="3" destOrd="0" presId="urn:microsoft.com/office/officeart/2005/8/layout/matrix1"/>
    <dgm:cxn modelId="{8141A747-E3B5-4162-8FD7-D452D15C26EF}" type="presParOf" srcId="{A649E876-06D2-4F07-8156-C7FA87048365}" destId="{793DA16E-ACCD-4DB6-8FC5-477E2F28D5DE}" srcOrd="4" destOrd="0" presId="urn:microsoft.com/office/officeart/2005/8/layout/matrix1"/>
    <dgm:cxn modelId="{005B4A5F-7F75-43A3-8823-0BF813ED6256}" type="presParOf" srcId="{A649E876-06D2-4F07-8156-C7FA87048365}" destId="{FFDC93D1-7BDD-4471-B54A-325474E2F415}" srcOrd="5" destOrd="0" presId="urn:microsoft.com/office/officeart/2005/8/layout/matrix1"/>
    <dgm:cxn modelId="{98ACE602-6FA3-4A19-B728-56B89E403A61}" type="presParOf" srcId="{A649E876-06D2-4F07-8156-C7FA87048365}" destId="{01F887F6-B12A-4FB4-9C8D-31E6130B5EC4}" srcOrd="6" destOrd="0" presId="urn:microsoft.com/office/officeart/2005/8/layout/matrix1"/>
    <dgm:cxn modelId="{355BA3A0-6BFE-4976-86E9-4224AD066012}" type="presParOf" srcId="{A649E876-06D2-4F07-8156-C7FA87048365}" destId="{5A361FF2-1C8C-48AA-9096-20997CDEE2E0}" srcOrd="7" destOrd="0" presId="urn:microsoft.com/office/officeart/2005/8/layout/matrix1"/>
    <dgm:cxn modelId="{E77F6D17-9187-4A8D-BFA7-82CDCC8EE6FC}" type="presParOf" srcId="{FB88481E-3D51-4993-B0AB-DF5E7E476D47}" destId="{F6954C96-CD33-4917-8959-C2644EF8FE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786462-ED74-42C8-837C-83786279E808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5CC96DB-335D-430F-803C-B265FFE5CA9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b="1" dirty="0"/>
        </a:p>
      </dgm:t>
    </dgm:pt>
    <dgm:pt modelId="{7458D491-053B-43A2-A80D-9E4D13FC8AA2}" type="parTrans" cxnId="{68082CB3-683D-4CD9-8E05-8C2B9A04D3FB}">
      <dgm:prSet/>
      <dgm:spPr/>
      <dgm:t>
        <a:bodyPr/>
        <a:lstStyle/>
        <a:p>
          <a:endParaRPr lang="cs-CZ"/>
        </a:p>
      </dgm:t>
    </dgm:pt>
    <dgm:pt modelId="{6732C504-441F-4C53-99C2-1E065A84AFB9}" type="sibTrans" cxnId="{68082CB3-683D-4CD9-8E05-8C2B9A04D3FB}">
      <dgm:prSet/>
      <dgm:spPr/>
      <dgm:t>
        <a:bodyPr/>
        <a:lstStyle/>
        <a:p>
          <a:endParaRPr lang="cs-CZ"/>
        </a:p>
      </dgm:t>
    </dgm:pt>
    <dgm:pt modelId="{D0552EF8-CF0F-42C2-A6C1-C751AB4A22D1}">
      <dgm:prSet phldrT="[Text]"/>
      <dgm:spPr/>
      <dgm:t>
        <a:bodyPr/>
        <a:lstStyle/>
        <a:p>
          <a:r>
            <a:rPr lang="cs-CZ" i="0" dirty="0"/>
            <a:t>Sociální spravedlnost</a:t>
          </a:r>
        </a:p>
      </dgm:t>
    </dgm:pt>
    <dgm:pt modelId="{03AD74F2-2C61-4F6A-829F-39D6FE0C9A8E}" type="parTrans" cxnId="{61C9C327-DEBD-4E67-9B86-C359D68EA4D5}">
      <dgm:prSet/>
      <dgm:spPr/>
      <dgm:t>
        <a:bodyPr/>
        <a:lstStyle/>
        <a:p>
          <a:endParaRPr lang="cs-CZ"/>
        </a:p>
      </dgm:t>
    </dgm:pt>
    <dgm:pt modelId="{63DF13E5-D729-4B9A-85FE-93868C9AEB98}" type="sibTrans" cxnId="{61C9C327-DEBD-4E67-9B86-C359D68EA4D5}">
      <dgm:prSet/>
      <dgm:spPr/>
      <dgm:t>
        <a:bodyPr/>
        <a:lstStyle/>
        <a:p>
          <a:endParaRPr lang="cs-CZ"/>
        </a:p>
      </dgm:t>
    </dgm:pt>
    <dgm:pt modelId="{CF5FE5DE-DC97-44A1-920F-0DBC926E1302}">
      <dgm:prSet phldrT="[Text]"/>
      <dgm:spPr/>
      <dgm:t>
        <a:bodyPr/>
        <a:lstStyle/>
        <a:p>
          <a:r>
            <a:rPr lang="cs-CZ" i="0" dirty="0"/>
            <a:t>Aktivista</a:t>
          </a:r>
        </a:p>
      </dgm:t>
    </dgm:pt>
    <dgm:pt modelId="{7E73D506-8275-4EF8-95A8-3ADD70FB0BAC}" type="parTrans" cxnId="{4060248C-EA71-47BE-A89B-E27BF3009493}">
      <dgm:prSet/>
      <dgm:spPr/>
      <dgm:t>
        <a:bodyPr/>
        <a:lstStyle/>
        <a:p>
          <a:endParaRPr lang="cs-CZ"/>
        </a:p>
      </dgm:t>
    </dgm:pt>
    <dgm:pt modelId="{9B4860A6-0AA2-4E63-AD11-E0F04EF2B4DC}" type="sibTrans" cxnId="{4060248C-EA71-47BE-A89B-E27BF3009493}">
      <dgm:prSet/>
      <dgm:spPr/>
      <dgm:t>
        <a:bodyPr/>
        <a:lstStyle/>
        <a:p>
          <a:endParaRPr lang="cs-CZ"/>
        </a:p>
      </dgm:t>
    </dgm:pt>
    <dgm:pt modelId="{61CE6792-198E-4E0A-8535-3A5507FFFF32}">
      <dgm:prSet/>
      <dgm:spPr/>
      <dgm:t>
        <a:bodyPr/>
        <a:lstStyle/>
        <a:p>
          <a:r>
            <a:rPr lang="cs-CZ" dirty="0"/>
            <a:t>Smíšený</a:t>
          </a:r>
        </a:p>
      </dgm:t>
    </dgm:pt>
    <dgm:pt modelId="{6E7F8C9C-2128-498E-BB90-90D5D1D44E50}" type="parTrans" cxnId="{60D7AAEB-F272-4047-BDE1-4B6EB6CF91DC}">
      <dgm:prSet/>
      <dgm:spPr/>
      <dgm:t>
        <a:bodyPr/>
        <a:lstStyle/>
        <a:p>
          <a:endParaRPr lang="cs-CZ"/>
        </a:p>
      </dgm:t>
    </dgm:pt>
    <dgm:pt modelId="{D32741BC-3882-4B89-8677-4CC34DAB5552}" type="sibTrans" cxnId="{60D7AAEB-F272-4047-BDE1-4B6EB6CF91DC}">
      <dgm:prSet/>
      <dgm:spPr/>
      <dgm:t>
        <a:bodyPr/>
        <a:lstStyle/>
        <a:p>
          <a:endParaRPr lang="cs-CZ"/>
        </a:p>
      </dgm:t>
    </dgm:pt>
    <dgm:pt modelId="{B41FCD85-4145-4700-B412-980A11BDCE68}">
      <dgm:prSet/>
      <dgm:spPr/>
      <dgm:t>
        <a:bodyPr/>
        <a:lstStyle/>
        <a:p>
          <a:r>
            <a:rPr lang="cs-CZ" dirty="0"/>
            <a:t>Rozhovor, pozorování, dotazníky, záznamy…</a:t>
          </a:r>
        </a:p>
      </dgm:t>
    </dgm:pt>
    <dgm:pt modelId="{B7C54969-518E-450E-9D5D-028F31203EF9}" type="parTrans" cxnId="{3C907C64-B33E-4723-B70E-B2E7837AF99E}">
      <dgm:prSet/>
      <dgm:spPr/>
      <dgm:t>
        <a:bodyPr/>
        <a:lstStyle/>
        <a:p>
          <a:endParaRPr lang="cs-CZ"/>
        </a:p>
      </dgm:t>
    </dgm:pt>
    <dgm:pt modelId="{597C2D8B-3763-4843-ACE1-7E9A18F8FB6D}" type="sibTrans" cxnId="{3C907C64-B33E-4723-B70E-B2E7837AF99E}">
      <dgm:prSet/>
      <dgm:spPr/>
      <dgm:t>
        <a:bodyPr/>
        <a:lstStyle/>
        <a:p>
          <a:endParaRPr lang="cs-CZ"/>
        </a:p>
      </dgm:t>
    </dgm:pt>
    <dgm:pt modelId="{FB88481E-3D51-4993-B0AB-DF5E7E476D47}" type="pres">
      <dgm:prSet presAssocID="{15786462-ED74-42C8-837C-83786279E8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49E876-06D2-4F07-8156-C7FA87048365}" type="pres">
      <dgm:prSet presAssocID="{15786462-ED74-42C8-837C-83786279E808}" presName="matrix" presStyleCnt="0"/>
      <dgm:spPr/>
    </dgm:pt>
    <dgm:pt modelId="{00C8786A-C2EB-4CD6-97DD-DD3859C8C6D4}" type="pres">
      <dgm:prSet presAssocID="{15786462-ED74-42C8-837C-83786279E808}" presName="tile1" presStyleLbl="node1" presStyleIdx="0" presStyleCnt="4"/>
      <dgm:spPr/>
    </dgm:pt>
    <dgm:pt modelId="{01538593-DE5B-4EA9-A6C5-CD65D3E8F85A}" type="pres">
      <dgm:prSet presAssocID="{15786462-ED74-42C8-837C-83786279E8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F2E957-329F-4D01-AD5F-2575D765CD01}" type="pres">
      <dgm:prSet presAssocID="{15786462-ED74-42C8-837C-83786279E808}" presName="tile2" presStyleLbl="node1" presStyleIdx="1" presStyleCnt="4"/>
      <dgm:spPr/>
    </dgm:pt>
    <dgm:pt modelId="{A5D740DA-6B6D-4510-A6D8-E538599750DB}" type="pres">
      <dgm:prSet presAssocID="{15786462-ED74-42C8-837C-83786279E8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3DA16E-ACCD-4DB6-8FC5-477E2F28D5DE}" type="pres">
      <dgm:prSet presAssocID="{15786462-ED74-42C8-837C-83786279E808}" presName="tile3" presStyleLbl="node1" presStyleIdx="2" presStyleCnt="4"/>
      <dgm:spPr/>
    </dgm:pt>
    <dgm:pt modelId="{FFDC93D1-7BDD-4471-B54A-325474E2F415}" type="pres">
      <dgm:prSet presAssocID="{15786462-ED74-42C8-837C-83786279E8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F887F6-B12A-4FB4-9C8D-31E6130B5EC4}" type="pres">
      <dgm:prSet presAssocID="{15786462-ED74-42C8-837C-83786279E808}" presName="tile4" presStyleLbl="node1" presStyleIdx="3" presStyleCnt="4" custLinFactNeighborX="1638"/>
      <dgm:spPr/>
    </dgm:pt>
    <dgm:pt modelId="{5A361FF2-1C8C-48AA-9096-20997CDEE2E0}" type="pres">
      <dgm:prSet presAssocID="{15786462-ED74-42C8-837C-83786279E8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6954C96-CD33-4917-8959-C2644EF8FE66}" type="pres">
      <dgm:prSet presAssocID="{15786462-ED74-42C8-837C-83786279E808}" presName="centerTile" presStyleLbl="fgShp" presStyleIdx="0" presStyleCnt="1" custScaleX="121940" custScaleY="144476">
        <dgm:presLayoutVars>
          <dgm:chMax val="0"/>
          <dgm:chPref val="0"/>
        </dgm:presLayoutVars>
      </dgm:prSet>
      <dgm:spPr/>
    </dgm:pt>
  </dgm:ptLst>
  <dgm:cxnLst>
    <dgm:cxn modelId="{A6E80605-433D-435A-874F-394F532265D5}" type="presOf" srcId="{61CE6792-198E-4E0A-8535-3A5507FFFF32}" destId="{FFDC93D1-7BDD-4471-B54A-325474E2F415}" srcOrd="1" destOrd="0" presId="urn:microsoft.com/office/officeart/2005/8/layout/matrix1"/>
    <dgm:cxn modelId="{AD9AB319-B2A5-43F9-A2FE-738F16B3067F}" type="presOf" srcId="{15786462-ED74-42C8-837C-83786279E808}" destId="{FB88481E-3D51-4993-B0AB-DF5E7E476D47}" srcOrd="0" destOrd="0" presId="urn:microsoft.com/office/officeart/2005/8/layout/matrix1"/>
    <dgm:cxn modelId="{61C9C327-DEBD-4E67-9B86-C359D68EA4D5}" srcId="{B5CC96DB-335D-430F-803C-B265FFE5CA96}" destId="{D0552EF8-CF0F-42C2-A6C1-C751AB4A22D1}" srcOrd="0" destOrd="0" parTransId="{03AD74F2-2C61-4F6A-829F-39D6FE0C9A8E}" sibTransId="{63DF13E5-D729-4B9A-85FE-93868C9AEB98}"/>
    <dgm:cxn modelId="{3C907C64-B33E-4723-B70E-B2E7837AF99E}" srcId="{B5CC96DB-335D-430F-803C-B265FFE5CA96}" destId="{B41FCD85-4145-4700-B412-980A11BDCE68}" srcOrd="3" destOrd="0" parTransId="{B7C54969-518E-450E-9D5D-028F31203EF9}" sibTransId="{597C2D8B-3763-4843-ACE1-7E9A18F8FB6D}"/>
    <dgm:cxn modelId="{0DDDEF51-B406-4955-81F5-EE2A5BC5BA38}" type="presOf" srcId="{61CE6792-198E-4E0A-8535-3A5507FFFF32}" destId="{793DA16E-ACCD-4DB6-8FC5-477E2F28D5DE}" srcOrd="0" destOrd="0" presId="urn:microsoft.com/office/officeart/2005/8/layout/matrix1"/>
    <dgm:cxn modelId="{601D677B-F9F0-450C-B721-EC305C829E4B}" type="presOf" srcId="{CF5FE5DE-DC97-44A1-920F-0DBC926E1302}" destId="{65F2E957-329F-4D01-AD5F-2575D765CD01}" srcOrd="0" destOrd="0" presId="urn:microsoft.com/office/officeart/2005/8/layout/matrix1"/>
    <dgm:cxn modelId="{4060248C-EA71-47BE-A89B-E27BF3009493}" srcId="{B5CC96DB-335D-430F-803C-B265FFE5CA96}" destId="{CF5FE5DE-DC97-44A1-920F-0DBC926E1302}" srcOrd="1" destOrd="0" parTransId="{7E73D506-8275-4EF8-95A8-3ADD70FB0BAC}" sibTransId="{9B4860A6-0AA2-4E63-AD11-E0F04EF2B4DC}"/>
    <dgm:cxn modelId="{AE148896-4605-41A6-A734-CD98B87AEB45}" type="presOf" srcId="{B41FCD85-4145-4700-B412-980A11BDCE68}" destId="{01F887F6-B12A-4FB4-9C8D-31E6130B5EC4}" srcOrd="0" destOrd="0" presId="urn:microsoft.com/office/officeart/2005/8/layout/matrix1"/>
    <dgm:cxn modelId="{4CF0D79A-47BD-4115-949F-4B72D9DC37D4}" type="presOf" srcId="{D0552EF8-CF0F-42C2-A6C1-C751AB4A22D1}" destId="{00C8786A-C2EB-4CD6-97DD-DD3859C8C6D4}" srcOrd="0" destOrd="0" presId="urn:microsoft.com/office/officeart/2005/8/layout/matrix1"/>
    <dgm:cxn modelId="{68082CB3-683D-4CD9-8E05-8C2B9A04D3FB}" srcId="{15786462-ED74-42C8-837C-83786279E808}" destId="{B5CC96DB-335D-430F-803C-B265FFE5CA96}" srcOrd="0" destOrd="0" parTransId="{7458D491-053B-43A2-A80D-9E4D13FC8AA2}" sibTransId="{6732C504-441F-4C53-99C2-1E065A84AFB9}"/>
    <dgm:cxn modelId="{E0EA80DB-D93E-43BB-A3B8-273B7AD08542}" type="presOf" srcId="{B41FCD85-4145-4700-B412-980A11BDCE68}" destId="{5A361FF2-1C8C-48AA-9096-20997CDEE2E0}" srcOrd="1" destOrd="0" presId="urn:microsoft.com/office/officeart/2005/8/layout/matrix1"/>
    <dgm:cxn modelId="{44C50ADD-A65E-4E51-AC57-9E096332143E}" type="presOf" srcId="{CF5FE5DE-DC97-44A1-920F-0DBC926E1302}" destId="{A5D740DA-6B6D-4510-A6D8-E538599750DB}" srcOrd="1" destOrd="0" presId="urn:microsoft.com/office/officeart/2005/8/layout/matrix1"/>
    <dgm:cxn modelId="{504BE3E5-852B-4F33-8D15-CC8FD3BAA332}" type="presOf" srcId="{D0552EF8-CF0F-42C2-A6C1-C751AB4A22D1}" destId="{01538593-DE5B-4EA9-A6C5-CD65D3E8F85A}" srcOrd="1" destOrd="0" presId="urn:microsoft.com/office/officeart/2005/8/layout/matrix1"/>
    <dgm:cxn modelId="{60D7AAEB-F272-4047-BDE1-4B6EB6CF91DC}" srcId="{B5CC96DB-335D-430F-803C-B265FFE5CA96}" destId="{61CE6792-198E-4E0A-8535-3A5507FFFF32}" srcOrd="2" destOrd="0" parTransId="{6E7F8C9C-2128-498E-BB90-90D5D1D44E50}" sibTransId="{D32741BC-3882-4B89-8677-4CC34DAB5552}"/>
    <dgm:cxn modelId="{9F2E89FF-9C11-4D45-A519-813C91F211FF}" type="presOf" srcId="{B5CC96DB-335D-430F-803C-B265FFE5CA96}" destId="{F6954C96-CD33-4917-8959-C2644EF8FE66}" srcOrd="0" destOrd="0" presId="urn:microsoft.com/office/officeart/2005/8/layout/matrix1"/>
    <dgm:cxn modelId="{1F03335B-3674-48E7-9C7B-C4D8026839A3}" type="presParOf" srcId="{FB88481E-3D51-4993-B0AB-DF5E7E476D47}" destId="{A649E876-06D2-4F07-8156-C7FA87048365}" srcOrd="0" destOrd="0" presId="urn:microsoft.com/office/officeart/2005/8/layout/matrix1"/>
    <dgm:cxn modelId="{1475C324-9A29-41E2-BD47-A5BBC99595C0}" type="presParOf" srcId="{A649E876-06D2-4F07-8156-C7FA87048365}" destId="{00C8786A-C2EB-4CD6-97DD-DD3859C8C6D4}" srcOrd="0" destOrd="0" presId="urn:microsoft.com/office/officeart/2005/8/layout/matrix1"/>
    <dgm:cxn modelId="{C1960506-DCC7-4214-A7AB-ACE7B97E3994}" type="presParOf" srcId="{A649E876-06D2-4F07-8156-C7FA87048365}" destId="{01538593-DE5B-4EA9-A6C5-CD65D3E8F85A}" srcOrd="1" destOrd="0" presId="urn:microsoft.com/office/officeart/2005/8/layout/matrix1"/>
    <dgm:cxn modelId="{D9DAEA74-E41C-40DC-BBAE-27A686D2CD85}" type="presParOf" srcId="{A649E876-06D2-4F07-8156-C7FA87048365}" destId="{65F2E957-329F-4D01-AD5F-2575D765CD01}" srcOrd="2" destOrd="0" presId="urn:microsoft.com/office/officeart/2005/8/layout/matrix1"/>
    <dgm:cxn modelId="{9DDD4430-280F-46DC-95A6-50AE540FB26B}" type="presParOf" srcId="{A649E876-06D2-4F07-8156-C7FA87048365}" destId="{A5D740DA-6B6D-4510-A6D8-E538599750DB}" srcOrd="3" destOrd="0" presId="urn:microsoft.com/office/officeart/2005/8/layout/matrix1"/>
    <dgm:cxn modelId="{2796906F-3FAE-441C-BEF7-ADD7E2A1BE7F}" type="presParOf" srcId="{A649E876-06D2-4F07-8156-C7FA87048365}" destId="{793DA16E-ACCD-4DB6-8FC5-477E2F28D5DE}" srcOrd="4" destOrd="0" presId="urn:microsoft.com/office/officeart/2005/8/layout/matrix1"/>
    <dgm:cxn modelId="{631AAC55-5C4E-49F6-89FC-FB2382CDFB95}" type="presParOf" srcId="{A649E876-06D2-4F07-8156-C7FA87048365}" destId="{FFDC93D1-7BDD-4471-B54A-325474E2F415}" srcOrd="5" destOrd="0" presId="urn:microsoft.com/office/officeart/2005/8/layout/matrix1"/>
    <dgm:cxn modelId="{6201B617-09F5-432F-9129-1D26F1DF2C75}" type="presParOf" srcId="{A649E876-06D2-4F07-8156-C7FA87048365}" destId="{01F887F6-B12A-4FB4-9C8D-31E6130B5EC4}" srcOrd="6" destOrd="0" presId="urn:microsoft.com/office/officeart/2005/8/layout/matrix1"/>
    <dgm:cxn modelId="{0790A8F4-3299-4A0A-B49F-6BA82B44D132}" type="presParOf" srcId="{A649E876-06D2-4F07-8156-C7FA87048365}" destId="{5A361FF2-1C8C-48AA-9096-20997CDEE2E0}" srcOrd="7" destOrd="0" presId="urn:microsoft.com/office/officeart/2005/8/layout/matrix1"/>
    <dgm:cxn modelId="{DF344674-97BD-4914-933E-1CC8A378A2CA}" type="presParOf" srcId="{FB88481E-3D51-4993-B0AB-DF5E7E476D47}" destId="{F6954C96-CD33-4917-8959-C2644EF8FE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86462-ED74-42C8-837C-83786279E808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5CC96DB-335D-430F-803C-B265FFE5CA96}">
      <dgm:prSet phldrT="[Text]"/>
      <dgm:spPr/>
      <dgm:t>
        <a:bodyPr/>
        <a:lstStyle/>
        <a:p>
          <a:endParaRPr lang="cs-CZ" b="1" dirty="0"/>
        </a:p>
      </dgm:t>
    </dgm:pt>
    <dgm:pt modelId="{7458D491-053B-43A2-A80D-9E4D13FC8AA2}" type="parTrans" cxnId="{68082CB3-683D-4CD9-8E05-8C2B9A04D3FB}">
      <dgm:prSet/>
      <dgm:spPr/>
      <dgm:t>
        <a:bodyPr/>
        <a:lstStyle/>
        <a:p>
          <a:endParaRPr lang="cs-CZ"/>
        </a:p>
      </dgm:t>
    </dgm:pt>
    <dgm:pt modelId="{6732C504-441F-4C53-99C2-1E065A84AFB9}" type="sibTrans" cxnId="{68082CB3-683D-4CD9-8E05-8C2B9A04D3FB}">
      <dgm:prSet/>
      <dgm:spPr/>
      <dgm:t>
        <a:bodyPr/>
        <a:lstStyle/>
        <a:p>
          <a:endParaRPr lang="cs-CZ"/>
        </a:p>
      </dgm:t>
    </dgm:pt>
    <dgm:pt modelId="{D0552EF8-CF0F-42C2-A6C1-C751AB4A22D1}">
      <dgm:prSet phldrT="[Text]"/>
      <dgm:spPr/>
      <dgm:t>
        <a:bodyPr/>
        <a:lstStyle/>
        <a:p>
          <a:r>
            <a:rPr lang="cs-CZ" dirty="0"/>
            <a:t>E&amp;M</a:t>
          </a:r>
        </a:p>
        <a:p>
          <a:r>
            <a:rPr lang="cs-CZ" dirty="0"/>
            <a:t>CIPP</a:t>
          </a:r>
        </a:p>
        <a:p>
          <a:r>
            <a:rPr lang="cs-CZ" dirty="0" err="1"/>
            <a:t>Kirkpatrickův</a:t>
          </a:r>
          <a:r>
            <a:rPr lang="cs-CZ" dirty="0"/>
            <a:t> model</a:t>
          </a:r>
          <a:endParaRPr lang="cs-CZ" i="0" dirty="0"/>
        </a:p>
      </dgm:t>
    </dgm:pt>
    <dgm:pt modelId="{03AD74F2-2C61-4F6A-829F-39D6FE0C9A8E}" type="parTrans" cxnId="{61C9C327-DEBD-4E67-9B86-C359D68EA4D5}">
      <dgm:prSet/>
      <dgm:spPr/>
      <dgm:t>
        <a:bodyPr/>
        <a:lstStyle/>
        <a:p>
          <a:endParaRPr lang="cs-CZ"/>
        </a:p>
      </dgm:t>
    </dgm:pt>
    <dgm:pt modelId="{63DF13E5-D729-4B9A-85FE-93868C9AEB98}" type="sibTrans" cxnId="{61C9C327-DEBD-4E67-9B86-C359D68EA4D5}">
      <dgm:prSet/>
      <dgm:spPr/>
      <dgm:t>
        <a:bodyPr/>
        <a:lstStyle/>
        <a:p>
          <a:endParaRPr lang="cs-CZ"/>
        </a:p>
      </dgm:t>
    </dgm:pt>
    <dgm:pt modelId="{CF5FE5DE-DC97-44A1-920F-0DBC926E1302}">
      <dgm:prSet phldrT="[Text]"/>
      <dgm:spPr/>
      <dgm:t>
        <a:bodyPr/>
        <a:lstStyle/>
        <a:p>
          <a:r>
            <a:rPr lang="cs-CZ" i="0" dirty="0"/>
            <a:t>Nestranná objektivita</a:t>
          </a:r>
        </a:p>
      </dgm:t>
    </dgm:pt>
    <dgm:pt modelId="{7E73D506-8275-4EF8-95A8-3ADD70FB0BAC}" type="parTrans" cxnId="{4060248C-EA71-47BE-A89B-E27BF3009493}">
      <dgm:prSet/>
      <dgm:spPr/>
      <dgm:t>
        <a:bodyPr/>
        <a:lstStyle/>
        <a:p>
          <a:endParaRPr lang="cs-CZ"/>
        </a:p>
      </dgm:t>
    </dgm:pt>
    <dgm:pt modelId="{9B4860A6-0AA2-4E63-AD11-E0F04EF2B4DC}" type="sibTrans" cxnId="{4060248C-EA71-47BE-A89B-E27BF3009493}">
      <dgm:prSet/>
      <dgm:spPr/>
      <dgm:t>
        <a:bodyPr/>
        <a:lstStyle/>
        <a:p>
          <a:endParaRPr lang="cs-CZ"/>
        </a:p>
      </dgm:t>
    </dgm:pt>
    <dgm:pt modelId="{61CE6792-198E-4E0A-8535-3A5507FFFF32}">
      <dgm:prSet/>
      <dgm:spPr/>
      <dgm:t>
        <a:bodyPr/>
        <a:lstStyle/>
        <a:p>
          <a:r>
            <a:rPr lang="cs-CZ" dirty="0"/>
            <a:t>Kvantitativní, experiment</a:t>
          </a:r>
        </a:p>
      </dgm:t>
    </dgm:pt>
    <dgm:pt modelId="{6E7F8C9C-2128-498E-BB90-90D5D1D44E50}" type="parTrans" cxnId="{60D7AAEB-F272-4047-BDE1-4B6EB6CF91DC}">
      <dgm:prSet/>
      <dgm:spPr/>
      <dgm:t>
        <a:bodyPr/>
        <a:lstStyle/>
        <a:p>
          <a:endParaRPr lang="cs-CZ"/>
        </a:p>
      </dgm:t>
    </dgm:pt>
    <dgm:pt modelId="{D32741BC-3882-4B89-8677-4CC34DAB5552}" type="sibTrans" cxnId="{60D7AAEB-F272-4047-BDE1-4B6EB6CF91DC}">
      <dgm:prSet/>
      <dgm:spPr/>
      <dgm:t>
        <a:bodyPr/>
        <a:lstStyle/>
        <a:p>
          <a:endParaRPr lang="cs-CZ"/>
        </a:p>
      </dgm:t>
    </dgm:pt>
    <dgm:pt modelId="{B41FCD85-4145-4700-B412-980A11BDCE68}">
      <dgm:prSet/>
      <dgm:spPr/>
      <dgm:t>
        <a:bodyPr/>
        <a:lstStyle/>
        <a:p>
          <a:r>
            <a:rPr lang="cs-CZ" dirty="0"/>
            <a:t>Dotazník, test</a:t>
          </a:r>
        </a:p>
      </dgm:t>
    </dgm:pt>
    <dgm:pt modelId="{B7C54969-518E-450E-9D5D-028F31203EF9}" type="parTrans" cxnId="{3C907C64-B33E-4723-B70E-B2E7837AF99E}">
      <dgm:prSet/>
      <dgm:spPr/>
      <dgm:t>
        <a:bodyPr/>
        <a:lstStyle/>
        <a:p>
          <a:endParaRPr lang="cs-CZ"/>
        </a:p>
      </dgm:t>
    </dgm:pt>
    <dgm:pt modelId="{597C2D8B-3763-4843-ACE1-7E9A18F8FB6D}" type="sibTrans" cxnId="{3C907C64-B33E-4723-B70E-B2E7837AF99E}">
      <dgm:prSet/>
      <dgm:spPr/>
      <dgm:t>
        <a:bodyPr/>
        <a:lstStyle/>
        <a:p>
          <a:endParaRPr lang="cs-CZ"/>
        </a:p>
      </dgm:t>
    </dgm:pt>
    <dgm:pt modelId="{FB88481E-3D51-4993-B0AB-DF5E7E476D47}" type="pres">
      <dgm:prSet presAssocID="{15786462-ED74-42C8-837C-83786279E8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49E876-06D2-4F07-8156-C7FA87048365}" type="pres">
      <dgm:prSet presAssocID="{15786462-ED74-42C8-837C-83786279E808}" presName="matrix" presStyleCnt="0"/>
      <dgm:spPr/>
    </dgm:pt>
    <dgm:pt modelId="{00C8786A-C2EB-4CD6-97DD-DD3859C8C6D4}" type="pres">
      <dgm:prSet presAssocID="{15786462-ED74-42C8-837C-83786279E808}" presName="tile1" presStyleLbl="node1" presStyleIdx="0" presStyleCnt="4"/>
      <dgm:spPr/>
    </dgm:pt>
    <dgm:pt modelId="{01538593-DE5B-4EA9-A6C5-CD65D3E8F85A}" type="pres">
      <dgm:prSet presAssocID="{15786462-ED74-42C8-837C-83786279E8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F2E957-329F-4D01-AD5F-2575D765CD01}" type="pres">
      <dgm:prSet presAssocID="{15786462-ED74-42C8-837C-83786279E808}" presName="tile2" presStyleLbl="node1" presStyleIdx="1" presStyleCnt="4"/>
      <dgm:spPr/>
    </dgm:pt>
    <dgm:pt modelId="{A5D740DA-6B6D-4510-A6D8-E538599750DB}" type="pres">
      <dgm:prSet presAssocID="{15786462-ED74-42C8-837C-83786279E8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93DA16E-ACCD-4DB6-8FC5-477E2F28D5DE}" type="pres">
      <dgm:prSet presAssocID="{15786462-ED74-42C8-837C-83786279E808}" presName="tile3" presStyleLbl="node1" presStyleIdx="2" presStyleCnt="4"/>
      <dgm:spPr/>
    </dgm:pt>
    <dgm:pt modelId="{FFDC93D1-7BDD-4471-B54A-325474E2F415}" type="pres">
      <dgm:prSet presAssocID="{15786462-ED74-42C8-837C-83786279E8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F887F6-B12A-4FB4-9C8D-31E6130B5EC4}" type="pres">
      <dgm:prSet presAssocID="{15786462-ED74-42C8-837C-83786279E808}" presName="tile4" presStyleLbl="node1" presStyleIdx="3" presStyleCnt="4"/>
      <dgm:spPr/>
    </dgm:pt>
    <dgm:pt modelId="{5A361FF2-1C8C-48AA-9096-20997CDEE2E0}" type="pres">
      <dgm:prSet presAssocID="{15786462-ED74-42C8-837C-83786279E8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6954C96-CD33-4917-8959-C2644EF8FE66}" type="pres">
      <dgm:prSet presAssocID="{15786462-ED74-42C8-837C-83786279E808}" presName="centerTile" presStyleLbl="fgShp" presStyleIdx="0" presStyleCnt="1" custScaleX="121940" custScaleY="144476">
        <dgm:presLayoutVars>
          <dgm:chMax val="0"/>
          <dgm:chPref val="0"/>
        </dgm:presLayoutVars>
      </dgm:prSet>
      <dgm:spPr/>
    </dgm:pt>
  </dgm:ptLst>
  <dgm:cxnLst>
    <dgm:cxn modelId="{0AD92411-3327-4C4F-A372-435369B1637B}" type="presOf" srcId="{B41FCD85-4145-4700-B412-980A11BDCE68}" destId="{01F887F6-B12A-4FB4-9C8D-31E6130B5EC4}" srcOrd="0" destOrd="0" presId="urn:microsoft.com/office/officeart/2005/8/layout/matrix1"/>
    <dgm:cxn modelId="{61C9C327-DEBD-4E67-9B86-C359D68EA4D5}" srcId="{B5CC96DB-335D-430F-803C-B265FFE5CA96}" destId="{D0552EF8-CF0F-42C2-A6C1-C751AB4A22D1}" srcOrd="0" destOrd="0" parTransId="{03AD74F2-2C61-4F6A-829F-39D6FE0C9A8E}" sibTransId="{63DF13E5-D729-4B9A-85FE-93868C9AEB98}"/>
    <dgm:cxn modelId="{6089CF2D-1271-4996-BC41-50DC55978DCE}" type="presOf" srcId="{D0552EF8-CF0F-42C2-A6C1-C751AB4A22D1}" destId="{00C8786A-C2EB-4CD6-97DD-DD3859C8C6D4}" srcOrd="0" destOrd="0" presId="urn:microsoft.com/office/officeart/2005/8/layout/matrix1"/>
    <dgm:cxn modelId="{FEA3BB41-4FA1-4F49-A79D-342C5E516DA1}" type="presOf" srcId="{D0552EF8-CF0F-42C2-A6C1-C751AB4A22D1}" destId="{01538593-DE5B-4EA9-A6C5-CD65D3E8F85A}" srcOrd="1" destOrd="0" presId="urn:microsoft.com/office/officeart/2005/8/layout/matrix1"/>
    <dgm:cxn modelId="{B5FABD41-F038-4BB0-A0E4-3B3D4AD01E87}" type="presOf" srcId="{15786462-ED74-42C8-837C-83786279E808}" destId="{FB88481E-3D51-4993-B0AB-DF5E7E476D47}" srcOrd="0" destOrd="0" presId="urn:microsoft.com/office/officeart/2005/8/layout/matrix1"/>
    <dgm:cxn modelId="{3C907C64-B33E-4723-B70E-B2E7837AF99E}" srcId="{B5CC96DB-335D-430F-803C-B265FFE5CA96}" destId="{B41FCD85-4145-4700-B412-980A11BDCE68}" srcOrd="3" destOrd="0" parTransId="{B7C54969-518E-450E-9D5D-028F31203EF9}" sibTransId="{597C2D8B-3763-4843-ACE1-7E9A18F8FB6D}"/>
    <dgm:cxn modelId="{4060248C-EA71-47BE-A89B-E27BF3009493}" srcId="{B5CC96DB-335D-430F-803C-B265FFE5CA96}" destId="{CF5FE5DE-DC97-44A1-920F-0DBC926E1302}" srcOrd="1" destOrd="0" parTransId="{7E73D506-8275-4EF8-95A8-3ADD70FB0BAC}" sibTransId="{9B4860A6-0AA2-4E63-AD11-E0F04EF2B4DC}"/>
    <dgm:cxn modelId="{EDE3A6A0-EF1B-4D17-8F49-B29CB60B06F2}" type="presOf" srcId="{61CE6792-198E-4E0A-8535-3A5507FFFF32}" destId="{FFDC93D1-7BDD-4471-B54A-325474E2F415}" srcOrd="1" destOrd="0" presId="urn:microsoft.com/office/officeart/2005/8/layout/matrix1"/>
    <dgm:cxn modelId="{7C64AFA1-F7DB-4CB0-BE4E-3F76C995A6ED}" type="presOf" srcId="{CF5FE5DE-DC97-44A1-920F-0DBC926E1302}" destId="{65F2E957-329F-4D01-AD5F-2575D765CD01}" srcOrd="0" destOrd="0" presId="urn:microsoft.com/office/officeart/2005/8/layout/matrix1"/>
    <dgm:cxn modelId="{7DEC73A2-42A6-451A-9A09-E7A047A4C9E6}" type="presOf" srcId="{CF5FE5DE-DC97-44A1-920F-0DBC926E1302}" destId="{A5D740DA-6B6D-4510-A6D8-E538599750DB}" srcOrd="1" destOrd="0" presId="urn:microsoft.com/office/officeart/2005/8/layout/matrix1"/>
    <dgm:cxn modelId="{739663AA-7ED2-495B-A670-B04AC962562A}" type="presOf" srcId="{B41FCD85-4145-4700-B412-980A11BDCE68}" destId="{5A361FF2-1C8C-48AA-9096-20997CDEE2E0}" srcOrd="1" destOrd="0" presId="urn:microsoft.com/office/officeart/2005/8/layout/matrix1"/>
    <dgm:cxn modelId="{68082CB3-683D-4CD9-8E05-8C2B9A04D3FB}" srcId="{15786462-ED74-42C8-837C-83786279E808}" destId="{B5CC96DB-335D-430F-803C-B265FFE5CA96}" srcOrd="0" destOrd="0" parTransId="{7458D491-053B-43A2-A80D-9E4D13FC8AA2}" sibTransId="{6732C504-441F-4C53-99C2-1E065A84AFB9}"/>
    <dgm:cxn modelId="{7BF546C5-1F90-4BB8-A0DF-611F8EE1BD55}" type="presOf" srcId="{B5CC96DB-335D-430F-803C-B265FFE5CA96}" destId="{F6954C96-CD33-4917-8959-C2644EF8FE66}" srcOrd="0" destOrd="0" presId="urn:microsoft.com/office/officeart/2005/8/layout/matrix1"/>
    <dgm:cxn modelId="{60D7AAEB-F272-4047-BDE1-4B6EB6CF91DC}" srcId="{B5CC96DB-335D-430F-803C-B265FFE5CA96}" destId="{61CE6792-198E-4E0A-8535-3A5507FFFF32}" srcOrd="2" destOrd="0" parTransId="{6E7F8C9C-2128-498E-BB90-90D5D1D44E50}" sibTransId="{D32741BC-3882-4B89-8677-4CC34DAB5552}"/>
    <dgm:cxn modelId="{FEF900EC-9829-4988-9BEA-BDDA47ACD44E}" type="presOf" srcId="{61CE6792-198E-4E0A-8535-3A5507FFFF32}" destId="{793DA16E-ACCD-4DB6-8FC5-477E2F28D5DE}" srcOrd="0" destOrd="0" presId="urn:microsoft.com/office/officeart/2005/8/layout/matrix1"/>
    <dgm:cxn modelId="{94ED6340-CC7C-4ECB-8BBE-D9609DFBA531}" type="presParOf" srcId="{FB88481E-3D51-4993-B0AB-DF5E7E476D47}" destId="{A649E876-06D2-4F07-8156-C7FA87048365}" srcOrd="0" destOrd="0" presId="urn:microsoft.com/office/officeart/2005/8/layout/matrix1"/>
    <dgm:cxn modelId="{2A453274-40A3-4348-BCA9-484FBDF860CD}" type="presParOf" srcId="{A649E876-06D2-4F07-8156-C7FA87048365}" destId="{00C8786A-C2EB-4CD6-97DD-DD3859C8C6D4}" srcOrd="0" destOrd="0" presId="urn:microsoft.com/office/officeart/2005/8/layout/matrix1"/>
    <dgm:cxn modelId="{2A010032-BEB6-4D13-8BD9-DB6BDE2EF336}" type="presParOf" srcId="{A649E876-06D2-4F07-8156-C7FA87048365}" destId="{01538593-DE5B-4EA9-A6C5-CD65D3E8F85A}" srcOrd="1" destOrd="0" presId="urn:microsoft.com/office/officeart/2005/8/layout/matrix1"/>
    <dgm:cxn modelId="{C9458B9E-D0B0-4A21-BAFC-B8CF2E5FFB7C}" type="presParOf" srcId="{A649E876-06D2-4F07-8156-C7FA87048365}" destId="{65F2E957-329F-4D01-AD5F-2575D765CD01}" srcOrd="2" destOrd="0" presId="urn:microsoft.com/office/officeart/2005/8/layout/matrix1"/>
    <dgm:cxn modelId="{B5F85868-9436-4C5E-AA63-B3664A86C6CF}" type="presParOf" srcId="{A649E876-06D2-4F07-8156-C7FA87048365}" destId="{A5D740DA-6B6D-4510-A6D8-E538599750DB}" srcOrd="3" destOrd="0" presId="urn:microsoft.com/office/officeart/2005/8/layout/matrix1"/>
    <dgm:cxn modelId="{88F5F001-4DEF-4C21-A324-2436C650D052}" type="presParOf" srcId="{A649E876-06D2-4F07-8156-C7FA87048365}" destId="{793DA16E-ACCD-4DB6-8FC5-477E2F28D5DE}" srcOrd="4" destOrd="0" presId="urn:microsoft.com/office/officeart/2005/8/layout/matrix1"/>
    <dgm:cxn modelId="{0F676DA1-4569-4E65-AA4A-AD163F19BEAB}" type="presParOf" srcId="{A649E876-06D2-4F07-8156-C7FA87048365}" destId="{FFDC93D1-7BDD-4471-B54A-325474E2F415}" srcOrd="5" destOrd="0" presId="urn:microsoft.com/office/officeart/2005/8/layout/matrix1"/>
    <dgm:cxn modelId="{ACC0CE47-1568-4E27-8D3C-837C6F6104BF}" type="presParOf" srcId="{A649E876-06D2-4F07-8156-C7FA87048365}" destId="{01F887F6-B12A-4FB4-9C8D-31E6130B5EC4}" srcOrd="6" destOrd="0" presId="urn:microsoft.com/office/officeart/2005/8/layout/matrix1"/>
    <dgm:cxn modelId="{DD41CDD1-7F48-4FE3-BCAB-55CF5B257C20}" type="presParOf" srcId="{A649E876-06D2-4F07-8156-C7FA87048365}" destId="{5A361FF2-1C8C-48AA-9096-20997CDEE2E0}" srcOrd="7" destOrd="0" presId="urn:microsoft.com/office/officeart/2005/8/layout/matrix1"/>
    <dgm:cxn modelId="{8960FB8F-35A0-4FEB-BD14-FB28C27E37E7}" type="presParOf" srcId="{FB88481E-3D51-4993-B0AB-DF5E7E476D47}" destId="{F6954C96-CD33-4917-8959-C2644EF8FE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17479-71B9-4D4E-A0B0-267ACBFD1E8E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</dgm:pt>
    <dgm:pt modelId="{F2582AF1-E061-4ED4-A1FF-7431BB04EFF5}">
      <dgm:prSet phldrT="[Text]"/>
      <dgm:spPr/>
      <dgm:t>
        <a:bodyPr/>
        <a:lstStyle/>
        <a:p>
          <a:r>
            <a:rPr lang="en-US" dirty="0"/>
            <a:t>Relevance</a:t>
          </a:r>
          <a:endParaRPr lang="cs-CZ" dirty="0"/>
        </a:p>
      </dgm:t>
    </dgm:pt>
    <dgm:pt modelId="{5A3B486F-B1FF-4AEA-9BF9-A3DC9DFB3D9D}" type="parTrans" cxnId="{F984BFEF-C483-4708-89DE-E918DDF5BF7B}">
      <dgm:prSet/>
      <dgm:spPr/>
      <dgm:t>
        <a:bodyPr/>
        <a:lstStyle/>
        <a:p>
          <a:endParaRPr lang="cs-CZ"/>
        </a:p>
      </dgm:t>
    </dgm:pt>
    <dgm:pt modelId="{1D835C68-9996-43A8-8583-BDF20B53D603}" type="sibTrans" cxnId="{F984BFEF-C483-4708-89DE-E918DDF5BF7B}">
      <dgm:prSet/>
      <dgm:spPr/>
      <dgm:t>
        <a:bodyPr/>
        <a:lstStyle/>
        <a:p>
          <a:endParaRPr lang="cs-CZ"/>
        </a:p>
      </dgm:t>
    </dgm:pt>
    <dgm:pt modelId="{01F69880-9A23-4729-8B57-9CDE2DD58C6C}">
      <dgm:prSet phldrT="[Text]"/>
      <dgm:spPr/>
      <dgm:t>
        <a:bodyPr/>
        <a:lstStyle/>
        <a:p>
          <a:r>
            <a:rPr lang="en-US" dirty="0" err="1"/>
            <a:t>Efektivita</a:t>
          </a:r>
          <a:endParaRPr lang="cs-CZ" dirty="0"/>
        </a:p>
      </dgm:t>
    </dgm:pt>
    <dgm:pt modelId="{2AFF73E2-BC8F-419C-B6D9-06C298857730}" type="parTrans" cxnId="{41783A63-587A-482D-A736-0851AD7BEDA5}">
      <dgm:prSet/>
      <dgm:spPr/>
      <dgm:t>
        <a:bodyPr/>
        <a:lstStyle/>
        <a:p>
          <a:endParaRPr lang="cs-CZ"/>
        </a:p>
      </dgm:t>
    </dgm:pt>
    <dgm:pt modelId="{02468D39-7FCF-47E7-9362-6A1E92FE1991}" type="sibTrans" cxnId="{41783A63-587A-482D-A736-0851AD7BEDA5}">
      <dgm:prSet/>
      <dgm:spPr/>
      <dgm:t>
        <a:bodyPr/>
        <a:lstStyle/>
        <a:p>
          <a:endParaRPr lang="cs-CZ"/>
        </a:p>
      </dgm:t>
    </dgm:pt>
    <dgm:pt modelId="{07A53B25-8DFD-489C-8CFB-6B5A7CF9486C}">
      <dgm:prSet phldrT="[Text]"/>
      <dgm:spPr/>
      <dgm:t>
        <a:bodyPr/>
        <a:lstStyle/>
        <a:p>
          <a:r>
            <a:rPr lang="cs-CZ" dirty="0"/>
            <a:t>Úspornost</a:t>
          </a:r>
        </a:p>
      </dgm:t>
    </dgm:pt>
    <dgm:pt modelId="{0C35BB1B-DB9C-446F-B0E0-7182D42F7BD5}" type="parTrans" cxnId="{CE474AB9-3378-4DAE-AFF8-09231604FA9E}">
      <dgm:prSet/>
      <dgm:spPr/>
      <dgm:t>
        <a:bodyPr/>
        <a:lstStyle/>
        <a:p>
          <a:endParaRPr lang="cs-CZ"/>
        </a:p>
      </dgm:t>
    </dgm:pt>
    <dgm:pt modelId="{38FB34C8-1365-4AAD-9D66-3154F4781F55}" type="sibTrans" cxnId="{CE474AB9-3378-4DAE-AFF8-09231604FA9E}">
      <dgm:prSet/>
      <dgm:spPr/>
      <dgm:t>
        <a:bodyPr/>
        <a:lstStyle/>
        <a:p>
          <a:endParaRPr lang="cs-CZ"/>
        </a:p>
      </dgm:t>
    </dgm:pt>
    <dgm:pt modelId="{4A18A084-7E75-47A3-B149-9C4DF6F719ED}">
      <dgm:prSet phldrT="[Text]"/>
      <dgm:spPr/>
      <dgm:t>
        <a:bodyPr/>
        <a:lstStyle/>
        <a:p>
          <a:r>
            <a:rPr lang="cs-CZ" dirty="0"/>
            <a:t>Dopad</a:t>
          </a:r>
        </a:p>
      </dgm:t>
    </dgm:pt>
    <dgm:pt modelId="{E13B85AB-D76B-425E-A79F-818C3939CC81}" type="parTrans" cxnId="{CCD301E1-AE7E-4F86-8553-B0A26EB8F530}">
      <dgm:prSet/>
      <dgm:spPr/>
      <dgm:t>
        <a:bodyPr/>
        <a:lstStyle/>
        <a:p>
          <a:endParaRPr lang="cs-CZ"/>
        </a:p>
      </dgm:t>
    </dgm:pt>
    <dgm:pt modelId="{AC94F3AC-FE7D-45B2-AA11-728381EBA880}" type="sibTrans" cxnId="{CCD301E1-AE7E-4F86-8553-B0A26EB8F530}">
      <dgm:prSet/>
      <dgm:spPr/>
      <dgm:t>
        <a:bodyPr/>
        <a:lstStyle/>
        <a:p>
          <a:endParaRPr lang="cs-CZ"/>
        </a:p>
      </dgm:t>
    </dgm:pt>
    <dgm:pt modelId="{E6DEA091-40BE-48C3-AA39-AFFE9E66E1BC}">
      <dgm:prSet phldrT="[Text]"/>
      <dgm:spPr/>
      <dgm:t>
        <a:bodyPr/>
        <a:lstStyle/>
        <a:p>
          <a:r>
            <a:rPr lang="cs-CZ" dirty="0"/>
            <a:t>Udržitelnost</a:t>
          </a:r>
        </a:p>
      </dgm:t>
    </dgm:pt>
    <dgm:pt modelId="{E1C723FF-27B1-4C1E-81DD-79DDFA665BA8}" type="parTrans" cxnId="{1B252302-0F59-414A-BAE7-EC481CBE2A24}">
      <dgm:prSet/>
      <dgm:spPr/>
      <dgm:t>
        <a:bodyPr/>
        <a:lstStyle/>
        <a:p>
          <a:endParaRPr lang="cs-CZ"/>
        </a:p>
      </dgm:t>
    </dgm:pt>
    <dgm:pt modelId="{909F0518-CE9C-4920-906F-6F630693F1F9}" type="sibTrans" cxnId="{1B252302-0F59-414A-BAE7-EC481CBE2A24}">
      <dgm:prSet/>
      <dgm:spPr/>
      <dgm:t>
        <a:bodyPr/>
        <a:lstStyle/>
        <a:p>
          <a:endParaRPr lang="cs-CZ"/>
        </a:p>
      </dgm:t>
    </dgm:pt>
    <dgm:pt modelId="{3F502116-5471-47EE-B680-E43D0747A3AA}">
      <dgm:prSet phldrT="[Text]"/>
      <dgm:spPr/>
      <dgm:t>
        <a:bodyPr/>
        <a:lstStyle/>
        <a:p>
          <a:r>
            <a:rPr lang="cs-CZ" dirty="0"/>
            <a:t>Má smysl program podpořit?</a:t>
          </a:r>
        </a:p>
      </dgm:t>
    </dgm:pt>
    <dgm:pt modelId="{6966C801-6E8D-4EAB-B9EB-8611BDA5EE22}" type="parTrans" cxnId="{AB55DBE2-E022-4BD2-9562-2441BE8C9B2E}">
      <dgm:prSet/>
      <dgm:spPr/>
      <dgm:t>
        <a:bodyPr/>
        <a:lstStyle/>
        <a:p>
          <a:endParaRPr lang="cs-CZ"/>
        </a:p>
      </dgm:t>
    </dgm:pt>
    <dgm:pt modelId="{3D069AC6-962B-4A2F-B09A-15DF90E39E33}" type="sibTrans" cxnId="{AB55DBE2-E022-4BD2-9562-2441BE8C9B2E}">
      <dgm:prSet/>
      <dgm:spPr/>
      <dgm:t>
        <a:bodyPr/>
        <a:lstStyle/>
        <a:p>
          <a:endParaRPr lang="cs-CZ"/>
        </a:p>
      </dgm:t>
    </dgm:pt>
    <dgm:pt modelId="{904384B4-A5CF-4D53-8B84-F5348C0E2032}">
      <dgm:prSet phldrT="[Text]"/>
      <dgm:spPr/>
      <dgm:t>
        <a:bodyPr/>
        <a:lstStyle/>
        <a:p>
          <a:r>
            <a:rPr lang="cs-CZ" dirty="0"/>
            <a:t>Splnil program všechny plánované aktivity?</a:t>
          </a:r>
        </a:p>
      </dgm:t>
    </dgm:pt>
    <dgm:pt modelId="{86BADA18-60F9-44CE-81EB-21C4ECFA6A37}" type="parTrans" cxnId="{60D4186B-5F37-430A-94E0-6F17D28198FF}">
      <dgm:prSet/>
      <dgm:spPr/>
      <dgm:t>
        <a:bodyPr/>
        <a:lstStyle/>
        <a:p>
          <a:endParaRPr lang="cs-CZ"/>
        </a:p>
      </dgm:t>
    </dgm:pt>
    <dgm:pt modelId="{5D3B54F5-8105-47DA-AB65-D274AD860DFD}" type="sibTrans" cxnId="{60D4186B-5F37-430A-94E0-6F17D28198FF}">
      <dgm:prSet/>
      <dgm:spPr/>
      <dgm:t>
        <a:bodyPr/>
        <a:lstStyle/>
        <a:p>
          <a:endParaRPr lang="cs-CZ"/>
        </a:p>
      </dgm:t>
    </dgm:pt>
    <dgm:pt modelId="{221036FC-D0DD-4AF4-A73F-B90CA6D89E90}">
      <dgm:prSet phldrT="[Text]"/>
      <dgm:spPr/>
      <dgm:t>
        <a:bodyPr/>
        <a:lstStyle/>
        <a:p>
          <a:r>
            <a:rPr lang="cs-CZ" dirty="0"/>
            <a:t>Nakládal program adekvátně s finančními prostředky?</a:t>
          </a:r>
        </a:p>
      </dgm:t>
    </dgm:pt>
    <dgm:pt modelId="{3010E195-C7DA-4421-9822-86FD20E5F1AB}" type="parTrans" cxnId="{34D9650A-0603-4A51-9EB3-33FCF3849573}">
      <dgm:prSet/>
      <dgm:spPr/>
      <dgm:t>
        <a:bodyPr/>
        <a:lstStyle/>
        <a:p>
          <a:endParaRPr lang="cs-CZ"/>
        </a:p>
      </dgm:t>
    </dgm:pt>
    <dgm:pt modelId="{821A438C-37E9-4A5C-8A94-3932CB4CDC36}" type="sibTrans" cxnId="{34D9650A-0603-4A51-9EB3-33FCF3849573}">
      <dgm:prSet/>
      <dgm:spPr/>
      <dgm:t>
        <a:bodyPr/>
        <a:lstStyle/>
        <a:p>
          <a:endParaRPr lang="cs-CZ"/>
        </a:p>
      </dgm:t>
    </dgm:pt>
    <dgm:pt modelId="{BA6B5108-8B19-4614-A0F3-2F5533395F11}">
      <dgm:prSet phldrT="[Text]"/>
      <dgm:spPr/>
      <dgm:t>
        <a:bodyPr/>
        <a:lstStyle/>
        <a:p>
          <a:r>
            <a:rPr lang="cs-CZ" dirty="0"/>
            <a:t>Jak program změnil znalosti, postoje, chování… cílových skupin?</a:t>
          </a:r>
        </a:p>
      </dgm:t>
    </dgm:pt>
    <dgm:pt modelId="{787E1E09-110D-4684-8B60-5896AFD37F70}" type="parTrans" cxnId="{1484071E-3642-4B39-BD33-84A1083A0DEA}">
      <dgm:prSet/>
      <dgm:spPr/>
      <dgm:t>
        <a:bodyPr/>
        <a:lstStyle/>
        <a:p>
          <a:endParaRPr lang="cs-CZ"/>
        </a:p>
      </dgm:t>
    </dgm:pt>
    <dgm:pt modelId="{AEE30164-D6BE-49E0-80B1-8CF72E7E363F}" type="sibTrans" cxnId="{1484071E-3642-4B39-BD33-84A1083A0DEA}">
      <dgm:prSet/>
      <dgm:spPr/>
      <dgm:t>
        <a:bodyPr/>
        <a:lstStyle/>
        <a:p>
          <a:endParaRPr lang="cs-CZ"/>
        </a:p>
      </dgm:t>
    </dgm:pt>
    <dgm:pt modelId="{32582394-8F65-4C26-ABA3-71C462F2390B}">
      <dgm:prSet phldrT="[Text]"/>
      <dgm:spPr/>
      <dgm:t>
        <a:bodyPr/>
        <a:lstStyle/>
        <a:p>
          <a:r>
            <a:rPr lang="cs-CZ" dirty="0"/>
            <a:t>Jaký přínos bude mít program po svém ukončení?</a:t>
          </a:r>
        </a:p>
      </dgm:t>
    </dgm:pt>
    <dgm:pt modelId="{676EDA48-CEDC-4A27-91E7-A8ED7B4BFF6E}" type="parTrans" cxnId="{DD17E1AF-9632-48DF-9833-E9879DE2A3B5}">
      <dgm:prSet/>
      <dgm:spPr/>
      <dgm:t>
        <a:bodyPr/>
        <a:lstStyle/>
        <a:p>
          <a:endParaRPr lang="cs-CZ"/>
        </a:p>
      </dgm:t>
    </dgm:pt>
    <dgm:pt modelId="{6F66EF37-E9E6-486B-9BB8-B77AFC45C465}" type="sibTrans" cxnId="{DD17E1AF-9632-48DF-9833-E9879DE2A3B5}">
      <dgm:prSet/>
      <dgm:spPr/>
      <dgm:t>
        <a:bodyPr/>
        <a:lstStyle/>
        <a:p>
          <a:endParaRPr lang="cs-CZ"/>
        </a:p>
      </dgm:t>
    </dgm:pt>
    <dgm:pt modelId="{BECC4EF0-CE36-4124-A3EA-878441336828}" type="pres">
      <dgm:prSet presAssocID="{1C117479-71B9-4D4E-A0B0-267ACBFD1E8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67534B3-8232-4160-A22B-6E712619C5F6}" type="pres">
      <dgm:prSet presAssocID="{F2582AF1-E061-4ED4-A1FF-7431BB04EFF5}" presName="composite" presStyleCnt="0"/>
      <dgm:spPr/>
    </dgm:pt>
    <dgm:pt modelId="{8F9ECCBC-79DA-425D-BB0D-92F6998AEA08}" type="pres">
      <dgm:prSet presAssocID="{F2582AF1-E061-4ED4-A1FF-7431BB04EFF5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550C96D-988C-487B-A5B8-7AC2932F2359}" type="pres">
      <dgm:prSet presAssocID="{F2582AF1-E061-4ED4-A1FF-7431BB04EFF5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4D6F586C-B14F-40A3-8FBF-1ED44257CB99}" type="pres">
      <dgm:prSet presAssocID="{F2582AF1-E061-4ED4-A1FF-7431BB04EFF5}" presName="Accent" presStyleLbl="parChTrans1D1" presStyleIdx="0" presStyleCnt="5"/>
      <dgm:spPr/>
    </dgm:pt>
    <dgm:pt modelId="{894D5690-DA67-447E-8FBA-CD62D3C45DDB}" type="pres">
      <dgm:prSet presAssocID="{1D835C68-9996-43A8-8583-BDF20B53D603}" presName="sibTrans" presStyleCnt="0"/>
      <dgm:spPr/>
    </dgm:pt>
    <dgm:pt modelId="{FF0BF02C-A5F1-45B5-BA68-FE5E08AEA35A}" type="pres">
      <dgm:prSet presAssocID="{01F69880-9A23-4729-8B57-9CDE2DD58C6C}" presName="composite" presStyleCnt="0"/>
      <dgm:spPr/>
    </dgm:pt>
    <dgm:pt modelId="{93E7AFBC-6BF9-4408-80A9-AD606F5A0ED8}" type="pres">
      <dgm:prSet presAssocID="{01F69880-9A23-4729-8B57-9CDE2DD58C6C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8B6E70B-F98B-4ECC-8505-6AED1AACB3FF}" type="pres">
      <dgm:prSet presAssocID="{01F69880-9A23-4729-8B57-9CDE2DD58C6C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9F856B9B-4446-449B-AD7A-8F44322199F9}" type="pres">
      <dgm:prSet presAssocID="{01F69880-9A23-4729-8B57-9CDE2DD58C6C}" presName="Accent" presStyleLbl="parChTrans1D1" presStyleIdx="1" presStyleCnt="5"/>
      <dgm:spPr/>
    </dgm:pt>
    <dgm:pt modelId="{E1660CA9-96A9-4D1D-BBF8-EEDCCFEF390E}" type="pres">
      <dgm:prSet presAssocID="{02468D39-7FCF-47E7-9362-6A1E92FE1991}" presName="sibTrans" presStyleCnt="0"/>
      <dgm:spPr/>
    </dgm:pt>
    <dgm:pt modelId="{B9A33A57-652C-4535-B52F-A21A44A2402C}" type="pres">
      <dgm:prSet presAssocID="{07A53B25-8DFD-489C-8CFB-6B5A7CF9486C}" presName="composite" presStyleCnt="0"/>
      <dgm:spPr/>
    </dgm:pt>
    <dgm:pt modelId="{B899E9AD-1201-44E2-8AFF-A303D058548A}" type="pres">
      <dgm:prSet presAssocID="{07A53B25-8DFD-489C-8CFB-6B5A7CF9486C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56DD280E-16D5-46DC-A546-78678BAB5814}" type="pres">
      <dgm:prSet presAssocID="{07A53B25-8DFD-489C-8CFB-6B5A7CF9486C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54A4D79B-43FA-4464-B3EB-1EF4D37C4B9F}" type="pres">
      <dgm:prSet presAssocID="{07A53B25-8DFD-489C-8CFB-6B5A7CF9486C}" presName="Accent" presStyleLbl="parChTrans1D1" presStyleIdx="2" presStyleCnt="5"/>
      <dgm:spPr/>
    </dgm:pt>
    <dgm:pt modelId="{CCB911D4-EE0D-43DE-98CD-6764E4EFD0A1}" type="pres">
      <dgm:prSet presAssocID="{38FB34C8-1365-4AAD-9D66-3154F4781F55}" presName="sibTrans" presStyleCnt="0"/>
      <dgm:spPr/>
    </dgm:pt>
    <dgm:pt modelId="{B9670788-B34B-408E-B55C-FE659A1AE42F}" type="pres">
      <dgm:prSet presAssocID="{4A18A084-7E75-47A3-B149-9C4DF6F719ED}" presName="composite" presStyleCnt="0"/>
      <dgm:spPr/>
    </dgm:pt>
    <dgm:pt modelId="{4B948595-7F5F-4310-B6D9-E2949185A45E}" type="pres">
      <dgm:prSet presAssocID="{4A18A084-7E75-47A3-B149-9C4DF6F719ED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67408D5-47BB-4054-BEE2-174D6B496010}" type="pres">
      <dgm:prSet presAssocID="{4A18A084-7E75-47A3-B149-9C4DF6F719ED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C88B7297-6936-48E8-8134-69DEDF8EBEB9}" type="pres">
      <dgm:prSet presAssocID="{4A18A084-7E75-47A3-B149-9C4DF6F719ED}" presName="Accent" presStyleLbl="parChTrans1D1" presStyleIdx="3" presStyleCnt="5"/>
      <dgm:spPr/>
    </dgm:pt>
    <dgm:pt modelId="{D2F1166C-18FD-4AC0-82B5-99CEA9E868B8}" type="pres">
      <dgm:prSet presAssocID="{AC94F3AC-FE7D-45B2-AA11-728381EBA880}" presName="sibTrans" presStyleCnt="0"/>
      <dgm:spPr/>
    </dgm:pt>
    <dgm:pt modelId="{01EEAC40-D0F7-4760-A6A5-8134E0707681}" type="pres">
      <dgm:prSet presAssocID="{E6DEA091-40BE-48C3-AA39-AFFE9E66E1BC}" presName="composite" presStyleCnt="0"/>
      <dgm:spPr/>
    </dgm:pt>
    <dgm:pt modelId="{CB981962-4A44-4268-8473-7865A83A116B}" type="pres">
      <dgm:prSet presAssocID="{E6DEA091-40BE-48C3-AA39-AFFE9E66E1BC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8ADA2A4-C846-45D8-8650-9F07D3F3CD65}" type="pres">
      <dgm:prSet presAssocID="{E6DEA091-40BE-48C3-AA39-AFFE9E66E1BC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9734F1D9-6938-4007-87CB-CF666729C920}" type="pres">
      <dgm:prSet presAssocID="{E6DEA091-40BE-48C3-AA39-AFFE9E66E1BC}" presName="Accent" presStyleLbl="parChTrans1D1" presStyleIdx="4" presStyleCnt="5"/>
      <dgm:spPr/>
    </dgm:pt>
  </dgm:ptLst>
  <dgm:cxnLst>
    <dgm:cxn modelId="{1B252302-0F59-414A-BAE7-EC481CBE2A24}" srcId="{1C117479-71B9-4D4E-A0B0-267ACBFD1E8E}" destId="{E6DEA091-40BE-48C3-AA39-AFFE9E66E1BC}" srcOrd="4" destOrd="0" parTransId="{E1C723FF-27B1-4C1E-81DD-79DDFA665BA8}" sibTransId="{909F0518-CE9C-4920-906F-6F630693F1F9}"/>
    <dgm:cxn modelId="{34D9650A-0603-4A51-9EB3-33FCF3849573}" srcId="{07A53B25-8DFD-489C-8CFB-6B5A7CF9486C}" destId="{221036FC-D0DD-4AF4-A73F-B90CA6D89E90}" srcOrd="0" destOrd="0" parTransId="{3010E195-C7DA-4421-9822-86FD20E5F1AB}" sibTransId="{821A438C-37E9-4A5C-8A94-3932CB4CDC36}"/>
    <dgm:cxn modelId="{1484071E-3642-4B39-BD33-84A1083A0DEA}" srcId="{4A18A084-7E75-47A3-B149-9C4DF6F719ED}" destId="{BA6B5108-8B19-4614-A0F3-2F5533395F11}" srcOrd="0" destOrd="0" parTransId="{787E1E09-110D-4684-8B60-5896AFD37F70}" sibTransId="{AEE30164-D6BE-49E0-80B1-8CF72E7E363F}"/>
    <dgm:cxn modelId="{7E081F21-DC41-4655-8FCA-E8E22FE8C1C9}" type="presOf" srcId="{01F69880-9A23-4729-8B57-9CDE2DD58C6C}" destId="{58B6E70B-F98B-4ECC-8505-6AED1AACB3FF}" srcOrd="0" destOrd="0" presId="urn:microsoft.com/office/officeart/2011/layout/TabList"/>
    <dgm:cxn modelId="{BDC47329-7F32-46B5-83D1-33CC4D179D6F}" type="presOf" srcId="{4A18A084-7E75-47A3-B149-9C4DF6F719ED}" destId="{D67408D5-47BB-4054-BEE2-174D6B496010}" srcOrd="0" destOrd="0" presId="urn:microsoft.com/office/officeart/2011/layout/TabList"/>
    <dgm:cxn modelId="{50A94F32-A29E-4564-AA53-28A8193FC428}" type="presOf" srcId="{F2582AF1-E061-4ED4-A1FF-7431BB04EFF5}" destId="{0550C96D-988C-487B-A5B8-7AC2932F2359}" srcOrd="0" destOrd="0" presId="urn:microsoft.com/office/officeart/2011/layout/TabList"/>
    <dgm:cxn modelId="{8BCA3F60-22CF-48A8-AA54-77537A1BD471}" type="presOf" srcId="{221036FC-D0DD-4AF4-A73F-B90CA6D89E90}" destId="{B899E9AD-1201-44E2-8AFF-A303D058548A}" srcOrd="0" destOrd="0" presId="urn:microsoft.com/office/officeart/2011/layout/TabList"/>
    <dgm:cxn modelId="{41783A63-587A-482D-A736-0851AD7BEDA5}" srcId="{1C117479-71B9-4D4E-A0B0-267ACBFD1E8E}" destId="{01F69880-9A23-4729-8B57-9CDE2DD58C6C}" srcOrd="1" destOrd="0" parTransId="{2AFF73E2-BC8F-419C-B6D9-06C298857730}" sibTransId="{02468D39-7FCF-47E7-9362-6A1E92FE1991}"/>
    <dgm:cxn modelId="{AC604747-F8D2-4BCF-B70A-D831F1770A54}" type="presOf" srcId="{3F502116-5471-47EE-B680-E43D0747A3AA}" destId="{8F9ECCBC-79DA-425D-BB0D-92F6998AEA08}" srcOrd="0" destOrd="0" presId="urn:microsoft.com/office/officeart/2011/layout/TabList"/>
    <dgm:cxn modelId="{39F6184A-2F19-49BC-BCC2-0E5320C8950E}" type="presOf" srcId="{E6DEA091-40BE-48C3-AA39-AFFE9E66E1BC}" destId="{88ADA2A4-C846-45D8-8650-9F07D3F3CD65}" srcOrd="0" destOrd="0" presId="urn:microsoft.com/office/officeart/2011/layout/TabList"/>
    <dgm:cxn modelId="{CF6CA06A-83C6-449C-8F84-3940C5D45A02}" type="presOf" srcId="{904384B4-A5CF-4D53-8B84-F5348C0E2032}" destId="{93E7AFBC-6BF9-4408-80A9-AD606F5A0ED8}" srcOrd="0" destOrd="0" presId="urn:microsoft.com/office/officeart/2011/layout/TabList"/>
    <dgm:cxn modelId="{60D4186B-5F37-430A-94E0-6F17D28198FF}" srcId="{01F69880-9A23-4729-8B57-9CDE2DD58C6C}" destId="{904384B4-A5CF-4D53-8B84-F5348C0E2032}" srcOrd="0" destOrd="0" parTransId="{86BADA18-60F9-44CE-81EB-21C4ECFA6A37}" sibTransId="{5D3B54F5-8105-47DA-AB65-D274AD860DFD}"/>
    <dgm:cxn modelId="{19B6AB92-1A71-4FBB-B452-0AE56380D8D2}" type="presOf" srcId="{07A53B25-8DFD-489C-8CFB-6B5A7CF9486C}" destId="{56DD280E-16D5-46DC-A546-78678BAB5814}" srcOrd="0" destOrd="0" presId="urn:microsoft.com/office/officeart/2011/layout/TabList"/>
    <dgm:cxn modelId="{225A7FAC-3917-416D-8A23-1E4C1D6DFECE}" type="presOf" srcId="{32582394-8F65-4C26-ABA3-71C462F2390B}" destId="{CB981962-4A44-4268-8473-7865A83A116B}" srcOrd="0" destOrd="0" presId="urn:microsoft.com/office/officeart/2011/layout/TabList"/>
    <dgm:cxn modelId="{DD17E1AF-9632-48DF-9833-E9879DE2A3B5}" srcId="{E6DEA091-40BE-48C3-AA39-AFFE9E66E1BC}" destId="{32582394-8F65-4C26-ABA3-71C462F2390B}" srcOrd="0" destOrd="0" parTransId="{676EDA48-CEDC-4A27-91E7-A8ED7B4BFF6E}" sibTransId="{6F66EF37-E9E6-486B-9BB8-B77AFC45C465}"/>
    <dgm:cxn modelId="{03D1BAB3-52C9-496A-9872-1F992A2366D3}" type="presOf" srcId="{BA6B5108-8B19-4614-A0F3-2F5533395F11}" destId="{4B948595-7F5F-4310-B6D9-E2949185A45E}" srcOrd="0" destOrd="0" presId="urn:microsoft.com/office/officeart/2011/layout/TabList"/>
    <dgm:cxn modelId="{CE474AB9-3378-4DAE-AFF8-09231604FA9E}" srcId="{1C117479-71B9-4D4E-A0B0-267ACBFD1E8E}" destId="{07A53B25-8DFD-489C-8CFB-6B5A7CF9486C}" srcOrd="2" destOrd="0" parTransId="{0C35BB1B-DB9C-446F-B0E0-7182D42F7BD5}" sibTransId="{38FB34C8-1365-4AAD-9D66-3154F4781F55}"/>
    <dgm:cxn modelId="{208011D9-7BD5-4DC9-B746-FDF9AFD5D3D4}" type="presOf" srcId="{1C117479-71B9-4D4E-A0B0-267ACBFD1E8E}" destId="{BECC4EF0-CE36-4124-A3EA-878441336828}" srcOrd="0" destOrd="0" presId="urn:microsoft.com/office/officeart/2011/layout/TabList"/>
    <dgm:cxn modelId="{CCD301E1-AE7E-4F86-8553-B0A26EB8F530}" srcId="{1C117479-71B9-4D4E-A0B0-267ACBFD1E8E}" destId="{4A18A084-7E75-47A3-B149-9C4DF6F719ED}" srcOrd="3" destOrd="0" parTransId="{E13B85AB-D76B-425E-A79F-818C3939CC81}" sibTransId="{AC94F3AC-FE7D-45B2-AA11-728381EBA880}"/>
    <dgm:cxn modelId="{AB55DBE2-E022-4BD2-9562-2441BE8C9B2E}" srcId="{F2582AF1-E061-4ED4-A1FF-7431BB04EFF5}" destId="{3F502116-5471-47EE-B680-E43D0747A3AA}" srcOrd="0" destOrd="0" parTransId="{6966C801-6E8D-4EAB-B9EB-8611BDA5EE22}" sibTransId="{3D069AC6-962B-4A2F-B09A-15DF90E39E33}"/>
    <dgm:cxn modelId="{F984BFEF-C483-4708-89DE-E918DDF5BF7B}" srcId="{1C117479-71B9-4D4E-A0B0-267ACBFD1E8E}" destId="{F2582AF1-E061-4ED4-A1FF-7431BB04EFF5}" srcOrd="0" destOrd="0" parTransId="{5A3B486F-B1FF-4AEA-9BF9-A3DC9DFB3D9D}" sibTransId="{1D835C68-9996-43A8-8583-BDF20B53D603}"/>
    <dgm:cxn modelId="{A73FC909-F569-4F58-BBEA-30183678F35C}" type="presParOf" srcId="{BECC4EF0-CE36-4124-A3EA-878441336828}" destId="{567534B3-8232-4160-A22B-6E712619C5F6}" srcOrd="0" destOrd="0" presId="urn:microsoft.com/office/officeart/2011/layout/TabList"/>
    <dgm:cxn modelId="{DC19F503-44F3-4BAA-8913-CCB65297AA5A}" type="presParOf" srcId="{567534B3-8232-4160-A22B-6E712619C5F6}" destId="{8F9ECCBC-79DA-425D-BB0D-92F6998AEA08}" srcOrd="0" destOrd="0" presId="urn:microsoft.com/office/officeart/2011/layout/TabList"/>
    <dgm:cxn modelId="{AA532A82-B2E1-49A6-A6CA-3BB14B0990F5}" type="presParOf" srcId="{567534B3-8232-4160-A22B-6E712619C5F6}" destId="{0550C96D-988C-487B-A5B8-7AC2932F2359}" srcOrd="1" destOrd="0" presId="urn:microsoft.com/office/officeart/2011/layout/TabList"/>
    <dgm:cxn modelId="{460BDDEC-751A-4068-B2DC-93C333EB6911}" type="presParOf" srcId="{567534B3-8232-4160-A22B-6E712619C5F6}" destId="{4D6F586C-B14F-40A3-8FBF-1ED44257CB99}" srcOrd="2" destOrd="0" presId="urn:microsoft.com/office/officeart/2011/layout/TabList"/>
    <dgm:cxn modelId="{94FB03E6-FDF2-40F3-AB27-AA055A9A5002}" type="presParOf" srcId="{BECC4EF0-CE36-4124-A3EA-878441336828}" destId="{894D5690-DA67-447E-8FBA-CD62D3C45DDB}" srcOrd="1" destOrd="0" presId="urn:microsoft.com/office/officeart/2011/layout/TabList"/>
    <dgm:cxn modelId="{D2EE7539-0920-44A4-A4D3-128686E28B60}" type="presParOf" srcId="{BECC4EF0-CE36-4124-A3EA-878441336828}" destId="{FF0BF02C-A5F1-45B5-BA68-FE5E08AEA35A}" srcOrd="2" destOrd="0" presId="urn:microsoft.com/office/officeart/2011/layout/TabList"/>
    <dgm:cxn modelId="{8F25EEC3-90D6-4ED9-9042-D12F16116DB4}" type="presParOf" srcId="{FF0BF02C-A5F1-45B5-BA68-FE5E08AEA35A}" destId="{93E7AFBC-6BF9-4408-80A9-AD606F5A0ED8}" srcOrd="0" destOrd="0" presId="urn:microsoft.com/office/officeart/2011/layout/TabList"/>
    <dgm:cxn modelId="{EAB214B3-7ABC-4E9D-A0E1-CA32A8D54E20}" type="presParOf" srcId="{FF0BF02C-A5F1-45B5-BA68-FE5E08AEA35A}" destId="{58B6E70B-F98B-4ECC-8505-6AED1AACB3FF}" srcOrd="1" destOrd="0" presId="urn:microsoft.com/office/officeart/2011/layout/TabList"/>
    <dgm:cxn modelId="{A3D03430-4C39-4544-BBEB-F03038028527}" type="presParOf" srcId="{FF0BF02C-A5F1-45B5-BA68-FE5E08AEA35A}" destId="{9F856B9B-4446-449B-AD7A-8F44322199F9}" srcOrd="2" destOrd="0" presId="urn:microsoft.com/office/officeart/2011/layout/TabList"/>
    <dgm:cxn modelId="{795CCF1C-0852-46AE-BCC7-A7FA151471A0}" type="presParOf" srcId="{BECC4EF0-CE36-4124-A3EA-878441336828}" destId="{E1660CA9-96A9-4D1D-BBF8-EEDCCFEF390E}" srcOrd="3" destOrd="0" presId="urn:microsoft.com/office/officeart/2011/layout/TabList"/>
    <dgm:cxn modelId="{A0E54377-035C-439F-A321-367931E2A245}" type="presParOf" srcId="{BECC4EF0-CE36-4124-A3EA-878441336828}" destId="{B9A33A57-652C-4535-B52F-A21A44A2402C}" srcOrd="4" destOrd="0" presId="urn:microsoft.com/office/officeart/2011/layout/TabList"/>
    <dgm:cxn modelId="{D665A9DF-A727-4CF0-9529-6E2CFC07485F}" type="presParOf" srcId="{B9A33A57-652C-4535-B52F-A21A44A2402C}" destId="{B899E9AD-1201-44E2-8AFF-A303D058548A}" srcOrd="0" destOrd="0" presId="urn:microsoft.com/office/officeart/2011/layout/TabList"/>
    <dgm:cxn modelId="{8AF36BBB-E55E-4D03-B955-AF407B201293}" type="presParOf" srcId="{B9A33A57-652C-4535-B52F-A21A44A2402C}" destId="{56DD280E-16D5-46DC-A546-78678BAB5814}" srcOrd="1" destOrd="0" presId="urn:microsoft.com/office/officeart/2011/layout/TabList"/>
    <dgm:cxn modelId="{1FB017E0-B4A4-4473-BFCE-EA85DE240319}" type="presParOf" srcId="{B9A33A57-652C-4535-B52F-A21A44A2402C}" destId="{54A4D79B-43FA-4464-B3EB-1EF4D37C4B9F}" srcOrd="2" destOrd="0" presId="urn:microsoft.com/office/officeart/2011/layout/TabList"/>
    <dgm:cxn modelId="{205EDC6D-44CF-4A95-BBC9-29E443B8F47D}" type="presParOf" srcId="{BECC4EF0-CE36-4124-A3EA-878441336828}" destId="{CCB911D4-EE0D-43DE-98CD-6764E4EFD0A1}" srcOrd="5" destOrd="0" presId="urn:microsoft.com/office/officeart/2011/layout/TabList"/>
    <dgm:cxn modelId="{24268A6D-03F0-4C1C-8D4C-753B784C0F92}" type="presParOf" srcId="{BECC4EF0-CE36-4124-A3EA-878441336828}" destId="{B9670788-B34B-408E-B55C-FE659A1AE42F}" srcOrd="6" destOrd="0" presId="urn:microsoft.com/office/officeart/2011/layout/TabList"/>
    <dgm:cxn modelId="{011AFB25-F25B-46F5-94CA-246D521505C9}" type="presParOf" srcId="{B9670788-B34B-408E-B55C-FE659A1AE42F}" destId="{4B948595-7F5F-4310-B6D9-E2949185A45E}" srcOrd="0" destOrd="0" presId="urn:microsoft.com/office/officeart/2011/layout/TabList"/>
    <dgm:cxn modelId="{4D5E4D42-ED70-4447-A25E-0D7CE9DE263E}" type="presParOf" srcId="{B9670788-B34B-408E-B55C-FE659A1AE42F}" destId="{D67408D5-47BB-4054-BEE2-174D6B496010}" srcOrd="1" destOrd="0" presId="urn:microsoft.com/office/officeart/2011/layout/TabList"/>
    <dgm:cxn modelId="{41A075DA-49CD-4710-8555-8C4D473844D3}" type="presParOf" srcId="{B9670788-B34B-408E-B55C-FE659A1AE42F}" destId="{C88B7297-6936-48E8-8134-69DEDF8EBEB9}" srcOrd="2" destOrd="0" presId="urn:microsoft.com/office/officeart/2011/layout/TabList"/>
    <dgm:cxn modelId="{3886E5CD-4FEA-47F0-AAF3-4A86129F1D4A}" type="presParOf" srcId="{BECC4EF0-CE36-4124-A3EA-878441336828}" destId="{D2F1166C-18FD-4AC0-82B5-99CEA9E868B8}" srcOrd="7" destOrd="0" presId="urn:microsoft.com/office/officeart/2011/layout/TabList"/>
    <dgm:cxn modelId="{E2617850-41AF-4CE8-9AB0-BBE9E1AA1B62}" type="presParOf" srcId="{BECC4EF0-CE36-4124-A3EA-878441336828}" destId="{01EEAC40-D0F7-4760-A6A5-8134E0707681}" srcOrd="8" destOrd="0" presId="urn:microsoft.com/office/officeart/2011/layout/TabList"/>
    <dgm:cxn modelId="{907289B0-57BC-4FB0-9FA5-B88A20C572B6}" type="presParOf" srcId="{01EEAC40-D0F7-4760-A6A5-8134E0707681}" destId="{CB981962-4A44-4268-8473-7865A83A116B}" srcOrd="0" destOrd="0" presId="urn:microsoft.com/office/officeart/2011/layout/TabList"/>
    <dgm:cxn modelId="{891F25BF-823E-4610-92CB-DD7F17FDEEEA}" type="presParOf" srcId="{01EEAC40-D0F7-4760-A6A5-8134E0707681}" destId="{88ADA2A4-C846-45D8-8650-9F07D3F3CD65}" srcOrd="1" destOrd="0" presId="urn:microsoft.com/office/officeart/2011/layout/TabList"/>
    <dgm:cxn modelId="{D10B9E3C-4057-444A-9006-367273400F2E}" type="presParOf" srcId="{01EEAC40-D0F7-4760-A6A5-8134E0707681}" destId="{9734F1D9-6938-4007-87CB-CF666729C92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E727A-9431-4040-B9EA-BD3CE7636870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DF63E81A-F7B9-4591-818C-C0B4D712076A}">
      <dgm:prSet phldrT="[Text]"/>
      <dgm:spPr/>
      <dgm:t>
        <a:bodyPr/>
        <a:lstStyle/>
        <a:p>
          <a:r>
            <a:rPr lang="cs-CZ" dirty="0"/>
            <a:t>Spokojenost</a:t>
          </a:r>
        </a:p>
      </dgm:t>
    </dgm:pt>
    <dgm:pt modelId="{C411BA82-0822-4869-807C-04CAAC99034F}" type="parTrans" cxnId="{D1FC60E3-0680-4FB7-B892-D25DF3125401}">
      <dgm:prSet/>
      <dgm:spPr/>
      <dgm:t>
        <a:bodyPr/>
        <a:lstStyle/>
        <a:p>
          <a:endParaRPr lang="cs-CZ"/>
        </a:p>
      </dgm:t>
    </dgm:pt>
    <dgm:pt modelId="{84715F69-950C-4560-942A-9E0B6CBA227B}" type="sibTrans" cxnId="{D1FC60E3-0680-4FB7-B892-D25DF3125401}">
      <dgm:prSet/>
      <dgm:spPr/>
      <dgm:t>
        <a:bodyPr/>
        <a:lstStyle/>
        <a:p>
          <a:endParaRPr lang="cs-CZ"/>
        </a:p>
      </dgm:t>
    </dgm:pt>
    <dgm:pt modelId="{1E84295D-444D-4C33-A867-E62695B745EA}">
      <dgm:prSet phldrT="[Text]"/>
      <dgm:spPr/>
      <dgm:t>
        <a:bodyPr/>
        <a:lstStyle/>
        <a:p>
          <a:r>
            <a:rPr lang="cs-CZ" dirty="0"/>
            <a:t>Učení</a:t>
          </a:r>
        </a:p>
      </dgm:t>
    </dgm:pt>
    <dgm:pt modelId="{7F1194DB-B788-46B8-9979-7D54F56D0999}" type="parTrans" cxnId="{727816C2-74BE-4B28-9A34-20F2959C7424}">
      <dgm:prSet/>
      <dgm:spPr/>
      <dgm:t>
        <a:bodyPr/>
        <a:lstStyle/>
        <a:p>
          <a:endParaRPr lang="cs-CZ"/>
        </a:p>
      </dgm:t>
    </dgm:pt>
    <dgm:pt modelId="{CEE6BF76-A310-4A66-B7AC-D2272B7067FB}" type="sibTrans" cxnId="{727816C2-74BE-4B28-9A34-20F2959C7424}">
      <dgm:prSet/>
      <dgm:spPr/>
      <dgm:t>
        <a:bodyPr/>
        <a:lstStyle/>
        <a:p>
          <a:endParaRPr lang="cs-CZ"/>
        </a:p>
      </dgm:t>
    </dgm:pt>
    <dgm:pt modelId="{5ADF3440-A22C-48D2-8BD1-00D7C8781ED5}">
      <dgm:prSet phldrT="[Text]"/>
      <dgm:spPr/>
      <dgm:t>
        <a:bodyPr/>
        <a:lstStyle/>
        <a:p>
          <a:r>
            <a:rPr lang="cs-CZ" dirty="0"/>
            <a:t>Chování</a:t>
          </a:r>
        </a:p>
      </dgm:t>
    </dgm:pt>
    <dgm:pt modelId="{D2C7711B-A374-408D-9758-EF3D56457482}" type="parTrans" cxnId="{C7447C96-67FE-4689-AB5B-9D0ED4DD618C}">
      <dgm:prSet/>
      <dgm:spPr/>
      <dgm:t>
        <a:bodyPr/>
        <a:lstStyle/>
        <a:p>
          <a:endParaRPr lang="cs-CZ"/>
        </a:p>
      </dgm:t>
    </dgm:pt>
    <dgm:pt modelId="{E10133AE-8170-426D-8364-4885FE06D82B}" type="sibTrans" cxnId="{C7447C96-67FE-4689-AB5B-9D0ED4DD618C}">
      <dgm:prSet/>
      <dgm:spPr/>
      <dgm:t>
        <a:bodyPr/>
        <a:lstStyle/>
        <a:p>
          <a:endParaRPr lang="cs-CZ"/>
        </a:p>
      </dgm:t>
    </dgm:pt>
    <dgm:pt modelId="{3D37947A-6956-4CF1-8BBD-64925E49C02C}">
      <dgm:prSet phldrT="[Text]"/>
      <dgm:spPr/>
      <dgm:t>
        <a:bodyPr/>
        <a:lstStyle/>
        <a:p>
          <a:r>
            <a:rPr lang="cs-CZ" dirty="0"/>
            <a:t>Dopady</a:t>
          </a:r>
        </a:p>
      </dgm:t>
    </dgm:pt>
    <dgm:pt modelId="{06360176-8844-41B3-9CA9-69B2A0A2293D}" type="parTrans" cxnId="{DC04AC80-338C-44EA-9FD7-929971D762D5}">
      <dgm:prSet/>
      <dgm:spPr/>
      <dgm:t>
        <a:bodyPr/>
        <a:lstStyle/>
        <a:p>
          <a:endParaRPr lang="cs-CZ"/>
        </a:p>
      </dgm:t>
    </dgm:pt>
    <dgm:pt modelId="{71AB1D29-49C2-4970-A891-E9F58C3D93DB}" type="sibTrans" cxnId="{DC04AC80-338C-44EA-9FD7-929971D762D5}">
      <dgm:prSet/>
      <dgm:spPr/>
      <dgm:t>
        <a:bodyPr/>
        <a:lstStyle/>
        <a:p>
          <a:endParaRPr lang="cs-CZ"/>
        </a:p>
      </dgm:t>
    </dgm:pt>
    <dgm:pt modelId="{17F80126-E94A-4142-91F8-FE1ACC9AA969}" type="pres">
      <dgm:prSet presAssocID="{051E727A-9431-4040-B9EA-BD3CE7636870}" presName="compositeShape" presStyleCnt="0">
        <dgm:presLayoutVars>
          <dgm:dir/>
          <dgm:resizeHandles/>
        </dgm:presLayoutVars>
      </dgm:prSet>
      <dgm:spPr/>
    </dgm:pt>
    <dgm:pt modelId="{C6E346E9-48A6-40A7-B80D-A14E6B3CB8F6}" type="pres">
      <dgm:prSet presAssocID="{051E727A-9431-4040-B9EA-BD3CE7636870}" presName="pyramid" presStyleLbl="node1" presStyleIdx="0" presStyleCnt="1"/>
      <dgm:spPr/>
    </dgm:pt>
    <dgm:pt modelId="{89BCA232-5ED7-4A7E-BAFB-0A5D12B2FA5D}" type="pres">
      <dgm:prSet presAssocID="{051E727A-9431-4040-B9EA-BD3CE7636870}" presName="theList" presStyleCnt="0"/>
      <dgm:spPr/>
    </dgm:pt>
    <dgm:pt modelId="{1BBD3F25-B611-4E23-9A19-A276A48491BF}" type="pres">
      <dgm:prSet presAssocID="{DF63E81A-F7B9-4591-818C-C0B4D712076A}" presName="aNode" presStyleLbl="fgAcc1" presStyleIdx="0" presStyleCnt="4">
        <dgm:presLayoutVars>
          <dgm:bulletEnabled val="1"/>
        </dgm:presLayoutVars>
      </dgm:prSet>
      <dgm:spPr/>
    </dgm:pt>
    <dgm:pt modelId="{F6EFEAFE-12C1-4F18-A619-F09E8ABB8A41}" type="pres">
      <dgm:prSet presAssocID="{DF63E81A-F7B9-4591-818C-C0B4D712076A}" presName="aSpace" presStyleCnt="0"/>
      <dgm:spPr/>
    </dgm:pt>
    <dgm:pt modelId="{D4F2A26F-7F8F-4264-B3D1-CC1A703E992E}" type="pres">
      <dgm:prSet presAssocID="{1E84295D-444D-4C33-A867-E62695B745EA}" presName="aNode" presStyleLbl="fgAcc1" presStyleIdx="1" presStyleCnt="4">
        <dgm:presLayoutVars>
          <dgm:bulletEnabled val="1"/>
        </dgm:presLayoutVars>
      </dgm:prSet>
      <dgm:spPr/>
    </dgm:pt>
    <dgm:pt modelId="{78BD9549-82B0-44E0-8A2B-9B2C0DE1B8FC}" type="pres">
      <dgm:prSet presAssocID="{1E84295D-444D-4C33-A867-E62695B745EA}" presName="aSpace" presStyleCnt="0"/>
      <dgm:spPr/>
    </dgm:pt>
    <dgm:pt modelId="{8E844D4A-4C26-4BC4-A84D-5EF67F92F8CD}" type="pres">
      <dgm:prSet presAssocID="{5ADF3440-A22C-48D2-8BD1-00D7C8781ED5}" presName="aNode" presStyleLbl="fgAcc1" presStyleIdx="2" presStyleCnt="4">
        <dgm:presLayoutVars>
          <dgm:bulletEnabled val="1"/>
        </dgm:presLayoutVars>
      </dgm:prSet>
      <dgm:spPr/>
    </dgm:pt>
    <dgm:pt modelId="{4215E9F6-DCD6-4FBC-B1B4-1199A72A0996}" type="pres">
      <dgm:prSet presAssocID="{5ADF3440-A22C-48D2-8BD1-00D7C8781ED5}" presName="aSpace" presStyleCnt="0"/>
      <dgm:spPr/>
    </dgm:pt>
    <dgm:pt modelId="{AB525F9A-4322-4EA1-83F9-B819FBD7D3F0}" type="pres">
      <dgm:prSet presAssocID="{3D37947A-6956-4CF1-8BBD-64925E49C02C}" presName="aNode" presStyleLbl="fgAcc1" presStyleIdx="3" presStyleCnt="4">
        <dgm:presLayoutVars>
          <dgm:bulletEnabled val="1"/>
        </dgm:presLayoutVars>
      </dgm:prSet>
      <dgm:spPr/>
    </dgm:pt>
    <dgm:pt modelId="{6C41E3D6-F60B-4B58-8CDC-AF2A24963CD8}" type="pres">
      <dgm:prSet presAssocID="{3D37947A-6956-4CF1-8BBD-64925E49C02C}" presName="aSpace" presStyleCnt="0"/>
      <dgm:spPr/>
    </dgm:pt>
  </dgm:ptLst>
  <dgm:cxnLst>
    <dgm:cxn modelId="{D2857001-D404-46AF-90D3-7E6C87766835}" type="presOf" srcId="{5ADF3440-A22C-48D2-8BD1-00D7C8781ED5}" destId="{8E844D4A-4C26-4BC4-A84D-5EF67F92F8CD}" srcOrd="0" destOrd="0" presId="urn:microsoft.com/office/officeart/2005/8/layout/pyramid2"/>
    <dgm:cxn modelId="{1DBCE20F-E3F2-410B-ABF0-803871396A75}" type="presOf" srcId="{3D37947A-6956-4CF1-8BBD-64925E49C02C}" destId="{AB525F9A-4322-4EA1-83F9-B819FBD7D3F0}" srcOrd="0" destOrd="0" presId="urn:microsoft.com/office/officeart/2005/8/layout/pyramid2"/>
    <dgm:cxn modelId="{1C53695E-0D6C-49FB-BA17-81B0CD8C4682}" type="presOf" srcId="{051E727A-9431-4040-B9EA-BD3CE7636870}" destId="{17F80126-E94A-4142-91F8-FE1ACC9AA969}" srcOrd="0" destOrd="0" presId="urn:microsoft.com/office/officeart/2005/8/layout/pyramid2"/>
    <dgm:cxn modelId="{DC04AC80-338C-44EA-9FD7-929971D762D5}" srcId="{051E727A-9431-4040-B9EA-BD3CE7636870}" destId="{3D37947A-6956-4CF1-8BBD-64925E49C02C}" srcOrd="3" destOrd="0" parTransId="{06360176-8844-41B3-9CA9-69B2A0A2293D}" sibTransId="{71AB1D29-49C2-4970-A891-E9F58C3D93DB}"/>
    <dgm:cxn modelId="{C7447C96-67FE-4689-AB5B-9D0ED4DD618C}" srcId="{051E727A-9431-4040-B9EA-BD3CE7636870}" destId="{5ADF3440-A22C-48D2-8BD1-00D7C8781ED5}" srcOrd="2" destOrd="0" parTransId="{D2C7711B-A374-408D-9758-EF3D56457482}" sibTransId="{E10133AE-8170-426D-8364-4885FE06D82B}"/>
    <dgm:cxn modelId="{12F886A6-579F-4AC2-9A52-3DEE27F5DDF3}" type="presOf" srcId="{1E84295D-444D-4C33-A867-E62695B745EA}" destId="{D4F2A26F-7F8F-4264-B3D1-CC1A703E992E}" srcOrd="0" destOrd="0" presId="urn:microsoft.com/office/officeart/2005/8/layout/pyramid2"/>
    <dgm:cxn modelId="{727816C2-74BE-4B28-9A34-20F2959C7424}" srcId="{051E727A-9431-4040-B9EA-BD3CE7636870}" destId="{1E84295D-444D-4C33-A867-E62695B745EA}" srcOrd="1" destOrd="0" parTransId="{7F1194DB-B788-46B8-9979-7D54F56D0999}" sibTransId="{CEE6BF76-A310-4A66-B7AC-D2272B7067FB}"/>
    <dgm:cxn modelId="{D1FC60E3-0680-4FB7-B892-D25DF3125401}" srcId="{051E727A-9431-4040-B9EA-BD3CE7636870}" destId="{DF63E81A-F7B9-4591-818C-C0B4D712076A}" srcOrd="0" destOrd="0" parTransId="{C411BA82-0822-4869-807C-04CAAC99034F}" sibTransId="{84715F69-950C-4560-942A-9E0B6CBA227B}"/>
    <dgm:cxn modelId="{8C6CBBF0-F847-4637-9B23-E386260D23F5}" type="presOf" srcId="{DF63E81A-F7B9-4591-818C-C0B4D712076A}" destId="{1BBD3F25-B611-4E23-9A19-A276A48491BF}" srcOrd="0" destOrd="0" presId="urn:microsoft.com/office/officeart/2005/8/layout/pyramid2"/>
    <dgm:cxn modelId="{32EBFBA9-AC42-43CE-8208-10BB655E9DC5}" type="presParOf" srcId="{17F80126-E94A-4142-91F8-FE1ACC9AA969}" destId="{C6E346E9-48A6-40A7-B80D-A14E6B3CB8F6}" srcOrd="0" destOrd="0" presId="urn:microsoft.com/office/officeart/2005/8/layout/pyramid2"/>
    <dgm:cxn modelId="{0C657DC6-2B6A-48AF-99D3-7B0F62F5046E}" type="presParOf" srcId="{17F80126-E94A-4142-91F8-FE1ACC9AA969}" destId="{89BCA232-5ED7-4A7E-BAFB-0A5D12B2FA5D}" srcOrd="1" destOrd="0" presId="urn:microsoft.com/office/officeart/2005/8/layout/pyramid2"/>
    <dgm:cxn modelId="{67F63884-44E3-4D3F-9D84-B674F8E830BF}" type="presParOf" srcId="{89BCA232-5ED7-4A7E-BAFB-0A5D12B2FA5D}" destId="{1BBD3F25-B611-4E23-9A19-A276A48491BF}" srcOrd="0" destOrd="0" presId="urn:microsoft.com/office/officeart/2005/8/layout/pyramid2"/>
    <dgm:cxn modelId="{E973DC17-B146-4554-BC8A-AC3C2BC56B40}" type="presParOf" srcId="{89BCA232-5ED7-4A7E-BAFB-0A5D12B2FA5D}" destId="{F6EFEAFE-12C1-4F18-A619-F09E8ABB8A41}" srcOrd="1" destOrd="0" presId="urn:microsoft.com/office/officeart/2005/8/layout/pyramid2"/>
    <dgm:cxn modelId="{20197A80-34F3-4896-99FA-F0B7894FBF9E}" type="presParOf" srcId="{89BCA232-5ED7-4A7E-BAFB-0A5D12B2FA5D}" destId="{D4F2A26F-7F8F-4264-B3D1-CC1A703E992E}" srcOrd="2" destOrd="0" presId="urn:microsoft.com/office/officeart/2005/8/layout/pyramid2"/>
    <dgm:cxn modelId="{685E608B-CB5B-4D2D-8719-4AF5AA3DC434}" type="presParOf" srcId="{89BCA232-5ED7-4A7E-BAFB-0A5D12B2FA5D}" destId="{78BD9549-82B0-44E0-8A2B-9B2C0DE1B8FC}" srcOrd="3" destOrd="0" presId="urn:microsoft.com/office/officeart/2005/8/layout/pyramid2"/>
    <dgm:cxn modelId="{AD4ECE9C-FE5C-4B59-9B1A-7E2F6258C79D}" type="presParOf" srcId="{89BCA232-5ED7-4A7E-BAFB-0A5D12B2FA5D}" destId="{8E844D4A-4C26-4BC4-A84D-5EF67F92F8CD}" srcOrd="4" destOrd="0" presId="urn:microsoft.com/office/officeart/2005/8/layout/pyramid2"/>
    <dgm:cxn modelId="{06AF06E2-AA82-4F7A-B731-321FB71B8555}" type="presParOf" srcId="{89BCA232-5ED7-4A7E-BAFB-0A5D12B2FA5D}" destId="{4215E9F6-DCD6-4FBC-B1B4-1199A72A0996}" srcOrd="5" destOrd="0" presId="urn:microsoft.com/office/officeart/2005/8/layout/pyramid2"/>
    <dgm:cxn modelId="{F65FC384-D187-488F-9135-E0DF88FB5B61}" type="presParOf" srcId="{89BCA232-5ED7-4A7E-BAFB-0A5D12B2FA5D}" destId="{AB525F9A-4322-4EA1-83F9-B819FBD7D3F0}" srcOrd="6" destOrd="0" presId="urn:microsoft.com/office/officeart/2005/8/layout/pyramid2"/>
    <dgm:cxn modelId="{440F63E2-4299-43A5-8062-8741138477B4}" type="presParOf" srcId="{89BCA232-5ED7-4A7E-BAFB-0A5D12B2FA5D}" destId="{6C41E3D6-F60B-4B58-8CDC-AF2A24963CD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1E727A-9431-4040-B9EA-BD3CE7636870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DF63E81A-F7B9-4591-818C-C0B4D712076A}">
      <dgm:prSet phldrT="[Text]"/>
      <dgm:spPr/>
      <dgm:t>
        <a:bodyPr/>
        <a:lstStyle/>
        <a:p>
          <a:r>
            <a:rPr lang="cs-CZ" dirty="0"/>
            <a:t>Spokojenost</a:t>
          </a:r>
        </a:p>
      </dgm:t>
    </dgm:pt>
    <dgm:pt modelId="{C411BA82-0822-4869-807C-04CAAC99034F}" type="parTrans" cxnId="{D1FC60E3-0680-4FB7-B892-D25DF3125401}">
      <dgm:prSet/>
      <dgm:spPr/>
      <dgm:t>
        <a:bodyPr/>
        <a:lstStyle/>
        <a:p>
          <a:endParaRPr lang="cs-CZ"/>
        </a:p>
      </dgm:t>
    </dgm:pt>
    <dgm:pt modelId="{84715F69-950C-4560-942A-9E0B6CBA227B}" type="sibTrans" cxnId="{D1FC60E3-0680-4FB7-B892-D25DF3125401}">
      <dgm:prSet/>
      <dgm:spPr/>
      <dgm:t>
        <a:bodyPr/>
        <a:lstStyle/>
        <a:p>
          <a:endParaRPr lang="cs-CZ"/>
        </a:p>
      </dgm:t>
    </dgm:pt>
    <dgm:pt modelId="{1E84295D-444D-4C33-A867-E62695B745EA}">
      <dgm:prSet phldrT="[Text]"/>
      <dgm:spPr/>
      <dgm:t>
        <a:bodyPr/>
        <a:lstStyle/>
        <a:p>
          <a:r>
            <a:rPr lang="cs-CZ" dirty="0"/>
            <a:t>Učení</a:t>
          </a:r>
        </a:p>
      </dgm:t>
    </dgm:pt>
    <dgm:pt modelId="{7F1194DB-B788-46B8-9979-7D54F56D0999}" type="parTrans" cxnId="{727816C2-74BE-4B28-9A34-20F2959C7424}">
      <dgm:prSet/>
      <dgm:spPr/>
      <dgm:t>
        <a:bodyPr/>
        <a:lstStyle/>
        <a:p>
          <a:endParaRPr lang="cs-CZ"/>
        </a:p>
      </dgm:t>
    </dgm:pt>
    <dgm:pt modelId="{CEE6BF76-A310-4A66-B7AC-D2272B7067FB}" type="sibTrans" cxnId="{727816C2-74BE-4B28-9A34-20F2959C7424}">
      <dgm:prSet/>
      <dgm:spPr/>
      <dgm:t>
        <a:bodyPr/>
        <a:lstStyle/>
        <a:p>
          <a:endParaRPr lang="cs-CZ"/>
        </a:p>
      </dgm:t>
    </dgm:pt>
    <dgm:pt modelId="{5ADF3440-A22C-48D2-8BD1-00D7C8781ED5}">
      <dgm:prSet phldrT="[Text]"/>
      <dgm:spPr/>
      <dgm:t>
        <a:bodyPr/>
        <a:lstStyle/>
        <a:p>
          <a:r>
            <a:rPr lang="cs-CZ" dirty="0"/>
            <a:t>Chování</a:t>
          </a:r>
        </a:p>
      </dgm:t>
    </dgm:pt>
    <dgm:pt modelId="{D2C7711B-A374-408D-9758-EF3D56457482}" type="parTrans" cxnId="{C7447C96-67FE-4689-AB5B-9D0ED4DD618C}">
      <dgm:prSet/>
      <dgm:spPr/>
      <dgm:t>
        <a:bodyPr/>
        <a:lstStyle/>
        <a:p>
          <a:endParaRPr lang="cs-CZ"/>
        </a:p>
      </dgm:t>
    </dgm:pt>
    <dgm:pt modelId="{E10133AE-8170-426D-8364-4885FE06D82B}" type="sibTrans" cxnId="{C7447C96-67FE-4689-AB5B-9D0ED4DD618C}">
      <dgm:prSet/>
      <dgm:spPr/>
      <dgm:t>
        <a:bodyPr/>
        <a:lstStyle/>
        <a:p>
          <a:endParaRPr lang="cs-CZ"/>
        </a:p>
      </dgm:t>
    </dgm:pt>
    <dgm:pt modelId="{3D37947A-6956-4CF1-8BBD-64925E49C02C}">
      <dgm:prSet phldrT="[Text]"/>
      <dgm:spPr/>
      <dgm:t>
        <a:bodyPr/>
        <a:lstStyle/>
        <a:p>
          <a:r>
            <a:rPr lang="cs-CZ" dirty="0"/>
            <a:t>Dopady</a:t>
          </a:r>
        </a:p>
      </dgm:t>
    </dgm:pt>
    <dgm:pt modelId="{06360176-8844-41B3-9CA9-69B2A0A2293D}" type="parTrans" cxnId="{DC04AC80-338C-44EA-9FD7-929971D762D5}">
      <dgm:prSet/>
      <dgm:spPr/>
      <dgm:t>
        <a:bodyPr/>
        <a:lstStyle/>
        <a:p>
          <a:endParaRPr lang="cs-CZ"/>
        </a:p>
      </dgm:t>
    </dgm:pt>
    <dgm:pt modelId="{71AB1D29-49C2-4970-A891-E9F58C3D93DB}" type="sibTrans" cxnId="{DC04AC80-338C-44EA-9FD7-929971D762D5}">
      <dgm:prSet/>
      <dgm:spPr/>
      <dgm:t>
        <a:bodyPr/>
        <a:lstStyle/>
        <a:p>
          <a:endParaRPr lang="cs-CZ"/>
        </a:p>
      </dgm:t>
    </dgm:pt>
    <dgm:pt modelId="{17F80126-E94A-4142-91F8-FE1ACC9AA969}" type="pres">
      <dgm:prSet presAssocID="{051E727A-9431-4040-B9EA-BD3CE7636870}" presName="compositeShape" presStyleCnt="0">
        <dgm:presLayoutVars>
          <dgm:dir/>
          <dgm:resizeHandles/>
        </dgm:presLayoutVars>
      </dgm:prSet>
      <dgm:spPr/>
    </dgm:pt>
    <dgm:pt modelId="{C6E346E9-48A6-40A7-B80D-A14E6B3CB8F6}" type="pres">
      <dgm:prSet presAssocID="{051E727A-9431-4040-B9EA-BD3CE7636870}" presName="pyramid" presStyleLbl="node1" presStyleIdx="0" presStyleCnt="1"/>
      <dgm:spPr/>
    </dgm:pt>
    <dgm:pt modelId="{89BCA232-5ED7-4A7E-BAFB-0A5D12B2FA5D}" type="pres">
      <dgm:prSet presAssocID="{051E727A-9431-4040-B9EA-BD3CE7636870}" presName="theList" presStyleCnt="0"/>
      <dgm:spPr/>
    </dgm:pt>
    <dgm:pt modelId="{1BBD3F25-B611-4E23-9A19-A276A48491BF}" type="pres">
      <dgm:prSet presAssocID="{DF63E81A-F7B9-4591-818C-C0B4D712076A}" presName="aNode" presStyleLbl="fgAcc1" presStyleIdx="0" presStyleCnt="4">
        <dgm:presLayoutVars>
          <dgm:bulletEnabled val="1"/>
        </dgm:presLayoutVars>
      </dgm:prSet>
      <dgm:spPr/>
    </dgm:pt>
    <dgm:pt modelId="{F6EFEAFE-12C1-4F18-A619-F09E8ABB8A41}" type="pres">
      <dgm:prSet presAssocID="{DF63E81A-F7B9-4591-818C-C0B4D712076A}" presName="aSpace" presStyleCnt="0"/>
      <dgm:spPr/>
    </dgm:pt>
    <dgm:pt modelId="{D4F2A26F-7F8F-4264-B3D1-CC1A703E992E}" type="pres">
      <dgm:prSet presAssocID="{1E84295D-444D-4C33-A867-E62695B745EA}" presName="aNode" presStyleLbl="fgAcc1" presStyleIdx="1" presStyleCnt="4">
        <dgm:presLayoutVars>
          <dgm:bulletEnabled val="1"/>
        </dgm:presLayoutVars>
      </dgm:prSet>
      <dgm:spPr/>
    </dgm:pt>
    <dgm:pt modelId="{78BD9549-82B0-44E0-8A2B-9B2C0DE1B8FC}" type="pres">
      <dgm:prSet presAssocID="{1E84295D-444D-4C33-A867-E62695B745EA}" presName="aSpace" presStyleCnt="0"/>
      <dgm:spPr/>
    </dgm:pt>
    <dgm:pt modelId="{8E844D4A-4C26-4BC4-A84D-5EF67F92F8CD}" type="pres">
      <dgm:prSet presAssocID="{5ADF3440-A22C-48D2-8BD1-00D7C8781ED5}" presName="aNode" presStyleLbl="fgAcc1" presStyleIdx="2" presStyleCnt="4">
        <dgm:presLayoutVars>
          <dgm:bulletEnabled val="1"/>
        </dgm:presLayoutVars>
      </dgm:prSet>
      <dgm:spPr/>
    </dgm:pt>
    <dgm:pt modelId="{4215E9F6-DCD6-4FBC-B1B4-1199A72A0996}" type="pres">
      <dgm:prSet presAssocID="{5ADF3440-A22C-48D2-8BD1-00D7C8781ED5}" presName="aSpace" presStyleCnt="0"/>
      <dgm:spPr/>
    </dgm:pt>
    <dgm:pt modelId="{AB525F9A-4322-4EA1-83F9-B819FBD7D3F0}" type="pres">
      <dgm:prSet presAssocID="{3D37947A-6956-4CF1-8BBD-64925E49C02C}" presName="aNode" presStyleLbl="fgAcc1" presStyleIdx="3" presStyleCnt="4">
        <dgm:presLayoutVars>
          <dgm:bulletEnabled val="1"/>
        </dgm:presLayoutVars>
      </dgm:prSet>
      <dgm:spPr/>
    </dgm:pt>
    <dgm:pt modelId="{6C41E3D6-F60B-4B58-8CDC-AF2A24963CD8}" type="pres">
      <dgm:prSet presAssocID="{3D37947A-6956-4CF1-8BBD-64925E49C02C}" presName="aSpace" presStyleCnt="0"/>
      <dgm:spPr/>
    </dgm:pt>
  </dgm:ptLst>
  <dgm:cxnLst>
    <dgm:cxn modelId="{D2857001-D404-46AF-90D3-7E6C87766835}" type="presOf" srcId="{5ADF3440-A22C-48D2-8BD1-00D7C8781ED5}" destId="{8E844D4A-4C26-4BC4-A84D-5EF67F92F8CD}" srcOrd="0" destOrd="0" presId="urn:microsoft.com/office/officeart/2005/8/layout/pyramid2"/>
    <dgm:cxn modelId="{1DBCE20F-E3F2-410B-ABF0-803871396A75}" type="presOf" srcId="{3D37947A-6956-4CF1-8BBD-64925E49C02C}" destId="{AB525F9A-4322-4EA1-83F9-B819FBD7D3F0}" srcOrd="0" destOrd="0" presId="urn:microsoft.com/office/officeart/2005/8/layout/pyramid2"/>
    <dgm:cxn modelId="{1C53695E-0D6C-49FB-BA17-81B0CD8C4682}" type="presOf" srcId="{051E727A-9431-4040-B9EA-BD3CE7636870}" destId="{17F80126-E94A-4142-91F8-FE1ACC9AA969}" srcOrd="0" destOrd="0" presId="urn:microsoft.com/office/officeart/2005/8/layout/pyramid2"/>
    <dgm:cxn modelId="{DC04AC80-338C-44EA-9FD7-929971D762D5}" srcId="{051E727A-9431-4040-B9EA-BD3CE7636870}" destId="{3D37947A-6956-4CF1-8BBD-64925E49C02C}" srcOrd="3" destOrd="0" parTransId="{06360176-8844-41B3-9CA9-69B2A0A2293D}" sibTransId="{71AB1D29-49C2-4970-A891-E9F58C3D93DB}"/>
    <dgm:cxn modelId="{C7447C96-67FE-4689-AB5B-9D0ED4DD618C}" srcId="{051E727A-9431-4040-B9EA-BD3CE7636870}" destId="{5ADF3440-A22C-48D2-8BD1-00D7C8781ED5}" srcOrd="2" destOrd="0" parTransId="{D2C7711B-A374-408D-9758-EF3D56457482}" sibTransId="{E10133AE-8170-426D-8364-4885FE06D82B}"/>
    <dgm:cxn modelId="{12F886A6-579F-4AC2-9A52-3DEE27F5DDF3}" type="presOf" srcId="{1E84295D-444D-4C33-A867-E62695B745EA}" destId="{D4F2A26F-7F8F-4264-B3D1-CC1A703E992E}" srcOrd="0" destOrd="0" presId="urn:microsoft.com/office/officeart/2005/8/layout/pyramid2"/>
    <dgm:cxn modelId="{727816C2-74BE-4B28-9A34-20F2959C7424}" srcId="{051E727A-9431-4040-B9EA-BD3CE7636870}" destId="{1E84295D-444D-4C33-A867-E62695B745EA}" srcOrd="1" destOrd="0" parTransId="{7F1194DB-B788-46B8-9979-7D54F56D0999}" sibTransId="{CEE6BF76-A310-4A66-B7AC-D2272B7067FB}"/>
    <dgm:cxn modelId="{D1FC60E3-0680-4FB7-B892-D25DF3125401}" srcId="{051E727A-9431-4040-B9EA-BD3CE7636870}" destId="{DF63E81A-F7B9-4591-818C-C0B4D712076A}" srcOrd="0" destOrd="0" parTransId="{C411BA82-0822-4869-807C-04CAAC99034F}" sibTransId="{84715F69-950C-4560-942A-9E0B6CBA227B}"/>
    <dgm:cxn modelId="{8C6CBBF0-F847-4637-9B23-E386260D23F5}" type="presOf" srcId="{DF63E81A-F7B9-4591-818C-C0B4D712076A}" destId="{1BBD3F25-B611-4E23-9A19-A276A48491BF}" srcOrd="0" destOrd="0" presId="urn:microsoft.com/office/officeart/2005/8/layout/pyramid2"/>
    <dgm:cxn modelId="{32EBFBA9-AC42-43CE-8208-10BB655E9DC5}" type="presParOf" srcId="{17F80126-E94A-4142-91F8-FE1ACC9AA969}" destId="{C6E346E9-48A6-40A7-B80D-A14E6B3CB8F6}" srcOrd="0" destOrd="0" presId="urn:microsoft.com/office/officeart/2005/8/layout/pyramid2"/>
    <dgm:cxn modelId="{0C657DC6-2B6A-48AF-99D3-7B0F62F5046E}" type="presParOf" srcId="{17F80126-E94A-4142-91F8-FE1ACC9AA969}" destId="{89BCA232-5ED7-4A7E-BAFB-0A5D12B2FA5D}" srcOrd="1" destOrd="0" presId="urn:microsoft.com/office/officeart/2005/8/layout/pyramid2"/>
    <dgm:cxn modelId="{67F63884-44E3-4D3F-9D84-B674F8E830BF}" type="presParOf" srcId="{89BCA232-5ED7-4A7E-BAFB-0A5D12B2FA5D}" destId="{1BBD3F25-B611-4E23-9A19-A276A48491BF}" srcOrd="0" destOrd="0" presId="urn:microsoft.com/office/officeart/2005/8/layout/pyramid2"/>
    <dgm:cxn modelId="{E973DC17-B146-4554-BC8A-AC3C2BC56B40}" type="presParOf" srcId="{89BCA232-5ED7-4A7E-BAFB-0A5D12B2FA5D}" destId="{F6EFEAFE-12C1-4F18-A619-F09E8ABB8A41}" srcOrd="1" destOrd="0" presId="urn:microsoft.com/office/officeart/2005/8/layout/pyramid2"/>
    <dgm:cxn modelId="{20197A80-34F3-4896-99FA-F0B7894FBF9E}" type="presParOf" srcId="{89BCA232-5ED7-4A7E-BAFB-0A5D12B2FA5D}" destId="{D4F2A26F-7F8F-4264-B3D1-CC1A703E992E}" srcOrd="2" destOrd="0" presId="urn:microsoft.com/office/officeart/2005/8/layout/pyramid2"/>
    <dgm:cxn modelId="{685E608B-CB5B-4D2D-8719-4AF5AA3DC434}" type="presParOf" srcId="{89BCA232-5ED7-4A7E-BAFB-0A5D12B2FA5D}" destId="{78BD9549-82B0-44E0-8A2B-9B2C0DE1B8FC}" srcOrd="3" destOrd="0" presId="urn:microsoft.com/office/officeart/2005/8/layout/pyramid2"/>
    <dgm:cxn modelId="{AD4ECE9C-FE5C-4B59-9B1A-7E2F6258C79D}" type="presParOf" srcId="{89BCA232-5ED7-4A7E-BAFB-0A5D12B2FA5D}" destId="{8E844D4A-4C26-4BC4-A84D-5EF67F92F8CD}" srcOrd="4" destOrd="0" presId="urn:microsoft.com/office/officeart/2005/8/layout/pyramid2"/>
    <dgm:cxn modelId="{06AF06E2-AA82-4F7A-B731-321FB71B8555}" type="presParOf" srcId="{89BCA232-5ED7-4A7E-BAFB-0A5D12B2FA5D}" destId="{4215E9F6-DCD6-4FBC-B1B4-1199A72A0996}" srcOrd="5" destOrd="0" presId="urn:microsoft.com/office/officeart/2005/8/layout/pyramid2"/>
    <dgm:cxn modelId="{F65FC384-D187-488F-9135-E0DF88FB5B61}" type="presParOf" srcId="{89BCA232-5ED7-4A7E-BAFB-0A5D12B2FA5D}" destId="{AB525F9A-4322-4EA1-83F9-B819FBD7D3F0}" srcOrd="6" destOrd="0" presId="urn:microsoft.com/office/officeart/2005/8/layout/pyramid2"/>
    <dgm:cxn modelId="{440F63E2-4299-43A5-8062-8741138477B4}" type="presParOf" srcId="{89BCA232-5ED7-4A7E-BAFB-0A5D12B2FA5D}" destId="{6C41E3D6-F60B-4B58-8CDC-AF2A24963CD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B04B98-7468-41E0-A5A4-1CA22067119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C5234650-26E4-4780-92B2-F18BDB2A61D7}">
      <dgm:prSet phldrT="[Text]"/>
      <dgm:spPr/>
      <dgm:t>
        <a:bodyPr/>
        <a:lstStyle/>
        <a:p>
          <a:r>
            <a:rPr lang="cs-CZ" dirty="0"/>
            <a:t>Kontext (</a:t>
          </a:r>
          <a:r>
            <a:rPr lang="cs-CZ" dirty="0" err="1"/>
            <a:t>Context</a:t>
          </a:r>
          <a:r>
            <a:rPr lang="cs-CZ" dirty="0"/>
            <a:t>)</a:t>
          </a:r>
        </a:p>
      </dgm:t>
    </dgm:pt>
    <dgm:pt modelId="{402E1EE0-9451-41F4-B838-DF54FE33B96F}" type="parTrans" cxnId="{231168C6-7981-4F9F-8596-D8A2029D02FC}">
      <dgm:prSet/>
      <dgm:spPr/>
      <dgm:t>
        <a:bodyPr/>
        <a:lstStyle/>
        <a:p>
          <a:endParaRPr lang="cs-CZ"/>
        </a:p>
      </dgm:t>
    </dgm:pt>
    <dgm:pt modelId="{DF8B548E-16F8-4A41-B7A8-DF8EA5134D73}" type="sibTrans" cxnId="{231168C6-7981-4F9F-8596-D8A2029D02FC}">
      <dgm:prSet/>
      <dgm:spPr/>
      <dgm:t>
        <a:bodyPr/>
        <a:lstStyle/>
        <a:p>
          <a:endParaRPr lang="cs-CZ"/>
        </a:p>
      </dgm:t>
    </dgm:pt>
    <dgm:pt modelId="{6026EEF1-EC75-48BA-AEBF-E01DD7C6FB62}">
      <dgm:prSet phldrT="[Text]"/>
      <dgm:spPr/>
      <dgm:t>
        <a:bodyPr/>
        <a:lstStyle/>
        <a:p>
          <a:r>
            <a:rPr lang="cs-CZ" dirty="0"/>
            <a:t>V jakém prostředí se program odehrával?</a:t>
          </a:r>
        </a:p>
      </dgm:t>
    </dgm:pt>
    <dgm:pt modelId="{4833F48B-5638-4BA7-AEB2-0D4FB0988939}" type="parTrans" cxnId="{85AF8E37-67A7-49E4-B511-E50BF084E369}">
      <dgm:prSet/>
      <dgm:spPr/>
      <dgm:t>
        <a:bodyPr/>
        <a:lstStyle/>
        <a:p>
          <a:endParaRPr lang="cs-CZ"/>
        </a:p>
      </dgm:t>
    </dgm:pt>
    <dgm:pt modelId="{42E5E790-D4FE-4D54-8082-3000F6814AD5}" type="sibTrans" cxnId="{85AF8E37-67A7-49E4-B511-E50BF084E369}">
      <dgm:prSet/>
      <dgm:spPr/>
      <dgm:t>
        <a:bodyPr/>
        <a:lstStyle/>
        <a:p>
          <a:endParaRPr lang="cs-CZ"/>
        </a:p>
      </dgm:t>
    </dgm:pt>
    <dgm:pt modelId="{A33A74B2-4191-4E96-9AD3-098F0BA64DF6}">
      <dgm:prSet phldrT="[Text]"/>
      <dgm:spPr/>
      <dgm:t>
        <a:bodyPr/>
        <a:lstStyle/>
        <a:p>
          <a:r>
            <a:rPr lang="cs-CZ" dirty="0"/>
            <a:t>Vstupy (</a:t>
          </a:r>
          <a:r>
            <a:rPr lang="cs-CZ" dirty="0" err="1"/>
            <a:t>Inputs</a:t>
          </a:r>
          <a:r>
            <a:rPr lang="cs-CZ" dirty="0"/>
            <a:t>)</a:t>
          </a:r>
        </a:p>
      </dgm:t>
    </dgm:pt>
    <dgm:pt modelId="{D29DB2A6-CBF3-4E44-ACB3-7FD4D1650E9D}" type="parTrans" cxnId="{E94E9F67-A82E-4D8B-9A6C-E1B94DA88333}">
      <dgm:prSet/>
      <dgm:spPr/>
      <dgm:t>
        <a:bodyPr/>
        <a:lstStyle/>
        <a:p>
          <a:endParaRPr lang="cs-CZ"/>
        </a:p>
      </dgm:t>
    </dgm:pt>
    <dgm:pt modelId="{F963481A-699C-4258-9435-DF5E4EF5BF4F}" type="sibTrans" cxnId="{E94E9F67-A82E-4D8B-9A6C-E1B94DA88333}">
      <dgm:prSet/>
      <dgm:spPr/>
      <dgm:t>
        <a:bodyPr/>
        <a:lstStyle/>
        <a:p>
          <a:endParaRPr lang="cs-CZ"/>
        </a:p>
      </dgm:t>
    </dgm:pt>
    <dgm:pt modelId="{4C48313A-7E44-42F2-8B06-56D7F69DDA0A}">
      <dgm:prSet phldrT="[Text]"/>
      <dgm:spPr/>
      <dgm:t>
        <a:bodyPr/>
        <a:lstStyle/>
        <a:p>
          <a:r>
            <a:rPr lang="cs-CZ" dirty="0"/>
            <a:t>Jaké byly vstupní kompetence účastníků?</a:t>
          </a:r>
        </a:p>
      </dgm:t>
    </dgm:pt>
    <dgm:pt modelId="{1A73B8E0-C471-4C99-878D-BC4D88A51EDC}" type="parTrans" cxnId="{F7A479BF-B57E-45BD-B939-18E668CCE216}">
      <dgm:prSet/>
      <dgm:spPr/>
      <dgm:t>
        <a:bodyPr/>
        <a:lstStyle/>
        <a:p>
          <a:endParaRPr lang="cs-CZ"/>
        </a:p>
      </dgm:t>
    </dgm:pt>
    <dgm:pt modelId="{08FAD981-841E-40FC-863F-EFC969946900}" type="sibTrans" cxnId="{F7A479BF-B57E-45BD-B939-18E668CCE216}">
      <dgm:prSet/>
      <dgm:spPr/>
      <dgm:t>
        <a:bodyPr/>
        <a:lstStyle/>
        <a:p>
          <a:endParaRPr lang="cs-CZ"/>
        </a:p>
      </dgm:t>
    </dgm:pt>
    <dgm:pt modelId="{B555B2B0-367F-4AFA-AF14-8DE6A3462FF8}">
      <dgm:prSet phldrT="[Text]"/>
      <dgm:spPr/>
      <dgm:t>
        <a:bodyPr/>
        <a:lstStyle/>
        <a:p>
          <a:r>
            <a:rPr lang="cs-CZ" dirty="0"/>
            <a:t>Jak probíhaly aktivity programu?</a:t>
          </a:r>
        </a:p>
      </dgm:t>
    </dgm:pt>
    <dgm:pt modelId="{761A6563-8509-448E-9DE3-2D258AF5A1E9}" type="parTrans" cxnId="{E6EAB528-0A78-4894-8448-05F5C2E8F581}">
      <dgm:prSet/>
      <dgm:spPr/>
      <dgm:t>
        <a:bodyPr/>
        <a:lstStyle/>
        <a:p>
          <a:endParaRPr lang="cs-CZ"/>
        </a:p>
      </dgm:t>
    </dgm:pt>
    <dgm:pt modelId="{2C0F08E5-AD29-4E58-BF53-0A33AB26B46D}" type="sibTrans" cxnId="{E6EAB528-0A78-4894-8448-05F5C2E8F581}">
      <dgm:prSet/>
      <dgm:spPr/>
      <dgm:t>
        <a:bodyPr/>
        <a:lstStyle/>
        <a:p>
          <a:endParaRPr lang="cs-CZ"/>
        </a:p>
      </dgm:t>
    </dgm:pt>
    <dgm:pt modelId="{99566259-42B6-4174-A6A0-66C02BC2083A}">
      <dgm:prSet phldrT="[Text]"/>
      <dgm:spPr/>
      <dgm:t>
        <a:bodyPr/>
        <a:lstStyle/>
        <a:p>
          <a:r>
            <a:rPr lang="cs-CZ" dirty="0"/>
            <a:t>Výstupy (</a:t>
          </a:r>
          <a:r>
            <a:rPr lang="cs-CZ" dirty="0" err="1"/>
            <a:t>Products</a:t>
          </a:r>
          <a:r>
            <a:rPr lang="cs-CZ" dirty="0"/>
            <a:t>)</a:t>
          </a:r>
        </a:p>
      </dgm:t>
    </dgm:pt>
    <dgm:pt modelId="{22F98542-88E2-4571-8990-E918E858F309}" type="parTrans" cxnId="{8936DB61-1D78-4726-A6F5-0AF054EE3FA6}">
      <dgm:prSet/>
      <dgm:spPr/>
      <dgm:t>
        <a:bodyPr/>
        <a:lstStyle/>
        <a:p>
          <a:endParaRPr lang="cs-CZ"/>
        </a:p>
      </dgm:t>
    </dgm:pt>
    <dgm:pt modelId="{FE7B66A7-2DC5-44D2-B7B7-7211BB644CB3}" type="sibTrans" cxnId="{8936DB61-1D78-4726-A6F5-0AF054EE3FA6}">
      <dgm:prSet/>
      <dgm:spPr/>
      <dgm:t>
        <a:bodyPr/>
        <a:lstStyle/>
        <a:p>
          <a:endParaRPr lang="cs-CZ"/>
        </a:p>
      </dgm:t>
    </dgm:pt>
    <dgm:pt modelId="{7E87AD50-D349-4776-8D97-4F9F5F9F88F0}">
      <dgm:prSet phldrT="[Text]"/>
      <dgm:spPr/>
      <dgm:t>
        <a:bodyPr/>
        <a:lstStyle/>
        <a:p>
          <a:r>
            <a:rPr lang="cs-CZ"/>
            <a:t>Procesy (Processes)</a:t>
          </a:r>
          <a:endParaRPr lang="cs-CZ" dirty="0"/>
        </a:p>
      </dgm:t>
    </dgm:pt>
    <dgm:pt modelId="{2CFBEC3D-96B0-49D5-9ADD-EEEE435B1999}" type="parTrans" cxnId="{C37E1293-193E-431F-8F50-D6C895EC643C}">
      <dgm:prSet/>
      <dgm:spPr/>
      <dgm:t>
        <a:bodyPr/>
        <a:lstStyle/>
        <a:p>
          <a:endParaRPr lang="cs-CZ"/>
        </a:p>
      </dgm:t>
    </dgm:pt>
    <dgm:pt modelId="{EBB92D60-2021-42D4-A6E4-4236116C9383}" type="sibTrans" cxnId="{C37E1293-193E-431F-8F50-D6C895EC643C}">
      <dgm:prSet/>
      <dgm:spPr/>
      <dgm:t>
        <a:bodyPr/>
        <a:lstStyle/>
        <a:p>
          <a:endParaRPr lang="cs-CZ"/>
        </a:p>
      </dgm:t>
    </dgm:pt>
    <dgm:pt modelId="{F5D76BCB-F96A-4FD5-926D-E40AE260390C}">
      <dgm:prSet phldrT="[Text]"/>
      <dgm:spPr/>
      <dgm:t>
        <a:bodyPr/>
        <a:lstStyle/>
        <a:p>
          <a:r>
            <a:rPr lang="cs-CZ" dirty="0"/>
            <a:t>Jaké byly náklady programu?</a:t>
          </a:r>
        </a:p>
      </dgm:t>
    </dgm:pt>
    <dgm:pt modelId="{887102A8-CAAC-47DF-8C28-6CC204B78C23}" type="parTrans" cxnId="{1D20930C-06C8-4F1A-BCD4-FA732BCF6CE0}">
      <dgm:prSet/>
      <dgm:spPr/>
      <dgm:t>
        <a:bodyPr/>
        <a:lstStyle/>
        <a:p>
          <a:endParaRPr lang="cs-CZ"/>
        </a:p>
      </dgm:t>
    </dgm:pt>
    <dgm:pt modelId="{158C7D27-5ED4-4D9A-ACB9-B34A73BA465E}" type="sibTrans" cxnId="{1D20930C-06C8-4F1A-BCD4-FA732BCF6CE0}">
      <dgm:prSet/>
      <dgm:spPr/>
      <dgm:t>
        <a:bodyPr/>
        <a:lstStyle/>
        <a:p>
          <a:endParaRPr lang="cs-CZ"/>
        </a:p>
      </dgm:t>
    </dgm:pt>
    <dgm:pt modelId="{92850057-F8CD-4DA0-844A-28AA6DBC467B}">
      <dgm:prSet phldrT="[Text]"/>
      <dgm:spPr/>
      <dgm:t>
        <a:bodyPr/>
        <a:lstStyle/>
        <a:p>
          <a:r>
            <a:rPr lang="cs-CZ" dirty="0"/>
            <a:t>Čeho program dosáhl?</a:t>
          </a:r>
        </a:p>
      </dgm:t>
    </dgm:pt>
    <dgm:pt modelId="{92382185-5F9D-4C2A-A4D1-F1F07A2B442E}" type="parTrans" cxnId="{F07E6AE8-14D4-487C-B36A-B0460C1DDE4C}">
      <dgm:prSet/>
      <dgm:spPr/>
      <dgm:t>
        <a:bodyPr/>
        <a:lstStyle/>
        <a:p>
          <a:endParaRPr lang="cs-CZ"/>
        </a:p>
      </dgm:t>
    </dgm:pt>
    <dgm:pt modelId="{1F7AA1D5-5B34-4CAA-B622-E8300E7AD895}" type="sibTrans" cxnId="{F07E6AE8-14D4-487C-B36A-B0460C1DDE4C}">
      <dgm:prSet/>
      <dgm:spPr/>
      <dgm:t>
        <a:bodyPr/>
        <a:lstStyle/>
        <a:p>
          <a:endParaRPr lang="cs-CZ"/>
        </a:p>
      </dgm:t>
    </dgm:pt>
    <dgm:pt modelId="{A32CDCF0-EDC7-474F-B43C-AF50D102CF9A}" type="pres">
      <dgm:prSet presAssocID="{75B04B98-7468-41E0-A5A4-1CA22067119A}" presName="Name0" presStyleCnt="0">
        <dgm:presLayoutVars>
          <dgm:chMax/>
          <dgm:chPref/>
          <dgm:dir/>
          <dgm:animLvl val="lvl"/>
        </dgm:presLayoutVars>
      </dgm:prSet>
      <dgm:spPr/>
    </dgm:pt>
    <dgm:pt modelId="{A9D85F0B-F7AA-4183-BE99-B8264BBF5AB7}" type="pres">
      <dgm:prSet presAssocID="{C5234650-26E4-4780-92B2-F18BDB2A61D7}" presName="composite" presStyleCnt="0"/>
      <dgm:spPr/>
    </dgm:pt>
    <dgm:pt modelId="{FB47C82F-D368-447C-B96C-3A16D2ACE494}" type="pres">
      <dgm:prSet presAssocID="{C5234650-26E4-4780-92B2-F18BDB2A61D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F5752497-7D95-4944-8AF4-08831E43B115}" type="pres">
      <dgm:prSet presAssocID="{C5234650-26E4-4780-92B2-F18BDB2A61D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29648E9-326B-49BC-AC7A-C00B5F15EB72}" type="pres">
      <dgm:prSet presAssocID="{C5234650-26E4-4780-92B2-F18BDB2A61D7}" presName="BalanceSpacing" presStyleCnt="0"/>
      <dgm:spPr/>
    </dgm:pt>
    <dgm:pt modelId="{E05C20C4-E569-46DC-A839-13CF7C1CCE72}" type="pres">
      <dgm:prSet presAssocID="{C5234650-26E4-4780-92B2-F18BDB2A61D7}" presName="BalanceSpacing1" presStyleCnt="0"/>
      <dgm:spPr/>
    </dgm:pt>
    <dgm:pt modelId="{01879956-7563-4B49-B731-29CAEF4A7A1C}" type="pres">
      <dgm:prSet presAssocID="{DF8B548E-16F8-4A41-B7A8-DF8EA5134D73}" presName="Accent1Text" presStyleLbl="node1" presStyleIdx="1" presStyleCnt="8"/>
      <dgm:spPr/>
    </dgm:pt>
    <dgm:pt modelId="{85C16904-D894-4278-AD40-0032C6784CDE}" type="pres">
      <dgm:prSet presAssocID="{DF8B548E-16F8-4A41-B7A8-DF8EA5134D73}" presName="spaceBetweenRectangles" presStyleCnt="0"/>
      <dgm:spPr/>
    </dgm:pt>
    <dgm:pt modelId="{16B37322-5641-4656-A251-5419CEFA6B1E}" type="pres">
      <dgm:prSet presAssocID="{A33A74B2-4191-4E96-9AD3-098F0BA64DF6}" presName="composite" presStyleCnt="0"/>
      <dgm:spPr/>
    </dgm:pt>
    <dgm:pt modelId="{9A6BCAFA-8283-4A05-9810-B08DAC13CCEC}" type="pres">
      <dgm:prSet presAssocID="{A33A74B2-4191-4E96-9AD3-098F0BA64DF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9469E4E6-8516-4928-BBC2-1909F9D7DB07}" type="pres">
      <dgm:prSet presAssocID="{A33A74B2-4191-4E96-9AD3-098F0BA64DF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64E323-F039-4631-B856-37A4AD007093}" type="pres">
      <dgm:prSet presAssocID="{A33A74B2-4191-4E96-9AD3-098F0BA64DF6}" presName="BalanceSpacing" presStyleCnt="0"/>
      <dgm:spPr/>
    </dgm:pt>
    <dgm:pt modelId="{774BAC14-C640-4CB4-B3C7-A1F712CD8F98}" type="pres">
      <dgm:prSet presAssocID="{A33A74B2-4191-4E96-9AD3-098F0BA64DF6}" presName="BalanceSpacing1" presStyleCnt="0"/>
      <dgm:spPr/>
    </dgm:pt>
    <dgm:pt modelId="{DEE88B43-8E13-48BB-AEF5-178378C6FAEF}" type="pres">
      <dgm:prSet presAssocID="{F963481A-699C-4258-9435-DF5E4EF5BF4F}" presName="Accent1Text" presStyleLbl="node1" presStyleIdx="3" presStyleCnt="8"/>
      <dgm:spPr/>
    </dgm:pt>
    <dgm:pt modelId="{7178EA0E-0AF3-4360-9FFB-A6369738064E}" type="pres">
      <dgm:prSet presAssocID="{F963481A-699C-4258-9435-DF5E4EF5BF4F}" presName="spaceBetweenRectangles" presStyleCnt="0"/>
      <dgm:spPr/>
    </dgm:pt>
    <dgm:pt modelId="{C011DEA7-55E3-4787-B480-F6A58B0B273B}" type="pres">
      <dgm:prSet presAssocID="{7E87AD50-D349-4776-8D97-4F9F5F9F88F0}" presName="composite" presStyleCnt="0"/>
      <dgm:spPr/>
    </dgm:pt>
    <dgm:pt modelId="{EC17AD29-DA3E-46BA-AEDA-037C4B8037CB}" type="pres">
      <dgm:prSet presAssocID="{7E87AD50-D349-4776-8D97-4F9F5F9F88F0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CFA7C17B-5E61-47B9-A7C0-4181F66DB515}" type="pres">
      <dgm:prSet presAssocID="{7E87AD50-D349-4776-8D97-4F9F5F9F88F0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AD2FA17-E16A-4688-845D-86DA27C47B87}" type="pres">
      <dgm:prSet presAssocID="{7E87AD50-D349-4776-8D97-4F9F5F9F88F0}" presName="BalanceSpacing" presStyleCnt="0"/>
      <dgm:spPr/>
    </dgm:pt>
    <dgm:pt modelId="{C6611018-9059-49BC-9280-CBFBC15B6F57}" type="pres">
      <dgm:prSet presAssocID="{7E87AD50-D349-4776-8D97-4F9F5F9F88F0}" presName="BalanceSpacing1" presStyleCnt="0"/>
      <dgm:spPr/>
    </dgm:pt>
    <dgm:pt modelId="{39476FC1-6A8F-4501-9182-20C6C08E9E66}" type="pres">
      <dgm:prSet presAssocID="{EBB92D60-2021-42D4-A6E4-4236116C9383}" presName="Accent1Text" presStyleLbl="node1" presStyleIdx="5" presStyleCnt="8"/>
      <dgm:spPr/>
    </dgm:pt>
    <dgm:pt modelId="{51941F4D-CF5A-43A6-83ED-5A76273FC844}" type="pres">
      <dgm:prSet presAssocID="{EBB92D60-2021-42D4-A6E4-4236116C9383}" presName="spaceBetweenRectangles" presStyleCnt="0"/>
      <dgm:spPr/>
    </dgm:pt>
    <dgm:pt modelId="{04805E4C-8EA3-4098-B416-767B1E0E4B0D}" type="pres">
      <dgm:prSet presAssocID="{99566259-42B6-4174-A6A0-66C02BC2083A}" presName="composite" presStyleCnt="0"/>
      <dgm:spPr/>
    </dgm:pt>
    <dgm:pt modelId="{DAFBF9AA-EA1D-4C94-A01A-8A50A5C64F2B}" type="pres">
      <dgm:prSet presAssocID="{99566259-42B6-4174-A6A0-66C02BC2083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9CFEA88-9743-4F64-B3D8-234AB7C0F05B}" type="pres">
      <dgm:prSet presAssocID="{99566259-42B6-4174-A6A0-66C02BC2083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36D8ABB-B9E3-4A84-9306-9A4DDC3F0CBC}" type="pres">
      <dgm:prSet presAssocID="{99566259-42B6-4174-A6A0-66C02BC2083A}" presName="BalanceSpacing" presStyleCnt="0"/>
      <dgm:spPr/>
    </dgm:pt>
    <dgm:pt modelId="{44F5AA82-CF33-437A-B927-55042AA009D1}" type="pres">
      <dgm:prSet presAssocID="{99566259-42B6-4174-A6A0-66C02BC2083A}" presName="BalanceSpacing1" presStyleCnt="0"/>
      <dgm:spPr/>
    </dgm:pt>
    <dgm:pt modelId="{CA686719-C19C-4C06-B8C3-9CB96C9ECA70}" type="pres">
      <dgm:prSet presAssocID="{FE7B66A7-2DC5-44D2-B7B7-7211BB644CB3}" presName="Accent1Text" presStyleLbl="node1" presStyleIdx="7" presStyleCnt="8"/>
      <dgm:spPr/>
    </dgm:pt>
  </dgm:ptLst>
  <dgm:cxnLst>
    <dgm:cxn modelId="{A87FD405-F963-4F5D-9B8C-1D4B8366279F}" type="presOf" srcId="{DF8B548E-16F8-4A41-B7A8-DF8EA5134D73}" destId="{01879956-7563-4B49-B731-29CAEF4A7A1C}" srcOrd="0" destOrd="0" presId="urn:microsoft.com/office/officeart/2008/layout/AlternatingHexagons"/>
    <dgm:cxn modelId="{1D20930C-06C8-4F1A-BCD4-FA732BCF6CE0}" srcId="{A33A74B2-4191-4E96-9AD3-098F0BA64DF6}" destId="{F5D76BCB-F96A-4FD5-926D-E40AE260390C}" srcOrd="1" destOrd="0" parTransId="{887102A8-CAAC-47DF-8C28-6CC204B78C23}" sibTransId="{158C7D27-5ED4-4D9A-ACB9-B34A73BA465E}"/>
    <dgm:cxn modelId="{E6EAB528-0A78-4894-8448-05F5C2E8F581}" srcId="{7E87AD50-D349-4776-8D97-4F9F5F9F88F0}" destId="{B555B2B0-367F-4AFA-AF14-8DE6A3462FF8}" srcOrd="0" destOrd="0" parTransId="{761A6563-8509-448E-9DE3-2D258AF5A1E9}" sibTransId="{2C0F08E5-AD29-4E58-BF53-0A33AB26B46D}"/>
    <dgm:cxn modelId="{3637CD2E-1F52-4E01-807A-4C52F3D37B71}" type="presOf" srcId="{F963481A-699C-4258-9435-DF5E4EF5BF4F}" destId="{DEE88B43-8E13-48BB-AEF5-178378C6FAEF}" srcOrd="0" destOrd="0" presId="urn:microsoft.com/office/officeart/2008/layout/AlternatingHexagons"/>
    <dgm:cxn modelId="{081F7431-7D4D-4F6F-B343-FE68E73044B6}" type="presOf" srcId="{92850057-F8CD-4DA0-844A-28AA6DBC467B}" destId="{79CFEA88-9743-4F64-B3D8-234AB7C0F05B}" srcOrd="0" destOrd="0" presId="urn:microsoft.com/office/officeart/2008/layout/AlternatingHexagons"/>
    <dgm:cxn modelId="{85AF8E37-67A7-49E4-B511-E50BF084E369}" srcId="{C5234650-26E4-4780-92B2-F18BDB2A61D7}" destId="{6026EEF1-EC75-48BA-AEBF-E01DD7C6FB62}" srcOrd="0" destOrd="0" parTransId="{4833F48B-5638-4BA7-AEB2-0D4FB0988939}" sibTransId="{42E5E790-D4FE-4D54-8082-3000F6814AD5}"/>
    <dgm:cxn modelId="{AF408A5D-273C-4BED-AC1D-1FBB50130962}" type="presOf" srcId="{FE7B66A7-2DC5-44D2-B7B7-7211BB644CB3}" destId="{CA686719-C19C-4C06-B8C3-9CB96C9ECA70}" srcOrd="0" destOrd="0" presId="urn:microsoft.com/office/officeart/2008/layout/AlternatingHexagons"/>
    <dgm:cxn modelId="{634FAA61-FD69-41AF-BC5F-BA5E81DDA9A9}" type="presOf" srcId="{99566259-42B6-4174-A6A0-66C02BC2083A}" destId="{DAFBF9AA-EA1D-4C94-A01A-8A50A5C64F2B}" srcOrd="0" destOrd="0" presId="urn:microsoft.com/office/officeart/2008/layout/AlternatingHexagons"/>
    <dgm:cxn modelId="{8936DB61-1D78-4726-A6F5-0AF054EE3FA6}" srcId="{75B04B98-7468-41E0-A5A4-1CA22067119A}" destId="{99566259-42B6-4174-A6A0-66C02BC2083A}" srcOrd="3" destOrd="0" parTransId="{22F98542-88E2-4571-8990-E918E858F309}" sibTransId="{FE7B66A7-2DC5-44D2-B7B7-7211BB644CB3}"/>
    <dgm:cxn modelId="{E94E9F67-A82E-4D8B-9A6C-E1B94DA88333}" srcId="{75B04B98-7468-41E0-A5A4-1CA22067119A}" destId="{A33A74B2-4191-4E96-9AD3-098F0BA64DF6}" srcOrd="1" destOrd="0" parTransId="{D29DB2A6-CBF3-4E44-ACB3-7FD4D1650E9D}" sibTransId="{F963481A-699C-4258-9435-DF5E4EF5BF4F}"/>
    <dgm:cxn modelId="{D70FB648-44F5-496C-8991-FC1D35A39534}" type="presOf" srcId="{A33A74B2-4191-4E96-9AD3-098F0BA64DF6}" destId="{9A6BCAFA-8283-4A05-9810-B08DAC13CCEC}" srcOrd="0" destOrd="0" presId="urn:microsoft.com/office/officeart/2008/layout/AlternatingHexagons"/>
    <dgm:cxn modelId="{CB142250-1B40-4D36-B38C-50F5ECDD56D6}" type="presOf" srcId="{EBB92D60-2021-42D4-A6E4-4236116C9383}" destId="{39476FC1-6A8F-4501-9182-20C6C08E9E66}" srcOrd="0" destOrd="0" presId="urn:microsoft.com/office/officeart/2008/layout/AlternatingHexagons"/>
    <dgm:cxn modelId="{2D80B375-CE9C-494A-AADF-43157751249A}" type="presOf" srcId="{4C48313A-7E44-42F2-8B06-56D7F69DDA0A}" destId="{9469E4E6-8516-4928-BBC2-1909F9D7DB07}" srcOrd="0" destOrd="0" presId="urn:microsoft.com/office/officeart/2008/layout/AlternatingHexagons"/>
    <dgm:cxn modelId="{992A2B76-D97B-4897-B786-A570ECEB4780}" type="presOf" srcId="{B555B2B0-367F-4AFA-AF14-8DE6A3462FF8}" destId="{CFA7C17B-5E61-47B9-A7C0-4181F66DB515}" srcOrd="0" destOrd="0" presId="urn:microsoft.com/office/officeart/2008/layout/AlternatingHexagons"/>
    <dgm:cxn modelId="{C37E1293-193E-431F-8F50-D6C895EC643C}" srcId="{75B04B98-7468-41E0-A5A4-1CA22067119A}" destId="{7E87AD50-D349-4776-8D97-4F9F5F9F88F0}" srcOrd="2" destOrd="0" parTransId="{2CFBEC3D-96B0-49D5-9ADD-EEEE435B1999}" sibTransId="{EBB92D60-2021-42D4-A6E4-4236116C9383}"/>
    <dgm:cxn modelId="{EB5CBB93-24BD-4BDF-A7E0-2D7C041CA5F2}" type="presOf" srcId="{75B04B98-7468-41E0-A5A4-1CA22067119A}" destId="{A32CDCF0-EDC7-474F-B43C-AF50D102CF9A}" srcOrd="0" destOrd="0" presId="urn:microsoft.com/office/officeart/2008/layout/AlternatingHexagons"/>
    <dgm:cxn modelId="{558168AC-7BD0-421E-A5C0-BCE820F076E1}" type="presOf" srcId="{F5D76BCB-F96A-4FD5-926D-E40AE260390C}" destId="{9469E4E6-8516-4928-BBC2-1909F9D7DB07}" srcOrd="0" destOrd="1" presId="urn:microsoft.com/office/officeart/2008/layout/AlternatingHexagons"/>
    <dgm:cxn modelId="{F7A479BF-B57E-45BD-B939-18E668CCE216}" srcId="{A33A74B2-4191-4E96-9AD3-098F0BA64DF6}" destId="{4C48313A-7E44-42F2-8B06-56D7F69DDA0A}" srcOrd="0" destOrd="0" parTransId="{1A73B8E0-C471-4C99-878D-BC4D88A51EDC}" sibTransId="{08FAD981-841E-40FC-863F-EFC969946900}"/>
    <dgm:cxn modelId="{231168C6-7981-4F9F-8596-D8A2029D02FC}" srcId="{75B04B98-7468-41E0-A5A4-1CA22067119A}" destId="{C5234650-26E4-4780-92B2-F18BDB2A61D7}" srcOrd="0" destOrd="0" parTransId="{402E1EE0-9451-41F4-B838-DF54FE33B96F}" sibTransId="{DF8B548E-16F8-4A41-B7A8-DF8EA5134D73}"/>
    <dgm:cxn modelId="{E4FBC8C7-8F3D-4674-882C-98E88336CB4E}" type="presOf" srcId="{6026EEF1-EC75-48BA-AEBF-E01DD7C6FB62}" destId="{F5752497-7D95-4944-8AF4-08831E43B115}" srcOrd="0" destOrd="0" presId="urn:microsoft.com/office/officeart/2008/layout/AlternatingHexagons"/>
    <dgm:cxn modelId="{7E8CFCC7-60B0-41AD-8EE3-066ED644A7C6}" type="presOf" srcId="{7E87AD50-D349-4776-8D97-4F9F5F9F88F0}" destId="{EC17AD29-DA3E-46BA-AEDA-037C4B8037CB}" srcOrd="0" destOrd="0" presId="urn:microsoft.com/office/officeart/2008/layout/AlternatingHexagons"/>
    <dgm:cxn modelId="{82C04ADA-15F4-4663-B43F-DABAB92F325B}" type="presOf" srcId="{C5234650-26E4-4780-92B2-F18BDB2A61D7}" destId="{FB47C82F-D368-447C-B96C-3A16D2ACE494}" srcOrd="0" destOrd="0" presId="urn:microsoft.com/office/officeart/2008/layout/AlternatingHexagons"/>
    <dgm:cxn modelId="{F07E6AE8-14D4-487C-B36A-B0460C1DDE4C}" srcId="{99566259-42B6-4174-A6A0-66C02BC2083A}" destId="{92850057-F8CD-4DA0-844A-28AA6DBC467B}" srcOrd="0" destOrd="0" parTransId="{92382185-5F9D-4C2A-A4D1-F1F07A2B442E}" sibTransId="{1F7AA1D5-5B34-4CAA-B622-E8300E7AD895}"/>
    <dgm:cxn modelId="{CB3CE63B-57BD-4158-B77F-BA69F2FCBCA2}" type="presParOf" srcId="{A32CDCF0-EDC7-474F-B43C-AF50D102CF9A}" destId="{A9D85F0B-F7AA-4183-BE99-B8264BBF5AB7}" srcOrd="0" destOrd="0" presId="urn:microsoft.com/office/officeart/2008/layout/AlternatingHexagons"/>
    <dgm:cxn modelId="{C6D301E3-FEE7-4D7B-9270-8EC32DAE96B0}" type="presParOf" srcId="{A9D85F0B-F7AA-4183-BE99-B8264BBF5AB7}" destId="{FB47C82F-D368-447C-B96C-3A16D2ACE494}" srcOrd="0" destOrd="0" presId="urn:microsoft.com/office/officeart/2008/layout/AlternatingHexagons"/>
    <dgm:cxn modelId="{4452379A-3C40-4E5D-8B9E-7D0E5B43A7F0}" type="presParOf" srcId="{A9D85F0B-F7AA-4183-BE99-B8264BBF5AB7}" destId="{F5752497-7D95-4944-8AF4-08831E43B115}" srcOrd="1" destOrd="0" presId="urn:microsoft.com/office/officeart/2008/layout/AlternatingHexagons"/>
    <dgm:cxn modelId="{4A63F767-91AF-4ACD-8CB5-837EEAE8D4D6}" type="presParOf" srcId="{A9D85F0B-F7AA-4183-BE99-B8264BBF5AB7}" destId="{929648E9-326B-49BC-AC7A-C00B5F15EB72}" srcOrd="2" destOrd="0" presId="urn:microsoft.com/office/officeart/2008/layout/AlternatingHexagons"/>
    <dgm:cxn modelId="{9CCDE56D-63C5-4D35-A6DC-4C2E6E2F62ED}" type="presParOf" srcId="{A9D85F0B-F7AA-4183-BE99-B8264BBF5AB7}" destId="{E05C20C4-E569-46DC-A839-13CF7C1CCE72}" srcOrd="3" destOrd="0" presId="urn:microsoft.com/office/officeart/2008/layout/AlternatingHexagons"/>
    <dgm:cxn modelId="{5C61A294-3ABE-4C0B-9162-B3BC09F5E4D5}" type="presParOf" srcId="{A9D85F0B-F7AA-4183-BE99-B8264BBF5AB7}" destId="{01879956-7563-4B49-B731-29CAEF4A7A1C}" srcOrd="4" destOrd="0" presId="urn:microsoft.com/office/officeart/2008/layout/AlternatingHexagons"/>
    <dgm:cxn modelId="{EBABB407-3BF5-4EFF-9274-BE0B0CAB3E6F}" type="presParOf" srcId="{A32CDCF0-EDC7-474F-B43C-AF50D102CF9A}" destId="{85C16904-D894-4278-AD40-0032C6784CDE}" srcOrd="1" destOrd="0" presId="urn:microsoft.com/office/officeart/2008/layout/AlternatingHexagons"/>
    <dgm:cxn modelId="{FB3ACFFA-AF20-4E1D-B628-255F238A1449}" type="presParOf" srcId="{A32CDCF0-EDC7-474F-B43C-AF50D102CF9A}" destId="{16B37322-5641-4656-A251-5419CEFA6B1E}" srcOrd="2" destOrd="0" presId="urn:microsoft.com/office/officeart/2008/layout/AlternatingHexagons"/>
    <dgm:cxn modelId="{717815EC-F646-4B22-AF95-AB70636AD7C4}" type="presParOf" srcId="{16B37322-5641-4656-A251-5419CEFA6B1E}" destId="{9A6BCAFA-8283-4A05-9810-B08DAC13CCEC}" srcOrd="0" destOrd="0" presId="urn:microsoft.com/office/officeart/2008/layout/AlternatingHexagons"/>
    <dgm:cxn modelId="{BCD9F9D5-4213-4BCC-8F5D-0F06F84CA217}" type="presParOf" srcId="{16B37322-5641-4656-A251-5419CEFA6B1E}" destId="{9469E4E6-8516-4928-BBC2-1909F9D7DB07}" srcOrd="1" destOrd="0" presId="urn:microsoft.com/office/officeart/2008/layout/AlternatingHexagons"/>
    <dgm:cxn modelId="{92AEBBC7-A2BF-4A2F-BC75-59B4539F814C}" type="presParOf" srcId="{16B37322-5641-4656-A251-5419CEFA6B1E}" destId="{2B64E323-F039-4631-B856-37A4AD007093}" srcOrd="2" destOrd="0" presId="urn:microsoft.com/office/officeart/2008/layout/AlternatingHexagons"/>
    <dgm:cxn modelId="{20346B54-942A-4BDE-BFE0-4F18DE0CC993}" type="presParOf" srcId="{16B37322-5641-4656-A251-5419CEFA6B1E}" destId="{774BAC14-C640-4CB4-B3C7-A1F712CD8F98}" srcOrd="3" destOrd="0" presId="urn:microsoft.com/office/officeart/2008/layout/AlternatingHexagons"/>
    <dgm:cxn modelId="{BA07021A-7606-4967-A108-D8703C260CC5}" type="presParOf" srcId="{16B37322-5641-4656-A251-5419CEFA6B1E}" destId="{DEE88B43-8E13-48BB-AEF5-178378C6FAEF}" srcOrd="4" destOrd="0" presId="urn:microsoft.com/office/officeart/2008/layout/AlternatingHexagons"/>
    <dgm:cxn modelId="{AD7706A6-3F05-4435-8E30-16919B4322D0}" type="presParOf" srcId="{A32CDCF0-EDC7-474F-B43C-AF50D102CF9A}" destId="{7178EA0E-0AF3-4360-9FFB-A6369738064E}" srcOrd="3" destOrd="0" presId="urn:microsoft.com/office/officeart/2008/layout/AlternatingHexagons"/>
    <dgm:cxn modelId="{EF871D70-336A-46BC-845D-62693AD6B036}" type="presParOf" srcId="{A32CDCF0-EDC7-474F-B43C-AF50D102CF9A}" destId="{C011DEA7-55E3-4787-B480-F6A58B0B273B}" srcOrd="4" destOrd="0" presId="urn:microsoft.com/office/officeart/2008/layout/AlternatingHexagons"/>
    <dgm:cxn modelId="{A37496D1-0408-4F80-ACD7-7E8E4DD685AA}" type="presParOf" srcId="{C011DEA7-55E3-4787-B480-F6A58B0B273B}" destId="{EC17AD29-DA3E-46BA-AEDA-037C4B8037CB}" srcOrd="0" destOrd="0" presId="urn:microsoft.com/office/officeart/2008/layout/AlternatingHexagons"/>
    <dgm:cxn modelId="{74CA418C-4DD8-46C6-B58B-C42AF2A4C0FC}" type="presParOf" srcId="{C011DEA7-55E3-4787-B480-F6A58B0B273B}" destId="{CFA7C17B-5E61-47B9-A7C0-4181F66DB515}" srcOrd="1" destOrd="0" presId="urn:microsoft.com/office/officeart/2008/layout/AlternatingHexagons"/>
    <dgm:cxn modelId="{B8C2EC60-7F64-4BA0-BA83-6AA659598F0E}" type="presParOf" srcId="{C011DEA7-55E3-4787-B480-F6A58B0B273B}" destId="{8AD2FA17-E16A-4688-845D-86DA27C47B87}" srcOrd="2" destOrd="0" presId="urn:microsoft.com/office/officeart/2008/layout/AlternatingHexagons"/>
    <dgm:cxn modelId="{BF23663A-F41F-4E05-8BF0-9ED293891F68}" type="presParOf" srcId="{C011DEA7-55E3-4787-B480-F6A58B0B273B}" destId="{C6611018-9059-49BC-9280-CBFBC15B6F57}" srcOrd="3" destOrd="0" presId="urn:microsoft.com/office/officeart/2008/layout/AlternatingHexagons"/>
    <dgm:cxn modelId="{C374169B-C58B-4248-BD9A-56A1FDBA7C4C}" type="presParOf" srcId="{C011DEA7-55E3-4787-B480-F6A58B0B273B}" destId="{39476FC1-6A8F-4501-9182-20C6C08E9E66}" srcOrd="4" destOrd="0" presId="urn:microsoft.com/office/officeart/2008/layout/AlternatingHexagons"/>
    <dgm:cxn modelId="{77A76F2F-C05C-4CD1-A230-7632C0AA0148}" type="presParOf" srcId="{A32CDCF0-EDC7-474F-B43C-AF50D102CF9A}" destId="{51941F4D-CF5A-43A6-83ED-5A76273FC844}" srcOrd="5" destOrd="0" presId="urn:microsoft.com/office/officeart/2008/layout/AlternatingHexagons"/>
    <dgm:cxn modelId="{E88328D8-38B0-466D-BCE8-562926056678}" type="presParOf" srcId="{A32CDCF0-EDC7-474F-B43C-AF50D102CF9A}" destId="{04805E4C-8EA3-4098-B416-767B1E0E4B0D}" srcOrd="6" destOrd="0" presId="urn:microsoft.com/office/officeart/2008/layout/AlternatingHexagons"/>
    <dgm:cxn modelId="{0418CDF7-F59F-460D-932C-212B78177FB8}" type="presParOf" srcId="{04805E4C-8EA3-4098-B416-767B1E0E4B0D}" destId="{DAFBF9AA-EA1D-4C94-A01A-8A50A5C64F2B}" srcOrd="0" destOrd="0" presId="urn:microsoft.com/office/officeart/2008/layout/AlternatingHexagons"/>
    <dgm:cxn modelId="{0C3F2019-F60A-48AC-9686-68298F9A94C6}" type="presParOf" srcId="{04805E4C-8EA3-4098-B416-767B1E0E4B0D}" destId="{79CFEA88-9743-4F64-B3D8-234AB7C0F05B}" srcOrd="1" destOrd="0" presId="urn:microsoft.com/office/officeart/2008/layout/AlternatingHexagons"/>
    <dgm:cxn modelId="{D77FF251-70B0-4D05-BBF3-B6F7E0AE71E1}" type="presParOf" srcId="{04805E4C-8EA3-4098-B416-767B1E0E4B0D}" destId="{C36D8ABB-B9E3-4A84-9306-9A4DDC3F0CBC}" srcOrd="2" destOrd="0" presId="urn:microsoft.com/office/officeart/2008/layout/AlternatingHexagons"/>
    <dgm:cxn modelId="{62E46994-3A56-4837-BFAB-611F554D08C0}" type="presParOf" srcId="{04805E4C-8EA3-4098-B416-767B1E0E4B0D}" destId="{44F5AA82-CF33-437A-B927-55042AA009D1}" srcOrd="3" destOrd="0" presId="urn:microsoft.com/office/officeart/2008/layout/AlternatingHexagons"/>
    <dgm:cxn modelId="{507E663E-D860-4E4E-B76C-49CC11BC99A0}" type="presParOf" srcId="{04805E4C-8EA3-4098-B416-767B1E0E4B0D}" destId="{CA686719-C19C-4C06-B8C3-9CB96C9ECA7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B04B98-7468-41E0-A5A4-1CA22067119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C5234650-26E4-4780-92B2-F18BDB2A61D7}">
      <dgm:prSet phldrT="[Text]"/>
      <dgm:spPr/>
      <dgm:t>
        <a:bodyPr/>
        <a:lstStyle/>
        <a:p>
          <a:r>
            <a:rPr lang="cs-CZ" dirty="0"/>
            <a:t>Kontext (</a:t>
          </a:r>
          <a:r>
            <a:rPr lang="cs-CZ" dirty="0" err="1"/>
            <a:t>Context</a:t>
          </a:r>
          <a:r>
            <a:rPr lang="cs-CZ" dirty="0"/>
            <a:t>)</a:t>
          </a:r>
        </a:p>
      </dgm:t>
    </dgm:pt>
    <dgm:pt modelId="{402E1EE0-9451-41F4-B838-DF54FE33B96F}" type="parTrans" cxnId="{231168C6-7981-4F9F-8596-D8A2029D02FC}">
      <dgm:prSet/>
      <dgm:spPr/>
      <dgm:t>
        <a:bodyPr/>
        <a:lstStyle/>
        <a:p>
          <a:endParaRPr lang="cs-CZ"/>
        </a:p>
      </dgm:t>
    </dgm:pt>
    <dgm:pt modelId="{DF8B548E-16F8-4A41-B7A8-DF8EA5134D73}" type="sibTrans" cxnId="{231168C6-7981-4F9F-8596-D8A2029D02FC}">
      <dgm:prSet/>
      <dgm:spPr/>
      <dgm:t>
        <a:bodyPr/>
        <a:lstStyle/>
        <a:p>
          <a:endParaRPr lang="cs-CZ"/>
        </a:p>
      </dgm:t>
    </dgm:pt>
    <dgm:pt modelId="{6026EEF1-EC75-48BA-AEBF-E01DD7C6FB62}">
      <dgm:prSet phldrT="[Text]"/>
      <dgm:spPr/>
      <dgm:t>
        <a:bodyPr/>
        <a:lstStyle/>
        <a:p>
          <a:r>
            <a:rPr lang="cs-CZ" dirty="0"/>
            <a:t>V jakém prostředí se program odehrával?</a:t>
          </a:r>
        </a:p>
      </dgm:t>
    </dgm:pt>
    <dgm:pt modelId="{4833F48B-5638-4BA7-AEB2-0D4FB0988939}" type="parTrans" cxnId="{85AF8E37-67A7-49E4-B511-E50BF084E369}">
      <dgm:prSet/>
      <dgm:spPr/>
      <dgm:t>
        <a:bodyPr/>
        <a:lstStyle/>
        <a:p>
          <a:endParaRPr lang="cs-CZ"/>
        </a:p>
      </dgm:t>
    </dgm:pt>
    <dgm:pt modelId="{42E5E790-D4FE-4D54-8082-3000F6814AD5}" type="sibTrans" cxnId="{85AF8E37-67A7-49E4-B511-E50BF084E369}">
      <dgm:prSet/>
      <dgm:spPr/>
      <dgm:t>
        <a:bodyPr/>
        <a:lstStyle/>
        <a:p>
          <a:endParaRPr lang="cs-CZ"/>
        </a:p>
      </dgm:t>
    </dgm:pt>
    <dgm:pt modelId="{A33A74B2-4191-4E96-9AD3-098F0BA64DF6}">
      <dgm:prSet phldrT="[Text]"/>
      <dgm:spPr/>
      <dgm:t>
        <a:bodyPr/>
        <a:lstStyle/>
        <a:p>
          <a:r>
            <a:rPr lang="cs-CZ" dirty="0"/>
            <a:t>Vstupy (</a:t>
          </a:r>
          <a:r>
            <a:rPr lang="cs-CZ" dirty="0" err="1"/>
            <a:t>Inputs</a:t>
          </a:r>
          <a:r>
            <a:rPr lang="cs-CZ" dirty="0"/>
            <a:t>)</a:t>
          </a:r>
        </a:p>
      </dgm:t>
    </dgm:pt>
    <dgm:pt modelId="{D29DB2A6-CBF3-4E44-ACB3-7FD4D1650E9D}" type="parTrans" cxnId="{E94E9F67-A82E-4D8B-9A6C-E1B94DA88333}">
      <dgm:prSet/>
      <dgm:spPr/>
      <dgm:t>
        <a:bodyPr/>
        <a:lstStyle/>
        <a:p>
          <a:endParaRPr lang="cs-CZ"/>
        </a:p>
      </dgm:t>
    </dgm:pt>
    <dgm:pt modelId="{F963481A-699C-4258-9435-DF5E4EF5BF4F}" type="sibTrans" cxnId="{E94E9F67-A82E-4D8B-9A6C-E1B94DA88333}">
      <dgm:prSet/>
      <dgm:spPr/>
      <dgm:t>
        <a:bodyPr/>
        <a:lstStyle/>
        <a:p>
          <a:endParaRPr lang="cs-CZ"/>
        </a:p>
      </dgm:t>
    </dgm:pt>
    <dgm:pt modelId="{4C48313A-7E44-42F2-8B06-56D7F69DDA0A}">
      <dgm:prSet phldrT="[Text]"/>
      <dgm:spPr/>
      <dgm:t>
        <a:bodyPr/>
        <a:lstStyle/>
        <a:p>
          <a:r>
            <a:rPr lang="cs-CZ" dirty="0"/>
            <a:t>Jaké byly vstupní kompetence účastníků?</a:t>
          </a:r>
        </a:p>
      </dgm:t>
    </dgm:pt>
    <dgm:pt modelId="{1A73B8E0-C471-4C99-878D-BC4D88A51EDC}" type="parTrans" cxnId="{F7A479BF-B57E-45BD-B939-18E668CCE216}">
      <dgm:prSet/>
      <dgm:spPr/>
      <dgm:t>
        <a:bodyPr/>
        <a:lstStyle/>
        <a:p>
          <a:endParaRPr lang="cs-CZ"/>
        </a:p>
      </dgm:t>
    </dgm:pt>
    <dgm:pt modelId="{08FAD981-841E-40FC-863F-EFC969946900}" type="sibTrans" cxnId="{F7A479BF-B57E-45BD-B939-18E668CCE216}">
      <dgm:prSet/>
      <dgm:spPr/>
      <dgm:t>
        <a:bodyPr/>
        <a:lstStyle/>
        <a:p>
          <a:endParaRPr lang="cs-CZ"/>
        </a:p>
      </dgm:t>
    </dgm:pt>
    <dgm:pt modelId="{B555B2B0-367F-4AFA-AF14-8DE6A3462FF8}">
      <dgm:prSet phldrT="[Text]"/>
      <dgm:spPr/>
      <dgm:t>
        <a:bodyPr/>
        <a:lstStyle/>
        <a:p>
          <a:r>
            <a:rPr lang="cs-CZ" dirty="0"/>
            <a:t>Jak probíhaly aktivity programu?</a:t>
          </a:r>
        </a:p>
      </dgm:t>
    </dgm:pt>
    <dgm:pt modelId="{761A6563-8509-448E-9DE3-2D258AF5A1E9}" type="parTrans" cxnId="{E6EAB528-0A78-4894-8448-05F5C2E8F581}">
      <dgm:prSet/>
      <dgm:spPr/>
      <dgm:t>
        <a:bodyPr/>
        <a:lstStyle/>
        <a:p>
          <a:endParaRPr lang="cs-CZ"/>
        </a:p>
      </dgm:t>
    </dgm:pt>
    <dgm:pt modelId="{2C0F08E5-AD29-4E58-BF53-0A33AB26B46D}" type="sibTrans" cxnId="{E6EAB528-0A78-4894-8448-05F5C2E8F581}">
      <dgm:prSet/>
      <dgm:spPr/>
      <dgm:t>
        <a:bodyPr/>
        <a:lstStyle/>
        <a:p>
          <a:endParaRPr lang="cs-CZ"/>
        </a:p>
      </dgm:t>
    </dgm:pt>
    <dgm:pt modelId="{99566259-42B6-4174-A6A0-66C02BC2083A}">
      <dgm:prSet phldrT="[Text]"/>
      <dgm:spPr/>
      <dgm:t>
        <a:bodyPr/>
        <a:lstStyle/>
        <a:p>
          <a:r>
            <a:rPr lang="cs-CZ" dirty="0"/>
            <a:t>Výstupy (</a:t>
          </a:r>
          <a:r>
            <a:rPr lang="cs-CZ" dirty="0" err="1"/>
            <a:t>Products</a:t>
          </a:r>
          <a:r>
            <a:rPr lang="cs-CZ" dirty="0"/>
            <a:t>)</a:t>
          </a:r>
        </a:p>
      </dgm:t>
    </dgm:pt>
    <dgm:pt modelId="{22F98542-88E2-4571-8990-E918E858F309}" type="parTrans" cxnId="{8936DB61-1D78-4726-A6F5-0AF054EE3FA6}">
      <dgm:prSet/>
      <dgm:spPr/>
      <dgm:t>
        <a:bodyPr/>
        <a:lstStyle/>
        <a:p>
          <a:endParaRPr lang="cs-CZ"/>
        </a:p>
      </dgm:t>
    </dgm:pt>
    <dgm:pt modelId="{FE7B66A7-2DC5-44D2-B7B7-7211BB644CB3}" type="sibTrans" cxnId="{8936DB61-1D78-4726-A6F5-0AF054EE3FA6}">
      <dgm:prSet/>
      <dgm:spPr/>
      <dgm:t>
        <a:bodyPr/>
        <a:lstStyle/>
        <a:p>
          <a:endParaRPr lang="cs-CZ"/>
        </a:p>
      </dgm:t>
    </dgm:pt>
    <dgm:pt modelId="{7E87AD50-D349-4776-8D97-4F9F5F9F88F0}">
      <dgm:prSet phldrT="[Text]"/>
      <dgm:spPr/>
      <dgm:t>
        <a:bodyPr/>
        <a:lstStyle/>
        <a:p>
          <a:r>
            <a:rPr lang="cs-CZ"/>
            <a:t>Procesy (Processes)</a:t>
          </a:r>
          <a:endParaRPr lang="cs-CZ" dirty="0"/>
        </a:p>
      </dgm:t>
    </dgm:pt>
    <dgm:pt modelId="{2CFBEC3D-96B0-49D5-9ADD-EEEE435B1999}" type="parTrans" cxnId="{C37E1293-193E-431F-8F50-D6C895EC643C}">
      <dgm:prSet/>
      <dgm:spPr/>
      <dgm:t>
        <a:bodyPr/>
        <a:lstStyle/>
        <a:p>
          <a:endParaRPr lang="cs-CZ"/>
        </a:p>
      </dgm:t>
    </dgm:pt>
    <dgm:pt modelId="{EBB92D60-2021-42D4-A6E4-4236116C9383}" type="sibTrans" cxnId="{C37E1293-193E-431F-8F50-D6C895EC643C}">
      <dgm:prSet/>
      <dgm:spPr/>
      <dgm:t>
        <a:bodyPr/>
        <a:lstStyle/>
        <a:p>
          <a:endParaRPr lang="cs-CZ"/>
        </a:p>
      </dgm:t>
    </dgm:pt>
    <dgm:pt modelId="{F5D76BCB-F96A-4FD5-926D-E40AE260390C}">
      <dgm:prSet phldrT="[Text]"/>
      <dgm:spPr/>
      <dgm:t>
        <a:bodyPr/>
        <a:lstStyle/>
        <a:p>
          <a:r>
            <a:rPr lang="cs-CZ" dirty="0"/>
            <a:t>Jaké byly náklady programu?</a:t>
          </a:r>
        </a:p>
      </dgm:t>
    </dgm:pt>
    <dgm:pt modelId="{887102A8-CAAC-47DF-8C28-6CC204B78C23}" type="parTrans" cxnId="{1D20930C-06C8-4F1A-BCD4-FA732BCF6CE0}">
      <dgm:prSet/>
      <dgm:spPr/>
      <dgm:t>
        <a:bodyPr/>
        <a:lstStyle/>
        <a:p>
          <a:endParaRPr lang="cs-CZ"/>
        </a:p>
      </dgm:t>
    </dgm:pt>
    <dgm:pt modelId="{158C7D27-5ED4-4D9A-ACB9-B34A73BA465E}" type="sibTrans" cxnId="{1D20930C-06C8-4F1A-BCD4-FA732BCF6CE0}">
      <dgm:prSet/>
      <dgm:spPr/>
      <dgm:t>
        <a:bodyPr/>
        <a:lstStyle/>
        <a:p>
          <a:endParaRPr lang="cs-CZ"/>
        </a:p>
      </dgm:t>
    </dgm:pt>
    <dgm:pt modelId="{92850057-F8CD-4DA0-844A-28AA6DBC467B}">
      <dgm:prSet phldrT="[Text]"/>
      <dgm:spPr/>
      <dgm:t>
        <a:bodyPr/>
        <a:lstStyle/>
        <a:p>
          <a:r>
            <a:rPr lang="cs-CZ" dirty="0"/>
            <a:t>Čeho program dosáhl?</a:t>
          </a:r>
        </a:p>
      </dgm:t>
    </dgm:pt>
    <dgm:pt modelId="{92382185-5F9D-4C2A-A4D1-F1F07A2B442E}" type="parTrans" cxnId="{F07E6AE8-14D4-487C-B36A-B0460C1DDE4C}">
      <dgm:prSet/>
      <dgm:spPr/>
      <dgm:t>
        <a:bodyPr/>
        <a:lstStyle/>
        <a:p>
          <a:endParaRPr lang="cs-CZ"/>
        </a:p>
      </dgm:t>
    </dgm:pt>
    <dgm:pt modelId="{1F7AA1D5-5B34-4CAA-B622-E8300E7AD895}" type="sibTrans" cxnId="{F07E6AE8-14D4-487C-B36A-B0460C1DDE4C}">
      <dgm:prSet/>
      <dgm:spPr/>
      <dgm:t>
        <a:bodyPr/>
        <a:lstStyle/>
        <a:p>
          <a:endParaRPr lang="cs-CZ"/>
        </a:p>
      </dgm:t>
    </dgm:pt>
    <dgm:pt modelId="{A32CDCF0-EDC7-474F-B43C-AF50D102CF9A}" type="pres">
      <dgm:prSet presAssocID="{75B04B98-7468-41E0-A5A4-1CA22067119A}" presName="Name0" presStyleCnt="0">
        <dgm:presLayoutVars>
          <dgm:chMax/>
          <dgm:chPref/>
          <dgm:dir/>
          <dgm:animLvl val="lvl"/>
        </dgm:presLayoutVars>
      </dgm:prSet>
      <dgm:spPr/>
    </dgm:pt>
    <dgm:pt modelId="{A9D85F0B-F7AA-4183-BE99-B8264BBF5AB7}" type="pres">
      <dgm:prSet presAssocID="{C5234650-26E4-4780-92B2-F18BDB2A61D7}" presName="composite" presStyleCnt="0"/>
      <dgm:spPr/>
    </dgm:pt>
    <dgm:pt modelId="{FB47C82F-D368-447C-B96C-3A16D2ACE494}" type="pres">
      <dgm:prSet presAssocID="{C5234650-26E4-4780-92B2-F18BDB2A61D7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F5752497-7D95-4944-8AF4-08831E43B115}" type="pres">
      <dgm:prSet presAssocID="{C5234650-26E4-4780-92B2-F18BDB2A61D7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29648E9-326B-49BC-AC7A-C00B5F15EB72}" type="pres">
      <dgm:prSet presAssocID="{C5234650-26E4-4780-92B2-F18BDB2A61D7}" presName="BalanceSpacing" presStyleCnt="0"/>
      <dgm:spPr/>
    </dgm:pt>
    <dgm:pt modelId="{E05C20C4-E569-46DC-A839-13CF7C1CCE72}" type="pres">
      <dgm:prSet presAssocID="{C5234650-26E4-4780-92B2-F18BDB2A61D7}" presName="BalanceSpacing1" presStyleCnt="0"/>
      <dgm:spPr/>
    </dgm:pt>
    <dgm:pt modelId="{01879956-7563-4B49-B731-29CAEF4A7A1C}" type="pres">
      <dgm:prSet presAssocID="{DF8B548E-16F8-4A41-B7A8-DF8EA5134D73}" presName="Accent1Text" presStyleLbl="node1" presStyleIdx="1" presStyleCnt="8"/>
      <dgm:spPr/>
    </dgm:pt>
    <dgm:pt modelId="{85C16904-D894-4278-AD40-0032C6784CDE}" type="pres">
      <dgm:prSet presAssocID="{DF8B548E-16F8-4A41-B7A8-DF8EA5134D73}" presName="spaceBetweenRectangles" presStyleCnt="0"/>
      <dgm:spPr/>
    </dgm:pt>
    <dgm:pt modelId="{16B37322-5641-4656-A251-5419CEFA6B1E}" type="pres">
      <dgm:prSet presAssocID="{A33A74B2-4191-4E96-9AD3-098F0BA64DF6}" presName="composite" presStyleCnt="0"/>
      <dgm:spPr/>
    </dgm:pt>
    <dgm:pt modelId="{9A6BCAFA-8283-4A05-9810-B08DAC13CCEC}" type="pres">
      <dgm:prSet presAssocID="{A33A74B2-4191-4E96-9AD3-098F0BA64DF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9469E4E6-8516-4928-BBC2-1909F9D7DB07}" type="pres">
      <dgm:prSet presAssocID="{A33A74B2-4191-4E96-9AD3-098F0BA64DF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64E323-F039-4631-B856-37A4AD007093}" type="pres">
      <dgm:prSet presAssocID="{A33A74B2-4191-4E96-9AD3-098F0BA64DF6}" presName="BalanceSpacing" presStyleCnt="0"/>
      <dgm:spPr/>
    </dgm:pt>
    <dgm:pt modelId="{774BAC14-C640-4CB4-B3C7-A1F712CD8F98}" type="pres">
      <dgm:prSet presAssocID="{A33A74B2-4191-4E96-9AD3-098F0BA64DF6}" presName="BalanceSpacing1" presStyleCnt="0"/>
      <dgm:spPr/>
    </dgm:pt>
    <dgm:pt modelId="{DEE88B43-8E13-48BB-AEF5-178378C6FAEF}" type="pres">
      <dgm:prSet presAssocID="{F963481A-699C-4258-9435-DF5E4EF5BF4F}" presName="Accent1Text" presStyleLbl="node1" presStyleIdx="3" presStyleCnt="8"/>
      <dgm:spPr/>
    </dgm:pt>
    <dgm:pt modelId="{7178EA0E-0AF3-4360-9FFB-A6369738064E}" type="pres">
      <dgm:prSet presAssocID="{F963481A-699C-4258-9435-DF5E4EF5BF4F}" presName="spaceBetweenRectangles" presStyleCnt="0"/>
      <dgm:spPr/>
    </dgm:pt>
    <dgm:pt modelId="{C011DEA7-55E3-4787-B480-F6A58B0B273B}" type="pres">
      <dgm:prSet presAssocID="{7E87AD50-D349-4776-8D97-4F9F5F9F88F0}" presName="composite" presStyleCnt="0"/>
      <dgm:spPr/>
    </dgm:pt>
    <dgm:pt modelId="{EC17AD29-DA3E-46BA-AEDA-037C4B8037CB}" type="pres">
      <dgm:prSet presAssocID="{7E87AD50-D349-4776-8D97-4F9F5F9F88F0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CFA7C17B-5E61-47B9-A7C0-4181F66DB515}" type="pres">
      <dgm:prSet presAssocID="{7E87AD50-D349-4776-8D97-4F9F5F9F88F0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AD2FA17-E16A-4688-845D-86DA27C47B87}" type="pres">
      <dgm:prSet presAssocID="{7E87AD50-D349-4776-8D97-4F9F5F9F88F0}" presName="BalanceSpacing" presStyleCnt="0"/>
      <dgm:spPr/>
    </dgm:pt>
    <dgm:pt modelId="{C6611018-9059-49BC-9280-CBFBC15B6F57}" type="pres">
      <dgm:prSet presAssocID="{7E87AD50-D349-4776-8D97-4F9F5F9F88F0}" presName="BalanceSpacing1" presStyleCnt="0"/>
      <dgm:spPr/>
    </dgm:pt>
    <dgm:pt modelId="{39476FC1-6A8F-4501-9182-20C6C08E9E66}" type="pres">
      <dgm:prSet presAssocID="{EBB92D60-2021-42D4-A6E4-4236116C9383}" presName="Accent1Text" presStyleLbl="node1" presStyleIdx="5" presStyleCnt="8"/>
      <dgm:spPr/>
    </dgm:pt>
    <dgm:pt modelId="{51941F4D-CF5A-43A6-83ED-5A76273FC844}" type="pres">
      <dgm:prSet presAssocID="{EBB92D60-2021-42D4-A6E4-4236116C9383}" presName="spaceBetweenRectangles" presStyleCnt="0"/>
      <dgm:spPr/>
    </dgm:pt>
    <dgm:pt modelId="{04805E4C-8EA3-4098-B416-767B1E0E4B0D}" type="pres">
      <dgm:prSet presAssocID="{99566259-42B6-4174-A6A0-66C02BC2083A}" presName="composite" presStyleCnt="0"/>
      <dgm:spPr/>
    </dgm:pt>
    <dgm:pt modelId="{DAFBF9AA-EA1D-4C94-A01A-8A50A5C64F2B}" type="pres">
      <dgm:prSet presAssocID="{99566259-42B6-4174-A6A0-66C02BC2083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9CFEA88-9743-4F64-B3D8-234AB7C0F05B}" type="pres">
      <dgm:prSet presAssocID="{99566259-42B6-4174-A6A0-66C02BC2083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36D8ABB-B9E3-4A84-9306-9A4DDC3F0CBC}" type="pres">
      <dgm:prSet presAssocID="{99566259-42B6-4174-A6A0-66C02BC2083A}" presName="BalanceSpacing" presStyleCnt="0"/>
      <dgm:spPr/>
    </dgm:pt>
    <dgm:pt modelId="{44F5AA82-CF33-437A-B927-55042AA009D1}" type="pres">
      <dgm:prSet presAssocID="{99566259-42B6-4174-A6A0-66C02BC2083A}" presName="BalanceSpacing1" presStyleCnt="0"/>
      <dgm:spPr/>
    </dgm:pt>
    <dgm:pt modelId="{CA686719-C19C-4C06-B8C3-9CB96C9ECA70}" type="pres">
      <dgm:prSet presAssocID="{FE7B66A7-2DC5-44D2-B7B7-7211BB644CB3}" presName="Accent1Text" presStyleLbl="node1" presStyleIdx="7" presStyleCnt="8"/>
      <dgm:spPr/>
    </dgm:pt>
  </dgm:ptLst>
  <dgm:cxnLst>
    <dgm:cxn modelId="{A87FD405-F963-4F5D-9B8C-1D4B8366279F}" type="presOf" srcId="{DF8B548E-16F8-4A41-B7A8-DF8EA5134D73}" destId="{01879956-7563-4B49-B731-29CAEF4A7A1C}" srcOrd="0" destOrd="0" presId="urn:microsoft.com/office/officeart/2008/layout/AlternatingHexagons"/>
    <dgm:cxn modelId="{1D20930C-06C8-4F1A-BCD4-FA732BCF6CE0}" srcId="{A33A74B2-4191-4E96-9AD3-098F0BA64DF6}" destId="{F5D76BCB-F96A-4FD5-926D-E40AE260390C}" srcOrd="1" destOrd="0" parTransId="{887102A8-CAAC-47DF-8C28-6CC204B78C23}" sibTransId="{158C7D27-5ED4-4D9A-ACB9-B34A73BA465E}"/>
    <dgm:cxn modelId="{E6EAB528-0A78-4894-8448-05F5C2E8F581}" srcId="{7E87AD50-D349-4776-8D97-4F9F5F9F88F0}" destId="{B555B2B0-367F-4AFA-AF14-8DE6A3462FF8}" srcOrd="0" destOrd="0" parTransId="{761A6563-8509-448E-9DE3-2D258AF5A1E9}" sibTransId="{2C0F08E5-AD29-4E58-BF53-0A33AB26B46D}"/>
    <dgm:cxn modelId="{3637CD2E-1F52-4E01-807A-4C52F3D37B71}" type="presOf" srcId="{F963481A-699C-4258-9435-DF5E4EF5BF4F}" destId="{DEE88B43-8E13-48BB-AEF5-178378C6FAEF}" srcOrd="0" destOrd="0" presId="urn:microsoft.com/office/officeart/2008/layout/AlternatingHexagons"/>
    <dgm:cxn modelId="{081F7431-7D4D-4F6F-B343-FE68E73044B6}" type="presOf" srcId="{92850057-F8CD-4DA0-844A-28AA6DBC467B}" destId="{79CFEA88-9743-4F64-B3D8-234AB7C0F05B}" srcOrd="0" destOrd="0" presId="urn:microsoft.com/office/officeart/2008/layout/AlternatingHexagons"/>
    <dgm:cxn modelId="{85AF8E37-67A7-49E4-B511-E50BF084E369}" srcId="{C5234650-26E4-4780-92B2-F18BDB2A61D7}" destId="{6026EEF1-EC75-48BA-AEBF-E01DD7C6FB62}" srcOrd="0" destOrd="0" parTransId="{4833F48B-5638-4BA7-AEB2-0D4FB0988939}" sibTransId="{42E5E790-D4FE-4D54-8082-3000F6814AD5}"/>
    <dgm:cxn modelId="{AF408A5D-273C-4BED-AC1D-1FBB50130962}" type="presOf" srcId="{FE7B66A7-2DC5-44D2-B7B7-7211BB644CB3}" destId="{CA686719-C19C-4C06-B8C3-9CB96C9ECA70}" srcOrd="0" destOrd="0" presId="urn:microsoft.com/office/officeart/2008/layout/AlternatingHexagons"/>
    <dgm:cxn modelId="{634FAA61-FD69-41AF-BC5F-BA5E81DDA9A9}" type="presOf" srcId="{99566259-42B6-4174-A6A0-66C02BC2083A}" destId="{DAFBF9AA-EA1D-4C94-A01A-8A50A5C64F2B}" srcOrd="0" destOrd="0" presId="urn:microsoft.com/office/officeart/2008/layout/AlternatingHexagons"/>
    <dgm:cxn modelId="{8936DB61-1D78-4726-A6F5-0AF054EE3FA6}" srcId="{75B04B98-7468-41E0-A5A4-1CA22067119A}" destId="{99566259-42B6-4174-A6A0-66C02BC2083A}" srcOrd="3" destOrd="0" parTransId="{22F98542-88E2-4571-8990-E918E858F309}" sibTransId="{FE7B66A7-2DC5-44D2-B7B7-7211BB644CB3}"/>
    <dgm:cxn modelId="{E94E9F67-A82E-4D8B-9A6C-E1B94DA88333}" srcId="{75B04B98-7468-41E0-A5A4-1CA22067119A}" destId="{A33A74B2-4191-4E96-9AD3-098F0BA64DF6}" srcOrd="1" destOrd="0" parTransId="{D29DB2A6-CBF3-4E44-ACB3-7FD4D1650E9D}" sibTransId="{F963481A-699C-4258-9435-DF5E4EF5BF4F}"/>
    <dgm:cxn modelId="{D70FB648-44F5-496C-8991-FC1D35A39534}" type="presOf" srcId="{A33A74B2-4191-4E96-9AD3-098F0BA64DF6}" destId="{9A6BCAFA-8283-4A05-9810-B08DAC13CCEC}" srcOrd="0" destOrd="0" presId="urn:microsoft.com/office/officeart/2008/layout/AlternatingHexagons"/>
    <dgm:cxn modelId="{CB142250-1B40-4D36-B38C-50F5ECDD56D6}" type="presOf" srcId="{EBB92D60-2021-42D4-A6E4-4236116C9383}" destId="{39476FC1-6A8F-4501-9182-20C6C08E9E66}" srcOrd="0" destOrd="0" presId="urn:microsoft.com/office/officeart/2008/layout/AlternatingHexagons"/>
    <dgm:cxn modelId="{2D80B375-CE9C-494A-AADF-43157751249A}" type="presOf" srcId="{4C48313A-7E44-42F2-8B06-56D7F69DDA0A}" destId="{9469E4E6-8516-4928-BBC2-1909F9D7DB07}" srcOrd="0" destOrd="0" presId="urn:microsoft.com/office/officeart/2008/layout/AlternatingHexagons"/>
    <dgm:cxn modelId="{992A2B76-D97B-4897-B786-A570ECEB4780}" type="presOf" srcId="{B555B2B0-367F-4AFA-AF14-8DE6A3462FF8}" destId="{CFA7C17B-5E61-47B9-A7C0-4181F66DB515}" srcOrd="0" destOrd="0" presId="urn:microsoft.com/office/officeart/2008/layout/AlternatingHexagons"/>
    <dgm:cxn modelId="{C37E1293-193E-431F-8F50-D6C895EC643C}" srcId="{75B04B98-7468-41E0-A5A4-1CA22067119A}" destId="{7E87AD50-D349-4776-8D97-4F9F5F9F88F0}" srcOrd="2" destOrd="0" parTransId="{2CFBEC3D-96B0-49D5-9ADD-EEEE435B1999}" sibTransId="{EBB92D60-2021-42D4-A6E4-4236116C9383}"/>
    <dgm:cxn modelId="{EB5CBB93-24BD-4BDF-A7E0-2D7C041CA5F2}" type="presOf" srcId="{75B04B98-7468-41E0-A5A4-1CA22067119A}" destId="{A32CDCF0-EDC7-474F-B43C-AF50D102CF9A}" srcOrd="0" destOrd="0" presId="urn:microsoft.com/office/officeart/2008/layout/AlternatingHexagons"/>
    <dgm:cxn modelId="{558168AC-7BD0-421E-A5C0-BCE820F076E1}" type="presOf" srcId="{F5D76BCB-F96A-4FD5-926D-E40AE260390C}" destId="{9469E4E6-8516-4928-BBC2-1909F9D7DB07}" srcOrd="0" destOrd="1" presId="urn:microsoft.com/office/officeart/2008/layout/AlternatingHexagons"/>
    <dgm:cxn modelId="{F7A479BF-B57E-45BD-B939-18E668CCE216}" srcId="{A33A74B2-4191-4E96-9AD3-098F0BA64DF6}" destId="{4C48313A-7E44-42F2-8B06-56D7F69DDA0A}" srcOrd="0" destOrd="0" parTransId="{1A73B8E0-C471-4C99-878D-BC4D88A51EDC}" sibTransId="{08FAD981-841E-40FC-863F-EFC969946900}"/>
    <dgm:cxn modelId="{231168C6-7981-4F9F-8596-D8A2029D02FC}" srcId="{75B04B98-7468-41E0-A5A4-1CA22067119A}" destId="{C5234650-26E4-4780-92B2-F18BDB2A61D7}" srcOrd="0" destOrd="0" parTransId="{402E1EE0-9451-41F4-B838-DF54FE33B96F}" sibTransId="{DF8B548E-16F8-4A41-B7A8-DF8EA5134D73}"/>
    <dgm:cxn modelId="{E4FBC8C7-8F3D-4674-882C-98E88336CB4E}" type="presOf" srcId="{6026EEF1-EC75-48BA-AEBF-E01DD7C6FB62}" destId="{F5752497-7D95-4944-8AF4-08831E43B115}" srcOrd="0" destOrd="0" presId="urn:microsoft.com/office/officeart/2008/layout/AlternatingHexagons"/>
    <dgm:cxn modelId="{7E8CFCC7-60B0-41AD-8EE3-066ED644A7C6}" type="presOf" srcId="{7E87AD50-D349-4776-8D97-4F9F5F9F88F0}" destId="{EC17AD29-DA3E-46BA-AEDA-037C4B8037CB}" srcOrd="0" destOrd="0" presId="urn:microsoft.com/office/officeart/2008/layout/AlternatingHexagons"/>
    <dgm:cxn modelId="{82C04ADA-15F4-4663-B43F-DABAB92F325B}" type="presOf" srcId="{C5234650-26E4-4780-92B2-F18BDB2A61D7}" destId="{FB47C82F-D368-447C-B96C-3A16D2ACE494}" srcOrd="0" destOrd="0" presId="urn:microsoft.com/office/officeart/2008/layout/AlternatingHexagons"/>
    <dgm:cxn modelId="{F07E6AE8-14D4-487C-B36A-B0460C1DDE4C}" srcId="{99566259-42B6-4174-A6A0-66C02BC2083A}" destId="{92850057-F8CD-4DA0-844A-28AA6DBC467B}" srcOrd="0" destOrd="0" parTransId="{92382185-5F9D-4C2A-A4D1-F1F07A2B442E}" sibTransId="{1F7AA1D5-5B34-4CAA-B622-E8300E7AD895}"/>
    <dgm:cxn modelId="{CB3CE63B-57BD-4158-B77F-BA69F2FCBCA2}" type="presParOf" srcId="{A32CDCF0-EDC7-474F-B43C-AF50D102CF9A}" destId="{A9D85F0B-F7AA-4183-BE99-B8264BBF5AB7}" srcOrd="0" destOrd="0" presId="urn:microsoft.com/office/officeart/2008/layout/AlternatingHexagons"/>
    <dgm:cxn modelId="{C6D301E3-FEE7-4D7B-9270-8EC32DAE96B0}" type="presParOf" srcId="{A9D85F0B-F7AA-4183-BE99-B8264BBF5AB7}" destId="{FB47C82F-D368-447C-B96C-3A16D2ACE494}" srcOrd="0" destOrd="0" presId="urn:microsoft.com/office/officeart/2008/layout/AlternatingHexagons"/>
    <dgm:cxn modelId="{4452379A-3C40-4E5D-8B9E-7D0E5B43A7F0}" type="presParOf" srcId="{A9D85F0B-F7AA-4183-BE99-B8264BBF5AB7}" destId="{F5752497-7D95-4944-8AF4-08831E43B115}" srcOrd="1" destOrd="0" presId="urn:microsoft.com/office/officeart/2008/layout/AlternatingHexagons"/>
    <dgm:cxn modelId="{4A63F767-91AF-4ACD-8CB5-837EEAE8D4D6}" type="presParOf" srcId="{A9D85F0B-F7AA-4183-BE99-B8264BBF5AB7}" destId="{929648E9-326B-49BC-AC7A-C00B5F15EB72}" srcOrd="2" destOrd="0" presId="urn:microsoft.com/office/officeart/2008/layout/AlternatingHexagons"/>
    <dgm:cxn modelId="{9CCDE56D-63C5-4D35-A6DC-4C2E6E2F62ED}" type="presParOf" srcId="{A9D85F0B-F7AA-4183-BE99-B8264BBF5AB7}" destId="{E05C20C4-E569-46DC-A839-13CF7C1CCE72}" srcOrd="3" destOrd="0" presId="urn:microsoft.com/office/officeart/2008/layout/AlternatingHexagons"/>
    <dgm:cxn modelId="{5C61A294-3ABE-4C0B-9162-B3BC09F5E4D5}" type="presParOf" srcId="{A9D85F0B-F7AA-4183-BE99-B8264BBF5AB7}" destId="{01879956-7563-4B49-B731-29CAEF4A7A1C}" srcOrd="4" destOrd="0" presId="urn:microsoft.com/office/officeart/2008/layout/AlternatingHexagons"/>
    <dgm:cxn modelId="{EBABB407-3BF5-4EFF-9274-BE0B0CAB3E6F}" type="presParOf" srcId="{A32CDCF0-EDC7-474F-B43C-AF50D102CF9A}" destId="{85C16904-D894-4278-AD40-0032C6784CDE}" srcOrd="1" destOrd="0" presId="urn:microsoft.com/office/officeart/2008/layout/AlternatingHexagons"/>
    <dgm:cxn modelId="{FB3ACFFA-AF20-4E1D-B628-255F238A1449}" type="presParOf" srcId="{A32CDCF0-EDC7-474F-B43C-AF50D102CF9A}" destId="{16B37322-5641-4656-A251-5419CEFA6B1E}" srcOrd="2" destOrd="0" presId="urn:microsoft.com/office/officeart/2008/layout/AlternatingHexagons"/>
    <dgm:cxn modelId="{717815EC-F646-4B22-AF95-AB70636AD7C4}" type="presParOf" srcId="{16B37322-5641-4656-A251-5419CEFA6B1E}" destId="{9A6BCAFA-8283-4A05-9810-B08DAC13CCEC}" srcOrd="0" destOrd="0" presId="urn:microsoft.com/office/officeart/2008/layout/AlternatingHexagons"/>
    <dgm:cxn modelId="{BCD9F9D5-4213-4BCC-8F5D-0F06F84CA217}" type="presParOf" srcId="{16B37322-5641-4656-A251-5419CEFA6B1E}" destId="{9469E4E6-8516-4928-BBC2-1909F9D7DB07}" srcOrd="1" destOrd="0" presId="urn:microsoft.com/office/officeart/2008/layout/AlternatingHexagons"/>
    <dgm:cxn modelId="{92AEBBC7-A2BF-4A2F-BC75-59B4539F814C}" type="presParOf" srcId="{16B37322-5641-4656-A251-5419CEFA6B1E}" destId="{2B64E323-F039-4631-B856-37A4AD007093}" srcOrd="2" destOrd="0" presId="urn:microsoft.com/office/officeart/2008/layout/AlternatingHexagons"/>
    <dgm:cxn modelId="{20346B54-942A-4BDE-BFE0-4F18DE0CC993}" type="presParOf" srcId="{16B37322-5641-4656-A251-5419CEFA6B1E}" destId="{774BAC14-C640-4CB4-B3C7-A1F712CD8F98}" srcOrd="3" destOrd="0" presId="urn:microsoft.com/office/officeart/2008/layout/AlternatingHexagons"/>
    <dgm:cxn modelId="{BA07021A-7606-4967-A108-D8703C260CC5}" type="presParOf" srcId="{16B37322-5641-4656-A251-5419CEFA6B1E}" destId="{DEE88B43-8E13-48BB-AEF5-178378C6FAEF}" srcOrd="4" destOrd="0" presId="urn:microsoft.com/office/officeart/2008/layout/AlternatingHexagons"/>
    <dgm:cxn modelId="{AD7706A6-3F05-4435-8E30-16919B4322D0}" type="presParOf" srcId="{A32CDCF0-EDC7-474F-B43C-AF50D102CF9A}" destId="{7178EA0E-0AF3-4360-9FFB-A6369738064E}" srcOrd="3" destOrd="0" presId="urn:microsoft.com/office/officeart/2008/layout/AlternatingHexagons"/>
    <dgm:cxn modelId="{EF871D70-336A-46BC-845D-62693AD6B036}" type="presParOf" srcId="{A32CDCF0-EDC7-474F-B43C-AF50D102CF9A}" destId="{C011DEA7-55E3-4787-B480-F6A58B0B273B}" srcOrd="4" destOrd="0" presId="urn:microsoft.com/office/officeart/2008/layout/AlternatingHexagons"/>
    <dgm:cxn modelId="{A37496D1-0408-4F80-ACD7-7E8E4DD685AA}" type="presParOf" srcId="{C011DEA7-55E3-4787-B480-F6A58B0B273B}" destId="{EC17AD29-DA3E-46BA-AEDA-037C4B8037CB}" srcOrd="0" destOrd="0" presId="urn:microsoft.com/office/officeart/2008/layout/AlternatingHexagons"/>
    <dgm:cxn modelId="{74CA418C-4DD8-46C6-B58B-C42AF2A4C0FC}" type="presParOf" srcId="{C011DEA7-55E3-4787-B480-F6A58B0B273B}" destId="{CFA7C17B-5E61-47B9-A7C0-4181F66DB515}" srcOrd="1" destOrd="0" presId="urn:microsoft.com/office/officeart/2008/layout/AlternatingHexagons"/>
    <dgm:cxn modelId="{B8C2EC60-7F64-4BA0-BA83-6AA659598F0E}" type="presParOf" srcId="{C011DEA7-55E3-4787-B480-F6A58B0B273B}" destId="{8AD2FA17-E16A-4688-845D-86DA27C47B87}" srcOrd="2" destOrd="0" presId="urn:microsoft.com/office/officeart/2008/layout/AlternatingHexagons"/>
    <dgm:cxn modelId="{BF23663A-F41F-4E05-8BF0-9ED293891F68}" type="presParOf" srcId="{C011DEA7-55E3-4787-B480-F6A58B0B273B}" destId="{C6611018-9059-49BC-9280-CBFBC15B6F57}" srcOrd="3" destOrd="0" presId="urn:microsoft.com/office/officeart/2008/layout/AlternatingHexagons"/>
    <dgm:cxn modelId="{C374169B-C58B-4248-BD9A-56A1FDBA7C4C}" type="presParOf" srcId="{C011DEA7-55E3-4787-B480-F6A58B0B273B}" destId="{39476FC1-6A8F-4501-9182-20C6C08E9E66}" srcOrd="4" destOrd="0" presId="urn:microsoft.com/office/officeart/2008/layout/AlternatingHexagons"/>
    <dgm:cxn modelId="{77A76F2F-C05C-4CD1-A230-7632C0AA0148}" type="presParOf" srcId="{A32CDCF0-EDC7-474F-B43C-AF50D102CF9A}" destId="{51941F4D-CF5A-43A6-83ED-5A76273FC844}" srcOrd="5" destOrd="0" presId="urn:microsoft.com/office/officeart/2008/layout/AlternatingHexagons"/>
    <dgm:cxn modelId="{E88328D8-38B0-466D-BCE8-562926056678}" type="presParOf" srcId="{A32CDCF0-EDC7-474F-B43C-AF50D102CF9A}" destId="{04805E4C-8EA3-4098-B416-767B1E0E4B0D}" srcOrd="6" destOrd="0" presId="urn:microsoft.com/office/officeart/2008/layout/AlternatingHexagons"/>
    <dgm:cxn modelId="{0418CDF7-F59F-460D-932C-212B78177FB8}" type="presParOf" srcId="{04805E4C-8EA3-4098-B416-767B1E0E4B0D}" destId="{DAFBF9AA-EA1D-4C94-A01A-8A50A5C64F2B}" srcOrd="0" destOrd="0" presId="urn:microsoft.com/office/officeart/2008/layout/AlternatingHexagons"/>
    <dgm:cxn modelId="{0C3F2019-F60A-48AC-9686-68298F9A94C6}" type="presParOf" srcId="{04805E4C-8EA3-4098-B416-767B1E0E4B0D}" destId="{79CFEA88-9743-4F64-B3D8-234AB7C0F05B}" srcOrd="1" destOrd="0" presId="urn:microsoft.com/office/officeart/2008/layout/AlternatingHexagons"/>
    <dgm:cxn modelId="{D77FF251-70B0-4D05-BBF3-B6F7E0AE71E1}" type="presParOf" srcId="{04805E4C-8EA3-4098-B416-767B1E0E4B0D}" destId="{C36D8ABB-B9E3-4A84-9306-9A4DDC3F0CBC}" srcOrd="2" destOrd="0" presId="urn:microsoft.com/office/officeart/2008/layout/AlternatingHexagons"/>
    <dgm:cxn modelId="{62E46994-3A56-4837-BFAB-611F554D08C0}" type="presParOf" srcId="{04805E4C-8EA3-4098-B416-767B1E0E4B0D}" destId="{44F5AA82-CF33-437A-B927-55042AA009D1}" srcOrd="3" destOrd="0" presId="urn:microsoft.com/office/officeart/2008/layout/AlternatingHexagons"/>
    <dgm:cxn modelId="{507E663E-D860-4E4E-B76C-49CC11BC99A0}" type="presParOf" srcId="{04805E4C-8EA3-4098-B416-767B1E0E4B0D}" destId="{CA686719-C19C-4C06-B8C3-9CB96C9ECA7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8DA0C6-9C36-416E-ADCF-D69355E83E19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3EE794C-4EB2-4E9F-BD30-D1DC659DCD2C}">
      <dgm:prSet phldrT="[Text]"/>
      <dgm:spPr/>
      <dgm:t>
        <a:bodyPr/>
        <a:lstStyle/>
        <a:p>
          <a:r>
            <a:rPr lang="cs-CZ" dirty="0" err="1"/>
            <a:t>Pretest</a:t>
          </a:r>
          <a:endParaRPr lang="cs-CZ" dirty="0"/>
        </a:p>
      </dgm:t>
    </dgm:pt>
    <dgm:pt modelId="{29FD6D75-85CD-4DA0-80C0-2376AAACF2B8}" type="parTrans" cxnId="{D9E6959D-D3C6-42A6-B5EE-EDD87BA38A1A}">
      <dgm:prSet/>
      <dgm:spPr/>
      <dgm:t>
        <a:bodyPr/>
        <a:lstStyle/>
        <a:p>
          <a:endParaRPr lang="cs-CZ"/>
        </a:p>
      </dgm:t>
    </dgm:pt>
    <dgm:pt modelId="{CE7A6890-956D-4682-A91A-3DE4E105AE5B}" type="sibTrans" cxnId="{D9E6959D-D3C6-42A6-B5EE-EDD87BA38A1A}">
      <dgm:prSet/>
      <dgm:spPr/>
      <dgm:t>
        <a:bodyPr/>
        <a:lstStyle/>
        <a:p>
          <a:endParaRPr lang="cs-CZ"/>
        </a:p>
      </dgm:t>
    </dgm:pt>
    <dgm:pt modelId="{EFD4885C-A30A-418D-8D2C-45D322139F8D}">
      <dgm:prSet phldrT="[Text]" phldr="1"/>
      <dgm:spPr/>
      <dgm:t>
        <a:bodyPr/>
        <a:lstStyle/>
        <a:p>
          <a:endParaRPr lang="cs-CZ"/>
        </a:p>
      </dgm:t>
    </dgm:pt>
    <dgm:pt modelId="{D5210C48-7121-4D53-83A8-EF0503E45BB6}" type="parTrans" cxnId="{B944BAC7-292C-40A7-B407-BD5BEEED5258}">
      <dgm:prSet/>
      <dgm:spPr/>
      <dgm:t>
        <a:bodyPr/>
        <a:lstStyle/>
        <a:p>
          <a:endParaRPr lang="cs-CZ"/>
        </a:p>
      </dgm:t>
    </dgm:pt>
    <dgm:pt modelId="{6AEDAAAD-7145-4F33-B843-5AB21E8869D7}" type="sibTrans" cxnId="{B944BAC7-292C-40A7-B407-BD5BEEED5258}">
      <dgm:prSet/>
      <dgm:spPr/>
      <dgm:t>
        <a:bodyPr/>
        <a:lstStyle/>
        <a:p>
          <a:endParaRPr lang="cs-CZ"/>
        </a:p>
      </dgm:t>
    </dgm:pt>
    <dgm:pt modelId="{65B4FA68-1E85-4B3D-A2C3-DBDB94525B49}">
      <dgm:prSet phldrT="[Text]"/>
      <dgm:spPr/>
      <dgm:t>
        <a:bodyPr/>
        <a:lstStyle/>
        <a:p>
          <a:r>
            <a:rPr lang="cs-CZ" dirty="0" err="1"/>
            <a:t>Posttest</a:t>
          </a:r>
          <a:endParaRPr lang="cs-CZ" dirty="0"/>
        </a:p>
      </dgm:t>
    </dgm:pt>
    <dgm:pt modelId="{0E06F556-8CF0-44BC-934E-F6AB046624D9}" type="parTrans" cxnId="{4A351730-707B-41FE-BC4C-7DF8FD83E459}">
      <dgm:prSet/>
      <dgm:spPr/>
      <dgm:t>
        <a:bodyPr/>
        <a:lstStyle/>
        <a:p>
          <a:endParaRPr lang="cs-CZ"/>
        </a:p>
      </dgm:t>
    </dgm:pt>
    <dgm:pt modelId="{91230A01-4C21-4C41-870C-CC0751F00627}" type="sibTrans" cxnId="{4A351730-707B-41FE-BC4C-7DF8FD83E459}">
      <dgm:prSet/>
      <dgm:spPr/>
      <dgm:t>
        <a:bodyPr/>
        <a:lstStyle/>
        <a:p>
          <a:endParaRPr lang="cs-CZ"/>
        </a:p>
      </dgm:t>
    </dgm:pt>
    <dgm:pt modelId="{D36BEC45-3E1D-407F-BCD4-078968924ADB}">
      <dgm:prSet phldrT="[Text]"/>
      <dgm:spPr/>
      <dgm:t>
        <a:bodyPr/>
        <a:lstStyle/>
        <a:p>
          <a:r>
            <a:rPr lang="cs-CZ" i="1" dirty="0" err="1"/>
            <a:t>Posttest</a:t>
          </a:r>
          <a:r>
            <a:rPr lang="cs-CZ" i="1" dirty="0"/>
            <a:t> 2</a:t>
          </a:r>
        </a:p>
      </dgm:t>
    </dgm:pt>
    <dgm:pt modelId="{3C37B2ED-DE50-48A7-9FDC-59077FAB8681}" type="parTrans" cxnId="{35DA5034-61EF-4C40-972D-9B371D848785}">
      <dgm:prSet/>
      <dgm:spPr/>
      <dgm:t>
        <a:bodyPr/>
        <a:lstStyle/>
        <a:p>
          <a:endParaRPr lang="cs-CZ"/>
        </a:p>
      </dgm:t>
    </dgm:pt>
    <dgm:pt modelId="{028D5A6F-8AEB-4AD1-8ACA-ED69802F1ABB}" type="sibTrans" cxnId="{35DA5034-61EF-4C40-972D-9B371D848785}">
      <dgm:prSet/>
      <dgm:spPr/>
      <dgm:t>
        <a:bodyPr/>
        <a:lstStyle/>
        <a:p>
          <a:endParaRPr lang="cs-CZ"/>
        </a:p>
      </dgm:t>
    </dgm:pt>
    <dgm:pt modelId="{D4762228-B209-41D7-9B82-775EA310AF5A}" type="pres">
      <dgm:prSet presAssocID="{D48DA0C6-9C36-416E-ADCF-D69355E83E19}" presName="Name0" presStyleCnt="0">
        <dgm:presLayoutVars>
          <dgm:dir/>
          <dgm:resizeHandles val="exact"/>
        </dgm:presLayoutVars>
      </dgm:prSet>
      <dgm:spPr/>
    </dgm:pt>
    <dgm:pt modelId="{11C446A2-8DC4-44EB-BCFA-998F941CFB15}" type="pres">
      <dgm:prSet presAssocID="{F3EE794C-4EB2-4E9F-BD30-D1DC659DCD2C}" presName="node" presStyleLbl="node1" presStyleIdx="0" presStyleCnt="4">
        <dgm:presLayoutVars>
          <dgm:bulletEnabled val="1"/>
        </dgm:presLayoutVars>
      </dgm:prSet>
      <dgm:spPr/>
    </dgm:pt>
    <dgm:pt modelId="{5D589926-D1D1-4657-96FC-CE37190DAFFF}" type="pres">
      <dgm:prSet presAssocID="{CE7A6890-956D-4682-A91A-3DE4E105AE5B}" presName="sibTrans" presStyleLbl="sibTrans2D1" presStyleIdx="0" presStyleCnt="3"/>
      <dgm:spPr/>
    </dgm:pt>
    <dgm:pt modelId="{A0E253A0-7A0E-4675-B315-EDE5403A127D}" type="pres">
      <dgm:prSet presAssocID="{CE7A6890-956D-4682-A91A-3DE4E105AE5B}" presName="connectorText" presStyleLbl="sibTrans2D1" presStyleIdx="0" presStyleCnt="3"/>
      <dgm:spPr/>
    </dgm:pt>
    <dgm:pt modelId="{0AAC4042-235E-4D6E-9410-B058338FE9F4}" type="pres">
      <dgm:prSet presAssocID="{EFD4885C-A30A-418D-8D2C-45D322139F8D}" presName="node" presStyleLbl="node1" presStyleIdx="1" presStyleCnt="4">
        <dgm:presLayoutVars>
          <dgm:bulletEnabled val="1"/>
        </dgm:presLayoutVars>
      </dgm:prSet>
      <dgm:spPr/>
    </dgm:pt>
    <dgm:pt modelId="{09D9777F-FAAE-48B2-B4B4-CFAD0AC7860B}" type="pres">
      <dgm:prSet presAssocID="{6AEDAAAD-7145-4F33-B843-5AB21E8869D7}" presName="sibTrans" presStyleLbl="sibTrans2D1" presStyleIdx="1" presStyleCnt="3"/>
      <dgm:spPr/>
    </dgm:pt>
    <dgm:pt modelId="{46F0DD28-6E4D-45E3-910C-DBB153887972}" type="pres">
      <dgm:prSet presAssocID="{6AEDAAAD-7145-4F33-B843-5AB21E8869D7}" presName="connectorText" presStyleLbl="sibTrans2D1" presStyleIdx="1" presStyleCnt="3"/>
      <dgm:spPr/>
    </dgm:pt>
    <dgm:pt modelId="{CF1FB05F-E4B8-4F3A-837E-FF7027882F94}" type="pres">
      <dgm:prSet presAssocID="{65B4FA68-1E85-4B3D-A2C3-DBDB94525B49}" presName="node" presStyleLbl="node1" presStyleIdx="2" presStyleCnt="4">
        <dgm:presLayoutVars>
          <dgm:bulletEnabled val="1"/>
        </dgm:presLayoutVars>
      </dgm:prSet>
      <dgm:spPr/>
    </dgm:pt>
    <dgm:pt modelId="{80AF8987-E77B-4E9A-B987-38978CF4054F}" type="pres">
      <dgm:prSet presAssocID="{91230A01-4C21-4C41-870C-CC0751F00627}" presName="sibTrans" presStyleLbl="sibTrans2D1" presStyleIdx="2" presStyleCnt="3"/>
      <dgm:spPr/>
    </dgm:pt>
    <dgm:pt modelId="{DBE13879-B21C-4996-902D-0D4F1B084440}" type="pres">
      <dgm:prSet presAssocID="{91230A01-4C21-4C41-870C-CC0751F00627}" presName="connectorText" presStyleLbl="sibTrans2D1" presStyleIdx="2" presStyleCnt="3"/>
      <dgm:spPr/>
    </dgm:pt>
    <dgm:pt modelId="{41D7FC90-06C3-4E80-974F-D486F0F95A3C}" type="pres">
      <dgm:prSet presAssocID="{D36BEC45-3E1D-407F-BCD4-078968924ADB}" presName="node" presStyleLbl="node1" presStyleIdx="3" presStyleCnt="4">
        <dgm:presLayoutVars>
          <dgm:bulletEnabled val="1"/>
        </dgm:presLayoutVars>
      </dgm:prSet>
      <dgm:spPr/>
    </dgm:pt>
  </dgm:ptLst>
  <dgm:cxnLst>
    <dgm:cxn modelId="{A5700D23-C76F-417D-B7CD-C4792D631478}" type="presOf" srcId="{EFD4885C-A30A-418D-8D2C-45D322139F8D}" destId="{0AAC4042-235E-4D6E-9410-B058338FE9F4}" srcOrd="0" destOrd="0" presId="urn:microsoft.com/office/officeart/2005/8/layout/process1"/>
    <dgm:cxn modelId="{FFC2BC29-DF24-4C38-B63A-60783DB71A5A}" type="presOf" srcId="{6AEDAAAD-7145-4F33-B843-5AB21E8869D7}" destId="{46F0DD28-6E4D-45E3-910C-DBB153887972}" srcOrd="1" destOrd="0" presId="urn:microsoft.com/office/officeart/2005/8/layout/process1"/>
    <dgm:cxn modelId="{4A351730-707B-41FE-BC4C-7DF8FD83E459}" srcId="{D48DA0C6-9C36-416E-ADCF-D69355E83E19}" destId="{65B4FA68-1E85-4B3D-A2C3-DBDB94525B49}" srcOrd="2" destOrd="0" parTransId="{0E06F556-8CF0-44BC-934E-F6AB046624D9}" sibTransId="{91230A01-4C21-4C41-870C-CC0751F00627}"/>
    <dgm:cxn modelId="{0A645031-08ED-41A2-B460-3D4F66C28EBE}" type="presOf" srcId="{D36BEC45-3E1D-407F-BCD4-078968924ADB}" destId="{41D7FC90-06C3-4E80-974F-D486F0F95A3C}" srcOrd="0" destOrd="0" presId="urn:microsoft.com/office/officeart/2005/8/layout/process1"/>
    <dgm:cxn modelId="{35DA5034-61EF-4C40-972D-9B371D848785}" srcId="{D48DA0C6-9C36-416E-ADCF-D69355E83E19}" destId="{D36BEC45-3E1D-407F-BCD4-078968924ADB}" srcOrd="3" destOrd="0" parTransId="{3C37B2ED-DE50-48A7-9FDC-59077FAB8681}" sibTransId="{028D5A6F-8AEB-4AD1-8ACA-ED69802F1ABB}"/>
    <dgm:cxn modelId="{E05E5639-F405-4904-84D2-95392E5AFE87}" type="presOf" srcId="{CE7A6890-956D-4682-A91A-3DE4E105AE5B}" destId="{A0E253A0-7A0E-4675-B315-EDE5403A127D}" srcOrd="1" destOrd="0" presId="urn:microsoft.com/office/officeart/2005/8/layout/process1"/>
    <dgm:cxn modelId="{E6B2CB42-3964-4EB2-B3A1-E0177328BD02}" type="presOf" srcId="{CE7A6890-956D-4682-A91A-3DE4E105AE5B}" destId="{5D589926-D1D1-4657-96FC-CE37190DAFFF}" srcOrd="0" destOrd="0" presId="urn:microsoft.com/office/officeart/2005/8/layout/process1"/>
    <dgm:cxn modelId="{D9E6959D-D3C6-42A6-B5EE-EDD87BA38A1A}" srcId="{D48DA0C6-9C36-416E-ADCF-D69355E83E19}" destId="{F3EE794C-4EB2-4E9F-BD30-D1DC659DCD2C}" srcOrd="0" destOrd="0" parTransId="{29FD6D75-85CD-4DA0-80C0-2376AAACF2B8}" sibTransId="{CE7A6890-956D-4682-A91A-3DE4E105AE5B}"/>
    <dgm:cxn modelId="{AAE2DBA6-281E-40E3-A233-D62A721BF6C8}" type="presOf" srcId="{91230A01-4C21-4C41-870C-CC0751F00627}" destId="{DBE13879-B21C-4996-902D-0D4F1B084440}" srcOrd="1" destOrd="0" presId="urn:microsoft.com/office/officeart/2005/8/layout/process1"/>
    <dgm:cxn modelId="{5CDF85BE-2234-4DB3-AD92-74CC642C494C}" type="presOf" srcId="{F3EE794C-4EB2-4E9F-BD30-D1DC659DCD2C}" destId="{11C446A2-8DC4-44EB-BCFA-998F941CFB15}" srcOrd="0" destOrd="0" presId="urn:microsoft.com/office/officeart/2005/8/layout/process1"/>
    <dgm:cxn modelId="{2E0AFFC3-8FE2-4C16-87D1-958AAE7B8809}" type="presOf" srcId="{D48DA0C6-9C36-416E-ADCF-D69355E83E19}" destId="{D4762228-B209-41D7-9B82-775EA310AF5A}" srcOrd="0" destOrd="0" presId="urn:microsoft.com/office/officeart/2005/8/layout/process1"/>
    <dgm:cxn modelId="{B944BAC7-292C-40A7-B407-BD5BEEED5258}" srcId="{D48DA0C6-9C36-416E-ADCF-D69355E83E19}" destId="{EFD4885C-A30A-418D-8D2C-45D322139F8D}" srcOrd="1" destOrd="0" parTransId="{D5210C48-7121-4D53-83A8-EF0503E45BB6}" sibTransId="{6AEDAAAD-7145-4F33-B843-5AB21E8869D7}"/>
    <dgm:cxn modelId="{7C3149CB-CA1E-4B8B-ADC9-1C8EC560D40E}" type="presOf" srcId="{65B4FA68-1E85-4B3D-A2C3-DBDB94525B49}" destId="{CF1FB05F-E4B8-4F3A-837E-FF7027882F94}" srcOrd="0" destOrd="0" presId="urn:microsoft.com/office/officeart/2005/8/layout/process1"/>
    <dgm:cxn modelId="{498711CF-B09F-4711-B7E2-99F19A7924C8}" type="presOf" srcId="{91230A01-4C21-4C41-870C-CC0751F00627}" destId="{80AF8987-E77B-4E9A-B987-38978CF4054F}" srcOrd="0" destOrd="0" presId="urn:microsoft.com/office/officeart/2005/8/layout/process1"/>
    <dgm:cxn modelId="{A5E779F4-712A-4A65-AC8B-3FEF063D5DCE}" type="presOf" srcId="{6AEDAAAD-7145-4F33-B843-5AB21E8869D7}" destId="{09D9777F-FAAE-48B2-B4B4-CFAD0AC7860B}" srcOrd="0" destOrd="0" presId="urn:microsoft.com/office/officeart/2005/8/layout/process1"/>
    <dgm:cxn modelId="{B5C7E34F-BC34-4046-BAF2-0955EF6345CF}" type="presParOf" srcId="{D4762228-B209-41D7-9B82-775EA310AF5A}" destId="{11C446A2-8DC4-44EB-BCFA-998F941CFB15}" srcOrd="0" destOrd="0" presId="urn:microsoft.com/office/officeart/2005/8/layout/process1"/>
    <dgm:cxn modelId="{B6FF02F1-40DD-461E-829C-C36EC405B0B5}" type="presParOf" srcId="{D4762228-B209-41D7-9B82-775EA310AF5A}" destId="{5D589926-D1D1-4657-96FC-CE37190DAFFF}" srcOrd="1" destOrd="0" presId="urn:microsoft.com/office/officeart/2005/8/layout/process1"/>
    <dgm:cxn modelId="{C08D16D5-7C07-4C4C-B449-85BCB7D20EE2}" type="presParOf" srcId="{5D589926-D1D1-4657-96FC-CE37190DAFFF}" destId="{A0E253A0-7A0E-4675-B315-EDE5403A127D}" srcOrd="0" destOrd="0" presId="urn:microsoft.com/office/officeart/2005/8/layout/process1"/>
    <dgm:cxn modelId="{EDECCC76-D9E0-4EF2-97C4-CC242A330939}" type="presParOf" srcId="{D4762228-B209-41D7-9B82-775EA310AF5A}" destId="{0AAC4042-235E-4D6E-9410-B058338FE9F4}" srcOrd="2" destOrd="0" presId="urn:microsoft.com/office/officeart/2005/8/layout/process1"/>
    <dgm:cxn modelId="{FEB049FD-CD1D-4800-9AA2-88B4F693C90B}" type="presParOf" srcId="{D4762228-B209-41D7-9B82-775EA310AF5A}" destId="{09D9777F-FAAE-48B2-B4B4-CFAD0AC7860B}" srcOrd="3" destOrd="0" presId="urn:microsoft.com/office/officeart/2005/8/layout/process1"/>
    <dgm:cxn modelId="{88323918-89CB-4D52-86E4-B26F8F10D25F}" type="presParOf" srcId="{09D9777F-FAAE-48B2-B4B4-CFAD0AC7860B}" destId="{46F0DD28-6E4D-45E3-910C-DBB153887972}" srcOrd="0" destOrd="0" presId="urn:microsoft.com/office/officeart/2005/8/layout/process1"/>
    <dgm:cxn modelId="{E56B1A1B-6EE1-4AC6-AD37-DFE88E2561E1}" type="presParOf" srcId="{D4762228-B209-41D7-9B82-775EA310AF5A}" destId="{CF1FB05F-E4B8-4F3A-837E-FF7027882F94}" srcOrd="4" destOrd="0" presId="urn:microsoft.com/office/officeart/2005/8/layout/process1"/>
    <dgm:cxn modelId="{28CFE211-F94F-41DC-819A-CD11D8709952}" type="presParOf" srcId="{D4762228-B209-41D7-9B82-775EA310AF5A}" destId="{80AF8987-E77B-4E9A-B987-38978CF4054F}" srcOrd="5" destOrd="0" presId="urn:microsoft.com/office/officeart/2005/8/layout/process1"/>
    <dgm:cxn modelId="{4BA926BB-F042-4918-A48F-CF53B2CBCCEA}" type="presParOf" srcId="{80AF8987-E77B-4E9A-B987-38978CF4054F}" destId="{DBE13879-B21C-4996-902D-0D4F1B084440}" srcOrd="0" destOrd="0" presId="urn:microsoft.com/office/officeart/2005/8/layout/process1"/>
    <dgm:cxn modelId="{6EAA5B5B-D440-413C-B10D-D409274A99DF}" type="presParOf" srcId="{D4762228-B209-41D7-9B82-775EA310AF5A}" destId="{41D7FC90-06C3-4E80-974F-D486F0F95A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DA0C6-9C36-416E-ADCF-D69355E83E19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3EE794C-4EB2-4E9F-BD30-D1DC659DCD2C}">
      <dgm:prSet phldrT="[Text]"/>
      <dgm:spPr/>
      <dgm:t>
        <a:bodyPr/>
        <a:lstStyle/>
        <a:p>
          <a:r>
            <a:rPr lang="cs-CZ" dirty="0" err="1"/>
            <a:t>Pretest</a:t>
          </a:r>
          <a:endParaRPr lang="cs-CZ" dirty="0"/>
        </a:p>
      </dgm:t>
    </dgm:pt>
    <dgm:pt modelId="{29FD6D75-85CD-4DA0-80C0-2376AAACF2B8}" type="parTrans" cxnId="{D9E6959D-D3C6-42A6-B5EE-EDD87BA38A1A}">
      <dgm:prSet/>
      <dgm:spPr/>
      <dgm:t>
        <a:bodyPr/>
        <a:lstStyle/>
        <a:p>
          <a:endParaRPr lang="cs-CZ"/>
        </a:p>
      </dgm:t>
    </dgm:pt>
    <dgm:pt modelId="{CE7A6890-956D-4682-A91A-3DE4E105AE5B}" type="sibTrans" cxnId="{D9E6959D-D3C6-42A6-B5EE-EDD87BA38A1A}">
      <dgm:prSet/>
      <dgm:spPr/>
      <dgm:t>
        <a:bodyPr/>
        <a:lstStyle/>
        <a:p>
          <a:endParaRPr lang="cs-CZ"/>
        </a:p>
      </dgm:t>
    </dgm:pt>
    <dgm:pt modelId="{EFD4885C-A30A-418D-8D2C-45D322139F8D}">
      <dgm:prSet phldrT="[Text]"/>
      <dgm:spPr/>
      <dgm:t>
        <a:bodyPr/>
        <a:lstStyle/>
        <a:p>
          <a:r>
            <a:rPr lang="cs-CZ" dirty="0"/>
            <a:t>-</a:t>
          </a:r>
        </a:p>
      </dgm:t>
    </dgm:pt>
    <dgm:pt modelId="{D5210C48-7121-4D53-83A8-EF0503E45BB6}" type="parTrans" cxnId="{B944BAC7-292C-40A7-B407-BD5BEEED5258}">
      <dgm:prSet/>
      <dgm:spPr/>
      <dgm:t>
        <a:bodyPr/>
        <a:lstStyle/>
        <a:p>
          <a:endParaRPr lang="cs-CZ"/>
        </a:p>
      </dgm:t>
    </dgm:pt>
    <dgm:pt modelId="{6AEDAAAD-7145-4F33-B843-5AB21E8869D7}" type="sibTrans" cxnId="{B944BAC7-292C-40A7-B407-BD5BEEED5258}">
      <dgm:prSet/>
      <dgm:spPr/>
      <dgm:t>
        <a:bodyPr/>
        <a:lstStyle/>
        <a:p>
          <a:endParaRPr lang="cs-CZ"/>
        </a:p>
      </dgm:t>
    </dgm:pt>
    <dgm:pt modelId="{65B4FA68-1E85-4B3D-A2C3-DBDB94525B49}">
      <dgm:prSet phldrT="[Text]"/>
      <dgm:spPr/>
      <dgm:t>
        <a:bodyPr/>
        <a:lstStyle/>
        <a:p>
          <a:r>
            <a:rPr lang="cs-CZ" dirty="0" err="1"/>
            <a:t>Posttest</a:t>
          </a:r>
          <a:endParaRPr lang="cs-CZ" dirty="0"/>
        </a:p>
      </dgm:t>
    </dgm:pt>
    <dgm:pt modelId="{0E06F556-8CF0-44BC-934E-F6AB046624D9}" type="parTrans" cxnId="{4A351730-707B-41FE-BC4C-7DF8FD83E459}">
      <dgm:prSet/>
      <dgm:spPr/>
      <dgm:t>
        <a:bodyPr/>
        <a:lstStyle/>
        <a:p>
          <a:endParaRPr lang="cs-CZ"/>
        </a:p>
      </dgm:t>
    </dgm:pt>
    <dgm:pt modelId="{91230A01-4C21-4C41-870C-CC0751F00627}" type="sibTrans" cxnId="{4A351730-707B-41FE-BC4C-7DF8FD83E459}">
      <dgm:prSet/>
      <dgm:spPr/>
      <dgm:t>
        <a:bodyPr/>
        <a:lstStyle/>
        <a:p>
          <a:endParaRPr lang="cs-CZ"/>
        </a:p>
      </dgm:t>
    </dgm:pt>
    <dgm:pt modelId="{D36BEC45-3E1D-407F-BCD4-078968924ADB}">
      <dgm:prSet phldrT="[Text]"/>
      <dgm:spPr/>
      <dgm:t>
        <a:bodyPr/>
        <a:lstStyle/>
        <a:p>
          <a:r>
            <a:rPr lang="cs-CZ" i="1" dirty="0" err="1"/>
            <a:t>Posttest</a:t>
          </a:r>
          <a:r>
            <a:rPr lang="cs-CZ" i="1" dirty="0"/>
            <a:t> 2</a:t>
          </a:r>
        </a:p>
      </dgm:t>
    </dgm:pt>
    <dgm:pt modelId="{3C37B2ED-DE50-48A7-9FDC-59077FAB8681}" type="parTrans" cxnId="{35DA5034-61EF-4C40-972D-9B371D848785}">
      <dgm:prSet/>
      <dgm:spPr/>
      <dgm:t>
        <a:bodyPr/>
        <a:lstStyle/>
        <a:p>
          <a:endParaRPr lang="cs-CZ"/>
        </a:p>
      </dgm:t>
    </dgm:pt>
    <dgm:pt modelId="{028D5A6F-8AEB-4AD1-8ACA-ED69802F1ABB}" type="sibTrans" cxnId="{35DA5034-61EF-4C40-972D-9B371D848785}">
      <dgm:prSet/>
      <dgm:spPr/>
      <dgm:t>
        <a:bodyPr/>
        <a:lstStyle/>
        <a:p>
          <a:endParaRPr lang="cs-CZ"/>
        </a:p>
      </dgm:t>
    </dgm:pt>
    <dgm:pt modelId="{D4762228-B209-41D7-9B82-775EA310AF5A}" type="pres">
      <dgm:prSet presAssocID="{D48DA0C6-9C36-416E-ADCF-D69355E83E19}" presName="Name0" presStyleCnt="0">
        <dgm:presLayoutVars>
          <dgm:dir/>
          <dgm:resizeHandles val="exact"/>
        </dgm:presLayoutVars>
      </dgm:prSet>
      <dgm:spPr/>
    </dgm:pt>
    <dgm:pt modelId="{11C446A2-8DC4-44EB-BCFA-998F941CFB15}" type="pres">
      <dgm:prSet presAssocID="{F3EE794C-4EB2-4E9F-BD30-D1DC659DCD2C}" presName="node" presStyleLbl="node1" presStyleIdx="0" presStyleCnt="4">
        <dgm:presLayoutVars>
          <dgm:bulletEnabled val="1"/>
        </dgm:presLayoutVars>
      </dgm:prSet>
      <dgm:spPr/>
    </dgm:pt>
    <dgm:pt modelId="{5D589926-D1D1-4657-96FC-CE37190DAFFF}" type="pres">
      <dgm:prSet presAssocID="{CE7A6890-956D-4682-A91A-3DE4E105AE5B}" presName="sibTrans" presStyleLbl="sibTrans2D1" presStyleIdx="0" presStyleCnt="3"/>
      <dgm:spPr/>
    </dgm:pt>
    <dgm:pt modelId="{A0E253A0-7A0E-4675-B315-EDE5403A127D}" type="pres">
      <dgm:prSet presAssocID="{CE7A6890-956D-4682-A91A-3DE4E105AE5B}" presName="connectorText" presStyleLbl="sibTrans2D1" presStyleIdx="0" presStyleCnt="3"/>
      <dgm:spPr/>
    </dgm:pt>
    <dgm:pt modelId="{0AAC4042-235E-4D6E-9410-B058338FE9F4}" type="pres">
      <dgm:prSet presAssocID="{EFD4885C-A30A-418D-8D2C-45D322139F8D}" presName="node" presStyleLbl="node1" presStyleIdx="1" presStyleCnt="4">
        <dgm:presLayoutVars>
          <dgm:bulletEnabled val="1"/>
        </dgm:presLayoutVars>
      </dgm:prSet>
      <dgm:spPr/>
    </dgm:pt>
    <dgm:pt modelId="{09D9777F-FAAE-48B2-B4B4-CFAD0AC7860B}" type="pres">
      <dgm:prSet presAssocID="{6AEDAAAD-7145-4F33-B843-5AB21E8869D7}" presName="sibTrans" presStyleLbl="sibTrans2D1" presStyleIdx="1" presStyleCnt="3"/>
      <dgm:spPr/>
    </dgm:pt>
    <dgm:pt modelId="{46F0DD28-6E4D-45E3-910C-DBB153887972}" type="pres">
      <dgm:prSet presAssocID="{6AEDAAAD-7145-4F33-B843-5AB21E8869D7}" presName="connectorText" presStyleLbl="sibTrans2D1" presStyleIdx="1" presStyleCnt="3"/>
      <dgm:spPr/>
    </dgm:pt>
    <dgm:pt modelId="{CF1FB05F-E4B8-4F3A-837E-FF7027882F94}" type="pres">
      <dgm:prSet presAssocID="{65B4FA68-1E85-4B3D-A2C3-DBDB94525B49}" presName="node" presStyleLbl="node1" presStyleIdx="2" presStyleCnt="4">
        <dgm:presLayoutVars>
          <dgm:bulletEnabled val="1"/>
        </dgm:presLayoutVars>
      </dgm:prSet>
      <dgm:spPr/>
    </dgm:pt>
    <dgm:pt modelId="{80AF8987-E77B-4E9A-B987-38978CF4054F}" type="pres">
      <dgm:prSet presAssocID="{91230A01-4C21-4C41-870C-CC0751F00627}" presName="sibTrans" presStyleLbl="sibTrans2D1" presStyleIdx="2" presStyleCnt="3"/>
      <dgm:spPr/>
    </dgm:pt>
    <dgm:pt modelId="{DBE13879-B21C-4996-902D-0D4F1B084440}" type="pres">
      <dgm:prSet presAssocID="{91230A01-4C21-4C41-870C-CC0751F00627}" presName="connectorText" presStyleLbl="sibTrans2D1" presStyleIdx="2" presStyleCnt="3"/>
      <dgm:spPr/>
    </dgm:pt>
    <dgm:pt modelId="{41D7FC90-06C3-4E80-974F-D486F0F95A3C}" type="pres">
      <dgm:prSet presAssocID="{D36BEC45-3E1D-407F-BCD4-078968924ADB}" presName="node" presStyleLbl="node1" presStyleIdx="3" presStyleCnt="4">
        <dgm:presLayoutVars>
          <dgm:bulletEnabled val="1"/>
        </dgm:presLayoutVars>
      </dgm:prSet>
      <dgm:spPr/>
    </dgm:pt>
  </dgm:ptLst>
  <dgm:cxnLst>
    <dgm:cxn modelId="{37402E04-FF81-4D47-8F35-6462A76F4AFF}" type="presOf" srcId="{6AEDAAAD-7145-4F33-B843-5AB21E8869D7}" destId="{46F0DD28-6E4D-45E3-910C-DBB153887972}" srcOrd="1" destOrd="0" presId="urn:microsoft.com/office/officeart/2005/8/layout/process1"/>
    <dgm:cxn modelId="{23C6C912-C7E9-4C4D-9488-1BC691766879}" type="presOf" srcId="{91230A01-4C21-4C41-870C-CC0751F00627}" destId="{80AF8987-E77B-4E9A-B987-38978CF4054F}" srcOrd="0" destOrd="0" presId="urn:microsoft.com/office/officeart/2005/8/layout/process1"/>
    <dgm:cxn modelId="{AD07C21F-D722-470A-8FCC-D46D827AA8B8}" type="presOf" srcId="{6AEDAAAD-7145-4F33-B843-5AB21E8869D7}" destId="{09D9777F-FAAE-48B2-B4B4-CFAD0AC7860B}" srcOrd="0" destOrd="0" presId="urn:microsoft.com/office/officeart/2005/8/layout/process1"/>
    <dgm:cxn modelId="{4A351730-707B-41FE-BC4C-7DF8FD83E459}" srcId="{D48DA0C6-9C36-416E-ADCF-D69355E83E19}" destId="{65B4FA68-1E85-4B3D-A2C3-DBDB94525B49}" srcOrd="2" destOrd="0" parTransId="{0E06F556-8CF0-44BC-934E-F6AB046624D9}" sibTransId="{91230A01-4C21-4C41-870C-CC0751F00627}"/>
    <dgm:cxn modelId="{BA1E1232-A9C0-482A-B1B6-8CDF0B693497}" type="presOf" srcId="{CE7A6890-956D-4682-A91A-3DE4E105AE5B}" destId="{A0E253A0-7A0E-4675-B315-EDE5403A127D}" srcOrd="1" destOrd="0" presId="urn:microsoft.com/office/officeart/2005/8/layout/process1"/>
    <dgm:cxn modelId="{35DA5034-61EF-4C40-972D-9B371D848785}" srcId="{D48DA0C6-9C36-416E-ADCF-D69355E83E19}" destId="{D36BEC45-3E1D-407F-BCD4-078968924ADB}" srcOrd="3" destOrd="0" parTransId="{3C37B2ED-DE50-48A7-9FDC-59077FAB8681}" sibTransId="{028D5A6F-8AEB-4AD1-8ACA-ED69802F1ABB}"/>
    <dgm:cxn modelId="{5C15A234-C57F-4577-813F-9C223270380B}" type="presOf" srcId="{D48DA0C6-9C36-416E-ADCF-D69355E83E19}" destId="{D4762228-B209-41D7-9B82-775EA310AF5A}" srcOrd="0" destOrd="0" presId="urn:microsoft.com/office/officeart/2005/8/layout/process1"/>
    <dgm:cxn modelId="{0A3A3744-E0BD-4E6D-85FA-39D260666397}" type="presOf" srcId="{F3EE794C-4EB2-4E9F-BD30-D1DC659DCD2C}" destId="{11C446A2-8DC4-44EB-BCFA-998F941CFB15}" srcOrd="0" destOrd="0" presId="urn:microsoft.com/office/officeart/2005/8/layout/process1"/>
    <dgm:cxn modelId="{2CCB6045-F102-456A-A810-191D96253B22}" type="presOf" srcId="{EFD4885C-A30A-418D-8D2C-45D322139F8D}" destId="{0AAC4042-235E-4D6E-9410-B058338FE9F4}" srcOrd="0" destOrd="0" presId="urn:microsoft.com/office/officeart/2005/8/layout/process1"/>
    <dgm:cxn modelId="{1A051196-1E6B-45DC-B4A6-07A9B3BD63E5}" type="presOf" srcId="{CE7A6890-956D-4682-A91A-3DE4E105AE5B}" destId="{5D589926-D1D1-4657-96FC-CE37190DAFFF}" srcOrd="0" destOrd="0" presId="urn:microsoft.com/office/officeart/2005/8/layout/process1"/>
    <dgm:cxn modelId="{D9E6959D-D3C6-42A6-B5EE-EDD87BA38A1A}" srcId="{D48DA0C6-9C36-416E-ADCF-D69355E83E19}" destId="{F3EE794C-4EB2-4E9F-BD30-D1DC659DCD2C}" srcOrd="0" destOrd="0" parTransId="{29FD6D75-85CD-4DA0-80C0-2376AAACF2B8}" sibTransId="{CE7A6890-956D-4682-A91A-3DE4E105AE5B}"/>
    <dgm:cxn modelId="{1AC64CA1-BB4C-4692-9D91-D82256571359}" type="presOf" srcId="{D36BEC45-3E1D-407F-BCD4-078968924ADB}" destId="{41D7FC90-06C3-4E80-974F-D486F0F95A3C}" srcOrd="0" destOrd="0" presId="urn:microsoft.com/office/officeart/2005/8/layout/process1"/>
    <dgm:cxn modelId="{FB0B76C6-BA0B-46C7-A4EC-5832BB995D21}" type="presOf" srcId="{65B4FA68-1E85-4B3D-A2C3-DBDB94525B49}" destId="{CF1FB05F-E4B8-4F3A-837E-FF7027882F94}" srcOrd="0" destOrd="0" presId="urn:microsoft.com/office/officeart/2005/8/layout/process1"/>
    <dgm:cxn modelId="{B944BAC7-292C-40A7-B407-BD5BEEED5258}" srcId="{D48DA0C6-9C36-416E-ADCF-D69355E83E19}" destId="{EFD4885C-A30A-418D-8D2C-45D322139F8D}" srcOrd="1" destOrd="0" parTransId="{D5210C48-7121-4D53-83A8-EF0503E45BB6}" sibTransId="{6AEDAAAD-7145-4F33-B843-5AB21E8869D7}"/>
    <dgm:cxn modelId="{57E8E4D5-3149-4131-8949-65E6604A4131}" type="presOf" srcId="{91230A01-4C21-4C41-870C-CC0751F00627}" destId="{DBE13879-B21C-4996-902D-0D4F1B084440}" srcOrd="1" destOrd="0" presId="urn:microsoft.com/office/officeart/2005/8/layout/process1"/>
    <dgm:cxn modelId="{A7CBF03B-48D4-4407-B129-7605B3E828B8}" type="presParOf" srcId="{D4762228-B209-41D7-9B82-775EA310AF5A}" destId="{11C446A2-8DC4-44EB-BCFA-998F941CFB15}" srcOrd="0" destOrd="0" presId="urn:microsoft.com/office/officeart/2005/8/layout/process1"/>
    <dgm:cxn modelId="{B6F703B5-7B55-42D5-A3FA-2AA1834E7246}" type="presParOf" srcId="{D4762228-B209-41D7-9B82-775EA310AF5A}" destId="{5D589926-D1D1-4657-96FC-CE37190DAFFF}" srcOrd="1" destOrd="0" presId="urn:microsoft.com/office/officeart/2005/8/layout/process1"/>
    <dgm:cxn modelId="{85C802FB-4070-47B3-A687-4F6C040A65A7}" type="presParOf" srcId="{5D589926-D1D1-4657-96FC-CE37190DAFFF}" destId="{A0E253A0-7A0E-4675-B315-EDE5403A127D}" srcOrd="0" destOrd="0" presId="urn:microsoft.com/office/officeart/2005/8/layout/process1"/>
    <dgm:cxn modelId="{D7C1F770-9876-4639-8910-124422814473}" type="presParOf" srcId="{D4762228-B209-41D7-9B82-775EA310AF5A}" destId="{0AAC4042-235E-4D6E-9410-B058338FE9F4}" srcOrd="2" destOrd="0" presId="urn:microsoft.com/office/officeart/2005/8/layout/process1"/>
    <dgm:cxn modelId="{2E592A46-6638-4FCD-8760-E0B51B25DD37}" type="presParOf" srcId="{D4762228-B209-41D7-9B82-775EA310AF5A}" destId="{09D9777F-FAAE-48B2-B4B4-CFAD0AC7860B}" srcOrd="3" destOrd="0" presId="urn:microsoft.com/office/officeart/2005/8/layout/process1"/>
    <dgm:cxn modelId="{10D45967-FE75-4CA9-A9EB-E04D7EA4D782}" type="presParOf" srcId="{09D9777F-FAAE-48B2-B4B4-CFAD0AC7860B}" destId="{46F0DD28-6E4D-45E3-910C-DBB153887972}" srcOrd="0" destOrd="0" presId="urn:microsoft.com/office/officeart/2005/8/layout/process1"/>
    <dgm:cxn modelId="{F21FD47B-766A-4D7D-86A9-6B9443F8DE5E}" type="presParOf" srcId="{D4762228-B209-41D7-9B82-775EA310AF5A}" destId="{CF1FB05F-E4B8-4F3A-837E-FF7027882F94}" srcOrd="4" destOrd="0" presId="urn:microsoft.com/office/officeart/2005/8/layout/process1"/>
    <dgm:cxn modelId="{944EDB30-98AE-452C-88C4-7E42AA7761A5}" type="presParOf" srcId="{D4762228-B209-41D7-9B82-775EA310AF5A}" destId="{80AF8987-E77B-4E9A-B987-38978CF4054F}" srcOrd="5" destOrd="0" presId="urn:microsoft.com/office/officeart/2005/8/layout/process1"/>
    <dgm:cxn modelId="{DBC2F644-17FE-4F0E-87E4-E9A85004E231}" type="presParOf" srcId="{80AF8987-E77B-4E9A-B987-38978CF4054F}" destId="{DBE13879-B21C-4996-902D-0D4F1B084440}" srcOrd="0" destOrd="0" presId="urn:microsoft.com/office/officeart/2005/8/layout/process1"/>
    <dgm:cxn modelId="{4CB06EE4-8AFE-4A3D-A842-10C6FA46FF3D}" type="presParOf" srcId="{D4762228-B209-41D7-9B82-775EA310AF5A}" destId="{41D7FC90-06C3-4E80-974F-D486F0F95A3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C1C1D-27CB-4A1C-98E0-583F02E52FFB}">
      <dsp:nvSpPr>
        <dsp:cNvPr id="0" name=""/>
        <dsp:cNvSpPr/>
      </dsp:nvSpPr>
      <dsp:spPr>
        <a:xfrm>
          <a:off x="4263541" y="1471128"/>
          <a:ext cx="3664917" cy="36649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Paradigma</a:t>
          </a:r>
        </a:p>
      </dsp:txBody>
      <dsp:txXfrm>
        <a:off x="4800256" y="2007843"/>
        <a:ext cx="2591487" cy="2591487"/>
      </dsp:txXfrm>
    </dsp:sp>
    <dsp:sp modelId="{146089CA-EA32-40B3-9ED1-8AE0F60A9F2D}">
      <dsp:nvSpPr>
        <dsp:cNvPr id="0" name=""/>
        <dsp:cNvSpPr/>
      </dsp:nvSpPr>
      <dsp:spPr>
        <a:xfrm>
          <a:off x="5179770" y="654"/>
          <a:ext cx="1832458" cy="18324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Přístupy</a:t>
          </a:r>
        </a:p>
      </dsp:txBody>
      <dsp:txXfrm>
        <a:off x="5448127" y="269011"/>
        <a:ext cx="1295744" cy="1295744"/>
      </dsp:txXfrm>
    </dsp:sp>
    <dsp:sp modelId="{6091C3C6-FCFF-4D7C-B04F-F8542DDD8BAD}">
      <dsp:nvSpPr>
        <dsp:cNvPr id="0" name=""/>
        <dsp:cNvSpPr/>
      </dsp:nvSpPr>
      <dsp:spPr>
        <a:xfrm>
          <a:off x="7566474" y="2387358"/>
          <a:ext cx="1832458" cy="18324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Role</a:t>
          </a:r>
        </a:p>
      </dsp:txBody>
      <dsp:txXfrm>
        <a:off x="7834831" y="2655715"/>
        <a:ext cx="1295744" cy="1295744"/>
      </dsp:txXfrm>
    </dsp:sp>
    <dsp:sp modelId="{A9D56F1E-1D8F-412C-B17E-BADD57A66687}">
      <dsp:nvSpPr>
        <dsp:cNvPr id="0" name=""/>
        <dsp:cNvSpPr/>
      </dsp:nvSpPr>
      <dsp:spPr>
        <a:xfrm>
          <a:off x="5179770" y="4774062"/>
          <a:ext cx="1832458" cy="18324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Metodologie</a:t>
          </a:r>
        </a:p>
      </dsp:txBody>
      <dsp:txXfrm>
        <a:off x="5448127" y="5042419"/>
        <a:ext cx="1295744" cy="1295744"/>
      </dsp:txXfrm>
    </dsp:sp>
    <dsp:sp modelId="{2F258487-189E-418F-BFEA-15957B1FD03F}">
      <dsp:nvSpPr>
        <dsp:cNvPr id="0" name=""/>
        <dsp:cNvSpPr/>
      </dsp:nvSpPr>
      <dsp:spPr>
        <a:xfrm>
          <a:off x="2793066" y="2387358"/>
          <a:ext cx="1832458" cy="183245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Nástroje</a:t>
          </a:r>
        </a:p>
      </dsp:txBody>
      <dsp:txXfrm>
        <a:off x="3061423" y="2655715"/>
        <a:ext cx="1295744" cy="12957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86A-C2EB-4CD6-97DD-DD3859C8C6D4}">
      <dsp:nvSpPr>
        <dsp:cNvPr id="0" name=""/>
        <dsp:cNvSpPr/>
      </dsp:nvSpPr>
      <dsp:spPr>
        <a:xfrm rot="16200000">
          <a:off x="548216" y="-548216"/>
          <a:ext cx="3264312" cy="43607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i="0" kern="1200" dirty="0"/>
            <a:t>Responsivní evaluace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i="0" kern="1200" dirty="0"/>
            <a:t>„</a:t>
          </a:r>
          <a:r>
            <a:rPr lang="cs-CZ" sz="3600" i="0" kern="1200" dirty="0" err="1"/>
            <a:t>Goal</a:t>
          </a:r>
          <a:r>
            <a:rPr lang="cs-CZ" sz="3600" i="0" kern="1200" dirty="0"/>
            <a:t> free“ evaluace</a:t>
          </a:r>
        </a:p>
      </dsp:txBody>
      <dsp:txXfrm rot="5400000">
        <a:off x="0" y="0"/>
        <a:ext cx="4360746" cy="2448234"/>
      </dsp:txXfrm>
    </dsp:sp>
    <dsp:sp modelId="{65F2E957-329F-4D01-AD5F-2575D765CD01}">
      <dsp:nvSpPr>
        <dsp:cNvPr id="0" name=""/>
        <dsp:cNvSpPr/>
      </dsp:nvSpPr>
      <dsp:spPr>
        <a:xfrm>
          <a:off x="4360746" y="0"/>
          <a:ext cx="4360746" cy="3264312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i="0" kern="1200" dirty="0"/>
            <a:t>Interpret</a:t>
          </a:r>
        </a:p>
      </dsp:txBody>
      <dsp:txXfrm>
        <a:off x="4360746" y="0"/>
        <a:ext cx="4360746" cy="2448234"/>
      </dsp:txXfrm>
    </dsp:sp>
    <dsp:sp modelId="{793DA16E-ACCD-4DB6-8FC5-477E2F28D5DE}">
      <dsp:nvSpPr>
        <dsp:cNvPr id="0" name=""/>
        <dsp:cNvSpPr/>
      </dsp:nvSpPr>
      <dsp:spPr>
        <a:xfrm rot="10800000">
          <a:off x="0" y="3264312"/>
          <a:ext cx="4360746" cy="3264312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Kvalitativní</a:t>
          </a:r>
        </a:p>
      </dsp:txBody>
      <dsp:txXfrm rot="10800000">
        <a:off x="0" y="4080390"/>
        <a:ext cx="4360746" cy="2448234"/>
      </dsp:txXfrm>
    </dsp:sp>
    <dsp:sp modelId="{01F887F6-B12A-4FB4-9C8D-31E6130B5EC4}">
      <dsp:nvSpPr>
        <dsp:cNvPr id="0" name=""/>
        <dsp:cNvSpPr/>
      </dsp:nvSpPr>
      <dsp:spPr>
        <a:xfrm rot="5400000">
          <a:off x="4908963" y="2716095"/>
          <a:ext cx="3264312" cy="4360746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Rozhovor, pozorování</a:t>
          </a:r>
        </a:p>
      </dsp:txBody>
      <dsp:txXfrm rot="-5400000">
        <a:off x="4360746" y="4080390"/>
        <a:ext cx="4360746" cy="2448234"/>
      </dsp:txXfrm>
    </dsp:sp>
    <dsp:sp modelId="{F6954C96-CD33-4917-8959-C2644EF8FE66}">
      <dsp:nvSpPr>
        <dsp:cNvPr id="0" name=""/>
        <dsp:cNvSpPr/>
      </dsp:nvSpPr>
      <dsp:spPr>
        <a:xfrm>
          <a:off x="2765498" y="2085275"/>
          <a:ext cx="3190496" cy="235807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 dirty="0"/>
        </a:p>
      </dsp:txBody>
      <dsp:txXfrm>
        <a:off x="2880610" y="2200387"/>
        <a:ext cx="2960272" cy="21278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86A-C2EB-4CD6-97DD-DD3859C8C6D4}">
      <dsp:nvSpPr>
        <dsp:cNvPr id="0" name=""/>
        <dsp:cNvSpPr/>
      </dsp:nvSpPr>
      <dsp:spPr>
        <a:xfrm rot="16200000">
          <a:off x="548216" y="-548216"/>
          <a:ext cx="3264312" cy="43607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0" kern="1200" dirty="0"/>
            <a:t>Evaluace orientovaná na uživatele (</a:t>
          </a:r>
          <a:r>
            <a:rPr lang="cs-CZ" sz="3400" i="0" kern="1200" dirty="0" err="1"/>
            <a:t>Utilization</a:t>
          </a:r>
          <a:r>
            <a:rPr lang="cs-CZ" sz="3400" i="0" kern="1200" dirty="0"/>
            <a:t> – </a:t>
          </a:r>
          <a:r>
            <a:rPr lang="cs-CZ" sz="3400" i="0" kern="1200" dirty="0" err="1"/>
            <a:t>focused</a:t>
          </a:r>
          <a:r>
            <a:rPr lang="cs-CZ" sz="3400" i="0" kern="1200" dirty="0"/>
            <a:t> </a:t>
          </a:r>
          <a:r>
            <a:rPr lang="cs-CZ" sz="3400" i="0" kern="1200" dirty="0" err="1"/>
            <a:t>evaluation</a:t>
          </a:r>
          <a:r>
            <a:rPr lang="cs-CZ" sz="3400" i="0" kern="1200" dirty="0"/>
            <a:t>)</a:t>
          </a:r>
        </a:p>
      </dsp:txBody>
      <dsp:txXfrm rot="5400000">
        <a:off x="0" y="0"/>
        <a:ext cx="4360746" cy="2448234"/>
      </dsp:txXfrm>
    </dsp:sp>
    <dsp:sp modelId="{65F2E957-329F-4D01-AD5F-2575D765CD01}">
      <dsp:nvSpPr>
        <dsp:cNvPr id="0" name=""/>
        <dsp:cNvSpPr/>
      </dsp:nvSpPr>
      <dsp:spPr>
        <a:xfrm>
          <a:off x="4360746" y="0"/>
          <a:ext cx="4360746" cy="3264312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0" kern="1200" dirty="0"/>
            <a:t>Kritický přítel</a:t>
          </a:r>
        </a:p>
      </dsp:txBody>
      <dsp:txXfrm>
        <a:off x="4360746" y="0"/>
        <a:ext cx="4360746" cy="2448234"/>
      </dsp:txXfrm>
    </dsp:sp>
    <dsp:sp modelId="{793DA16E-ACCD-4DB6-8FC5-477E2F28D5DE}">
      <dsp:nvSpPr>
        <dsp:cNvPr id="0" name=""/>
        <dsp:cNvSpPr/>
      </dsp:nvSpPr>
      <dsp:spPr>
        <a:xfrm rot="10800000">
          <a:off x="0" y="3264312"/>
          <a:ext cx="4360746" cy="3264312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Smíšený</a:t>
          </a:r>
        </a:p>
      </dsp:txBody>
      <dsp:txXfrm rot="10800000">
        <a:off x="0" y="4080390"/>
        <a:ext cx="4360746" cy="2448234"/>
      </dsp:txXfrm>
    </dsp:sp>
    <dsp:sp modelId="{01F887F6-B12A-4FB4-9C8D-31E6130B5EC4}">
      <dsp:nvSpPr>
        <dsp:cNvPr id="0" name=""/>
        <dsp:cNvSpPr/>
      </dsp:nvSpPr>
      <dsp:spPr>
        <a:xfrm rot="5400000">
          <a:off x="4908963" y="2716095"/>
          <a:ext cx="3264312" cy="4360746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Rozhovor, pozorování, dotazníky, záznamy…</a:t>
          </a:r>
        </a:p>
      </dsp:txBody>
      <dsp:txXfrm rot="-5400000">
        <a:off x="4360746" y="4080390"/>
        <a:ext cx="4360746" cy="2448234"/>
      </dsp:txXfrm>
    </dsp:sp>
    <dsp:sp modelId="{F6954C96-CD33-4917-8959-C2644EF8FE66}">
      <dsp:nvSpPr>
        <dsp:cNvPr id="0" name=""/>
        <dsp:cNvSpPr/>
      </dsp:nvSpPr>
      <dsp:spPr>
        <a:xfrm>
          <a:off x="2765498" y="2085275"/>
          <a:ext cx="3190496" cy="2358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400" b="1" kern="1200" dirty="0"/>
        </a:p>
      </dsp:txBody>
      <dsp:txXfrm>
        <a:off x="2880610" y="2200387"/>
        <a:ext cx="2960272" cy="21278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86A-C2EB-4CD6-97DD-DD3859C8C6D4}">
      <dsp:nvSpPr>
        <dsp:cNvPr id="0" name=""/>
        <dsp:cNvSpPr/>
      </dsp:nvSpPr>
      <dsp:spPr>
        <a:xfrm rot="16200000">
          <a:off x="548216" y="-548216"/>
          <a:ext cx="3264312" cy="43607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i="0" kern="1200" dirty="0"/>
            <a:t>Sociální spravedlnost</a:t>
          </a:r>
        </a:p>
      </dsp:txBody>
      <dsp:txXfrm rot="5400000">
        <a:off x="0" y="0"/>
        <a:ext cx="4360746" cy="2448234"/>
      </dsp:txXfrm>
    </dsp:sp>
    <dsp:sp modelId="{65F2E957-329F-4D01-AD5F-2575D765CD01}">
      <dsp:nvSpPr>
        <dsp:cNvPr id="0" name=""/>
        <dsp:cNvSpPr/>
      </dsp:nvSpPr>
      <dsp:spPr>
        <a:xfrm>
          <a:off x="4360746" y="0"/>
          <a:ext cx="4360746" cy="3264312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i="0" kern="1200" dirty="0"/>
            <a:t>Aktivista</a:t>
          </a:r>
        </a:p>
      </dsp:txBody>
      <dsp:txXfrm>
        <a:off x="4360746" y="0"/>
        <a:ext cx="4360746" cy="2448234"/>
      </dsp:txXfrm>
    </dsp:sp>
    <dsp:sp modelId="{793DA16E-ACCD-4DB6-8FC5-477E2F28D5DE}">
      <dsp:nvSpPr>
        <dsp:cNvPr id="0" name=""/>
        <dsp:cNvSpPr/>
      </dsp:nvSpPr>
      <dsp:spPr>
        <a:xfrm rot="10800000">
          <a:off x="0" y="3264312"/>
          <a:ext cx="4360746" cy="3264312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Smíšený</a:t>
          </a:r>
        </a:p>
      </dsp:txBody>
      <dsp:txXfrm rot="10800000">
        <a:off x="0" y="4080390"/>
        <a:ext cx="4360746" cy="2448234"/>
      </dsp:txXfrm>
    </dsp:sp>
    <dsp:sp modelId="{01F887F6-B12A-4FB4-9C8D-31E6130B5EC4}">
      <dsp:nvSpPr>
        <dsp:cNvPr id="0" name=""/>
        <dsp:cNvSpPr/>
      </dsp:nvSpPr>
      <dsp:spPr>
        <a:xfrm rot="5400000">
          <a:off x="4908963" y="2716095"/>
          <a:ext cx="3264312" cy="4360746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Rozhovor, pozorování, dotazníky, záznamy…</a:t>
          </a:r>
        </a:p>
      </dsp:txBody>
      <dsp:txXfrm rot="-5400000">
        <a:off x="4360746" y="4080390"/>
        <a:ext cx="4360746" cy="2448234"/>
      </dsp:txXfrm>
    </dsp:sp>
    <dsp:sp modelId="{F6954C96-CD33-4917-8959-C2644EF8FE66}">
      <dsp:nvSpPr>
        <dsp:cNvPr id="0" name=""/>
        <dsp:cNvSpPr/>
      </dsp:nvSpPr>
      <dsp:spPr>
        <a:xfrm>
          <a:off x="2765498" y="2085275"/>
          <a:ext cx="3190496" cy="2358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b="1" kern="1200" dirty="0"/>
        </a:p>
      </dsp:txBody>
      <dsp:txXfrm>
        <a:off x="2880610" y="2200387"/>
        <a:ext cx="2960272" cy="2127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8786A-C2EB-4CD6-97DD-DD3859C8C6D4}">
      <dsp:nvSpPr>
        <dsp:cNvPr id="0" name=""/>
        <dsp:cNvSpPr/>
      </dsp:nvSpPr>
      <dsp:spPr>
        <a:xfrm rot="16200000">
          <a:off x="548216" y="-548216"/>
          <a:ext cx="3264312" cy="43607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E&amp;M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CIPP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Kirkpatrickův</a:t>
          </a:r>
          <a:r>
            <a:rPr lang="cs-CZ" sz="3600" kern="1200" dirty="0"/>
            <a:t> model</a:t>
          </a:r>
          <a:endParaRPr lang="cs-CZ" sz="3600" i="0" kern="1200" dirty="0"/>
        </a:p>
      </dsp:txBody>
      <dsp:txXfrm rot="5400000">
        <a:off x="0" y="0"/>
        <a:ext cx="4360746" cy="2448234"/>
      </dsp:txXfrm>
    </dsp:sp>
    <dsp:sp modelId="{65F2E957-329F-4D01-AD5F-2575D765CD01}">
      <dsp:nvSpPr>
        <dsp:cNvPr id="0" name=""/>
        <dsp:cNvSpPr/>
      </dsp:nvSpPr>
      <dsp:spPr>
        <a:xfrm>
          <a:off x="4360746" y="0"/>
          <a:ext cx="4360746" cy="3264312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i="0" kern="1200" dirty="0"/>
            <a:t>Nestranná objektivita</a:t>
          </a:r>
        </a:p>
      </dsp:txBody>
      <dsp:txXfrm>
        <a:off x="4360746" y="0"/>
        <a:ext cx="4360746" cy="2448234"/>
      </dsp:txXfrm>
    </dsp:sp>
    <dsp:sp modelId="{793DA16E-ACCD-4DB6-8FC5-477E2F28D5DE}">
      <dsp:nvSpPr>
        <dsp:cNvPr id="0" name=""/>
        <dsp:cNvSpPr/>
      </dsp:nvSpPr>
      <dsp:spPr>
        <a:xfrm rot="10800000">
          <a:off x="0" y="3264312"/>
          <a:ext cx="4360746" cy="3264312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Kvantitativní, experiment</a:t>
          </a:r>
        </a:p>
      </dsp:txBody>
      <dsp:txXfrm rot="10800000">
        <a:off x="0" y="4080390"/>
        <a:ext cx="4360746" cy="2448234"/>
      </dsp:txXfrm>
    </dsp:sp>
    <dsp:sp modelId="{01F887F6-B12A-4FB4-9C8D-31E6130B5EC4}">
      <dsp:nvSpPr>
        <dsp:cNvPr id="0" name=""/>
        <dsp:cNvSpPr/>
      </dsp:nvSpPr>
      <dsp:spPr>
        <a:xfrm rot="5400000">
          <a:off x="4908963" y="2716095"/>
          <a:ext cx="3264312" cy="4360746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Dotazník, test</a:t>
          </a:r>
        </a:p>
      </dsp:txBody>
      <dsp:txXfrm rot="-5400000">
        <a:off x="4360746" y="4080390"/>
        <a:ext cx="4360746" cy="2448234"/>
      </dsp:txXfrm>
    </dsp:sp>
    <dsp:sp modelId="{F6954C96-CD33-4917-8959-C2644EF8FE66}">
      <dsp:nvSpPr>
        <dsp:cNvPr id="0" name=""/>
        <dsp:cNvSpPr/>
      </dsp:nvSpPr>
      <dsp:spPr>
        <a:xfrm>
          <a:off x="2765498" y="2085275"/>
          <a:ext cx="3190496" cy="235807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b="1" kern="1200" dirty="0"/>
        </a:p>
      </dsp:txBody>
      <dsp:txXfrm>
        <a:off x="2880610" y="2200387"/>
        <a:ext cx="2960272" cy="2127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4F1D9-6938-4007-87CB-CF666729C920}">
      <dsp:nvSpPr>
        <dsp:cNvPr id="0" name=""/>
        <dsp:cNvSpPr/>
      </dsp:nvSpPr>
      <dsp:spPr>
        <a:xfrm>
          <a:off x="0" y="4446642"/>
          <a:ext cx="9886950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B7297-6936-48E8-8134-69DEDF8EBEB9}">
      <dsp:nvSpPr>
        <dsp:cNvPr id="0" name=""/>
        <dsp:cNvSpPr/>
      </dsp:nvSpPr>
      <dsp:spPr>
        <a:xfrm>
          <a:off x="0" y="3549392"/>
          <a:ext cx="9886950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4D79B-43FA-4464-B3EB-1EF4D37C4B9F}">
      <dsp:nvSpPr>
        <dsp:cNvPr id="0" name=""/>
        <dsp:cNvSpPr/>
      </dsp:nvSpPr>
      <dsp:spPr>
        <a:xfrm>
          <a:off x="0" y="2652142"/>
          <a:ext cx="9886950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56B9B-4446-449B-AD7A-8F44322199F9}">
      <dsp:nvSpPr>
        <dsp:cNvPr id="0" name=""/>
        <dsp:cNvSpPr/>
      </dsp:nvSpPr>
      <dsp:spPr>
        <a:xfrm>
          <a:off x="0" y="1754892"/>
          <a:ext cx="9886950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F586C-B14F-40A3-8FBF-1ED44257CB99}">
      <dsp:nvSpPr>
        <dsp:cNvPr id="0" name=""/>
        <dsp:cNvSpPr/>
      </dsp:nvSpPr>
      <dsp:spPr>
        <a:xfrm>
          <a:off x="0" y="857642"/>
          <a:ext cx="9886950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ECCBC-79DA-425D-BB0D-92F6998AEA08}">
      <dsp:nvSpPr>
        <dsp:cNvPr id="0" name=""/>
        <dsp:cNvSpPr/>
      </dsp:nvSpPr>
      <dsp:spPr>
        <a:xfrm>
          <a:off x="2570606" y="3119"/>
          <a:ext cx="7316343" cy="85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Má smysl program podpořit?</a:t>
          </a:r>
        </a:p>
      </dsp:txBody>
      <dsp:txXfrm>
        <a:off x="2570606" y="3119"/>
        <a:ext cx="7316343" cy="854523"/>
      </dsp:txXfrm>
    </dsp:sp>
    <dsp:sp modelId="{0550C96D-988C-487B-A5B8-7AC2932F2359}">
      <dsp:nvSpPr>
        <dsp:cNvPr id="0" name=""/>
        <dsp:cNvSpPr/>
      </dsp:nvSpPr>
      <dsp:spPr>
        <a:xfrm>
          <a:off x="0" y="3119"/>
          <a:ext cx="2570607" cy="8545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Relevance</a:t>
          </a:r>
          <a:endParaRPr lang="cs-CZ" sz="3600" kern="1200" dirty="0"/>
        </a:p>
      </dsp:txBody>
      <dsp:txXfrm>
        <a:off x="41722" y="44841"/>
        <a:ext cx="2487163" cy="812801"/>
      </dsp:txXfrm>
    </dsp:sp>
    <dsp:sp modelId="{93E7AFBC-6BF9-4408-80A9-AD606F5A0ED8}">
      <dsp:nvSpPr>
        <dsp:cNvPr id="0" name=""/>
        <dsp:cNvSpPr/>
      </dsp:nvSpPr>
      <dsp:spPr>
        <a:xfrm>
          <a:off x="2570606" y="900369"/>
          <a:ext cx="7316343" cy="85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Splnil program všechny plánované aktivity?</a:t>
          </a:r>
        </a:p>
      </dsp:txBody>
      <dsp:txXfrm>
        <a:off x="2570606" y="900369"/>
        <a:ext cx="7316343" cy="854523"/>
      </dsp:txXfrm>
    </dsp:sp>
    <dsp:sp modelId="{58B6E70B-F98B-4ECC-8505-6AED1AACB3FF}">
      <dsp:nvSpPr>
        <dsp:cNvPr id="0" name=""/>
        <dsp:cNvSpPr/>
      </dsp:nvSpPr>
      <dsp:spPr>
        <a:xfrm>
          <a:off x="0" y="900369"/>
          <a:ext cx="2570607" cy="8545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Efektivita</a:t>
          </a:r>
          <a:endParaRPr lang="cs-CZ" sz="3600" kern="1200" dirty="0"/>
        </a:p>
      </dsp:txBody>
      <dsp:txXfrm>
        <a:off x="41722" y="942091"/>
        <a:ext cx="2487163" cy="812801"/>
      </dsp:txXfrm>
    </dsp:sp>
    <dsp:sp modelId="{B899E9AD-1201-44E2-8AFF-A303D058548A}">
      <dsp:nvSpPr>
        <dsp:cNvPr id="0" name=""/>
        <dsp:cNvSpPr/>
      </dsp:nvSpPr>
      <dsp:spPr>
        <a:xfrm>
          <a:off x="2570606" y="1797619"/>
          <a:ext cx="7316343" cy="85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Nakládal program adekvátně s finančními prostředky?</a:t>
          </a:r>
        </a:p>
      </dsp:txBody>
      <dsp:txXfrm>
        <a:off x="2570606" y="1797619"/>
        <a:ext cx="7316343" cy="854523"/>
      </dsp:txXfrm>
    </dsp:sp>
    <dsp:sp modelId="{56DD280E-16D5-46DC-A546-78678BAB5814}">
      <dsp:nvSpPr>
        <dsp:cNvPr id="0" name=""/>
        <dsp:cNvSpPr/>
      </dsp:nvSpPr>
      <dsp:spPr>
        <a:xfrm>
          <a:off x="0" y="1797619"/>
          <a:ext cx="2570607" cy="8545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Úspornost</a:t>
          </a:r>
        </a:p>
      </dsp:txBody>
      <dsp:txXfrm>
        <a:off x="41722" y="1839341"/>
        <a:ext cx="2487163" cy="812801"/>
      </dsp:txXfrm>
    </dsp:sp>
    <dsp:sp modelId="{4B948595-7F5F-4310-B6D9-E2949185A45E}">
      <dsp:nvSpPr>
        <dsp:cNvPr id="0" name=""/>
        <dsp:cNvSpPr/>
      </dsp:nvSpPr>
      <dsp:spPr>
        <a:xfrm>
          <a:off x="2570606" y="2694869"/>
          <a:ext cx="7316343" cy="85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Jak program změnil znalosti, postoje, chování… cílových skupin?</a:t>
          </a:r>
        </a:p>
      </dsp:txBody>
      <dsp:txXfrm>
        <a:off x="2570606" y="2694869"/>
        <a:ext cx="7316343" cy="854523"/>
      </dsp:txXfrm>
    </dsp:sp>
    <dsp:sp modelId="{D67408D5-47BB-4054-BEE2-174D6B496010}">
      <dsp:nvSpPr>
        <dsp:cNvPr id="0" name=""/>
        <dsp:cNvSpPr/>
      </dsp:nvSpPr>
      <dsp:spPr>
        <a:xfrm>
          <a:off x="0" y="2694869"/>
          <a:ext cx="2570607" cy="8545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Dopad</a:t>
          </a:r>
        </a:p>
      </dsp:txBody>
      <dsp:txXfrm>
        <a:off x="41722" y="2736591"/>
        <a:ext cx="2487163" cy="812801"/>
      </dsp:txXfrm>
    </dsp:sp>
    <dsp:sp modelId="{CB981962-4A44-4268-8473-7865A83A116B}">
      <dsp:nvSpPr>
        <dsp:cNvPr id="0" name=""/>
        <dsp:cNvSpPr/>
      </dsp:nvSpPr>
      <dsp:spPr>
        <a:xfrm>
          <a:off x="2570606" y="3592119"/>
          <a:ext cx="7316343" cy="85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Jaký přínos bude mít program po svém ukončení?</a:t>
          </a:r>
        </a:p>
      </dsp:txBody>
      <dsp:txXfrm>
        <a:off x="2570606" y="3592119"/>
        <a:ext cx="7316343" cy="854523"/>
      </dsp:txXfrm>
    </dsp:sp>
    <dsp:sp modelId="{88ADA2A4-C846-45D8-8650-9F07D3F3CD65}">
      <dsp:nvSpPr>
        <dsp:cNvPr id="0" name=""/>
        <dsp:cNvSpPr/>
      </dsp:nvSpPr>
      <dsp:spPr>
        <a:xfrm>
          <a:off x="0" y="3592119"/>
          <a:ext cx="2570607" cy="8545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Udržitelnost</a:t>
          </a:r>
        </a:p>
      </dsp:txBody>
      <dsp:txXfrm>
        <a:off x="41722" y="3633841"/>
        <a:ext cx="2487163" cy="812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346E9-48A6-40A7-B80D-A14E6B3CB8F6}">
      <dsp:nvSpPr>
        <dsp:cNvPr id="0" name=""/>
        <dsp:cNvSpPr/>
      </dsp:nvSpPr>
      <dsp:spPr>
        <a:xfrm>
          <a:off x="0" y="0"/>
          <a:ext cx="4273826" cy="4572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D3F25-B611-4E23-9A19-A276A48491BF}">
      <dsp:nvSpPr>
        <dsp:cNvPr id="0" name=""/>
        <dsp:cNvSpPr/>
      </dsp:nvSpPr>
      <dsp:spPr>
        <a:xfrm>
          <a:off x="2136913" y="457646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Spokojenost</a:t>
          </a:r>
        </a:p>
      </dsp:txBody>
      <dsp:txXfrm>
        <a:off x="2176581" y="497314"/>
        <a:ext cx="2698650" cy="733265"/>
      </dsp:txXfrm>
    </dsp:sp>
    <dsp:sp modelId="{D4F2A26F-7F8F-4264-B3D1-CC1A703E992E}">
      <dsp:nvSpPr>
        <dsp:cNvPr id="0" name=""/>
        <dsp:cNvSpPr/>
      </dsp:nvSpPr>
      <dsp:spPr>
        <a:xfrm>
          <a:off x="2136913" y="1371823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Učení</a:t>
          </a:r>
        </a:p>
      </dsp:txBody>
      <dsp:txXfrm>
        <a:off x="2176581" y="1411491"/>
        <a:ext cx="2698650" cy="733265"/>
      </dsp:txXfrm>
    </dsp:sp>
    <dsp:sp modelId="{8E844D4A-4C26-4BC4-A84D-5EF67F92F8CD}">
      <dsp:nvSpPr>
        <dsp:cNvPr id="0" name=""/>
        <dsp:cNvSpPr/>
      </dsp:nvSpPr>
      <dsp:spPr>
        <a:xfrm>
          <a:off x="2136913" y="2286000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Chování</a:t>
          </a:r>
        </a:p>
      </dsp:txBody>
      <dsp:txXfrm>
        <a:off x="2176581" y="2325668"/>
        <a:ext cx="2698650" cy="733265"/>
      </dsp:txXfrm>
    </dsp:sp>
    <dsp:sp modelId="{AB525F9A-4322-4EA1-83F9-B819FBD7D3F0}">
      <dsp:nvSpPr>
        <dsp:cNvPr id="0" name=""/>
        <dsp:cNvSpPr/>
      </dsp:nvSpPr>
      <dsp:spPr>
        <a:xfrm>
          <a:off x="2136913" y="3200176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Dopady</a:t>
          </a:r>
        </a:p>
      </dsp:txBody>
      <dsp:txXfrm>
        <a:off x="2176581" y="3239844"/>
        <a:ext cx="2698650" cy="733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346E9-48A6-40A7-B80D-A14E6B3CB8F6}">
      <dsp:nvSpPr>
        <dsp:cNvPr id="0" name=""/>
        <dsp:cNvSpPr/>
      </dsp:nvSpPr>
      <dsp:spPr>
        <a:xfrm>
          <a:off x="0" y="0"/>
          <a:ext cx="4273826" cy="4572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D3F25-B611-4E23-9A19-A276A48491BF}">
      <dsp:nvSpPr>
        <dsp:cNvPr id="0" name=""/>
        <dsp:cNvSpPr/>
      </dsp:nvSpPr>
      <dsp:spPr>
        <a:xfrm>
          <a:off x="2136913" y="457646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Spokojenost</a:t>
          </a:r>
        </a:p>
      </dsp:txBody>
      <dsp:txXfrm>
        <a:off x="2176581" y="497314"/>
        <a:ext cx="2698650" cy="733265"/>
      </dsp:txXfrm>
    </dsp:sp>
    <dsp:sp modelId="{D4F2A26F-7F8F-4264-B3D1-CC1A703E992E}">
      <dsp:nvSpPr>
        <dsp:cNvPr id="0" name=""/>
        <dsp:cNvSpPr/>
      </dsp:nvSpPr>
      <dsp:spPr>
        <a:xfrm>
          <a:off x="2136913" y="1371823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Učení</a:t>
          </a:r>
        </a:p>
      </dsp:txBody>
      <dsp:txXfrm>
        <a:off x="2176581" y="1411491"/>
        <a:ext cx="2698650" cy="733265"/>
      </dsp:txXfrm>
    </dsp:sp>
    <dsp:sp modelId="{8E844D4A-4C26-4BC4-A84D-5EF67F92F8CD}">
      <dsp:nvSpPr>
        <dsp:cNvPr id="0" name=""/>
        <dsp:cNvSpPr/>
      </dsp:nvSpPr>
      <dsp:spPr>
        <a:xfrm>
          <a:off x="2136913" y="2286000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Chování</a:t>
          </a:r>
        </a:p>
      </dsp:txBody>
      <dsp:txXfrm>
        <a:off x="2176581" y="2325668"/>
        <a:ext cx="2698650" cy="733265"/>
      </dsp:txXfrm>
    </dsp:sp>
    <dsp:sp modelId="{AB525F9A-4322-4EA1-83F9-B819FBD7D3F0}">
      <dsp:nvSpPr>
        <dsp:cNvPr id="0" name=""/>
        <dsp:cNvSpPr/>
      </dsp:nvSpPr>
      <dsp:spPr>
        <a:xfrm>
          <a:off x="2136913" y="3200176"/>
          <a:ext cx="2777986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Dopady</a:t>
          </a:r>
        </a:p>
      </dsp:txBody>
      <dsp:txXfrm>
        <a:off x="2176581" y="3239844"/>
        <a:ext cx="2698650" cy="733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C82F-D368-447C-B96C-3A16D2ACE494}">
      <dsp:nvSpPr>
        <dsp:cNvPr id="0" name=""/>
        <dsp:cNvSpPr/>
      </dsp:nvSpPr>
      <dsp:spPr>
        <a:xfrm rot="5400000">
          <a:off x="2493930" y="102177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Kontext (</a:t>
          </a:r>
          <a:r>
            <a:rPr lang="cs-CZ" sz="1400" kern="1200" dirty="0" err="1"/>
            <a:t>Context</a:t>
          </a:r>
          <a:r>
            <a:rPr lang="cs-CZ" sz="1400" kern="1200" dirty="0"/>
            <a:t>)</a:t>
          </a:r>
        </a:p>
      </dsp:txBody>
      <dsp:txXfrm rot="-5400000">
        <a:off x="2804035" y="242614"/>
        <a:ext cx="925874" cy="1064221"/>
      </dsp:txXfrm>
    </dsp:sp>
    <dsp:sp modelId="{F5752497-7D95-4944-8AF4-08831E43B115}">
      <dsp:nvSpPr>
        <dsp:cNvPr id="0" name=""/>
        <dsp:cNvSpPr/>
      </dsp:nvSpPr>
      <dsp:spPr>
        <a:xfrm>
          <a:off x="3980336" y="310899"/>
          <a:ext cx="172543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 jakém prostředí se program odehrával?</a:t>
          </a:r>
        </a:p>
      </dsp:txBody>
      <dsp:txXfrm>
        <a:off x="3980336" y="310899"/>
        <a:ext cx="1725431" cy="927651"/>
      </dsp:txXfrm>
    </dsp:sp>
    <dsp:sp modelId="{01879956-7563-4B49-B731-29CAEF4A7A1C}">
      <dsp:nvSpPr>
        <dsp:cNvPr id="0" name=""/>
        <dsp:cNvSpPr/>
      </dsp:nvSpPr>
      <dsp:spPr>
        <a:xfrm rot="5400000">
          <a:off x="1041228" y="102177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351333" y="242614"/>
        <a:ext cx="925874" cy="1064221"/>
      </dsp:txXfrm>
    </dsp:sp>
    <dsp:sp modelId="{9A6BCAFA-8283-4A05-9810-B08DAC13CCEC}">
      <dsp:nvSpPr>
        <dsp:cNvPr id="0" name=""/>
        <dsp:cNvSpPr/>
      </dsp:nvSpPr>
      <dsp:spPr>
        <a:xfrm rot="5400000">
          <a:off x="1764796" y="1414494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Vstupy (</a:t>
          </a:r>
          <a:r>
            <a:rPr lang="cs-CZ" sz="1400" kern="1200" dirty="0" err="1"/>
            <a:t>Inputs</a:t>
          </a:r>
          <a:r>
            <a:rPr lang="cs-CZ" sz="1400" kern="1200" dirty="0"/>
            <a:t>)</a:t>
          </a:r>
        </a:p>
      </dsp:txBody>
      <dsp:txXfrm rot="-5400000">
        <a:off x="2074901" y="1554931"/>
        <a:ext cx="925874" cy="1064221"/>
      </dsp:txXfrm>
    </dsp:sp>
    <dsp:sp modelId="{9469E4E6-8516-4928-BBC2-1909F9D7DB07}">
      <dsp:nvSpPr>
        <dsp:cNvPr id="0" name=""/>
        <dsp:cNvSpPr/>
      </dsp:nvSpPr>
      <dsp:spPr>
        <a:xfrm>
          <a:off x="139861" y="1623216"/>
          <a:ext cx="166977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Jaké byly vstupní kompetence účastníků?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Jaké byly náklady programu?</a:t>
          </a:r>
        </a:p>
      </dsp:txBody>
      <dsp:txXfrm>
        <a:off x="139861" y="1623216"/>
        <a:ext cx="1669771" cy="927651"/>
      </dsp:txXfrm>
    </dsp:sp>
    <dsp:sp modelId="{DEE88B43-8E13-48BB-AEF5-178378C6FAEF}">
      <dsp:nvSpPr>
        <dsp:cNvPr id="0" name=""/>
        <dsp:cNvSpPr/>
      </dsp:nvSpPr>
      <dsp:spPr>
        <a:xfrm rot="5400000">
          <a:off x="3217498" y="1414494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3527603" y="1554931"/>
        <a:ext cx="925874" cy="1064221"/>
      </dsp:txXfrm>
    </dsp:sp>
    <dsp:sp modelId="{EC17AD29-DA3E-46BA-AEDA-037C4B8037CB}">
      <dsp:nvSpPr>
        <dsp:cNvPr id="0" name=""/>
        <dsp:cNvSpPr/>
      </dsp:nvSpPr>
      <dsp:spPr>
        <a:xfrm rot="5400000">
          <a:off x="2493930" y="2726811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Procesy (Processes)</a:t>
          </a:r>
          <a:endParaRPr lang="cs-CZ" sz="1400" kern="1200" dirty="0"/>
        </a:p>
      </dsp:txBody>
      <dsp:txXfrm rot="-5400000">
        <a:off x="2804035" y="2867248"/>
        <a:ext cx="925874" cy="1064221"/>
      </dsp:txXfrm>
    </dsp:sp>
    <dsp:sp modelId="{CFA7C17B-5E61-47B9-A7C0-4181F66DB515}">
      <dsp:nvSpPr>
        <dsp:cNvPr id="0" name=""/>
        <dsp:cNvSpPr/>
      </dsp:nvSpPr>
      <dsp:spPr>
        <a:xfrm>
          <a:off x="3980336" y="2935533"/>
          <a:ext cx="172543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 probíhaly aktivity programu?</a:t>
          </a:r>
        </a:p>
      </dsp:txBody>
      <dsp:txXfrm>
        <a:off x="3980336" y="2935533"/>
        <a:ext cx="1725431" cy="927651"/>
      </dsp:txXfrm>
    </dsp:sp>
    <dsp:sp modelId="{39476FC1-6A8F-4501-9182-20C6C08E9E66}">
      <dsp:nvSpPr>
        <dsp:cNvPr id="0" name=""/>
        <dsp:cNvSpPr/>
      </dsp:nvSpPr>
      <dsp:spPr>
        <a:xfrm rot="5400000">
          <a:off x="1041228" y="2726811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351333" y="2867248"/>
        <a:ext cx="925874" cy="1064221"/>
      </dsp:txXfrm>
    </dsp:sp>
    <dsp:sp modelId="{DAFBF9AA-EA1D-4C94-A01A-8A50A5C64F2B}">
      <dsp:nvSpPr>
        <dsp:cNvPr id="0" name=""/>
        <dsp:cNvSpPr/>
      </dsp:nvSpPr>
      <dsp:spPr>
        <a:xfrm rot="5400000">
          <a:off x="1764796" y="4039129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Výstupy (</a:t>
          </a:r>
          <a:r>
            <a:rPr lang="cs-CZ" sz="1400" kern="1200" dirty="0" err="1"/>
            <a:t>Products</a:t>
          </a:r>
          <a:r>
            <a:rPr lang="cs-CZ" sz="1400" kern="1200" dirty="0"/>
            <a:t>)</a:t>
          </a:r>
        </a:p>
      </dsp:txBody>
      <dsp:txXfrm rot="-5400000">
        <a:off x="2074901" y="4179566"/>
        <a:ext cx="925874" cy="1064221"/>
      </dsp:txXfrm>
    </dsp:sp>
    <dsp:sp modelId="{79CFEA88-9743-4F64-B3D8-234AB7C0F05B}">
      <dsp:nvSpPr>
        <dsp:cNvPr id="0" name=""/>
        <dsp:cNvSpPr/>
      </dsp:nvSpPr>
      <dsp:spPr>
        <a:xfrm>
          <a:off x="139861" y="4247850"/>
          <a:ext cx="166977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Čeho program dosáhl?</a:t>
          </a:r>
        </a:p>
      </dsp:txBody>
      <dsp:txXfrm>
        <a:off x="139861" y="4247850"/>
        <a:ext cx="1669771" cy="927651"/>
      </dsp:txXfrm>
    </dsp:sp>
    <dsp:sp modelId="{CA686719-C19C-4C06-B8C3-9CB96C9ECA70}">
      <dsp:nvSpPr>
        <dsp:cNvPr id="0" name=""/>
        <dsp:cNvSpPr/>
      </dsp:nvSpPr>
      <dsp:spPr>
        <a:xfrm rot="5400000">
          <a:off x="3217498" y="4039129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3527603" y="4179566"/>
        <a:ext cx="925874" cy="1064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C82F-D368-447C-B96C-3A16D2ACE494}">
      <dsp:nvSpPr>
        <dsp:cNvPr id="0" name=""/>
        <dsp:cNvSpPr/>
      </dsp:nvSpPr>
      <dsp:spPr>
        <a:xfrm rot="5400000">
          <a:off x="2493930" y="102177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Kontext (</a:t>
          </a:r>
          <a:r>
            <a:rPr lang="cs-CZ" sz="1400" kern="1200" dirty="0" err="1"/>
            <a:t>Context</a:t>
          </a:r>
          <a:r>
            <a:rPr lang="cs-CZ" sz="1400" kern="1200" dirty="0"/>
            <a:t>)</a:t>
          </a:r>
        </a:p>
      </dsp:txBody>
      <dsp:txXfrm rot="-5400000">
        <a:off x="2804035" y="242614"/>
        <a:ext cx="925874" cy="1064221"/>
      </dsp:txXfrm>
    </dsp:sp>
    <dsp:sp modelId="{F5752497-7D95-4944-8AF4-08831E43B115}">
      <dsp:nvSpPr>
        <dsp:cNvPr id="0" name=""/>
        <dsp:cNvSpPr/>
      </dsp:nvSpPr>
      <dsp:spPr>
        <a:xfrm>
          <a:off x="3980336" y="310899"/>
          <a:ext cx="172543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 jakém prostředí se program odehrával?</a:t>
          </a:r>
        </a:p>
      </dsp:txBody>
      <dsp:txXfrm>
        <a:off x="3980336" y="310899"/>
        <a:ext cx="1725431" cy="927651"/>
      </dsp:txXfrm>
    </dsp:sp>
    <dsp:sp modelId="{01879956-7563-4B49-B731-29CAEF4A7A1C}">
      <dsp:nvSpPr>
        <dsp:cNvPr id="0" name=""/>
        <dsp:cNvSpPr/>
      </dsp:nvSpPr>
      <dsp:spPr>
        <a:xfrm rot="5400000">
          <a:off x="1041228" y="102177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351333" y="242614"/>
        <a:ext cx="925874" cy="1064221"/>
      </dsp:txXfrm>
    </dsp:sp>
    <dsp:sp modelId="{9A6BCAFA-8283-4A05-9810-B08DAC13CCEC}">
      <dsp:nvSpPr>
        <dsp:cNvPr id="0" name=""/>
        <dsp:cNvSpPr/>
      </dsp:nvSpPr>
      <dsp:spPr>
        <a:xfrm rot="5400000">
          <a:off x="1764796" y="1414494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Vstupy (</a:t>
          </a:r>
          <a:r>
            <a:rPr lang="cs-CZ" sz="1400" kern="1200" dirty="0" err="1"/>
            <a:t>Inputs</a:t>
          </a:r>
          <a:r>
            <a:rPr lang="cs-CZ" sz="1400" kern="1200" dirty="0"/>
            <a:t>)</a:t>
          </a:r>
        </a:p>
      </dsp:txBody>
      <dsp:txXfrm rot="-5400000">
        <a:off x="2074901" y="1554931"/>
        <a:ext cx="925874" cy="1064221"/>
      </dsp:txXfrm>
    </dsp:sp>
    <dsp:sp modelId="{9469E4E6-8516-4928-BBC2-1909F9D7DB07}">
      <dsp:nvSpPr>
        <dsp:cNvPr id="0" name=""/>
        <dsp:cNvSpPr/>
      </dsp:nvSpPr>
      <dsp:spPr>
        <a:xfrm>
          <a:off x="139861" y="1623216"/>
          <a:ext cx="166977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Jaké byly vstupní kompetence účastníků?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Jaké byly náklady programu?</a:t>
          </a:r>
        </a:p>
      </dsp:txBody>
      <dsp:txXfrm>
        <a:off x="139861" y="1623216"/>
        <a:ext cx="1669771" cy="927651"/>
      </dsp:txXfrm>
    </dsp:sp>
    <dsp:sp modelId="{DEE88B43-8E13-48BB-AEF5-178378C6FAEF}">
      <dsp:nvSpPr>
        <dsp:cNvPr id="0" name=""/>
        <dsp:cNvSpPr/>
      </dsp:nvSpPr>
      <dsp:spPr>
        <a:xfrm rot="5400000">
          <a:off x="3217498" y="1414494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3527603" y="1554931"/>
        <a:ext cx="925874" cy="1064221"/>
      </dsp:txXfrm>
    </dsp:sp>
    <dsp:sp modelId="{EC17AD29-DA3E-46BA-AEDA-037C4B8037CB}">
      <dsp:nvSpPr>
        <dsp:cNvPr id="0" name=""/>
        <dsp:cNvSpPr/>
      </dsp:nvSpPr>
      <dsp:spPr>
        <a:xfrm rot="5400000">
          <a:off x="2493930" y="2726811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Procesy (Processes)</a:t>
          </a:r>
          <a:endParaRPr lang="cs-CZ" sz="1400" kern="1200" dirty="0"/>
        </a:p>
      </dsp:txBody>
      <dsp:txXfrm rot="-5400000">
        <a:off x="2804035" y="2867248"/>
        <a:ext cx="925874" cy="1064221"/>
      </dsp:txXfrm>
    </dsp:sp>
    <dsp:sp modelId="{CFA7C17B-5E61-47B9-A7C0-4181F66DB515}">
      <dsp:nvSpPr>
        <dsp:cNvPr id="0" name=""/>
        <dsp:cNvSpPr/>
      </dsp:nvSpPr>
      <dsp:spPr>
        <a:xfrm>
          <a:off x="3980336" y="2935533"/>
          <a:ext cx="172543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Jak probíhaly aktivity programu?</a:t>
          </a:r>
        </a:p>
      </dsp:txBody>
      <dsp:txXfrm>
        <a:off x="3980336" y="2935533"/>
        <a:ext cx="1725431" cy="927651"/>
      </dsp:txXfrm>
    </dsp:sp>
    <dsp:sp modelId="{39476FC1-6A8F-4501-9182-20C6C08E9E66}">
      <dsp:nvSpPr>
        <dsp:cNvPr id="0" name=""/>
        <dsp:cNvSpPr/>
      </dsp:nvSpPr>
      <dsp:spPr>
        <a:xfrm rot="5400000">
          <a:off x="1041228" y="2726811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351333" y="2867248"/>
        <a:ext cx="925874" cy="1064221"/>
      </dsp:txXfrm>
    </dsp:sp>
    <dsp:sp modelId="{DAFBF9AA-EA1D-4C94-A01A-8A50A5C64F2B}">
      <dsp:nvSpPr>
        <dsp:cNvPr id="0" name=""/>
        <dsp:cNvSpPr/>
      </dsp:nvSpPr>
      <dsp:spPr>
        <a:xfrm rot="5400000">
          <a:off x="1764796" y="4039129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Výstupy (</a:t>
          </a:r>
          <a:r>
            <a:rPr lang="cs-CZ" sz="1400" kern="1200" dirty="0" err="1"/>
            <a:t>Products</a:t>
          </a:r>
          <a:r>
            <a:rPr lang="cs-CZ" sz="1400" kern="1200" dirty="0"/>
            <a:t>)</a:t>
          </a:r>
        </a:p>
      </dsp:txBody>
      <dsp:txXfrm rot="-5400000">
        <a:off x="2074901" y="4179566"/>
        <a:ext cx="925874" cy="1064221"/>
      </dsp:txXfrm>
    </dsp:sp>
    <dsp:sp modelId="{79CFEA88-9743-4F64-B3D8-234AB7C0F05B}">
      <dsp:nvSpPr>
        <dsp:cNvPr id="0" name=""/>
        <dsp:cNvSpPr/>
      </dsp:nvSpPr>
      <dsp:spPr>
        <a:xfrm>
          <a:off x="139861" y="4247850"/>
          <a:ext cx="1669771" cy="927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Čeho program dosáhl?</a:t>
          </a:r>
        </a:p>
      </dsp:txBody>
      <dsp:txXfrm>
        <a:off x="139861" y="4247850"/>
        <a:ext cx="1669771" cy="927651"/>
      </dsp:txXfrm>
    </dsp:sp>
    <dsp:sp modelId="{CA686719-C19C-4C06-B8C3-9CB96C9ECA70}">
      <dsp:nvSpPr>
        <dsp:cNvPr id="0" name=""/>
        <dsp:cNvSpPr/>
      </dsp:nvSpPr>
      <dsp:spPr>
        <a:xfrm rot="5400000">
          <a:off x="3217498" y="4039129"/>
          <a:ext cx="1546085" cy="13450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3527603" y="4179566"/>
        <a:ext cx="925874" cy="10642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446A2-8DC4-44EB-BCFA-998F941CFB15}">
      <dsp:nvSpPr>
        <dsp:cNvPr id="0" name=""/>
        <dsp:cNvSpPr/>
      </dsp:nvSpPr>
      <dsp:spPr>
        <a:xfrm>
          <a:off x="5010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Pretest</a:t>
          </a:r>
          <a:endParaRPr lang="cs-CZ" sz="3600" kern="1200" dirty="0"/>
        </a:p>
      </dsp:txBody>
      <dsp:txXfrm>
        <a:off x="43507" y="617169"/>
        <a:ext cx="2113660" cy="1237398"/>
      </dsp:txXfrm>
    </dsp:sp>
    <dsp:sp modelId="{5D589926-D1D1-4657-96FC-CE37190DAFFF}">
      <dsp:nvSpPr>
        <dsp:cNvPr id="0" name=""/>
        <dsp:cNvSpPr/>
      </dsp:nvSpPr>
      <dsp:spPr>
        <a:xfrm>
          <a:off x="2414730" y="964227"/>
          <a:ext cx="464418" cy="543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2414730" y="1072883"/>
        <a:ext cx="325093" cy="325970"/>
      </dsp:txXfrm>
    </dsp:sp>
    <dsp:sp modelId="{0AAC4042-235E-4D6E-9410-B058338FE9F4}">
      <dsp:nvSpPr>
        <dsp:cNvPr id="0" name=""/>
        <dsp:cNvSpPr/>
      </dsp:nvSpPr>
      <dsp:spPr>
        <a:xfrm>
          <a:off x="3071926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3110423" y="617169"/>
        <a:ext cx="2113660" cy="1237398"/>
      </dsp:txXfrm>
    </dsp:sp>
    <dsp:sp modelId="{09D9777F-FAAE-48B2-B4B4-CFAD0AC7860B}">
      <dsp:nvSpPr>
        <dsp:cNvPr id="0" name=""/>
        <dsp:cNvSpPr/>
      </dsp:nvSpPr>
      <dsp:spPr>
        <a:xfrm>
          <a:off x="5481646" y="964227"/>
          <a:ext cx="464418" cy="543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5481646" y="1072883"/>
        <a:ext cx="325093" cy="325970"/>
      </dsp:txXfrm>
    </dsp:sp>
    <dsp:sp modelId="{CF1FB05F-E4B8-4F3A-837E-FF7027882F94}">
      <dsp:nvSpPr>
        <dsp:cNvPr id="0" name=""/>
        <dsp:cNvSpPr/>
      </dsp:nvSpPr>
      <dsp:spPr>
        <a:xfrm>
          <a:off x="6138842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Posttest</a:t>
          </a:r>
          <a:endParaRPr lang="cs-CZ" sz="3600" kern="1200" dirty="0"/>
        </a:p>
      </dsp:txBody>
      <dsp:txXfrm>
        <a:off x="6177339" y="617169"/>
        <a:ext cx="2113660" cy="1237398"/>
      </dsp:txXfrm>
    </dsp:sp>
    <dsp:sp modelId="{80AF8987-E77B-4E9A-B987-38978CF4054F}">
      <dsp:nvSpPr>
        <dsp:cNvPr id="0" name=""/>
        <dsp:cNvSpPr/>
      </dsp:nvSpPr>
      <dsp:spPr>
        <a:xfrm>
          <a:off x="8548562" y="964227"/>
          <a:ext cx="464418" cy="543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8548562" y="1072883"/>
        <a:ext cx="325093" cy="325970"/>
      </dsp:txXfrm>
    </dsp:sp>
    <dsp:sp modelId="{41D7FC90-06C3-4E80-974F-D486F0F95A3C}">
      <dsp:nvSpPr>
        <dsp:cNvPr id="0" name=""/>
        <dsp:cNvSpPr/>
      </dsp:nvSpPr>
      <dsp:spPr>
        <a:xfrm>
          <a:off x="9205759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i="1" kern="1200" dirty="0" err="1"/>
            <a:t>Posttest</a:t>
          </a:r>
          <a:r>
            <a:rPr lang="cs-CZ" sz="3600" i="1" kern="1200" dirty="0"/>
            <a:t> 2</a:t>
          </a:r>
        </a:p>
      </dsp:txBody>
      <dsp:txXfrm>
        <a:off x="9244256" y="617169"/>
        <a:ext cx="2113660" cy="12373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446A2-8DC4-44EB-BCFA-998F941CFB15}">
      <dsp:nvSpPr>
        <dsp:cNvPr id="0" name=""/>
        <dsp:cNvSpPr/>
      </dsp:nvSpPr>
      <dsp:spPr>
        <a:xfrm>
          <a:off x="5010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Pretest</a:t>
          </a:r>
          <a:endParaRPr lang="cs-CZ" sz="3600" kern="1200" dirty="0"/>
        </a:p>
      </dsp:txBody>
      <dsp:txXfrm>
        <a:off x="43507" y="617169"/>
        <a:ext cx="2113660" cy="1237398"/>
      </dsp:txXfrm>
    </dsp:sp>
    <dsp:sp modelId="{5D589926-D1D1-4657-96FC-CE37190DAFFF}">
      <dsp:nvSpPr>
        <dsp:cNvPr id="0" name=""/>
        <dsp:cNvSpPr/>
      </dsp:nvSpPr>
      <dsp:spPr>
        <a:xfrm>
          <a:off x="2414730" y="964227"/>
          <a:ext cx="464418" cy="543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2414730" y="1072883"/>
        <a:ext cx="325093" cy="325970"/>
      </dsp:txXfrm>
    </dsp:sp>
    <dsp:sp modelId="{0AAC4042-235E-4D6E-9410-B058338FE9F4}">
      <dsp:nvSpPr>
        <dsp:cNvPr id="0" name=""/>
        <dsp:cNvSpPr/>
      </dsp:nvSpPr>
      <dsp:spPr>
        <a:xfrm>
          <a:off x="3071926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-</a:t>
          </a:r>
        </a:p>
      </dsp:txBody>
      <dsp:txXfrm>
        <a:off x="3110423" y="617169"/>
        <a:ext cx="2113660" cy="1237398"/>
      </dsp:txXfrm>
    </dsp:sp>
    <dsp:sp modelId="{09D9777F-FAAE-48B2-B4B4-CFAD0AC7860B}">
      <dsp:nvSpPr>
        <dsp:cNvPr id="0" name=""/>
        <dsp:cNvSpPr/>
      </dsp:nvSpPr>
      <dsp:spPr>
        <a:xfrm>
          <a:off x="5481646" y="964227"/>
          <a:ext cx="464418" cy="543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5481646" y="1072883"/>
        <a:ext cx="325093" cy="325970"/>
      </dsp:txXfrm>
    </dsp:sp>
    <dsp:sp modelId="{CF1FB05F-E4B8-4F3A-837E-FF7027882F94}">
      <dsp:nvSpPr>
        <dsp:cNvPr id="0" name=""/>
        <dsp:cNvSpPr/>
      </dsp:nvSpPr>
      <dsp:spPr>
        <a:xfrm>
          <a:off x="6138842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Posttest</a:t>
          </a:r>
          <a:endParaRPr lang="cs-CZ" sz="3600" kern="1200" dirty="0"/>
        </a:p>
      </dsp:txBody>
      <dsp:txXfrm>
        <a:off x="6177339" y="617169"/>
        <a:ext cx="2113660" cy="1237398"/>
      </dsp:txXfrm>
    </dsp:sp>
    <dsp:sp modelId="{80AF8987-E77B-4E9A-B987-38978CF4054F}">
      <dsp:nvSpPr>
        <dsp:cNvPr id="0" name=""/>
        <dsp:cNvSpPr/>
      </dsp:nvSpPr>
      <dsp:spPr>
        <a:xfrm>
          <a:off x="8548562" y="964227"/>
          <a:ext cx="464418" cy="543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/>
        </a:p>
      </dsp:txBody>
      <dsp:txXfrm>
        <a:off x="8548562" y="1072883"/>
        <a:ext cx="325093" cy="325970"/>
      </dsp:txXfrm>
    </dsp:sp>
    <dsp:sp modelId="{41D7FC90-06C3-4E80-974F-D486F0F95A3C}">
      <dsp:nvSpPr>
        <dsp:cNvPr id="0" name=""/>
        <dsp:cNvSpPr/>
      </dsp:nvSpPr>
      <dsp:spPr>
        <a:xfrm>
          <a:off x="9205759" y="578672"/>
          <a:ext cx="2190654" cy="1314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i="1" kern="1200" dirty="0" err="1"/>
            <a:t>Posttest</a:t>
          </a:r>
          <a:r>
            <a:rPr lang="cs-CZ" sz="3600" i="1" kern="1200" dirty="0"/>
            <a:t> 2</a:t>
          </a:r>
        </a:p>
      </dsp:txBody>
      <dsp:txXfrm>
        <a:off x="9244256" y="617169"/>
        <a:ext cx="2113660" cy="123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58404-2148-41EA-B33C-A9840A0FB8FE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BA6B1-6A31-4BAC-B5EF-9FF7529A7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4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19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81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3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/>
              <a:pPr/>
              <a:t>24.04.2023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246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92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60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8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1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48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41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6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630E-E0D0-484A-89A1-D438E64C270B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EF3C-19AA-40DF-AF13-04EFECBD1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7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Evaluace programu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Činčera,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121782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997" y="225481"/>
            <a:ext cx="8682230" cy="1379482"/>
          </a:xfrm>
        </p:spPr>
        <p:txBody>
          <a:bodyPr/>
          <a:lstStyle/>
          <a:p>
            <a:r>
              <a:rPr lang="cs-CZ" dirty="0" err="1"/>
              <a:t>Kirkpatrickův</a:t>
            </a:r>
            <a:r>
              <a:rPr lang="cs-CZ" dirty="0"/>
              <a:t> model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2287026"/>
              </p:ext>
            </p:extLst>
          </p:nvPr>
        </p:nvGraphicFramePr>
        <p:xfrm>
          <a:off x="190500" y="1604963"/>
          <a:ext cx="49149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286375" y="2792552"/>
            <a:ext cx="6643688" cy="34922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Jak se žákům a učitelům program líbil?</a:t>
            </a:r>
          </a:p>
          <a:p>
            <a:r>
              <a:rPr lang="cs-CZ" dirty="0"/>
              <a:t>Jak se změnila četnost návštěv lesa dětmi?</a:t>
            </a:r>
          </a:p>
          <a:p>
            <a:r>
              <a:rPr lang="cs-CZ" dirty="0"/>
              <a:t>Berou si děti do přírody správné boty a oblečení?</a:t>
            </a:r>
          </a:p>
          <a:p>
            <a:r>
              <a:rPr lang="cs-CZ" dirty="0"/>
              <a:t>Vědí děti, jak si vytáhnout klíště?</a:t>
            </a:r>
          </a:p>
          <a:p>
            <a:r>
              <a:rPr lang="cs-CZ" dirty="0"/>
              <a:t>Jak se změnila návštěvnost CHKO?</a:t>
            </a:r>
          </a:p>
          <a:p>
            <a:r>
              <a:rPr lang="cs-CZ" dirty="0"/>
              <a:t>Jak hodnotí účastníci vystupování lektora?</a:t>
            </a:r>
          </a:p>
          <a:p>
            <a:r>
              <a:rPr lang="cs-CZ" dirty="0"/>
              <a:t>Bojí se děti chození do lesa méně?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7997" y="6392636"/>
            <a:ext cx="498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Donald </a:t>
            </a:r>
            <a:r>
              <a:rPr lang="cs-CZ" dirty="0" err="1"/>
              <a:t>Kirkpatrick</a:t>
            </a:r>
            <a:r>
              <a:rPr lang="cs-CZ" dirty="0"/>
              <a:t> (1924-2014)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14963" y="6392636"/>
            <a:ext cx="65151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Přiřaďte evaluační otázky k jednotlivým úrovním modelu.</a:t>
            </a:r>
          </a:p>
        </p:txBody>
      </p:sp>
    </p:spTree>
    <p:extLst>
      <p:ext uri="{BB962C8B-B14F-4D97-AF65-F5344CB8AC3E}">
        <p14:creationId xmlns:p14="http://schemas.microsoft.com/office/powerpoint/2010/main" val="50202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997" y="452437"/>
            <a:ext cx="11055803" cy="966788"/>
          </a:xfrm>
        </p:spPr>
        <p:txBody>
          <a:bodyPr/>
          <a:lstStyle/>
          <a:p>
            <a:r>
              <a:rPr lang="cs-CZ" dirty="0" err="1"/>
              <a:t>Kirkpatrickův</a:t>
            </a:r>
            <a:r>
              <a:rPr lang="cs-CZ" dirty="0"/>
              <a:t> model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</p:nvPr>
        </p:nvGraphicFramePr>
        <p:xfrm>
          <a:off x="190500" y="1604963"/>
          <a:ext cx="49149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97997" y="6392636"/>
            <a:ext cx="498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Donald </a:t>
            </a:r>
            <a:r>
              <a:rPr lang="cs-CZ" dirty="0" err="1"/>
              <a:t>Kirkpatrick</a:t>
            </a:r>
            <a:r>
              <a:rPr lang="cs-CZ" dirty="0"/>
              <a:t> (1924-2014)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14963" y="6392636"/>
            <a:ext cx="65151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A tady je řešení.</a:t>
            </a:r>
          </a:p>
        </p:txBody>
      </p:sp>
      <p:sp>
        <p:nvSpPr>
          <p:cNvPr id="4" name="Obdélníkový bublinový popisek 3"/>
          <p:cNvSpPr/>
          <p:nvPr/>
        </p:nvSpPr>
        <p:spPr>
          <a:xfrm>
            <a:off x="5572125" y="1604963"/>
            <a:ext cx="3757613" cy="1152525"/>
          </a:xfrm>
          <a:prstGeom prst="wedgeRectCallout">
            <a:avLst>
              <a:gd name="adj1" fmla="val -61678"/>
              <a:gd name="adj2" fmla="val 334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Jak se žákům a učitelům program líbil?</a:t>
            </a:r>
          </a:p>
          <a:p>
            <a:r>
              <a:rPr lang="cs-CZ" dirty="0"/>
              <a:t>Jak hodnotí účastníci vystupování lektora?</a:t>
            </a:r>
          </a:p>
        </p:txBody>
      </p:sp>
      <p:sp>
        <p:nvSpPr>
          <p:cNvPr id="10" name="Obdélníkový bublinový popisek 9"/>
          <p:cNvSpPr/>
          <p:nvPr/>
        </p:nvSpPr>
        <p:spPr>
          <a:xfrm>
            <a:off x="6096000" y="2846274"/>
            <a:ext cx="3757613" cy="1152525"/>
          </a:xfrm>
          <a:prstGeom prst="wedgeRectCallout">
            <a:avLst>
              <a:gd name="adj1" fmla="val -76507"/>
              <a:gd name="adj2" fmla="val -37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Vědí děti, jak si vytáhnout klíště?</a:t>
            </a:r>
          </a:p>
          <a:p>
            <a:r>
              <a:rPr lang="cs-CZ" dirty="0"/>
              <a:t>Bojí se děti chození do lesa méně?</a:t>
            </a:r>
          </a:p>
        </p:txBody>
      </p:sp>
      <p:sp>
        <p:nvSpPr>
          <p:cNvPr id="11" name="Obdélníkový bublinový popisek 10"/>
          <p:cNvSpPr/>
          <p:nvPr/>
        </p:nvSpPr>
        <p:spPr>
          <a:xfrm>
            <a:off x="6248400" y="4106281"/>
            <a:ext cx="5267325" cy="1038567"/>
          </a:xfrm>
          <a:prstGeom prst="wedgeRectCallout">
            <a:avLst>
              <a:gd name="adj1" fmla="val -72119"/>
              <a:gd name="adj2" fmla="val -234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Berou si děti do přírody správné boty a oblečení?</a:t>
            </a:r>
          </a:p>
          <a:p>
            <a:r>
              <a:rPr lang="cs-CZ" dirty="0"/>
              <a:t>Jak se změnila četnost návštěv lesa dětmi?</a:t>
            </a:r>
          </a:p>
          <a:p>
            <a:endParaRPr lang="cs-CZ" dirty="0"/>
          </a:p>
        </p:txBody>
      </p:sp>
      <p:sp>
        <p:nvSpPr>
          <p:cNvPr id="12" name="Obdélníkový bublinový popisek 11"/>
          <p:cNvSpPr/>
          <p:nvPr/>
        </p:nvSpPr>
        <p:spPr>
          <a:xfrm>
            <a:off x="7529512" y="5246587"/>
            <a:ext cx="3824288" cy="965441"/>
          </a:xfrm>
          <a:prstGeom prst="wedgeRectCallout">
            <a:avLst>
              <a:gd name="adj1" fmla="val -116051"/>
              <a:gd name="adj2" fmla="val -421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Jak se změnila návštěvnost CHKO?</a:t>
            </a:r>
          </a:p>
        </p:txBody>
      </p:sp>
    </p:spTree>
    <p:extLst>
      <p:ext uri="{BB962C8B-B14F-4D97-AF65-F5344CB8AC3E}">
        <p14:creationId xmlns:p14="http://schemas.microsoft.com/office/powerpoint/2010/main" val="206081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015" y="114686"/>
            <a:ext cx="10515600" cy="1325563"/>
          </a:xfrm>
        </p:spPr>
        <p:txBody>
          <a:bodyPr/>
          <a:lstStyle/>
          <a:p>
            <a:r>
              <a:rPr lang="cs-CZ" dirty="0"/>
              <a:t>CIPP Model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721959" y="3114378"/>
            <a:ext cx="6470041" cy="359944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 jaké míry použité komunikační prostředky odpovídají doporučením z oblasti sociálního marketingu?</a:t>
            </a:r>
          </a:p>
          <a:p>
            <a:r>
              <a:rPr lang="cs-CZ" dirty="0"/>
              <a:t>Jaký segment populace si kupuje výrobky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dirty="0"/>
              <a:t>Jaký byl vliv programu na znalosti účastníků o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dirty="0"/>
              <a:t>Jak často si brněnské matky na mateřské dovolené kupují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dirty="0"/>
              <a:t>Jaké jsou nejčastější důvody pro zakupování výrobků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dirty="0"/>
              <a:t>Zvýšil se zájem brněnských matek na mateřské dovolené o výrobky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8233575"/>
              </p:ext>
            </p:extLst>
          </p:nvPr>
        </p:nvGraphicFramePr>
        <p:xfrm>
          <a:off x="0" y="1091683"/>
          <a:ext cx="5845629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6393418"/>
            <a:ext cx="422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Daniel L. </a:t>
            </a:r>
            <a:r>
              <a:rPr lang="cs-CZ" dirty="0" err="1"/>
              <a:t>Stufflebeam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45630" y="2192225"/>
            <a:ext cx="371335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Přiřaďte evaluační otázky k jednotlivým kategoriím modelu.</a:t>
            </a:r>
          </a:p>
        </p:txBody>
      </p:sp>
    </p:spTree>
    <p:extLst>
      <p:ext uri="{BB962C8B-B14F-4D97-AF65-F5344CB8AC3E}">
        <p14:creationId xmlns:p14="http://schemas.microsoft.com/office/powerpoint/2010/main" val="70760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723" y="46036"/>
            <a:ext cx="10515600" cy="1325563"/>
          </a:xfrm>
        </p:spPr>
        <p:txBody>
          <a:bodyPr/>
          <a:lstStyle/>
          <a:p>
            <a:r>
              <a:rPr lang="cs-CZ" dirty="0"/>
              <a:t>CIPP Model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721958" y="2697162"/>
            <a:ext cx="6470041" cy="359944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Kontext:</a:t>
            </a:r>
            <a:r>
              <a:rPr lang="cs-CZ" dirty="0"/>
              <a:t> Jaký segment populace si kupuje výrobky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b="1" dirty="0"/>
              <a:t>Kontext: </a:t>
            </a:r>
            <a:r>
              <a:rPr lang="cs-CZ" dirty="0"/>
              <a:t>Jaké jsou nejčastější důvody pro zakupování výrobků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b="1" dirty="0"/>
              <a:t>Vstupy: </a:t>
            </a:r>
            <a:r>
              <a:rPr lang="cs-CZ" dirty="0"/>
              <a:t>Jak často si brněnské matky na mateřské dovolené kupují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b="1" dirty="0"/>
              <a:t>Procesy: </a:t>
            </a:r>
            <a:r>
              <a:rPr lang="cs-CZ" dirty="0"/>
              <a:t>Do jaké míry použité komunikační prostředky odpovídají doporučením z oblasti sociálního marketingu?</a:t>
            </a:r>
          </a:p>
          <a:p>
            <a:r>
              <a:rPr lang="cs-CZ" b="1" dirty="0"/>
              <a:t>Výstupy: </a:t>
            </a:r>
            <a:r>
              <a:rPr lang="cs-CZ" dirty="0"/>
              <a:t>Jaký byl vliv programu na znalosti účastníků o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  <a:p>
            <a:r>
              <a:rPr lang="cs-CZ" b="1" dirty="0"/>
              <a:t>Výstupy: </a:t>
            </a:r>
            <a:r>
              <a:rPr lang="cs-CZ" dirty="0"/>
              <a:t>Zvýšil se zájem brněnských matek na mateřské dovolené o výrobky Fair </a:t>
            </a:r>
            <a:r>
              <a:rPr lang="cs-CZ" dirty="0" err="1"/>
              <a:t>Trade</a:t>
            </a:r>
            <a:r>
              <a:rPr lang="cs-CZ" dirty="0"/>
              <a:t>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6252689"/>
              </p:ext>
            </p:extLst>
          </p:nvPr>
        </p:nvGraphicFramePr>
        <p:xfrm>
          <a:off x="113894" y="1084076"/>
          <a:ext cx="5845629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6393418"/>
            <a:ext cx="422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Daniel L. </a:t>
            </a:r>
            <a:r>
              <a:rPr lang="cs-CZ" dirty="0" err="1"/>
              <a:t>Stufflebeam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1957" y="6392636"/>
            <a:ext cx="647004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A tady je řešení.</a:t>
            </a:r>
          </a:p>
        </p:txBody>
      </p:sp>
    </p:spTree>
    <p:extLst>
      <p:ext uri="{BB962C8B-B14F-4D97-AF65-F5344CB8AC3E}">
        <p14:creationId xmlns:p14="http://schemas.microsoft.com/office/powerpoint/2010/main" val="23632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4" y="265112"/>
            <a:ext cx="10853736" cy="1506538"/>
          </a:xfrm>
        </p:spPr>
        <p:txBody>
          <a:bodyPr/>
          <a:lstStyle/>
          <a:p>
            <a:r>
              <a:rPr lang="cs-CZ" dirty="0"/>
              <a:t>Design: (kvazi-)/ experiment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1369992"/>
              </p:ext>
            </p:extLst>
          </p:nvPr>
        </p:nvGraphicFramePr>
        <p:xfrm>
          <a:off x="500064" y="2205039"/>
          <a:ext cx="11401424" cy="247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31566" r="26137" b="21464"/>
          <a:stretch/>
        </p:blipFill>
        <p:spPr>
          <a:xfrm>
            <a:off x="3400425" y="2747965"/>
            <a:ext cx="2539717" cy="147161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12623095"/>
              </p:ext>
            </p:extLst>
          </p:nvPr>
        </p:nvGraphicFramePr>
        <p:xfrm>
          <a:off x="523877" y="4219577"/>
          <a:ext cx="11401424" cy="247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1673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027" y="365125"/>
            <a:ext cx="8408923" cy="1600153"/>
          </a:xfrm>
        </p:spPr>
        <p:txBody>
          <a:bodyPr>
            <a:normAutofit fontScale="90000"/>
          </a:bodyPr>
          <a:lstStyle/>
          <a:p>
            <a:r>
              <a:rPr lang="cs-CZ" dirty="0"/>
              <a:t>Příklad: Vedl program (Les ve škole) k posílení přesvědčení žáků, že mohou ovlivnit stav životního prostředí?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27433"/>
              </p:ext>
            </p:extLst>
          </p:nvPr>
        </p:nvGraphicFramePr>
        <p:xfrm>
          <a:off x="323922" y="2660294"/>
          <a:ext cx="11868075" cy="2019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8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7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 Experimentální (účastníci)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Počet respondentů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Průměr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  <a:latin typeface="+mn-lt"/>
                        </a:rPr>
                        <a:t>SD</a:t>
                      </a:r>
                      <a:endParaRPr lang="cs-CZ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T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P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Velikost efektu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  <a:latin typeface="+mn-lt"/>
                        </a:rPr>
                        <a:t>Před programem</a:t>
                      </a:r>
                      <a:endParaRPr lang="cs-CZ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 200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1,53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0,57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2,87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effectLst/>
                          <a:latin typeface="+mn-lt"/>
                        </a:rPr>
                        <a:t>0,004* 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  <a:latin typeface="+mn-lt"/>
                        </a:rPr>
                        <a:t>Po programu</a:t>
                      </a:r>
                      <a:endParaRPr lang="cs-CZ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1,64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0,52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43559"/>
              </p:ext>
            </p:extLst>
          </p:nvPr>
        </p:nvGraphicFramePr>
        <p:xfrm>
          <a:off x="335027" y="4879267"/>
          <a:ext cx="11856973" cy="188530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3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 Kontrolní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Počet respondentů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Průměr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SD</a:t>
                      </a:r>
                      <a:endParaRPr lang="cs-CZ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T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P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Velikost efektu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Před programem</a:t>
                      </a:r>
                      <a:endParaRPr lang="cs-CZ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effectLst/>
                        </a:rPr>
                        <a:t>142 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1,41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0,51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0,49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0,62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0,03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Po programu</a:t>
                      </a:r>
                      <a:endParaRPr lang="cs-CZ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1,43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0,52</a:t>
                      </a: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5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2" y="1871663"/>
            <a:ext cx="3465135" cy="32431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272214"/>
            <a:ext cx="12192000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Konstruktivistický evaluátor je otevřený perspektivě respondentů.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1501" b="8747"/>
          <a:stretch/>
        </p:blipFill>
        <p:spPr>
          <a:xfrm>
            <a:off x="392217" y="1000124"/>
            <a:ext cx="2745313" cy="4114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5442" b="33174"/>
          <a:stretch/>
        </p:blipFill>
        <p:spPr>
          <a:xfrm>
            <a:off x="2153728" y="2933289"/>
            <a:ext cx="2561758" cy="3323336"/>
          </a:xfrm>
          <a:prstGeom prst="rect">
            <a:avLst/>
          </a:prstGeom>
        </p:spPr>
      </p:pic>
      <p:sp>
        <p:nvSpPr>
          <p:cNvPr id="10" name="Oválný bublinový popisek 9"/>
          <p:cNvSpPr/>
          <p:nvPr/>
        </p:nvSpPr>
        <p:spPr>
          <a:xfrm>
            <a:off x="5077326" y="3277831"/>
            <a:ext cx="2799341" cy="2499842"/>
          </a:xfrm>
          <a:prstGeom prst="wedgeEllipseCallout">
            <a:avLst>
              <a:gd name="adj1" fmla="val 43940"/>
              <a:gd name="adj2" fmla="val -44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Co lebky, </a:t>
            </a:r>
            <a:r>
              <a:rPr lang="cs-CZ" sz="2400" dirty="0" err="1"/>
              <a:t>držej</a:t>
            </a:r>
            <a:r>
              <a:rPr lang="cs-CZ" sz="2400" dirty="0"/>
              <a:t>?</a:t>
            </a:r>
          </a:p>
        </p:txBody>
      </p:sp>
      <p:sp>
        <p:nvSpPr>
          <p:cNvPr id="11" name="Oválný bublinový popisek 10"/>
          <p:cNvSpPr/>
          <p:nvPr/>
        </p:nvSpPr>
        <p:spPr>
          <a:xfrm>
            <a:off x="3840508" y="1288439"/>
            <a:ext cx="3608363" cy="1644849"/>
          </a:xfrm>
          <a:prstGeom prst="wedgeEllipseCallout">
            <a:avLst>
              <a:gd name="adj1" fmla="val -32712"/>
              <a:gd name="adj2" fmla="val 63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Respondenti interpretují svoji roli v komunitě jako jakási světélka v temnotách…</a:t>
            </a:r>
          </a:p>
        </p:txBody>
      </p:sp>
    </p:spTree>
    <p:extLst>
      <p:ext uri="{BB962C8B-B14F-4D97-AF65-F5344CB8AC3E}">
        <p14:creationId xmlns:p14="http://schemas.microsoft.com/office/powerpoint/2010/main" val="1511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5775076"/>
              </p:ext>
            </p:extLst>
          </p:nvPr>
        </p:nvGraphicFramePr>
        <p:xfrm>
          <a:off x="198631" y="206995"/>
          <a:ext cx="8721493" cy="65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2282149"/>
            <a:ext cx="3243261" cy="2432446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flipH="1">
            <a:off x="8186738" y="2836976"/>
            <a:ext cx="4005262" cy="1249249"/>
          </a:xfrm>
          <a:prstGeom prst="rightArrow">
            <a:avLst>
              <a:gd name="adj1" fmla="val 50000"/>
              <a:gd name="adj2" fmla="val 151983"/>
            </a:avLst>
          </a:prstGeom>
          <a:solidFill>
            <a:schemeClr val="lt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Konstruktivismus</a:t>
            </a:r>
          </a:p>
        </p:txBody>
      </p:sp>
    </p:spTree>
    <p:extLst>
      <p:ext uri="{BB962C8B-B14F-4D97-AF65-F5344CB8AC3E}">
        <p14:creationId xmlns:p14="http://schemas.microsoft.com/office/powerpoint/2010/main" val="93720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3" y="365126"/>
            <a:ext cx="9101139" cy="2211754"/>
          </a:xfrm>
        </p:spPr>
        <p:txBody>
          <a:bodyPr>
            <a:normAutofit/>
          </a:bodyPr>
          <a:lstStyle/>
          <a:p>
            <a:r>
              <a:rPr lang="en-US" dirty="0" err="1"/>
              <a:t>Kvalitativn</a:t>
            </a:r>
            <a:r>
              <a:rPr lang="cs-CZ" dirty="0"/>
              <a:t>í analýza: kódování rozhovoru s učitelem, účastníkem kurzu pro koordinátory EVVO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6144793"/>
              </p:ext>
            </p:extLst>
          </p:nvPr>
        </p:nvGraphicFramePr>
        <p:xfrm>
          <a:off x="0" y="2937376"/>
          <a:ext cx="12192001" cy="392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41">
                <a:tc>
                  <a:txBody>
                    <a:bodyPr/>
                    <a:lstStyle/>
                    <a:p>
                      <a:r>
                        <a:rPr lang="cs-CZ" sz="2400" dirty="0"/>
                        <a:t>Významová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Memo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882">
                <a:tc>
                  <a:txBody>
                    <a:bodyPr/>
                    <a:lstStyle/>
                    <a:p>
                      <a:r>
                        <a:rPr lang="cs-CZ" sz="2400" dirty="0"/>
                        <a:t>co já beru jako to negativum, je  opravdu takové to … </a:t>
                      </a:r>
                      <a:r>
                        <a:rPr lang="cs-CZ" sz="2400" b="1" dirty="0"/>
                        <a:t>mlácení prázdné slámy</a:t>
                      </a:r>
                      <a:r>
                        <a:rPr lang="cs-CZ" sz="2400" dirty="0"/>
                        <a:t>, co si můžu přečíst, nepotřebuju,  aby mi někdo přežvýkal, a navíc… to </a:t>
                      </a:r>
                      <a:r>
                        <a:rPr lang="cs-CZ" sz="2400" b="1" dirty="0"/>
                        <a:t>není exaktní věda</a:t>
                      </a:r>
                      <a:r>
                        <a:rPr lang="cs-CZ" sz="2400" dirty="0"/>
                        <a:t>, to je více méně </a:t>
                      </a:r>
                      <a:r>
                        <a:rPr lang="cs-CZ" sz="2400" b="1" dirty="0"/>
                        <a:t>věc  názoru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Teorie je</a:t>
                      </a:r>
                      <a:r>
                        <a:rPr lang="cs-CZ" sz="2400" baseline="0" dirty="0"/>
                        <a:t> zbytečná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Koncept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Respondent</a:t>
                      </a:r>
                      <a:r>
                        <a:rPr lang="cs-CZ" sz="2400" baseline="0" dirty="0"/>
                        <a:t> možná nečeká, že vzdělávací kurz změní jeho koncept oboru či zpochybní zavedenou praxi. Vnímá konflikt a aplikuje obranný mechanismus teorie x praxe.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38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" y="319544"/>
            <a:ext cx="8422783" cy="642415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248775" y="4886325"/>
            <a:ext cx="294322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Příklad</a:t>
            </a:r>
          </a:p>
          <a:p>
            <a:r>
              <a:rPr lang="cs-CZ" dirty="0"/>
              <a:t>Výstup konstruktivisticky orientované evaluace programu </a:t>
            </a:r>
            <a:r>
              <a:rPr lang="cs-CZ" dirty="0" err="1"/>
              <a:t>Ekoškola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3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9615985" cy="335187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Po ukončení lekce studenti:</a:t>
            </a:r>
          </a:p>
          <a:p>
            <a:r>
              <a:rPr lang="cs-CZ" dirty="0"/>
              <a:t>Porovnají výhody a nevýhody jednotlivých přístupů k evaluaci programů a ve své praxi vyberou takový, který nejvíce odpovídá jejich kompetencím a potřebám zadavatele.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28283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2" y="1871663"/>
            <a:ext cx="3465135" cy="32431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272214"/>
            <a:ext cx="12192000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Pragmatický evaluátor je otevřený perspektivě respondentů.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1501" b="8747"/>
          <a:stretch/>
        </p:blipFill>
        <p:spPr>
          <a:xfrm>
            <a:off x="392217" y="1000124"/>
            <a:ext cx="2745313" cy="4114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5442" b="33174"/>
          <a:stretch/>
        </p:blipFill>
        <p:spPr>
          <a:xfrm>
            <a:off x="2153728" y="2933289"/>
            <a:ext cx="2561758" cy="3323336"/>
          </a:xfrm>
          <a:prstGeom prst="rect">
            <a:avLst/>
          </a:prstGeom>
        </p:spPr>
      </p:pic>
      <p:sp>
        <p:nvSpPr>
          <p:cNvPr id="10" name="Oválný bublinový popisek 9"/>
          <p:cNvSpPr/>
          <p:nvPr/>
        </p:nvSpPr>
        <p:spPr>
          <a:xfrm>
            <a:off x="5077326" y="3277831"/>
            <a:ext cx="2799341" cy="2499842"/>
          </a:xfrm>
          <a:prstGeom prst="wedgeEllipseCallout">
            <a:avLst>
              <a:gd name="adj1" fmla="val 43940"/>
              <a:gd name="adj2" fmla="val -44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Proč se s </a:t>
            </a:r>
            <a:r>
              <a:rPr lang="cs-CZ" sz="2400" dirty="0" err="1"/>
              <a:t>nima</a:t>
            </a:r>
            <a:r>
              <a:rPr lang="cs-CZ" sz="2400" dirty="0"/>
              <a:t> o tom bavíš?</a:t>
            </a:r>
          </a:p>
        </p:txBody>
      </p:sp>
      <p:sp>
        <p:nvSpPr>
          <p:cNvPr id="11" name="Oválný bublinový popisek 10"/>
          <p:cNvSpPr/>
          <p:nvPr/>
        </p:nvSpPr>
        <p:spPr>
          <a:xfrm>
            <a:off x="3840508" y="1288439"/>
            <a:ext cx="3774730" cy="1644850"/>
          </a:xfrm>
          <a:prstGeom prst="wedgeEllipseCallout">
            <a:avLst>
              <a:gd name="adj1" fmla="val -32712"/>
              <a:gd name="adj2" fmla="val 63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Do evaluačního procesu je třeba zapojit všechny zainteresované strany…</a:t>
            </a:r>
          </a:p>
        </p:txBody>
      </p:sp>
    </p:spTree>
    <p:extLst>
      <p:ext uri="{BB962C8B-B14F-4D97-AF65-F5344CB8AC3E}">
        <p14:creationId xmlns:p14="http://schemas.microsoft.com/office/powerpoint/2010/main" val="17263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2005678"/>
              </p:ext>
            </p:extLst>
          </p:nvPr>
        </p:nvGraphicFramePr>
        <p:xfrm>
          <a:off x="341506" y="229663"/>
          <a:ext cx="8721493" cy="65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 doprava 4"/>
          <p:cNvSpPr/>
          <p:nvPr/>
        </p:nvSpPr>
        <p:spPr>
          <a:xfrm flipH="1">
            <a:off x="8843701" y="2836975"/>
            <a:ext cx="3348299" cy="1314000"/>
          </a:xfrm>
          <a:prstGeom prst="rightArrow">
            <a:avLst/>
          </a:prstGeom>
          <a:solidFill>
            <a:schemeClr val="lt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Pragmatismus</a:t>
            </a:r>
          </a:p>
        </p:txBody>
      </p:sp>
    </p:spTree>
    <p:extLst>
      <p:ext uri="{BB962C8B-B14F-4D97-AF65-F5344CB8AC3E}">
        <p14:creationId xmlns:p14="http://schemas.microsoft.com/office/powerpoint/2010/main" val="278385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842" y="76199"/>
            <a:ext cx="8789158" cy="1447292"/>
          </a:xfrm>
        </p:spPr>
        <p:txBody>
          <a:bodyPr>
            <a:normAutofit/>
          </a:bodyPr>
          <a:lstStyle/>
          <a:p>
            <a:r>
              <a:rPr lang="cs-CZ" dirty="0"/>
              <a:t>Role evaluátora: příklad evaluace programu „Příroda“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4842" y="2238233"/>
            <a:ext cx="11518710" cy="37531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Analyzuje program (leden Rok 1)</a:t>
            </a:r>
          </a:p>
          <a:p>
            <a:r>
              <a:rPr lang="cs-CZ" dirty="0"/>
              <a:t>Přednáší o metodologii evaluace (leden)</a:t>
            </a:r>
          </a:p>
          <a:p>
            <a:r>
              <a:rPr lang="cs-CZ" dirty="0" err="1"/>
              <a:t>Facilituje</a:t>
            </a:r>
            <a:r>
              <a:rPr lang="cs-CZ" dirty="0"/>
              <a:t> diskusi o programu (únor-červen)</a:t>
            </a:r>
          </a:p>
          <a:p>
            <a:r>
              <a:rPr lang="cs-CZ" dirty="0"/>
              <a:t>Pozoruje průběh programu a hodnotí lektory (září)</a:t>
            </a:r>
          </a:p>
          <a:p>
            <a:r>
              <a:rPr lang="cs-CZ" dirty="0" err="1"/>
              <a:t>Facilituje</a:t>
            </a:r>
            <a:r>
              <a:rPr lang="cs-CZ" dirty="0"/>
              <a:t> práci na novém programu (říjen – duben Rok 2)</a:t>
            </a:r>
          </a:p>
          <a:p>
            <a:r>
              <a:rPr lang="cs-CZ" dirty="0" err="1"/>
              <a:t>Facilituje</a:t>
            </a:r>
            <a:r>
              <a:rPr lang="cs-CZ" dirty="0"/>
              <a:t> diskusi o evaluačním plánu (duben - srpen)</a:t>
            </a:r>
          </a:p>
          <a:p>
            <a:r>
              <a:rPr lang="cs-CZ" dirty="0"/>
              <a:t>Připravuje evaluační plán, řídí sběr dat, vyhodnocuje je a píše evaluační zprávu (srpen - listopad)</a:t>
            </a:r>
          </a:p>
          <a:p>
            <a:r>
              <a:rPr lang="cs-CZ" dirty="0"/>
              <a:t>Prezentuje a diskutuje výsledky (listopad - prosinec)</a:t>
            </a:r>
          </a:p>
          <a:p>
            <a:r>
              <a:rPr lang="cs-CZ" dirty="0"/>
              <a:t>Píše článek do recenzovaného časopisu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4841" y="1827958"/>
            <a:ext cx="1136858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Co dělá evaluátor?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54842" y="6171846"/>
            <a:ext cx="1136858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Interakce s partnery je klíčovou součástí evaluace orientované na uživatele.</a:t>
            </a:r>
          </a:p>
        </p:txBody>
      </p:sp>
    </p:spTree>
    <p:extLst>
      <p:ext uri="{BB962C8B-B14F-4D97-AF65-F5344CB8AC3E}">
        <p14:creationId xmlns:p14="http://schemas.microsoft.com/office/powerpoint/2010/main" val="174900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72" y="1871663"/>
            <a:ext cx="3465135" cy="324319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272214"/>
            <a:ext cx="12192000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Transformativní evaluátor aktivně bojuje za spravedlnost utlačované skupiny.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1501" b="8747"/>
          <a:stretch/>
        </p:blipFill>
        <p:spPr>
          <a:xfrm>
            <a:off x="392217" y="1000124"/>
            <a:ext cx="2745313" cy="4114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5442" b="33174"/>
          <a:stretch/>
        </p:blipFill>
        <p:spPr>
          <a:xfrm>
            <a:off x="2153728" y="2933289"/>
            <a:ext cx="2561758" cy="3323336"/>
          </a:xfrm>
          <a:prstGeom prst="rect">
            <a:avLst/>
          </a:prstGeom>
        </p:spPr>
      </p:pic>
      <p:sp>
        <p:nvSpPr>
          <p:cNvPr id="10" name="Oválný bublinový popisek 9"/>
          <p:cNvSpPr/>
          <p:nvPr/>
        </p:nvSpPr>
        <p:spPr>
          <a:xfrm>
            <a:off x="5077326" y="3277831"/>
            <a:ext cx="2799341" cy="2499842"/>
          </a:xfrm>
          <a:prstGeom prst="wedgeEllipseCallout">
            <a:avLst>
              <a:gd name="adj1" fmla="val 43940"/>
              <a:gd name="adj2" fmla="val -443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dirty="0"/>
              <a:t>Příště sejmu chlápka!</a:t>
            </a:r>
          </a:p>
        </p:txBody>
      </p:sp>
      <p:sp>
        <p:nvSpPr>
          <p:cNvPr id="11" name="Oválný bublinový popisek 10"/>
          <p:cNvSpPr/>
          <p:nvPr/>
        </p:nvSpPr>
        <p:spPr>
          <a:xfrm>
            <a:off x="3840508" y="1288439"/>
            <a:ext cx="3774730" cy="1644850"/>
          </a:xfrm>
          <a:prstGeom prst="wedgeEllipseCallout">
            <a:avLst>
              <a:gd name="adj1" fmla="val -32712"/>
              <a:gd name="adj2" fmla="val 63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Proporčně marginální zastoupení mužských lebek odráží zjevnou diskriminaci…</a:t>
            </a:r>
          </a:p>
        </p:txBody>
      </p:sp>
    </p:spTree>
    <p:extLst>
      <p:ext uri="{BB962C8B-B14F-4D97-AF65-F5344CB8AC3E}">
        <p14:creationId xmlns:p14="http://schemas.microsoft.com/office/powerpoint/2010/main" val="40079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794511"/>
              </p:ext>
            </p:extLst>
          </p:nvPr>
        </p:nvGraphicFramePr>
        <p:xfrm>
          <a:off x="123408" y="229663"/>
          <a:ext cx="8721493" cy="65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 doprava 4"/>
          <p:cNvSpPr/>
          <p:nvPr/>
        </p:nvSpPr>
        <p:spPr>
          <a:xfrm flipH="1">
            <a:off x="8844901" y="2836975"/>
            <a:ext cx="3333750" cy="1314000"/>
          </a:xfrm>
          <a:prstGeom prst="rightArrow">
            <a:avLst/>
          </a:prstGeom>
          <a:solidFill>
            <a:schemeClr val="lt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Transformativní</a:t>
            </a:r>
          </a:p>
        </p:txBody>
      </p:sp>
    </p:spTree>
    <p:extLst>
      <p:ext uri="{BB962C8B-B14F-4D97-AF65-F5344CB8AC3E}">
        <p14:creationId xmlns:p14="http://schemas.microsoft.com/office/powerpoint/2010/main" val="93737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na samostatnou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883390"/>
            <a:ext cx="7632394" cy="3961263"/>
          </a:xfrm>
        </p:spPr>
        <p:txBody>
          <a:bodyPr>
            <a:normAutofit/>
          </a:bodyPr>
          <a:lstStyle/>
          <a:p>
            <a:r>
              <a:rPr lang="cs-CZ" dirty="0"/>
              <a:t>Zpracujte rešerši evaluačních výzkumů publikovaných v odborné literatuře v environmentální výchově za posledních deset let. Jaký přístup převažuje? Jaké jsou podle vašeho názoru trendy v této oblasti?</a:t>
            </a:r>
          </a:p>
          <a:p>
            <a:r>
              <a:rPr lang="cs-CZ" dirty="0"/>
              <a:t>Jaké přístupy k evaluaci nejsou v této přednášce zahrnuty? </a:t>
            </a:r>
            <a:r>
              <a:rPr lang="cs-CZ"/>
              <a:t>Charakterizujte libovolný z nich.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826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883390"/>
            <a:ext cx="7632394" cy="3961263"/>
          </a:xfrm>
        </p:spPr>
        <p:txBody>
          <a:bodyPr/>
          <a:lstStyle/>
          <a:p>
            <a:r>
              <a:rPr lang="cs-CZ" dirty="0"/>
              <a:t>Vyberte si a diskutujte libovolný z prezentovaných přístupů k evaluaci. V čem vidíte jeho přednosti a omezení?</a:t>
            </a:r>
          </a:p>
          <a:p>
            <a:r>
              <a:rPr lang="cs-CZ" dirty="0"/>
              <a:t>Jaké kompetence by měli mít evaluátoři uplatňující principy evaluace orientované na uživatele?</a:t>
            </a:r>
          </a:p>
        </p:txBody>
      </p:sp>
    </p:spTree>
    <p:extLst>
      <p:ext uri="{BB962C8B-B14F-4D97-AF65-F5344CB8AC3E}">
        <p14:creationId xmlns:p14="http://schemas.microsoft.com/office/powerpoint/2010/main" val="73554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513" y="609600"/>
            <a:ext cx="10186007" cy="1110018"/>
          </a:xfrm>
        </p:spPr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2262" y="1719618"/>
            <a:ext cx="8679977" cy="5138382"/>
          </a:xfrm>
        </p:spPr>
        <p:txBody>
          <a:bodyPr>
            <a:normAutofit/>
          </a:bodyPr>
          <a:lstStyle/>
          <a:p>
            <a:r>
              <a:rPr lang="cs-CZ" dirty="0" err="1"/>
              <a:t>Mertens</a:t>
            </a:r>
            <a:r>
              <a:rPr lang="cs-CZ" dirty="0"/>
              <a:t>, M. D. (2020). </a:t>
            </a:r>
            <a:r>
              <a:rPr lang="cs-CZ" i="1" dirty="0" err="1"/>
              <a:t>Research</a:t>
            </a:r>
            <a:r>
              <a:rPr lang="cs-CZ" i="1" dirty="0"/>
              <a:t> and </a:t>
            </a:r>
            <a:r>
              <a:rPr lang="cs-CZ" i="1" dirty="0" err="1"/>
              <a:t>Evaluation</a:t>
            </a:r>
            <a:r>
              <a:rPr lang="cs-CZ" i="1" dirty="0"/>
              <a:t> and in </a:t>
            </a:r>
            <a:r>
              <a:rPr lang="cs-CZ" i="1" dirty="0" err="1"/>
              <a:t>Education</a:t>
            </a:r>
            <a:r>
              <a:rPr lang="cs-CZ" i="1" dirty="0"/>
              <a:t> and Psychology: </a:t>
            </a:r>
            <a:r>
              <a:rPr lang="cs-CZ" i="1" dirty="0" err="1"/>
              <a:t>Integrating</a:t>
            </a:r>
            <a:r>
              <a:rPr lang="cs-CZ" i="1" dirty="0"/>
              <a:t> Diversity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Quantitative</a:t>
            </a:r>
            <a:r>
              <a:rPr lang="cs-CZ" i="1" dirty="0"/>
              <a:t>, </a:t>
            </a:r>
            <a:r>
              <a:rPr lang="cs-CZ" i="1" dirty="0" err="1"/>
              <a:t>Qualitative</a:t>
            </a:r>
            <a:r>
              <a:rPr lang="cs-CZ" i="1" dirty="0"/>
              <a:t>, and </a:t>
            </a:r>
            <a:r>
              <a:rPr lang="cs-CZ" i="1" dirty="0" err="1"/>
              <a:t>Mixed</a:t>
            </a:r>
            <a:r>
              <a:rPr lang="cs-CZ" i="1" dirty="0"/>
              <a:t> </a:t>
            </a:r>
            <a:r>
              <a:rPr lang="cs-CZ" i="1" dirty="0" err="1"/>
              <a:t>Methods</a:t>
            </a:r>
            <a:r>
              <a:rPr lang="cs-CZ" dirty="0"/>
              <a:t>. </a:t>
            </a:r>
            <a:r>
              <a:rPr lang="cs-CZ" dirty="0" err="1"/>
              <a:t>Thousand</a:t>
            </a:r>
            <a:r>
              <a:rPr lang="cs-CZ" dirty="0"/>
              <a:t> </a:t>
            </a:r>
            <a:r>
              <a:rPr lang="cs-CZ" dirty="0" err="1"/>
              <a:t>Oaks</a:t>
            </a:r>
            <a:r>
              <a:rPr lang="cs-CZ" dirty="0"/>
              <a:t>: </a:t>
            </a:r>
            <a:r>
              <a:rPr lang="cs-CZ" dirty="0" err="1"/>
              <a:t>Sage</a:t>
            </a:r>
            <a:r>
              <a:rPr lang="cs-CZ" dirty="0"/>
              <a:t>.  </a:t>
            </a:r>
          </a:p>
          <a:p>
            <a:r>
              <a:rPr lang="en-US" dirty="0"/>
              <a:t>P</a:t>
            </a:r>
            <a:r>
              <a:rPr lang="cs-CZ" dirty="0" err="1"/>
              <a:t>atton</a:t>
            </a:r>
            <a:r>
              <a:rPr lang="en-US" dirty="0"/>
              <a:t>, M. Q.  (2008). </a:t>
            </a:r>
            <a:r>
              <a:rPr lang="en-US" i="1" dirty="0"/>
              <a:t>Utilization-Focused Evaluation</a:t>
            </a:r>
            <a:r>
              <a:rPr lang="en-US" dirty="0"/>
              <a:t>. Thousand Oaks: Sage.</a:t>
            </a:r>
            <a:endParaRPr lang="cs-CZ" dirty="0"/>
          </a:p>
          <a:p>
            <a:r>
              <a:rPr lang="en-US" dirty="0"/>
              <a:t>W</a:t>
            </a:r>
            <a:r>
              <a:rPr lang="cs-CZ" dirty="0" err="1"/>
              <a:t>iltz</a:t>
            </a:r>
            <a:r>
              <a:rPr lang="en-US" dirty="0"/>
              <a:t>, K. L. (2005). I need a bigger suitcase: The </a:t>
            </a:r>
            <a:r>
              <a:rPr lang="en-US" dirty="0" err="1"/>
              <a:t>evalator</a:t>
            </a:r>
            <a:r>
              <a:rPr lang="en-US" dirty="0"/>
              <a:t> role in </a:t>
            </a:r>
            <a:r>
              <a:rPr lang="en-US" dirty="0" err="1"/>
              <a:t>nonformal</a:t>
            </a:r>
            <a:r>
              <a:rPr lang="en-US" dirty="0"/>
              <a:t> evaluation. </a:t>
            </a:r>
            <a:r>
              <a:rPr lang="en-US" i="1" dirty="0"/>
              <a:t>In New Directions for Evaluation, </a:t>
            </a:r>
            <a:r>
              <a:rPr lang="en-US" dirty="0"/>
              <a:t>108, 13-28.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09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42005"/>
            <a:ext cx="10271078" cy="3234958"/>
          </a:xfrm>
        </p:spPr>
        <p:txBody>
          <a:bodyPr/>
          <a:lstStyle/>
          <a:p>
            <a:r>
              <a:rPr lang="cs-CZ" dirty="0"/>
              <a:t>Co se vám vybaví, když slyšíte pojmy „evaluace“ a „program“? </a:t>
            </a:r>
          </a:p>
          <a:p>
            <a:r>
              <a:rPr lang="cs-CZ" dirty="0"/>
              <a:t>Jak by podle vašeho názoru měla evaluace programu správně vypadat? 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9783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ový bublinový popisek 4"/>
          <p:cNvSpPr/>
          <p:nvPr/>
        </p:nvSpPr>
        <p:spPr>
          <a:xfrm>
            <a:off x="1064523" y="1310656"/>
            <a:ext cx="7942997" cy="1542197"/>
          </a:xfrm>
          <a:prstGeom prst="wedgeRectCallout">
            <a:avLst>
              <a:gd name="adj1" fmla="val -30970"/>
              <a:gd name="adj2" fmla="val 740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Evaluace je proces kritického zkoumání programu.</a:t>
            </a:r>
          </a:p>
        </p:txBody>
      </p:sp>
      <p:sp>
        <p:nvSpPr>
          <p:cNvPr id="6" name="Obdélníkový bublinový popisek 5"/>
          <p:cNvSpPr/>
          <p:nvPr/>
        </p:nvSpPr>
        <p:spPr>
          <a:xfrm>
            <a:off x="1064522" y="3987420"/>
            <a:ext cx="7942997" cy="1542197"/>
          </a:xfrm>
          <a:prstGeom prst="wedgeRectCallout">
            <a:avLst>
              <a:gd name="adj1" fmla="val 36212"/>
              <a:gd name="adj2" fmla="val 74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Program je uspořádaná sekvence aktivit, která naplňuje jeden či více společných cílů.</a:t>
            </a:r>
          </a:p>
        </p:txBody>
      </p:sp>
    </p:spTree>
    <p:extLst>
      <p:ext uri="{BB962C8B-B14F-4D97-AF65-F5344CB8AC3E}">
        <p14:creationId xmlns:p14="http://schemas.microsoft.com/office/powerpoint/2010/main" val="144643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0990101"/>
              </p:ext>
            </p:extLst>
          </p:nvPr>
        </p:nvGraphicFramePr>
        <p:xfrm>
          <a:off x="0" y="153988"/>
          <a:ext cx="12192000" cy="660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93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4749403" y="1982390"/>
            <a:ext cx="2628000" cy="2628000"/>
            <a:chOff x="4263628" y="1471059"/>
            <a:chExt cx="3664743" cy="3664743"/>
          </a:xfrm>
        </p:grpSpPr>
        <p:sp>
          <p:nvSpPr>
            <p:cNvPr id="3" name="Ovál 2"/>
            <p:cNvSpPr/>
            <p:nvPr/>
          </p:nvSpPr>
          <p:spPr>
            <a:xfrm>
              <a:off x="4263628" y="1471059"/>
              <a:ext cx="3664743" cy="36647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Ovál 4"/>
            <p:cNvSpPr/>
            <p:nvPr/>
          </p:nvSpPr>
          <p:spPr>
            <a:xfrm>
              <a:off x="4800317" y="2007748"/>
              <a:ext cx="2591365" cy="2591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 dirty="0"/>
                <a:t>Paradigma</a:t>
              </a:r>
            </a:p>
          </p:txBody>
        </p:sp>
      </p:grpSp>
      <p:sp>
        <p:nvSpPr>
          <p:cNvPr id="5" name="Šipka doprava 4"/>
          <p:cNvSpPr/>
          <p:nvPr/>
        </p:nvSpPr>
        <p:spPr>
          <a:xfrm>
            <a:off x="7762264" y="2639390"/>
            <a:ext cx="3957637" cy="1314000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Post-pozitivismus</a:t>
            </a:r>
          </a:p>
        </p:txBody>
      </p:sp>
      <p:sp>
        <p:nvSpPr>
          <p:cNvPr id="7" name="Šipka doleva 6"/>
          <p:cNvSpPr/>
          <p:nvPr/>
        </p:nvSpPr>
        <p:spPr>
          <a:xfrm>
            <a:off x="571500" y="2639390"/>
            <a:ext cx="3793042" cy="1314000"/>
          </a:xfrm>
          <a:prstGeom prst="lef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Konstruktivismus</a:t>
            </a:r>
          </a:p>
        </p:txBody>
      </p:sp>
      <p:sp>
        <p:nvSpPr>
          <p:cNvPr id="8" name="Ohnutý pruh 7"/>
          <p:cNvSpPr/>
          <p:nvPr/>
        </p:nvSpPr>
        <p:spPr>
          <a:xfrm>
            <a:off x="4364542" y="614362"/>
            <a:ext cx="3579308" cy="2300287"/>
          </a:xfrm>
          <a:prstGeom prst="blockArc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Pragmatismus</a:t>
            </a:r>
          </a:p>
        </p:txBody>
      </p:sp>
      <p:sp>
        <p:nvSpPr>
          <p:cNvPr id="10" name="Ohnutý pruh 9"/>
          <p:cNvSpPr/>
          <p:nvPr/>
        </p:nvSpPr>
        <p:spPr>
          <a:xfrm rot="10800000">
            <a:off x="4273749" y="3953390"/>
            <a:ext cx="3579308" cy="2300287"/>
          </a:xfrm>
          <a:prstGeom prst="blockArc">
            <a:avLst/>
          </a:prstGeom>
          <a:solidFill>
            <a:schemeClr val="lt1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749403" y="4857751"/>
            <a:ext cx="2628000" cy="6817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Transformativní</a:t>
            </a:r>
          </a:p>
        </p:txBody>
      </p:sp>
    </p:spTree>
    <p:extLst>
      <p:ext uri="{BB962C8B-B14F-4D97-AF65-F5344CB8AC3E}">
        <p14:creationId xmlns:p14="http://schemas.microsoft.com/office/powerpoint/2010/main" val="23047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57" y="1079405"/>
            <a:ext cx="3880316" cy="36317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272214"/>
            <a:ext cx="12192000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Pozitivistický evaluátor je nestranný, objektivní expert. </a:t>
            </a:r>
          </a:p>
        </p:txBody>
      </p:sp>
      <p:sp>
        <p:nvSpPr>
          <p:cNvPr id="5" name="Oválný bublinový popisek 4"/>
          <p:cNvSpPr/>
          <p:nvPr/>
        </p:nvSpPr>
        <p:spPr>
          <a:xfrm>
            <a:off x="3504103" y="1310184"/>
            <a:ext cx="2919847" cy="161108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Více než 80% lebek nedosahuje standardu EU…</a:t>
            </a:r>
          </a:p>
        </p:txBody>
      </p:sp>
      <p:sp>
        <p:nvSpPr>
          <p:cNvPr id="6" name="Oválný bublinový popisek 5"/>
          <p:cNvSpPr/>
          <p:nvPr/>
        </p:nvSpPr>
        <p:spPr>
          <a:xfrm>
            <a:off x="4721490" y="3295675"/>
            <a:ext cx="2723668" cy="1883496"/>
          </a:xfrm>
          <a:prstGeom prst="wedgeEllipseCallout">
            <a:avLst>
              <a:gd name="adj1" fmla="val 51569"/>
              <a:gd name="adj2" fmla="val -584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Jak se ti líbí moje sbírka?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1501" b="8747"/>
          <a:stretch/>
        </p:blipFill>
        <p:spPr>
          <a:xfrm>
            <a:off x="124506" y="937770"/>
            <a:ext cx="2829824" cy="4241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5442" b="33174"/>
          <a:stretch/>
        </p:blipFill>
        <p:spPr>
          <a:xfrm>
            <a:off x="1891666" y="2895297"/>
            <a:ext cx="2640619" cy="342564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41608" y="5832661"/>
            <a:ext cx="41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Václav Fiala, Krása nesmírná, 2010</a:t>
            </a:r>
          </a:p>
        </p:txBody>
      </p:sp>
    </p:spTree>
    <p:extLst>
      <p:ext uri="{BB962C8B-B14F-4D97-AF65-F5344CB8AC3E}">
        <p14:creationId xmlns:p14="http://schemas.microsoft.com/office/powerpoint/2010/main" val="23595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3033116"/>
              </p:ext>
            </p:extLst>
          </p:nvPr>
        </p:nvGraphicFramePr>
        <p:xfrm>
          <a:off x="123408" y="251618"/>
          <a:ext cx="8721493" cy="65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 doprava 4"/>
          <p:cNvSpPr/>
          <p:nvPr/>
        </p:nvSpPr>
        <p:spPr>
          <a:xfrm flipH="1">
            <a:off x="8844901" y="3116105"/>
            <a:ext cx="3262576" cy="1314000"/>
          </a:xfrm>
          <a:prstGeom prst="rightArrow">
            <a:avLst/>
          </a:prstGeom>
          <a:solidFill>
            <a:schemeClr val="lt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Post-pozitivismus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879470871"/>
              </p:ext>
            </p:extLst>
          </p:nvPr>
        </p:nvGraphicFramePr>
        <p:xfrm>
          <a:off x="3131872" y="2318194"/>
          <a:ext cx="2704565" cy="239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487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48469"/>
            <a:ext cx="8029575" cy="1325563"/>
          </a:xfrm>
        </p:spPr>
        <p:txBody>
          <a:bodyPr/>
          <a:lstStyle/>
          <a:p>
            <a:r>
              <a:rPr lang="cs-CZ" dirty="0"/>
              <a:t>Evaluace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en-US" dirty="0"/>
              <a:t>monitoring (E&amp;M)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29057388"/>
              </p:ext>
            </p:extLst>
          </p:nvPr>
        </p:nvGraphicFramePr>
        <p:xfrm>
          <a:off x="228600" y="1894953"/>
          <a:ext cx="9886950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852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1187</Words>
  <Application>Microsoft Office PowerPoint</Application>
  <PresentationFormat>Širokoúhlá obrazovka</PresentationFormat>
  <Paragraphs>210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Evaluace programu</vt:lpstr>
      <vt:lpstr>Cíle lekce</vt:lpstr>
      <vt:lpstr>Vstupní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Evaluace &amp; monitoring (E&amp;M)</vt:lpstr>
      <vt:lpstr>Kirkpatrickův model</vt:lpstr>
      <vt:lpstr>Kirkpatrickův model</vt:lpstr>
      <vt:lpstr>CIPP Model</vt:lpstr>
      <vt:lpstr>CIPP Model</vt:lpstr>
      <vt:lpstr>Design: (kvazi-)/ experiment</vt:lpstr>
      <vt:lpstr>Příklad: Vedl program (Les ve škole) k posílení přesvědčení žáků, že mohou ovlivnit stav životního prostředí?</vt:lpstr>
      <vt:lpstr>Prezentace aplikace PowerPoint</vt:lpstr>
      <vt:lpstr>Prezentace aplikace PowerPoint</vt:lpstr>
      <vt:lpstr>Kvalitativní analýza: kódování rozhovoru s učitelem, účastníkem kurzu pro koordinátory EVVO</vt:lpstr>
      <vt:lpstr>Prezentace aplikace PowerPoint</vt:lpstr>
      <vt:lpstr>Prezentace aplikace PowerPoint</vt:lpstr>
      <vt:lpstr>Prezentace aplikace PowerPoint</vt:lpstr>
      <vt:lpstr>Role evaluátora: příklad evaluace programu „Příroda“</vt:lpstr>
      <vt:lpstr>Prezentace aplikace PowerPoint</vt:lpstr>
      <vt:lpstr>Prezentace aplikace PowerPoint</vt:lpstr>
      <vt:lpstr>Náměty na samostatnou práci</vt:lpstr>
      <vt:lpstr>Otázky k diskusi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Evaluace programu</dc:title>
  <dc:creator>Jan Cincera</dc:creator>
  <cp:lastModifiedBy>Jan Činčera</cp:lastModifiedBy>
  <cp:revision>63</cp:revision>
  <dcterms:created xsi:type="dcterms:W3CDTF">2014-12-02T17:49:57Z</dcterms:created>
  <dcterms:modified xsi:type="dcterms:W3CDTF">2023-04-24T12:52:20Z</dcterms:modified>
</cp:coreProperties>
</file>