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81" r:id="rId4"/>
    <p:sldId id="295" r:id="rId5"/>
    <p:sldId id="274" r:id="rId6"/>
    <p:sldId id="889" r:id="rId7"/>
    <p:sldId id="296" r:id="rId8"/>
    <p:sldId id="890" r:id="rId9"/>
    <p:sldId id="891" r:id="rId10"/>
    <p:sldId id="892" r:id="rId11"/>
    <p:sldId id="272" r:id="rId12"/>
    <p:sldId id="271" r:id="rId13"/>
    <p:sldId id="273" r:id="rId14"/>
    <p:sldId id="893" r:id="rId15"/>
    <p:sldId id="294" r:id="rId16"/>
    <p:sldId id="261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1ADAC1-FF72-4D9C-9123-A38431FA2E80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</dgm:pt>
    <dgm:pt modelId="{75C1D2C0-2C1A-446E-BD17-54B331F7E8A9}">
      <dgm:prSet phldrT="[Text]"/>
      <dgm:spPr/>
      <dgm:t>
        <a:bodyPr/>
        <a:lstStyle/>
        <a:p>
          <a:r>
            <a:rPr lang="cs-CZ" dirty="0"/>
            <a:t>Návrat života na ostrov</a:t>
          </a:r>
        </a:p>
      </dgm:t>
    </dgm:pt>
    <dgm:pt modelId="{74EA8CD5-3A71-4D4D-8FA7-A40ACD51AB10}" type="parTrans" cxnId="{0F984155-2E17-45B1-AE77-95DCBBFF22B4}">
      <dgm:prSet/>
      <dgm:spPr/>
      <dgm:t>
        <a:bodyPr/>
        <a:lstStyle/>
        <a:p>
          <a:endParaRPr lang="cs-CZ"/>
        </a:p>
      </dgm:t>
    </dgm:pt>
    <dgm:pt modelId="{45CAB833-226B-4A2A-97D4-AA4BA3D6A833}" type="sibTrans" cxnId="{0F984155-2E17-45B1-AE77-95DCBBFF22B4}">
      <dgm:prSet/>
      <dgm:spPr/>
      <dgm:t>
        <a:bodyPr/>
        <a:lstStyle/>
        <a:p>
          <a:endParaRPr lang="cs-CZ"/>
        </a:p>
      </dgm:t>
    </dgm:pt>
    <dgm:pt modelId="{DEDABA3C-0E53-46FA-BF55-03D2FBEA47BC}">
      <dgm:prSet phldrT="[Text]"/>
      <dgm:spPr/>
      <dgm:t>
        <a:bodyPr/>
        <a:lstStyle/>
        <a:p>
          <a:r>
            <a:rPr lang="cs-CZ" dirty="0"/>
            <a:t>Konkretizace</a:t>
          </a:r>
        </a:p>
      </dgm:t>
    </dgm:pt>
    <dgm:pt modelId="{DD00BC9C-75A9-4540-95C1-940367EA6579}" type="parTrans" cxnId="{9D60987C-6293-4E15-914C-F367C4F388C7}">
      <dgm:prSet/>
      <dgm:spPr/>
      <dgm:t>
        <a:bodyPr/>
        <a:lstStyle/>
        <a:p>
          <a:endParaRPr lang="cs-CZ"/>
        </a:p>
      </dgm:t>
    </dgm:pt>
    <dgm:pt modelId="{014C27B5-1CD4-4219-924F-F609970D6A8E}" type="sibTrans" cxnId="{9D60987C-6293-4E15-914C-F367C4F388C7}">
      <dgm:prSet/>
      <dgm:spPr/>
      <dgm:t>
        <a:bodyPr/>
        <a:lstStyle/>
        <a:p>
          <a:endParaRPr lang="cs-CZ"/>
        </a:p>
      </dgm:t>
    </dgm:pt>
    <dgm:pt modelId="{A1653FF8-5129-400E-8ECA-D9E023B24359}">
      <dgm:prSet phldrT="[Text]"/>
      <dgm:spPr/>
      <dgm:t>
        <a:bodyPr/>
        <a:lstStyle/>
        <a:p>
          <a:r>
            <a:rPr lang="cs-CZ" dirty="0"/>
            <a:t>Život si vždy hledá cestu zpět</a:t>
          </a:r>
        </a:p>
      </dgm:t>
    </dgm:pt>
    <dgm:pt modelId="{BF80D27F-9E25-4E38-867F-0C529ABB8F47}" type="parTrans" cxnId="{68E99AA1-B041-453A-9635-7B34C5C14C21}">
      <dgm:prSet/>
      <dgm:spPr/>
      <dgm:t>
        <a:bodyPr/>
        <a:lstStyle/>
        <a:p>
          <a:endParaRPr lang="cs-CZ"/>
        </a:p>
      </dgm:t>
    </dgm:pt>
    <dgm:pt modelId="{274B8B90-093D-419D-8FE5-D3045B9C0C4D}" type="sibTrans" cxnId="{68E99AA1-B041-453A-9635-7B34C5C14C21}">
      <dgm:prSet/>
      <dgm:spPr/>
      <dgm:t>
        <a:bodyPr/>
        <a:lstStyle/>
        <a:p>
          <a:endParaRPr lang="cs-CZ"/>
        </a:p>
      </dgm:t>
    </dgm:pt>
    <dgm:pt modelId="{791C1922-A53C-4167-BB1B-ACF66C0F52B3}" type="pres">
      <dgm:prSet presAssocID="{9C1ADAC1-FF72-4D9C-9123-A38431FA2E80}" presName="linearFlow" presStyleCnt="0">
        <dgm:presLayoutVars>
          <dgm:resizeHandles val="exact"/>
        </dgm:presLayoutVars>
      </dgm:prSet>
      <dgm:spPr/>
    </dgm:pt>
    <dgm:pt modelId="{159F09CC-39C4-4E12-8643-DEC8A2753988}" type="pres">
      <dgm:prSet presAssocID="{75C1D2C0-2C1A-446E-BD17-54B331F7E8A9}" presName="node" presStyleLbl="node1" presStyleIdx="0" presStyleCnt="3">
        <dgm:presLayoutVars>
          <dgm:bulletEnabled val="1"/>
        </dgm:presLayoutVars>
      </dgm:prSet>
      <dgm:spPr/>
    </dgm:pt>
    <dgm:pt modelId="{94E00AED-D822-46D3-9EF8-D4BDDBC8CC44}" type="pres">
      <dgm:prSet presAssocID="{45CAB833-226B-4A2A-97D4-AA4BA3D6A833}" presName="sibTrans" presStyleLbl="sibTrans2D1" presStyleIdx="0" presStyleCnt="2"/>
      <dgm:spPr/>
    </dgm:pt>
    <dgm:pt modelId="{A28F8B0C-1BC0-4595-AC80-8B9ACE422538}" type="pres">
      <dgm:prSet presAssocID="{45CAB833-226B-4A2A-97D4-AA4BA3D6A833}" presName="connectorText" presStyleLbl="sibTrans2D1" presStyleIdx="0" presStyleCnt="2"/>
      <dgm:spPr/>
    </dgm:pt>
    <dgm:pt modelId="{B71ACA5B-8F82-448D-B584-8F2D307AD193}" type="pres">
      <dgm:prSet presAssocID="{DEDABA3C-0E53-46FA-BF55-03D2FBEA47BC}" presName="node" presStyleLbl="node1" presStyleIdx="1" presStyleCnt="3">
        <dgm:presLayoutVars>
          <dgm:bulletEnabled val="1"/>
        </dgm:presLayoutVars>
      </dgm:prSet>
      <dgm:spPr/>
    </dgm:pt>
    <dgm:pt modelId="{9BE54789-FBF4-4226-967D-4F69DEB9A904}" type="pres">
      <dgm:prSet presAssocID="{014C27B5-1CD4-4219-924F-F609970D6A8E}" presName="sibTrans" presStyleLbl="sibTrans2D1" presStyleIdx="1" presStyleCnt="2"/>
      <dgm:spPr/>
    </dgm:pt>
    <dgm:pt modelId="{2B33E1F0-0738-494A-9BA4-C2EC7DFA83F0}" type="pres">
      <dgm:prSet presAssocID="{014C27B5-1CD4-4219-924F-F609970D6A8E}" presName="connectorText" presStyleLbl="sibTrans2D1" presStyleIdx="1" presStyleCnt="2"/>
      <dgm:spPr/>
    </dgm:pt>
    <dgm:pt modelId="{775F07DF-BF75-4BD2-B6AE-8BB5B737F2BB}" type="pres">
      <dgm:prSet presAssocID="{A1653FF8-5129-400E-8ECA-D9E023B24359}" presName="node" presStyleLbl="node1" presStyleIdx="2" presStyleCnt="3">
        <dgm:presLayoutVars>
          <dgm:bulletEnabled val="1"/>
        </dgm:presLayoutVars>
      </dgm:prSet>
      <dgm:spPr/>
    </dgm:pt>
  </dgm:ptLst>
  <dgm:cxnLst>
    <dgm:cxn modelId="{67C3CE0D-9D98-44C4-99C9-1CD7C1E1C6F6}" type="presOf" srcId="{014C27B5-1CD4-4219-924F-F609970D6A8E}" destId="{9BE54789-FBF4-4226-967D-4F69DEB9A904}" srcOrd="0" destOrd="0" presId="urn:microsoft.com/office/officeart/2005/8/layout/process2"/>
    <dgm:cxn modelId="{7DA17524-6718-43C9-980B-116A9FA18D03}" type="presOf" srcId="{75C1D2C0-2C1A-446E-BD17-54B331F7E8A9}" destId="{159F09CC-39C4-4E12-8643-DEC8A2753988}" srcOrd="0" destOrd="0" presId="urn:microsoft.com/office/officeart/2005/8/layout/process2"/>
    <dgm:cxn modelId="{4E34A72E-4995-4C86-8836-79BACB282D00}" type="presOf" srcId="{45CAB833-226B-4A2A-97D4-AA4BA3D6A833}" destId="{94E00AED-D822-46D3-9EF8-D4BDDBC8CC44}" srcOrd="0" destOrd="0" presId="urn:microsoft.com/office/officeart/2005/8/layout/process2"/>
    <dgm:cxn modelId="{EF2DBD70-F98F-4648-AA8B-5C1B24AF5B1F}" type="presOf" srcId="{014C27B5-1CD4-4219-924F-F609970D6A8E}" destId="{2B33E1F0-0738-494A-9BA4-C2EC7DFA83F0}" srcOrd="1" destOrd="0" presId="urn:microsoft.com/office/officeart/2005/8/layout/process2"/>
    <dgm:cxn modelId="{0F984155-2E17-45B1-AE77-95DCBBFF22B4}" srcId="{9C1ADAC1-FF72-4D9C-9123-A38431FA2E80}" destId="{75C1D2C0-2C1A-446E-BD17-54B331F7E8A9}" srcOrd="0" destOrd="0" parTransId="{74EA8CD5-3A71-4D4D-8FA7-A40ACD51AB10}" sibTransId="{45CAB833-226B-4A2A-97D4-AA4BA3D6A833}"/>
    <dgm:cxn modelId="{9D60987C-6293-4E15-914C-F367C4F388C7}" srcId="{9C1ADAC1-FF72-4D9C-9123-A38431FA2E80}" destId="{DEDABA3C-0E53-46FA-BF55-03D2FBEA47BC}" srcOrd="1" destOrd="0" parTransId="{DD00BC9C-75A9-4540-95C1-940367EA6579}" sibTransId="{014C27B5-1CD4-4219-924F-F609970D6A8E}"/>
    <dgm:cxn modelId="{A6D99D87-EC8B-4345-8E29-A4F30440CDC7}" type="presOf" srcId="{9C1ADAC1-FF72-4D9C-9123-A38431FA2E80}" destId="{791C1922-A53C-4167-BB1B-ACF66C0F52B3}" srcOrd="0" destOrd="0" presId="urn:microsoft.com/office/officeart/2005/8/layout/process2"/>
    <dgm:cxn modelId="{BFB4EF8C-7859-4CFD-810D-6B2FE008FBAF}" type="presOf" srcId="{45CAB833-226B-4A2A-97D4-AA4BA3D6A833}" destId="{A28F8B0C-1BC0-4595-AC80-8B9ACE422538}" srcOrd="1" destOrd="0" presId="urn:microsoft.com/office/officeart/2005/8/layout/process2"/>
    <dgm:cxn modelId="{68E99AA1-B041-453A-9635-7B34C5C14C21}" srcId="{9C1ADAC1-FF72-4D9C-9123-A38431FA2E80}" destId="{A1653FF8-5129-400E-8ECA-D9E023B24359}" srcOrd="2" destOrd="0" parTransId="{BF80D27F-9E25-4E38-867F-0C529ABB8F47}" sibTransId="{274B8B90-093D-419D-8FE5-D3045B9C0C4D}"/>
    <dgm:cxn modelId="{589E35C8-E84C-4527-8BA4-C853F3447D1D}" type="presOf" srcId="{A1653FF8-5129-400E-8ECA-D9E023B24359}" destId="{775F07DF-BF75-4BD2-B6AE-8BB5B737F2BB}" srcOrd="0" destOrd="0" presId="urn:microsoft.com/office/officeart/2005/8/layout/process2"/>
    <dgm:cxn modelId="{F0A9FFDE-2205-4D38-AC52-3D830869E638}" type="presOf" srcId="{DEDABA3C-0E53-46FA-BF55-03D2FBEA47BC}" destId="{B71ACA5B-8F82-448D-B584-8F2D307AD193}" srcOrd="0" destOrd="0" presId="urn:microsoft.com/office/officeart/2005/8/layout/process2"/>
    <dgm:cxn modelId="{A399DA36-528D-4325-A91B-4D9F1BF691F3}" type="presParOf" srcId="{791C1922-A53C-4167-BB1B-ACF66C0F52B3}" destId="{159F09CC-39C4-4E12-8643-DEC8A2753988}" srcOrd="0" destOrd="0" presId="urn:microsoft.com/office/officeart/2005/8/layout/process2"/>
    <dgm:cxn modelId="{3F9BEB60-A13C-49E1-B44B-78CBC4FF5A69}" type="presParOf" srcId="{791C1922-A53C-4167-BB1B-ACF66C0F52B3}" destId="{94E00AED-D822-46D3-9EF8-D4BDDBC8CC44}" srcOrd="1" destOrd="0" presId="urn:microsoft.com/office/officeart/2005/8/layout/process2"/>
    <dgm:cxn modelId="{F4E4165D-435E-4D9F-9A8A-F35FF253A4B4}" type="presParOf" srcId="{94E00AED-D822-46D3-9EF8-D4BDDBC8CC44}" destId="{A28F8B0C-1BC0-4595-AC80-8B9ACE422538}" srcOrd="0" destOrd="0" presId="urn:microsoft.com/office/officeart/2005/8/layout/process2"/>
    <dgm:cxn modelId="{3D3B77B3-0130-4A3B-9AC1-716B6EF82B82}" type="presParOf" srcId="{791C1922-A53C-4167-BB1B-ACF66C0F52B3}" destId="{B71ACA5B-8F82-448D-B584-8F2D307AD193}" srcOrd="2" destOrd="0" presId="urn:microsoft.com/office/officeart/2005/8/layout/process2"/>
    <dgm:cxn modelId="{D0AA7FA1-B0FE-42CE-A60B-0A706965AC39}" type="presParOf" srcId="{791C1922-A53C-4167-BB1B-ACF66C0F52B3}" destId="{9BE54789-FBF4-4226-967D-4F69DEB9A904}" srcOrd="3" destOrd="0" presId="urn:microsoft.com/office/officeart/2005/8/layout/process2"/>
    <dgm:cxn modelId="{86F43D9F-C0D2-44C7-93ED-FFB115F8CBDD}" type="presParOf" srcId="{9BE54789-FBF4-4226-967D-4F69DEB9A904}" destId="{2B33E1F0-0738-494A-9BA4-C2EC7DFA83F0}" srcOrd="0" destOrd="0" presId="urn:microsoft.com/office/officeart/2005/8/layout/process2"/>
    <dgm:cxn modelId="{228D3787-ADB9-42D2-AC43-95137D9B8BEA}" type="presParOf" srcId="{791C1922-A53C-4167-BB1B-ACF66C0F52B3}" destId="{775F07DF-BF75-4BD2-B6AE-8BB5B737F2B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1ADAC1-FF72-4D9C-9123-A38431FA2E80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</dgm:pt>
    <dgm:pt modelId="{75C1D2C0-2C1A-446E-BD17-54B331F7E8A9}">
      <dgm:prSet phldrT="[Text]"/>
      <dgm:spPr/>
      <dgm:t>
        <a:bodyPr/>
        <a:lstStyle/>
        <a:p>
          <a:r>
            <a:rPr lang="cs-CZ" dirty="0"/>
            <a:t>Moudrý E.M. otevírá kurs pro Strážce Země</a:t>
          </a:r>
        </a:p>
      </dgm:t>
    </dgm:pt>
    <dgm:pt modelId="{74EA8CD5-3A71-4D4D-8FA7-A40ACD51AB10}" type="parTrans" cxnId="{0F984155-2E17-45B1-AE77-95DCBBFF22B4}">
      <dgm:prSet/>
      <dgm:spPr/>
      <dgm:t>
        <a:bodyPr/>
        <a:lstStyle/>
        <a:p>
          <a:endParaRPr lang="cs-CZ"/>
        </a:p>
      </dgm:t>
    </dgm:pt>
    <dgm:pt modelId="{45CAB833-226B-4A2A-97D4-AA4BA3D6A833}" type="sibTrans" cxnId="{0F984155-2E17-45B1-AE77-95DCBBFF22B4}">
      <dgm:prSet/>
      <dgm:spPr/>
      <dgm:t>
        <a:bodyPr/>
        <a:lstStyle/>
        <a:p>
          <a:endParaRPr lang="cs-CZ"/>
        </a:p>
      </dgm:t>
    </dgm:pt>
    <dgm:pt modelId="{DEDABA3C-0E53-46FA-BF55-03D2FBEA47BC}">
      <dgm:prSet phldrT="[Text]"/>
      <dgm:spPr/>
      <dgm:t>
        <a:bodyPr/>
        <a:lstStyle/>
        <a:p>
          <a:r>
            <a:rPr lang="cs-CZ" dirty="0"/>
            <a:t>Učedník - mistr</a:t>
          </a:r>
        </a:p>
      </dgm:t>
    </dgm:pt>
    <dgm:pt modelId="{DD00BC9C-75A9-4540-95C1-940367EA6579}" type="parTrans" cxnId="{9D60987C-6293-4E15-914C-F367C4F388C7}">
      <dgm:prSet/>
      <dgm:spPr/>
      <dgm:t>
        <a:bodyPr/>
        <a:lstStyle/>
        <a:p>
          <a:endParaRPr lang="cs-CZ"/>
        </a:p>
      </dgm:t>
    </dgm:pt>
    <dgm:pt modelId="{014C27B5-1CD4-4219-924F-F609970D6A8E}" type="sibTrans" cxnId="{9D60987C-6293-4E15-914C-F367C4F388C7}">
      <dgm:prSet/>
      <dgm:spPr/>
      <dgm:t>
        <a:bodyPr/>
        <a:lstStyle/>
        <a:p>
          <a:endParaRPr lang="cs-CZ"/>
        </a:p>
      </dgm:t>
    </dgm:pt>
    <dgm:pt modelId="{A1653FF8-5129-400E-8ECA-D9E023B24359}">
      <dgm:prSet phldrT="[Text]"/>
      <dgm:spPr/>
      <dgm:t>
        <a:bodyPr/>
        <a:lstStyle/>
        <a:p>
          <a:r>
            <a:rPr lang="cs-CZ" dirty="0"/>
            <a:t>Porozumění a vztah k přírodě ji pomáhají chránit</a:t>
          </a:r>
        </a:p>
      </dgm:t>
    </dgm:pt>
    <dgm:pt modelId="{BF80D27F-9E25-4E38-867F-0C529ABB8F47}" type="parTrans" cxnId="{68E99AA1-B041-453A-9635-7B34C5C14C21}">
      <dgm:prSet/>
      <dgm:spPr/>
      <dgm:t>
        <a:bodyPr/>
        <a:lstStyle/>
        <a:p>
          <a:endParaRPr lang="cs-CZ"/>
        </a:p>
      </dgm:t>
    </dgm:pt>
    <dgm:pt modelId="{274B8B90-093D-419D-8FE5-D3045B9C0C4D}" type="sibTrans" cxnId="{68E99AA1-B041-453A-9635-7B34C5C14C21}">
      <dgm:prSet/>
      <dgm:spPr/>
      <dgm:t>
        <a:bodyPr/>
        <a:lstStyle/>
        <a:p>
          <a:endParaRPr lang="cs-CZ"/>
        </a:p>
      </dgm:t>
    </dgm:pt>
    <dgm:pt modelId="{791C1922-A53C-4167-BB1B-ACF66C0F52B3}" type="pres">
      <dgm:prSet presAssocID="{9C1ADAC1-FF72-4D9C-9123-A38431FA2E80}" presName="linearFlow" presStyleCnt="0">
        <dgm:presLayoutVars>
          <dgm:resizeHandles val="exact"/>
        </dgm:presLayoutVars>
      </dgm:prSet>
      <dgm:spPr/>
    </dgm:pt>
    <dgm:pt modelId="{159F09CC-39C4-4E12-8643-DEC8A2753988}" type="pres">
      <dgm:prSet presAssocID="{75C1D2C0-2C1A-446E-BD17-54B331F7E8A9}" presName="node" presStyleLbl="node1" presStyleIdx="0" presStyleCnt="3">
        <dgm:presLayoutVars>
          <dgm:bulletEnabled val="1"/>
        </dgm:presLayoutVars>
      </dgm:prSet>
      <dgm:spPr/>
    </dgm:pt>
    <dgm:pt modelId="{94E00AED-D822-46D3-9EF8-D4BDDBC8CC44}" type="pres">
      <dgm:prSet presAssocID="{45CAB833-226B-4A2A-97D4-AA4BA3D6A833}" presName="sibTrans" presStyleLbl="sibTrans2D1" presStyleIdx="0" presStyleCnt="2"/>
      <dgm:spPr/>
    </dgm:pt>
    <dgm:pt modelId="{A28F8B0C-1BC0-4595-AC80-8B9ACE422538}" type="pres">
      <dgm:prSet presAssocID="{45CAB833-226B-4A2A-97D4-AA4BA3D6A833}" presName="connectorText" presStyleLbl="sibTrans2D1" presStyleIdx="0" presStyleCnt="2"/>
      <dgm:spPr/>
    </dgm:pt>
    <dgm:pt modelId="{B71ACA5B-8F82-448D-B584-8F2D307AD193}" type="pres">
      <dgm:prSet presAssocID="{DEDABA3C-0E53-46FA-BF55-03D2FBEA47BC}" presName="node" presStyleLbl="node1" presStyleIdx="1" presStyleCnt="3">
        <dgm:presLayoutVars>
          <dgm:bulletEnabled val="1"/>
        </dgm:presLayoutVars>
      </dgm:prSet>
      <dgm:spPr/>
    </dgm:pt>
    <dgm:pt modelId="{9BE54789-FBF4-4226-967D-4F69DEB9A904}" type="pres">
      <dgm:prSet presAssocID="{014C27B5-1CD4-4219-924F-F609970D6A8E}" presName="sibTrans" presStyleLbl="sibTrans2D1" presStyleIdx="1" presStyleCnt="2"/>
      <dgm:spPr/>
    </dgm:pt>
    <dgm:pt modelId="{2B33E1F0-0738-494A-9BA4-C2EC7DFA83F0}" type="pres">
      <dgm:prSet presAssocID="{014C27B5-1CD4-4219-924F-F609970D6A8E}" presName="connectorText" presStyleLbl="sibTrans2D1" presStyleIdx="1" presStyleCnt="2"/>
      <dgm:spPr/>
    </dgm:pt>
    <dgm:pt modelId="{775F07DF-BF75-4BD2-B6AE-8BB5B737F2BB}" type="pres">
      <dgm:prSet presAssocID="{A1653FF8-5129-400E-8ECA-D9E023B24359}" presName="node" presStyleLbl="node1" presStyleIdx="2" presStyleCnt="3">
        <dgm:presLayoutVars>
          <dgm:bulletEnabled val="1"/>
        </dgm:presLayoutVars>
      </dgm:prSet>
      <dgm:spPr/>
    </dgm:pt>
  </dgm:ptLst>
  <dgm:cxnLst>
    <dgm:cxn modelId="{67C3CE0D-9D98-44C4-99C9-1CD7C1E1C6F6}" type="presOf" srcId="{014C27B5-1CD4-4219-924F-F609970D6A8E}" destId="{9BE54789-FBF4-4226-967D-4F69DEB9A904}" srcOrd="0" destOrd="0" presId="urn:microsoft.com/office/officeart/2005/8/layout/process2"/>
    <dgm:cxn modelId="{7DA17524-6718-43C9-980B-116A9FA18D03}" type="presOf" srcId="{75C1D2C0-2C1A-446E-BD17-54B331F7E8A9}" destId="{159F09CC-39C4-4E12-8643-DEC8A2753988}" srcOrd="0" destOrd="0" presId="urn:microsoft.com/office/officeart/2005/8/layout/process2"/>
    <dgm:cxn modelId="{4E34A72E-4995-4C86-8836-79BACB282D00}" type="presOf" srcId="{45CAB833-226B-4A2A-97D4-AA4BA3D6A833}" destId="{94E00AED-D822-46D3-9EF8-D4BDDBC8CC44}" srcOrd="0" destOrd="0" presId="urn:microsoft.com/office/officeart/2005/8/layout/process2"/>
    <dgm:cxn modelId="{EF2DBD70-F98F-4648-AA8B-5C1B24AF5B1F}" type="presOf" srcId="{014C27B5-1CD4-4219-924F-F609970D6A8E}" destId="{2B33E1F0-0738-494A-9BA4-C2EC7DFA83F0}" srcOrd="1" destOrd="0" presId="urn:microsoft.com/office/officeart/2005/8/layout/process2"/>
    <dgm:cxn modelId="{0F984155-2E17-45B1-AE77-95DCBBFF22B4}" srcId="{9C1ADAC1-FF72-4D9C-9123-A38431FA2E80}" destId="{75C1D2C0-2C1A-446E-BD17-54B331F7E8A9}" srcOrd="0" destOrd="0" parTransId="{74EA8CD5-3A71-4D4D-8FA7-A40ACD51AB10}" sibTransId="{45CAB833-226B-4A2A-97D4-AA4BA3D6A833}"/>
    <dgm:cxn modelId="{9D60987C-6293-4E15-914C-F367C4F388C7}" srcId="{9C1ADAC1-FF72-4D9C-9123-A38431FA2E80}" destId="{DEDABA3C-0E53-46FA-BF55-03D2FBEA47BC}" srcOrd="1" destOrd="0" parTransId="{DD00BC9C-75A9-4540-95C1-940367EA6579}" sibTransId="{014C27B5-1CD4-4219-924F-F609970D6A8E}"/>
    <dgm:cxn modelId="{A6D99D87-EC8B-4345-8E29-A4F30440CDC7}" type="presOf" srcId="{9C1ADAC1-FF72-4D9C-9123-A38431FA2E80}" destId="{791C1922-A53C-4167-BB1B-ACF66C0F52B3}" srcOrd="0" destOrd="0" presId="urn:microsoft.com/office/officeart/2005/8/layout/process2"/>
    <dgm:cxn modelId="{BFB4EF8C-7859-4CFD-810D-6B2FE008FBAF}" type="presOf" srcId="{45CAB833-226B-4A2A-97D4-AA4BA3D6A833}" destId="{A28F8B0C-1BC0-4595-AC80-8B9ACE422538}" srcOrd="1" destOrd="0" presId="urn:microsoft.com/office/officeart/2005/8/layout/process2"/>
    <dgm:cxn modelId="{68E99AA1-B041-453A-9635-7B34C5C14C21}" srcId="{9C1ADAC1-FF72-4D9C-9123-A38431FA2E80}" destId="{A1653FF8-5129-400E-8ECA-D9E023B24359}" srcOrd="2" destOrd="0" parTransId="{BF80D27F-9E25-4E38-867F-0C529ABB8F47}" sibTransId="{274B8B90-093D-419D-8FE5-D3045B9C0C4D}"/>
    <dgm:cxn modelId="{589E35C8-E84C-4527-8BA4-C853F3447D1D}" type="presOf" srcId="{A1653FF8-5129-400E-8ECA-D9E023B24359}" destId="{775F07DF-BF75-4BD2-B6AE-8BB5B737F2BB}" srcOrd="0" destOrd="0" presId="urn:microsoft.com/office/officeart/2005/8/layout/process2"/>
    <dgm:cxn modelId="{F0A9FFDE-2205-4D38-AC52-3D830869E638}" type="presOf" srcId="{DEDABA3C-0E53-46FA-BF55-03D2FBEA47BC}" destId="{B71ACA5B-8F82-448D-B584-8F2D307AD193}" srcOrd="0" destOrd="0" presId="urn:microsoft.com/office/officeart/2005/8/layout/process2"/>
    <dgm:cxn modelId="{A399DA36-528D-4325-A91B-4D9F1BF691F3}" type="presParOf" srcId="{791C1922-A53C-4167-BB1B-ACF66C0F52B3}" destId="{159F09CC-39C4-4E12-8643-DEC8A2753988}" srcOrd="0" destOrd="0" presId="urn:microsoft.com/office/officeart/2005/8/layout/process2"/>
    <dgm:cxn modelId="{3F9BEB60-A13C-49E1-B44B-78CBC4FF5A69}" type="presParOf" srcId="{791C1922-A53C-4167-BB1B-ACF66C0F52B3}" destId="{94E00AED-D822-46D3-9EF8-D4BDDBC8CC44}" srcOrd="1" destOrd="0" presId="urn:microsoft.com/office/officeart/2005/8/layout/process2"/>
    <dgm:cxn modelId="{F4E4165D-435E-4D9F-9A8A-F35FF253A4B4}" type="presParOf" srcId="{94E00AED-D822-46D3-9EF8-D4BDDBC8CC44}" destId="{A28F8B0C-1BC0-4595-AC80-8B9ACE422538}" srcOrd="0" destOrd="0" presId="urn:microsoft.com/office/officeart/2005/8/layout/process2"/>
    <dgm:cxn modelId="{3D3B77B3-0130-4A3B-9AC1-716B6EF82B82}" type="presParOf" srcId="{791C1922-A53C-4167-BB1B-ACF66C0F52B3}" destId="{B71ACA5B-8F82-448D-B584-8F2D307AD193}" srcOrd="2" destOrd="0" presId="urn:microsoft.com/office/officeart/2005/8/layout/process2"/>
    <dgm:cxn modelId="{D0AA7FA1-B0FE-42CE-A60B-0A706965AC39}" type="presParOf" srcId="{791C1922-A53C-4167-BB1B-ACF66C0F52B3}" destId="{9BE54789-FBF4-4226-967D-4F69DEB9A904}" srcOrd="3" destOrd="0" presId="urn:microsoft.com/office/officeart/2005/8/layout/process2"/>
    <dgm:cxn modelId="{86F43D9F-C0D2-44C7-93ED-FFB115F8CBDD}" type="presParOf" srcId="{9BE54789-FBF4-4226-967D-4F69DEB9A904}" destId="{2B33E1F0-0738-494A-9BA4-C2EC7DFA83F0}" srcOrd="0" destOrd="0" presId="urn:microsoft.com/office/officeart/2005/8/layout/process2"/>
    <dgm:cxn modelId="{228D3787-ADB9-42D2-AC43-95137D9B8BEA}" type="presParOf" srcId="{791C1922-A53C-4167-BB1B-ACF66C0F52B3}" destId="{775F07DF-BF75-4BD2-B6AE-8BB5B737F2B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1ADAC1-FF72-4D9C-9123-A38431FA2E80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</dgm:pt>
    <dgm:pt modelId="{75C1D2C0-2C1A-446E-BD17-54B331F7E8A9}">
      <dgm:prSet phldrT="[Text]"/>
      <dgm:spPr/>
      <dgm:t>
        <a:bodyPr/>
        <a:lstStyle/>
        <a:p>
          <a:r>
            <a:rPr lang="cs-CZ" dirty="0"/>
            <a:t>Objevený deník seznamuje s dobrodružstvími dětského oddílu</a:t>
          </a:r>
        </a:p>
      </dgm:t>
    </dgm:pt>
    <dgm:pt modelId="{74EA8CD5-3A71-4D4D-8FA7-A40ACD51AB10}" type="parTrans" cxnId="{0F984155-2E17-45B1-AE77-95DCBBFF22B4}">
      <dgm:prSet/>
      <dgm:spPr/>
      <dgm:t>
        <a:bodyPr/>
        <a:lstStyle/>
        <a:p>
          <a:endParaRPr lang="cs-CZ"/>
        </a:p>
      </dgm:t>
    </dgm:pt>
    <dgm:pt modelId="{45CAB833-226B-4A2A-97D4-AA4BA3D6A833}" type="sibTrans" cxnId="{0F984155-2E17-45B1-AE77-95DCBBFF22B4}">
      <dgm:prSet/>
      <dgm:spPr/>
      <dgm:t>
        <a:bodyPr/>
        <a:lstStyle/>
        <a:p>
          <a:endParaRPr lang="cs-CZ"/>
        </a:p>
      </dgm:t>
    </dgm:pt>
    <dgm:pt modelId="{DEDABA3C-0E53-46FA-BF55-03D2FBEA47BC}">
      <dgm:prSet phldrT="[Text]" custT="1"/>
      <dgm:spPr/>
      <dgm:t>
        <a:bodyPr/>
        <a:lstStyle/>
        <a:p>
          <a:r>
            <a:rPr lang="cs-CZ" sz="1600" dirty="0"/>
            <a:t>Zrcadlo</a:t>
          </a:r>
        </a:p>
      </dgm:t>
    </dgm:pt>
    <dgm:pt modelId="{DD00BC9C-75A9-4540-95C1-940367EA6579}" type="parTrans" cxnId="{9D60987C-6293-4E15-914C-F367C4F388C7}">
      <dgm:prSet/>
      <dgm:spPr/>
      <dgm:t>
        <a:bodyPr/>
        <a:lstStyle/>
        <a:p>
          <a:endParaRPr lang="cs-CZ"/>
        </a:p>
      </dgm:t>
    </dgm:pt>
    <dgm:pt modelId="{014C27B5-1CD4-4219-924F-F609970D6A8E}" type="sibTrans" cxnId="{9D60987C-6293-4E15-914C-F367C4F388C7}">
      <dgm:prSet/>
      <dgm:spPr/>
      <dgm:t>
        <a:bodyPr/>
        <a:lstStyle/>
        <a:p>
          <a:endParaRPr lang="cs-CZ"/>
        </a:p>
      </dgm:t>
    </dgm:pt>
    <dgm:pt modelId="{A1653FF8-5129-400E-8ECA-D9E023B24359}">
      <dgm:prSet phldrT="[Text]"/>
      <dgm:spPr/>
      <dgm:t>
        <a:bodyPr/>
        <a:lstStyle/>
        <a:p>
          <a:r>
            <a:rPr lang="cs-CZ" dirty="0"/>
            <a:t>V přírodě jde zažívat spoustu dobrodružství</a:t>
          </a:r>
        </a:p>
      </dgm:t>
    </dgm:pt>
    <dgm:pt modelId="{BF80D27F-9E25-4E38-867F-0C529ABB8F47}" type="parTrans" cxnId="{68E99AA1-B041-453A-9635-7B34C5C14C21}">
      <dgm:prSet/>
      <dgm:spPr/>
      <dgm:t>
        <a:bodyPr/>
        <a:lstStyle/>
        <a:p>
          <a:endParaRPr lang="cs-CZ"/>
        </a:p>
      </dgm:t>
    </dgm:pt>
    <dgm:pt modelId="{274B8B90-093D-419D-8FE5-D3045B9C0C4D}" type="sibTrans" cxnId="{68E99AA1-B041-453A-9635-7B34C5C14C21}">
      <dgm:prSet/>
      <dgm:spPr/>
      <dgm:t>
        <a:bodyPr/>
        <a:lstStyle/>
        <a:p>
          <a:endParaRPr lang="cs-CZ"/>
        </a:p>
      </dgm:t>
    </dgm:pt>
    <dgm:pt modelId="{791C1922-A53C-4167-BB1B-ACF66C0F52B3}" type="pres">
      <dgm:prSet presAssocID="{9C1ADAC1-FF72-4D9C-9123-A38431FA2E80}" presName="linearFlow" presStyleCnt="0">
        <dgm:presLayoutVars>
          <dgm:resizeHandles val="exact"/>
        </dgm:presLayoutVars>
      </dgm:prSet>
      <dgm:spPr/>
    </dgm:pt>
    <dgm:pt modelId="{159F09CC-39C4-4E12-8643-DEC8A2753988}" type="pres">
      <dgm:prSet presAssocID="{75C1D2C0-2C1A-446E-BD17-54B331F7E8A9}" presName="node" presStyleLbl="node1" presStyleIdx="0" presStyleCnt="3" custLinFactNeighborX="2819">
        <dgm:presLayoutVars>
          <dgm:bulletEnabled val="1"/>
        </dgm:presLayoutVars>
      </dgm:prSet>
      <dgm:spPr/>
    </dgm:pt>
    <dgm:pt modelId="{94E00AED-D822-46D3-9EF8-D4BDDBC8CC44}" type="pres">
      <dgm:prSet presAssocID="{45CAB833-226B-4A2A-97D4-AA4BA3D6A833}" presName="sibTrans" presStyleLbl="sibTrans2D1" presStyleIdx="0" presStyleCnt="2"/>
      <dgm:spPr/>
    </dgm:pt>
    <dgm:pt modelId="{A28F8B0C-1BC0-4595-AC80-8B9ACE422538}" type="pres">
      <dgm:prSet presAssocID="{45CAB833-226B-4A2A-97D4-AA4BA3D6A833}" presName="connectorText" presStyleLbl="sibTrans2D1" presStyleIdx="0" presStyleCnt="2"/>
      <dgm:spPr/>
    </dgm:pt>
    <dgm:pt modelId="{B71ACA5B-8F82-448D-B584-8F2D307AD193}" type="pres">
      <dgm:prSet presAssocID="{DEDABA3C-0E53-46FA-BF55-03D2FBEA47BC}" presName="node" presStyleLbl="node1" presStyleIdx="1" presStyleCnt="3">
        <dgm:presLayoutVars>
          <dgm:bulletEnabled val="1"/>
        </dgm:presLayoutVars>
      </dgm:prSet>
      <dgm:spPr/>
    </dgm:pt>
    <dgm:pt modelId="{9BE54789-FBF4-4226-967D-4F69DEB9A904}" type="pres">
      <dgm:prSet presAssocID="{014C27B5-1CD4-4219-924F-F609970D6A8E}" presName="sibTrans" presStyleLbl="sibTrans2D1" presStyleIdx="1" presStyleCnt="2"/>
      <dgm:spPr/>
    </dgm:pt>
    <dgm:pt modelId="{2B33E1F0-0738-494A-9BA4-C2EC7DFA83F0}" type="pres">
      <dgm:prSet presAssocID="{014C27B5-1CD4-4219-924F-F609970D6A8E}" presName="connectorText" presStyleLbl="sibTrans2D1" presStyleIdx="1" presStyleCnt="2"/>
      <dgm:spPr/>
    </dgm:pt>
    <dgm:pt modelId="{775F07DF-BF75-4BD2-B6AE-8BB5B737F2BB}" type="pres">
      <dgm:prSet presAssocID="{A1653FF8-5129-400E-8ECA-D9E023B24359}" presName="node" presStyleLbl="node1" presStyleIdx="2" presStyleCnt="3">
        <dgm:presLayoutVars>
          <dgm:bulletEnabled val="1"/>
        </dgm:presLayoutVars>
      </dgm:prSet>
      <dgm:spPr/>
    </dgm:pt>
  </dgm:ptLst>
  <dgm:cxnLst>
    <dgm:cxn modelId="{67C3CE0D-9D98-44C4-99C9-1CD7C1E1C6F6}" type="presOf" srcId="{014C27B5-1CD4-4219-924F-F609970D6A8E}" destId="{9BE54789-FBF4-4226-967D-4F69DEB9A904}" srcOrd="0" destOrd="0" presId="urn:microsoft.com/office/officeart/2005/8/layout/process2"/>
    <dgm:cxn modelId="{7DA17524-6718-43C9-980B-116A9FA18D03}" type="presOf" srcId="{75C1D2C0-2C1A-446E-BD17-54B331F7E8A9}" destId="{159F09CC-39C4-4E12-8643-DEC8A2753988}" srcOrd="0" destOrd="0" presId="urn:microsoft.com/office/officeart/2005/8/layout/process2"/>
    <dgm:cxn modelId="{4E34A72E-4995-4C86-8836-79BACB282D00}" type="presOf" srcId="{45CAB833-226B-4A2A-97D4-AA4BA3D6A833}" destId="{94E00AED-D822-46D3-9EF8-D4BDDBC8CC44}" srcOrd="0" destOrd="0" presId="urn:microsoft.com/office/officeart/2005/8/layout/process2"/>
    <dgm:cxn modelId="{EF2DBD70-F98F-4648-AA8B-5C1B24AF5B1F}" type="presOf" srcId="{014C27B5-1CD4-4219-924F-F609970D6A8E}" destId="{2B33E1F0-0738-494A-9BA4-C2EC7DFA83F0}" srcOrd="1" destOrd="0" presId="urn:microsoft.com/office/officeart/2005/8/layout/process2"/>
    <dgm:cxn modelId="{0F984155-2E17-45B1-AE77-95DCBBFF22B4}" srcId="{9C1ADAC1-FF72-4D9C-9123-A38431FA2E80}" destId="{75C1D2C0-2C1A-446E-BD17-54B331F7E8A9}" srcOrd="0" destOrd="0" parTransId="{74EA8CD5-3A71-4D4D-8FA7-A40ACD51AB10}" sibTransId="{45CAB833-226B-4A2A-97D4-AA4BA3D6A833}"/>
    <dgm:cxn modelId="{9D60987C-6293-4E15-914C-F367C4F388C7}" srcId="{9C1ADAC1-FF72-4D9C-9123-A38431FA2E80}" destId="{DEDABA3C-0E53-46FA-BF55-03D2FBEA47BC}" srcOrd="1" destOrd="0" parTransId="{DD00BC9C-75A9-4540-95C1-940367EA6579}" sibTransId="{014C27B5-1CD4-4219-924F-F609970D6A8E}"/>
    <dgm:cxn modelId="{A6D99D87-EC8B-4345-8E29-A4F30440CDC7}" type="presOf" srcId="{9C1ADAC1-FF72-4D9C-9123-A38431FA2E80}" destId="{791C1922-A53C-4167-BB1B-ACF66C0F52B3}" srcOrd="0" destOrd="0" presId="urn:microsoft.com/office/officeart/2005/8/layout/process2"/>
    <dgm:cxn modelId="{BFB4EF8C-7859-4CFD-810D-6B2FE008FBAF}" type="presOf" srcId="{45CAB833-226B-4A2A-97D4-AA4BA3D6A833}" destId="{A28F8B0C-1BC0-4595-AC80-8B9ACE422538}" srcOrd="1" destOrd="0" presId="urn:microsoft.com/office/officeart/2005/8/layout/process2"/>
    <dgm:cxn modelId="{68E99AA1-B041-453A-9635-7B34C5C14C21}" srcId="{9C1ADAC1-FF72-4D9C-9123-A38431FA2E80}" destId="{A1653FF8-5129-400E-8ECA-D9E023B24359}" srcOrd="2" destOrd="0" parTransId="{BF80D27F-9E25-4E38-867F-0C529ABB8F47}" sibTransId="{274B8B90-093D-419D-8FE5-D3045B9C0C4D}"/>
    <dgm:cxn modelId="{589E35C8-E84C-4527-8BA4-C853F3447D1D}" type="presOf" srcId="{A1653FF8-5129-400E-8ECA-D9E023B24359}" destId="{775F07DF-BF75-4BD2-B6AE-8BB5B737F2BB}" srcOrd="0" destOrd="0" presId="urn:microsoft.com/office/officeart/2005/8/layout/process2"/>
    <dgm:cxn modelId="{F0A9FFDE-2205-4D38-AC52-3D830869E638}" type="presOf" srcId="{DEDABA3C-0E53-46FA-BF55-03D2FBEA47BC}" destId="{B71ACA5B-8F82-448D-B584-8F2D307AD193}" srcOrd="0" destOrd="0" presId="urn:microsoft.com/office/officeart/2005/8/layout/process2"/>
    <dgm:cxn modelId="{A399DA36-528D-4325-A91B-4D9F1BF691F3}" type="presParOf" srcId="{791C1922-A53C-4167-BB1B-ACF66C0F52B3}" destId="{159F09CC-39C4-4E12-8643-DEC8A2753988}" srcOrd="0" destOrd="0" presId="urn:microsoft.com/office/officeart/2005/8/layout/process2"/>
    <dgm:cxn modelId="{3F9BEB60-A13C-49E1-B44B-78CBC4FF5A69}" type="presParOf" srcId="{791C1922-A53C-4167-BB1B-ACF66C0F52B3}" destId="{94E00AED-D822-46D3-9EF8-D4BDDBC8CC44}" srcOrd="1" destOrd="0" presId="urn:microsoft.com/office/officeart/2005/8/layout/process2"/>
    <dgm:cxn modelId="{F4E4165D-435E-4D9F-9A8A-F35FF253A4B4}" type="presParOf" srcId="{94E00AED-D822-46D3-9EF8-D4BDDBC8CC44}" destId="{A28F8B0C-1BC0-4595-AC80-8B9ACE422538}" srcOrd="0" destOrd="0" presId="urn:microsoft.com/office/officeart/2005/8/layout/process2"/>
    <dgm:cxn modelId="{3D3B77B3-0130-4A3B-9AC1-716B6EF82B82}" type="presParOf" srcId="{791C1922-A53C-4167-BB1B-ACF66C0F52B3}" destId="{B71ACA5B-8F82-448D-B584-8F2D307AD193}" srcOrd="2" destOrd="0" presId="urn:microsoft.com/office/officeart/2005/8/layout/process2"/>
    <dgm:cxn modelId="{D0AA7FA1-B0FE-42CE-A60B-0A706965AC39}" type="presParOf" srcId="{791C1922-A53C-4167-BB1B-ACF66C0F52B3}" destId="{9BE54789-FBF4-4226-967D-4F69DEB9A904}" srcOrd="3" destOrd="0" presId="urn:microsoft.com/office/officeart/2005/8/layout/process2"/>
    <dgm:cxn modelId="{86F43D9F-C0D2-44C7-93ED-FFB115F8CBDD}" type="presParOf" srcId="{9BE54789-FBF4-4226-967D-4F69DEB9A904}" destId="{2B33E1F0-0738-494A-9BA4-C2EC7DFA83F0}" srcOrd="0" destOrd="0" presId="urn:microsoft.com/office/officeart/2005/8/layout/process2"/>
    <dgm:cxn modelId="{228D3787-ADB9-42D2-AC43-95137D9B8BEA}" type="presParOf" srcId="{791C1922-A53C-4167-BB1B-ACF66C0F52B3}" destId="{775F07DF-BF75-4BD2-B6AE-8BB5B737F2B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1ADAC1-FF72-4D9C-9123-A38431FA2E80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</dgm:pt>
    <dgm:pt modelId="{75C1D2C0-2C1A-446E-BD17-54B331F7E8A9}">
      <dgm:prSet phldrT="[Text]"/>
      <dgm:spPr/>
      <dgm:t>
        <a:bodyPr/>
        <a:lstStyle/>
        <a:p>
          <a:r>
            <a:rPr lang="cs-CZ" dirty="0" err="1"/>
            <a:t>Prastrom</a:t>
          </a:r>
          <a:r>
            <a:rPr lang="cs-CZ" dirty="0"/>
            <a:t> ztratil svoje kořeny</a:t>
          </a:r>
        </a:p>
      </dgm:t>
    </dgm:pt>
    <dgm:pt modelId="{74EA8CD5-3A71-4D4D-8FA7-A40ACD51AB10}" type="parTrans" cxnId="{0F984155-2E17-45B1-AE77-95DCBBFF22B4}">
      <dgm:prSet/>
      <dgm:spPr/>
      <dgm:t>
        <a:bodyPr/>
        <a:lstStyle/>
        <a:p>
          <a:endParaRPr lang="cs-CZ"/>
        </a:p>
      </dgm:t>
    </dgm:pt>
    <dgm:pt modelId="{45CAB833-226B-4A2A-97D4-AA4BA3D6A833}" type="sibTrans" cxnId="{0F984155-2E17-45B1-AE77-95DCBBFF22B4}">
      <dgm:prSet/>
      <dgm:spPr/>
      <dgm:t>
        <a:bodyPr/>
        <a:lstStyle/>
        <a:p>
          <a:endParaRPr lang="cs-CZ"/>
        </a:p>
      </dgm:t>
    </dgm:pt>
    <dgm:pt modelId="{DEDABA3C-0E53-46FA-BF55-03D2FBEA47BC}">
      <dgm:prSet phldrT="[Text]"/>
      <dgm:spPr/>
      <dgm:t>
        <a:bodyPr/>
        <a:lstStyle/>
        <a:p>
          <a:r>
            <a:rPr lang="cs-CZ" dirty="0"/>
            <a:t>Analogie</a:t>
          </a:r>
        </a:p>
      </dgm:t>
    </dgm:pt>
    <dgm:pt modelId="{DD00BC9C-75A9-4540-95C1-940367EA6579}" type="parTrans" cxnId="{9D60987C-6293-4E15-914C-F367C4F388C7}">
      <dgm:prSet/>
      <dgm:spPr/>
      <dgm:t>
        <a:bodyPr/>
        <a:lstStyle/>
        <a:p>
          <a:endParaRPr lang="cs-CZ"/>
        </a:p>
      </dgm:t>
    </dgm:pt>
    <dgm:pt modelId="{014C27B5-1CD4-4219-924F-F609970D6A8E}" type="sibTrans" cxnId="{9D60987C-6293-4E15-914C-F367C4F388C7}">
      <dgm:prSet/>
      <dgm:spPr/>
      <dgm:t>
        <a:bodyPr/>
        <a:lstStyle/>
        <a:p>
          <a:endParaRPr lang="cs-CZ"/>
        </a:p>
      </dgm:t>
    </dgm:pt>
    <dgm:pt modelId="{A1653FF8-5129-400E-8ECA-D9E023B24359}">
      <dgm:prSet phldrT="[Text]"/>
      <dgm:spPr/>
      <dgm:t>
        <a:bodyPr/>
        <a:lstStyle/>
        <a:p>
          <a:r>
            <a:rPr lang="cs-CZ" dirty="0"/>
            <a:t>Patříme k místu, kde žijeme</a:t>
          </a:r>
        </a:p>
      </dgm:t>
    </dgm:pt>
    <dgm:pt modelId="{BF80D27F-9E25-4E38-867F-0C529ABB8F47}" type="parTrans" cxnId="{68E99AA1-B041-453A-9635-7B34C5C14C21}">
      <dgm:prSet/>
      <dgm:spPr/>
      <dgm:t>
        <a:bodyPr/>
        <a:lstStyle/>
        <a:p>
          <a:endParaRPr lang="cs-CZ"/>
        </a:p>
      </dgm:t>
    </dgm:pt>
    <dgm:pt modelId="{274B8B90-093D-419D-8FE5-D3045B9C0C4D}" type="sibTrans" cxnId="{68E99AA1-B041-453A-9635-7B34C5C14C21}">
      <dgm:prSet/>
      <dgm:spPr/>
      <dgm:t>
        <a:bodyPr/>
        <a:lstStyle/>
        <a:p>
          <a:endParaRPr lang="cs-CZ"/>
        </a:p>
      </dgm:t>
    </dgm:pt>
    <dgm:pt modelId="{791C1922-A53C-4167-BB1B-ACF66C0F52B3}" type="pres">
      <dgm:prSet presAssocID="{9C1ADAC1-FF72-4D9C-9123-A38431FA2E80}" presName="linearFlow" presStyleCnt="0">
        <dgm:presLayoutVars>
          <dgm:resizeHandles val="exact"/>
        </dgm:presLayoutVars>
      </dgm:prSet>
      <dgm:spPr/>
    </dgm:pt>
    <dgm:pt modelId="{159F09CC-39C4-4E12-8643-DEC8A2753988}" type="pres">
      <dgm:prSet presAssocID="{75C1D2C0-2C1A-446E-BD17-54B331F7E8A9}" presName="node" presStyleLbl="node1" presStyleIdx="0" presStyleCnt="3" custLinFactNeighborX="2819">
        <dgm:presLayoutVars>
          <dgm:bulletEnabled val="1"/>
        </dgm:presLayoutVars>
      </dgm:prSet>
      <dgm:spPr/>
    </dgm:pt>
    <dgm:pt modelId="{94E00AED-D822-46D3-9EF8-D4BDDBC8CC44}" type="pres">
      <dgm:prSet presAssocID="{45CAB833-226B-4A2A-97D4-AA4BA3D6A833}" presName="sibTrans" presStyleLbl="sibTrans2D1" presStyleIdx="0" presStyleCnt="2"/>
      <dgm:spPr/>
    </dgm:pt>
    <dgm:pt modelId="{A28F8B0C-1BC0-4595-AC80-8B9ACE422538}" type="pres">
      <dgm:prSet presAssocID="{45CAB833-226B-4A2A-97D4-AA4BA3D6A833}" presName="connectorText" presStyleLbl="sibTrans2D1" presStyleIdx="0" presStyleCnt="2"/>
      <dgm:spPr/>
    </dgm:pt>
    <dgm:pt modelId="{B71ACA5B-8F82-448D-B584-8F2D307AD193}" type="pres">
      <dgm:prSet presAssocID="{DEDABA3C-0E53-46FA-BF55-03D2FBEA47BC}" presName="node" presStyleLbl="node1" presStyleIdx="1" presStyleCnt="3">
        <dgm:presLayoutVars>
          <dgm:bulletEnabled val="1"/>
        </dgm:presLayoutVars>
      </dgm:prSet>
      <dgm:spPr/>
    </dgm:pt>
    <dgm:pt modelId="{9BE54789-FBF4-4226-967D-4F69DEB9A904}" type="pres">
      <dgm:prSet presAssocID="{014C27B5-1CD4-4219-924F-F609970D6A8E}" presName="sibTrans" presStyleLbl="sibTrans2D1" presStyleIdx="1" presStyleCnt="2"/>
      <dgm:spPr/>
    </dgm:pt>
    <dgm:pt modelId="{2B33E1F0-0738-494A-9BA4-C2EC7DFA83F0}" type="pres">
      <dgm:prSet presAssocID="{014C27B5-1CD4-4219-924F-F609970D6A8E}" presName="connectorText" presStyleLbl="sibTrans2D1" presStyleIdx="1" presStyleCnt="2"/>
      <dgm:spPr/>
    </dgm:pt>
    <dgm:pt modelId="{775F07DF-BF75-4BD2-B6AE-8BB5B737F2BB}" type="pres">
      <dgm:prSet presAssocID="{A1653FF8-5129-400E-8ECA-D9E023B24359}" presName="node" presStyleLbl="node1" presStyleIdx="2" presStyleCnt="3">
        <dgm:presLayoutVars>
          <dgm:bulletEnabled val="1"/>
        </dgm:presLayoutVars>
      </dgm:prSet>
      <dgm:spPr/>
    </dgm:pt>
  </dgm:ptLst>
  <dgm:cxnLst>
    <dgm:cxn modelId="{67C3CE0D-9D98-44C4-99C9-1CD7C1E1C6F6}" type="presOf" srcId="{014C27B5-1CD4-4219-924F-F609970D6A8E}" destId="{9BE54789-FBF4-4226-967D-4F69DEB9A904}" srcOrd="0" destOrd="0" presId="urn:microsoft.com/office/officeart/2005/8/layout/process2"/>
    <dgm:cxn modelId="{7DA17524-6718-43C9-980B-116A9FA18D03}" type="presOf" srcId="{75C1D2C0-2C1A-446E-BD17-54B331F7E8A9}" destId="{159F09CC-39C4-4E12-8643-DEC8A2753988}" srcOrd="0" destOrd="0" presId="urn:microsoft.com/office/officeart/2005/8/layout/process2"/>
    <dgm:cxn modelId="{4E34A72E-4995-4C86-8836-79BACB282D00}" type="presOf" srcId="{45CAB833-226B-4A2A-97D4-AA4BA3D6A833}" destId="{94E00AED-D822-46D3-9EF8-D4BDDBC8CC44}" srcOrd="0" destOrd="0" presId="urn:microsoft.com/office/officeart/2005/8/layout/process2"/>
    <dgm:cxn modelId="{EF2DBD70-F98F-4648-AA8B-5C1B24AF5B1F}" type="presOf" srcId="{014C27B5-1CD4-4219-924F-F609970D6A8E}" destId="{2B33E1F0-0738-494A-9BA4-C2EC7DFA83F0}" srcOrd="1" destOrd="0" presId="urn:microsoft.com/office/officeart/2005/8/layout/process2"/>
    <dgm:cxn modelId="{0F984155-2E17-45B1-AE77-95DCBBFF22B4}" srcId="{9C1ADAC1-FF72-4D9C-9123-A38431FA2E80}" destId="{75C1D2C0-2C1A-446E-BD17-54B331F7E8A9}" srcOrd="0" destOrd="0" parTransId="{74EA8CD5-3A71-4D4D-8FA7-A40ACD51AB10}" sibTransId="{45CAB833-226B-4A2A-97D4-AA4BA3D6A833}"/>
    <dgm:cxn modelId="{9D60987C-6293-4E15-914C-F367C4F388C7}" srcId="{9C1ADAC1-FF72-4D9C-9123-A38431FA2E80}" destId="{DEDABA3C-0E53-46FA-BF55-03D2FBEA47BC}" srcOrd="1" destOrd="0" parTransId="{DD00BC9C-75A9-4540-95C1-940367EA6579}" sibTransId="{014C27B5-1CD4-4219-924F-F609970D6A8E}"/>
    <dgm:cxn modelId="{A6D99D87-EC8B-4345-8E29-A4F30440CDC7}" type="presOf" srcId="{9C1ADAC1-FF72-4D9C-9123-A38431FA2E80}" destId="{791C1922-A53C-4167-BB1B-ACF66C0F52B3}" srcOrd="0" destOrd="0" presId="urn:microsoft.com/office/officeart/2005/8/layout/process2"/>
    <dgm:cxn modelId="{BFB4EF8C-7859-4CFD-810D-6B2FE008FBAF}" type="presOf" srcId="{45CAB833-226B-4A2A-97D4-AA4BA3D6A833}" destId="{A28F8B0C-1BC0-4595-AC80-8B9ACE422538}" srcOrd="1" destOrd="0" presId="urn:microsoft.com/office/officeart/2005/8/layout/process2"/>
    <dgm:cxn modelId="{68E99AA1-B041-453A-9635-7B34C5C14C21}" srcId="{9C1ADAC1-FF72-4D9C-9123-A38431FA2E80}" destId="{A1653FF8-5129-400E-8ECA-D9E023B24359}" srcOrd="2" destOrd="0" parTransId="{BF80D27F-9E25-4E38-867F-0C529ABB8F47}" sibTransId="{274B8B90-093D-419D-8FE5-D3045B9C0C4D}"/>
    <dgm:cxn modelId="{589E35C8-E84C-4527-8BA4-C853F3447D1D}" type="presOf" srcId="{A1653FF8-5129-400E-8ECA-D9E023B24359}" destId="{775F07DF-BF75-4BD2-B6AE-8BB5B737F2BB}" srcOrd="0" destOrd="0" presId="urn:microsoft.com/office/officeart/2005/8/layout/process2"/>
    <dgm:cxn modelId="{F0A9FFDE-2205-4D38-AC52-3D830869E638}" type="presOf" srcId="{DEDABA3C-0E53-46FA-BF55-03D2FBEA47BC}" destId="{B71ACA5B-8F82-448D-B584-8F2D307AD193}" srcOrd="0" destOrd="0" presId="urn:microsoft.com/office/officeart/2005/8/layout/process2"/>
    <dgm:cxn modelId="{A399DA36-528D-4325-A91B-4D9F1BF691F3}" type="presParOf" srcId="{791C1922-A53C-4167-BB1B-ACF66C0F52B3}" destId="{159F09CC-39C4-4E12-8643-DEC8A2753988}" srcOrd="0" destOrd="0" presId="urn:microsoft.com/office/officeart/2005/8/layout/process2"/>
    <dgm:cxn modelId="{3F9BEB60-A13C-49E1-B44B-78CBC4FF5A69}" type="presParOf" srcId="{791C1922-A53C-4167-BB1B-ACF66C0F52B3}" destId="{94E00AED-D822-46D3-9EF8-D4BDDBC8CC44}" srcOrd="1" destOrd="0" presId="urn:microsoft.com/office/officeart/2005/8/layout/process2"/>
    <dgm:cxn modelId="{F4E4165D-435E-4D9F-9A8A-F35FF253A4B4}" type="presParOf" srcId="{94E00AED-D822-46D3-9EF8-D4BDDBC8CC44}" destId="{A28F8B0C-1BC0-4595-AC80-8B9ACE422538}" srcOrd="0" destOrd="0" presId="urn:microsoft.com/office/officeart/2005/8/layout/process2"/>
    <dgm:cxn modelId="{3D3B77B3-0130-4A3B-9AC1-716B6EF82B82}" type="presParOf" srcId="{791C1922-A53C-4167-BB1B-ACF66C0F52B3}" destId="{B71ACA5B-8F82-448D-B584-8F2D307AD193}" srcOrd="2" destOrd="0" presId="urn:microsoft.com/office/officeart/2005/8/layout/process2"/>
    <dgm:cxn modelId="{D0AA7FA1-B0FE-42CE-A60B-0A706965AC39}" type="presParOf" srcId="{791C1922-A53C-4167-BB1B-ACF66C0F52B3}" destId="{9BE54789-FBF4-4226-967D-4F69DEB9A904}" srcOrd="3" destOrd="0" presId="urn:microsoft.com/office/officeart/2005/8/layout/process2"/>
    <dgm:cxn modelId="{86F43D9F-C0D2-44C7-93ED-FFB115F8CBDD}" type="presParOf" srcId="{9BE54789-FBF4-4226-967D-4F69DEB9A904}" destId="{2B33E1F0-0738-494A-9BA4-C2EC7DFA83F0}" srcOrd="0" destOrd="0" presId="urn:microsoft.com/office/officeart/2005/8/layout/process2"/>
    <dgm:cxn modelId="{228D3787-ADB9-42D2-AC43-95137D9B8BEA}" type="presParOf" srcId="{791C1922-A53C-4167-BB1B-ACF66C0F52B3}" destId="{775F07DF-BF75-4BD2-B6AE-8BB5B737F2B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1ADAC1-FF72-4D9C-9123-A38431FA2E80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</dgm:pt>
    <dgm:pt modelId="{75C1D2C0-2C1A-446E-BD17-54B331F7E8A9}">
      <dgm:prSet phldrT="[Text]"/>
      <dgm:spPr/>
      <dgm:t>
        <a:bodyPr/>
        <a:lstStyle/>
        <a:p>
          <a:r>
            <a:rPr lang="cs-CZ" dirty="0"/>
            <a:t>Dávná moudrost původních Američanů</a:t>
          </a:r>
        </a:p>
      </dgm:t>
    </dgm:pt>
    <dgm:pt modelId="{74EA8CD5-3A71-4D4D-8FA7-A40ACD51AB10}" type="parTrans" cxnId="{0F984155-2E17-45B1-AE77-95DCBBFF22B4}">
      <dgm:prSet/>
      <dgm:spPr/>
      <dgm:t>
        <a:bodyPr/>
        <a:lstStyle/>
        <a:p>
          <a:endParaRPr lang="cs-CZ"/>
        </a:p>
      </dgm:t>
    </dgm:pt>
    <dgm:pt modelId="{45CAB833-226B-4A2A-97D4-AA4BA3D6A833}" type="sibTrans" cxnId="{0F984155-2E17-45B1-AE77-95DCBBFF22B4}">
      <dgm:prSet/>
      <dgm:spPr/>
      <dgm:t>
        <a:bodyPr/>
        <a:lstStyle/>
        <a:p>
          <a:endParaRPr lang="cs-CZ"/>
        </a:p>
      </dgm:t>
    </dgm:pt>
    <dgm:pt modelId="{DEDABA3C-0E53-46FA-BF55-03D2FBEA47BC}">
      <dgm:prSet phldrT="[Text]"/>
      <dgm:spPr/>
      <dgm:t>
        <a:bodyPr/>
        <a:lstStyle/>
        <a:p>
          <a:r>
            <a:rPr lang="cs-CZ" dirty="0"/>
            <a:t>Modelový vzor</a:t>
          </a:r>
        </a:p>
      </dgm:t>
    </dgm:pt>
    <dgm:pt modelId="{DD00BC9C-75A9-4540-95C1-940367EA6579}" type="parTrans" cxnId="{9D60987C-6293-4E15-914C-F367C4F388C7}">
      <dgm:prSet/>
      <dgm:spPr/>
      <dgm:t>
        <a:bodyPr/>
        <a:lstStyle/>
        <a:p>
          <a:endParaRPr lang="cs-CZ"/>
        </a:p>
      </dgm:t>
    </dgm:pt>
    <dgm:pt modelId="{014C27B5-1CD4-4219-924F-F609970D6A8E}" type="sibTrans" cxnId="{9D60987C-6293-4E15-914C-F367C4F388C7}">
      <dgm:prSet/>
      <dgm:spPr/>
      <dgm:t>
        <a:bodyPr/>
        <a:lstStyle/>
        <a:p>
          <a:endParaRPr lang="cs-CZ"/>
        </a:p>
      </dgm:t>
    </dgm:pt>
    <dgm:pt modelId="{A1653FF8-5129-400E-8ECA-D9E023B24359}">
      <dgm:prSet phldrT="[Text]"/>
      <dgm:spPr/>
      <dgm:t>
        <a:bodyPr/>
        <a:lstStyle/>
        <a:p>
          <a:r>
            <a:rPr lang="cs-CZ" dirty="0"/>
            <a:t>Moudří lidé pečují o přírodu</a:t>
          </a:r>
        </a:p>
      </dgm:t>
    </dgm:pt>
    <dgm:pt modelId="{BF80D27F-9E25-4E38-867F-0C529ABB8F47}" type="parTrans" cxnId="{68E99AA1-B041-453A-9635-7B34C5C14C21}">
      <dgm:prSet/>
      <dgm:spPr/>
      <dgm:t>
        <a:bodyPr/>
        <a:lstStyle/>
        <a:p>
          <a:endParaRPr lang="cs-CZ"/>
        </a:p>
      </dgm:t>
    </dgm:pt>
    <dgm:pt modelId="{274B8B90-093D-419D-8FE5-D3045B9C0C4D}" type="sibTrans" cxnId="{68E99AA1-B041-453A-9635-7B34C5C14C21}">
      <dgm:prSet/>
      <dgm:spPr/>
      <dgm:t>
        <a:bodyPr/>
        <a:lstStyle/>
        <a:p>
          <a:endParaRPr lang="cs-CZ"/>
        </a:p>
      </dgm:t>
    </dgm:pt>
    <dgm:pt modelId="{791C1922-A53C-4167-BB1B-ACF66C0F52B3}" type="pres">
      <dgm:prSet presAssocID="{9C1ADAC1-FF72-4D9C-9123-A38431FA2E80}" presName="linearFlow" presStyleCnt="0">
        <dgm:presLayoutVars>
          <dgm:resizeHandles val="exact"/>
        </dgm:presLayoutVars>
      </dgm:prSet>
      <dgm:spPr/>
    </dgm:pt>
    <dgm:pt modelId="{159F09CC-39C4-4E12-8643-DEC8A2753988}" type="pres">
      <dgm:prSet presAssocID="{75C1D2C0-2C1A-446E-BD17-54B331F7E8A9}" presName="node" presStyleLbl="node1" presStyleIdx="0" presStyleCnt="3" custLinFactNeighborX="2819">
        <dgm:presLayoutVars>
          <dgm:bulletEnabled val="1"/>
        </dgm:presLayoutVars>
      </dgm:prSet>
      <dgm:spPr/>
    </dgm:pt>
    <dgm:pt modelId="{94E00AED-D822-46D3-9EF8-D4BDDBC8CC44}" type="pres">
      <dgm:prSet presAssocID="{45CAB833-226B-4A2A-97D4-AA4BA3D6A833}" presName="sibTrans" presStyleLbl="sibTrans2D1" presStyleIdx="0" presStyleCnt="2"/>
      <dgm:spPr/>
    </dgm:pt>
    <dgm:pt modelId="{A28F8B0C-1BC0-4595-AC80-8B9ACE422538}" type="pres">
      <dgm:prSet presAssocID="{45CAB833-226B-4A2A-97D4-AA4BA3D6A833}" presName="connectorText" presStyleLbl="sibTrans2D1" presStyleIdx="0" presStyleCnt="2"/>
      <dgm:spPr/>
    </dgm:pt>
    <dgm:pt modelId="{B71ACA5B-8F82-448D-B584-8F2D307AD193}" type="pres">
      <dgm:prSet presAssocID="{DEDABA3C-0E53-46FA-BF55-03D2FBEA47BC}" presName="node" presStyleLbl="node1" presStyleIdx="1" presStyleCnt="3">
        <dgm:presLayoutVars>
          <dgm:bulletEnabled val="1"/>
        </dgm:presLayoutVars>
      </dgm:prSet>
      <dgm:spPr/>
    </dgm:pt>
    <dgm:pt modelId="{9BE54789-FBF4-4226-967D-4F69DEB9A904}" type="pres">
      <dgm:prSet presAssocID="{014C27B5-1CD4-4219-924F-F609970D6A8E}" presName="sibTrans" presStyleLbl="sibTrans2D1" presStyleIdx="1" presStyleCnt="2"/>
      <dgm:spPr/>
    </dgm:pt>
    <dgm:pt modelId="{2B33E1F0-0738-494A-9BA4-C2EC7DFA83F0}" type="pres">
      <dgm:prSet presAssocID="{014C27B5-1CD4-4219-924F-F609970D6A8E}" presName="connectorText" presStyleLbl="sibTrans2D1" presStyleIdx="1" presStyleCnt="2"/>
      <dgm:spPr/>
    </dgm:pt>
    <dgm:pt modelId="{775F07DF-BF75-4BD2-B6AE-8BB5B737F2BB}" type="pres">
      <dgm:prSet presAssocID="{A1653FF8-5129-400E-8ECA-D9E023B24359}" presName="node" presStyleLbl="node1" presStyleIdx="2" presStyleCnt="3">
        <dgm:presLayoutVars>
          <dgm:bulletEnabled val="1"/>
        </dgm:presLayoutVars>
      </dgm:prSet>
      <dgm:spPr/>
    </dgm:pt>
  </dgm:ptLst>
  <dgm:cxnLst>
    <dgm:cxn modelId="{67C3CE0D-9D98-44C4-99C9-1CD7C1E1C6F6}" type="presOf" srcId="{014C27B5-1CD4-4219-924F-F609970D6A8E}" destId="{9BE54789-FBF4-4226-967D-4F69DEB9A904}" srcOrd="0" destOrd="0" presId="urn:microsoft.com/office/officeart/2005/8/layout/process2"/>
    <dgm:cxn modelId="{7DA17524-6718-43C9-980B-116A9FA18D03}" type="presOf" srcId="{75C1D2C0-2C1A-446E-BD17-54B331F7E8A9}" destId="{159F09CC-39C4-4E12-8643-DEC8A2753988}" srcOrd="0" destOrd="0" presId="urn:microsoft.com/office/officeart/2005/8/layout/process2"/>
    <dgm:cxn modelId="{4E34A72E-4995-4C86-8836-79BACB282D00}" type="presOf" srcId="{45CAB833-226B-4A2A-97D4-AA4BA3D6A833}" destId="{94E00AED-D822-46D3-9EF8-D4BDDBC8CC44}" srcOrd="0" destOrd="0" presId="urn:microsoft.com/office/officeart/2005/8/layout/process2"/>
    <dgm:cxn modelId="{EF2DBD70-F98F-4648-AA8B-5C1B24AF5B1F}" type="presOf" srcId="{014C27B5-1CD4-4219-924F-F609970D6A8E}" destId="{2B33E1F0-0738-494A-9BA4-C2EC7DFA83F0}" srcOrd="1" destOrd="0" presId="urn:microsoft.com/office/officeart/2005/8/layout/process2"/>
    <dgm:cxn modelId="{0F984155-2E17-45B1-AE77-95DCBBFF22B4}" srcId="{9C1ADAC1-FF72-4D9C-9123-A38431FA2E80}" destId="{75C1D2C0-2C1A-446E-BD17-54B331F7E8A9}" srcOrd="0" destOrd="0" parTransId="{74EA8CD5-3A71-4D4D-8FA7-A40ACD51AB10}" sibTransId="{45CAB833-226B-4A2A-97D4-AA4BA3D6A833}"/>
    <dgm:cxn modelId="{9D60987C-6293-4E15-914C-F367C4F388C7}" srcId="{9C1ADAC1-FF72-4D9C-9123-A38431FA2E80}" destId="{DEDABA3C-0E53-46FA-BF55-03D2FBEA47BC}" srcOrd="1" destOrd="0" parTransId="{DD00BC9C-75A9-4540-95C1-940367EA6579}" sibTransId="{014C27B5-1CD4-4219-924F-F609970D6A8E}"/>
    <dgm:cxn modelId="{A6D99D87-EC8B-4345-8E29-A4F30440CDC7}" type="presOf" srcId="{9C1ADAC1-FF72-4D9C-9123-A38431FA2E80}" destId="{791C1922-A53C-4167-BB1B-ACF66C0F52B3}" srcOrd="0" destOrd="0" presId="urn:microsoft.com/office/officeart/2005/8/layout/process2"/>
    <dgm:cxn modelId="{BFB4EF8C-7859-4CFD-810D-6B2FE008FBAF}" type="presOf" srcId="{45CAB833-226B-4A2A-97D4-AA4BA3D6A833}" destId="{A28F8B0C-1BC0-4595-AC80-8B9ACE422538}" srcOrd="1" destOrd="0" presId="urn:microsoft.com/office/officeart/2005/8/layout/process2"/>
    <dgm:cxn modelId="{68E99AA1-B041-453A-9635-7B34C5C14C21}" srcId="{9C1ADAC1-FF72-4D9C-9123-A38431FA2E80}" destId="{A1653FF8-5129-400E-8ECA-D9E023B24359}" srcOrd="2" destOrd="0" parTransId="{BF80D27F-9E25-4E38-867F-0C529ABB8F47}" sibTransId="{274B8B90-093D-419D-8FE5-D3045B9C0C4D}"/>
    <dgm:cxn modelId="{589E35C8-E84C-4527-8BA4-C853F3447D1D}" type="presOf" srcId="{A1653FF8-5129-400E-8ECA-D9E023B24359}" destId="{775F07DF-BF75-4BD2-B6AE-8BB5B737F2BB}" srcOrd="0" destOrd="0" presId="urn:microsoft.com/office/officeart/2005/8/layout/process2"/>
    <dgm:cxn modelId="{F0A9FFDE-2205-4D38-AC52-3D830869E638}" type="presOf" srcId="{DEDABA3C-0E53-46FA-BF55-03D2FBEA47BC}" destId="{B71ACA5B-8F82-448D-B584-8F2D307AD193}" srcOrd="0" destOrd="0" presId="urn:microsoft.com/office/officeart/2005/8/layout/process2"/>
    <dgm:cxn modelId="{A399DA36-528D-4325-A91B-4D9F1BF691F3}" type="presParOf" srcId="{791C1922-A53C-4167-BB1B-ACF66C0F52B3}" destId="{159F09CC-39C4-4E12-8643-DEC8A2753988}" srcOrd="0" destOrd="0" presId="urn:microsoft.com/office/officeart/2005/8/layout/process2"/>
    <dgm:cxn modelId="{3F9BEB60-A13C-49E1-B44B-78CBC4FF5A69}" type="presParOf" srcId="{791C1922-A53C-4167-BB1B-ACF66C0F52B3}" destId="{94E00AED-D822-46D3-9EF8-D4BDDBC8CC44}" srcOrd="1" destOrd="0" presId="urn:microsoft.com/office/officeart/2005/8/layout/process2"/>
    <dgm:cxn modelId="{F4E4165D-435E-4D9F-9A8A-F35FF253A4B4}" type="presParOf" srcId="{94E00AED-D822-46D3-9EF8-D4BDDBC8CC44}" destId="{A28F8B0C-1BC0-4595-AC80-8B9ACE422538}" srcOrd="0" destOrd="0" presId="urn:microsoft.com/office/officeart/2005/8/layout/process2"/>
    <dgm:cxn modelId="{3D3B77B3-0130-4A3B-9AC1-716B6EF82B82}" type="presParOf" srcId="{791C1922-A53C-4167-BB1B-ACF66C0F52B3}" destId="{B71ACA5B-8F82-448D-B584-8F2D307AD193}" srcOrd="2" destOrd="0" presId="urn:microsoft.com/office/officeart/2005/8/layout/process2"/>
    <dgm:cxn modelId="{D0AA7FA1-B0FE-42CE-A60B-0A706965AC39}" type="presParOf" srcId="{791C1922-A53C-4167-BB1B-ACF66C0F52B3}" destId="{9BE54789-FBF4-4226-967D-4F69DEB9A904}" srcOrd="3" destOrd="0" presId="urn:microsoft.com/office/officeart/2005/8/layout/process2"/>
    <dgm:cxn modelId="{86F43D9F-C0D2-44C7-93ED-FFB115F8CBDD}" type="presParOf" srcId="{9BE54789-FBF4-4226-967D-4F69DEB9A904}" destId="{2B33E1F0-0738-494A-9BA4-C2EC7DFA83F0}" srcOrd="0" destOrd="0" presId="urn:microsoft.com/office/officeart/2005/8/layout/process2"/>
    <dgm:cxn modelId="{228D3787-ADB9-42D2-AC43-95137D9B8BEA}" type="presParOf" srcId="{791C1922-A53C-4167-BB1B-ACF66C0F52B3}" destId="{775F07DF-BF75-4BD2-B6AE-8BB5B737F2B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F09CC-39C4-4E12-8643-DEC8A2753988}">
      <dsp:nvSpPr>
        <dsp:cNvPr id="0" name=""/>
        <dsp:cNvSpPr/>
      </dsp:nvSpPr>
      <dsp:spPr>
        <a:xfrm>
          <a:off x="335220" y="0"/>
          <a:ext cx="1612106" cy="6773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Návrat života na ostrov</a:t>
          </a:r>
        </a:p>
      </dsp:txBody>
      <dsp:txXfrm>
        <a:off x="355058" y="19838"/>
        <a:ext cx="1572430" cy="637657"/>
      </dsp:txXfrm>
    </dsp:sp>
    <dsp:sp modelId="{94E00AED-D822-46D3-9EF8-D4BDDBC8CC44}">
      <dsp:nvSpPr>
        <dsp:cNvPr id="0" name=""/>
        <dsp:cNvSpPr/>
      </dsp:nvSpPr>
      <dsp:spPr>
        <a:xfrm rot="5400000">
          <a:off x="1014274" y="694266"/>
          <a:ext cx="253999" cy="3047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 rot="-5400000">
        <a:off x="1049834" y="719666"/>
        <a:ext cx="182879" cy="177799"/>
      </dsp:txXfrm>
    </dsp:sp>
    <dsp:sp modelId="{B71ACA5B-8F82-448D-B584-8F2D307AD193}">
      <dsp:nvSpPr>
        <dsp:cNvPr id="0" name=""/>
        <dsp:cNvSpPr/>
      </dsp:nvSpPr>
      <dsp:spPr>
        <a:xfrm>
          <a:off x="335220" y="1015999"/>
          <a:ext cx="1612106" cy="6773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Konkretizace</a:t>
          </a:r>
        </a:p>
      </dsp:txBody>
      <dsp:txXfrm>
        <a:off x="355058" y="1035837"/>
        <a:ext cx="1572430" cy="637657"/>
      </dsp:txXfrm>
    </dsp:sp>
    <dsp:sp modelId="{9BE54789-FBF4-4226-967D-4F69DEB9A904}">
      <dsp:nvSpPr>
        <dsp:cNvPr id="0" name=""/>
        <dsp:cNvSpPr/>
      </dsp:nvSpPr>
      <dsp:spPr>
        <a:xfrm rot="5400000">
          <a:off x="1014274" y="1710266"/>
          <a:ext cx="253999" cy="3047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 rot="-5400000">
        <a:off x="1049834" y="1735666"/>
        <a:ext cx="182879" cy="177799"/>
      </dsp:txXfrm>
    </dsp:sp>
    <dsp:sp modelId="{775F07DF-BF75-4BD2-B6AE-8BB5B737F2BB}">
      <dsp:nvSpPr>
        <dsp:cNvPr id="0" name=""/>
        <dsp:cNvSpPr/>
      </dsp:nvSpPr>
      <dsp:spPr>
        <a:xfrm>
          <a:off x="335220" y="2031999"/>
          <a:ext cx="1612106" cy="6773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Život si vždy hledá cestu zpět</a:t>
          </a:r>
        </a:p>
      </dsp:txBody>
      <dsp:txXfrm>
        <a:off x="355058" y="2051837"/>
        <a:ext cx="1572430" cy="6376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F09CC-39C4-4E12-8643-DEC8A2753988}">
      <dsp:nvSpPr>
        <dsp:cNvPr id="0" name=""/>
        <dsp:cNvSpPr/>
      </dsp:nvSpPr>
      <dsp:spPr>
        <a:xfrm>
          <a:off x="35448" y="0"/>
          <a:ext cx="2211651" cy="6773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Moudrý E.M. otevírá kurs pro Strážce Země</a:t>
          </a:r>
        </a:p>
      </dsp:txBody>
      <dsp:txXfrm>
        <a:off x="55286" y="19838"/>
        <a:ext cx="2171975" cy="637657"/>
      </dsp:txXfrm>
    </dsp:sp>
    <dsp:sp modelId="{94E00AED-D822-46D3-9EF8-D4BDDBC8CC44}">
      <dsp:nvSpPr>
        <dsp:cNvPr id="0" name=""/>
        <dsp:cNvSpPr/>
      </dsp:nvSpPr>
      <dsp:spPr>
        <a:xfrm rot="5400000">
          <a:off x="1014274" y="694266"/>
          <a:ext cx="253999" cy="3047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 rot="-5400000">
        <a:off x="1049834" y="719666"/>
        <a:ext cx="182879" cy="177799"/>
      </dsp:txXfrm>
    </dsp:sp>
    <dsp:sp modelId="{B71ACA5B-8F82-448D-B584-8F2D307AD193}">
      <dsp:nvSpPr>
        <dsp:cNvPr id="0" name=""/>
        <dsp:cNvSpPr/>
      </dsp:nvSpPr>
      <dsp:spPr>
        <a:xfrm>
          <a:off x="35448" y="1015999"/>
          <a:ext cx="2211651" cy="6773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Učedník - mistr</a:t>
          </a:r>
        </a:p>
      </dsp:txBody>
      <dsp:txXfrm>
        <a:off x="55286" y="1035837"/>
        <a:ext cx="2171975" cy="637657"/>
      </dsp:txXfrm>
    </dsp:sp>
    <dsp:sp modelId="{9BE54789-FBF4-4226-967D-4F69DEB9A904}">
      <dsp:nvSpPr>
        <dsp:cNvPr id="0" name=""/>
        <dsp:cNvSpPr/>
      </dsp:nvSpPr>
      <dsp:spPr>
        <a:xfrm rot="5400000">
          <a:off x="1014274" y="1710266"/>
          <a:ext cx="253999" cy="3047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 rot="-5400000">
        <a:off x="1049834" y="1735666"/>
        <a:ext cx="182879" cy="177799"/>
      </dsp:txXfrm>
    </dsp:sp>
    <dsp:sp modelId="{775F07DF-BF75-4BD2-B6AE-8BB5B737F2BB}">
      <dsp:nvSpPr>
        <dsp:cNvPr id="0" name=""/>
        <dsp:cNvSpPr/>
      </dsp:nvSpPr>
      <dsp:spPr>
        <a:xfrm>
          <a:off x="35448" y="2031999"/>
          <a:ext cx="2211651" cy="6773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Porozumění a vztah k přírodě ji pomáhají chránit</a:t>
          </a:r>
        </a:p>
      </dsp:txBody>
      <dsp:txXfrm>
        <a:off x="55286" y="2051837"/>
        <a:ext cx="2171975" cy="6376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F09CC-39C4-4E12-8643-DEC8A2753988}">
      <dsp:nvSpPr>
        <dsp:cNvPr id="0" name=""/>
        <dsp:cNvSpPr/>
      </dsp:nvSpPr>
      <dsp:spPr>
        <a:xfrm>
          <a:off x="280425" y="0"/>
          <a:ext cx="1824566" cy="6773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Objevený deník seznamuje s dobrodružstvími dětského oddílu</a:t>
          </a:r>
        </a:p>
      </dsp:txBody>
      <dsp:txXfrm>
        <a:off x="300263" y="19838"/>
        <a:ext cx="1784890" cy="637657"/>
      </dsp:txXfrm>
    </dsp:sp>
    <dsp:sp modelId="{94E00AED-D822-46D3-9EF8-D4BDDBC8CC44}">
      <dsp:nvSpPr>
        <dsp:cNvPr id="0" name=""/>
        <dsp:cNvSpPr/>
      </dsp:nvSpPr>
      <dsp:spPr>
        <a:xfrm rot="5573886">
          <a:off x="1039828" y="694266"/>
          <a:ext cx="254325" cy="3047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 rot="-5400000">
        <a:off x="1077480" y="719551"/>
        <a:ext cx="182879" cy="178028"/>
      </dsp:txXfrm>
    </dsp:sp>
    <dsp:sp modelId="{B71ACA5B-8F82-448D-B584-8F2D307AD193}">
      <dsp:nvSpPr>
        <dsp:cNvPr id="0" name=""/>
        <dsp:cNvSpPr/>
      </dsp:nvSpPr>
      <dsp:spPr>
        <a:xfrm>
          <a:off x="228990" y="1015999"/>
          <a:ext cx="1824566" cy="6773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Zrcadlo</a:t>
          </a:r>
        </a:p>
      </dsp:txBody>
      <dsp:txXfrm>
        <a:off x="248828" y="1035837"/>
        <a:ext cx="1784890" cy="637657"/>
      </dsp:txXfrm>
    </dsp:sp>
    <dsp:sp modelId="{9BE54789-FBF4-4226-967D-4F69DEB9A904}">
      <dsp:nvSpPr>
        <dsp:cNvPr id="0" name=""/>
        <dsp:cNvSpPr/>
      </dsp:nvSpPr>
      <dsp:spPr>
        <a:xfrm rot="5400000">
          <a:off x="1014274" y="1710266"/>
          <a:ext cx="253999" cy="3047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 rot="-5400000">
        <a:off x="1049834" y="1735666"/>
        <a:ext cx="182879" cy="177799"/>
      </dsp:txXfrm>
    </dsp:sp>
    <dsp:sp modelId="{775F07DF-BF75-4BD2-B6AE-8BB5B737F2BB}">
      <dsp:nvSpPr>
        <dsp:cNvPr id="0" name=""/>
        <dsp:cNvSpPr/>
      </dsp:nvSpPr>
      <dsp:spPr>
        <a:xfrm>
          <a:off x="228990" y="2031999"/>
          <a:ext cx="1824566" cy="6773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V přírodě jde zažívat spoustu dobrodružství</a:t>
          </a:r>
        </a:p>
      </dsp:txBody>
      <dsp:txXfrm>
        <a:off x="248828" y="2051837"/>
        <a:ext cx="1784890" cy="6376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F09CC-39C4-4E12-8643-DEC8A2753988}">
      <dsp:nvSpPr>
        <dsp:cNvPr id="0" name=""/>
        <dsp:cNvSpPr/>
      </dsp:nvSpPr>
      <dsp:spPr>
        <a:xfrm>
          <a:off x="377919" y="0"/>
          <a:ext cx="1617926" cy="6773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 err="1"/>
            <a:t>Prastrom</a:t>
          </a:r>
          <a:r>
            <a:rPr lang="cs-CZ" sz="1700" kern="1200" dirty="0"/>
            <a:t> ztratil svoje kořeny</a:t>
          </a:r>
        </a:p>
      </dsp:txBody>
      <dsp:txXfrm>
        <a:off x="397757" y="19838"/>
        <a:ext cx="1578250" cy="637657"/>
      </dsp:txXfrm>
    </dsp:sp>
    <dsp:sp modelId="{94E00AED-D822-46D3-9EF8-D4BDDBC8CC44}">
      <dsp:nvSpPr>
        <dsp:cNvPr id="0" name=""/>
        <dsp:cNvSpPr/>
      </dsp:nvSpPr>
      <dsp:spPr>
        <a:xfrm rot="5554221">
          <a:off x="1036950" y="694266"/>
          <a:ext cx="254255" cy="3047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 rot="-5400000">
        <a:off x="1074348" y="719576"/>
        <a:ext cx="182879" cy="177979"/>
      </dsp:txXfrm>
    </dsp:sp>
    <dsp:sp modelId="{B71ACA5B-8F82-448D-B584-8F2D307AD193}">
      <dsp:nvSpPr>
        <dsp:cNvPr id="0" name=""/>
        <dsp:cNvSpPr/>
      </dsp:nvSpPr>
      <dsp:spPr>
        <a:xfrm>
          <a:off x="332310" y="1015999"/>
          <a:ext cx="1617926" cy="6773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Analogie</a:t>
          </a:r>
        </a:p>
      </dsp:txBody>
      <dsp:txXfrm>
        <a:off x="352148" y="1035837"/>
        <a:ext cx="1578250" cy="637657"/>
      </dsp:txXfrm>
    </dsp:sp>
    <dsp:sp modelId="{9BE54789-FBF4-4226-967D-4F69DEB9A904}">
      <dsp:nvSpPr>
        <dsp:cNvPr id="0" name=""/>
        <dsp:cNvSpPr/>
      </dsp:nvSpPr>
      <dsp:spPr>
        <a:xfrm rot="5400000">
          <a:off x="1014274" y="1710266"/>
          <a:ext cx="253999" cy="3047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 rot="-5400000">
        <a:off x="1049834" y="1735666"/>
        <a:ext cx="182879" cy="177799"/>
      </dsp:txXfrm>
    </dsp:sp>
    <dsp:sp modelId="{775F07DF-BF75-4BD2-B6AE-8BB5B737F2BB}">
      <dsp:nvSpPr>
        <dsp:cNvPr id="0" name=""/>
        <dsp:cNvSpPr/>
      </dsp:nvSpPr>
      <dsp:spPr>
        <a:xfrm>
          <a:off x="332310" y="2031999"/>
          <a:ext cx="1617926" cy="6773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Patříme k místu, kde žijeme</a:t>
          </a:r>
        </a:p>
      </dsp:txBody>
      <dsp:txXfrm>
        <a:off x="352148" y="2051837"/>
        <a:ext cx="1578250" cy="6376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F09CC-39C4-4E12-8643-DEC8A2753988}">
      <dsp:nvSpPr>
        <dsp:cNvPr id="0" name=""/>
        <dsp:cNvSpPr/>
      </dsp:nvSpPr>
      <dsp:spPr>
        <a:xfrm>
          <a:off x="148601" y="0"/>
          <a:ext cx="2103966" cy="6773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Dávná moudrost původních Američanů</a:t>
          </a:r>
        </a:p>
      </dsp:txBody>
      <dsp:txXfrm>
        <a:off x="168439" y="19838"/>
        <a:ext cx="2064290" cy="637657"/>
      </dsp:txXfrm>
    </dsp:sp>
    <dsp:sp modelId="{94E00AED-D822-46D3-9EF8-D4BDDBC8CC44}">
      <dsp:nvSpPr>
        <dsp:cNvPr id="0" name=""/>
        <dsp:cNvSpPr/>
      </dsp:nvSpPr>
      <dsp:spPr>
        <a:xfrm rot="5600457">
          <a:off x="1043713" y="694266"/>
          <a:ext cx="254432" cy="3047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 rot="-5400000">
        <a:off x="1081714" y="719514"/>
        <a:ext cx="182879" cy="178102"/>
      </dsp:txXfrm>
    </dsp:sp>
    <dsp:sp modelId="{B71ACA5B-8F82-448D-B584-8F2D307AD193}">
      <dsp:nvSpPr>
        <dsp:cNvPr id="0" name=""/>
        <dsp:cNvSpPr/>
      </dsp:nvSpPr>
      <dsp:spPr>
        <a:xfrm>
          <a:off x="89290" y="1015999"/>
          <a:ext cx="2103966" cy="6773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Modelový vzor</a:t>
          </a:r>
        </a:p>
      </dsp:txBody>
      <dsp:txXfrm>
        <a:off x="109128" y="1035837"/>
        <a:ext cx="2064290" cy="637657"/>
      </dsp:txXfrm>
    </dsp:sp>
    <dsp:sp modelId="{9BE54789-FBF4-4226-967D-4F69DEB9A904}">
      <dsp:nvSpPr>
        <dsp:cNvPr id="0" name=""/>
        <dsp:cNvSpPr/>
      </dsp:nvSpPr>
      <dsp:spPr>
        <a:xfrm rot="5400000">
          <a:off x="1014274" y="1710266"/>
          <a:ext cx="253999" cy="3047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 rot="-5400000">
        <a:off x="1049834" y="1735666"/>
        <a:ext cx="182879" cy="177799"/>
      </dsp:txXfrm>
    </dsp:sp>
    <dsp:sp modelId="{775F07DF-BF75-4BD2-B6AE-8BB5B737F2BB}">
      <dsp:nvSpPr>
        <dsp:cNvPr id="0" name=""/>
        <dsp:cNvSpPr/>
      </dsp:nvSpPr>
      <dsp:spPr>
        <a:xfrm>
          <a:off x="89290" y="2031999"/>
          <a:ext cx="2103966" cy="6773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Moudří lidé pečují o přírodu</a:t>
          </a:r>
        </a:p>
      </dsp:txBody>
      <dsp:txXfrm>
        <a:off x="109128" y="2051837"/>
        <a:ext cx="2064290" cy="637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6C1FCC-33EB-4C4F-BE7F-2D77F14A6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DE269F7-03AE-4C01-AD70-92E8AABC8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14D05D-2669-4679-A5CA-2D107AA9C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519-984D-4955-8148-88E1B887FCFC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279E05-A780-415F-812D-A47ECFCF5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CD361B-A966-4625-9C9E-09C39E4A2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299A-32DC-43DD-A67B-76567FBD60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540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748C21-DD7E-4EB8-A971-2B49FDEC5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4722AEC-609D-4844-A2E2-C15355356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3D6F08-8C00-4674-A5D1-808099320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519-984D-4955-8148-88E1B887FCFC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2CF2C2-D682-4A6A-9524-31B79D58F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538752-73D5-49DB-A372-7E99152B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299A-32DC-43DD-A67B-76567FBD60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263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FCD508D-4D13-4569-96A6-98FC2A7C3E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2B84994-FCD4-4024-B035-DC0B97389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DE73F9-1065-4265-B7A0-B2F763043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519-984D-4955-8148-88E1B887FCFC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9D34D6-6170-4CCA-80C9-775F04EEA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E774C5-E00F-4BBC-9F8D-E60A0F88D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299A-32DC-43DD-A67B-76567FBD60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4151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cs-CZ"/>
              <a:t>Klepnutím lze upravit styl předlohy nadpisů.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cs-CZ"/>
              <a:pPr/>
              <a:t>22.03.2023</a:t>
            </a:fld>
            <a:endParaRPr kumimoji="0" lang="cs-CZ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cs-CZ" sz="1900" b="1">
                <a:solidFill>
                  <a:srgbClr val="FFFFFF"/>
                </a:solidFill>
              </a:rPr>
              <a:pPr algn="ctr"/>
              <a:t>‹#›</a:t>
            </a:fld>
            <a:endParaRPr kumimoji="0" lang="cs-CZ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812800" y="1803400"/>
            <a:ext cx="10871200" cy="43688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36235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01143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26" name="Title 2"/>
          <p:cNvSpPr>
            <a:spLocks noGrp="1"/>
          </p:cNvSpPr>
          <p:nvPr>
            <p:ph type="title"/>
          </p:nvPr>
        </p:nvSpPr>
        <p:spPr>
          <a:xfrm>
            <a:off x="508001" y="177801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7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8440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3F5B33-2BBF-4358-9B73-C52971BEC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2BFCBF-856D-4615-AB0B-3FC21CB84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1D79E2-B589-480C-9BFD-3088F68F0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519-984D-4955-8148-88E1B887FCFC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7B9CC3-5E4F-4F08-8068-D152BE58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26905C-5D9F-4392-9E19-E4E3FE61F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299A-32DC-43DD-A67B-76567FBD60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89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7C1E57-14B7-49CA-8A15-F56F99D7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795E34-30F3-46E0-84A1-139361EE3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3D3247-46F8-41DF-A687-1F5DEF66D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519-984D-4955-8148-88E1B887FCFC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3958AE-F325-49EA-AC21-B9F52549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33A9D0-F701-4019-BB90-CABB20F2F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299A-32DC-43DD-A67B-76567FBD60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821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4B6BAB-F790-4FC4-BE6F-0C1C3D322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CD6996-05BB-459A-A84C-E4CE80DFB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FF8370E-1A34-4079-96FB-D0FED462E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6A03EE1-1997-486F-9BF4-41742FE71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519-984D-4955-8148-88E1B887FCFC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BC36124-98A6-469F-A0BD-EFD6E0E8E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8DDC76D-4F9A-4BE1-A207-63CBB2951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299A-32DC-43DD-A67B-76567FBD60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295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5CAB9F-40FA-4352-8E52-D32C9664C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09BCF33-16EC-4B7C-9BD3-9147D7113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718C956-E751-41A0-AF8B-1B3F30A7B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48B3F6D-7C2E-4D3E-B23E-160B460BF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623AD1E-9C87-4F73-AC4A-B88E9D9070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CF8B45E-6B6F-4297-A652-56A0A912F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519-984D-4955-8148-88E1B887FCFC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12ABBDF-127B-41CF-BFE7-7089EFB26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E9723F5-CC31-4904-BADF-6CF5F1C1D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299A-32DC-43DD-A67B-76567FBD60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16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A71728-2B9D-45DF-A464-CF088554F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D3A19D2-517E-49DA-AC74-300A193F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519-984D-4955-8148-88E1B887FCFC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D9827CE-5FED-4054-BF2B-C4EF20C27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483EC5E-C1F6-4009-9864-B12E543EC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299A-32DC-43DD-A67B-76567FBD60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49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1DAA45B-3C09-4C60-92BF-0CC6ECD09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519-984D-4955-8148-88E1B887FCFC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4C2D283-98EB-4D96-911D-A34C450DE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BEB682C-C5CF-43B3-B6B3-EC55FAB9F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299A-32DC-43DD-A67B-76567FBD60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1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1410AF-8A68-4F90-826E-C5107D4CC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317D81-161B-4A31-9513-85E0C5E98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2A7178C-C012-4FBA-98F3-C4CE7E748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D0DC46A-4151-4816-8BA5-C5A32EF4B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519-984D-4955-8148-88E1B887FCFC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C6C8F08-6C1D-4BBC-81FA-266E0D43B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197C211-BCAE-4EA7-A61B-48D65C70A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299A-32DC-43DD-A67B-76567FBD60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776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1C5548-F1D7-42DB-8F44-F578EB307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84DBA82-A805-4364-8849-226E85AB9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956DDC9-61FD-4626-9FD4-47CF6E292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3085C2B-AF02-41DB-A3DA-143EA651E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6519-984D-4955-8148-88E1B887FCFC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6DEC48B-6E81-4AF5-AA8D-7C6C7E216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3A652-CA6C-427D-AAD9-445F64E5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299A-32DC-43DD-A67B-76567FBD60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404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DDD3983-AF3F-4196-965B-0FB4C9C68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A1EEA58-2CC1-449B-AC93-38B34B6CE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69D967-072E-499F-A523-AAE8F9010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16519-984D-4955-8148-88E1B887FCFC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34C8D5-9CD9-4D7D-B2D7-696D7D1562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B7BC5E-1D44-4C35-A1B2-4E3F8FF7C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6299A-32DC-43DD-A67B-76567FBD60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6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wlnetwork.org/media/66672/frames_-_full_text.pdf" TargetMode="External"/><Relationship Id="rId2" Type="http://schemas.openxmlformats.org/officeDocument/2006/relationships/hyperlink" Target="https://www.mdpi.com/2071-1050/12/11/4451/htm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E5838E-5783-4C29-838B-9C6BE2B9D2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703" y="1310656"/>
            <a:ext cx="8762260" cy="2306637"/>
          </a:xfrm>
        </p:spPr>
        <p:txBody>
          <a:bodyPr>
            <a:normAutofit/>
          </a:bodyPr>
          <a:lstStyle/>
          <a:p>
            <a:r>
              <a:rPr lang="cs-CZ" dirty="0"/>
              <a:t>Metodika přípravy programů: Zarámování</a:t>
            </a:r>
            <a:endParaRPr lang="cs-CZ" dirty="0">
              <a:latin typeface="Montserrat Light" panose="00000400000000000000" pitchFamily="2" charset="-18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E901CE4-9FD4-4039-9733-D268BC3CB3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703" y="4258905"/>
            <a:ext cx="9144000" cy="1655762"/>
          </a:xfrm>
        </p:spPr>
        <p:txBody>
          <a:bodyPr/>
          <a:lstStyle/>
          <a:p>
            <a:r>
              <a:rPr lang="cs-CZ" dirty="0">
                <a:latin typeface="Montserrat Light" panose="00000400000000000000" pitchFamily="2" charset="-18"/>
              </a:rPr>
              <a:t>Jan Činčera, Katedra environmentálních studií,</a:t>
            </a:r>
          </a:p>
          <a:p>
            <a:r>
              <a:rPr lang="cs-CZ" dirty="0">
                <a:latin typeface="Montserrat Light" panose="00000400000000000000" pitchFamily="2" charset="-18"/>
              </a:rPr>
              <a:t>Masarykova univerzita</a:t>
            </a:r>
          </a:p>
          <a:p>
            <a:r>
              <a:rPr lang="cs-CZ" dirty="0">
                <a:latin typeface="Montserrat Light" panose="00000400000000000000" pitchFamily="2" charset="-18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196470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id="{4F34BE07-268D-4690-ABFB-A2A3F2748E82}"/>
              </a:ext>
            </a:extLst>
          </p:cNvPr>
          <p:cNvSpPr>
            <a:spLocks/>
          </p:cNvSpPr>
          <p:nvPr/>
        </p:nvSpPr>
        <p:spPr bwMode="auto">
          <a:xfrm>
            <a:off x="206166" y="152518"/>
            <a:ext cx="1941641" cy="2333459"/>
          </a:xfrm>
          <a:custGeom>
            <a:avLst/>
            <a:gdLst/>
            <a:ahLst/>
            <a:cxnLst>
              <a:cxn ang="0">
                <a:pos x="61" y="76"/>
              </a:cxn>
              <a:cxn ang="0">
                <a:pos x="200" y="76"/>
              </a:cxn>
              <a:cxn ang="0">
                <a:pos x="191" y="69"/>
              </a:cxn>
              <a:cxn ang="0">
                <a:pos x="179" y="41"/>
              </a:cxn>
              <a:cxn ang="0">
                <a:pos x="191" y="12"/>
              </a:cxn>
              <a:cxn ang="0">
                <a:pos x="220" y="0"/>
              </a:cxn>
              <a:cxn ang="0">
                <a:pos x="248" y="12"/>
              </a:cxn>
              <a:cxn ang="0">
                <a:pos x="260" y="41"/>
              </a:cxn>
              <a:cxn ang="0">
                <a:pos x="248" y="69"/>
              </a:cxn>
              <a:cxn ang="0">
                <a:pos x="239" y="76"/>
              </a:cxn>
              <a:cxn ang="0">
                <a:pos x="372" y="76"/>
              </a:cxn>
              <a:cxn ang="0">
                <a:pos x="372" y="197"/>
              </a:cxn>
              <a:cxn ang="0">
                <a:pos x="367" y="191"/>
              </a:cxn>
              <a:cxn ang="0">
                <a:pos x="338" y="179"/>
              </a:cxn>
              <a:cxn ang="0">
                <a:pos x="309" y="191"/>
              </a:cxn>
              <a:cxn ang="0">
                <a:pos x="297" y="220"/>
              </a:cxn>
              <a:cxn ang="0">
                <a:pos x="309" y="248"/>
              </a:cxn>
              <a:cxn ang="0">
                <a:pos x="338" y="260"/>
              </a:cxn>
              <a:cxn ang="0">
                <a:pos x="367" y="248"/>
              </a:cxn>
              <a:cxn ang="0">
                <a:pos x="372" y="242"/>
              </a:cxn>
              <a:cxn ang="0">
                <a:pos x="372" y="387"/>
              </a:cxn>
              <a:cxn ang="0">
                <a:pos x="340" y="385"/>
              </a:cxn>
              <a:cxn ang="0">
                <a:pos x="302" y="446"/>
              </a:cxn>
              <a:cxn ang="0">
                <a:pos x="242" y="430"/>
              </a:cxn>
              <a:cxn ang="0">
                <a:pos x="247" y="361"/>
              </a:cxn>
              <a:cxn ang="0">
                <a:pos x="184" y="323"/>
              </a:cxn>
              <a:cxn ang="0">
                <a:pos x="129" y="363"/>
              </a:cxn>
              <a:cxn ang="0">
                <a:pos x="106" y="342"/>
              </a:cxn>
              <a:cxn ang="0">
                <a:pos x="82" y="316"/>
              </a:cxn>
              <a:cxn ang="0">
                <a:pos x="118" y="254"/>
              </a:cxn>
              <a:cxn ang="0">
                <a:pos x="86" y="199"/>
              </a:cxn>
              <a:cxn ang="0">
                <a:pos x="15" y="199"/>
              </a:cxn>
              <a:cxn ang="0">
                <a:pos x="0" y="141"/>
              </a:cxn>
              <a:cxn ang="0">
                <a:pos x="62" y="104"/>
              </a:cxn>
              <a:cxn ang="0">
                <a:pos x="61" y="84"/>
              </a:cxn>
              <a:cxn ang="0">
                <a:pos x="61" y="76"/>
              </a:cxn>
            </a:cxnLst>
            <a:rect l="0" t="0" r="r" b="b"/>
            <a:pathLst>
              <a:path w="372" h="446">
                <a:moveTo>
                  <a:pt x="61" y="76"/>
                </a:moveTo>
                <a:cubicBezTo>
                  <a:pt x="200" y="76"/>
                  <a:pt x="200" y="76"/>
                  <a:pt x="200" y="76"/>
                </a:cubicBezTo>
                <a:cubicBezTo>
                  <a:pt x="197" y="74"/>
                  <a:pt x="194" y="72"/>
                  <a:pt x="191" y="69"/>
                </a:cubicBezTo>
                <a:cubicBezTo>
                  <a:pt x="183" y="61"/>
                  <a:pt x="179" y="52"/>
                  <a:pt x="179" y="41"/>
                </a:cubicBezTo>
                <a:cubicBezTo>
                  <a:pt x="179" y="29"/>
                  <a:pt x="183" y="20"/>
                  <a:pt x="191" y="12"/>
                </a:cubicBezTo>
                <a:cubicBezTo>
                  <a:pt x="199" y="4"/>
                  <a:pt x="209" y="0"/>
                  <a:pt x="220" y="0"/>
                </a:cubicBezTo>
                <a:cubicBezTo>
                  <a:pt x="231" y="0"/>
                  <a:pt x="241" y="4"/>
                  <a:pt x="248" y="12"/>
                </a:cubicBezTo>
                <a:cubicBezTo>
                  <a:pt x="256" y="20"/>
                  <a:pt x="260" y="29"/>
                  <a:pt x="260" y="41"/>
                </a:cubicBezTo>
                <a:cubicBezTo>
                  <a:pt x="260" y="52"/>
                  <a:pt x="256" y="61"/>
                  <a:pt x="248" y="69"/>
                </a:cubicBezTo>
                <a:cubicBezTo>
                  <a:pt x="246" y="72"/>
                  <a:pt x="243" y="74"/>
                  <a:pt x="239" y="76"/>
                </a:cubicBezTo>
                <a:cubicBezTo>
                  <a:pt x="372" y="76"/>
                  <a:pt x="372" y="76"/>
                  <a:pt x="372" y="76"/>
                </a:cubicBezTo>
                <a:cubicBezTo>
                  <a:pt x="372" y="197"/>
                  <a:pt x="372" y="197"/>
                  <a:pt x="372" y="197"/>
                </a:cubicBezTo>
                <a:cubicBezTo>
                  <a:pt x="370" y="195"/>
                  <a:pt x="369" y="193"/>
                  <a:pt x="367" y="191"/>
                </a:cubicBezTo>
                <a:cubicBezTo>
                  <a:pt x="359" y="183"/>
                  <a:pt x="349" y="179"/>
                  <a:pt x="338" y="179"/>
                </a:cubicBezTo>
                <a:cubicBezTo>
                  <a:pt x="327" y="179"/>
                  <a:pt x="317" y="183"/>
                  <a:pt x="309" y="191"/>
                </a:cubicBezTo>
                <a:cubicBezTo>
                  <a:pt x="301" y="199"/>
                  <a:pt x="297" y="209"/>
                  <a:pt x="297" y="220"/>
                </a:cubicBezTo>
                <a:cubicBezTo>
                  <a:pt x="297" y="231"/>
                  <a:pt x="301" y="241"/>
                  <a:pt x="309" y="248"/>
                </a:cubicBezTo>
                <a:cubicBezTo>
                  <a:pt x="317" y="256"/>
                  <a:pt x="327" y="260"/>
                  <a:pt x="338" y="260"/>
                </a:cubicBezTo>
                <a:cubicBezTo>
                  <a:pt x="349" y="260"/>
                  <a:pt x="359" y="256"/>
                  <a:pt x="367" y="248"/>
                </a:cubicBezTo>
                <a:cubicBezTo>
                  <a:pt x="369" y="246"/>
                  <a:pt x="370" y="244"/>
                  <a:pt x="372" y="242"/>
                </a:cubicBezTo>
                <a:cubicBezTo>
                  <a:pt x="372" y="387"/>
                  <a:pt x="372" y="387"/>
                  <a:pt x="372" y="387"/>
                </a:cubicBezTo>
                <a:cubicBezTo>
                  <a:pt x="361" y="387"/>
                  <a:pt x="351" y="386"/>
                  <a:pt x="340" y="385"/>
                </a:cubicBezTo>
                <a:cubicBezTo>
                  <a:pt x="302" y="446"/>
                  <a:pt x="302" y="446"/>
                  <a:pt x="302" y="446"/>
                </a:cubicBezTo>
                <a:cubicBezTo>
                  <a:pt x="281" y="443"/>
                  <a:pt x="261" y="437"/>
                  <a:pt x="242" y="430"/>
                </a:cubicBezTo>
                <a:cubicBezTo>
                  <a:pt x="247" y="361"/>
                  <a:pt x="247" y="361"/>
                  <a:pt x="247" y="361"/>
                </a:cubicBezTo>
                <a:cubicBezTo>
                  <a:pt x="225" y="351"/>
                  <a:pt x="204" y="338"/>
                  <a:pt x="184" y="323"/>
                </a:cubicBezTo>
                <a:cubicBezTo>
                  <a:pt x="129" y="363"/>
                  <a:pt x="129" y="363"/>
                  <a:pt x="129" y="363"/>
                </a:cubicBezTo>
                <a:cubicBezTo>
                  <a:pt x="121" y="356"/>
                  <a:pt x="113" y="349"/>
                  <a:pt x="106" y="342"/>
                </a:cubicBezTo>
                <a:cubicBezTo>
                  <a:pt x="97" y="333"/>
                  <a:pt x="89" y="325"/>
                  <a:pt x="82" y="316"/>
                </a:cubicBezTo>
                <a:cubicBezTo>
                  <a:pt x="118" y="254"/>
                  <a:pt x="118" y="254"/>
                  <a:pt x="118" y="254"/>
                </a:cubicBezTo>
                <a:cubicBezTo>
                  <a:pt x="105" y="237"/>
                  <a:pt x="94" y="219"/>
                  <a:pt x="86" y="199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8" y="180"/>
                  <a:pt x="3" y="161"/>
                  <a:pt x="0" y="141"/>
                </a:cubicBezTo>
                <a:cubicBezTo>
                  <a:pt x="62" y="104"/>
                  <a:pt x="62" y="104"/>
                  <a:pt x="62" y="104"/>
                </a:cubicBezTo>
                <a:cubicBezTo>
                  <a:pt x="62" y="98"/>
                  <a:pt x="61" y="91"/>
                  <a:pt x="61" y="84"/>
                </a:cubicBezTo>
                <a:lnTo>
                  <a:pt x="61" y="76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  <a:ln w="19050">
            <a:solidFill>
              <a:schemeClr val="accent3"/>
            </a:solidFill>
            <a:round/>
            <a:headEnd/>
            <a:tailEnd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latin typeface="Lato Light" charset="0"/>
              <a:ea typeface="微软雅黑 Light" panose="020B0502040204020203" pitchFamily="34" charset="-122"/>
            </a:endParaRPr>
          </a:p>
        </p:txBody>
      </p:sp>
      <p:grpSp>
        <p:nvGrpSpPr>
          <p:cNvPr id="3" name="Group 36">
            <a:extLst>
              <a:ext uri="{FF2B5EF4-FFF2-40B4-BE49-F238E27FC236}">
                <a16:creationId xmlns:a16="http://schemas.microsoft.com/office/drawing/2014/main" id="{A544FA6D-7CC1-44F5-A025-D64A05390A6E}"/>
              </a:ext>
            </a:extLst>
          </p:cNvPr>
          <p:cNvGrpSpPr/>
          <p:nvPr/>
        </p:nvGrpSpPr>
        <p:grpSpPr>
          <a:xfrm>
            <a:off x="1176987" y="988273"/>
            <a:ext cx="396740" cy="396740"/>
            <a:chOff x="2897188" y="561975"/>
            <a:chExt cx="1173162" cy="11731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" name="Freeform 21">
              <a:extLst>
                <a:ext uri="{FF2B5EF4-FFF2-40B4-BE49-F238E27FC236}">
                  <a16:creationId xmlns:a16="http://schemas.microsoft.com/office/drawing/2014/main" id="{D3274FD5-BFD5-4494-99D0-86116BEE4F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7188" y="914400"/>
              <a:ext cx="606425" cy="820738"/>
            </a:xfrm>
            <a:custGeom>
              <a:avLst/>
              <a:gdLst>
                <a:gd name="T0" fmla="*/ 0 w 992"/>
                <a:gd name="T1" fmla="*/ 1312 h 1344"/>
                <a:gd name="T2" fmla="*/ 32 w 992"/>
                <a:gd name="T3" fmla="*/ 1344 h 1344"/>
                <a:gd name="T4" fmla="*/ 32 w 992"/>
                <a:gd name="T5" fmla="*/ 1344 h 1344"/>
                <a:gd name="T6" fmla="*/ 384 w 992"/>
                <a:gd name="T7" fmla="*/ 1344 h 1344"/>
                <a:gd name="T8" fmla="*/ 416 w 992"/>
                <a:gd name="T9" fmla="*/ 1312 h 1344"/>
                <a:gd name="T10" fmla="*/ 416 w 992"/>
                <a:gd name="T11" fmla="*/ 1312 h 1344"/>
                <a:gd name="T12" fmla="*/ 416 w 992"/>
                <a:gd name="T13" fmla="*/ 1088 h 1344"/>
                <a:gd name="T14" fmla="*/ 832 w 992"/>
                <a:gd name="T15" fmla="*/ 1088 h 1344"/>
                <a:gd name="T16" fmla="*/ 864 w 992"/>
                <a:gd name="T17" fmla="*/ 1056 h 1344"/>
                <a:gd name="T18" fmla="*/ 864 w 992"/>
                <a:gd name="T19" fmla="*/ 1056 h 1344"/>
                <a:gd name="T20" fmla="*/ 864 w 992"/>
                <a:gd name="T21" fmla="*/ 832 h 1344"/>
                <a:gd name="T22" fmla="*/ 960 w 992"/>
                <a:gd name="T23" fmla="*/ 832 h 1344"/>
                <a:gd name="T24" fmla="*/ 992 w 992"/>
                <a:gd name="T25" fmla="*/ 800 h 1344"/>
                <a:gd name="T26" fmla="*/ 987 w 992"/>
                <a:gd name="T27" fmla="*/ 782 h 1344"/>
                <a:gd name="T28" fmla="*/ 864 w 992"/>
                <a:gd name="T29" fmla="*/ 598 h 1344"/>
                <a:gd name="T30" fmla="*/ 864 w 992"/>
                <a:gd name="T31" fmla="*/ 432 h 1344"/>
                <a:gd name="T32" fmla="*/ 432 w 992"/>
                <a:gd name="T33" fmla="*/ 0 h 1344"/>
                <a:gd name="T34" fmla="*/ 0 w 992"/>
                <a:gd name="T35" fmla="*/ 432 h 1344"/>
                <a:gd name="T36" fmla="*/ 0 w 992"/>
                <a:gd name="T37" fmla="*/ 1312 h 1344"/>
                <a:gd name="T38" fmla="*/ 64 w 992"/>
                <a:gd name="T39" fmla="*/ 432 h 1344"/>
                <a:gd name="T40" fmla="*/ 432 w 992"/>
                <a:gd name="T41" fmla="*/ 64 h 1344"/>
                <a:gd name="T42" fmla="*/ 800 w 992"/>
                <a:gd name="T43" fmla="*/ 432 h 1344"/>
                <a:gd name="T44" fmla="*/ 800 w 992"/>
                <a:gd name="T45" fmla="*/ 608 h 1344"/>
                <a:gd name="T46" fmla="*/ 805 w 992"/>
                <a:gd name="T47" fmla="*/ 625 h 1344"/>
                <a:gd name="T48" fmla="*/ 900 w 992"/>
                <a:gd name="T49" fmla="*/ 768 h 1344"/>
                <a:gd name="T50" fmla="*/ 832 w 992"/>
                <a:gd name="T51" fmla="*/ 768 h 1344"/>
                <a:gd name="T52" fmla="*/ 800 w 992"/>
                <a:gd name="T53" fmla="*/ 800 h 1344"/>
                <a:gd name="T54" fmla="*/ 800 w 992"/>
                <a:gd name="T55" fmla="*/ 800 h 1344"/>
                <a:gd name="T56" fmla="*/ 800 w 992"/>
                <a:gd name="T57" fmla="*/ 1024 h 1344"/>
                <a:gd name="T58" fmla="*/ 384 w 992"/>
                <a:gd name="T59" fmla="*/ 1024 h 1344"/>
                <a:gd name="T60" fmla="*/ 352 w 992"/>
                <a:gd name="T61" fmla="*/ 1056 h 1344"/>
                <a:gd name="T62" fmla="*/ 352 w 992"/>
                <a:gd name="T63" fmla="*/ 1056 h 1344"/>
                <a:gd name="T64" fmla="*/ 352 w 992"/>
                <a:gd name="T65" fmla="*/ 1280 h 1344"/>
                <a:gd name="T66" fmla="*/ 64 w 992"/>
                <a:gd name="T67" fmla="*/ 1280 h 1344"/>
                <a:gd name="T68" fmla="*/ 64 w 992"/>
                <a:gd name="T69" fmla="*/ 432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92" h="1344">
                  <a:moveTo>
                    <a:pt x="0" y="1312"/>
                  </a:moveTo>
                  <a:cubicBezTo>
                    <a:pt x="0" y="1329"/>
                    <a:pt x="14" y="1344"/>
                    <a:pt x="32" y="1344"/>
                  </a:cubicBezTo>
                  <a:cubicBezTo>
                    <a:pt x="32" y="1344"/>
                    <a:pt x="32" y="1344"/>
                    <a:pt x="32" y="1344"/>
                  </a:cubicBezTo>
                  <a:cubicBezTo>
                    <a:pt x="384" y="1344"/>
                    <a:pt x="384" y="1344"/>
                    <a:pt x="384" y="1344"/>
                  </a:cubicBezTo>
                  <a:cubicBezTo>
                    <a:pt x="402" y="1344"/>
                    <a:pt x="416" y="1329"/>
                    <a:pt x="416" y="1312"/>
                  </a:cubicBezTo>
                  <a:cubicBezTo>
                    <a:pt x="416" y="1312"/>
                    <a:pt x="416" y="1312"/>
                    <a:pt x="416" y="1312"/>
                  </a:cubicBezTo>
                  <a:cubicBezTo>
                    <a:pt x="416" y="1088"/>
                    <a:pt x="416" y="1088"/>
                    <a:pt x="416" y="1088"/>
                  </a:cubicBezTo>
                  <a:cubicBezTo>
                    <a:pt x="832" y="1088"/>
                    <a:pt x="832" y="1088"/>
                    <a:pt x="832" y="1088"/>
                  </a:cubicBezTo>
                  <a:cubicBezTo>
                    <a:pt x="850" y="1088"/>
                    <a:pt x="864" y="1073"/>
                    <a:pt x="864" y="1056"/>
                  </a:cubicBezTo>
                  <a:cubicBezTo>
                    <a:pt x="864" y="1056"/>
                    <a:pt x="864" y="1056"/>
                    <a:pt x="864" y="1056"/>
                  </a:cubicBezTo>
                  <a:cubicBezTo>
                    <a:pt x="864" y="832"/>
                    <a:pt x="864" y="832"/>
                    <a:pt x="864" y="832"/>
                  </a:cubicBezTo>
                  <a:cubicBezTo>
                    <a:pt x="960" y="832"/>
                    <a:pt x="960" y="832"/>
                    <a:pt x="960" y="832"/>
                  </a:cubicBezTo>
                  <a:cubicBezTo>
                    <a:pt x="978" y="832"/>
                    <a:pt x="992" y="817"/>
                    <a:pt x="992" y="800"/>
                  </a:cubicBezTo>
                  <a:cubicBezTo>
                    <a:pt x="992" y="793"/>
                    <a:pt x="990" y="787"/>
                    <a:pt x="987" y="782"/>
                  </a:cubicBezTo>
                  <a:cubicBezTo>
                    <a:pt x="864" y="598"/>
                    <a:pt x="864" y="598"/>
                    <a:pt x="864" y="598"/>
                  </a:cubicBezTo>
                  <a:cubicBezTo>
                    <a:pt x="864" y="432"/>
                    <a:pt x="864" y="432"/>
                    <a:pt x="864" y="432"/>
                  </a:cubicBezTo>
                  <a:cubicBezTo>
                    <a:pt x="864" y="193"/>
                    <a:pt x="671" y="0"/>
                    <a:pt x="432" y="0"/>
                  </a:cubicBezTo>
                  <a:cubicBezTo>
                    <a:pt x="193" y="0"/>
                    <a:pt x="0" y="193"/>
                    <a:pt x="0" y="432"/>
                  </a:cubicBezTo>
                  <a:lnTo>
                    <a:pt x="0" y="1312"/>
                  </a:lnTo>
                  <a:close/>
                  <a:moveTo>
                    <a:pt x="64" y="432"/>
                  </a:moveTo>
                  <a:cubicBezTo>
                    <a:pt x="64" y="228"/>
                    <a:pt x="229" y="64"/>
                    <a:pt x="432" y="64"/>
                  </a:cubicBezTo>
                  <a:cubicBezTo>
                    <a:pt x="635" y="64"/>
                    <a:pt x="800" y="228"/>
                    <a:pt x="800" y="432"/>
                  </a:cubicBezTo>
                  <a:cubicBezTo>
                    <a:pt x="800" y="608"/>
                    <a:pt x="800" y="608"/>
                    <a:pt x="800" y="608"/>
                  </a:cubicBezTo>
                  <a:cubicBezTo>
                    <a:pt x="800" y="614"/>
                    <a:pt x="802" y="620"/>
                    <a:pt x="805" y="625"/>
                  </a:cubicBezTo>
                  <a:cubicBezTo>
                    <a:pt x="900" y="768"/>
                    <a:pt x="900" y="768"/>
                    <a:pt x="900" y="768"/>
                  </a:cubicBezTo>
                  <a:cubicBezTo>
                    <a:pt x="832" y="768"/>
                    <a:pt x="832" y="768"/>
                    <a:pt x="832" y="768"/>
                  </a:cubicBezTo>
                  <a:cubicBezTo>
                    <a:pt x="814" y="768"/>
                    <a:pt x="800" y="782"/>
                    <a:pt x="800" y="800"/>
                  </a:cubicBezTo>
                  <a:cubicBezTo>
                    <a:pt x="800" y="800"/>
                    <a:pt x="800" y="800"/>
                    <a:pt x="800" y="800"/>
                  </a:cubicBezTo>
                  <a:cubicBezTo>
                    <a:pt x="800" y="1024"/>
                    <a:pt x="800" y="1024"/>
                    <a:pt x="800" y="1024"/>
                  </a:cubicBezTo>
                  <a:cubicBezTo>
                    <a:pt x="384" y="1024"/>
                    <a:pt x="384" y="1024"/>
                    <a:pt x="384" y="1024"/>
                  </a:cubicBezTo>
                  <a:cubicBezTo>
                    <a:pt x="366" y="1024"/>
                    <a:pt x="352" y="1038"/>
                    <a:pt x="352" y="1056"/>
                  </a:cubicBezTo>
                  <a:cubicBezTo>
                    <a:pt x="352" y="1056"/>
                    <a:pt x="352" y="1056"/>
                    <a:pt x="352" y="1056"/>
                  </a:cubicBezTo>
                  <a:cubicBezTo>
                    <a:pt x="352" y="1280"/>
                    <a:pt x="352" y="1280"/>
                    <a:pt x="352" y="1280"/>
                  </a:cubicBezTo>
                  <a:cubicBezTo>
                    <a:pt x="64" y="1280"/>
                    <a:pt x="64" y="1280"/>
                    <a:pt x="64" y="1280"/>
                  </a:cubicBezTo>
                  <a:lnTo>
                    <a:pt x="64" y="4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22">
              <a:extLst>
                <a:ext uri="{FF2B5EF4-FFF2-40B4-BE49-F238E27FC236}">
                  <a16:creationId xmlns:a16="http://schemas.microsoft.com/office/drawing/2014/main" id="{221AA8B4-10FB-442B-B158-0CD3170907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3088" y="1090613"/>
              <a:ext cx="117475" cy="117475"/>
            </a:xfrm>
            <a:custGeom>
              <a:avLst/>
              <a:gdLst>
                <a:gd name="T0" fmla="*/ 96 w 192"/>
                <a:gd name="T1" fmla="*/ 192 h 192"/>
                <a:gd name="T2" fmla="*/ 192 w 192"/>
                <a:gd name="T3" fmla="*/ 96 h 192"/>
                <a:gd name="T4" fmla="*/ 96 w 192"/>
                <a:gd name="T5" fmla="*/ 0 h 192"/>
                <a:gd name="T6" fmla="*/ 0 w 192"/>
                <a:gd name="T7" fmla="*/ 96 h 192"/>
                <a:gd name="T8" fmla="*/ 96 w 192"/>
                <a:gd name="T9" fmla="*/ 192 h 192"/>
                <a:gd name="T10" fmla="*/ 96 w 192"/>
                <a:gd name="T11" fmla="*/ 64 h 192"/>
                <a:gd name="T12" fmla="*/ 128 w 192"/>
                <a:gd name="T13" fmla="*/ 96 h 192"/>
                <a:gd name="T14" fmla="*/ 96 w 192"/>
                <a:gd name="T15" fmla="*/ 128 h 192"/>
                <a:gd name="T16" fmla="*/ 64 w 192"/>
                <a:gd name="T17" fmla="*/ 96 h 192"/>
                <a:gd name="T18" fmla="*/ 96 w 192"/>
                <a:gd name="T19" fmla="*/ 6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92">
                  <a:moveTo>
                    <a:pt x="96" y="192"/>
                  </a:moveTo>
                  <a:cubicBezTo>
                    <a:pt x="149" y="192"/>
                    <a:pt x="192" y="149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ubicBezTo>
                    <a:pt x="43" y="0"/>
                    <a:pt x="0" y="43"/>
                    <a:pt x="0" y="96"/>
                  </a:cubicBezTo>
                  <a:cubicBezTo>
                    <a:pt x="0" y="149"/>
                    <a:pt x="43" y="192"/>
                    <a:pt x="96" y="192"/>
                  </a:cubicBezTo>
                  <a:moveTo>
                    <a:pt x="96" y="64"/>
                  </a:moveTo>
                  <a:cubicBezTo>
                    <a:pt x="114" y="64"/>
                    <a:pt x="128" y="78"/>
                    <a:pt x="128" y="96"/>
                  </a:cubicBezTo>
                  <a:cubicBezTo>
                    <a:pt x="128" y="113"/>
                    <a:pt x="114" y="128"/>
                    <a:pt x="96" y="128"/>
                  </a:cubicBezTo>
                  <a:cubicBezTo>
                    <a:pt x="78" y="128"/>
                    <a:pt x="64" y="113"/>
                    <a:pt x="64" y="96"/>
                  </a:cubicBezTo>
                  <a:cubicBezTo>
                    <a:pt x="64" y="78"/>
                    <a:pt x="78" y="64"/>
                    <a:pt x="96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DFE7F80E-924B-4D35-A46B-458D05EC70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16250" y="993775"/>
              <a:ext cx="311150" cy="309563"/>
            </a:xfrm>
            <a:custGeom>
              <a:avLst/>
              <a:gdLst>
                <a:gd name="T0" fmla="*/ 196 w 508"/>
                <a:gd name="T1" fmla="*/ 490 h 507"/>
                <a:gd name="T2" fmla="*/ 284 w 508"/>
                <a:gd name="T3" fmla="*/ 507 h 507"/>
                <a:gd name="T4" fmla="*/ 332 w 508"/>
                <a:gd name="T5" fmla="*/ 453 h 507"/>
                <a:gd name="T6" fmla="*/ 380 w 508"/>
                <a:gd name="T7" fmla="*/ 462 h 507"/>
                <a:gd name="T8" fmla="*/ 458 w 508"/>
                <a:gd name="T9" fmla="*/ 408 h 507"/>
                <a:gd name="T10" fmla="*/ 450 w 508"/>
                <a:gd name="T11" fmla="*/ 340 h 507"/>
                <a:gd name="T12" fmla="*/ 490 w 508"/>
                <a:gd name="T13" fmla="*/ 312 h 507"/>
                <a:gd name="T14" fmla="*/ 508 w 508"/>
                <a:gd name="T15" fmla="*/ 224 h 507"/>
                <a:gd name="T16" fmla="*/ 453 w 508"/>
                <a:gd name="T17" fmla="*/ 176 h 507"/>
                <a:gd name="T18" fmla="*/ 463 w 508"/>
                <a:gd name="T19" fmla="*/ 128 h 507"/>
                <a:gd name="T20" fmla="*/ 409 w 508"/>
                <a:gd name="T21" fmla="*/ 50 h 507"/>
                <a:gd name="T22" fmla="*/ 340 w 508"/>
                <a:gd name="T23" fmla="*/ 58 h 507"/>
                <a:gd name="T24" fmla="*/ 312 w 508"/>
                <a:gd name="T25" fmla="*/ 17 h 507"/>
                <a:gd name="T26" fmla="*/ 224 w 508"/>
                <a:gd name="T27" fmla="*/ 0 h 507"/>
                <a:gd name="T28" fmla="*/ 176 w 508"/>
                <a:gd name="T29" fmla="*/ 54 h 507"/>
                <a:gd name="T30" fmla="*/ 128 w 508"/>
                <a:gd name="T31" fmla="*/ 45 h 507"/>
                <a:gd name="T32" fmla="*/ 51 w 508"/>
                <a:gd name="T33" fmla="*/ 99 h 507"/>
                <a:gd name="T34" fmla="*/ 58 w 508"/>
                <a:gd name="T35" fmla="*/ 167 h 507"/>
                <a:gd name="T36" fmla="*/ 18 w 508"/>
                <a:gd name="T37" fmla="*/ 195 h 507"/>
                <a:gd name="T38" fmla="*/ 0 w 508"/>
                <a:gd name="T39" fmla="*/ 284 h 507"/>
                <a:gd name="T40" fmla="*/ 55 w 508"/>
                <a:gd name="T41" fmla="*/ 331 h 507"/>
                <a:gd name="T42" fmla="*/ 45 w 508"/>
                <a:gd name="T43" fmla="*/ 379 h 507"/>
                <a:gd name="T44" fmla="*/ 99 w 508"/>
                <a:gd name="T45" fmla="*/ 457 h 507"/>
                <a:gd name="T46" fmla="*/ 168 w 508"/>
                <a:gd name="T47" fmla="*/ 449 h 507"/>
                <a:gd name="T48" fmla="*/ 125 w 508"/>
                <a:gd name="T49" fmla="*/ 396 h 507"/>
                <a:gd name="T50" fmla="*/ 123 w 508"/>
                <a:gd name="T51" fmla="*/ 347 h 507"/>
                <a:gd name="T52" fmla="*/ 111 w 508"/>
                <a:gd name="T53" fmla="*/ 299 h 507"/>
                <a:gd name="T54" fmla="*/ 64 w 508"/>
                <a:gd name="T55" fmla="*/ 264 h 507"/>
                <a:gd name="T56" fmla="*/ 95 w 508"/>
                <a:gd name="T57" fmla="*/ 227 h 507"/>
                <a:gd name="T58" fmla="*/ 121 w 508"/>
                <a:gd name="T59" fmla="*/ 185 h 507"/>
                <a:gd name="T60" fmla="*/ 112 w 508"/>
                <a:gd name="T61" fmla="*/ 125 h 507"/>
                <a:gd name="T62" fmla="*/ 161 w 508"/>
                <a:gd name="T63" fmla="*/ 123 h 507"/>
                <a:gd name="T64" fmla="*/ 209 w 508"/>
                <a:gd name="T65" fmla="*/ 111 h 507"/>
                <a:gd name="T66" fmla="*/ 243 w 508"/>
                <a:gd name="T67" fmla="*/ 64 h 507"/>
                <a:gd name="T68" fmla="*/ 280 w 508"/>
                <a:gd name="T69" fmla="*/ 95 h 507"/>
                <a:gd name="T70" fmla="*/ 323 w 508"/>
                <a:gd name="T71" fmla="*/ 120 h 507"/>
                <a:gd name="T72" fmla="*/ 383 w 508"/>
                <a:gd name="T73" fmla="*/ 111 h 507"/>
                <a:gd name="T74" fmla="*/ 385 w 508"/>
                <a:gd name="T75" fmla="*/ 160 h 507"/>
                <a:gd name="T76" fmla="*/ 397 w 508"/>
                <a:gd name="T77" fmla="*/ 208 h 507"/>
                <a:gd name="T78" fmla="*/ 444 w 508"/>
                <a:gd name="T79" fmla="*/ 243 h 507"/>
                <a:gd name="T80" fmla="*/ 413 w 508"/>
                <a:gd name="T81" fmla="*/ 280 h 507"/>
                <a:gd name="T82" fmla="*/ 387 w 508"/>
                <a:gd name="T83" fmla="*/ 323 h 507"/>
                <a:gd name="T84" fmla="*/ 396 w 508"/>
                <a:gd name="T85" fmla="*/ 382 h 507"/>
                <a:gd name="T86" fmla="*/ 348 w 508"/>
                <a:gd name="T87" fmla="*/ 385 h 507"/>
                <a:gd name="T88" fmla="*/ 299 w 508"/>
                <a:gd name="T89" fmla="*/ 397 h 507"/>
                <a:gd name="T90" fmla="*/ 265 w 508"/>
                <a:gd name="T91" fmla="*/ 443 h 507"/>
                <a:gd name="T92" fmla="*/ 228 w 508"/>
                <a:gd name="T93" fmla="*/ 412 h 507"/>
                <a:gd name="T94" fmla="*/ 185 w 508"/>
                <a:gd name="T95" fmla="*/ 387 h 507"/>
                <a:gd name="T96" fmla="*/ 125 w 508"/>
                <a:gd name="T97" fmla="*/ 396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8" h="507">
                  <a:moveTo>
                    <a:pt x="176" y="453"/>
                  </a:moveTo>
                  <a:cubicBezTo>
                    <a:pt x="196" y="490"/>
                    <a:pt x="196" y="490"/>
                    <a:pt x="196" y="490"/>
                  </a:cubicBezTo>
                  <a:cubicBezTo>
                    <a:pt x="201" y="501"/>
                    <a:pt x="212" y="507"/>
                    <a:pt x="224" y="507"/>
                  </a:cubicBezTo>
                  <a:cubicBezTo>
                    <a:pt x="284" y="507"/>
                    <a:pt x="284" y="507"/>
                    <a:pt x="284" y="507"/>
                  </a:cubicBezTo>
                  <a:cubicBezTo>
                    <a:pt x="296" y="507"/>
                    <a:pt x="307" y="501"/>
                    <a:pt x="312" y="490"/>
                  </a:cubicBezTo>
                  <a:cubicBezTo>
                    <a:pt x="332" y="453"/>
                    <a:pt x="332" y="453"/>
                    <a:pt x="332" y="453"/>
                  </a:cubicBezTo>
                  <a:cubicBezTo>
                    <a:pt x="334" y="452"/>
                    <a:pt x="337" y="451"/>
                    <a:pt x="340" y="449"/>
                  </a:cubicBezTo>
                  <a:cubicBezTo>
                    <a:pt x="380" y="462"/>
                    <a:pt x="380" y="462"/>
                    <a:pt x="380" y="462"/>
                  </a:cubicBezTo>
                  <a:cubicBezTo>
                    <a:pt x="390" y="465"/>
                    <a:pt x="401" y="463"/>
                    <a:pt x="409" y="457"/>
                  </a:cubicBezTo>
                  <a:cubicBezTo>
                    <a:pt x="427" y="443"/>
                    <a:pt x="444" y="427"/>
                    <a:pt x="458" y="408"/>
                  </a:cubicBezTo>
                  <a:cubicBezTo>
                    <a:pt x="464" y="400"/>
                    <a:pt x="466" y="389"/>
                    <a:pt x="463" y="379"/>
                  </a:cubicBezTo>
                  <a:cubicBezTo>
                    <a:pt x="450" y="340"/>
                    <a:pt x="450" y="340"/>
                    <a:pt x="450" y="340"/>
                  </a:cubicBezTo>
                  <a:cubicBezTo>
                    <a:pt x="451" y="337"/>
                    <a:pt x="452" y="334"/>
                    <a:pt x="453" y="331"/>
                  </a:cubicBezTo>
                  <a:cubicBezTo>
                    <a:pt x="490" y="312"/>
                    <a:pt x="490" y="312"/>
                    <a:pt x="490" y="312"/>
                  </a:cubicBezTo>
                  <a:cubicBezTo>
                    <a:pt x="501" y="307"/>
                    <a:pt x="508" y="296"/>
                    <a:pt x="508" y="284"/>
                  </a:cubicBezTo>
                  <a:cubicBezTo>
                    <a:pt x="508" y="224"/>
                    <a:pt x="508" y="224"/>
                    <a:pt x="508" y="224"/>
                  </a:cubicBezTo>
                  <a:cubicBezTo>
                    <a:pt x="508" y="212"/>
                    <a:pt x="501" y="201"/>
                    <a:pt x="490" y="195"/>
                  </a:cubicBezTo>
                  <a:cubicBezTo>
                    <a:pt x="453" y="176"/>
                    <a:pt x="453" y="176"/>
                    <a:pt x="453" y="176"/>
                  </a:cubicBezTo>
                  <a:cubicBezTo>
                    <a:pt x="452" y="173"/>
                    <a:pt x="451" y="170"/>
                    <a:pt x="450" y="167"/>
                  </a:cubicBezTo>
                  <a:cubicBezTo>
                    <a:pt x="463" y="128"/>
                    <a:pt x="463" y="128"/>
                    <a:pt x="463" y="128"/>
                  </a:cubicBezTo>
                  <a:cubicBezTo>
                    <a:pt x="466" y="118"/>
                    <a:pt x="464" y="107"/>
                    <a:pt x="458" y="99"/>
                  </a:cubicBezTo>
                  <a:cubicBezTo>
                    <a:pt x="444" y="80"/>
                    <a:pt x="427" y="64"/>
                    <a:pt x="409" y="50"/>
                  </a:cubicBezTo>
                  <a:cubicBezTo>
                    <a:pt x="401" y="44"/>
                    <a:pt x="390" y="42"/>
                    <a:pt x="380" y="45"/>
                  </a:cubicBezTo>
                  <a:cubicBezTo>
                    <a:pt x="340" y="58"/>
                    <a:pt x="340" y="58"/>
                    <a:pt x="340" y="58"/>
                  </a:cubicBezTo>
                  <a:cubicBezTo>
                    <a:pt x="337" y="56"/>
                    <a:pt x="334" y="55"/>
                    <a:pt x="332" y="54"/>
                  </a:cubicBezTo>
                  <a:cubicBezTo>
                    <a:pt x="312" y="17"/>
                    <a:pt x="312" y="17"/>
                    <a:pt x="312" y="17"/>
                  </a:cubicBezTo>
                  <a:cubicBezTo>
                    <a:pt x="307" y="7"/>
                    <a:pt x="296" y="0"/>
                    <a:pt x="284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12" y="0"/>
                    <a:pt x="201" y="7"/>
                    <a:pt x="196" y="17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74" y="55"/>
                    <a:pt x="171" y="56"/>
                    <a:pt x="168" y="58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18" y="42"/>
                    <a:pt x="107" y="44"/>
                    <a:pt x="99" y="50"/>
                  </a:cubicBezTo>
                  <a:cubicBezTo>
                    <a:pt x="81" y="64"/>
                    <a:pt x="64" y="80"/>
                    <a:pt x="51" y="99"/>
                  </a:cubicBezTo>
                  <a:cubicBezTo>
                    <a:pt x="44" y="107"/>
                    <a:pt x="42" y="118"/>
                    <a:pt x="45" y="128"/>
                  </a:cubicBezTo>
                  <a:cubicBezTo>
                    <a:pt x="58" y="167"/>
                    <a:pt x="58" y="167"/>
                    <a:pt x="58" y="167"/>
                  </a:cubicBezTo>
                  <a:cubicBezTo>
                    <a:pt x="57" y="170"/>
                    <a:pt x="56" y="173"/>
                    <a:pt x="55" y="176"/>
                  </a:cubicBezTo>
                  <a:cubicBezTo>
                    <a:pt x="18" y="195"/>
                    <a:pt x="18" y="195"/>
                    <a:pt x="18" y="195"/>
                  </a:cubicBezTo>
                  <a:cubicBezTo>
                    <a:pt x="7" y="201"/>
                    <a:pt x="0" y="212"/>
                    <a:pt x="0" y="224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296"/>
                    <a:pt x="7" y="307"/>
                    <a:pt x="18" y="312"/>
                  </a:cubicBezTo>
                  <a:cubicBezTo>
                    <a:pt x="55" y="331"/>
                    <a:pt x="55" y="331"/>
                    <a:pt x="55" y="331"/>
                  </a:cubicBezTo>
                  <a:cubicBezTo>
                    <a:pt x="56" y="334"/>
                    <a:pt x="57" y="337"/>
                    <a:pt x="58" y="340"/>
                  </a:cubicBezTo>
                  <a:cubicBezTo>
                    <a:pt x="45" y="379"/>
                    <a:pt x="45" y="379"/>
                    <a:pt x="45" y="379"/>
                  </a:cubicBezTo>
                  <a:cubicBezTo>
                    <a:pt x="42" y="389"/>
                    <a:pt x="44" y="400"/>
                    <a:pt x="51" y="408"/>
                  </a:cubicBezTo>
                  <a:cubicBezTo>
                    <a:pt x="64" y="427"/>
                    <a:pt x="81" y="443"/>
                    <a:pt x="99" y="457"/>
                  </a:cubicBezTo>
                  <a:cubicBezTo>
                    <a:pt x="107" y="463"/>
                    <a:pt x="118" y="465"/>
                    <a:pt x="128" y="462"/>
                  </a:cubicBezTo>
                  <a:cubicBezTo>
                    <a:pt x="168" y="449"/>
                    <a:pt x="168" y="449"/>
                    <a:pt x="168" y="449"/>
                  </a:cubicBezTo>
                  <a:cubicBezTo>
                    <a:pt x="171" y="451"/>
                    <a:pt x="174" y="452"/>
                    <a:pt x="176" y="453"/>
                  </a:cubicBezTo>
                  <a:moveTo>
                    <a:pt x="125" y="396"/>
                  </a:moveTo>
                  <a:cubicBezTo>
                    <a:pt x="121" y="391"/>
                    <a:pt x="116" y="387"/>
                    <a:pt x="112" y="382"/>
                  </a:cubicBezTo>
                  <a:cubicBezTo>
                    <a:pt x="123" y="347"/>
                    <a:pt x="123" y="347"/>
                    <a:pt x="123" y="347"/>
                  </a:cubicBezTo>
                  <a:cubicBezTo>
                    <a:pt x="126" y="339"/>
                    <a:pt x="125" y="330"/>
                    <a:pt x="121" y="323"/>
                  </a:cubicBezTo>
                  <a:cubicBezTo>
                    <a:pt x="117" y="315"/>
                    <a:pt x="114" y="307"/>
                    <a:pt x="111" y="299"/>
                  </a:cubicBezTo>
                  <a:cubicBezTo>
                    <a:pt x="108" y="291"/>
                    <a:pt x="103" y="284"/>
                    <a:pt x="95" y="280"/>
                  </a:cubicBezTo>
                  <a:cubicBezTo>
                    <a:pt x="64" y="264"/>
                    <a:pt x="64" y="264"/>
                    <a:pt x="64" y="264"/>
                  </a:cubicBezTo>
                  <a:cubicBezTo>
                    <a:pt x="64" y="243"/>
                    <a:pt x="64" y="243"/>
                    <a:pt x="64" y="243"/>
                  </a:cubicBezTo>
                  <a:cubicBezTo>
                    <a:pt x="95" y="227"/>
                    <a:pt x="95" y="227"/>
                    <a:pt x="95" y="227"/>
                  </a:cubicBezTo>
                  <a:cubicBezTo>
                    <a:pt x="103" y="223"/>
                    <a:pt x="108" y="216"/>
                    <a:pt x="111" y="208"/>
                  </a:cubicBezTo>
                  <a:cubicBezTo>
                    <a:pt x="114" y="200"/>
                    <a:pt x="117" y="192"/>
                    <a:pt x="121" y="185"/>
                  </a:cubicBezTo>
                  <a:cubicBezTo>
                    <a:pt x="125" y="177"/>
                    <a:pt x="126" y="168"/>
                    <a:pt x="123" y="160"/>
                  </a:cubicBezTo>
                  <a:cubicBezTo>
                    <a:pt x="112" y="125"/>
                    <a:pt x="112" y="125"/>
                    <a:pt x="112" y="125"/>
                  </a:cubicBezTo>
                  <a:cubicBezTo>
                    <a:pt x="116" y="120"/>
                    <a:pt x="121" y="116"/>
                    <a:pt x="125" y="111"/>
                  </a:cubicBezTo>
                  <a:cubicBezTo>
                    <a:pt x="161" y="123"/>
                    <a:pt x="161" y="123"/>
                    <a:pt x="161" y="123"/>
                  </a:cubicBezTo>
                  <a:cubicBezTo>
                    <a:pt x="169" y="125"/>
                    <a:pt x="177" y="124"/>
                    <a:pt x="185" y="120"/>
                  </a:cubicBezTo>
                  <a:cubicBezTo>
                    <a:pt x="193" y="116"/>
                    <a:pt x="201" y="113"/>
                    <a:pt x="209" y="111"/>
                  </a:cubicBezTo>
                  <a:cubicBezTo>
                    <a:pt x="217" y="108"/>
                    <a:pt x="224" y="102"/>
                    <a:pt x="228" y="95"/>
                  </a:cubicBezTo>
                  <a:cubicBezTo>
                    <a:pt x="243" y="64"/>
                    <a:pt x="243" y="64"/>
                    <a:pt x="243" y="64"/>
                  </a:cubicBezTo>
                  <a:cubicBezTo>
                    <a:pt x="265" y="64"/>
                    <a:pt x="265" y="64"/>
                    <a:pt x="265" y="64"/>
                  </a:cubicBezTo>
                  <a:cubicBezTo>
                    <a:pt x="280" y="95"/>
                    <a:pt x="280" y="95"/>
                    <a:pt x="280" y="95"/>
                  </a:cubicBezTo>
                  <a:cubicBezTo>
                    <a:pt x="284" y="102"/>
                    <a:pt x="291" y="108"/>
                    <a:pt x="299" y="111"/>
                  </a:cubicBezTo>
                  <a:cubicBezTo>
                    <a:pt x="307" y="113"/>
                    <a:pt x="315" y="116"/>
                    <a:pt x="323" y="120"/>
                  </a:cubicBezTo>
                  <a:cubicBezTo>
                    <a:pt x="331" y="124"/>
                    <a:pt x="339" y="125"/>
                    <a:pt x="348" y="123"/>
                  </a:cubicBezTo>
                  <a:cubicBezTo>
                    <a:pt x="383" y="111"/>
                    <a:pt x="383" y="111"/>
                    <a:pt x="383" y="111"/>
                  </a:cubicBezTo>
                  <a:cubicBezTo>
                    <a:pt x="387" y="116"/>
                    <a:pt x="392" y="120"/>
                    <a:pt x="396" y="125"/>
                  </a:cubicBezTo>
                  <a:cubicBezTo>
                    <a:pt x="385" y="160"/>
                    <a:pt x="385" y="160"/>
                    <a:pt x="385" y="160"/>
                  </a:cubicBezTo>
                  <a:cubicBezTo>
                    <a:pt x="382" y="168"/>
                    <a:pt x="383" y="177"/>
                    <a:pt x="387" y="185"/>
                  </a:cubicBezTo>
                  <a:cubicBezTo>
                    <a:pt x="391" y="192"/>
                    <a:pt x="394" y="200"/>
                    <a:pt x="397" y="208"/>
                  </a:cubicBezTo>
                  <a:cubicBezTo>
                    <a:pt x="400" y="216"/>
                    <a:pt x="405" y="223"/>
                    <a:pt x="413" y="227"/>
                  </a:cubicBezTo>
                  <a:cubicBezTo>
                    <a:pt x="444" y="243"/>
                    <a:pt x="444" y="243"/>
                    <a:pt x="444" y="243"/>
                  </a:cubicBezTo>
                  <a:cubicBezTo>
                    <a:pt x="444" y="264"/>
                    <a:pt x="444" y="264"/>
                    <a:pt x="444" y="264"/>
                  </a:cubicBezTo>
                  <a:cubicBezTo>
                    <a:pt x="413" y="280"/>
                    <a:pt x="413" y="280"/>
                    <a:pt x="413" y="280"/>
                  </a:cubicBezTo>
                  <a:cubicBezTo>
                    <a:pt x="405" y="284"/>
                    <a:pt x="400" y="291"/>
                    <a:pt x="397" y="299"/>
                  </a:cubicBezTo>
                  <a:cubicBezTo>
                    <a:pt x="394" y="307"/>
                    <a:pt x="391" y="315"/>
                    <a:pt x="387" y="323"/>
                  </a:cubicBezTo>
                  <a:cubicBezTo>
                    <a:pt x="383" y="330"/>
                    <a:pt x="382" y="339"/>
                    <a:pt x="385" y="347"/>
                  </a:cubicBezTo>
                  <a:cubicBezTo>
                    <a:pt x="396" y="382"/>
                    <a:pt x="396" y="382"/>
                    <a:pt x="396" y="382"/>
                  </a:cubicBezTo>
                  <a:cubicBezTo>
                    <a:pt x="392" y="387"/>
                    <a:pt x="387" y="391"/>
                    <a:pt x="383" y="396"/>
                  </a:cubicBezTo>
                  <a:cubicBezTo>
                    <a:pt x="348" y="385"/>
                    <a:pt x="348" y="385"/>
                    <a:pt x="348" y="385"/>
                  </a:cubicBezTo>
                  <a:cubicBezTo>
                    <a:pt x="339" y="382"/>
                    <a:pt x="331" y="383"/>
                    <a:pt x="323" y="387"/>
                  </a:cubicBezTo>
                  <a:cubicBezTo>
                    <a:pt x="315" y="391"/>
                    <a:pt x="307" y="394"/>
                    <a:pt x="299" y="397"/>
                  </a:cubicBezTo>
                  <a:cubicBezTo>
                    <a:pt x="291" y="399"/>
                    <a:pt x="284" y="405"/>
                    <a:pt x="280" y="412"/>
                  </a:cubicBezTo>
                  <a:cubicBezTo>
                    <a:pt x="265" y="443"/>
                    <a:pt x="265" y="443"/>
                    <a:pt x="265" y="443"/>
                  </a:cubicBezTo>
                  <a:cubicBezTo>
                    <a:pt x="243" y="443"/>
                    <a:pt x="243" y="443"/>
                    <a:pt x="243" y="443"/>
                  </a:cubicBezTo>
                  <a:cubicBezTo>
                    <a:pt x="228" y="412"/>
                    <a:pt x="228" y="412"/>
                    <a:pt x="228" y="412"/>
                  </a:cubicBezTo>
                  <a:cubicBezTo>
                    <a:pt x="224" y="405"/>
                    <a:pt x="217" y="399"/>
                    <a:pt x="209" y="397"/>
                  </a:cubicBezTo>
                  <a:cubicBezTo>
                    <a:pt x="201" y="394"/>
                    <a:pt x="193" y="391"/>
                    <a:pt x="185" y="387"/>
                  </a:cubicBezTo>
                  <a:cubicBezTo>
                    <a:pt x="177" y="383"/>
                    <a:pt x="169" y="382"/>
                    <a:pt x="161" y="385"/>
                  </a:cubicBezTo>
                  <a:lnTo>
                    <a:pt x="125" y="3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B1BBAEBB-F9CC-44C7-B5D0-870D0B5EBE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2988" y="660400"/>
              <a:ext cx="390525" cy="644525"/>
            </a:xfrm>
            <a:custGeom>
              <a:avLst/>
              <a:gdLst>
                <a:gd name="T0" fmla="*/ 0 w 641"/>
                <a:gd name="T1" fmla="*/ 352 h 1056"/>
                <a:gd name="T2" fmla="*/ 66 w 641"/>
                <a:gd name="T3" fmla="*/ 566 h 1056"/>
                <a:gd name="T4" fmla="*/ 126 w 641"/>
                <a:gd name="T5" fmla="*/ 762 h 1056"/>
                <a:gd name="T6" fmla="*/ 121 w 641"/>
                <a:gd name="T7" fmla="*/ 896 h 1056"/>
                <a:gd name="T8" fmla="*/ 127 w 641"/>
                <a:gd name="T9" fmla="*/ 1031 h 1056"/>
                <a:gd name="T10" fmla="*/ 192 w 641"/>
                <a:gd name="T11" fmla="*/ 1056 h 1056"/>
                <a:gd name="T12" fmla="*/ 448 w 641"/>
                <a:gd name="T13" fmla="*/ 1056 h 1056"/>
                <a:gd name="T14" fmla="*/ 544 w 641"/>
                <a:gd name="T15" fmla="*/ 960 h 1056"/>
                <a:gd name="T16" fmla="*/ 519 w 641"/>
                <a:gd name="T17" fmla="*/ 896 h 1056"/>
                <a:gd name="T18" fmla="*/ 514 w 641"/>
                <a:gd name="T19" fmla="*/ 762 h 1056"/>
                <a:gd name="T20" fmla="*/ 574 w 641"/>
                <a:gd name="T21" fmla="*/ 566 h 1056"/>
                <a:gd name="T22" fmla="*/ 640 w 641"/>
                <a:gd name="T23" fmla="*/ 352 h 1056"/>
                <a:gd name="T24" fmla="*/ 320 w 641"/>
                <a:gd name="T25" fmla="*/ 0 h 1056"/>
                <a:gd name="T26" fmla="*/ 0 w 641"/>
                <a:gd name="T27" fmla="*/ 352 h 1056"/>
                <a:gd name="T28" fmla="*/ 480 w 641"/>
                <a:gd name="T29" fmla="*/ 832 h 1056"/>
                <a:gd name="T30" fmla="*/ 448 w 641"/>
                <a:gd name="T31" fmla="*/ 864 h 1056"/>
                <a:gd name="T32" fmla="*/ 192 w 641"/>
                <a:gd name="T33" fmla="*/ 864 h 1056"/>
                <a:gd name="T34" fmla="*/ 160 w 641"/>
                <a:gd name="T35" fmla="*/ 832 h 1056"/>
                <a:gd name="T36" fmla="*/ 192 w 641"/>
                <a:gd name="T37" fmla="*/ 800 h 1056"/>
                <a:gd name="T38" fmla="*/ 448 w 641"/>
                <a:gd name="T39" fmla="*/ 800 h 1056"/>
                <a:gd name="T40" fmla="*/ 480 w 641"/>
                <a:gd name="T41" fmla="*/ 832 h 1056"/>
                <a:gd name="T42" fmla="*/ 448 w 641"/>
                <a:gd name="T43" fmla="*/ 992 h 1056"/>
                <a:gd name="T44" fmla="*/ 192 w 641"/>
                <a:gd name="T45" fmla="*/ 992 h 1056"/>
                <a:gd name="T46" fmla="*/ 160 w 641"/>
                <a:gd name="T47" fmla="*/ 960 h 1056"/>
                <a:gd name="T48" fmla="*/ 192 w 641"/>
                <a:gd name="T49" fmla="*/ 928 h 1056"/>
                <a:gd name="T50" fmla="*/ 448 w 641"/>
                <a:gd name="T51" fmla="*/ 928 h 1056"/>
                <a:gd name="T52" fmla="*/ 480 w 641"/>
                <a:gd name="T53" fmla="*/ 960 h 1056"/>
                <a:gd name="T54" fmla="*/ 448 w 641"/>
                <a:gd name="T55" fmla="*/ 992 h 1056"/>
                <a:gd name="T56" fmla="*/ 320 w 641"/>
                <a:gd name="T57" fmla="*/ 64 h 1056"/>
                <a:gd name="T58" fmla="*/ 576 w 641"/>
                <a:gd name="T59" fmla="*/ 352 h 1056"/>
                <a:gd name="T60" fmla="*/ 521 w 641"/>
                <a:gd name="T61" fmla="*/ 529 h 1056"/>
                <a:gd name="T62" fmla="*/ 453 w 641"/>
                <a:gd name="T63" fmla="*/ 736 h 1056"/>
                <a:gd name="T64" fmla="*/ 448 w 641"/>
                <a:gd name="T65" fmla="*/ 736 h 1056"/>
                <a:gd name="T66" fmla="*/ 192 w 641"/>
                <a:gd name="T67" fmla="*/ 736 h 1056"/>
                <a:gd name="T68" fmla="*/ 187 w 641"/>
                <a:gd name="T69" fmla="*/ 736 h 1056"/>
                <a:gd name="T70" fmla="*/ 119 w 641"/>
                <a:gd name="T71" fmla="*/ 529 h 1056"/>
                <a:gd name="T72" fmla="*/ 64 w 641"/>
                <a:gd name="T73" fmla="*/ 352 h 1056"/>
                <a:gd name="T74" fmla="*/ 320 w 641"/>
                <a:gd name="T75" fmla="*/ 64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1" h="1056">
                  <a:moveTo>
                    <a:pt x="0" y="352"/>
                  </a:moveTo>
                  <a:cubicBezTo>
                    <a:pt x="0" y="428"/>
                    <a:pt x="23" y="503"/>
                    <a:pt x="66" y="566"/>
                  </a:cubicBezTo>
                  <a:cubicBezTo>
                    <a:pt x="100" y="626"/>
                    <a:pt x="120" y="693"/>
                    <a:pt x="126" y="762"/>
                  </a:cubicBezTo>
                  <a:cubicBezTo>
                    <a:pt x="88" y="798"/>
                    <a:pt x="86" y="857"/>
                    <a:pt x="121" y="896"/>
                  </a:cubicBezTo>
                  <a:cubicBezTo>
                    <a:pt x="85" y="935"/>
                    <a:pt x="88" y="995"/>
                    <a:pt x="127" y="1031"/>
                  </a:cubicBezTo>
                  <a:cubicBezTo>
                    <a:pt x="145" y="1047"/>
                    <a:pt x="168" y="1056"/>
                    <a:pt x="192" y="1056"/>
                  </a:cubicBezTo>
                  <a:cubicBezTo>
                    <a:pt x="448" y="1056"/>
                    <a:pt x="448" y="1056"/>
                    <a:pt x="448" y="1056"/>
                  </a:cubicBezTo>
                  <a:cubicBezTo>
                    <a:pt x="501" y="1056"/>
                    <a:pt x="544" y="1013"/>
                    <a:pt x="544" y="960"/>
                  </a:cubicBezTo>
                  <a:cubicBezTo>
                    <a:pt x="544" y="936"/>
                    <a:pt x="535" y="913"/>
                    <a:pt x="519" y="896"/>
                  </a:cubicBezTo>
                  <a:cubicBezTo>
                    <a:pt x="554" y="857"/>
                    <a:pt x="552" y="798"/>
                    <a:pt x="514" y="762"/>
                  </a:cubicBezTo>
                  <a:cubicBezTo>
                    <a:pt x="520" y="693"/>
                    <a:pt x="540" y="626"/>
                    <a:pt x="574" y="566"/>
                  </a:cubicBezTo>
                  <a:cubicBezTo>
                    <a:pt x="617" y="503"/>
                    <a:pt x="641" y="428"/>
                    <a:pt x="640" y="352"/>
                  </a:cubicBezTo>
                  <a:cubicBezTo>
                    <a:pt x="640" y="157"/>
                    <a:pt x="496" y="0"/>
                    <a:pt x="320" y="0"/>
                  </a:cubicBezTo>
                  <a:cubicBezTo>
                    <a:pt x="144" y="0"/>
                    <a:pt x="0" y="157"/>
                    <a:pt x="0" y="352"/>
                  </a:cubicBezTo>
                  <a:moveTo>
                    <a:pt x="480" y="832"/>
                  </a:moveTo>
                  <a:cubicBezTo>
                    <a:pt x="480" y="849"/>
                    <a:pt x="466" y="864"/>
                    <a:pt x="448" y="864"/>
                  </a:cubicBezTo>
                  <a:cubicBezTo>
                    <a:pt x="192" y="864"/>
                    <a:pt x="192" y="864"/>
                    <a:pt x="192" y="864"/>
                  </a:cubicBezTo>
                  <a:cubicBezTo>
                    <a:pt x="174" y="864"/>
                    <a:pt x="160" y="849"/>
                    <a:pt x="160" y="832"/>
                  </a:cubicBezTo>
                  <a:cubicBezTo>
                    <a:pt x="160" y="814"/>
                    <a:pt x="174" y="800"/>
                    <a:pt x="192" y="800"/>
                  </a:cubicBezTo>
                  <a:cubicBezTo>
                    <a:pt x="448" y="800"/>
                    <a:pt x="448" y="800"/>
                    <a:pt x="448" y="800"/>
                  </a:cubicBezTo>
                  <a:cubicBezTo>
                    <a:pt x="466" y="800"/>
                    <a:pt x="480" y="814"/>
                    <a:pt x="480" y="832"/>
                  </a:cubicBezTo>
                  <a:moveTo>
                    <a:pt x="448" y="992"/>
                  </a:moveTo>
                  <a:cubicBezTo>
                    <a:pt x="192" y="992"/>
                    <a:pt x="192" y="992"/>
                    <a:pt x="192" y="992"/>
                  </a:cubicBezTo>
                  <a:cubicBezTo>
                    <a:pt x="174" y="992"/>
                    <a:pt x="160" y="977"/>
                    <a:pt x="160" y="960"/>
                  </a:cubicBezTo>
                  <a:cubicBezTo>
                    <a:pt x="160" y="942"/>
                    <a:pt x="174" y="928"/>
                    <a:pt x="192" y="928"/>
                  </a:cubicBezTo>
                  <a:cubicBezTo>
                    <a:pt x="448" y="928"/>
                    <a:pt x="448" y="928"/>
                    <a:pt x="448" y="928"/>
                  </a:cubicBezTo>
                  <a:cubicBezTo>
                    <a:pt x="466" y="928"/>
                    <a:pt x="480" y="942"/>
                    <a:pt x="480" y="960"/>
                  </a:cubicBezTo>
                  <a:cubicBezTo>
                    <a:pt x="480" y="977"/>
                    <a:pt x="466" y="992"/>
                    <a:pt x="448" y="992"/>
                  </a:cubicBezTo>
                  <a:moveTo>
                    <a:pt x="320" y="64"/>
                  </a:moveTo>
                  <a:cubicBezTo>
                    <a:pt x="461" y="64"/>
                    <a:pt x="576" y="193"/>
                    <a:pt x="576" y="352"/>
                  </a:cubicBezTo>
                  <a:cubicBezTo>
                    <a:pt x="576" y="415"/>
                    <a:pt x="557" y="477"/>
                    <a:pt x="521" y="529"/>
                  </a:cubicBezTo>
                  <a:cubicBezTo>
                    <a:pt x="484" y="593"/>
                    <a:pt x="461" y="663"/>
                    <a:pt x="453" y="736"/>
                  </a:cubicBezTo>
                  <a:cubicBezTo>
                    <a:pt x="451" y="736"/>
                    <a:pt x="450" y="736"/>
                    <a:pt x="448" y="736"/>
                  </a:cubicBezTo>
                  <a:cubicBezTo>
                    <a:pt x="192" y="736"/>
                    <a:pt x="192" y="736"/>
                    <a:pt x="192" y="736"/>
                  </a:cubicBezTo>
                  <a:cubicBezTo>
                    <a:pt x="190" y="736"/>
                    <a:pt x="189" y="736"/>
                    <a:pt x="187" y="736"/>
                  </a:cubicBezTo>
                  <a:cubicBezTo>
                    <a:pt x="179" y="663"/>
                    <a:pt x="156" y="593"/>
                    <a:pt x="119" y="529"/>
                  </a:cubicBezTo>
                  <a:cubicBezTo>
                    <a:pt x="83" y="477"/>
                    <a:pt x="64" y="415"/>
                    <a:pt x="64" y="352"/>
                  </a:cubicBezTo>
                  <a:cubicBezTo>
                    <a:pt x="64" y="193"/>
                    <a:pt x="179" y="64"/>
                    <a:pt x="320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5">
              <a:extLst>
                <a:ext uri="{FF2B5EF4-FFF2-40B4-BE49-F238E27FC236}">
                  <a16:creationId xmlns:a16="http://schemas.microsoft.com/office/drawing/2014/main" id="{C665BD9B-C4ED-4CE3-B8A7-E18745770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775" y="738188"/>
              <a:ext cx="117475" cy="117475"/>
            </a:xfrm>
            <a:custGeom>
              <a:avLst/>
              <a:gdLst>
                <a:gd name="T0" fmla="*/ 192 w 192"/>
                <a:gd name="T1" fmla="*/ 64 h 192"/>
                <a:gd name="T2" fmla="*/ 192 w 192"/>
                <a:gd name="T3" fmla="*/ 0 h 192"/>
                <a:gd name="T4" fmla="*/ 0 w 192"/>
                <a:gd name="T5" fmla="*/ 192 h 192"/>
                <a:gd name="T6" fmla="*/ 64 w 192"/>
                <a:gd name="T7" fmla="*/ 192 h 192"/>
                <a:gd name="T8" fmla="*/ 192 w 192"/>
                <a:gd name="T9" fmla="*/ 6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92">
                  <a:moveTo>
                    <a:pt x="192" y="64"/>
                  </a:moveTo>
                  <a:cubicBezTo>
                    <a:pt x="192" y="0"/>
                    <a:pt x="192" y="0"/>
                    <a:pt x="192" y="0"/>
                  </a:cubicBezTo>
                  <a:cubicBezTo>
                    <a:pt x="86" y="0"/>
                    <a:pt x="0" y="86"/>
                    <a:pt x="0" y="192"/>
                  </a:cubicBezTo>
                  <a:cubicBezTo>
                    <a:pt x="64" y="192"/>
                    <a:pt x="64" y="192"/>
                    <a:pt x="64" y="192"/>
                  </a:cubicBezTo>
                  <a:cubicBezTo>
                    <a:pt x="64" y="121"/>
                    <a:pt x="121" y="64"/>
                    <a:pt x="192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26">
              <a:extLst>
                <a:ext uri="{FF2B5EF4-FFF2-40B4-BE49-F238E27FC236}">
                  <a16:creationId xmlns:a16="http://schemas.microsoft.com/office/drawing/2014/main" id="{EA50A7B1-F6BB-40FF-8070-9625010CD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7613" y="561975"/>
              <a:ext cx="39687" cy="58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27">
              <a:extLst>
                <a:ext uri="{FF2B5EF4-FFF2-40B4-BE49-F238E27FC236}">
                  <a16:creationId xmlns:a16="http://schemas.microsoft.com/office/drawing/2014/main" id="{8F69A23A-CD41-4B12-AF7D-41C010A13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1613" y="796925"/>
              <a:ext cx="5873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A63E474E-F4E7-41D5-95E8-37AE8EF78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4563" y="796925"/>
              <a:ext cx="5873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9">
              <a:extLst>
                <a:ext uri="{FF2B5EF4-FFF2-40B4-BE49-F238E27FC236}">
                  <a16:creationId xmlns:a16="http://schemas.microsoft.com/office/drawing/2014/main" id="{50283F2C-83CC-4357-8437-7BD372F95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000" y="635000"/>
              <a:ext cx="69850" cy="68263"/>
            </a:xfrm>
            <a:custGeom>
              <a:avLst/>
              <a:gdLst>
                <a:gd name="T0" fmla="*/ 0 w 44"/>
                <a:gd name="T1" fmla="*/ 17 h 43"/>
                <a:gd name="T2" fmla="*/ 18 w 44"/>
                <a:gd name="T3" fmla="*/ 0 h 43"/>
                <a:gd name="T4" fmla="*/ 44 w 44"/>
                <a:gd name="T5" fmla="*/ 26 h 43"/>
                <a:gd name="T6" fmla="*/ 27 w 44"/>
                <a:gd name="T7" fmla="*/ 43 h 43"/>
                <a:gd name="T8" fmla="*/ 0 w 44"/>
                <a:gd name="T9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3">
                  <a:moveTo>
                    <a:pt x="0" y="17"/>
                  </a:moveTo>
                  <a:lnTo>
                    <a:pt x="18" y="0"/>
                  </a:lnTo>
                  <a:lnTo>
                    <a:pt x="44" y="26"/>
                  </a:lnTo>
                  <a:lnTo>
                    <a:pt x="27" y="43"/>
                  </a:ln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30">
              <a:extLst>
                <a:ext uri="{FF2B5EF4-FFF2-40B4-BE49-F238E27FC236}">
                  <a16:creationId xmlns:a16="http://schemas.microsoft.com/office/drawing/2014/main" id="{18A82C46-1AAC-4603-BCA5-17F360A3F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650" y="635000"/>
              <a:ext cx="68262" cy="68263"/>
            </a:xfrm>
            <a:custGeom>
              <a:avLst/>
              <a:gdLst>
                <a:gd name="T0" fmla="*/ 0 w 43"/>
                <a:gd name="T1" fmla="*/ 26 h 43"/>
                <a:gd name="T2" fmla="*/ 26 w 43"/>
                <a:gd name="T3" fmla="*/ 0 h 43"/>
                <a:gd name="T4" fmla="*/ 43 w 43"/>
                <a:gd name="T5" fmla="*/ 17 h 43"/>
                <a:gd name="T6" fmla="*/ 17 w 43"/>
                <a:gd name="T7" fmla="*/ 43 h 43"/>
                <a:gd name="T8" fmla="*/ 0 w 43"/>
                <a:gd name="T9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0" y="26"/>
                  </a:moveTo>
                  <a:lnTo>
                    <a:pt x="26" y="0"/>
                  </a:lnTo>
                  <a:lnTo>
                    <a:pt x="43" y="17"/>
                  </a:lnTo>
                  <a:lnTo>
                    <a:pt x="17" y="43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31">
              <a:extLst>
                <a:ext uri="{FF2B5EF4-FFF2-40B4-BE49-F238E27FC236}">
                  <a16:creationId xmlns:a16="http://schemas.microsoft.com/office/drawing/2014/main" id="{7D04BD88-B9D3-4B13-BDB6-476DB1A0F6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5513" y="1130300"/>
              <a:ext cx="38100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32">
              <a:extLst>
                <a:ext uri="{FF2B5EF4-FFF2-40B4-BE49-F238E27FC236}">
                  <a16:creationId xmlns:a16="http://schemas.microsoft.com/office/drawing/2014/main" id="{AA4329BE-0736-48EC-8192-3BE5FFAF2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300" y="1130300"/>
              <a:ext cx="39687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33">
              <a:extLst>
                <a:ext uri="{FF2B5EF4-FFF2-40B4-BE49-F238E27FC236}">
                  <a16:creationId xmlns:a16="http://schemas.microsoft.com/office/drawing/2014/main" id="{C5E18060-AEB7-4451-B4F8-73A71CC27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300" y="1208088"/>
              <a:ext cx="3968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34">
              <a:extLst>
                <a:ext uri="{FF2B5EF4-FFF2-40B4-BE49-F238E27FC236}">
                  <a16:creationId xmlns:a16="http://schemas.microsoft.com/office/drawing/2014/main" id="{102619C3-282F-4706-993C-62C264032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300" y="1285875"/>
              <a:ext cx="3968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35">
              <a:extLst>
                <a:ext uri="{FF2B5EF4-FFF2-40B4-BE49-F238E27FC236}">
                  <a16:creationId xmlns:a16="http://schemas.microsoft.com/office/drawing/2014/main" id="{4D9C7248-D25D-4ECB-A975-FC71E9DFE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300" y="1363663"/>
              <a:ext cx="3968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36">
              <a:extLst>
                <a:ext uri="{FF2B5EF4-FFF2-40B4-BE49-F238E27FC236}">
                  <a16:creationId xmlns:a16="http://schemas.microsoft.com/office/drawing/2014/main" id="{F091ED40-F865-402E-A4F4-C8C289EBA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300" y="1443038"/>
              <a:ext cx="39687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37">
              <a:extLst>
                <a:ext uri="{FF2B5EF4-FFF2-40B4-BE49-F238E27FC236}">
                  <a16:creationId xmlns:a16="http://schemas.microsoft.com/office/drawing/2014/main" id="{8BF9426F-7F76-4C55-8A55-9FD15D0BD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300" y="1520825"/>
              <a:ext cx="3968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38">
              <a:extLst>
                <a:ext uri="{FF2B5EF4-FFF2-40B4-BE49-F238E27FC236}">
                  <a16:creationId xmlns:a16="http://schemas.microsoft.com/office/drawing/2014/main" id="{A67EB1BE-80A8-4443-BAD9-EEC1E9BE4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8250" y="1363663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39">
              <a:extLst>
                <a:ext uri="{FF2B5EF4-FFF2-40B4-BE49-F238E27FC236}">
                  <a16:creationId xmlns:a16="http://schemas.microsoft.com/office/drawing/2014/main" id="{530EC82E-B38C-4CBC-BC64-4E0011C5D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8250" y="1443038"/>
              <a:ext cx="38100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40">
              <a:extLst>
                <a:ext uri="{FF2B5EF4-FFF2-40B4-BE49-F238E27FC236}">
                  <a16:creationId xmlns:a16="http://schemas.microsoft.com/office/drawing/2014/main" id="{11794B0E-ECBA-4A51-ABCD-7159C5AF4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8250" y="1520825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41">
              <a:extLst>
                <a:ext uri="{FF2B5EF4-FFF2-40B4-BE49-F238E27FC236}">
                  <a16:creationId xmlns:a16="http://schemas.microsoft.com/office/drawing/2014/main" id="{BF169FA9-C8C9-4700-830B-DFEB1ABB7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1088" y="1520825"/>
              <a:ext cx="3968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42">
              <a:extLst>
                <a:ext uri="{FF2B5EF4-FFF2-40B4-BE49-F238E27FC236}">
                  <a16:creationId xmlns:a16="http://schemas.microsoft.com/office/drawing/2014/main" id="{5DAF067F-5BB6-4CB9-B961-CBCAC2CDB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875" y="1520825"/>
              <a:ext cx="3968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Title 2">
            <a:extLst>
              <a:ext uri="{FF2B5EF4-FFF2-40B4-BE49-F238E27FC236}">
                <a16:creationId xmlns:a16="http://schemas.microsoft.com/office/drawing/2014/main" id="{D7D70BD4-7FC2-4D58-82CE-1D4B20C51691}"/>
              </a:ext>
            </a:extLst>
          </p:cNvPr>
          <p:cNvSpPr txBox="1">
            <a:spLocks/>
          </p:cNvSpPr>
          <p:nvPr/>
        </p:nvSpPr>
        <p:spPr>
          <a:xfrm>
            <a:off x="2729520" y="665967"/>
            <a:ext cx="6654178" cy="1074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Hlavní sdělení programu</a:t>
            </a:r>
            <a:endParaRPr lang="en-US" dirty="0"/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732D9C69-00DB-4E30-A56F-B131CF825613}"/>
              </a:ext>
            </a:extLst>
          </p:cNvPr>
          <p:cNvSpPr txBox="1"/>
          <p:nvPr/>
        </p:nvSpPr>
        <p:spPr>
          <a:xfrm>
            <a:off x="2834203" y="1385013"/>
            <a:ext cx="6094520" cy="399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cs-CZ" sz="1800" dirty="0">
                <a:solidFill>
                  <a:schemeClr val="bg1">
                    <a:lumMod val="50000"/>
                  </a:schemeClr>
                </a:solidFill>
                <a:latin typeface="Roboto (Body)"/>
              </a:rPr>
              <a:t>Myšlenka, jakou chce program komunikovat účastníkům.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Roboto (Body)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839C95EF-D5D0-4108-809F-D0034FDA5AD6}"/>
              </a:ext>
            </a:extLst>
          </p:cNvPr>
          <p:cNvSpPr txBox="1"/>
          <p:nvPr/>
        </p:nvSpPr>
        <p:spPr>
          <a:xfrm>
            <a:off x="2834203" y="1952714"/>
            <a:ext cx="7572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Sukcese</a:t>
            </a:r>
          </a:p>
          <a:p>
            <a:r>
              <a:rPr lang="cs-CZ" dirty="0"/>
              <a:t>„Život si vždy hledá cestu zpátky. “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B9F0D9A9-CE85-4C24-853C-C3F06F17550A}"/>
              </a:ext>
            </a:extLst>
          </p:cNvPr>
          <p:cNvSpPr txBox="1"/>
          <p:nvPr/>
        </p:nvSpPr>
        <p:spPr>
          <a:xfrm>
            <a:off x="2834203" y="2612067"/>
            <a:ext cx="7086818" cy="399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cs-CZ" sz="1800" i="1" dirty="0">
                <a:solidFill>
                  <a:schemeClr val="bg1">
                    <a:lumMod val="50000"/>
                  </a:schemeClr>
                </a:solidFill>
                <a:latin typeface="Roboto (Body)"/>
              </a:rPr>
              <a:t>Hlavní sdělení lze se symbolickým rámcem propojit více způsoby.</a:t>
            </a:r>
            <a:endParaRPr lang="en-US" sz="1800" i="1" dirty="0">
              <a:solidFill>
                <a:schemeClr val="bg1">
                  <a:lumMod val="50000"/>
                </a:schemeClr>
              </a:solidFill>
              <a:latin typeface="Roboto (Body)"/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4B316871-7175-40F3-B812-1FC8F826F3DD}"/>
              </a:ext>
            </a:extLst>
          </p:cNvPr>
          <p:cNvSpPr txBox="1"/>
          <p:nvPr/>
        </p:nvSpPr>
        <p:spPr>
          <a:xfrm>
            <a:off x="270920" y="6336150"/>
            <a:ext cx="11650159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/>
              <a:t>V metodice tematické interpretace se doporučuje hlavní sdělení vyjádřit jednou větou. </a:t>
            </a:r>
          </a:p>
        </p:txBody>
      </p:sp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70218808-7580-463D-8F49-B0B5D5FEDA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0357104"/>
              </p:ext>
            </p:extLst>
          </p:nvPr>
        </p:nvGraphicFramePr>
        <p:xfrm>
          <a:off x="306828" y="3209063"/>
          <a:ext cx="2282548" cy="270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4" name="Diagram 33">
            <a:extLst>
              <a:ext uri="{FF2B5EF4-FFF2-40B4-BE49-F238E27FC236}">
                <a16:creationId xmlns:a16="http://schemas.microsoft.com/office/drawing/2014/main" id="{D620E90C-85DA-411D-8EA0-5828615AC5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8168153"/>
              </p:ext>
            </p:extLst>
          </p:nvPr>
        </p:nvGraphicFramePr>
        <p:xfrm>
          <a:off x="2316887" y="3209063"/>
          <a:ext cx="2282548" cy="270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AE1DAFDC-6629-4E06-AB09-7C87E38D1F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4159119"/>
              </p:ext>
            </p:extLst>
          </p:nvPr>
        </p:nvGraphicFramePr>
        <p:xfrm>
          <a:off x="4487849" y="3209063"/>
          <a:ext cx="2282548" cy="270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9E8BF1E7-B552-469A-895B-5B02C60002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7718518"/>
              </p:ext>
            </p:extLst>
          </p:nvPr>
        </p:nvGraphicFramePr>
        <p:xfrm>
          <a:off x="6497908" y="3197092"/>
          <a:ext cx="2282548" cy="270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37" name="Diagram 36">
            <a:extLst>
              <a:ext uri="{FF2B5EF4-FFF2-40B4-BE49-F238E27FC236}">
                <a16:creationId xmlns:a16="http://schemas.microsoft.com/office/drawing/2014/main" id="{8D6483CA-B22F-4EB1-AF6F-B01E9CC14E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4651204"/>
              </p:ext>
            </p:extLst>
          </p:nvPr>
        </p:nvGraphicFramePr>
        <p:xfrm>
          <a:off x="8507967" y="3209063"/>
          <a:ext cx="2282548" cy="270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2274390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mckeever.org/new-wordpress/wp-content/uploads/2011/09/earthkeepers-logo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6117" y="2020810"/>
            <a:ext cx="1838325" cy="2419351"/>
          </a:xfrm>
          <a:prstGeom prst="rect">
            <a:avLst/>
          </a:prstGeom>
          <a:noFill/>
        </p:spPr>
      </p:pic>
      <p:grpSp>
        <p:nvGrpSpPr>
          <p:cNvPr id="3" name="Skupina 2"/>
          <p:cNvGrpSpPr/>
          <p:nvPr/>
        </p:nvGrpSpPr>
        <p:grpSpPr>
          <a:xfrm>
            <a:off x="2889124" y="3093743"/>
            <a:ext cx="1061166" cy="848933"/>
            <a:chOff x="3060461" y="1536141"/>
            <a:chExt cx="1061166" cy="848933"/>
          </a:xfrm>
        </p:grpSpPr>
        <p:sp>
          <p:nvSpPr>
            <p:cNvPr id="4" name="Zaoblený obdélník 3"/>
            <p:cNvSpPr/>
            <p:nvPr/>
          </p:nvSpPr>
          <p:spPr>
            <a:xfrm>
              <a:off x="3060461" y="1536141"/>
              <a:ext cx="1061166" cy="84893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Zaoblený obdélník 4"/>
            <p:cNvSpPr/>
            <p:nvPr/>
          </p:nvSpPr>
          <p:spPr>
            <a:xfrm>
              <a:off x="3085325" y="1561005"/>
              <a:ext cx="1011438" cy="7992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28575" rIns="28575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500" kern="1200" dirty="0" err="1"/>
                <a:t>Sharing</a:t>
              </a:r>
              <a:endParaRPr lang="cs-CZ" sz="1500" kern="1200" dirty="0"/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2443076" y="4331529"/>
            <a:ext cx="1061166" cy="848933"/>
            <a:chOff x="1914300" y="1168060"/>
            <a:chExt cx="1061166" cy="848933"/>
          </a:xfrm>
        </p:grpSpPr>
        <p:sp>
          <p:nvSpPr>
            <p:cNvPr id="7" name="Zaoblený obdélník 6"/>
            <p:cNvSpPr/>
            <p:nvPr/>
          </p:nvSpPr>
          <p:spPr>
            <a:xfrm>
              <a:off x="1914300" y="1168060"/>
              <a:ext cx="1061166" cy="84893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Zaoblený obdélník 4"/>
            <p:cNvSpPr/>
            <p:nvPr/>
          </p:nvSpPr>
          <p:spPr>
            <a:xfrm>
              <a:off x="1939164" y="1192924"/>
              <a:ext cx="1011438" cy="7992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28575" rIns="28575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500" kern="1200" dirty="0" err="1"/>
                <a:t>Yourself</a:t>
              </a:r>
              <a:endParaRPr lang="cs-CZ" sz="1500" kern="1200" dirty="0"/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1539827" y="5290533"/>
            <a:ext cx="1061166" cy="848933"/>
            <a:chOff x="867590" y="1978958"/>
            <a:chExt cx="1061166" cy="848933"/>
          </a:xfrm>
        </p:grpSpPr>
        <p:sp>
          <p:nvSpPr>
            <p:cNvPr id="10" name="Zaoblený obdélník 9"/>
            <p:cNvSpPr/>
            <p:nvPr/>
          </p:nvSpPr>
          <p:spPr>
            <a:xfrm>
              <a:off x="867590" y="1978958"/>
              <a:ext cx="1061166" cy="84893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Zaoblený obdélník 4"/>
            <p:cNvSpPr/>
            <p:nvPr/>
          </p:nvSpPr>
          <p:spPr>
            <a:xfrm>
              <a:off x="892454" y="2003822"/>
              <a:ext cx="1011438" cy="7992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28575" rIns="28575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500" kern="1200" dirty="0" err="1"/>
                <a:t>Experience</a:t>
              </a:r>
              <a:endParaRPr lang="cs-CZ" sz="1500" kern="1200" dirty="0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223983" y="5758886"/>
            <a:ext cx="1061166" cy="848933"/>
            <a:chOff x="850151" y="3252007"/>
            <a:chExt cx="1061166" cy="848933"/>
          </a:xfrm>
        </p:grpSpPr>
        <p:sp>
          <p:nvSpPr>
            <p:cNvPr id="13" name="Zaoblený obdélník 12"/>
            <p:cNvSpPr/>
            <p:nvPr/>
          </p:nvSpPr>
          <p:spPr>
            <a:xfrm>
              <a:off x="850151" y="3252007"/>
              <a:ext cx="1061166" cy="84893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Zaoblený obdélník 4"/>
            <p:cNvSpPr/>
            <p:nvPr/>
          </p:nvSpPr>
          <p:spPr>
            <a:xfrm>
              <a:off x="875015" y="3276871"/>
              <a:ext cx="1011438" cy="7992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28575" rIns="28575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500" kern="1200" dirty="0" err="1"/>
                <a:t>Knowledge</a:t>
              </a:r>
              <a:endParaRPr lang="cs-CZ" sz="1500" kern="1200" dirty="0"/>
            </a:p>
          </p:txBody>
        </p:sp>
      </p:grpSp>
      <p:sp>
        <p:nvSpPr>
          <p:cNvPr id="15" name="Volný tvar 14"/>
          <p:cNvSpPr/>
          <p:nvPr/>
        </p:nvSpPr>
        <p:spPr>
          <a:xfrm>
            <a:off x="1728439" y="2874552"/>
            <a:ext cx="1561171" cy="381604"/>
          </a:xfrm>
          <a:custGeom>
            <a:avLst/>
            <a:gdLst>
              <a:gd name="connsiteX0" fmla="*/ 0 w 1561171"/>
              <a:gd name="connsiteY0" fmla="*/ 381604 h 381604"/>
              <a:gd name="connsiteX1" fmla="*/ 89210 w 1561171"/>
              <a:gd name="connsiteY1" fmla="*/ 336999 h 381604"/>
              <a:gd name="connsiteX2" fmla="*/ 122663 w 1561171"/>
              <a:gd name="connsiteY2" fmla="*/ 270092 h 381604"/>
              <a:gd name="connsiteX3" fmla="*/ 178420 w 1561171"/>
              <a:gd name="connsiteY3" fmla="*/ 214336 h 381604"/>
              <a:gd name="connsiteX4" fmla="*/ 267629 w 1561171"/>
              <a:gd name="connsiteY4" fmla="*/ 80521 h 381604"/>
              <a:gd name="connsiteX5" fmla="*/ 345688 w 1561171"/>
              <a:gd name="connsiteY5" fmla="*/ 2463 h 381604"/>
              <a:gd name="connsiteX6" fmla="*/ 446049 w 1561171"/>
              <a:gd name="connsiteY6" fmla="*/ 47068 h 381604"/>
              <a:gd name="connsiteX7" fmla="*/ 468351 w 1561171"/>
              <a:gd name="connsiteY7" fmla="*/ 80521 h 381604"/>
              <a:gd name="connsiteX8" fmla="*/ 501805 w 1561171"/>
              <a:gd name="connsiteY8" fmla="*/ 113975 h 381604"/>
              <a:gd name="connsiteX9" fmla="*/ 524107 w 1561171"/>
              <a:gd name="connsiteY9" fmla="*/ 192033 h 381604"/>
              <a:gd name="connsiteX10" fmla="*/ 512956 w 1561171"/>
              <a:gd name="connsiteY10" fmla="*/ 303546 h 381604"/>
              <a:gd name="connsiteX11" fmla="*/ 468351 w 1561171"/>
              <a:gd name="connsiteY11" fmla="*/ 247789 h 381604"/>
              <a:gd name="connsiteX12" fmla="*/ 501805 w 1561171"/>
              <a:gd name="connsiteY12" fmla="*/ 136277 h 381604"/>
              <a:gd name="connsiteX13" fmla="*/ 524107 w 1561171"/>
              <a:gd name="connsiteY13" fmla="*/ 102824 h 381604"/>
              <a:gd name="connsiteX14" fmla="*/ 546410 w 1561171"/>
              <a:gd name="connsiteY14" fmla="*/ 80521 h 381604"/>
              <a:gd name="connsiteX15" fmla="*/ 579863 w 1561171"/>
              <a:gd name="connsiteY15" fmla="*/ 69370 h 381604"/>
              <a:gd name="connsiteX16" fmla="*/ 613317 w 1561171"/>
              <a:gd name="connsiteY16" fmla="*/ 47068 h 381604"/>
              <a:gd name="connsiteX17" fmla="*/ 724829 w 1561171"/>
              <a:gd name="connsiteY17" fmla="*/ 58219 h 381604"/>
              <a:gd name="connsiteX18" fmla="*/ 780585 w 1561171"/>
              <a:gd name="connsiteY18" fmla="*/ 113975 h 381604"/>
              <a:gd name="connsiteX19" fmla="*/ 802888 w 1561171"/>
              <a:gd name="connsiteY19" fmla="*/ 136277 h 381604"/>
              <a:gd name="connsiteX20" fmla="*/ 814039 w 1561171"/>
              <a:gd name="connsiteY20" fmla="*/ 180882 h 381604"/>
              <a:gd name="connsiteX21" fmla="*/ 836341 w 1561171"/>
              <a:gd name="connsiteY21" fmla="*/ 203185 h 381604"/>
              <a:gd name="connsiteX22" fmla="*/ 825190 w 1561171"/>
              <a:gd name="connsiteY22" fmla="*/ 258941 h 381604"/>
              <a:gd name="connsiteX23" fmla="*/ 814039 w 1561171"/>
              <a:gd name="connsiteY23" fmla="*/ 225487 h 381604"/>
              <a:gd name="connsiteX24" fmla="*/ 847493 w 1561171"/>
              <a:gd name="connsiteY24" fmla="*/ 125126 h 381604"/>
              <a:gd name="connsiteX25" fmla="*/ 880946 w 1561171"/>
              <a:gd name="connsiteY25" fmla="*/ 102824 h 381604"/>
              <a:gd name="connsiteX26" fmla="*/ 936702 w 1561171"/>
              <a:gd name="connsiteY26" fmla="*/ 69370 h 381604"/>
              <a:gd name="connsiteX27" fmla="*/ 1103971 w 1561171"/>
              <a:gd name="connsiteY27" fmla="*/ 80521 h 381604"/>
              <a:gd name="connsiteX28" fmla="*/ 1148576 w 1561171"/>
              <a:gd name="connsiteY28" fmla="*/ 125126 h 381604"/>
              <a:gd name="connsiteX29" fmla="*/ 1159727 w 1561171"/>
              <a:gd name="connsiteY29" fmla="*/ 169731 h 381604"/>
              <a:gd name="connsiteX30" fmla="*/ 1170878 w 1561171"/>
              <a:gd name="connsiteY30" fmla="*/ 203185 h 381604"/>
              <a:gd name="connsiteX31" fmla="*/ 1159727 w 1561171"/>
              <a:gd name="connsiteY31" fmla="*/ 236638 h 381604"/>
              <a:gd name="connsiteX32" fmla="*/ 1170878 w 1561171"/>
              <a:gd name="connsiteY32" fmla="*/ 102824 h 381604"/>
              <a:gd name="connsiteX33" fmla="*/ 1204332 w 1561171"/>
              <a:gd name="connsiteY33" fmla="*/ 91672 h 381604"/>
              <a:gd name="connsiteX34" fmla="*/ 1405054 w 1561171"/>
              <a:gd name="connsiteY34" fmla="*/ 102824 h 381604"/>
              <a:gd name="connsiteX35" fmla="*/ 1505415 w 1561171"/>
              <a:gd name="connsiteY35" fmla="*/ 147428 h 381604"/>
              <a:gd name="connsiteX36" fmla="*/ 1550020 w 1561171"/>
              <a:gd name="connsiteY36" fmla="*/ 192033 h 381604"/>
              <a:gd name="connsiteX37" fmla="*/ 1561171 w 1561171"/>
              <a:gd name="connsiteY37" fmla="*/ 236638 h 381604"/>
              <a:gd name="connsiteX38" fmla="*/ 1550020 w 1561171"/>
              <a:gd name="connsiteY38" fmla="*/ 314697 h 38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561171" h="381604">
                <a:moveTo>
                  <a:pt x="0" y="381604"/>
                </a:moveTo>
                <a:cubicBezTo>
                  <a:pt x="38381" y="372009"/>
                  <a:pt x="61757" y="372295"/>
                  <a:pt x="89210" y="336999"/>
                </a:cubicBezTo>
                <a:cubicBezTo>
                  <a:pt x="104518" y="317317"/>
                  <a:pt x="107997" y="290258"/>
                  <a:pt x="122663" y="270092"/>
                </a:cubicBezTo>
                <a:cubicBezTo>
                  <a:pt x="138122" y="248835"/>
                  <a:pt x="178420" y="214336"/>
                  <a:pt x="178420" y="214336"/>
                </a:cubicBezTo>
                <a:cubicBezTo>
                  <a:pt x="202973" y="140676"/>
                  <a:pt x="182354" y="190160"/>
                  <a:pt x="267629" y="80521"/>
                </a:cubicBezTo>
                <a:cubicBezTo>
                  <a:pt x="330256" y="0"/>
                  <a:pt x="281761" y="23771"/>
                  <a:pt x="345688" y="2463"/>
                </a:cubicBezTo>
                <a:cubicBezTo>
                  <a:pt x="358982" y="7780"/>
                  <a:pt x="431622" y="35045"/>
                  <a:pt x="446049" y="47068"/>
                </a:cubicBezTo>
                <a:cubicBezTo>
                  <a:pt x="456345" y="55648"/>
                  <a:pt x="459771" y="70225"/>
                  <a:pt x="468351" y="80521"/>
                </a:cubicBezTo>
                <a:cubicBezTo>
                  <a:pt x="478447" y="92636"/>
                  <a:pt x="490654" y="102824"/>
                  <a:pt x="501805" y="113975"/>
                </a:cubicBezTo>
                <a:cubicBezTo>
                  <a:pt x="507064" y="129752"/>
                  <a:pt x="524107" y="178030"/>
                  <a:pt x="524107" y="192033"/>
                </a:cubicBezTo>
                <a:cubicBezTo>
                  <a:pt x="524107" y="229389"/>
                  <a:pt x="516673" y="266375"/>
                  <a:pt x="512956" y="303546"/>
                </a:cubicBezTo>
                <a:cubicBezTo>
                  <a:pt x="501869" y="292458"/>
                  <a:pt x="470109" y="263613"/>
                  <a:pt x="468351" y="247789"/>
                </a:cubicBezTo>
                <a:cubicBezTo>
                  <a:pt x="463887" y="207614"/>
                  <a:pt x="482880" y="169395"/>
                  <a:pt x="501805" y="136277"/>
                </a:cubicBezTo>
                <a:cubicBezTo>
                  <a:pt x="508454" y="124641"/>
                  <a:pt x="515735" y="113289"/>
                  <a:pt x="524107" y="102824"/>
                </a:cubicBezTo>
                <a:cubicBezTo>
                  <a:pt x="530675" y="94614"/>
                  <a:pt x="537395" y="85930"/>
                  <a:pt x="546410" y="80521"/>
                </a:cubicBezTo>
                <a:cubicBezTo>
                  <a:pt x="556489" y="74473"/>
                  <a:pt x="569350" y="74627"/>
                  <a:pt x="579863" y="69370"/>
                </a:cubicBezTo>
                <a:cubicBezTo>
                  <a:pt x="591850" y="63376"/>
                  <a:pt x="602166" y="54502"/>
                  <a:pt x="613317" y="47068"/>
                </a:cubicBezTo>
                <a:cubicBezTo>
                  <a:pt x="650488" y="50785"/>
                  <a:pt x="688430" y="49819"/>
                  <a:pt x="724829" y="58219"/>
                </a:cubicBezTo>
                <a:cubicBezTo>
                  <a:pt x="757654" y="65794"/>
                  <a:pt x="762630" y="91531"/>
                  <a:pt x="780585" y="113975"/>
                </a:cubicBezTo>
                <a:cubicBezTo>
                  <a:pt x="787153" y="122185"/>
                  <a:pt x="795454" y="128843"/>
                  <a:pt x="802888" y="136277"/>
                </a:cubicBezTo>
                <a:cubicBezTo>
                  <a:pt x="806605" y="151145"/>
                  <a:pt x="807185" y="167174"/>
                  <a:pt x="814039" y="180882"/>
                </a:cubicBezTo>
                <a:cubicBezTo>
                  <a:pt x="818741" y="190286"/>
                  <a:pt x="834854" y="192777"/>
                  <a:pt x="836341" y="203185"/>
                </a:cubicBezTo>
                <a:cubicBezTo>
                  <a:pt x="839021" y="221948"/>
                  <a:pt x="828907" y="240356"/>
                  <a:pt x="825190" y="258941"/>
                </a:cubicBezTo>
                <a:cubicBezTo>
                  <a:pt x="821473" y="247790"/>
                  <a:pt x="814039" y="237242"/>
                  <a:pt x="814039" y="225487"/>
                </a:cubicBezTo>
                <a:cubicBezTo>
                  <a:pt x="814039" y="188105"/>
                  <a:pt x="820564" y="152055"/>
                  <a:pt x="847493" y="125126"/>
                </a:cubicBezTo>
                <a:cubicBezTo>
                  <a:pt x="856970" y="115649"/>
                  <a:pt x="870481" y="111196"/>
                  <a:pt x="880946" y="102824"/>
                </a:cubicBezTo>
                <a:cubicBezTo>
                  <a:pt x="924681" y="67836"/>
                  <a:pt x="878607" y="88735"/>
                  <a:pt x="936702" y="69370"/>
                </a:cubicBezTo>
                <a:cubicBezTo>
                  <a:pt x="992458" y="73087"/>
                  <a:pt x="1049931" y="66300"/>
                  <a:pt x="1103971" y="80521"/>
                </a:cubicBezTo>
                <a:cubicBezTo>
                  <a:pt x="1124306" y="85872"/>
                  <a:pt x="1148576" y="125126"/>
                  <a:pt x="1148576" y="125126"/>
                </a:cubicBezTo>
                <a:cubicBezTo>
                  <a:pt x="1152293" y="139994"/>
                  <a:pt x="1155517" y="154995"/>
                  <a:pt x="1159727" y="169731"/>
                </a:cubicBezTo>
                <a:cubicBezTo>
                  <a:pt x="1162956" y="181033"/>
                  <a:pt x="1170878" y="191430"/>
                  <a:pt x="1170878" y="203185"/>
                </a:cubicBezTo>
                <a:cubicBezTo>
                  <a:pt x="1170878" y="214939"/>
                  <a:pt x="1163444" y="225487"/>
                  <a:pt x="1159727" y="236638"/>
                </a:cubicBezTo>
                <a:cubicBezTo>
                  <a:pt x="1163444" y="192033"/>
                  <a:pt x="1157715" y="145604"/>
                  <a:pt x="1170878" y="102824"/>
                </a:cubicBezTo>
                <a:cubicBezTo>
                  <a:pt x="1174335" y="91589"/>
                  <a:pt x="1192577" y="91672"/>
                  <a:pt x="1204332" y="91672"/>
                </a:cubicBezTo>
                <a:cubicBezTo>
                  <a:pt x="1271343" y="91672"/>
                  <a:pt x="1338147" y="99107"/>
                  <a:pt x="1405054" y="102824"/>
                </a:cubicBezTo>
                <a:cubicBezTo>
                  <a:pt x="1450858" y="118092"/>
                  <a:pt x="1471680" y="118512"/>
                  <a:pt x="1505415" y="147428"/>
                </a:cubicBezTo>
                <a:cubicBezTo>
                  <a:pt x="1521380" y="161112"/>
                  <a:pt x="1550020" y="192033"/>
                  <a:pt x="1550020" y="192033"/>
                </a:cubicBezTo>
                <a:cubicBezTo>
                  <a:pt x="1553737" y="206901"/>
                  <a:pt x="1561171" y="221312"/>
                  <a:pt x="1561171" y="236638"/>
                </a:cubicBezTo>
                <a:cubicBezTo>
                  <a:pt x="1561171" y="262922"/>
                  <a:pt x="1550020" y="314697"/>
                  <a:pt x="1550020" y="314697"/>
                </a:cubicBezTo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" name="Picture 6" descr="Are you Water Wise Poste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22109" y="292371"/>
            <a:ext cx="6199861" cy="4382660"/>
          </a:xfrm>
          <a:prstGeom prst="rect">
            <a:avLst/>
          </a:prstGeom>
          <a:noFill/>
        </p:spPr>
      </p:pic>
      <p:sp>
        <p:nvSpPr>
          <p:cNvPr id="17" name="TextovéPole 16"/>
          <p:cNvSpPr txBox="1"/>
          <p:nvPr/>
        </p:nvSpPr>
        <p:spPr>
          <a:xfrm>
            <a:off x="3193961" y="5679583"/>
            <a:ext cx="873187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Organizátor uspořádává dílčí myšlenky programu a přiřazuje k nim související aktivity. </a:t>
            </a:r>
          </a:p>
        </p:txBody>
      </p:sp>
    </p:spTree>
    <p:extLst>
      <p:ext uri="{BB962C8B-B14F-4D97-AF65-F5344CB8AC3E}">
        <p14:creationId xmlns:p14="http://schemas.microsoft.com/office/powerpoint/2010/main" val="125581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521" y="400383"/>
            <a:ext cx="3297119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álný popisek 5"/>
          <p:cNvSpPr/>
          <p:nvPr/>
        </p:nvSpPr>
        <p:spPr>
          <a:xfrm>
            <a:off x="4641659" y="127805"/>
            <a:ext cx="3456384" cy="1440160"/>
          </a:xfrm>
          <a:prstGeom prst="wedgeEllipseCallout">
            <a:avLst>
              <a:gd name="adj1" fmla="val -112750"/>
              <a:gd name="adj2" fmla="val 1850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Lidé i stromy potřebují kořeny. Spojují nás s místem, kam patříme a kde jsme doma. </a:t>
            </a:r>
          </a:p>
          <a:p>
            <a:pPr algn="ctr"/>
            <a:r>
              <a:rPr lang="cs-CZ" dirty="0"/>
              <a:t>(hlavní sdělení)</a:t>
            </a:r>
          </a:p>
        </p:txBody>
      </p:sp>
      <p:sp>
        <p:nvSpPr>
          <p:cNvPr id="5" name="Šipka doleva 4"/>
          <p:cNvSpPr/>
          <p:nvPr/>
        </p:nvSpPr>
        <p:spPr>
          <a:xfrm>
            <a:off x="6774288" y="1923346"/>
            <a:ext cx="5048518" cy="13522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Sdělení („</a:t>
            </a:r>
            <a:r>
              <a:rPr lang="cs-CZ" dirty="0" err="1"/>
              <a:t>theme</a:t>
            </a:r>
            <a:r>
              <a:rPr lang="cs-CZ" dirty="0"/>
              <a:t>“, tematická interpretace, integrovaná tematická výuka)</a:t>
            </a:r>
          </a:p>
        </p:txBody>
      </p:sp>
      <p:sp>
        <p:nvSpPr>
          <p:cNvPr id="6" name="Šipka doleva 5"/>
          <p:cNvSpPr/>
          <p:nvPr/>
        </p:nvSpPr>
        <p:spPr>
          <a:xfrm>
            <a:off x="6774288" y="3631008"/>
            <a:ext cx="5048518" cy="13522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Velká myšlenka (konstruktivismus)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36521" y="5679583"/>
            <a:ext cx="1148931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Hlavní sdělení vytváří explicitní rámec, kterou program komunikuje. Účastníkům se různými cestami opakuje.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1E56695-584C-45BC-8CE9-694024F47D2D}"/>
              </a:ext>
            </a:extLst>
          </p:cNvPr>
          <p:cNvSpPr txBox="1"/>
          <p:nvPr/>
        </p:nvSpPr>
        <p:spPr>
          <a:xfrm>
            <a:off x="369194" y="4660777"/>
            <a:ext cx="3448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Program Kořeny, SEV Jizerka</a:t>
            </a:r>
          </a:p>
        </p:txBody>
      </p:sp>
      <p:sp>
        <p:nvSpPr>
          <p:cNvPr id="8" name="Řečová bublina: obdélníkový bublinový popisek se zakulacenými rohy 7">
            <a:extLst>
              <a:ext uri="{FF2B5EF4-FFF2-40B4-BE49-F238E27FC236}">
                <a16:creationId xmlns:a16="http://schemas.microsoft.com/office/drawing/2014/main" id="{2B8238D3-6BA2-478C-83BB-90EE3FE15611}"/>
              </a:ext>
            </a:extLst>
          </p:cNvPr>
          <p:cNvSpPr/>
          <p:nvPr/>
        </p:nvSpPr>
        <p:spPr>
          <a:xfrm>
            <a:off x="3817397" y="3601834"/>
            <a:ext cx="2388093" cy="943533"/>
          </a:xfrm>
          <a:prstGeom prst="wedgeRoundRectCallout">
            <a:avLst>
              <a:gd name="adj1" fmla="val -134131"/>
              <a:gd name="adj2" fmla="val -1228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/>
              <a:t>Prastrom</a:t>
            </a:r>
            <a:r>
              <a:rPr lang="cs-CZ" dirty="0"/>
              <a:t> ztratil svoje kořeny… (symbolický rámec)</a:t>
            </a:r>
          </a:p>
        </p:txBody>
      </p:sp>
    </p:spTree>
    <p:extLst>
      <p:ext uri="{BB962C8B-B14F-4D97-AF65-F5344CB8AC3E}">
        <p14:creationId xmlns:p14="http://schemas.microsoft.com/office/powerpoint/2010/main" val="589531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555346" y="6387921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Naučná stezka </a:t>
            </a:r>
            <a:r>
              <a:rPr lang="cs-CZ" dirty="0" err="1">
                <a:solidFill>
                  <a:schemeClr val="bg1"/>
                </a:solidFill>
              </a:rPr>
              <a:t>Oldřichovské</a:t>
            </a:r>
            <a:r>
              <a:rPr lang="cs-CZ" dirty="0">
                <a:solidFill>
                  <a:schemeClr val="bg1"/>
                </a:solidFill>
              </a:rPr>
              <a:t> skály a bučiny. Foto JČ</a:t>
            </a:r>
          </a:p>
        </p:txBody>
      </p:sp>
    </p:spTree>
    <p:extLst>
      <p:ext uri="{BB962C8B-B14F-4D97-AF65-F5344CB8AC3E}">
        <p14:creationId xmlns:p14="http://schemas.microsoft.com/office/powerpoint/2010/main" val="3567480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8"/>
          <p:cNvSpPr>
            <a:spLocks/>
          </p:cNvSpPr>
          <p:nvPr/>
        </p:nvSpPr>
        <p:spPr bwMode="auto">
          <a:xfrm>
            <a:off x="514818" y="3719858"/>
            <a:ext cx="1941641" cy="2333459"/>
          </a:xfrm>
          <a:custGeom>
            <a:avLst/>
            <a:gdLst/>
            <a:ahLst/>
            <a:cxnLst>
              <a:cxn ang="0">
                <a:pos x="61" y="76"/>
              </a:cxn>
              <a:cxn ang="0">
                <a:pos x="200" y="76"/>
              </a:cxn>
              <a:cxn ang="0">
                <a:pos x="191" y="69"/>
              </a:cxn>
              <a:cxn ang="0">
                <a:pos x="179" y="41"/>
              </a:cxn>
              <a:cxn ang="0">
                <a:pos x="191" y="12"/>
              </a:cxn>
              <a:cxn ang="0">
                <a:pos x="220" y="0"/>
              </a:cxn>
              <a:cxn ang="0">
                <a:pos x="248" y="12"/>
              </a:cxn>
              <a:cxn ang="0">
                <a:pos x="260" y="41"/>
              </a:cxn>
              <a:cxn ang="0">
                <a:pos x="248" y="69"/>
              </a:cxn>
              <a:cxn ang="0">
                <a:pos x="239" y="76"/>
              </a:cxn>
              <a:cxn ang="0">
                <a:pos x="372" y="76"/>
              </a:cxn>
              <a:cxn ang="0">
                <a:pos x="372" y="197"/>
              </a:cxn>
              <a:cxn ang="0">
                <a:pos x="367" y="191"/>
              </a:cxn>
              <a:cxn ang="0">
                <a:pos x="338" y="179"/>
              </a:cxn>
              <a:cxn ang="0">
                <a:pos x="309" y="191"/>
              </a:cxn>
              <a:cxn ang="0">
                <a:pos x="297" y="220"/>
              </a:cxn>
              <a:cxn ang="0">
                <a:pos x="309" y="248"/>
              </a:cxn>
              <a:cxn ang="0">
                <a:pos x="338" y="260"/>
              </a:cxn>
              <a:cxn ang="0">
                <a:pos x="367" y="248"/>
              </a:cxn>
              <a:cxn ang="0">
                <a:pos x="372" y="242"/>
              </a:cxn>
              <a:cxn ang="0">
                <a:pos x="372" y="387"/>
              </a:cxn>
              <a:cxn ang="0">
                <a:pos x="340" y="385"/>
              </a:cxn>
              <a:cxn ang="0">
                <a:pos x="302" y="446"/>
              </a:cxn>
              <a:cxn ang="0">
                <a:pos x="242" y="430"/>
              </a:cxn>
              <a:cxn ang="0">
                <a:pos x="247" y="361"/>
              </a:cxn>
              <a:cxn ang="0">
                <a:pos x="184" y="323"/>
              </a:cxn>
              <a:cxn ang="0">
                <a:pos x="129" y="363"/>
              </a:cxn>
              <a:cxn ang="0">
                <a:pos x="106" y="342"/>
              </a:cxn>
              <a:cxn ang="0">
                <a:pos x="82" y="316"/>
              </a:cxn>
              <a:cxn ang="0">
                <a:pos x="118" y="254"/>
              </a:cxn>
              <a:cxn ang="0">
                <a:pos x="86" y="199"/>
              </a:cxn>
              <a:cxn ang="0">
                <a:pos x="15" y="199"/>
              </a:cxn>
              <a:cxn ang="0">
                <a:pos x="0" y="141"/>
              </a:cxn>
              <a:cxn ang="0">
                <a:pos x="62" y="104"/>
              </a:cxn>
              <a:cxn ang="0">
                <a:pos x="61" y="84"/>
              </a:cxn>
              <a:cxn ang="0">
                <a:pos x="61" y="76"/>
              </a:cxn>
            </a:cxnLst>
            <a:rect l="0" t="0" r="r" b="b"/>
            <a:pathLst>
              <a:path w="372" h="446">
                <a:moveTo>
                  <a:pt x="61" y="76"/>
                </a:moveTo>
                <a:cubicBezTo>
                  <a:pt x="200" y="76"/>
                  <a:pt x="200" y="76"/>
                  <a:pt x="200" y="76"/>
                </a:cubicBezTo>
                <a:cubicBezTo>
                  <a:pt x="197" y="74"/>
                  <a:pt x="194" y="72"/>
                  <a:pt x="191" y="69"/>
                </a:cubicBezTo>
                <a:cubicBezTo>
                  <a:pt x="183" y="61"/>
                  <a:pt x="179" y="52"/>
                  <a:pt x="179" y="41"/>
                </a:cubicBezTo>
                <a:cubicBezTo>
                  <a:pt x="179" y="29"/>
                  <a:pt x="183" y="20"/>
                  <a:pt x="191" y="12"/>
                </a:cubicBezTo>
                <a:cubicBezTo>
                  <a:pt x="199" y="4"/>
                  <a:pt x="209" y="0"/>
                  <a:pt x="220" y="0"/>
                </a:cubicBezTo>
                <a:cubicBezTo>
                  <a:pt x="231" y="0"/>
                  <a:pt x="241" y="4"/>
                  <a:pt x="248" y="12"/>
                </a:cubicBezTo>
                <a:cubicBezTo>
                  <a:pt x="256" y="20"/>
                  <a:pt x="260" y="29"/>
                  <a:pt x="260" y="41"/>
                </a:cubicBezTo>
                <a:cubicBezTo>
                  <a:pt x="260" y="52"/>
                  <a:pt x="256" y="61"/>
                  <a:pt x="248" y="69"/>
                </a:cubicBezTo>
                <a:cubicBezTo>
                  <a:pt x="246" y="72"/>
                  <a:pt x="243" y="74"/>
                  <a:pt x="239" y="76"/>
                </a:cubicBezTo>
                <a:cubicBezTo>
                  <a:pt x="372" y="76"/>
                  <a:pt x="372" y="76"/>
                  <a:pt x="372" y="76"/>
                </a:cubicBezTo>
                <a:cubicBezTo>
                  <a:pt x="372" y="197"/>
                  <a:pt x="372" y="197"/>
                  <a:pt x="372" y="197"/>
                </a:cubicBezTo>
                <a:cubicBezTo>
                  <a:pt x="370" y="195"/>
                  <a:pt x="369" y="193"/>
                  <a:pt x="367" y="191"/>
                </a:cubicBezTo>
                <a:cubicBezTo>
                  <a:pt x="359" y="183"/>
                  <a:pt x="349" y="179"/>
                  <a:pt x="338" y="179"/>
                </a:cubicBezTo>
                <a:cubicBezTo>
                  <a:pt x="327" y="179"/>
                  <a:pt x="317" y="183"/>
                  <a:pt x="309" y="191"/>
                </a:cubicBezTo>
                <a:cubicBezTo>
                  <a:pt x="301" y="199"/>
                  <a:pt x="297" y="209"/>
                  <a:pt x="297" y="220"/>
                </a:cubicBezTo>
                <a:cubicBezTo>
                  <a:pt x="297" y="231"/>
                  <a:pt x="301" y="241"/>
                  <a:pt x="309" y="248"/>
                </a:cubicBezTo>
                <a:cubicBezTo>
                  <a:pt x="317" y="256"/>
                  <a:pt x="327" y="260"/>
                  <a:pt x="338" y="260"/>
                </a:cubicBezTo>
                <a:cubicBezTo>
                  <a:pt x="349" y="260"/>
                  <a:pt x="359" y="256"/>
                  <a:pt x="367" y="248"/>
                </a:cubicBezTo>
                <a:cubicBezTo>
                  <a:pt x="369" y="246"/>
                  <a:pt x="370" y="244"/>
                  <a:pt x="372" y="242"/>
                </a:cubicBezTo>
                <a:cubicBezTo>
                  <a:pt x="372" y="387"/>
                  <a:pt x="372" y="387"/>
                  <a:pt x="372" y="387"/>
                </a:cubicBezTo>
                <a:cubicBezTo>
                  <a:pt x="361" y="387"/>
                  <a:pt x="351" y="386"/>
                  <a:pt x="340" y="385"/>
                </a:cubicBezTo>
                <a:cubicBezTo>
                  <a:pt x="302" y="446"/>
                  <a:pt x="302" y="446"/>
                  <a:pt x="302" y="446"/>
                </a:cubicBezTo>
                <a:cubicBezTo>
                  <a:pt x="281" y="443"/>
                  <a:pt x="261" y="437"/>
                  <a:pt x="242" y="430"/>
                </a:cubicBezTo>
                <a:cubicBezTo>
                  <a:pt x="247" y="361"/>
                  <a:pt x="247" y="361"/>
                  <a:pt x="247" y="361"/>
                </a:cubicBezTo>
                <a:cubicBezTo>
                  <a:pt x="225" y="351"/>
                  <a:pt x="204" y="338"/>
                  <a:pt x="184" y="323"/>
                </a:cubicBezTo>
                <a:cubicBezTo>
                  <a:pt x="129" y="363"/>
                  <a:pt x="129" y="363"/>
                  <a:pt x="129" y="363"/>
                </a:cubicBezTo>
                <a:cubicBezTo>
                  <a:pt x="121" y="356"/>
                  <a:pt x="113" y="349"/>
                  <a:pt x="106" y="342"/>
                </a:cubicBezTo>
                <a:cubicBezTo>
                  <a:pt x="97" y="333"/>
                  <a:pt x="89" y="325"/>
                  <a:pt x="82" y="316"/>
                </a:cubicBezTo>
                <a:cubicBezTo>
                  <a:pt x="118" y="254"/>
                  <a:pt x="118" y="254"/>
                  <a:pt x="118" y="254"/>
                </a:cubicBezTo>
                <a:cubicBezTo>
                  <a:pt x="105" y="237"/>
                  <a:pt x="94" y="219"/>
                  <a:pt x="86" y="199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8" y="180"/>
                  <a:pt x="3" y="161"/>
                  <a:pt x="0" y="141"/>
                </a:cubicBezTo>
                <a:cubicBezTo>
                  <a:pt x="62" y="104"/>
                  <a:pt x="62" y="104"/>
                  <a:pt x="62" y="104"/>
                </a:cubicBezTo>
                <a:cubicBezTo>
                  <a:pt x="62" y="98"/>
                  <a:pt x="61" y="91"/>
                  <a:pt x="61" y="84"/>
                </a:cubicBezTo>
                <a:lnTo>
                  <a:pt x="61" y="76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  <a:ln w="19050">
            <a:solidFill>
              <a:schemeClr val="accent3"/>
            </a:solidFill>
            <a:round/>
            <a:headEnd/>
            <a:tailEnd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latin typeface="Lato Light" charset="0"/>
              <a:ea typeface="微软雅黑 Light" panose="020B0502040204020203" pitchFamily="34" charset="-12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7091" y="665968"/>
            <a:ext cx="11157817" cy="660511"/>
          </a:xfrm>
        </p:spPr>
        <p:txBody>
          <a:bodyPr/>
          <a:lstStyle/>
          <a:p>
            <a:pPr algn="l"/>
            <a:r>
              <a:rPr lang="cs-CZ" dirty="0"/>
              <a:t>Časté chyby v rámování</a:t>
            </a:r>
            <a:endParaRPr lang="en-US" dirty="0"/>
          </a:p>
        </p:txBody>
      </p:sp>
      <p:sp>
        <p:nvSpPr>
          <p:cNvPr id="71" name="Freeform 6"/>
          <p:cNvSpPr>
            <a:spLocks/>
          </p:cNvSpPr>
          <p:nvPr/>
        </p:nvSpPr>
        <p:spPr bwMode="auto">
          <a:xfrm>
            <a:off x="2456458" y="2149584"/>
            <a:ext cx="1951937" cy="2333459"/>
          </a:xfrm>
          <a:custGeom>
            <a:avLst/>
            <a:gdLst/>
            <a:ahLst/>
            <a:cxnLst>
              <a:cxn ang="0">
                <a:pos x="0" y="196"/>
              </a:cxn>
              <a:cxn ang="0">
                <a:pos x="0" y="61"/>
              </a:cxn>
              <a:cxn ang="0">
                <a:pos x="1" y="61"/>
              </a:cxn>
              <a:cxn ang="0">
                <a:pos x="32" y="62"/>
              </a:cxn>
              <a:cxn ang="0">
                <a:pos x="67" y="0"/>
              </a:cxn>
              <a:cxn ang="0">
                <a:pos x="126" y="15"/>
              </a:cxn>
              <a:cxn ang="0">
                <a:pos x="126" y="86"/>
              </a:cxn>
              <a:cxn ang="0">
                <a:pos x="185" y="120"/>
              </a:cxn>
              <a:cxn ang="0">
                <a:pos x="186" y="120"/>
              </a:cxn>
              <a:cxn ang="0">
                <a:pos x="246" y="84"/>
              </a:cxn>
              <a:cxn ang="0">
                <a:pos x="269" y="106"/>
              </a:cxn>
              <a:cxn ang="0">
                <a:pos x="283" y="120"/>
              </a:cxn>
              <a:cxn ang="0">
                <a:pos x="288" y="126"/>
              </a:cxn>
              <a:cxn ang="0">
                <a:pos x="252" y="186"/>
              </a:cxn>
              <a:cxn ang="0">
                <a:pos x="287" y="244"/>
              </a:cxn>
              <a:cxn ang="0">
                <a:pos x="359" y="244"/>
              </a:cxn>
              <a:cxn ang="0">
                <a:pos x="374" y="301"/>
              </a:cxn>
              <a:cxn ang="0">
                <a:pos x="313" y="341"/>
              </a:cxn>
              <a:cxn ang="0">
                <a:pos x="314" y="374"/>
              </a:cxn>
              <a:cxn ang="0">
                <a:pos x="314" y="376"/>
              </a:cxn>
              <a:cxn ang="0">
                <a:pos x="175" y="376"/>
              </a:cxn>
              <a:cxn ang="0">
                <a:pos x="174" y="376"/>
              </a:cxn>
              <a:cxn ang="0">
                <a:pos x="175" y="377"/>
              </a:cxn>
              <a:cxn ang="0">
                <a:pos x="187" y="406"/>
              </a:cxn>
              <a:cxn ang="0">
                <a:pos x="175" y="434"/>
              </a:cxn>
              <a:cxn ang="0">
                <a:pos x="146" y="446"/>
              </a:cxn>
              <a:cxn ang="0">
                <a:pos x="117" y="434"/>
              </a:cxn>
              <a:cxn ang="0">
                <a:pos x="106" y="406"/>
              </a:cxn>
              <a:cxn ang="0">
                <a:pos x="117" y="377"/>
              </a:cxn>
              <a:cxn ang="0">
                <a:pos x="118" y="376"/>
              </a:cxn>
              <a:cxn ang="0">
                <a:pos x="117" y="376"/>
              </a:cxn>
              <a:cxn ang="0">
                <a:pos x="0" y="376"/>
              </a:cxn>
              <a:cxn ang="0">
                <a:pos x="0" y="253"/>
              </a:cxn>
              <a:cxn ang="0">
                <a:pos x="3" y="253"/>
              </a:cxn>
              <a:cxn ang="0">
                <a:pos x="32" y="265"/>
              </a:cxn>
              <a:cxn ang="0">
                <a:pos x="61" y="253"/>
              </a:cxn>
              <a:cxn ang="0">
                <a:pos x="73" y="224"/>
              </a:cxn>
              <a:cxn ang="0">
                <a:pos x="61" y="196"/>
              </a:cxn>
              <a:cxn ang="0">
                <a:pos x="32" y="184"/>
              </a:cxn>
              <a:cxn ang="0">
                <a:pos x="3" y="196"/>
              </a:cxn>
              <a:cxn ang="0">
                <a:pos x="0" y="196"/>
              </a:cxn>
            </a:cxnLst>
            <a:rect l="0" t="0" r="r" b="b"/>
            <a:pathLst>
              <a:path w="374" h="446">
                <a:moveTo>
                  <a:pt x="0" y="196"/>
                </a:move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1" y="61"/>
                  <a:pt x="1" y="61"/>
                </a:cubicBezTo>
                <a:cubicBezTo>
                  <a:pt x="12" y="61"/>
                  <a:pt x="22" y="61"/>
                  <a:pt x="32" y="62"/>
                </a:cubicBezTo>
                <a:cubicBezTo>
                  <a:pt x="67" y="0"/>
                  <a:pt x="67" y="0"/>
                  <a:pt x="67" y="0"/>
                </a:cubicBezTo>
                <a:cubicBezTo>
                  <a:pt x="87" y="4"/>
                  <a:pt x="107" y="8"/>
                  <a:pt x="126" y="15"/>
                </a:cubicBezTo>
                <a:cubicBezTo>
                  <a:pt x="126" y="86"/>
                  <a:pt x="126" y="86"/>
                  <a:pt x="126" y="86"/>
                </a:cubicBezTo>
                <a:cubicBezTo>
                  <a:pt x="146" y="95"/>
                  <a:pt x="166" y="106"/>
                  <a:pt x="185" y="120"/>
                </a:cubicBezTo>
                <a:cubicBezTo>
                  <a:pt x="185" y="120"/>
                  <a:pt x="185" y="120"/>
                  <a:pt x="186" y="120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54" y="91"/>
                  <a:pt x="262" y="98"/>
                  <a:pt x="269" y="106"/>
                </a:cubicBezTo>
                <a:cubicBezTo>
                  <a:pt x="274" y="111"/>
                  <a:pt x="278" y="115"/>
                  <a:pt x="283" y="120"/>
                </a:cubicBezTo>
                <a:cubicBezTo>
                  <a:pt x="284" y="122"/>
                  <a:pt x="286" y="124"/>
                  <a:pt x="288" y="126"/>
                </a:cubicBezTo>
                <a:cubicBezTo>
                  <a:pt x="252" y="186"/>
                  <a:pt x="252" y="186"/>
                  <a:pt x="252" y="186"/>
                </a:cubicBezTo>
                <a:cubicBezTo>
                  <a:pt x="266" y="204"/>
                  <a:pt x="278" y="224"/>
                  <a:pt x="287" y="244"/>
                </a:cubicBezTo>
                <a:cubicBezTo>
                  <a:pt x="359" y="244"/>
                  <a:pt x="359" y="244"/>
                  <a:pt x="359" y="244"/>
                </a:cubicBezTo>
                <a:cubicBezTo>
                  <a:pt x="365" y="263"/>
                  <a:pt x="370" y="282"/>
                  <a:pt x="374" y="301"/>
                </a:cubicBezTo>
                <a:cubicBezTo>
                  <a:pt x="313" y="341"/>
                  <a:pt x="313" y="341"/>
                  <a:pt x="313" y="341"/>
                </a:cubicBezTo>
                <a:cubicBezTo>
                  <a:pt x="314" y="352"/>
                  <a:pt x="314" y="363"/>
                  <a:pt x="314" y="374"/>
                </a:cubicBezTo>
                <a:cubicBezTo>
                  <a:pt x="314" y="375"/>
                  <a:pt x="314" y="375"/>
                  <a:pt x="314" y="376"/>
                </a:cubicBezTo>
                <a:cubicBezTo>
                  <a:pt x="175" y="376"/>
                  <a:pt x="175" y="376"/>
                  <a:pt x="175" y="376"/>
                </a:cubicBezTo>
                <a:cubicBezTo>
                  <a:pt x="174" y="376"/>
                  <a:pt x="174" y="376"/>
                  <a:pt x="174" y="376"/>
                </a:cubicBezTo>
                <a:cubicBezTo>
                  <a:pt x="174" y="376"/>
                  <a:pt x="175" y="377"/>
                  <a:pt x="175" y="377"/>
                </a:cubicBezTo>
                <a:cubicBezTo>
                  <a:pt x="183" y="385"/>
                  <a:pt x="187" y="395"/>
                  <a:pt x="187" y="406"/>
                </a:cubicBezTo>
                <a:cubicBezTo>
                  <a:pt x="187" y="417"/>
                  <a:pt x="183" y="427"/>
                  <a:pt x="175" y="434"/>
                </a:cubicBezTo>
                <a:cubicBezTo>
                  <a:pt x="167" y="442"/>
                  <a:pt x="157" y="446"/>
                  <a:pt x="146" y="446"/>
                </a:cubicBezTo>
                <a:cubicBezTo>
                  <a:pt x="135" y="446"/>
                  <a:pt x="125" y="442"/>
                  <a:pt x="117" y="434"/>
                </a:cubicBezTo>
                <a:cubicBezTo>
                  <a:pt x="110" y="427"/>
                  <a:pt x="106" y="417"/>
                  <a:pt x="106" y="406"/>
                </a:cubicBezTo>
                <a:cubicBezTo>
                  <a:pt x="106" y="395"/>
                  <a:pt x="110" y="385"/>
                  <a:pt x="117" y="377"/>
                </a:cubicBezTo>
                <a:cubicBezTo>
                  <a:pt x="118" y="377"/>
                  <a:pt x="118" y="376"/>
                  <a:pt x="118" y="376"/>
                </a:cubicBezTo>
                <a:cubicBezTo>
                  <a:pt x="117" y="376"/>
                  <a:pt x="117" y="376"/>
                  <a:pt x="117" y="376"/>
                </a:cubicBezTo>
                <a:cubicBezTo>
                  <a:pt x="0" y="376"/>
                  <a:pt x="0" y="376"/>
                  <a:pt x="0" y="376"/>
                </a:cubicBezTo>
                <a:cubicBezTo>
                  <a:pt x="0" y="253"/>
                  <a:pt x="0" y="253"/>
                  <a:pt x="0" y="253"/>
                </a:cubicBezTo>
                <a:cubicBezTo>
                  <a:pt x="3" y="253"/>
                  <a:pt x="3" y="253"/>
                  <a:pt x="3" y="253"/>
                </a:cubicBezTo>
                <a:cubicBezTo>
                  <a:pt x="11" y="261"/>
                  <a:pt x="21" y="265"/>
                  <a:pt x="32" y="265"/>
                </a:cubicBezTo>
                <a:cubicBezTo>
                  <a:pt x="43" y="265"/>
                  <a:pt x="53" y="261"/>
                  <a:pt x="61" y="253"/>
                </a:cubicBezTo>
                <a:cubicBezTo>
                  <a:pt x="69" y="245"/>
                  <a:pt x="73" y="236"/>
                  <a:pt x="73" y="224"/>
                </a:cubicBezTo>
                <a:cubicBezTo>
                  <a:pt x="73" y="213"/>
                  <a:pt x="69" y="204"/>
                  <a:pt x="61" y="196"/>
                </a:cubicBezTo>
                <a:cubicBezTo>
                  <a:pt x="53" y="188"/>
                  <a:pt x="43" y="184"/>
                  <a:pt x="32" y="184"/>
                </a:cubicBezTo>
                <a:cubicBezTo>
                  <a:pt x="21" y="184"/>
                  <a:pt x="11" y="188"/>
                  <a:pt x="3" y="196"/>
                </a:cubicBezTo>
                <a:lnTo>
                  <a:pt x="0" y="196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latin typeface="Lato Light" charset="0"/>
              <a:ea typeface="微软雅黑 Light" panose="020B0502040204020203" pitchFamily="34" charset="-122"/>
            </a:endParaRPr>
          </a:p>
        </p:txBody>
      </p:sp>
      <p:sp>
        <p:nvSpPr>
          <p:cNvPr id="73" name="Freeform 5"/>
          <p:cNvSpPr>
            <a:spLocks/>
          </p:cNvSpPr>
          <p:nvPr/>
        </p:nvSpPr>
        <p:spPr bwMode="auto">
          <a:xfrm>
            <a:off x="514818" y="2153703"/>
            <a:ext cx="2322557" cy="1962743"/>
          </a:xfrm>
          <a:custGeom>
            <a:avLst/>
            <a:gdLst/>
            <a:ahLst/>
            <a:cxnLst>
              <a:cxn ang="0">
                <a:pos x="372" y="375"/>
              </a:cxn>
              <a:cxn ang="0">
                <a:pos x="239" y="375"/>
              </a:cxn>
              <a:cxn ang="0">
                <a:pos x="248" y="368"/>
              </a:cxn>
              <a:cxn ang="0">
                <a:pos x="260" y="340"/>
              </a:cxn>
              <a:cxn ang="0">
                <a:pos x="248" y="311"/>
              </a:cxn>
              <a:cxn ang="0">
                <a:pos x="220" y="299"/>
              </a:cxn>
              <a:cxn ang="0">
                <a:pos x="191" y="311"/>
              </a:cxn>
              <a:cxn ang="0">
                <a:pos x="179" y="340"/>
              </a:cxn>
              <a:cxn ang="0">
                <a:pos x="191" y="368"/>
              </a:cxn>
              <a:cxn ang="0">
                <a:pos x="200" y="375"/>
              </a:cxn>
              <a:cxn ang="0">
                <a:pos x="61" y="375"/>
              </a:cxn>
              <a:cxn ang="0">
                <a:pos x="61" y="375"/>
              </a:cxn>
              <a:cxn ang="0">
                <a:pos x="61" y="373"/>
              </a:cxn>
              <a:cxn ang="0">
                <a:pos x="61" y="367"/>
              </a:cxn>
              <a:cxn ang="0">
                <a:pos x="62" y="342"/>
              </a:cxn>
              <a:cxn ang="0">
                <a:pos x="0" y="307"/>
              </a:cxn>
              <a:cxn ang="0">
                <a:pos x="16" y="243"/>
              </a:cxn>
              <a:cxn ang="0">
                <a:pos x="86" y="247"/>
              </a:cxn>
              <a:cxn ang="0">
                <a:pos x="119" y="191"/>
              </a:cxn>
              <a:cxn ang="0">
                <a:pos x="85" y="127"/>
              </a:cxn>
              <a:cxn ang="0">
                <a:pos x="92" y="119"/>
              </a:cxn>
              <a:cxn ang="0">
                <a:pos x="106" y="105"/>
              </a:cxn>
              <a:cxn ang="0">
                <a:pos x="128" y="84"/>
              </a:cxn>
              <a:cxn ang="0">
                <a:pos x="188" y="120"/>
              </a:cxn>
              <a:cxn ang="0">
                <a:pos x="190" y="119"/>
              </a:cxn>
              <a:cxn ang="0">
                <a:pos x="243" y="88"/>
              </a:cxn>
              <a:cxn ang="0">
                <a:pos x="243" y="16"/>
              </a:cxn>
              <a:cxn ang="0">
                <a:pos x="303" y="0"/>
              </a:cxn>
              <a:cxn ang="0">
                <a:pos x="339" y="62"/>
              </a:cxn>
              <a:cxn ang="0">
                <a:pos x="372" y="60"/>
              </a:cxn>
              <a:cxn ang="0">
                <a:pos x="372" y="195"/>
              </a:cxn>
              <a:cxn ang="0">
                <a:pos x="372" y="199"/>
              </a:cxn>
              <a:cxn ang="0">
                <a:pos x="375" y="195"/>
              </a:cxn>
              <a:cxn ang="0">
                <a:pos x="404" y="183"/>
              </a:cxn>
              <a:cxn ang="0">
                <a:pos x="433" y="195"/>
              </a:cxn>
              <a:cxn ang="0">
                <a:pos x="445" y="223"/>
              </a:cxn>
              <a:cxn ang="0">
                <a:pos x="433" y="252"/>
              </a:cxn>
              <a:cxn ang="0">
                <a:pos x="404" y="264"/>
              </a:cxn>
              <a:cxn ang="0">
                <a:pos x="375" y="252"/>
              </a:cxn>
              <a:cxn ang="0">
                <a:pos x="372" y="248"/>
              </a:cxn>
              <a:cxn ang="0">
                <a:pos x="372" y="252"/>
              </a:cxn>
              <a:cxn ang="0">
                <a:pos x="372" y="375"/>
              </a:cxn>
            </a:cxnLst>
            <a:rect l="0" t="0" r="r" b="b"/>
            <a:pathLst>
              <a:path w="445" h="375">
                <a:moveTo>
                  <a:pt x="372" y="375"/>
                </a:moveTo>
                <a:cubicBezTo>
                  <a:pt x="239" y="375"/>
                  <a:pt x="239" y="375"/>
                  <a:pt x="239" y="375"/>
                </a:cubicBezTo>
                <a:cubicBezTo>
                  <a:pt x="243" y="373"/>
                  <a:pt x="246" y="371"/>
                  <a:pt x="248" y="368"/>
                </a:cubicBezTo>
                <a:cubicBezTo>
                  <a:pt x="256" y="360"/>
                  <a:pt x="260" y="351"/>
                  <a:pt x="260" y="340"/>
                </a:cubicBezTo>
                <a:cubicBezTo>
                  <a:pt x="260" y="328"/>
                  <a:pt x="256" y="319"/>
                  <a:pt x="248" y="311"/>
                </a:cubicBezTo>
                <a:cubicBezTo>
                  <a:pt x="241" y="303"/>
                  <a:pt x="231" y="299"/>
                  <a:pt x="220" y="299"/>
                </a:cubicBezTo>
                <a:cubicBezTo>
                  <a:pt x="209" y="299"/>
                  <a:pt x="199" y="303"/>
                  <a:pt x="191" y="311"/>
                </a:cubicBezTo>
                <a:cubicBezTo>
                  <a:pt x="183" y="319"/>
                  <a:pt x="179" y="328"/>
                  <a:pt x="179" y="340"/>
                </a:cubicBezTo>
                <a:cubicBezTo>
                  <a:pt x="179" y="351"/>
                  <a:pt x="183" y="360"/>
                  <a:pt x="191" y="368"/>
                </a:cubicBezTo>
                <a:cubicBezTo>
                  <a:pt x="194" y="371"/>
                  <a:pt x="197" y="373"/>
                  <a:pt x="200" y="375"/>
                </a:cubicBezTo>
                <a:cubicBezTo>
                  <a:pt x="61" y="375"/>
                  <a:pt x="61" y="375"/>
                  <a:pt x="61" y="375"/>
                </a:cubicBezTo>
                <a:cubicBezTo>
                  <a:pt x="61" y="375"/>
                  <a:pt x="61" y="375"/>
                  <a:pt x="61" y="375"/>
                </a:cubicBezTo>
                <a:cubicBezTo>
                  <a:pt x="61" y="374"/>
                  <a:pt x="61" y="374"/>
                  <a:pt x="61" y="373"/>
                </a:cubicBezTo>
                <a:cubicBezTo>
                  <a:pt x="61" y="371"/>
                  <a:pt x="61" y="369"/>
                  <a:pt x="61" y="367"/>
                </a:cubicBezTo>
                <a:cubicBezTo>
                  <a:pt x="61" y="359"/>
                  <a:pt x="61" y="350"/>
                  <a:pt x="62" y="342"/>
                </a:cubicBezTo>
                <a:cubicBezTo>
                  <a:pt x="0" y="307"/>
                  <a:pt x="0" y="307"/>
                  <a:pt x="0" y="307"/>
                </a:cubicBezTo>
                <a:cubicBezTo>
                  <a:pt x="4" y="285"/>
                  <a:pt x="9" y="263"/>
                  <a:pt x="16" y="243"/>
                </a:cubicBezTo>
                <a:cubicBezTo>
                  <a:pt x="86" y="247"/>
                  <a:pt x="86" y="247"/>
                  <a:pt x="86" y="247"/>
                </a:cubicBezTo>
                <a:cubicBezTo>
                  <a:pt x="95" y="227"/>
                  <a:pt x="106" y="209"/>
                  <a:pt x="119" y="191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7" y="124"/>
                  <a:pt x="90" y="122"/>
                  <a:pt x="92" y="119"/>
                </a:cubicBezTo>
                <a:cubicBezTo>
                  <a:pt x="97" y="114"/>
                  <a:pt x="101" y="110"/>
                  <a:pt x="106" y="105"/>
                </a:cubicBezTo>
                <a:cubicBezTo>
                  <a:pt x="113" y="98"/>
                  <a:pt x="120" y="91"/>
                  <a:pt x="128" y="84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89" y="120"/>
                  <a:pt x="190" y="119"/>
                  <a:pt x="190" y="119"/>
                </a:cubicBezTo>
                <a:cubicBezTo>
                  <a:pt x="207" y="106"/>
                  <a:pt x="225" y="96"/>
                  <a:pt x="243" y="88"/>
                </a:cubicBezTo>
                <a:cubicBezTo>
                  <a:pt x="243" y="16"/>
                  <a:pt x="243" y="16"/>
                  <a:pt x="243" y="16"/>
                </a:cubicBezTo>
                <a:cubicBezTo>
                  <a:pt x="262" y="9"/>
                  <a:pt x="282" y="4"/>
                  <a:pt x="303" y="0"/>
                </a:cubicBezTo>
                <a:cubicBezTo>
                  <a:pt x="339" y="62"/>
                  <a:pt x="339" y="62"/>
                  <a:pt x="339" y="62"/>
                </a:cubicBezTo>
                <a:cubicBezTo>
                  <a:pt x="350" y="61"/>
                  <a:pt x="361" y="60"/>
                  <a:pt x="372" y="60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72" y="199"/>
                  <a:pt x="372" y="199"/>
                  <a:pt x="372" y="199"/>
                </a:cubicBezTo>
                <a:cubicBezTo>
                  <a:pt x="373" y="197"/>
                  <a:pt x="374" y="196"/>
                  <a:pt x="375" y="195"/>
                </a:cubicBezTo>
                <a:cubicBezTo>
                  <a:pt x="383" y="187"/>
                  <a:pt x="393" y="183"/>
                  <a:pt x="404" y="183"/>
                </a:cubicBezTo>
                <a:cubicBezTo>
                  <a:pt x="415" y="183"/>
                  <a:pt x="425" y="187"/>
                  <a:pt x="433" y="195"/>
                </a:cubicBezTo>
                <a:cubicBezTo>
                  <a:pt x="441" y="203"/>
                  <a:pt x="445" y="212"/>
                  <a:pt x="445" y="223"/>
                </a:cubicBezTo>
                <a:cubicBezTo>
                  <a:pt x="445" y="235"/>
                  <a:pt x="441" y="244"/>
                  <a:pt x="433" y="252"/>
                </a:cubicBezTo>
                <a:cubicBezTo>
                  <a:pt x="425" y="260"/>
                  <a:pt x="415" y="264"/>
                  <a:pt x="404" y="264"/>
                </a:cubicBezTo>
                <a:cubicBezTo>
                  <a:pt x="393" y="264"/>
                  <a:pt x="383" y="260"/>
                  <a:pt x="375" y="252"/>
                </a:cubicBezTo>
                <a:cubicBezTo>
                  <a:pt x="374" y="251"/>
                  <a:pt x="373" y="250"/>
                  <a:pt x="372" y="248"/>
                </a:cubicBezTo>
                <a:cubicBezTo>
                  <a:pt x="372" y="252"/>
                  <a:pt x="372" y="252"/>
                  <a:pt x="372" y="252"/>
                </a:cubicBezTo>
                <a:lnTo>
                  <a:pt x="372" y="375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latin typeface="Lato Light" charset="0"/>
              <a:ea typeface="微软雅黑 Light" panose="020B0502040204020203" pitchFamily="34" charset="-122"/>
            </a:endParaRPr>
          </a:p>
        </p:txBody>
      </p:sp>
      <p:sp>
        <p:nvSpPr>
          <p:cNvPr id="72" name="Freeform 7"/>
          <p:cNvSpPr>
            <a:spLocks/>
          </p:cNvSpPr>
          <p:nvPr/>
        </p:nvSpPr>
        <p:spPr bwMode="auto">
          <a:xfrm>
            <a:off x="2065247" y="4116445"/>
            <a:ext cx="2349325" cy="1942147"/>
          </a:xfrm>
          <a:custGeom>
            <a:avLst/>
            <a:gdLst/>
            <a:ahLst/>
            <a:cxnLst>
              <a:cxn ang="0">
                <a:pos x="75" y="311"/>
              </a:cxn>
              <a:cxn ang="0">
                <a:pos x="75" y="166"/>
              </a:cxn>
              <a:cxn ang="0">
                <a:pos x="70" y="172"/>
              </a:cxn>
              <a:cxn ang="0">
                <a:pos x="41" y="184"/>
              </a:cxn>
              <a:cxn ang="0">
                <a:pos x="12" y="172"/>
              </a:cxn>
              <a:cxn ang="0">
                <a:pos x="0" y="144"/>
              </a:cxn>
              <a:cxn ang="0">
                <a:pos x="12" y="115"/>
              </a:cxn>
              <a:cxn ang="0">
                <a:pos x="41" y="103"/>
              </a:cxn>
              <a:cxn ang="0">
                <a:pos x="70" y="115"/>
              </a:cxn>
              <a:cxn ang="0">
                <a:pos x="75" y="121"/>
              </a:cxn>
              <a:cxn ang="0">
                <a:pos x="75" y="0"/>
              </a:cxn>
              <a:cxn ang="0">
                <a:pos x="192" y="0"/>
              </a:cxn>
              <a:cxn ang="0">
                <a:pos x="192" y="1"/>
              </a:cxn>
              <a:cxn ang="0">
                <a:pos x="181" y="30"/>
              </a:cxn>
              <a:cxn ang="0">
                <a:pos x="192" y="58"/>
              </a:cxn>
              <a:cxn ang="0">
                <a:pos x="221" y="70"/>
              </a:cxn>
              <a:cxn ang="0">
                <a:pos x="250" y="58"/>
              </a:cxn>
              <a:cxn ang="0">
                <a:pos x="262" y="30"/>
              </a:cxn>
              <a:cxn ang="0">
                <a:pos x="250" y="1"/>
              </a:cxn>
              <a:cxn ang="0">
                <a:pos x="250" y="0"/>
              </a:cxn>
              <a:cxn ang="0">
                <a:pos x="389" y="0"/>
              </a:cxn>
              <a:cxn ang="0">
                <a:pos x="388" y="32"/>
              </a:cxn>
              <a:cxn ang="0">
                <a:pos x="450" y="66"/>
              </a:cxn>
              <a:cxn ang="0">
                <a:pos x="436" y="121"/>
              </a:cxn>
              <a:cxn ang="0">
                <a:pos x="363" y="125"/>
              </a:cxn>
              <a:cxn ang="0">
                <a:pos x="329" y="183"/>
              </a:cxn>
              <a:cxn ang="0">
                <a:pos x="366" y="243"/>
              </a:cxn>
              <a:cxn ang="0">
                <a:pos x="344" y="266"/>
              </a:cxn>
              <a:cxn ang="0">
                <a:pos x="322" y="287"/>
              </a:cxn>
              <a:cxn ang="0">
                <a:pos x="260" y="251"/>
              </a:cxn>
              <a:cxn ang="0">
                <a:pos x="203" y="285"/>
              </a:cxn>
              <a:cxn ang="0">
                <a:pos x="203" y="356"/>
              </a:cxn>
              <a:cxn ang="0">
                <a:pos x="145" y="371"/>
              </a:cxn>
              <a:cxn ang="0">
                <a:pos x="108" y="309"/>
              </a:cxn>
              <a:cxn ang="0">
                <a:pos x="76" y="311"/>
              </a:cxn>
              <a:cxn ang="0">
                <a:pos x="75" y="311"/>
              </a:cxn>
            </a:cxnLst>
            <a:rect l="0" t="0" r="r" b="b"/>
            <a:pathLst>
              <a:path w="450" h="371">
                <a:moveTo>
                  <a:pt x="75" y="311"/>
                </a:moveTo>
                <a:cubicBezTo>
                  <a:pt x="75" y="166"/>
                  <a:pt x="75" y="166"/>
                  <a:pt x="75" y="166"/>
                </a:cubicBezTo>
                <a:cubicBezTo>
                  <a:pt x="73" y="168"/>
                  <a:pt x="72" y="170"/>
                  <a:pt x="70" y="172"/>
                </a:cubicBezTo>
                <a:cubicBezTo>
                  <a:pt x="62" y="180"/>
                  <a:pt x="52" y="184"/>
                  <a:pt x="41" y="184"/>
                </a:cubicBezTo>
                <a:cubicBezTo>
                  <a:pt x="30" y="184"/>
                  <a:pt x="20" y="180"/>
                  <a:pt x="12" y="172"/>
                </a:cubicBezTo>
                <a:cubicBezTo>
                  <a:pt x="4" y="165"/>
                  <a:pt x="0" y="155"/>
                  <a:pt x="0" y="144"/>
                </a:cubicBezTo>
                <a:cubicBezTo>
                  <a:pt x="0" y="133"/>
                  <a:pt x="4" y="123"/>
                  <a:pt x="12" y="115"/>
                </a:cubicBezTo>
                <a:cubicBezTo>
                  <a:pt x="20" y="107"/>
                  <a:pt x="30" y="103"/>
                  <a:pt x="41" y="103"/>
                </a:cubicBezTo>
                <a:cubicBezTo>
                  <a:pt x="52" y="103"/>
                  <a:pt x="62" y="107"/>
                  <a:pt x="70" y="115"/>
                </a:cubicBezTo>
                <a:cubicBezTo>
                  <a:pt x="72" y="117"/>
                  <a:pt x="73" y="119"/>
                  <a:pt x="75" y="121"/>
                </a:cubicBezTo>
                <a:cubicBezTo>
                  <a:pt x="75" y="0"/>
                  <a:pt x="75" y="0"/>
                  <a:pt x="75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92" y="1"/>
                  <a:pt x="192" y="1"/>
                  <a:pt x="192" y="1"/>
                </a:cubicBezTo>
                <a:cubicBezTo>
                  <a:pt x="185" y="9"/>
                  <a:pt x="181" y="19"/>
                  <a:pt x="181" y="30"/>
                </a:cubicBezTo>
                <a:cubicBezTo>
                  <a:pt x="181" y="41"/>
                  <a:pt x="185" y="51"/>
                  <a:pt x="192" y="58"/>
                </a:cubicBezTo>
                <a:cubicBezTo>
                  <a:pt x="200" y="66"/>
                  <a:pt x="210" y="70"/>
                  <a:pt x="221" y="70"/>
                </a:cubicBezTo>
                <a:cubicBezTo>
                  <a:pt x="232" y="70"/>
                  <a:pt x="242" y="66"/>
                  <a:pt x="250" y="58"/>
                </a:cubicBezTo>
                <a:cubicBezTo>
                  <a:pt x="258" y="51"/>
                  <a:pt x="262" y="41"/>
                  <a:pt x="262" y="30"/>
                </a:cubicBezTo>
                <a:cubicBezTo>
                  <a:pt x="262" y="19"/>
                  <a:pt x="258" y="9"/>
                  <a:pt x="250" y="1"/>
                </a:cubicBezTo>
                <a:cubicBezTo>
                  <a:pt x="250" y="0"/>
                  <a:pt x="250" y="0"/>
                  <a:pt x="250" y="0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11"/>
                  <a:pt x="389" y="22"/>
                  <a:pt x="388" y="32"/>
                </a:cubicBezTo>
                <a:cubicBezTo>
                  <a:pt x="450" y="66"/>
                  <a:pt x="450" y="66"/>
                  <a:pt x="450" y="66"/>
                </a:cubicBezTo>
                <a:cubicBezTo>
                  <a:pt x="446" y="85"/>
                  <a:pt x="442" y="103"/>
                  <a:pt x="436" y="121"/>
                </a:cubicBezTo>
                <a:cubicBezTo>
                  <a:pt x="363" y="125"/>
                  <a:pt x="363" y="125"/>
                  <a:pt x="363" y="125"/>
                </a:cubicBezTo>
                <a:cubicBezTo>
                  <a:pt x="354" y="145"/>
                  <a:pt x="343" y="164"/>
                  <a:pt x="329" y="183"/>
                </a:cubicBezTo>
                <a:cubicBezTo>
                  <a:pt x="366" y="243"/>
                  <a:pt x="366" y="243"/>
                  <a:pt x="366" y="243"/>
                </a:cubicBezTo>
                <a:cubicBezTo>
                  <a:pt x="359" y="251"/>
                  <a:pt x="352" y="258"/>
                  <a:pt x="344" y="266"/>
                </a:cubicBezTo>
                <a:cubicBezTo>
                  <a:pt x="337" y="273"/>
                  <a:pt x="329" y="280"/>
                  <a:pt x="322" y="287"/>
                </a:cubicBezTo>
                <a:cubicBezTo>
                  <a:pt x="260" y="251"/>
                  <a:pt x="260" y="251"/>
                  <a:pt x="260" y="251"/>
                </a:cubicBezTo>
                <a:cubicBezTo>
                  <a:pt x="242" y="265"/>
                  <a:pt x="223" y="276"/>
                  <a:pt x="203" y="285"/>
                </a:cubicBezTo>
                <a:cubicBezTo>
                  <a:pt x="203" y="356"/>
                  <a:pt x="203" y="356"/>
                  <a:pt x="203" y="356"/>
                </a:cubicBezTo>
                <a:cubicBezTo>
                  <a:pt x="184" y="363"/>
                  <a:pt x="165" y="368"/>
                  <a:pt x="145" y="371"/>
                </a:cubicBezTo>
                <a:cubicBezTo>
                  <a:pt x="108" y="309"/>
                  <a:pt x="108" y="309"/>
                  <a:pt x="108" y="309"/>
                </a:cubicBezTo>
                <a:cubicBezTo>
                  <a:pt x="98" y="310"/>
                  <a:pt x="87" y="311"/>
                  <a:pt x="76" y="311"/>
                </a:cubicBezTo>
                <a:cubicBezTo>
                  <a:pt x="76" y="311"/>
                  <a:pt x="75" y="311"/>
                  <a:pt x="75" y="311"/>
                </a:cubicBezTo>
                <a:close/>
              </a:path>
            </a:pathLst>
          </a:custGeom>
          <a:solidFill>
            <a:schemeClr val="accent4"/>
          </a:solidFill>
          <a:ln w="38100">
            <a:solidFill>
              <a:schemeClr val="accent4"/>
            </a:solidFill>
            <a:round/>
            <a:headEnd/>
            <a:tailEnd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latin typeface="Lato Light" charset="0"/>
              <a:ea typeface="微软雅黑 Light" panose="020B0502040204020203" pitchFamily="34" charset="-122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350035" y="2239371"/>
            <a:ext cx="5315783" cy="59247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cs-CZ" sz="1600" b="1" dirty="0">
                <a:solidFill>
                  <a:schemeClr val="accent1"/>
                </a:solidFill>
              </a:rPr>
              <a:t>Příliš mnoho hlavních sdělení</a:t>
            </a:r>
            <a:endParaRPr lang="en-US" sz="1600" b="1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Roboto (Body)"/>
              </a:rPr>
              <a:t>Není jasné, co vlastně program chce říct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Roboto (Body)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350035" y="3229277"/>
            <a:ext cx="5315783" cy="59247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cs-CZ" sz="1600" b="1" dirty="0">
                <a:solidFill>
                  <a:schemeClr val="accent2"/>
                </a:solidFill>
              </a:rPr>
              <a:t>Hlavní sdělení implicitní či nejasné</a:t>
            </a:r>
            <a:endParaRPr lang="en-US" sz="1600" b="1" dirty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Roboto (Body)"/>
              </a:rPr>
              <a:t>Není jasné, co vlastně program chce říct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Roboto (Body)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350035" y="4257302"/>
            <a:ext cx="5315783" cy="81406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cs-CZ" sz="1600" b="1" dirty="0">
                <a:solidFill>
                  <a:schemeClr val="accent3"/>
                </a:solidFill>
              </a:rPr>
              <a:t>Program má více symbolických rámců</a:t>
            </a:r>
            <a:endParaRPr lang="en-US" sz="1600" b="1" dirty="0">
              <a:solidFill>
                <a:schemeClr val="accent3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Roboto (Body)"/>
              </a:rPr>
              <a:t>Program implicitně odkazuje k více různým sdělením se soupeřícími hodnotami.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Roboto (Body)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350035" y="5396124"/>
            <a:ext cx="5315783" cy="81406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cs-CZ" sz="1600" b="1" dirty="0">
                <a:solidFill>
                  <a:schemeClr val="accent4"/>
                </a:solidFill>
              </a:rPr>
              <a:t>Symbolický rámec není propojený s hlavním sdělením</a:t>
            </a:r>
            <a:endParaRPr lang="en-US" sz="1600" b="1" dirty="0">
              <a:solidFill>
                <a:schemeClr val="accent4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Roboto (Body)"/>
              </a:rPr>
              <a:t>Symbolický rámec na sebe poutá pozornost a nepomáhá v dosažení cílů programu.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Roboto (Body)"/>
            </a:endParaRPr>
          </a:p>
        </p:txBody>
      </p:sp>
      <p:grpSp>
        <p:nvGrpSpPr>
          <p:cNvPr id="76" name="Group 67">
            <a:extLst>
              <a:ext uri="{FF2B5EF4-FFF2-40B4-BE49-F238E27FC236}">
                <a16:creationId xmlns:a16="http://schemas.microsoft.com/office/drawing/2014/main" id="{F81419A4-F081-4C26-BD29-CC6B077D7B46}"/>
              </a:ext>
            </a:extLst>
          </p:cNvPr>
          <p:cNvGrpSpPr/>
          <p:nvPr/>
        </p:nvGrpSpPr>
        <p:grpSpPr>
          <a:xfrm>
            <a:off x="1507969" y="3118478"/>
            <a:ext cx="357872" cy="361096"/>
            <a:chOff x="5160963" y="6176962"/>
            <a:chExt cx="881063" cy="88900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7" name="Freeform 320">
              <a:extLst>
                <a:ext uri="{FF2B5EF4-FFF2-40B4-BE49-F238E27FC236}">
                  <a16:creationId xmlns:a16="http://schemas.microsoft.com/office/drawing/2014/main" id="{DCC66157-96F3-44B3-B3E5-554775E210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0963" y="6176962"/>
              <a:ext cx="881063" cy="889001"/>
            </a:xfrm>
            <a:custGeom>
              <a:avLst/>
              <a:gdLst>
                <a:gd name="T0" fmla="*/ 231 w 1936"/>
                <a:gd name="T1" fmla="*/ 1888 h 1952"/>
                <a:gd name="T2" fmla="*/ 482 w 1936"/>
                <a:gd name="T3" fmla="*/ 1952 h 1952"/>
                <a:gd name="T4" fmla="*/ 545 w 1936"/>
                <a:gd name="T5" fmla="*/ 1875 h 1952"/>
                <a:gd name="T6" fmla="*/ 475 w 1936"/>
                <a:gd name="T7" fmla="*/ 1536 h 1952"/>
                <a:gd name="T8" fmla="*/ 1219 w 1936"/>
                <a:gd name="T9" fmla="*/ 1952 h 1952"/>
                <a:gd name="T10" fmla="*/ 1920 w 1936"/>
                <a:gd name="T11" fmla="*/ 1305 h 1952"/>
                <a:gd name="T12" fmla="*/ 1822 w 1936"/>
                <a:gd name="T13" fmla="*/ 762 h 1952"/>
                <a:gd name="T14" fmla="*/ 1410 w 1936"/>
                <a:gd name="T15" fmla="*/ 36 h 1952"/>
                <a:gd name="T16" fmla="*/ 892 w 1936"/>
                <a:gd name="T17" fmla="*/ 276 h 1952"/>
                <a:gd name="T18" fmla="*/ 167 w 1936"/>
                <a:gd name="T19" fmla="*/ 753 h 1952"/>
                <a:gd name="T20" fmla="*/ 2 w 1936"/>
                <a:gd name="T21" fmla="*/ 1315 h 1952"/>
                <a:gd name="T22" fmla="*/ 258 w 1936"/>
                <a:gd name="T23" fmla="*/ 1152 h 1952"/>
                <a:gd name="T24" fmla="*/ 322 w 1936"/>
                <a:gd name="T25" fmla="*/ 1472 h 1952"/>
                <a:gd name="T26" fmla="*/ 258 w 1936"/>
                <a:gd name="T27" fmla="*/ 1152 h 1952"/>
                <a:gd name="T28" fmla="*/ 295 w 1936"/>
                <a:gd name="T29" fmla="*/ 1884 h 1952"/>
                <a:gd name="T30" fmla="*/ 393 w 1936"/>
                <a:gd name="T31" fmla="*/ 1536 h 1952"/>
                <a:gd name="T32" fmla="*/ 386 w 1936"/>
                <a:gd name="T33" fmla="*/ 1472 h 1952"/>
                <a:gd name="T34" fmla="*/ 475 w 1936"/>
                <a:gd name="T35" fmla="*/ 1152 h 1952"/>
                <a:gd name="T36" fmla="*/ 898 w 1936"/>
                <a:gd name="T37" fmla="*/ 1057 h 1952"/>
                <a:gd name="T38" fmla="*/ 748 w 1936"/>
                <a:gd name="T39" fmla="*/ 1516 h 1952"/>
                <a:gd name="T40" fmla="*/ 386 w 1936"/>
                <a:gd name="T41" fmla="*/ 1472 h 1952"/>
                <a:gd name="T42" fmla="*/ 1058 w 1936"/>
                <a:gd name="T43" fmla="*/ 1619 h 1952"/>
                <a:gd name="T44" fmla="*/ 962 w 1936"/>
                <a:gd name="T45" fmla="*/ 1036 h 1952"/>
                <a:gd name="T46" fmla="*/ 231 w 1936"/>
                <a:gd name="T47" fmla="*/ 761 h 1952"/>
                <a:gd name="T48" fmla="*/ 875 w 1936"/>
                <a:gd name="T49" fmla="*/ 338 h 1952"/>
                <a:gd name="T50" fmla="*/ 1717 w 1936"/>
                <a:gd name="T51" fmla="*/ 181 h 1952"/>
                <a:gd name="T52" fmla="*/ 1761 w 1936"/>
                <a:gd name="T53" fmla="*/ 909 h 1952"/>
                <a:gd name="T54" fmla="*/ 1168 w 1936"/>
                <a:gd name="T55" fmla="*/ 1885 h 1952"/>
                <a:gd name="T56" fmla="*/ 728 w 1936"/>
                <a:gd name="T57" fmla="*/ 1577 h 1952"/>
                <a:gd name="T58" fmla="*/ 1090 w 1936"/>
                <a:gd name="T59" fmla="*/ 1696 h 1952"/>
                <a:gd name="T60" fmla="*/ 1122 w 1936"/>
                <a:gd name="T61" fmla="*/ 1504 h 1952"/>
                <a:gd name="T62" fmla="*/ 1250 w 1936"/>
                <a:gd name="T63" fmla="*/ 1248 h 1952"/>
                <a:gd name="T64" fmla="*/ 1122 w 1936"/>
                <a:gd name="T65" fmla="*/ 960 h 1952"/>
                <a:gd name="T66" fmla="*/ 1080 w 1936"/>
                <a:gd name="T67" fmla="*/ 929 h 1952"/>
                <a:gd name="T68" fmla="*/ 475 w 1936"/>
                <a:gd name="T69" fmla="*/ 1088 h 1952"/>
                <a:gd name="T70" fmla="*/ 231 w 1936"/>
                <a:gd name="T71" fmla="*/ 761 h 1952"/>
                <a:gd name="T72" fmla="*/ 1186 w 1936"/>
                <a:gd name="T73" fmla="*/ 1248 h 1952"/>
                <a:gd name="T74" fmla="*/ 1122 w 1936"/>
                <a:gd name="T75" fmla="*/ 1440 h 1952"/>
                <a:gd name="T76" fmla="*/ 194 w 1936"/>
                <a:gd name="T77" fmla="*/ 1155 h 1952"/>
                <a:gd name="T78" fmla="*/ 69 w 1936"/>
                <a:gd name="T79" fmla="*/ 1280 h 1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6" h="1952">
                  <a:moveTo>
                    <a:pt x="197" y="1533"/>
                  </a:moveTo>
                  <a:cubicBezTo>
                    <a:pt x="231" y="1888"/>
                    <a:pt x="231" y="1888"/>
                    <a:pt x="231" y="1888"/>
                  </a:cubicBezTo>
                  <a:cubicBezTo>
                    <a:pt x="231" y="1923"/>
                    <a:pt x="260" y="1952"/>
                    <a:pt x="295" y="1952"/>
                  </a:cubicBezTo>
                  <a:cubicBezTo>
                    <a:pt x="482" y="1952"/>
                    <a:pt x="482" y="1952"/>
                    <a:pt x="482" y="1952"/>
                  </a:cubicBezTo>
                  <a:cubicBezTo>
                    <a:pt x="501" y="1952"/>
                    <a:pt x="519" y="1943"/>
                    <a:pt x="531" y="1929"/>
                  </a:cubicBezTo>
                  <a:cubicBezTo>
                    <a:pt x="543" y="1914"/>
                    <a:pt x="549" y="1894"/>
                    <a:pt x="545" y="1875"/>
                  </a:cubicBezTo>
                  <a:cubicBezTo>
                    <a:pt x="459" y="1536"/>
                    <a:pt x="459" y="1536"/>
                    <a:pt x="459" y="1536"/>
                  </a:cubicBezTo>
                  <a:cubicBezTo>
                    <a:pt x="475" y="1536"/>
                    <a:pt x="475" y="1536"/>
                    <a:pt x="475" y="1536"/>
                  </a:cubicBezTo>
                  <a:cubicBezTo>
                    <a:pt x="511" y="1536"/>
                    <a:pt x="546" y="1538"/>
                    <a:pt x="581" y="1543"/>
                  </a:cubicBezTo>
                  <a:cubicBezTo>
                    <a:pt x="696" y="1792"/>
                    <a:pt x="945" y="1952"/>
                    <a:pt x="1219" y="1952"/>
                  </a:cubicBezTo>
                  <a:cubicBezTo>
                    <a:pt x="1240" y="1952"/>
                    <a:pt x="1262" y="1951"/>
                    <a:pt x="1283" y="1949"/>
                  </a:cubicBezTo>
                  <a:cubicBezTo>
                    <a:pt x="1623" y="1915"/>
                    <a:pt x="1890" y="1645"/>
                    <a:pt x="1920" y="1305"/>
                  </a:cubicBezTo>
                  <a:cubicBezTo>
                    <a:pt x="1933" y="1154"/>
                    <a:pt x="1896" y="1003"/>
                    <a:pt x="1815" y="875"/>
                  </a:cubicBezTo>
                  <a:cubicBezTo>
                    <a:pt x="1793" y="840"/>
                    <a:pt x="1796" y="794"/>
                    <a:pt x="1822" y="762"/>
                  </a:cubicBezTo>
                  <a:cubicBezTo>
                    <a:pt x="1902" y="664"/>
                    <a:pt x="1936" y="538"/>
                    <a:pt x="1918" y="414"/>
                  </a:cubicBezTo>
                  <a:cubicBezTo>
                    <a:pt x="1882" y="170"/>
                    <a:pt x="1654" y="0"/>
                    <a:pt x="1410" y="36"/>
                  </a:cubicBezTo>
                  <a:cubicBezTo>
                    <a:pt x="1299" y="52"/>
                    <a:pt x="1199" y="109"/>
                    <a:pt x="1128" y="195"/>
                  </a:cubicBezTo>
                  <a:cubicBezTo>
                    <a:pt x="1072" y="267"/>
                    <a:pt x="980" y="298"/>
                    <a:pt x="892" y="276"/>
                  </a:cubicBezTo>
                  <a:cubicBezTo>
                    <a:pt x="818" y="256"/>
                    <a:pt x="741" y="250"/>
                    <a:pt x="665" y="260"/>
                  </a:cubicBezTo>
                  <a:cubicBezTo>
                    <a:pt x="407" y="295"/>
                    <a:pt x="205" y="496"/>
                    <a:pt x="167" y="753"/>
                  </a:cubicBezTo>
                  <a:cubicBezTo>
                    <a:pt x="152" y="867"/>
                    <a:pt x="171" y="984"/>
                    <a:pt x="223" y="1088"/>
                  </a:cubicBezTo>
                  <a:cubicBezTo>
                    <a:pt x="99" y="1090"/>
                    <a:pt x="0" y="1191"/>
                    <a:pt x="2" y="1315"/>
                  </a:cubicBezTo>
                  <a:cubicBezTo>
                    <a:pt x="4" y="1426"/>
                    <a:pt x="87" y="1519"/>
                    <a:pt x="197" y="1533"/>
                  </a:cubicBezTo>
                  <a:moveTo>
                    <a:pt x="258" y="1152"/>
                  </a:moveTo>
                  <a:cubicBezTo>
                    <a:pt x="322" y="1152"/>
                    <a:pt x="322" y="1152"/>
                    <a:pt x="322" y="1152"/>
                  </a:cubicBezTo>
                  <a:cubicBezTo>
                    <a:pt x="322" y="1472"/>
                    <a:pt x="322" y="1472"/>
                    <a:pt x="322" y="1472"/>
                  </a:cubicBezTo>
                  <a:cubicBezTo>
                    <a:pt x="258" y="1472"/>
                    <a:pt x="258" y="1472"/>
                    <a:pt x="258" y="1472"/>
                  </a:cubicBezTo>
                  <a:lnTo>
                    <a:pt x="258" y="1152"/>
                  </a:lnTo>
                  <a:close/>
                  <a:moveTo>
                    <a:pt x="482" y="1888"/>
                  </a:moveTo>
                  <a:cubicBezTo>
                    <a:pt x="295" y="1884"/>
                    <a:pt x="295" y="1884"/>
                    <a:pt x="295" y="1884"/>
                  </a:cubicBezTo>
                  <a:cubicBezTo>
                    <a:pt x="261" y="1536"/>
                    <a:pt x="261" y="1536"/>
                    <a:pt x="261" y="1536"/>
                  </a:cubicBezTo>
                  <a:cubicBezTo>
                    <a:pt x="393" y="1536"/>
                    <a:pt x="393" y="1536"/>
                    <a:pt x="393" y="1536"/>
                  </a:cubicBezTo>
                  <a:lnTo>
                    <a:pt x="482" y="1888"/>
                  </a:lnTo>
                  <a:close/>
                  <a:moveTo>
                    <a:pt x="386" y="1472"/>
                  </a:moveTo>
                  <a:cubicBezTo>
                    <a:pt x="386" y="1152"/>
                    <a:pt x="386" y="1152"/>
                    <a:pt x="386" y="1152"/>
                  </a:cubicBezTo>
                  <a:cubicBezTo>
                    <a:pt x="475" y="1152"/>
                    <a:pt x="475" y="1152"/>
                    <a:pt x="475" y="1152"/>
                  </a:cubicBezTo>
                  <a:cubicBezTo>
                    <a:pt x="568" y="1152"/>
                    <a:pt x="660" y="1137"/>
                    <a:pt x="748" y="1107"/>
                  </a:cubicBezTo>
                  <a:cubicBezTo>
                    <a:pt x="898" y="1057"/>
                    <a:pt x="898" y="1057"/>
                    <a:pt x="898" y="1057"/>
                  </a:cubicBezTo>
                  <a:cubicBezTo>
                    <a:pt x="898" y="1566"/>
                    <a:pt x="898" y="1566"/>
                    <a:pt x="898" y="1566"/>
                  </a:cubicBezTo>
                  <a:cubicBezTo>
                    <a:pt x="748" y="1516"/>
                    <a:pt x="748" y="1516"/>
                    <a:pt x="748" y="1516"/>
                  </a:cubicBezTo>
                  <a:cubicBezTo>
                    <a:pt x="660" y="1487"/>
                    <a:pt x="568" y="1472"/>
                    <a:pt x="475" y="1472"/>
                  </a:cubicBezTo>
                  <a:lnTo>
                    <a:pt x="386" y="1472"/>
                  </a:lnTo>
                  <a:close/>
                  <a:moveTo>
                    <a:pt x="1058" y="1004"/>
                  </a:moveTo>
                  <a:cubicBezTo>
                    <a:pt x="1058" y="1619"/>
                    <a:pt x="1058" y="1619"/>
                    <a:pt x="1058" y="1619"/>
                  </a:cubicBezTo>
                  <a:cubicBezTo>
                    <a:pt x="962" y="1587"/>
                    <a:pt x="962" y="1587"/>
                    <a:pt x="962" y="1587"/>
                  </a:cubicBezTo>
                  <a:cubicBezTo>
                    <a:pt x="962" y="1036"/>
                    <a:pt x="962" y="1036"/>
                    <a:pt x="962" y="1036"/>
                  </a:cubicBezTo>
                  <a:lnTo>
                    <a:pt x="1058" y="1004"/>
                  </a:lnTo>
                  <a:close/>
                  <a:moveTo>
                    <a:pt x="231" y="761"/>
                  </a:moveTo>
                  <a:cubicBezTo>
                    <a:pt x="270" y="481"/>
                    <a:pt x="528" y="286"/>
                    <a:pt x="808" y="324"/>
                  </a:cubicBezTo>
                  <a:cubicBezTo>
                    <a:pt x="830" y="327"/>
                    <a:pt x="853" y="332"/>
                    <a:pt x="875" y="338"/>
                  </a:cubicBezTo>
                  <a:cubicBezTo>
                    <a:pt x="987" y="367"/>
                    <a:pt x="1106" y="327"/>
                    <a:pt x="1177" y="236"/>
                  </a:cubicBezTo>
                  <a:cubicBezTo>
                    <a:pt x="1311" y="72"/>
                    <a:pt x="1553" y="47"/>
                    <a:pt x="1717" y="181"/>
                  </a:cubicBezTo>
                  <a:cubicBezTo>
                    <a:pt x="1882" y="315"/>
                    <a:pt x="1906" y="557"/>
                    <a:pt x="1772" y="721"/>
                  </a:cubicBezTo>
                  <a:cubicBezTo>
                    <a:pt x="1729" y="775"/>
                    <a:pt x="1724" y="850"/>
                    <a:pt x="1761" y="909"/>
                  </a:cubicBezTo>
                  <a:cubicBezTo>
                    <a:pt x="1834" y="1026"/>
                    <a:pt x="1868" y="1163"/>
                    <a:pt x="1856" y="1300"/>
                  </a:cubicBezTo>
                  <a:cubicBezTo>
                    <a:pt x="1828" y="1652"/>
                    <a:pt x="1520" y="1914"/>
                    <a:pt x="1168" y="1885"/>
                  </a:cubicBezTo>
                  <a:cubicBezTo>
                    <a:pt x="954" y="1868"/>
                    <a:pt x="763" y="1745"/>
                    <a:pt x="660" y="1557"/>
                  </a:cubicBezTo>
                  <a:cubicBezTo>
                    <a:pt x="683" y="1563"/>
                    <a:pt x="706" y="1569"/>
                    <a:pt x="728" y="1577"/>
                  </a:cubicBezTo>
                  <a:cubicBezTo>
                    <a:pt x="1080" y="1694"/>
                    <a:pt x="1080" y="1694"/>
                    <a:pt x="1080" y="1694"/>
                  </a:cubicBezTo>
                  <a:cubicBezTo>
                    <a:pt x="1083" y="1695"/>
                    <a:pt x="1087" y="1696"/>
                    <a:pt x="1090" y="1696"/>
                  </a:cubicBezTo>
                  <a:cubicBezTo>
                    <a:pt x="1108" y="1696"/>
                    <a:pt x="1122" y="1681"/>
                    <a:pt x="1122" y="1664"/>
                  </a:cubicBezTo>
                  <a:cubicBezTo>
                    <a:pt x="1122" y="1504"/>
                    <a:pt x="1122" y="1504"/>
                    <a:pt x="1122" y="1504"/>
                  </a:cubicBezTo>
                  <a:cubicBezTo>
                    <a:pt x="1193" y="1504"/>
                    <a:pt x="1250" y="1446"/>
                    <a:pt x="1250" y="1376"/>
                  </a:cubicBezTo>
                  <a:cubicBezTo>
                    <a:pt x="1250" y="1248"/>
                    <a:pt x="1250" y="1248"/>
                    <a:pt x="1250" y="1248"/>
                  </a:cubicBezTo>
                  <a:cubicBezTo>
                    <a:pt x="1250" y="1177"/>
                    <a:pt x="1193" y="1120"/>
                    <a:pt x="1122" y="1120"/>
                  </a:cubicBezTo>
                  <a:cubicBezTo>
                    <a:pt x="1122" y="960"/>
                    <a:pt x="1122" y="960"/>
                    <a:pt x="1122" y="960"/>
                  </a:cubicBezTo>
                  <a:cubicBezTo>
                    <a:pt x="1122" y="942"/>
                    <a:pt x="1108" y="928"/>
                    <a:pt x="1090" y="928"/>
                  </a:cubicBezTo>
                  <a:cubicBezTo>
                    <a:pt x="1087" y="928"/>
                    <a:pt x="1083" y="928"/>
                    <a:pt x="1080" y="929"/>
                  </a:cubicBezTo>
                  <a:cubicBezTo>
                    <a:pt x="728" y="1047"/>
                    <a:pt x="728" y="1047"/>
                    <a:pt x="728" y="1047"/>
                  </a:cubicBezTo>
                  <a:cubicBezTo>
                    <a:pt x="647" y="1074"/>
                    <a:pt x="561" y="1088"/>
                    <a:pt x="475" y="1088"/>
                  </a:cubicBezTo>
                  <a:cubicBezTo>
                    <a:pt x="295" y="1088"/>
                    <a:pt x="295" y="1088"/>
                    <a:pt x="295" y="1088"/>
                  </a:cubicBezTo>
                  <a:cubicBezTo>
                    <a:pt x="238" y="989"/>
                    <a:pt x="215" y="874"/>
                    <a:pt x="231" y="761"/>
                  </a:cubicBezTo>
                  <a:moveTo>
                    <a:pt x="1122" y="1184"/>
                  </a:moveTo>
                  <a:cubicBezTo>
                    <a:pt x="1158" y="1184"/>
                    <a:pt x="1186" y="1212"/>
                    <a:pt x="1186" y="1248"/>
                  </a:cubicBezTo>
                  <a:cubicBezTo>
                    <a:pt x="1186" y="1376"/>
                    <a:pt x="1186" y="1376"/>
                    <a:pt x="1186" y="1376"/>
                  </a:cubicBezTo>
                  <a:cubicBezTo>
                    <a:pt x="1186" y="1411"/>
                    <a:pt x="1158" y="1440"/>
                    <a:pt x="1122" y="1440"/>
                  </a:cubicBezTo>
                  <a:lnTo>
                    <a:pt x="1122" y="1184"/>
                  </a:lnTo>
                  <a:close/>
                  <a:moveTo>
                    <a:pt x="194" y="1155"/>
                  </a:moveTo>
                  <a:cubicBezTo>
                    <a:pt x="194" y="1468"/>
                    <a:pt x="194" y="1468"/>
                    <a:pt x="194" y="1468"/>
                  </a:cubicBezTo>
                  <a:cubicBezTo>
                    <a:pt x="108" y="1451"/>
                    <a:pt x="52" y="1366"/>
                    <a:pt x="69" y="1280"/>
                  </a:cubicBezTo>
                  <a:cubicBezTo>
                    <a:pt x="82" y="1217"/>
                    <a:pt x="131" y="1168"/>
                    <a:pt x="194" y="11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321">
              <a:extLst>
                <a:ext uri="{FF2B5EF4-FFF2-40B4-BE49-F238E27FC236}">
                  <a16:creationId xmlns:a16="http://schemas.microsoft.com/office/drawing/2014/main" id="{D566DDBD-CB62-4F95-B36B-128F38034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5750" y="6789738"/>
              <a:ext cx="58738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322">
              <a:extLst>
                <a:ext uri="{FF2B5EF4-FFF2-40B4-BE49-F238E27FC236}">
                  <a16:creationId xmlns:a16="http://schemas.microsoft.com/office/drawing/2014/main" id="{7D743CF3-9E16-4356-8580-34E1C1252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5750" y="6731000"/>
              <a:ext cx="58738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323">
              <a:extLst>
                <a:ext uri="{FF2B5EF4-FFF2-40B4-BE49-F238E27FC236}">
                  <a16:creationId xmlns:a16="http://schemas.microsoft.com/office/drawing/2014/main" id="{15F58D64-A6BE-43C1-8D28-FF44B44C5A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88025" y="6321425"/>
              <a:ext cx="119063" cy="147638"/>
            </a:xfrm>
            <a:custGeom>
              <a:avLst/>
              <a:gdLst>
                <a:gd name="T0" fmla="*/ 17 w 261"/>
                <a:gd name="T1" fmla="*/ 321 h 326"/>
                <a:gd name="T2" fmla="*/ 50 w 261"/>
                <a:gd name="T3" fmla="*/ 319 h 326"/>
                <a:gd name="T4" fmla="*/ 242 w 261"/>
                <a:gd name="T5" fmla="*/ 191 h 326"/>
                <a:gd name="T6" fmla="*/ 251 w 261"/>
                <a:gd name="T7" fmla="*/ 147 h 326"/>
                <a:gd name="T8" fmla="*/ 242 w 261"/>
                <a:gd name="T9" fmla="*/ 138 h 326"/>
                <a:gd name="T10" fmla="*/ 50 w 261"/>
                <a:gd name="T11" fmla="*/ 10 h 326"/>
                <a:gd name="T12" fmla="*/ 6 w 261"/>
                <a:gd name="T13" fmla="*/ 19 h 326"/>
                <a:gd name="T14" fmla="*/ 0 w 261"/>
                <a:gd name="T15" fmla="*/ 37 h 326"/>
                <a:gd name="T16" fmla="*/ 0 w 261"/>
                <a:gd name="T17" fmla="*/ 293 h 326"/>
                <a:gd name="T18" fmla="*/ 17 w 261"/>
                <a:gd name="T19" fmla="*/ 321 h 326"/>
                <a:gd name="T20" fmla="*/ 64 w 261"/>
                <a:gd name="T21" fmla="*/ 96 h 326"/>
                <a:gd name="T22" fmla="*/ 167 w 261"/>
                <a:gd name="T23" fmla="*/ 165 h 326"/>
                <a:gd name="T24" fmla="*/ 64 w 261"/>
                <a:gd name="T25" fmla="*/ 233 h 326"/>
                <a:gd name="T26" fmla="*/ 64 w 261"/>
                <a:gd name="T27" fmla="*/ 9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1" h="326">
                  <a:moveTo>
                    <a:pt x="17" y="321"/>
                  </a:moveTo>
                  <a:cubicBezTo>
                    <a:pt x="28" y="326"/>
                    <a:pt x="40" y="326"/>
                    <a:pt x="50" y="319"/>
                  </a:cubicBezTo>
                  <a:cubicBezTo>
                    <a:pt x="242" y="191"/>
                    <a:pt x="242" y="191"/>
                    <a:pt x="242" y="191"/>
                  </a:cubicBezTo>
                  <a:cubicBezTo>
                    <a:pt x="257" y="181"/>
                    <a:pt x="261" y="162"/>
                    <a:pt x="251" y="147"/>
                  </a:cubicBezTo>
                  <a:cubicBezTo>
                    <a:pt x="248" y="143"/>
                    <a:pt x="245" y="140"/>
                    <a:pt x="242" y="138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35" y="0"/>
                    <a:pt x="15" y="4"/>
                    <a:pt x="6" y="19"/>
                  </a:cubicBezTo>
                  <a:cubicBezTo>
                    <a:pt x="2" y="24"/>
                    <a:pt x="0" y="30"/>
                    <a:pt x="0" y="37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04"/>
                    <a:pt x="7" y="315"/>
                    <a:pt x="17" y="321"/>
                  </a:cubicBezTo>
                  <a:moveTo>
                    <a:pt x="64" y="96"/>
                  </a:moveTo>
                  <a:cubicBezTo>
                    <a:pt x="167" y="165"/>
                    <a:pt x="167" y="165"/>
                    <a:pt x="167" y="165"/>
                  </a:cubicBezTo>
                  <a:cubicBezTo>
                    <a:pt x="64" y="233"/>
                    <a:pt x="64" y="233"/>
                    <a:pt x="64" y="233"/>
                  </a:cubicBezTo>
                  <a:lnTo>
                    <a:pt x="64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324">
              <a:extLst>
                <a:ext uri="{FF2B5EF4-FFF2-40B4-BE49-F238E27FC236}">
                  <a16:creationId xmlns:a16="http://schemas.microsoft.com/office/drawing/2014/main" id="{022DA13B-CCF1-409A-8AC9-E806AF0AF2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00713" y="6264275"/>
              <a:ext cx="261938" cy="261938"/>
            </a:xfrm>
            <a:custGeom>
              <a:avLst/>
              <a:gdLst>
                <a:gd name="T0" fmla="*/ 288 w 576"/>
                <a:gd name="T1" fmla="*/ 576 h 576"/>
                <a:gd name="T2" fmla="*/ 576 w 576"/>
                <a:gd name="T3" fmla="*/ 288 h 576"/>
                <a:gd name="T4" fmla="*/ 288 w 576"/>
                <a:gd name="T5" fmla="*/ 0 h 576"/>
                <a:gd name="T6" fmla="*/ 0 w 576"/>
                <a:gd name="T7" fmla="*/ 288 h 576"/>
                <a:gd name="T8" fmla="*/ 288 w 576"/>
                <a:gd name="T9" fmla="*/ 576 h 576"/>
                <a:gd name="T10" fmla="*/ 288 w 576"/>
                <a:gd name="T11" fmla="*/ 64 h 576"/>
                <a:gd name="T12" fmla="*/ 512 w 576"/>
                <a:gd name="T13" fmla="*/ 288 h 576"/>
                <a:gd name="T14" fmla="*/ 288 w 576"/>
                <a:gd name="T15" fmla="*/ 512 h 576"/>
                <a:gd name="T16" fmla="*/ 64 w 576"/>
                <a:gd name="T17" fmla="*/ 288 h 576"/>
                <a:gd name="T18" fmla="*/ 288 w 576"/>
                <a:gd name="T19" fmla="*/ 6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" h="576">
                  <a:moveTo>
                    <a:pt x="288" y="576"/>
                  </a:moveTo>
                  <a:cubicBezTo>
                    <a:pt x="447" y="576"/>
                    <a:pt x="576" y="447"/>
                    <a:pt x="576" y="288"/>
                  </a:cubicBezTo>
                  <a:cubicBezTo>
                    <a:pt x="576" y="128"/>
                    <a:pt x="447" y="0"/>
                    <a:pt x="288" y="0"/>
                  </a:cubicBezTo>
                  <a:cubicBezTo>
                    <a:pt x="129" y="0"/>
                    <a:pt x="0" y="128"/>
                    <a:pt x="0" y="288"/>
                  </a:cubicBezTo>
                  <a:cubicBezTo>
                    <a:pt x="0" y="447"/>
                    <a:pt x="129" y="575"/>
                    <a:pt x="288" y="576"/>
                  </a:cubicBezTo>
                  <a:moveTo>
                    <a:pt x="288" y="64"/>
                  </a:moveTo>
                  <a:cubicBezTo>
                    <a:pt x="412" y="64"/>
                    <a:pt x="512" y="164"/>
                    <a:pt x="512" y="288"/>
                  </a:cubicBezTo>
                  <a:cubicBezTo>
                    <a:pt x="512" y="411"/>
                    <a:pt x="412" y="512"/>
                    <a:pt x="288" y="512"/>
                  </a:cubicBezTo>
                  <a:cubicBezTo>
                    <a:pt x="164" y="512"/>
                    <a:pt x="64" y="411"/>
                    <a:pt x="64" y="288"/>
                  </a:cubicBezTo>
                  <a:cubicBezTo>
                    <a:pt x="64" y="164"/>
                    <a:pt x="165" y="64"/>
                    <a:pt x="288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325">
              <a:extLst>
                <a:ext uri="{FF2B5EF4-FFF2-40B4-BE49-F238E27FC236}">
                  <a16:creationId xmlns:a16="http://schemas.microsoft.com/office/drawing/2014/main" id="{57791A46-629E-401C-AD85-F26BCEB63E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22888" y="6351588"/>
              <a:ext cx="261938" cy="277813"/>
            </a:xfrm>
            <a:custGeom>
              <a:avLst/>
              <a:gdLst>
                <a:gd name="T0" fmla="*/ 32 w 576"/>
                <a:gd name="T1" fmla="*/ 608 h 608"/>
                <a:gd name="T2" fmla="*/ 160 w 576"/>
                <a:gd name="T3" fmla="*/ 608 h 608"/>
                <a:gd name="T4" fmla="*/ 192 w 576"/>
                <a:gd name="T5" fmla="*/ 576 h 608"/>
                <a:gd name="T6" fmla="*/ 480 w 576"/>
                <a:gd name="T7" fmla="*/ 576 h 608"/>
                <a:gd name="T8" fmla="*/ 576 w 576"/>
                <a:gd name="T9" fmla="*/ 480 h 608"/>
                <a:gd name="T10" fmla="*/ 576 w 576"/>
                <a:gd name="T11" fmla="*/ 320 h 608"/>
                <a:gd name="T12" fmla="*/ 480 w 576"/>
                <a:gd name="T13" fmla="*/ 224 h 608"/>
                <a:gd name="T14" fmla="*/ 448 w 576"/>
                <a:gd name="T15" fmla="*/ 224 h 608"/>
                <a:gd name="T16" fmla="*/ 416 w 576"/>
                <a:gd name="T17" fmla="*/ 192 h 608"/>
                <a:gd name="T18" fmla="*/ 416 w 576"/>
                <a:gd name="T19" fmla="*/ 96 h 608"/>
                <a:gd name="T20" fmla="*/ 320 w 576"/>
                <a:gd name="T21" fmla="*/ 0 h 608"/>
                <a:gd name="T22" fmla="*/ 224 w 576"/>
                <a:gd name="T23" fmla="*/ 96 h 608"/>
                <a:gd name="T24" fmla="*/ 224 w 576"/>
                <a:gd name="T25" fmla="*/ 192 h 608"/>
                <a:gd name="T26" fmla="*/ 192 w 576"/>
                <a:gd name="T27" fmla="*/ 224 h 608"/>
                <a:gd name="T28" fmla="*/ 160 w 576"/>
                <a:gd name="T29" fmla="*/ 192 h 608"/>
                <a:gd name="T30" fmla="*/ 32 w 576"/>
                <a:gd name="T31" fmla="*/ 192 h 608"/>
                <a:gd name="T32" fmla="*/ 0 w 576"/>
                <a:gd name="T33" fmla="*/ 224 h 608"/>
                <a:gd name="T34" fmla="*/ 0 w 576"/>
                <a:gd name="T35" fmla="*/ 576 h 608"/>
                <a:gd name="T36" fmla="*/ 32 w 576"/>
                <a:gd name="T37" fmla="*/ 608 h 608"/>
                <a:gd name="T38" fmla="*/ 288 w 576"/>
                <a:gd name="T39" fmla="*/ 192 h 608"/>
                <a:gd name="T40" fmla="*/ 288 w 576"/>
                <a:gd name="T41" fmla="*/ 96 h 608"/>
                <a:gd name="T42" fmla="*/ 320 w 576"/>
                <a:gd name="T43" fmla="*/ 64 h 608"/>
                <a:gd name="T44" fmla="*/ 352 w 576"/>
                <a:gd name="T45" fmla="*/ 96 h 608"/>
                <a:gd name="T46" fmla="*/ 352 w 576"/>
                <a:gd name="T47" fmla="*/ 192 h 608"/>
                <a:gd name="T48" fmla="*/ 448 w 576"/>
                <a:gd name="T49" fmla="*/ 288 h 608"/>
                <a:gd name="T50" fmla="*/ 480 w 576"/>
                <a:gd name="T51" fmla="*/ 288 h 608"/>
                <a:gd name="T52" fmla="*/ 512 w 576"/>
                <a:gd name="T53" fmla="*/ 320 h 608"/>
                <a:gd name="T54" fmla="*/ 512 w 576"/>
                <a:gd name="T55" fmla="*/ 480 h 608"/>
                <a:gd name="T56" fmla="*/ 480 w 576"/>
                <a:gd name="T57" fmla="*/ 512 h 608"/>
                <a:gd name="T58" fmla="*/ 192 w 576"/>
                <a:gd name="T59" fmla="*/ 512 h 608"/>
                <a:gd name="T60" fmla="*/ 192 w 576"/>
                <a:gd name="T61" fmla="*/ 288 h 608"/>
                <a:gd name="T62" fmla="*/ 288 w 576"/>
                <a:gd name="T63" fmla="*/ 192 h 608"/>
                <a:gd name="T64" fmla="*/ 64 w 576"/>
                <a:gd name="T65" fmla="*/ 256 h 608"/>
                <a:gd name="T66" fmla="*/ 128 w 576"/>
                <a:gd name="T67" fmla="*/ 256 h 608"/>
                <a:gd name="T68" fmla="*/ 128 w 576"/>
                <a:gd name="T69" fmla="*/ 544 h 608"/>
                <a:gd name="T70" fmla="*/ 64 w 576"/>
                <a:gd name="T71" fmla="*/ 544 h 608"/>
                <a:gd name="T72" fmla="*/ 64 w 576"/>
                <a:gd name="T73" fmla="*/ 25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6" h="608">
                  <a:moveTo>
                    <a:pt x="32" y="608"/>
                  </a:moveTo>
                  <a:cubicBezTo>
                    <a:pt x="160" y="608"/>
                    <a:pt x="160" y="608"/>
                    <a:pt x="160" y="608"/>
                  </a:cubicBezTo>
                  <a:cubicBezTo>
                    <a:pt x="178" y="608"/>
                    <a:pt x="192" y="593"/>
                    <a:pt x="192" y="576"/>
                  </a:cubicBezTo>
                  <a:cubicBezTo>
                    <a:pt x="480" y="576"/>
                    <a:pt x="480" y="576"/>
                    <a:pt x="480" y="576"/>
                  </a:cubicBezTo>
                  <a:cubicBezTo>
                    <a:pt x="533" y="576"/>
                    <a:pt x="576" y="533"/>
                    <a:pt x="576" y="480"/>
                  </a:cubicBezTo>
                  <a:cubicBezTo>
                    <a:pt x="576" y="320"/>
                    <a:pt x="576" y="320"/>
                    <a:pt x="576" y="320"/>
                  </a:cubicBezTo>
                  <a:cubicBezTo>
                    <a:pt x="576" y="267"/>
                    <a:pt x="533" y="224"/>
                    <a:pt x="480" y="22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31" y="224"/>
                    <a:pt x="416" y="209"/>
                    <a:pt x="416" y="192"/>
                  </a:cubicBezTo>
                  <a:cubicBezTo>
                    <a:pt x="416" y="96"/>
                    <a:pt x="416" y="96"/>
                    <a:pt x="416" y="96"/>
                  </a:cubicBezTo>
                  <a:cubicBezTo>
                    <a:pt x="416" y="43"/>
                    <a:pt x="373" y="0"/>
                    <a:pt x="320" y="0"/>
                  </a:cubicBezTo>
                  <a:cubicBezTo>
                    <a:pt x="267" y="0"/>
                    <a:pt x="224" y="43"/>
                    <a:pt x="224" y="96"/>
                  </a:cubicBezTo>
                  <a:cubicBezTo>
                    <a:pt x="224" y="192"/>
                    <a:pt x="224" y="192"/>
                    <a:pt x="224" y="192"/>
                  </a:cubicBezTo>
                  <a:cubicBezTo>
                    <a:pt x="224" y="209"/>
                    <a:pt x="210" y="224"/>
                    <a:pt x="192" y="224"/>
                  </a:cubicBezTo>
                  <a:cubicBezTo>
                    <a:pt x="192" y="206"/>
                    <a:pt x="178" y="192"/>
                    <a:pt x="160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15" y="192"/>
                    <a:pt x="0" y="206"/>
                    <a:pt x="0" y="224"/>
                  </a:cubicBezTo>
                  <a:cubicBezTo>
                    <a:pt x="0" y="576"/>
                    <a:pt x="0" y="576"/>
                    <a:pt x="0" y="576"/>
                  </a:cubicBezTo>
                  <a:cubicBezTo>
                    <a:pt x="0" y="593"/>
                    <a:pt x="15" y="608"/>
                    <a:pt x="32" y="608"/>
                  </a:cubicBezTo>
                  <a:moveTo>
                    <a:pt x="288" y="192"/>
                  </a:moveTo>
                  <a:cubicBezTo>
                    <a:pt x="288" y="96"/>
                    <a:pt x="288" y="96"/>
                    <a:pt x="288" y="96"/>
                  </a:cubicBezTo>
                  <a:cubicBezTo>
                    <a:pt x="288" y="78"/>
                    <a:pt x="303" y="64"/>
                    <a:pt x="320" y="64"/>
                  </a:cubicBezTo>
                  <a:cubicBezTo>
                    <a:pt x="338" y="64"/>
                    <a:pt x="352" y="78"/>
                    <a:pt x="352" y="96"/>
                  </a:cubicBezTo>
                  <a:cubicBezTo>
                    <a:pt x="352" y="192"/>
                    <a:pt x="352" y="192"/>
                    <a:pt x="352" y="192"/>
                  </a:cubicBezTo>
                  <a:cubicBezTo>
                    <a:pt x="352" y="245"/>
                    <a:pt x="395" y="288"/>
                    <a:pt x="448" y="288"/>
                  </a:cubicBezTo>
                  <a:cubicBezTo>
                    <a:pt x="480" y="288"/>
                    <a:pt x="480" y="288"/>
                    <a:pt x="480" y="288"/>
                  </a:cubicBezTo>
                  <a:cubicBezTo>
                    <a:pt x="498" y="288"/>
                    <a:pt x="512" y="302"/>
                    <a:pt x="512" y="320"/>
                  </a:cubicBezTo>
                  <a:cubicBezTo>
                    <a:pt x="512" y="480"/>
                    <a:pt x="512" y="480"/>
                    <a:pt x="512" y="480"/>
                  </a:cubicBezTo>
                  <a:cubicBezTo>
                    <a:pt x="512" y="497"/>
                    <a:pt x="498" y="512"/>
                    <a:pt x="480" y="512"/>
                  </a:cubicBezTo>
                  <a:cubicBezTo>
                    <a:pt x="192" y="512"/>
                    <a:pt x="192" y="512"/>
                    <a:pt x="192" y="512"/>
                  </a:cubicBezTo>
                  <a:cubicBezTo>
                    <a:pt x="192" y="288"/>
                    <a:pt x="192" y="288"/>
                    <a:pt x="192" y="288"/>
                  </a:cubicBezTo>
                  <a:cubicBezTo>
                    <a:pt x="245" y="288"/>
                    <a:pt x="288" y="245"/>
                    <a:pt x="288" y="192"/>
                  </a:cubicBezTo>
                  <a:moveTo>
                    <a:pt x="64" y="256"/>
                  </a:moveTo>
                  <a:cubicBezTo>
                    <a:pt x="128" y="256"/>
                    <a:pt x="128" y="256"/>
                    <a:pt x="128" y="256"/>
                  </a:cubicBezTo>
                  <a:cubicBezTo>
                    <a:pt x="128" y="544"/>
                    <a:pt x="128" y="544"/>
                    <a:pt x="128" y="544"/>
                  </a:cubicBezTo>
                  <a:cubicBezTo>
                    <a:pt x="64" y="544"/>
                    <a:pt x="64" y="544"/>
                    <a:pt x="64" y="544"/>
                  </a:cubicBezTo>
                  <a:lnTo>
                    <a:pt x="64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326">
              <a:extLst>
                <a:ext uri="{FF2B5EF4-FFF2-40B4-BE49-F238E27FC236}">
                  <a16:creationId xmlns:a16="http://schemas.microsoft.com/office/drawing/2014/main" id="{71161664-B453-4E4E-A80B-1687C1744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2788" y="6697663"/>
              <a:ext cx="188913" cy="157163"/>
            </a:xfrm>
            <a:custGeom>
              <a:avLst/>
              <a:gdLst>
                <a:gd name="T0" fmla="*/ 241 w 414"/>
                <a:gd name="T1" fmla="*/ 26 h 346"/>
                <a:gd name="T2" fmla="*/ 207 w 414"/>
                <a:gd name="T3" fmla="*/ 49 h 346"/>
                <a:gd name="T4" fmla="*/ 172 w 414"/>
                <a:gd name="T5" fmla="*/ 26 h 346"/>
                <a:gd name="T6" fmla="*/ 51 w 414"/>
                <a:gd name="T7" fmla="*/ 38 h 346"/>
                <a:gd name="T8" fmla="*/ 37 w 414"/>
                <a:gd name="T9" fmla="*/ 51 h 346"/>
                <a:gd name="T10" fmla="*/ 37 w 414"/>
                <a:gd name="T11" fmla="*/ 187 h 346"/>
                <a:gd name="T12" fmla="*/ 184 w 414"/>
                <a:gd name="T13" fmla="*/ 334 h 346"/>
                <a:gd name="T14" fmla="*/ 229 w 414"/>
                <a:gd name="T15" fmla="*/ 334 h 346"/>
                <a:gd name="T16" fmla="*/ 376 w 414"/>
                <a:gd name="T17" fmla="*/ 187 h 346"/>
                <a:gd name="T18" fmla="*/ 376 w 414"/>
                <a:gd name="T19" fmla="*/ 51 h 346"/>
                <a:gd name="T20" fmla="*/ 362 w 414"/>
                <a:gd name="T21" fmla="*/ 38 h 346"/>
                <a:gd name="T22" fmla="*/ 241 w 414"/>
                <a:gd name="T23" fmla="*/ 26 h 346"/>
                <a:gd name="T24" fmla="*/ 317 w 414"/>
                <a:gd name="T25" fmla="*/ 83 h 346"/>
                <a:gd name="T26" fmla="*/ 331 w 414"/>
                <a:gd name="T27" fmla="*/ 96 h 346"/>
                <a:gd name="T28" fmla="*/ 331 w 414"/>
                <a:gd name="T29" fmla="*/ 142 h 346"/>
                <a:gd name="T30" fmla="*/ 331 w 414"/>
                <a:gd name="T31" fmla="*/ 142 h 346"/>
                <a:gd name="T32" fmla="*/ 207 w 414"/>
                <a:gd name="T33" fmla="*/ 266 h 346"/>
                <a:gd name="T34" fmla="*/ 83 w 414"/>
                <a:gd name="T35" fmla="*/ 142 h 346"/>
                <a:gd name="T36" fmla="*/ 83 w 414"/>
                <a:gd name="T37" fmla="*/ 97 h 346"/>
                <a:gd name="T38" fmla="*/ 96 w 414"/>
                <a:gd name="T39" fmla="*/ 83 h 346"/>
                <a:gd name="T40" fmla="*/ 137 w 414"/>
                <a:gd name="T41" fmla="*/ 79 h 346"/>
                <a:gd name="T42" fmla="*/ 189 w 414"/>
                <a:gd name="T43" fmla="*/ 114 h 346"/>
                <a:gd name="T44" fmla="*/ 224 w 414"/>
                <a:gd name="T45" fmla="*/ 114 h 346"/>
                <a:gd name="T46" fmla="*/ 277 w 414"/>
                <a:gd name="T47" fmla="*/ 79 h 346"/>
                <a:gd name="T48" fmla="*/ 317 w 414"/>
                <a:gd name="T49" fmla="*/ 83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4" h="346">
                  <a:moveTo>
                    <a:pt x="241" y="26"/>
                  </a:moveTo>
                  <a:cubicBezTo>
                    <a:pt x="207" y="49"/>
                    <a:pt x="207" y="49"/>
                    <a:pt x="207" y="49"/>
                  </a:cubicBezTo>
                  <a:cubicBezTo>
                    <a:pt x="172" y="26"/>
                    <a:pt x="172" y="26"/>
                    <a:pt x="172" y="26"/>
                  </a:cubicBezTo>
                  <a:cubicBezTo>
                    <a:pt x="134" y="0"/>
                    <a:pt x="83" y="5"/>
                    <a:pt x="51" y="38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0" y="89"/>
                    <a:pt x="0" y="149"/>
                    <a:pt x="37" y="187"/>
                  </a:cubicBezTo>
                  <a:cubicBezTo>
                    <a:pt x="184" y="334"/>
                    <a:pt x="184" y="334"/>
                    <a:pt x="184" y="334"/>
                  </a:cubicBezTo>
                  <a:cubicBezTo>
                    <a:pt x="197" y="346"/>
                    <a:pt x="217" y="346"/>
                    <a:pt x="229" y="334"/>
                  </a:cubicBezTo>
                  <a:cubicBezTo>
                    <a:pt x="376" y="187"/>
                    <a:pt x="376" y="187"/>
                    <a:pt x="376" y="187"/>
                  </a:cubicBezTo>
                  <a:cubicBezTo>
                    <a:pt x="414" y="149"/>
                    <a:pt x="414" y="89"/>
                    <a:pt x="376" y="51"/>
                  </a:cubicBezTo>
                  <a:cubicBezTo>
                    <a:pt x="362" y="38"/>
                    <a:pt x="362" y="38"/>
                    <a:pt x="362" y="38"/>
                  </a:cubicBezTo>
                  <a:cubicBezTo>
                    <a:pt x="330" y="5"/>
                    <a:pt x="279" y="0"/>
                    <a:pt x="241" y="26"/>
                  </a:cubicBezTo>
                  <a:moveTo>
                    <a:pt x="317" y="83"/>
                  </a:moveTo>
                  <a:cubicBezTo>
                    <a:pt x="331" y="96"/>
                    <a:pt x="331" y="96"/>
                    <a:pt x="331" y="96"/>
                  </a:cubicBezTo>
                  <a:cubicBezTo>
                    <a:pt x="343" y="109"/>
                    <a:pt x="343" y="129"/>
                    <a:pt x="331" y="142"/>
                  </a:cubicBezTo>
                  <a:cubicBezTo>
                    <a:pt x="331" y="142"/>
                    <a:pt x="331" y="142"/>
                    <a:pt x="331" y="142"/>
                  </a:cubicBezTo>
                  <a:cubicBezTo>
                    <a:pt x="207" y="266"/>
                    <a:pt x="207" y="266"/>
                    <a:pt x="207" y="266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70" y="129"/>
                    <a:pt x="70" y="109"/>
                    <a:pt x="83" y="97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107" y="72"/>
                    <a:pt x="124" y="70"/>
                    <a:pt x="137" y="79"/>
                  </a:cubicBezTo>
                  <a:cubicBezTo>
                    <a:pt x="189" y="114"/>
                    <a:pt x="189" y="114"/>
                    <a:pt x="189" y="114"/>
                  </a:cubicBezTo>
                  <a:cubicBezTo>
                    <a:pt x="200" y="121"/>
                    <a:pt x="214" y="121"/>
                    <a:pt x="224" y="114"/>
                  </a:cubicBezTo>
                  <a:cubicBezTo>
                    <a:pt x="277" y="79"/>
                    <a:pt x="277" y="79"/>
                    <a:pt x="277" y="79"/>
                  </a:cubicBezTo>
                  <a:cubicBezTo>
                    <a:pt x="290" y="70"/>
                    <a:pt x="306" y="72"/>
                    <a:pt x="317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327">
              <a:extLst>
                <a:ext uri="{FF2B5EF4-FFF2-40B4-BE49-F238E27FC236}">
                  <a16:creationId xmlns:a16="http://schemas.microsoft.com/office/drawing/2014/main" id="{C7078CAA-B72F-4466-AC95-8B1F5DBC6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000" y="6581775"/>
              <a:ext cx="42863" cy="65088"/>
            </a:xfrm>
            <a:custGeom>
              <a:avLst/>
              <a:gdLst>
                <a:gd name="T0" fmla="*/ 0 w 27"/>
                <a:gd name="T1" fmla="*/ 37 h 41"/>
                <a:gd name="T2" fmla="*/ 10 w 27"/>
                <a:gd name="T3" fmla="*/ 0 h 41"/>
                <a:gd name="T4" fmla="*/ 27 w 27"/>
                <a:gd name="T5" fmla="*/ 4 h 41"/>
                <a:gd name="T6" fmla="*/ 18 w 27"/>
                <a:gd name="T7" fmla="*/ 41 h 41"/>
                <a:gd name="T8" fmla="*/ 0 w 27"/>
                <a:gd name="T9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1">
                  <a:moveTo>
                    <a:pt x="0" y="37"/>
                  </a:moveTo>
                  <a:lnTo>
                    <a:pt x="10" y="0"/>
                  </a:lnTo>
                  <a:lnTo>
                    <a:pt x="27" y="4"/>
                  </a:lnTo>
                  <a:lnTo>
                    <a:pt x="18" y="41"/>
                  </a:ln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328">
              <a:extLst>
                <a:ext uri="{FF2B5EF4-FFF2-40B4-BE49-F238E27FC236}">
                  <a16:creationId xmlns:a16="http://schemas.microsoft.com/office/drawing/2014/main" id="{EE8EE225-5C1A-41FF-B9F4-6493337C6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3100" y="6630988"/>
              <a:ext cx="71438" cy="53975"/>
            </a:xfrm>
            <a:custGeom>
              <a:avLst/>
              <a:gdLst>
                <a:gd name="T0" fmla="*/ 0 w 45"/>
                <a:gd name="T1" fmla="*/ 18 h 34"/>
                <a:gd name="T2" fmla="*/ 36 w 45"/>
                <a:gd name="T3" fmla="*/ 0 h 34"/>
                <a:gd name="T4" fmla="*/ 45 w 45"/>
                <a:gd name="T5" fmla="*/ 16 h 34"/>
                <a:gd name="T6" fmla="*/ 8 w 45"/>
                <a:gd name="T7" fmla="*/ 34 h 34"/>
                <a:gd name="T8" fmla="*/ 0 w 45"/>
                <a:gd name="T9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4">
                  <a:moveTo>
                    <a:pt x="0" y="18"/>
                  </a:moveTo>
                  <a:lnTo>
                    <a:pt x="36" y="0"/>
                  </a:lnTo>
                  <a:lnTo>
                    <a:pt x="45" y="16"/>
                  </a:lnTo>
                  <a:lnTo>
                    <a:pt x="8" y="34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329">
              <a:extLst>
                <a:ext uri="{FF2B5EF4-FFF2-40B4-BE49-F238E27FC236}">
                  <a16:creationId xmlns:a16="http://schemas.microsoft.com/office/drawing/2014/main" id="{F649FDD2-009E-464F-92EB-021868FB9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000" y="6916738"/>
              <a:ext cx="42863" cy="65088"/>
            </a:xfrm>
            <a:custGeom>
              <a:avLst/>
              <a:gdLst>
                <a:gd name="T0" fmla="*/ 0 w 27"/>
                <a:gd name="T1" fmla="*/ 4 h 41"/>
                <a:gd name="T2" fmla="*/ 18 w 27"/>
                <a:gd name="T3" fmla="*/ 0 h 41"/>
                <a:gd name="T4" fmla="*/ 27 w 27"/>
                <a:gd name="T5" fmla="*/ 36 h 41"/>
                <a:gd name="T6" fmla="*/ 10 w 27"/>
                <a:gd name="T7" fmla="*/ 41 h 41"/>
                <a:gd name="T8" fmla="*/ 0 w 27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1">
                  <a:moveTo>
                    <a:pt x="0" y="4"/>
                  </a:moveTo>
                  <a:lnTo>
                    <a:pt x="18" y="0"/>
                  </a:lnTo>
                  <a:lnTo>
                    <a:pt x="27" y="36"/>
                  </a:lnTo>
                  <a:lnTo>
                    <a:pt x="10" y="41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330">
              <a:extLst>
                <a:ext uri="{FF2B5EF4-FFF2-40B4-BE49-F238E27FC236}">
                  <a16:creationId xmlns:a16="http://schemas.microsoft.com/office/drawing/2014/main" id="{D2773847-B1C3-47D9-B1EB-5C95747F5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3100" y="6877050"/>
              <a:ext cx="71438" cy="55563"/>
            </a:xfrm>
            <a:custGeom>
              <a:avLst/>
              <a:gdLst>
                <a:gd name="T0" fmla="*/ 0 w 45"/>
                <a:gd name="T1" fmla="*/ 17 h 35"/>
                <a:gd name="T2" fmla="*/ 8 w 45"/>
                <a:gd name="T3" fmla="*/ 0 h 35"/>
                <a:gd name="T4" fmla="*/ 45 w 45"/>
                <a:gd name="T5" fmla="*/ 19 h 35"/>
                <a:gd name="T6" fmla="*/ 36 w 45"/>
                <a:gd name="T7" fmla="*/ 35 h 35"/>
                <a:gd name="T8" fmla="*/ 0 w 45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5">
                  <a:moveTo>
                    <a:pt x="0" y="17"/>
                  </a:moveTo>
                  <a:lnTo>
                    <a:pt x="8" y="0"/>
                  </a:lnTo>
                  <a:lnTo>
                    <a:pt x="45" y="19"/>
                  </a:lnTo>
                  <a:lnTo>
                    <a:pt x="36" y="35"/>
                  </a:ln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331">
              <a:extLst>
                <a:ext uri="{FF2B5EF4-FFF2-40B4-BE49-F238E27FC236}">
                  <a16:creationId xmlns:a16="http://schemas.microsoft.com/office/drawing/2014/main" id="{EBE8B85D-A24C-4EE5-B884-6D0C5984A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6838" y="6235700"/>
              <a:ext cx="334963" cy="349250"/>
            </a:xfrm>
            <a:custGeom>
              <a:avLst/>
              <a:gdLst>
                <a:gd name="T0" fmla="*/ 0 w 736"/>
                <a:gd name="T1" fmla="*/ 768 h 768"/>
                <a:gd name="T2" fmla="*/ 64 w 736"/>
                <a:gd name="T3" fmla="*/ 768 h 768"/>
                <a:gd name="T4" fmla="*/ 736 w 736"/>
                <a:gd name="T5" fmla="*/ 64 h 768"/>
                <a:gd name="T6" fmla="*/ 736 w 736"/>
                <a:gd name="T7" fmla="*/ 0 h 768"/>
                <a:gd name="T8" fmla="*/ 0 w 736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6" h="768">
                  <a:moveTo>
                    <a:pt x="0" y="768"/>
                  </a:moveTo>
                  <a:cubicBezTo>
                    <a:pt x="64" y="768"/>
                    <a:pt x="64" y="768"/>
                    <a:pt x="64" y="768"/>
                  </a:cubicBezTo>
                  <a:cubicBezTo>
                    <a:pt x="64" y="333"/>
                    <a:pt x="322" y="64"/>
                    <a:pt x="736" y="64"/>
                  </a:cubicBezTo>
                  <a:cubicBezTo>
                    <a:pt x="736" y="0"/>
                    <a:pt x="736" y="0"/>
                    <a:pt x="736" y="0"/>
                  </a:cubicBezTo>
                  <a:cubicBezTo>
                    <a:pt x="282" y="0"/>
                    <a:pt x="0" y="294"/>
                    <a:pt x="0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9" name="Group 36">
            <a:extLst>
              <a:ext uri="{FF2B5EF4-FFF2-40B4-BE49-F238E27FC236}">
                <a16:creationId xmlns:a16="http://schemas.microsoft.com/office/drawing/2014/main" id="{CE023AC0-05F3-4B0E-A6D6-FDD7D8308A3E}"/>
              </a:ext>
            </a:extLst>
          </p:cNvPr>
          <p:cNvGrpSpPr/>
          <p:nvPr/>
        </p:nvGrpSpPr>
        <p:grpSpPr>
          <a:xfrm>
            <a:off x="1434516" y="4562324"/>
            <a:ext cx="396740" cy="396740"/>
            <a:chOff x="2897188" y="561975"/>
            <a:chExt cx="1173162" cy="11731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30" name="Freeform 21">
              <a:extLst>
                <a:ext uri="{FF2B5EF4-FFF2-40B4-BE49-F238E27FC236}">
                  <a16:creationId xmlns:a16="http://schemas.microsoft.com/office/drawing/2014/main" id="{2C1ABA5C-4F19-4C00-931D-F86647FDFE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7188" y="914400"/>
              <a:ext cx="606425" cy="820738"/>
            </a:xfrm>
            <a:custGeom>
              <a:avLst/>
              <a:gdLst>
                <a:gd name="T0" fmla="*/ 0 w 992"/>
                <a:gd name="T1" fmla="*/ 1312 h 1344"/>
                <a:gd name="T2" fmla="*/ 32 w 992"/>
                <a:gd name="T3" fmla="*/ 1344 h 1344"/>
                <a:gd name="T4" fmla="*/ 32 w 992"/>
                <a:gd name="T5" fmla="*/ 1344 h 1344"/>
                <a:gd name="T6" fmla="*/ 384 w 992"/>
                <a:gd name="T7" fmla="*/ 1344 h 1344"/>
                <a:gd name="T8" fmla="*/ 416 w 992"/>
                <a:gd name="T9" fmla="*/ 1312 h 1344"/>
                <a:gd name="T10" fmla="*/ 416 w 992"/>
                <a:gd name="T11" fmla="*/ 1312 h 1344"/>
                <a:gd name="T12" fmla="*/ 416 w 992"/>
                <a:gd name="T13" fmla="*/ 1088 h 1344"/>
                <a:gd name="T14" fmla="*/ 832 w 992"/>
                <a:gd name="T15" fmla="*/ 1088 h 1344"/>
                <a:gd name="T16" fmla="*/ 864 w 992"/>
                <a:gd name="T17" fmla="*/ 1056 h 1344"/>
                <a:gd name="T18" fmla="*/ 864 w 992"/>
                <a:gd name="T19" fmla="*/ 1056 h 1344"/>
                <a:gd name="T20" fmla="*/ 864 w 992"/>
                <a:gd name="T21" fmla="*/ 832 h 1344"/>
                <a:gd name="T22" fmla="*/ 960 w 992"/>
                <a:gd name="T23" fmla="*/ 832 h 1344"/>
                <a:gd name="T24" fmla="*/ 992 w 992"/>
                <a:gd name="T25" fmla="*/ 800 h 1344"/>
                <a:gd name="T26" fmla="*/ 987 w 992"/>
                <a:gd name="T27" fmla="*/ 782 h 1344"/>
                <a:gd name="T28" fmla="*/ 864 w 992"/>
                <a:gd name="T29" fmla="*/ 598 h 1344"/>
                <a:gd name="T30" fmla="*/ 864 w 992"/>
                <a:gd name="T31" fmla="*/ 432 h 1344"/>
                <a:gd name="T32" fmla="*/ 432 w 992"/>
                <a:gd name="T33" fmla="*/ 0 h 1344"/>
                <a:gd name="T34" fmla="*/ 0 w 992"/>
                <a:gd name="T35" fmla="*/ 432 h 1344"/>
                <a:gd name="T36" fmla="*/ 0 w 992"/>
                <a:gd name="T37" fmla="*/ 1312 h 1344"/>
                <a:gd name="T38" fmla="*/ 64 w 992"/>
                <a:gd name="T39" fmla="*/ 432 h 1344"/>
                <a:gd name="T40" fmla="*/ 432 w 992"/>
                <a:gd name="T41" fmla="*/ 64 h 1344"/>
                <a:gd name="T42" fmla="*/ 800 w 992"/>
                <a:gd name="T43" fmla="*/ 432 h 1344"/>
                <a:gd name="T44" fmla="*/ 800 w 992"/>
                <a:gd name="T45" fmla="*/ 608 h 1344"/>
                <a:gd name="T46" fmla="*/ 805 w 992"/>
                <a:gd name="T47" fmla="*/ 625 h 1344"/>
                <a:gd name="T48" fmla="*/ 900 w 992"/>
                <a:gd name="T49" fmla="*/ 768 h 1344"/>
                <a:gd name="T50" fmla="*/ 832 w 992"/>
                <a:gd name="T51" fmla="*/ 768 h 1344"/>
                <a:gd name="T52" fmla="*/ 800 w 992"/>
                <a:gd name="T53" fmla="*/ 800 h 1344"/>
                <a:gd name="T54" fmla="*/ 800 w 992"/>
                <a:gd name="T55" fmla="*/ 800 h 1344"/>
                <a:gd name="T56" fmla="*/ 800 w 992"/>
                <a:gd name="T57" fmla="*/ 1024 h 1344"/>
                <a:gd name="T58" fmla="*/ 384 w 992"/>
                <a:gd name="T59" fmla="*/ 1024 h 1344"/>
                <a:gd name="T60" fmla="*/ 352 w 992"/>
                <a:gd name="T61" fmla="*/ 1056 h 1344"/>
                <a:gd name="T62" fmla="*/ 352 w 992"/>
                <a:gd name="T63" fmla="*/ 1056 h 1344"/>
                <a:gd name="T64" fmla="*/ 352 w 992"/>
                <a:gd name="T65" fmla="*/ 1280 h 1344"/>
                <a:gd name="T66" fmla="*/ 64 w 992"/>
                <a:gd name="T67" fmla="*/ 1280 h 1344"/>
                <a:gd name="T68" fmla="*/ 64 w 992"/>
                <a:gd name="T69" fmla="*/ 432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92" h="1344">
                  <a:moveTo>
                    <a:pt x="0" y="1312"/>
                  </a:moveTo>
                  <a:cubicBezTo>
                    <a:pt x="0" y="1329"/>
                    <a:pt x="14" y="1344"/>
                    <a:pt x="32" y="1344"/>
                  </a:cubicBezTo>
                  <a:cubicBezTo>
                    <a:pt x="32" y="1344"/>
                    <a:pt x="32" y="1344"/>
                    <a:pt x="32" y="1344"/>
                  </a:cubicBezTo>
                  <a:cubicBezTo>
                    <a:pt x="384" y="1344"/>
                    <a:pt x="384" y="1344"/>
                    <a:pt x="384" y="1344"/>
                  </a:cubicBezTo>
                  <a:cubicBezTo>
                    <a:pt x="402" y="1344"/>
                    <a:pt x="416" y="1329"/>
                    <a:pt x="416" y="1312"/>
                  </a:cubicBezTo>
                  <a:cubicBezTo>
                    <a:pt x="416" y="1312"/>
                    <a:pt x="416" y="1312"/>
                    <a:pt x="416" y="1312"/>
                  </a:cubicBezTo>
                  <a:cubicBezTo>
                    <a:pt x="416" y="1088"/>
                    <a:pt x="416" y="1088"/>
                    <a:pt x="416" y="1088"/>
                  </a:cubicBezTo>
                  <a:cubicBezTo>
                    <a:pt x="832" y="1088"/>
                    <a:pt x="832" y="1088"/>
                    <a:pt x="832" y="1088"/>
                  </a:cubicBezTo>
                  <a:cubicBezTo>
                    <a:pt x="850" y="1088"/>
                    <a:pt x="864" y="1073"/>
                    <a:pt x="864" y="1056"/>
                  </a:cubicBezTo>
                  <a:cubicBezTo>
                    <a:pt x="864" y="1056"/>
                    <a:pt x="864" y="1056"/>
                    <a:pt x="864" y="1056"/>
                  </a:cubicBezTo>
                  <a:cubicBezTo>
                    <a:pt x="864" y="832"/>
                    <a:pt x="864" y="832"/>
                    <a:pt x="864" y="832"/>
                  </a:cubicBezTo>
                  <a:cubicBezTo>
                    <a:pt x="960" y="832"/>
                    <a:pt x="960" y="832"/>
                    <a:pt x="960" y="832"/>
                  </a:cubicBezTo>
                  <a:cubicBezTo>
                    <a:pt x="978" y="832"/>
                    <a:pt x="992" y="817"/>
                    <a:pt x="992" y="800"/>
                  </a:cubicBezTo>
                  <a:cubicBezTo>
                    <a:pt x="992" y="793"/>
                    <a:pt x="990" y="787"/>
                    <a:pt x="987" y="782"/>
                  </a:cubicBezTo>
                  <a:cubicBezTo>
                    <a:pt x="864" y="598"/>
                    <a:pt x="864" y="598"/>
                    <a:pt x="864" y="598"/>
                  </a:cubicBezTo>
                  <a:cubicBezTo>
                    <a:pt x="864" y="432"/>
                    <a:pt x="864" y="432"/>
                    <a:pt x="864" y="432"/>
                  </a:cubicBezTo>
                  <a:cubicBezTo>
                    <a:pt x="864" y="193"/>
                    <a:pt x="671" y="0"/>
                    <a:pt x="432" y="0"/>
                  </a:cubicBezTo>
                  <a:cubicBezTo>
                    <a:pt x="193" y="0"/>
                    <a:pt x="0" y="193"/>
                    <a:pt x="0" y="432"/>
                  </a:cubicBezTo>
                  <a:lnTo>
                    <a:pt x="0" y="1312"/>
                  </a:lnTo>
                  <a:close/>
                  <a:moveTo>
                    <a:pt x="64" y="432"/>
                  </a:moveTo>
                  <a:cubicBezTo>
                    <a:pt x="64" y="228"/>
                    <a:pt x="229" y="64"/>
                    <a:pt x="432" y="64"/>
                  </a:cubicBezTo>
                  <a:cubicBezTo>
                    <a:pt x="635" y="64"/>
                    <a:pt x="800" y="228"/>
                    <a:pt x="800" y="432"/>
                  </a:cubicBezTo>
                  <a:cubicBezTo>
                    <a:pt x="800" y="608"/>
                    <a:pt x="800" y="608"/>
                    <a:pt x="800" y="608"/>
                  </a:cubicBezTo>
                  <a:cubicBezTo>
                    <a:pt x="800" y="614"/>
                    <a:pt x="802" y="620"/>
                    <a:pt x="805" y="625"/>
                  </a:cubicBezTo>
                  <a:cubicBezTo>
                    <a:pt x="900" y="768"/>
                    <a:pt x="900" y="768"/>
                    <a:pt x="900" y="768"/>
                  </a:cubicBezTo>
                  <a:cubicBezTo>
                    <a:pt x="832" y="768"/>
                    <a:pt x="832" y="768"/>
                    <a:pt x="832" y="768"/>
                  </a:cubicBezTo>
                  <a:cubicBezTo>
                    <a:pt x="814" y="768"/>
                    <a:pt x="800" y="782"/>
                    <a:pt x="800" y="800"/>
                  </a:cubicBezTo>
                  <a:cubicBezTo>
                    <a:pt x="800" y="800"/>
                    <a:pt x="800" y="800"/>
                    <a:pt x="800" y="800"/>
                  </a:cubicBezTo>
                  <a:cubicBezTo>
                    <a:pt x="800" y="1024"/>
                    <a:pt x="800" y="1024"/>
                    <a:pt x="800" y="1024"/>
                  </a:cubicBezTo>
                  <a:cubicBezTo>
                    <a:pt x="384" y="1024"/>
                    <a:pt x="384" y="1024"/>
                    <a:pt x="384" y="1024"/>
                  </a:cubicBezTo>
                  <a:cubicBezTo>
                    <a:pt x="366" y="1024"/>
                    <a:pt x="352" y="1038"/>
                    <a:pt x="352" y="1056"/>
                  </a:cubicBezTo>
                  <a:cubicBezTo>
                    <a:pt x="352" y="1056"/>
                    <a:pt x="352" y="1056"/>
                    <a:pt x="352" y="1056"/>
                  </a:cubicBezTo>
                  <a:cubicBezTo>
                    <a:pt x="352" y="1280"/>
                    <a:pt x="352" y="1280"/>
                    <a:pt x="352" y="1280"/>
                  </a:cubicBezTo>
                  <a:cubicBezTo>
                    <a:pt x="64" y="1280"/>
                    <a:pt x="64" y="1280"/>
                    <a:pt x="64" y="1280"/>
                  </a:cubicBezTo>
                  <a:lnTo>
                    <a:pt x="64" y="4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22">
              <a:extLst>
                <a:ext uri="{FF2B5EF4-FFF2-40B4-BE49-F238E27FC236}">
                  <a16:creationId xmlns:a16="http://schemas.microsoft.com/office/drawing/2014/main" id="{8572E701-0CE1-4BB7-9420-45E5EC8F88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3088" y="1090613"/>
              <a:ext cx="117475" cy="117475"/>
            </a:xfrm>
            <a:custGeom>
              <a:avLst/>
              <a:gdLst>
                <a:gd name="T0" fmla="*/ 96 w 192"/>
                <a:gd name="T1" fmla="*/ 192 h 192"/>
                <a:gd name="T2" fmla="*/ 192 w 192"/>
                <a:gd name="T3" fmla="*/ 96 h 192"/>
                <a:gd name="T4" fmla="*/ 96 w 192"/>
                <a:gd name="T5" fmla="*/ 0 h 192"/>
                <a:gd name="T6" fmla="*/ 0 w 192"/>
                <a:gd name="T7" fmla="*/ 96 h 192"/>
                <a:gd name="T8" fmla="*/ 96 w 192"/>
                <a:gd name="T9" fmla="*/ 192 h 192"/>
                <a:gd name="T10" fmla="*/ 96 w 192"/>
                <a:gd name="T11" fmla="*/ 64 h 192"/>
                <a:gd name="T12" fmla="*/ 128 w 192"/>
                <a:gd name="T13" fmla="*/ 96 h 192"/>
                <a:gd name="T14" fmla="*/ 96 w 192"/>
                <a:gd name="T15" fmla="*/ 128 h 192"/>
                <a:gd name="T16" fmla="*/ 64 w 192"/>
                <a:gd name="T17" fmla="*/ 96 h 192"/>
                <a:gd name="T18" fmla="*/ 96 w 192"/>
                <a:gd name="T19" fmla="*/ 6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92">
                  <a:moveTo>
                    <a:pt x="96" y="192"/>
                  </a:moveTo>
                  <a:cubicBezTo>
                    <a:pt x="149" y="192"/>
                    <a:pt x="192" y="149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ubicBezTo>
                    <a:pt x="43" y="0"/>
                    <a:pt x="0" y="43"/>
                    <a:pt x="0" y="96"/>
                  </a:cubicBezTo>
                  <a:cubicBezTo>
                    <a:pt x="0" y="149"/>
                    <a:pt x="43" y="192"/>
                    <a:pt x="96" y="192"/>
                  </a:cubicBezTo>
                  <a:moveTo>
                    <a:pt x="96" y="64"/>
                  </a:moveTo>
                  <a:cubicBezTo>
                    <a:pt x="114" y="64"/>
                    <a:pt x="128" y="78"/>
                    <a:pt x="128" y="96"/>
                  </a:cubicBezTo>
                  <a:cubicBezTo>
                    <a:pt x="128" y="113"/>
                    <a:pt x="114" y="128"/>
                    <a:pt x="96" y="128"/>
                  </a:cubicBezTo>
                  <a:cubicBezTo>
                    <a:pt x="78" y="128"/>
                    <a:pt x="64" y="113"/>
                    <a:pt x="64" y="96"/>
                  </a:cubicBezTo>
                  <a:cubicBezTo>
                    <a:pt x="64" y="78"/>
                    <a:pt x="78" y="64"/>
                    <a:pt x="96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23">
              <a:extLst>
                <a:ext uri="{FF2B5EF4-FFF2-40B4-BE49-F238E27FC236}">
                  <a16:creationId xmlns:a16="http://schemas.microsoft.com/office/drawing/2014/main" id="{66E8082C-F494-4361-AF92-CEC140199A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16250" y="993775"/>
              <a:ext cx="311150" cy="309563"/>
            </a:xfrm>
            <a:custGeom>
              <a:avLst/>
              <a:gdLst>
                <a:gd name="T0" fmla="*/ 196 w 508"/>
                <a:gd name="T1" fmla="*/ 490 h 507"/>
                <a:gd name="T2" fmla="*/ 284 w 508"/>
                <a:gd name="T3" fmla="*/ 507 h 507"/>
                <a:gd name="T4" fmla="*/ 332 w 508"/>
                <a:gd name="T5" fmla="*/ 453 h 507"/>
                <a:gd name="T6" fmla="*/ 380 w 508"/>
                <a:gd name="T7" fmla="*/ 462 h 507"/>
                <a:gd name="T8" fmla="*/ 458 w 508"/>
                <a:gd name="T9" fmla="*/ 408 h 507"/>
                <a:gd name="T10" fmla="*/ 450 w 508"/>
                <a:gd name="T11" fmla="*/ 340 h 507"/>
                <a:gd name="T12" fmla="*/ 490 w 508"/>
                <a:gd name="T13" fmla="*/ 312 h 507"/>
                <a:gd name="T14" fmla="*/ 508 w 508"/>
                <a:gd name="T15" fmla="*/ 224 h 507"/>
                <a:gd name="T16" fmla="*/ 453 w 508"/>
                <a:gd name="T17" fmla="*/ 176 h 507"/>
                <a:gd name="T18" fmla="*/ 463 w 508"/>
                <a:gd name="T19" fmla="*/ 128 h 507"/>
                <a:gd name="T20" fmla="*/ 409 w 508"/>
                <a:gd name="T21" fmla="*/ 50 h 507"/>
                <a:gd name="T22" fmla="*/ 340 w 508"/>
                <a:gd name="T23" fmla="*/ 58 h 507"/>
                <a:gd name="T24" fmla="*/ 312 w 508"/>
                <a:gd name="T25" fmla="*/ 17 h 507"/>
                <a:gd name="T26" fmla="*/ 224 w 508"/>
                <a:gd name="T27" fmla="*/ 0 h 507"/>
                <a:gd name="T28" fmla="*/ 176 w 508"/>
                <a:gd name="T29" fmla="*/ 54 h 507"/>
                <a:gd name="T30" fmla="*/ 128 w 508"/>
                <a:gd name="T31" fmla="*/ 45 h 507"/>
                <a:gd name="T32" fmla="*/ 51 w 508"/>
                <a:gd name="T33" fmla="*/ 99 h 507"/>
                <a:gd name="T34" fmla="*/ 58 w 508"/>
                <a:gd name="T35" fmla="*/ 167 h 507"/>
                <a:gd name="T36" fmla="*/ 18 w 508"/>
                <a:gd name="T37" fmla="*/ 195 h 507"/>
                <a:gd name="T38" fmla="*/ 0 w 508"/>
                <a:gd name="T39" fmla="*/ 284 h 507"/>
                <a:gd name="T40" fmla="*/ 55 w 508"/>
                <a:gd name="T41" fmla="*/ 331 h 507"/>
                <a:gd name="T42" fmla="*/ 45 w 508"/>
                <a:gd name="T43" fmla="*/ 379 h 507"/>
                <a:gd name="T44" fmla="*/ 99 w 508"/>
                <a:gd name="T45" fmla="*/ 457 h 507"/>
                <a:gd name="T46" fmla="*/ 168 w 508"/>
                <a:gd name="T47" fmla="*/ 449 h 507"/>
                <a:gd name="T48" fmla="*/ 125 w 508"/>
                <a:gd name="T49" fmla="*/ 396 h 507"/>
                <a:gd name="T50" fmla="*/ 123 w 508"/>
                <a:gd name="T51" fmla="*/ 347 h 507"/>
                <a:gd name="T52" fmla="*/ 111 w 508"/>
                <a:gd name="T53" fmla="*/ 299 h 507"/>
                <a:gd name="T54" fmla="*/ 64 w 508"/>
                <a:gd name="T55" fmla="*/ 264 h 507"/>
                <a:gd name="T56" fmla="*/ 95 w 508"/>
                <a:gd name="T57" fmla="*/ 227 h 507"/>
                <a:gd name="T58" fmla="*/ 121 w 508"/>
                <a:gd name="T59" fmla="*/ 185 h 507"/>
                <a:gd name="T60" fmla="*/ 112 w 508"/>
                <a:gd name="T61" fmla="*/ 125 h 507"/>
                <a:gd name="T62" fmla="*/ 161 w 508"/>
                <a:gd name="T63" fmla="*/ 123 h 507"/>
                <a:gd name="T64" fmla="*/ 209 w 508"/>
                <a:gd name="T65" fmla="*/ 111 h 507"/>
                <a:gd name="T66" fmla="*/ 243 w 508"/>
                <a:gd name="T67" fmla="*/ 64 h 507"/>
                <a:gd name="T68" fmla="*/ 280 w 508"/>
                <a:gd name="T69" fmla="*/ 95 h 507"/>
                <a:gd name="T70" fmla="*/ 323 w 508"/>
                <a:gd name="T71" fmla="*/ 120 h 507"/>
                <a:gd name="T72" fmla="*/ 383 w 508"/>
                <a:gd name="T73" fmla="*/ 111 h 507"/>
                <a:gd name="T74" fmla="*/ 385 w 508"/>
                <a:gd name="T75" fmla="*/ 160 h 507"/>
                <a:gd name="T76" fmla="*/ 397 w 508"/>
                <a:gd name="T77" fmla="*/ 208 h 507"/>
                <a:gd name="T78" fmla="*/ 444 w 508"/>
                <a:gd name="T79" fmla="*/ 243 h 507"/>
                <a:gd name="T80" fmla="*/ 413 w 508"/>
                <a:gd name="T81" fmla="*/ 280 h 507"/>
                <a:gd name="T82" fmla="*/ 387 w 508"/>
                <a:gd name="T83" fmla="*/ 323 h 507"/>
                <a:gd name="T84" fmla="*/ 396 w 508"/>
                <a:gd name="T85" fmla="*/ 382 h 507"/>
                <a:gd name="T86" fmla="*/ 348 w 508"/>
                <a:gd name="T87" fmla="*/ 385 h 507"/>
                <a:gd name="T88" fmla="*/ 299 w 508"/>
                <a:gd name="T89" fmla="*/ 397 h 507"/>
                <a:gd name="T90" fmla="*/ 265 w 508"/>
                <a:gd name="T91" fmla="*/ 443 h 507"/>
                <a:gd name="T92" fmla="*/ 228 w 508"/>
                <a:gd name="T93" fmla="*/ 412 h 507"/>
                <a:gd name="T94" fmla="*/ 185 w 508"/>
                <a:gd name="T95" fmla="*/ 387 h 507"/>
                <a:gd name="T96" fmla="*/ 125 w 508"/>
                <a:gd name="T97" fmla="*/ 396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8" h="507">
                  <a:moveTo>
                    <a:pt x="176" y="453"/>
                  </a:moveTo>
                  <a:cubicBezTo>
                    <a:pt x="196" y="490"/>
                    <a:pt x="196" y="490"/>
                    <a:pt x="196" y="490"/>
                  </a:cubicBezTo>
                  <a:cubicBezTo>
                    <a:pt x="201" y="501"/>
                    <a:pt x="212" y="507"/>
                    <a:pt x="224" y="507"/>
                  </a:cubicBezTo>
                  <a:cubicBezTo>
                    <a:pt x="284" y="507"/>
                    <a:pt x="284" y="507"/>
                    <a:pt x="284" y="507"/>
                  </a:cubicBezTo>
                  <a:cubicBezTo>
                    <a:pt x="296" y="507"/>
                    <a:pt x="307" y="501"/>
                    <a:pt x="312" y="490"/>
                  </a:cubicBezTo>
                  <a:cubicBezTo>
                    <a:pt x="332" y="453"/>
                    <a:pt x="332" y="453"/>
                    <a:pt x="332" y="453"/>
                  </a:cubicBezTo>
                  <a:cubicBezTo>
                    <a:pt x="334" y="452"/>
                    <a:pt x="337" y="451"/>
                    <a:pt x="340" y="449"/>
                  </a:cubicBezTo>
                  <a:cubicBezTo>
                    <a:pt x="380" y="462"/>
                    <a:pt x="380" y="462"/>
                    <a:pt x="380" y="462"/>
                  </a:cubicBezTo>
                  <a:cubicBezTo>
                    <a:pt x="390" y="465"/>
                    <a:pt x="401" y="463"/>
                    <a:pt x="409" y="457"/>
                  </a:cubicBezTo>
                  <a:cubicBezTo>
                    <a:pt x="427" y="443"/>
                    <a:pt x="444" y="427"/>
                    <a:pt x="458" y="408"/>
                  </a:cubicBezTo>
                  <a:cubicBezTo>
                    <a:pt x="464" y="400"/>
                    <a:pt x="466" y="389"/>
                    <a:pt x="463" y="379"/>
                  </a:cubicBezTo>
                  <a:cubicBezTo>
                    <a:pt x="450" y="340"/>
                    <a:pt x="450" y="340"/>
                    <a:pt x="450" y="340"/>
                  </a:cubicBezTo>
                  <a:cubicBezTo>
                    <a:pt x="451" y="337"/>
                    <a:pt x="452" y="334"/>
                    <a:pt x="453" y="331"/>
                  </a:cubicBezTo>
                  <a:cubicBezTo>
                    <a:pt x="490" y="312"/>
                    <a:pt x="490" y="312"/>
                    <a:pt x="490" y="312"/>
                  </a:cubicBezTo>
                  <a:cubicBezTo>
                    <a:pt x="501" y="307"/>
                    <a:pt x="508" y="296"/>
                    <a:pt x="508" y="284"/>
                  </a:cubicBezTo>
                  <a:cubicBezTo>
                    <a:pt x="508" y="224"/>
                    <a:pt x="508" y="224"/>
                    <a:pt x="508" y="224"/>
                  </a:cubicBezTo>
                  <a:cubicBezTo>
                    <a:pt x="508" y="212"/>
                    <a:pt x="501" y="201"/>
                    <a:pt x="490" y="195"/>
                  </a:cubicBezTo>
                  <a:cubicBezTo>
                    <a:pt x="453" y="176"/>
                    <a:pt x="453" y="176"/>
                    <a:pt x="453" y="176"/>
                  </a:cubicBezTo>
                  <a:cubicBezTo>
                    <a:pt x="452" y="173"/>
                    <a:pt x="451" y="170"/>
                    <a:pt x="450" y="167"/>
                  </a:cubicBezTo>
                  <a:cubicBezTo>
                    <a:pt x="463" y="128"/>
                    <a:pt x="463" y="128"/>
                    <a:pt x="463" y="128"/>
                  </a:cubicBezTo>
                  <a:cubicBezTo>
                    <a:pt x="466" y="118"/>
                    <a:pt x="464" y="107"/>
                    <a:pt x="458" y="99"/>
                  </a:cubicBezTo>
                  <a:cubicBezTo>
                    <a:pt x="444" y="80"/>
                    <a:pt x="427" y="64"/>
                    <a:pt x="409" y="50"/>
                  </a:cubicBezTo>
                  <a:cubicBezTo>
                    <a:pt x="401" y="44"/>
                    <a:pt x="390" y="42"/>
                    <a:pt x="380" y="45"/>
                  </a:cubicBezTo>
                  <a:cubicBezTo>
                    <a:pt x="340" y="58"/>
                    <a:pt x="340" y="58"/>
                    <a:pt x="340" y="58"/>
                  </a:cubicBezTo>
                  <a:cubicBezTo>
                    <a:pt x="337" y="56"/>
                    <a:pt x="334" y="55"/>
                    <a:pt x="332" y="54"/>
                  </a:cubicBezTo>
                  <a:cubicBezTo>
                    <a:pt x="312" y="17"/>
                    <a:pt x="312" y="17"/>
                    <a:pt x="312" y="17"/>
                  </a:cubicBezTo>
                  <a:cubicBezTo>
                    <a:pt x="307" y="7"/>
                    <a:pt x="296" y="0"/>
                    <a:pt x="284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12" y="0"/>
                    <a:pt x="201" y="7"/>
                    <a:pt x="196" y="17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74" y="55"/>
                    <a:pt x="171" y="56"/>
                    <a:pt x="168" y="58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18" y="42"/>
                    <a:pt x="107" y="44"/>
                    <a:pt x="99" y="50"/>
                  </a:cubicBezTo>
                  <a:cubicBezTo>
                    <a:pt x="81" y="64"/>
                    <a:pt x="64" y="80"/>
                    <a:pt x="51" y="99"/>
                  </a:cubicBezTo>
                  <a:cubicBezTo>
                    <a:pt x="44" y="107"/>
                    <a:pt x="42" y="118"/>
                    <a:pt x="45" y="128"/>
                  </a:cubicBezTo>
                  <a:cubicBezTo>
                    <a:pt x="58" y="167"/>
                    <a:pt x="58" y="167"/>
                    <a:pt x="58" y="167"/>
                  </a:cubicBezTo>
                  <a:cubicBezTo>
                    <a:pt x="57" y="170"/>
                    <a:pt x="56" y="173"/>
                    <a:pt x="55" y="176"/>
                  </a:cubicBezTo>
                  <a:cubicBezTo>
                    <a:pt x="18" y="195"/>
                    <a:pt x="18" y="195"/>
                    <a:pt x="18" y="195"/>
                  </a:cubicBezTo>
                  <a:cubicBezTo>
                    <a:pt x="7" y="201"/>
                    <a:pt x="0" y="212"/>
                    <a:pt x="0" y="224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296"/>
                    <a:pt x="7" y="307"/>
                    <a:pt x="18" y="312"/>
                  </a:cubicBezTo>
                  <a:cubicBezTo>
                    <a:pt x="55" y="331"/>
                    <a:pt x="55" y="331"/>
                    <a:pt x="55" y="331"/>
                  </a:cubicBezTo>
                  <a:cubicBezTo>
                    <a:pt x="56" y="334"/>
                    <a:pt x="57" y="337"/>
                    <a:pt x="58" y="340"/>
                  </a:cubicBezTo>
                  <a:cubicBezTo>
                    <a:pt x="45" y="379"/>
                    <a:pt x="45" y="379"/>
                    <a:pt x="45" y="379"/>
                  </a:cubicBezTo>
                  <a:cubicBezTo>
                    <a:pt x="42" y="389"/>
                    <a:pt x="44" y="400"/>
                    <a:pt x="51" y="408"/>
                  </a:cubicBezTo>
                  <a:cubicBezTo>
                    <a:pt x="64" y="427"/>
                    <a:pt x="81" y="443"/>
                    <a:pt x="99" y="457"/>
                  </a:cubicBezTo>
                  <a:cubicBezTo>
                    <a:pt x="107" y="463"/>
                    <a:pt x="118" y="465"/>
                    <a:pt x="128" y="462"/>
                  </a:cubicBezTo>
                  <a:cubicBezTo>
                    <a:pt x="168" y="449"/>
                    <a:pt x="168" y="449"/>
                    <a:pt x="168" y="449"/>
                  </a:cubicBezTo>
                  <a:cubicBezTo>
                    <a:pt x="171" y="451"/>
                    <a:pt x="174" y="452"/>
                    <a:pt x="176" y="453"/>
                  </a:cubicBezTo>
                  <a:moveTo>
                    <a:pt x="125" y="396"/>
                  </a:moveTo>
                  <a:cubicBezTo>
                    <a:pt x="121" y="391"/>
                    <a:pt x="116" y="387"/>
                    <a:pt x="112" y="382"/>
                  </a:cubicBezTo>
                  <a:cubicBezTo>
                    <a:pt x="123" y="347"/>
                    <a:pt x="123" y="347"/>
                    <a:pt x="123" y="347"/>
                  </a:cubicBezTo>
                  <a:cubicBezTo>
                    <a:pt x="126" y="339"/>
                    <a:pt x="125" y="330"/>
                    <a:pt x="121" y="323"/>
                  </a:cubicBezTo>
                  <a:cubicBezTo>
                    <a:pt x="117" y="315"/>
                    <a:pt x="114" y="307"/>
                    <a:pt x="111" y="299"/>
                  </a:cubicBezTo>
                  <a:cubicBezTo>
                    <a:pt x="108" y="291"/>
                    <a:pt x="103" y="284"/>
                    <a:pt x="95" y="280"/>
                  </a:cubicBezTo>
                  <a:cubicBezTo>
                    <a:pt x="64" y="264"/>
                    <a:pt x="64" y="264"/>
                    <a:pt x="64" y="264"/>
                  </a:cubicBezTo>
                  <a:cubicBezTo>
                    <a:pt x="64" y="243"/>
                    <a:pt x="64" y="243"/>
                    <a:pt x="64" y="243"/>
                  </a:cubicBezTo>
                  <a:cubicBezTo>
                    <a:pt x="95" y="227"/>
                    <a:pt x="95" y="227"/>
                    <a:pt x="95" y="227"/>
                  </a:cubicBezTo>
                  <a:cubicBezTo>
                    <a:pt x="103" y="223"/>
                    <a:pt x="108" y="216"/>
                    <a:pt x="111" y="208"/>
                  </a:cubicBezTo>
                  <a:cubicBezTo>
                    <a:pt x="114" y="200"/>
                    <a:pt x="117" y="192"/>
                    <a:pt x="121" y="185"/>
                  </a:cubicBezTo>
                  <a:cubicBezTo>
                    <a:pt x="125" y="177"/>
                    <a:pt x="126" y="168"/>
                    <a:pt x="123" y="160"/>
                  </a:cubicBezTo>
                  <a:cubicBezTo>
                    <a:pt x="112" y="125"/>
                    <a:pt x="112" y="125"/>
                    <a:pt x="112" y="125"/>
                  </a:cubicBezTo>
                  <a:cubicBezTo>
                    <a:pt x="116" y="120"/>
                    <a:pt x="121" y="116"/>
                    <a:pt x="125" y="111"/>
                  </a:cubicBezTo>
                  <a:cubicBezTo>
                    <a:pt x="161" y="123"/>
                    <a:pt x="161" y="123"/>
                    <a:pt x="161" y="123"/>
                  </a:cubicBezTo>
                  <a:cubicBezTo>
                    <a:pt x="169" y="125"/>
                    <a:pt x="177" y="124"/>
                    <a:pt x="185" y="120"/>
                  </a:cubicBezTo>
                  <a:cubicBezTo>
                    <a:pt x="193" y="116"/>
                    <a:pt x="201" y="113"/>
                    <a:pt x="209" y="111"/>
                  </a:cubicBezTo>
                  <a:cubicBezTo>
                    <a:pt x="217" y="108"/>
                    <a:pt x="224" y="102"/>
                    <a:pt x="228" y="95"/>
                  </a:cubicBezTo>
                  <a:cubicBezTo>
                    <a:pt x="243" y="64"/>
                    <a:pt x="243" y="64"/>
                    <a:pt x="243" y="64"/>
                  </a:cubicBezTo>
                  <a:cubicBezTo>
                    <a:pt x="265" y="64"/>
                    <a:pt x="265" y="64"/>
                    <a:pt x="265" y="64"/>
                  </a:cubicBezTo>
                  <a:cubicBezTo>
                    <a:pt x="280" y="95"/>
                    <a:pt x="280" y="95"/>
                    <a:pt x="280" y="95"/>
                  </a:cubicBezTo>
                  <a:cubicBezTo>
                    <a:pt x="284" y="102"/>
                    <a:pt x="291" y="108"/>
                    <a:pt x="299" y="111"/>
                  </a:cubicBezTo>
                  <a:cubicBezTo>
                    <a:pt x="307" y="113"/>
                    <a:pt x="315" y="116"/>
                    <a:pt x="323" y="120"/>
                  </a:cubicBezTo>
                  <a:cubicBezTo>
                    <a:pt x="331" y="124"/>
                    <a:pt x="339" y="125"/>
                    <a:pt x="348" y="123"/>
                  </a:cubicBezTo>
                  <a:cubicBezTo>
                    <a:pt x="383" y="111"/>
                    <a:pt x="383" y="111"/>
                    <a:pt x="383" y="111"/>
                  </a:cubicBezTo>
                  <a:cubicBezTo>
                    <a:pt x="387" y="116"/>
                    <a:pt x="392" y="120"/>
                    <a:pt x="396" y="125"/>
                  </a:cubicBezTo>
                  <a:cubicBezTo>
                    <a:pt x="385" y="160"/>
                    <a:pt x="385" y="160"/>
                    <a:pt x="385" y="160"/>
                  </a:cubicBezTo>
                  <a:cubicBezTo>
                    <a:pt x="382" y="168"/>
                    <a:pt x="383" y="177"/>
                    <a:pt x="387" y="185"/>
                  </a:cubicBezTo>
                  <a:cubicBezTo>
                    <a:pt x="391" y="192"/>
                    <a:pt x="394" y="200"/>
                    <a:pt x="397" y="208"/>
                  </a:cubicBezTo>
                  <a:cubicBezTo>
                    <a:pt x="400" y="216"/>
                    <a:pt x="405" y="223"/>
                    <a:pt x="413" y="227"/>
                  </a:cubicBezTo>
                  <a:cubicBezTo>
                    <a:pt x="444" y="243"/>
                    <a:pt x="444" y="243"/>
                    <a:pt x="444" y="243"/>
                  </a:cubicBezTo>
                  <a:cubicBezTo>
                    <a:pt x="444" y="264"/>
                    <a:pt x="444" y="264"/>
                    <a:pt x="444" y="264"/>
                  </a:cubicBezTo>
                  <a:cubicBezTo>
                    <a:pt x="413" y="280"/>
                    <a:pt x="413" y="280"/>
                    <a:pt x="413" y="280"/>
                  </a:cubicBezTo>
                  <a:cubicBezTo>
                    <a:pt x="405" y="284"/>
                    <a:pt x="400" y="291"/>
                    <a:pt x="397" y="299"/>
                  </a:cubicBezTo>
                  <a:cubicBezTo>
                    <a:pt x="394" y="307"/>
                    <a:pt x="391" y="315"/>
                    <a:pt x="387" y="323"/>
                  </a:cubicBezTo>
                  <a:cubicBezTo>
                    <a:pt x="383" y="330"/>
                    <a:pt x="382" y="339"/>
                    <a:pt x="385" y="347"/>
                  </a:cubicBezTo>
                  <a:cubicBezTo>
                    <a:pt x="396" y="382"/>
                    <a:pt x="396" y="382"/>
                    <a:pt x="396" y="382"/>
                  </a:cubicBezTo>
                  <a:cubicBezTo>
                    <a:pt x="392" y="387"/>
                    <a:pt x="387" y="391"/>
                    <a:pt x="383" y="396"/>
                  </a:cubicBezTo>
                  <a:cubicBezTo>
                    <a:pt x="348" y="385"/>
                    <a:pt x="348" y="385"/>
                    <a:pt x="348" y="385"/>
                  </a:cubicBezTo>
                  <a:cubicBezTo>
                    <a:pt x="339" y="382"/>
                    <a:pt x="331" y="383"/>
                    <a:pt x="323" y="387"/>
                  </a:cubicBezTo>
                  <a:cubicBezTo>
                    <a:pt x="315" y="391"/>
                    <a:pt x="307" y="394"/>
                    <a:pt x="299" y="397"/>
                  </a:cubicBezTo>
                  <a:cubicBezTo>
                    <a:pt x="291" y="399"/>
                    <a:pt x="284" y="405"/>
                    <a:pt x="280" y="412"/>
                  </a:cubicBezTo>
                  <a:cubicBezTo>
                    <a:pt x="265" y="443"/>
                    <a:pt x="265" y="443"/>
                    <a:pt x="265" y="443"/>
                  </a:cubicBezTo>
                  <a:cubicBezTo>
                    <a:pt x="243" y="443"/>
                    <a:pt x="243" y="443"/>
                    <a:pt x="243" y="443"/>
                  </a:cubicBezTo>
                  <a:cubicBezTo>
                    <a:pt x="228" y="412"/>
                    <a:pt x="228" y="412"/>
                    <a:pt x="228" y="412"/>
                  </a:cubicBezTo>
                  <a:cubicBezTo>
                    <a:pt x="224" y="405"/>
                    <a:pt x="217" y="399"/>
                    <a:pt x="209" y="397"/>
                  </a:cubicBezTo>
                  <a:cubicBezTo>
                    <a:pt x="201" y="394"/>
                    <a:pt x="193" y="391"/>
                    <a:pt x="185" y="387"/>
                  </a:cubicBezTo>
                  <a:cubicBezTo>
                    <a:pt x="177" y="383"/>
                    <a:pt x="169" y="382"/>
                    <a:pt x="161" y="385"/>
                  </a:cubicBezTo>
                  <a:lnTo>
                    <a:pt x="125" y="3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24">
              <a:extLst>
                <a:ext uri="{FF2B5EF4-FFF2-40B4-BE49-F238E27FC236}">
                  <a16:creationId xmlns:a16="http://schemas.microsoft.com/office/drawing/2014/main" id="{BC268EC8-77B1-453C-B83E-71C8424CD5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2988" y="660400"/>
              <a:ext cx="390525" cy="644525"/>
            </a:xfrm>
            <a:custGeom>
              <a:avLst/>
              <a:gdLst>
                <a:gd name="T0" fmla="*/ 0 w 641"/>
                <a:gd name="T1" fmla="*/ 352 h 1056"/>
                <a:gd name="T2" fmla="*/ 66 w 641"/>
                <a:gd name="T3" fmla="*/ 566 h 1056"/>
                <a:gd name="T4" fmla="*/ 126 w 641"/>
                <a:gd name="T5" fmla="*/ 762 h 1056"/>
                <a:gd name="T6" fmla="*/ 121 w 641"/>
                <a:gd name="T7" fmla="*/ 896 h 1056"/>
                <a:gd name="T8" fmla="*/ 127 w 641"/>
                <a:gd name="T9" fmla="*/ 1031 h 1056"/>
                <a:gd name="T10" fmla="*/ 192 w 641"/>
                <a:gd name="T11" fmla="*/ 1056 h 1056"/>
                <a:gd name="T12" fmla="*/ 448 w 641"/>
                <a:gd name="T13" fmla="*/ 1056 h 1056"/>
                <a:gd name="T14" fmla="*/ 544 w 641"/>
                <a:gd name="T15" fmla="*/ 960 h 1056"/>
                <a:gd name="T16" fmla="*/ 519 w 641"/>
                <a:gd name="T17" fmla="*/ 896 h 1056"/>
                <a:gd name="T18" fmla="*/ 514 w 641"/>
                <a:gd name="T19" fmla="*/ 762 h 1056"/>
                <a:gd name="T20" fmla="*/ 574 w 641"/>
                <a:gd name="T21" fmla="*/ 566 h 1056"/>
                <a:gd name="T22" fmla="*/ 640 w 641"/>
                <a:gd name="T23" fmla="*/ 352 h 1056"/>
                <a:gd name="T24" fmla="*/ 320 w 641"/>
                <a:gd name="T25" fmla="*/ 0 h 1056"/>
                <a:gd name="T26" fmla="*/ 0 w 641"/>
                <a:gd name="T27" fmla="*/ 352 h 1056"/>
                <a:gd name="T28" fmla="*/ 480 w 641"/>
                <a:gd name="T29" fmla="*/ 832 h 1056"/>
                <a:gd name="T30" fmla="*/ 448 w 641"/>
                <a:gd name="T31" fmla="*/ 864 h 1056"/>
                <a:gd name="T32" fmla="*/ 192 w 641"/>
                <a:gd name="T33" fmla="*/ 864 h 1056"/>
                <a:gd name="T34" fmla="*/ 160 w 641"/>
                <a:gd name="T35" fmla="*/ 832 h 1056"/>
                <a:gd name="T36" fmla="*/ 192 w 641"/>
                <a:gd name="T37" fmla="*/ 800 h 1056"/>
                <a:gd name="T38" fmla="*/ 448 w 641"/>
                <a:gd name="T39" fmla="*/ 800 h 1056"/>
                <a:gd name="T40" fmla="*/ 480 w 641"/>
                <a:gd name="T41" fmla="*/ 832 h 1056"/>
                <a:gd name="T42" fmla="*/ 448 w 641"/>
                <a:gd name="T43" fmla="*/ 992 h 1056"/>
                <a:gd name="T44" fmla="*/ 192 w 641"/>
                <a:gd name="T45" fmla="*/ 992 h 1056"/>
                <a:gd name="T46" fmla="*/ 160 w 641"/>
                <a:gd name="T47" fmla="*/ 960 h 1056"/>
                <a:gd name="T48" fmla="*/ 192 w 641"/>
                <a:gd name="T49" fmla="*/ 928 h 1056"/>
                <a:gd name="T50" fmla="*/ 448 w 641"/>
                <a:gd name="T51" fmla="*/ 928 h 1056"/>
                <a:gd name="T52" fmla="*/ 480 w 641"/>
                <a:gd name="T53" fmla="*/ 960 h 1056"/>
                <a:gd name="T54" fmla="*/ 448 w 641"/>
                <a:gd name="T55" fmla="*/ 992 h 1056"/>
                <a:gd name="T56" fmla="*/ 320 w 641"/>
                <a:gd name="T57" fmla="*/ 64 h 1056"/>
                <a:gd name="T58" fmla="*/ 576 w 641"/>
                <a:gd name="T59" fmla="*/ 352 h 1056"/>
                <a:gd name="T60" fmla="*/ 521 w 641"/>
                <a:gd name="T61" fmla="*/ 529 h 1056"/>
                <a:gd name="T62" fmla="*/ 453 w 641"/>
                <a:gd name="T63" fmla="*/ 736 h 1056"/>
                <a:gd name="T64" fmla="*/ 448 w 641"/>
                <a:gd name="T65" fmla="*/ 736 h 1056"/>
                <a:gd name="T66" fmla="*/ 192 w 641"/>
                <a:gd name="T67" fmla="*/ 736 h 1056"/>
                <a:gd name="T68" fmla="*/ 187 w 641"/>
                <a:gd name="T69" fmla="*/ 736 h 1056"/>
                <a:gd name="T70" fmla="*/ 119 w 641"/>
                <a:gd name="T71" fmla="*/ 529 h 1056"/>
                <a:gd name="T72" fmla="*/ 64 w 641"/>
                <a:gd name="T73" fmla="*/ 352 h 1056"/>
                <a:gd name="T74" fmla="*/ 320 w 641"/>
                <a:gd name="T75" fmla="*/ 64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1" h="1056">
                  <a:moveTo>
                    <a:pt x="0" y="352"/>
                  </a:moveTo>
                  <a:cubicBezTo>
                    <a:pt x="0" y="428"/>
                    <a:pt x="23" y="503"/>
                    <a:pt x="66" y="566"/>
                  </a:cubicBezTo>
                  <a:cubicBezTo>
                    <a:pt x="100" y="626"/>
                    <a:pt x="120" y="693"/>
                    <a:pt x="126" y="762"/>
                  </a:cubicBezTo>
                  <a:cubicBezTo>
                    <a:pt x="88" y="798"/>
                    <a:pt x="86" y="857"/>
                    <a:pt x="121" y="896"/>
                  </a:cubicBezTo>
                  <a:cubicBezTo>
                    <a:pt x="85" y="935"/>
                    <a:pt x="88" y="995"/>
                    <a:pt x="127" y="1031"/>
                  </a:cubicBezTo>
                  <a:cubicBezTo>
                    <a:pt x="145" y="1047"/>
                    <a:pt x="168" y="1056"/>
                    <a:pt x="192" y="1056"/>
                  </a:cubicBezTo>
                  <a:cubicBezTo>
                    <a:pt x="448" y="1056"/>
                    <a:pt x="448" y="1056"/>
                    <a:pt x="448" y="1056"/>
                  </a:cubicBezTo>
                  <a:cubicBezTo>
                    <a:pt x="501" y="1056"/>
                    <a:pt x="544" y="1013"/>
                    <a:pt x="544" y="960"/>
                  </a:cubicBezTo>
                  <a:cubicBezTo>
                    <a:pt x="544" y="936"/>
                    <a:pt x="535" y="913"/>
                    <a:pt x="519" y="896"/>
                  </a:cubicBezTo>
                  <a:cubicBezTo>
                    <a:pt x="554" y="857"/>
                    <a:pt x="552" y="798"/>
                    <a:pt x="514" y="762"/>
                  </a:cubicBezTo>
                  <a:cubicBezTo>
                    <a:pt x="520" y="693"/>
                    <a:pt x="540" y="626"/>
                    <a:pt x="574" y="566"/>
                  </a:cubicBezTo>
                  <a:cubicBezTo>
                    <a:pt x="617" y="503"/>
                    <a:pt x="641" y="428"/>
                    <a:pt x="640" y="352"/>
                  </a:cubicBezTo>
                  <a:cubicBezTo>
                    <a:pt x="640" y="157"/>
                    <a:pt x="496" y="0"/>
                    <a:pt x="320" y="0"/>
                  </a:cubicBezTo>
                  <a:cubicBezTo>
                    <a:pt x="144" y="0"/>
                    <a:pt x="0" y="157"/>
                    <a:pt x="0" y="352"/>
                  </a:cubicBezTo>
                  <a:moveTo>
                    <a:pt x="480" y="832"/>
                  </a:moveTo>
                  <a:cubicBezTo>
                    <a:pt x="480" y="849"/>
                    <a:pt x="466" y="864"/>
                    <a:pt x="448" y="864"/>
                  </a:cubicBezTo>
                  <a:cubicBezTo>
                    <a:pt x="192" y="864"/>
                    <a:pt x="192" y="864"/>
                    <a:pt x="192" y="864"/>
                  </a:cubicBezTo>
                  <a:cubicBezTo>
                    <a:pt x="174" y="864"/>
                    <a:pt x="160" y="849"/>
                    <a:pt x="160" y="832"/>
                  </a:cubicBezTo>
                  <a:cubicBezTo>
                    <a:pt x="160" y="814"/>
                    <a:pt x="174" y="800"/>
                    <a:pt x="192" y="800"/>
                  </a:cubicBezTo>
                  <a:cubicBezTo>
                    <a:pt x="448" y="800"/>
                    <a:pt x="448" y="800"/>
                    <a:pt x="448" y="800"/>
                  </a:cubicBezTo>
                  <a:cubicBezTo>
                    <a:pt x="466" y="800"/>
                    <a:pt x="480" y="814"/>
                    <a:pt x="480" y="832"/>
                  </a:cubicBezTo>
                  <a:moveTo>
                    <a:pt x="448" y="992"/>
                  </a:moveTo>
                  <a:cubicBezTo>
                    <a:pt x="192" y="992"/>
                    <a:pt x="192" y="992"/>
                    <a:pt x="192" y="992"/>
                  </a:cubicBezTo>
                  <a:cubicBezTo>
                    <a:pt x="174" y="992"/>
                    <a:pt x="160" y="977"/>
                    <a:pt x="160" y="960"/>
                  </a:cubicBezTo>
                  <a:cubicBezTo>
                    <a:pt x="160" y="942"/>
                    <a:pt x="174" y="928"/>
                    <a:pt x="192" y="928"/>
                  </a:cubicBezTo>
                  <a:cubicBezTo>
                    <a:pt x="448" y="928"/>
                    <a:pt x="448" y="928"/>
                    <a:pt x="448" y="928"/>
                  </a:cubicBezTo>
                  <a:cubicBezTo>
                    <a:pt x="466" y="928"/>
                    <a:pt x="480" y="942"/>
                    <a:pt x="480" y="960"/>
                  </a:cubicBezTo>
                  <a:cubicBezTo>
                    <a:pt x="480" y="977"/>
                    <a:pt x="466" y="992"/>
                    <a:pt x="448" y="992"/>
                  </a:cubicBezTo>
                  <a:moveTo>
                    <a:pt x="320" y="64"/>
                  </a:moveTo>
                  <a:cubicBezTo>
                    <a:pt x="461" y="64"/>
                    <a:pt x="576" y="193"/>
                    <a:pt x="576" y="352"/>
                  </a:cubicBezTo>
                  <a:cubicBezTo>
                    <a:pt x="576" y="415"/>
                    <a:pt x="557" y="477"/>
                    <a:pt x="521" y="529"/>
                  </a:cubicBezTo>
                  <a:cubicBezTo>
                    <a:pt x="484" y="593"/>
                    <a:pt x="461" y="663"/>
                    <a:pt x="453" y="736"/>
                  </a:cubicBezTo>
                  <a:cubicBezTo>
                    <a:pt x="451" y="736"/>
                    <a:pt x="450" y="736"/>
                    <a:pt x="448" y="736"/>
                  </a:cubicBezTo>
                  <a:cubicBezTo>
                    <a:pt x="192" y="736"/>
                    <a:pt x="192" y="736"/>
                    <a:pt x="192" y="736"/>
                  </a:cubicBezTo>
                  <a:cubicBezTo>
                    <a:pt x="190" y="736"/>
                    <a:pt x="189" y="736"/>
                    <a:pt x="187" y="736"/>
                  </a:cubicBezTo>
                  <a:cubicBezTo>
                    <a:pt x="179" y="663"/>
                    <a:pt x="156" y="593"/>
                    <a:pt x="119" y="529"/>
                  </a:cubicBezTo>
                  <a:cubicBezTo>
                    <a:pt x="83" y="477"/>
                    <a:pt x="64" y="415"/>
                    <a:pt x="64" y="352"/>
                  </a:cubicBezTo>
                  <a:cubicBezTo>
                    <a:pt x="64" y="193"/>
                    <a:pt x="179" y="64"/>
                    <a:pt x="320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25">
              <a:extLst>
                <a:ext uri="{FF2B5EF4-FFF2-40B4-BE49-F238E27FC236}">
                  <a16:creationId xmlns:a16="http://schemas.microsoft.com/office/drawing/2014/main" id="{CB7C0C19-CA60-4902-B67A-1E8215C97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775" y="738188"/>
              <a:ext cx="117475" cy="117475"/>
            </a:xfrm>
            <a:custGeom>
              <a:avLst/>
              <a:gdLst>
                <a:gd name="T0" fmla="*/ 192 w 192"/>
                <a:gd name="T1" fmla="*/ 64 h 192"/>
                <a:gd name="T2" fmla="*/ 192 w 192"/>
                <a:gd name="T3" fmla="*/ 0 h 192"/>
                <a:gd name="T4" fmla="*/ 0 w 192"/>
                <a:gd name="T5" fmla="*/ 192 h 192"/>
                <a:gd name="T6" fmla="*/ 64 w 192"/>
                <a:gd name="T7" fmla="*/ 192 h 192"/>
                <a:gd name="T8" fmla="*/ 192 w 192"/>
                <a:gd name="T9" fmla="*/ 6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92">
                  <a:moveTo>
                    <a:pt x="192" y="64"/>
                  </a:moveTo>
                  <a:cubicBezTo>
                    <a:pt x="192" y="0"/>
                    <a:pt x="192" y="0"/>
                    <a:pt x="192" y="0"/>
                  </a:cubicBezTo>
                  <a:cubicBezTo>
                    <a:pt x="86" y="0"/>
                    <a:pt x="0" y="86"/>
                    <a:pt x="0" y="192"/>
                  </a:cubicBezTo>
                  <a:cubicBezTo>
                    <a:pt x="64" y="192"/>
                    <a:pt x="64" y="192"/>
                    <a:pt x="64" y="192"/>
                  </a:cubicBezTo>
                  <a:cubicBezTo>
                    <a:pt x="64" y="121"/>
                    <a:pt x="121" y="64"/>
                    <a:pt x="192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26">
              <a:extLst>
                <a:ext uri="{FF2B5EF4-FFF2-40B4-BE49-F238E27FC236}">
                  <a16:creationId xmlns:a16="http://schemas.microsoft.com/office/drawing/2014/main" id="{C128F109-AFDC-4DB4-8E27-07363A1F1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7613" y="561975"/>
              <a:ext cx="39687" cy="58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27">
              <a:extLst>
                <a:ext uri="{FF2B5EF4-FFF2-40B4-BE49-F238E27FC236}">
                  <a16:creationId xmlns:a16="http://schemas.microsoft.com/office/drawing/2014/main" id="{1078F159-5816-46CA-8607-8960C9F02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1613" y="796925"/>
              <a:ext cx="5873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28">
              <a:extLst>
                <a:ext uri="{FF2B5EF4-FFF2-40B4-BE49-F238E27FC236}">
                  <a16:creationId xmlns:a16="http://schemas.microsoft.com/office/drawing/2014/main" id="{232FE617-B254-4222-9C08-8A37F221F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4563" y="796925"/>
              <a:ext cx="5873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29">
              <a:extLst>
                <a:ext uri="{FF2B5EF4-FFF2-40B4-BE49-F238E27FC236}">
                  <a16:creationId xmlns:a16="http://schemas.microsoft.com/office/drawing/2014/main" id="{E640CDD3-60D3-4E01-8C78-1977B442A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000" y="635000"/>
              <a:ext cx="69850" cy="68263"/>
            </a:xfrm>
            <a:custGeom>
              <a:avLst/>
              <a:gdLst>
                <a:gd name="T0" fmla="*/ 0 w 44"/>
                <a:gd name="T1" fmla="*/ 17 h 43"/>
                <a:gd name="T2" fmla="*/ 18 w 44"/>
                <a:gd name="T3" fmla="*/ 0 h 43"/>
                <a:gd name="T4" fmla="*/ 44 w 44"/>
                <a:gd name="T5" fmla="*/ 26 h 43"/>
                <a:gd name="T6" fmla="*/ 27 w 44"/>
                <a:gd name="T7" fmla="*/ 43 h 43"/>
                <a:gd name="T8" fmla="*/ 0 w 44"/>
                <a:gd name="T9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3">
                  <a:moveTo>
                    <a:pt x="0" y="17"/>
                  </a:moveTo>
                  <a:lnTo>
                    <a:pt x="18" y="0"/>
                  </a:lnTo>
                  <a:lnTo>
                    <a:pt x="44" y="26"/>
                  </a:lnTo>
                  <a:lnTo>
                    <a:pt x="27" y="43"/>
                  </a:ln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30">
              <a:extLst>
                <a:ext uri="{FF2B5EF4-FFF2-40B4-BE49-F238E27FC236}">
                  <a16:creationId xmlns:a16="http://schemas.microsoft.com/office/drawing/2014/main" id="{8244FC80-A248-49E0-A89B-C273BE924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650" y="635000"/>
              <a:ext cx="68262" cy="68263"/>
            </a:xfrm>
            <a:custGeom>
              <a:avLst/>
              <a:gdLst>
                <a:gd name="T0" fmla="*/ 0 w 43"/>
                <a:gd name="T1" fmla="*/ 26 h 43"/>
                <a:gd name="T2" fmla="*/ 26 w 43"/>
                <a:gd name="T3" fmla="*/ 0 h 43"/>
                <a:gd name="T4" fmla="*/ 43 w 43"/>
                <a:gd name="T5" fmla="*/ 17 h 43"/>
                <a:gd name="T6" fmla="*/ 17 w 43"/>
                <a:gd name="T7" fmla="*/ 43 h 43"/>
                <a:gd name="T8" fmla="*/ 0 w 43"/>
                <a:gd name="T9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0" y="26"/>
                  </a:moveTo>
                  <a:lnTo>
                    <a:pt x="26" y="0"/>
                  </a:lnTo>
                  <a:lnTo>
                    <a:pt x="43" y="17"/>
                  </a:lnTo>
                  <a:lnTo>
                    <a:pt x="17" y="43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31">
              <a:extLst>
                <a:ext uri="{FF2B5EF4-FFF2-40B4-BE49-F238E27FC236}">
                  <a16:creationId xmlns:a16="http://schemas.microsoft.com/office/drawing/2014/main" id="{8766799C-4DD5-4FD6-AEB3-7F192FCF0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5513" y="1130300"/>
              <a:ext cx="38100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32">
              <a:extLst>
                <a:ext uri="{FF2B5EF4-FFF2-40B4-BE49-F238E27FC236}">
                  <a16:creationId xmlns:a16="http://schemas.microsoft.com/office/drawing/2014/main" id="{28347AC1-9B28-43A6-AEDB-BF0D42E87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300" y="1130300"/>
              <a:ext cx="39687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33">
              <a:extLst>
                <a:ext uri="{FF2B5EF4-FFF2-40B4-BE49-F238E27FC236}">
                  <a16:creationId xmlns:a16="http://schemas.microsoft.com/office/drawing/2014/main" id="{F0FA185A-8DF2-4857-89A3-115A6D3FF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300" y="1208088"/>
              <a:ext cx="3968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34">
              <a:extLst>
                <a:ext uri="{FF2B5EF4-FFF2-40B4-BE49-F238E27FC236}">
                  <a16:creationId xmlns:a16="http://schemas.microsoft.com/office/drawing/2014/main" id="{A6CD033C-7A52-48A1-9E9F-39209CFF7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300" y="1285875"/>
              <a:ext cx="3968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35">
              <a:extLst>
                <a:ext uri="{FF2B5EF4-FFF2-40B4-BE49-F238E27FC236}">
                  <a16:creationId xmlns:a16="http://schemas.microsoft.com/office/drawing/2014/main" id="{8049ADEA-4F4F-47B3-AEEB-9C7B655365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300" y="1363663"/>
              <a:ext cx="3968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36">
              <a:extLst>
                <a:ext uri="{FF2B5EF4-FFF2-40B4-BE49-F238E27FC236}">
                  <a16:creationId xmlns:a16="http://schemas.microsoft.com/office/drawing/2014/main" id="{F254900D-7E81-4096-A4BA-70F120074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300" y="1443038"/>
              <a:ext cx="39687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37">
              <a:extLst>
                <a:ext uri="{FF2B5EF4-FFF2-40B4-BE49-F238E27FC236}">
                  <a16:creationId xmlns:a16="http://schemas.microsoft.com/office/drawing/2014/main" id="{E6FBCCCA-7F2C-4B67-8C35-630B19167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300" y="1520825"/>
              <a:ext cx="3968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38">
              <a:extLst>
                <a:ext uri="{FF2B5EF4-FFF2-40B4-BE49-F238E27FC236}">
                  <a16:creationId xmlns:a16="http://schemas.microsoft.com/office/drawing/2014/main" id="{B52207BB-1370-4642-A197-0F2359443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8250" y="1363663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39">
              <a:extLst>
                <a:ext uri="{FF2B5EF4-FFF2-40B4-BE49-F238E27FC236}">
                  <a16:creationId xmlns:a16="http://schemas.microsoft.com/office/drawing/2014/main" id="{8E013670-6896-4D36-8813-E0DAE3D4A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8250" y="1443038"/>
              <a:ext cx="38100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40">
              <a:extLst>
                <a:ext uri="{FF2B5EF4-FFF2-40B4-BE49-F238E27FC236}">
                  <a16:creationId xmlns:a16="http://schemas.microsoft.com/office/drawing/2014/main" id="{B2E36B23-0B6F-4254-BC33-1418241A4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8250" y="1520825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41">
              <a:extLst>
                <a:ext uri="{FF2B5EF4-FFF2-40B4-BE49-F238E27FC236}">
                  <a16:creationId xmlns:a16="http://schemas.microsoft.com/office/drawing/2014/main" id="{0B5D9DDC-6C86-4A60-B568-33ADDA394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1088" y="1520825"/>
              <a:ext cx="3968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42">
              <a:extLst>
                <a:ext uri="{FF2B5EF4-FFF2-40B4-BE49-F238E27FC236}">
                  <a16:creationId xmlns:a16="http://schemas.microsoft.com/office/drawing/2014/main" id="{9C91FA9C-DF7C-4797-B31C-BAAD6C43D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875" y="1520825"/>
              <a:ext cx="3968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5" name="Group 59">
            <a:extLst>
              <a:ext uri="{FF2B5EF4-FFF2-40B4-BE49-F238E27FC236}">
                <a16:creationId xmlns:a16="http://schemas.microsoft.com/office/drawing/2014/main" id="{FD01313C-762E-4824-B09D-68BE14EB1F0C}"/>
              </a:ext>
            </a:extLst>
          </p:cNvPr>
          <p:cNvGrpSpPr/>
          <p:nvPr/>
        </p:nvGrpSpPr>
        <p:grpSpPr>
          <a:xfrm>
            <a:off x="2881812" y="4654665"/>
            <a:ext cx="396742" cy="384392"/>
            <a:chOff x="7219950" y="576263"/>
            <a:chExt cx="1173163" cy="11366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6" name="Freeform 61">
              <a:extLst>
                <a:ext uri="{FF2B5EF4-FFF2-40B4-BE49-F238E27FC236}">
                  <a16:creationId xmlns:a16="http://schemas.microsoft.com/office/drawing/2014/main" id="{655A8F2D-844B-4E5A-8C59-2E162D8959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9950" y="576263"/>
              <a:ext cx="1173163" cy="1136650"/>
            </a:xfrm>
            <a:custGeom>
              <a:avLst/>
              <a:gdLst>
                <a:gd name="T0" fmla="*/ 1798 w 1920"/>
                <a:gd name="T1" fmla="*/ 1246 h 1861"/>
                <a:gd name="T2" fmla="*/ 1184 w 1920"/>
                <a:gd name="T3" fmla="*/ 1133 h 1861"/>
                <a:gd name="T4" fmla="*/ 1456 w 1920"/>
                <a:gd name="T5" fmla="*/ 829 h 1861"/>
                <a:gd name="T6" fmla="*/ 1197 w 1920"/>
                <a:gd name="T7" fmla="*/ 876 h 1861"/>
                <a:gd name="T8" fmla="*/ 1184 w 1920"/>
                <a:gd name="T9" fmla="*/ 782 h 1861"/>
                <a:gd name="T10" fmla="*/ 1456 w 1920"/>
                <a:gd name="T11" fmla="*/ 477 h 1861"/>
                <a:gd name="T12" fmla="*/ 1197 w 1920"/>
                <a:gd name="T13" fmla="*/ 524 h 1861"/>
                <a:gd name="T14" fmla="*/ 1184 w 1920"/>
                <a:gd name="T15" fmla="*/ 444 h 1861"/>
                <a:gd name="T16" fmla="*/ 1408 w 1920"/>
                <a:gd name="T17" fmla="*/ 163 h 1861"/>
                <a:gd name="T18" fmla="*/ 1364 w 1920"/>
                <a:gd name="T19" fmla="*/ 58 h 1861"/>
                <a:gd name="T20" fmla="*/ 940 w 1920"/>
                <a:gd name="T21" fmla="*/ 58 h 1861"/>
                <a:gd name="T22" fmla="*/ 940 w 1920"/>
                <a:gd name="T23" fmla="*/ 268 h 1861"/>
                <a:gd name="T24" fmla="*/ 1120 w 1920"/>
                <a:gd name="T25" fmla="*/ 539 h 1861"/>
                <a:gd name="T26" fmla="*/ 879 w 1920"/>
                <a:gd name="T27" fmla="*/ 447 h 1861"/>
                <a:gd name="T28" fmla="*/ 926 w 1920"/>
                <a:gd name="T29" fmla="*/ 705 h 1861"/>
                <a:gd name="T30" fmla="*/ 1120 w 1920"/>
                <a:gd name="T31" fmla="*/ 891 h 1861"/>
                <a:gd name="T32" fmla="*/ 879 w 1920"/>
                <a:gd name="T33" fmla="*/ 799 h 1861"/>
                <a:gd name="T34" fmla="*/ 926 w 1920"/>
                <a:gd name="T35" fmla="*/ 1057 h 1861"/>
                <a:gd name="T36" fmla="*/ 1120 w 1920"/>
                <a:gd name="T37" fmla="*/ 1313 h 1861"/>
                <a:gd name="T38" fmla="*/ 960 w 1920"/>
                <a:gd name="T39" fmla="*/ 1166 h 1861"/>
                <a:gd name="T40" fmla="*/ 608 w 1920"/>
                <a:gd name="T41" fmla="*/ 1134 h 1861"/>
                <a:gd name="T42" fmla="*/ 0 w 1920"/>
                <a:gd name="T43" fmla="*/ 1134 h 1861"/>
                <a:gd name="T44" fmla="*/ 448 w 1920"/>
                <a:gd name="T45" fmla="*/ 1198 h 1861"/>
                <a:gd name="T46" fmla="*/ 0 w 1920"/>
                <a:gd name="T47" fmla="*/ 1646 h 1861"/>
                <a:gd name="T48" fmla="*/ 480 w 1920"/>
                <a:gd name="T49" fmla="*/ 1710 h 1861"/>
                <a:gd name="T50" fmla="*/ 640 w 1920"/>
                <a:gd name="T51" fmla="*/ 1678 h 1861"/>
                <a:gd name="T52" fmla="*/ 1071 w 1920"/>
                <a:gd name="T53" fmla="*/ 1849 h 1861"/>
                <a:gd name="T54" fmla="*/ 1170 w 1920"/>
                <a:gd name="T55" fmla="*/ 1846 h 1861"/>
                <a:gd name="T56" fmla="*/ 1920 w 1920"/>
                <a:gd name="T57" fmla="*/ 1349 h 1861"/>
                <a:gd name="T58" fmla="*/ 1243 w 1920"/>
                <a:gd name="T59" fmla="*/ 921 h 1861"/>
                <a:gd name="T60" fmla="*/ 1333 w 1920"/>
                <a:gd name="T61" fmla="*/ 1011 h 1861"/>
                <a:gd name="T62" fmla="*/ 1243 w 1920"/>
                <a:gd name="T63" fmla="*/ 921 h 1861"/>
                <a:gd name="T64" fmla="*/ 1391 w 1920"/>
                <a:gd name="T65" fmla="*/ 511 h 1861"/>
                <a:gd name="T66" fmla="*/ 1185 w 1920"/>
                <a:gd name="T67" fmla="*/ 717 h 1861"/>
                <a:gd name="T68" fmla="*/ 971 w 1920"/>
                <a:gd name="T69" fmla="*/ 660 h 1861"/>
                <a:gd name="T70" fmla="*/ 1061 w 1920"/>
                <a:gd name="T71" fmla="*/ 569 h 1861"/>
                <a:gd name="T72" fmla="*/ 971 w 1920"/>
                <a:gd name="T73" fmla="*/ 660 h 1861"/>
                <a:gd name="T74" fmla="*/ 913 w 1920"/>
                <a:gd name="T75" fmla="*/ 863 h 1861"/>
                <a:gd name="T76" fmla="*/ 1119 w 1920"/>
                <a:gd name="T77" fmla="*/ 1069 h 1861"/>
                <a:gd name="T78" fmla="*/ 576 w 1920"/>
                <a:gd name="T79" fmla="*/ 1646 h 1861"/>
                <a:gd name="T80" fmla="*/ 512 w 1920"/>
                <a:gd name="T81" fmla="*/ 1198 h 1861"/>
                <a:gd name="T82" fmla="*/ 576 w 1920"/>
                <a:gd name="T83" fmla="*/ 1646 h 1861"/>
                <a:gd name="T84" fmla="*/ 985 w 1920"/>
                <a:gd name="T85" fmla="*/ 103 h 1861"/>
                <a:gd name="T86" fmla="*/ 1109 w 1920"/>
                <a:gd name="T87" fmla="*/ 103 h 1861"/>
                <a:gd name="T88" fmla="*/ 1174 w 1920"/>
                <a:gd name="T89" fmla="*/ 124 h 1861"/>
                <a:gd name="T90" fmla="*/ 1319 w 1920"/>
                <a:gd name="T91" fmla="*/ 103 h 1861"/>
                <a:gd name="T92" fmla="*/ 1319 w 1920"/>
                <a:gd name="T93" fmla="*/ 222 h 1861"/>
                <a:gd name="T94" fmla="*/ 985 w 1920"/>
                <a:gd name="T95" fmla="*/ 222 h 1861"/>
                <a:gd name="T96" fmla="*/ 1836 w 1920"/>
                <a:gd name="T97" fmla="*/ 1384 h 1861"/>
                <a:gd name="T98" fmla="*/ 1099 w 1920"/>
                <a:gd name="T99" fmla="*/ 1792 h 1861"/>
                <a:gd name="T100" fmla="*/ 736 w 1920"/>
                <a:gd name="T101" fmla="*/ 1614 h 1861"/>
                <a:gd name="T102" fmla="*/ 640 w 1920"/>
                <a:gd name="T103" fmla="*/ 1230 h 1861"/>
                <a:gd name="T104" fmla="*/ 1199 w 1920"/>
                <a:gd name="T105" fmla="*/ 1483 h 1861"/>
                <a:gd name="T106" fmla="*/ 1158 w 1920"/>
                <a:gd name="T107" fmla="*/ 1582 h 1861"/>
                <a:gd name="T108" fmla="*/ 951 w 1920"/>
                <a:gd name="T109" fmla="*/ 1400 h 1861"/>
                <a:gd name="T110" fmla="*/ 1071 w 1920"/>
                <a:gd name="T111" fmla="*/ 1611 h 1861"/>
                <a:gd name="T112" fmla="*/ 1280 w 1920"/>
                <a:gd name="T113" fmla="*/ 1524 h 1861"/>
                <a:gd name="T114" fmla="*/ 1218 w 1920"/>
                <a:gd name="T115" fmla="*/ 1411 h 1861"/>
                <a:gd name="T116" fmla="*/ 1842 w 1920"/>
                <a:gd name="T117" fmla="*/ 1318 h 1861"/>
                <a:gd name="T118" fmla="*/ 1836 w 1920"/>
                <a:gd name="T119" fmla="*/ 1384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20" h="1861">
                  <a:moveTo>
                    <a:pt x="1883" y="1269"/>
                  </a:moveTo>
                  <a:cubicBezTo>
                    <a:pt x="1859" y="1249"/>
                    <a:pt x="1828" y="1240"/>
                    <a:pt x="1798" y="1246"/>
                  </a:cubicBezTo>
                  <a:cubicBezTo>
                    <a:pt x="1184" y="1352"/>
                    <a:pt x="1184" y="1352"/>
                    <a:pt x="1184" y="1352"/>
                  </a:cubicBezTo>
                  <a:cubicBezTo>
                    <a:pt x="1184" y="1133"/>
                    <a:pt x="1184" y="1133"/>
                    <a:pt x="1184" y="1133"/>
                  </a:cubicBezTo>
                  <a:cubicBezTo>
                    <a:pt x="1231" y="1130"/>
                    <a:pt x="1318" y="1117"/>
                    <a:pt x="1378" y="1057"/>
                  </a:cubicBezTo>
                  <a:cubicBezTo>
                    <a:pt x="1463" y="973"/>
                    <a:pt x="1456" y="835"/>
                    <a:pt x="1456" y="829"/>
                  </a:cubicBezTo>
                  <a:cubicBezTo>
                    <a:pt x="1455" y="812"/>
                    <a:pt x="1442" y="799"/>
                    <a:pt x="1425" y="799"/>
                  </a:cubicBezTo>
                  <a:cubicBezTo>
                    <a:pt x="1420" y="798"/>
                    <a:pt x="1282" y="792"/>
                    <a:pt x="1197" y="876"/>
                  </a:cubicBezTo>
                  <a:cubicBezTo>
                    <a:pt x="1193" y="881"/>
                    <a:pt x="1188" y="886"/>
                    <a:pt x="1184" y="891"/>
                  </a:cubicBezTo>
                  <a:cubicBezTo>
                    <a:pt x="1184" y="782"/>
                    <a:pt x="1184" y="782"/>
                    <a:pt x="1184" y="782"/>
                  </a:cubicBezTo>
                  <a:cubicBezTo>
                    <a:pt x="1231" y="779"/>
                    <a:pt x="1318" y="765"/>
                    <a:pt x="1378" y="705"/>
                  </a:cubicBezTo>
                  <a:cubicBezTo>
                    <a:pt x="1463" y="621"/>
                    <a:pt x="1456" y="483"/>
                    <a:pt x="1456" y="477"/>
                  </a:cubicBezTo>
                  <a:cubicBezTo>
                    <a:pt x="1455" y="461"/>
                    <a:pt x="1442" y="448"/>
                    <a:pt x="1425" y="447"/>
                  </a:cubicBezTo>
                  <a:cubicBezTo>
                    <a:pt x="1420" y="446"/>
                    <a:pt x="1282" y="440"/>
                    <a:pt x="1197" y="524"/>
                  </a:cubicBezTo>
                  <a:cubicBezTo>
                    <a:pt x="1193" y="529"/>
                    <a:pt x="1188" y="534"/>
                    <a:pt x="1184" y="539"/>
                  </a:cubicBezTo>
                  <a:cubicBezTo>
                    <a:pt x="1184" y="444"/>
                    <a:pt x="1184" y="444"/>
                    <a:pt x="1184" y="444"/>
                  </a:cubicBezTo>
                  <a:cubicBezTo>
                    <a:pt x="1364" y="268"/>
                    <a:pt x="1364" y="268"/>
                    <a:pt x="1364" y="268"/>
                  </a:cubicBezTo>
                  <a:cubicBezTo>
                    <a:pt x="1392" y="240"/>
                    <a:pt x="1408" y="203"/>
                    <a:pt x="1408" y="163"/>
                  </a:cubicBezTo>
                  <a:cubicBezTo>
                    <a:pt x="1408" y="123"/>
                    <a:pt x="1392" y="86"/>
                    <a:pt x="1364" y="58"/>
                  </a:cubicBezTo>
                  <a:cubicBezTo>
                    <a:pt x="1364" y="58"/>
                    <a:pt x="1364" y="58"/>
                    <a:pt x="1364" y="58"/>
                  </a:cubicBezTo>
                  <a:cubicBezTo>
                    <a:pt x="1305" y="1"/>
                    <a:pt x="1211" y="0"/>
                    <a:pt x="1152" y="56"/>
                  </a:cubicBezTo>
                  <a:cubicBezTo>
                    <a:pt x="1093" y="0"/>
                    <a:pt x="999" y="1"/>
                    <a:pt x="940" y="58"/>
                  </a:cubicBezTo>
                  <a:cubicBezTo>
                    <a:pt x="912" y="86"/>
                    <a:pt x="896" y="123"/>
                    <a:pt x="896" y="163"/>
                  </a:cubicBezTo>
                  <a:cubicBezTo>
                    <a:pt x="896" y="203"/>
                    <a:pt x="912" y="240"/>
                    <a:pt x="940" y="268"/>
                  </a:cubicBezTo>
                  <a:cubicBezTo>
                    <a:pt x="1120" y="444"/>
                    <a:pt x="1120" y="444"/>
                    <a:pt x="1120" y="444"/>
                  </a:cubicBezTo>
                  <a:cubicBezTo>
                    <a:pt x="1120" y="539"/>
                    <a:pt x="1120" y="539"/>
                    <a:pt x="1120" y="539"/>
                  </a:cubicBezTo>
                  <a:cubicBezTo>
                    <a:pt x="1116" y="534"/>
                    <a:pt x="1111" y="529"/>
                    <a:pt x="1107" y="524"/>
                  </a:cubicBezTo>
                  <a:cubicBezTo>
                    <a:pt x="1022" y="440"/>
                    <a:pt x="884" y="446"/>
                    <a:pt x="879" y="447"/>
                  </a:cubicBezTo>
                  <a:cubicBezTo>
                    <a:pt x="862" y="448"/>
                    <a:pt x="849" y="461"/>
                    <a:pt x="848" y="477"/>
                  </a:cubicBezTo>
                  <a:cubicBezTo>
                    <a:pt x="848" y="483"/>
                    <a:pt x="841" y="621"/>
                    <a:pt x="926" y="705"/>
                  </a:cubicBezTo>
                  <a:cubicBezTo>
                    <a:pt x="986" y="765"/>
                    <a:pt x="1073" y="779"/>
                    <a:pt x="1120" y="782"/>
                  </a:cubicBezTo>
                  <a:cubicBezTo>
                    <a:pt x="1120" y="891"/>
                    <a:pt x="1120" y="891"/>
                    <a:pt x="1120" y="891"/>
                  </a:cubicBezTo>
                  <a:cubicBezTo>
                    <a:pt x="1116" y="885"/>
                    <a:pt x="1111" y="880"/>
                    <a:pt x="1107" y="876"/>
                  </a:cubicBezTo>
                  <a:cubicBezTo>
                    <a:pt x="1022" y="792"/>
                    <a:pt x="884" y="798"/>
                    <a:pt x="879" y="799"/>
                  </a:cubicBezTo>
                  <a:cubicBezTo>
                    <a:pt x="862" y="799"/>
                    <a:pt x="849" y="812"/>
                    <a:pt x="848" y="829"/>
                  </a:cubicBezTo>
                  <a:cubicBezTo>
                    <a:pt x="848" y="835"/>
                    <a:pt x="841" y="973"/>
                    <a:pt x="926" y="1057"/>
                  </a:cubicBezTo>
                  <a:cubicBezTo>
                    <a:pt x="986" y="1117"/>
                    <a:pt x="1073" y="1130"/>
                    <a:pt x="1120" y="1133"/>
                  </a:cubicBezTo>
                  <a:cubicBezTo>
                    <a:pt x="1120" y="1313"/>
                    <a:pt x="1120" y="1313"/>
                    <a:pt x="1120" y="1313"/>
                  </a:cubicBezTo>
                  <a:cubicBezTo>
                    <a:pt x="983" y="1176"/>
                    <a:pt x="983" y="1176"/>
                    <a:pt x="983" y="1176"/>
                  </a:cubicBezTo>
                  <a:cubicBezTo>
                    <a:pt x="977" y="1170"/>
                    <a:pt x="969" y="1166"/>
                    <a:pt x="960" y="1166"/>
                  </a:cubicBezTo>
                  <a:cubicBezTo>
                    <a:pt x="640" y="1166"/>
                    <a:pt x="640" y="1166"/>
                    <a:pt x="640" y="1166"/>
                  </a:cubicBezTo>
                  <a:cubicBezTo>
                    <a:pt x="640" y="1149"/>
                    <a:pt x="626" y="1134"/>
                    <a:pt x="608" y="1134"/>
                  </a:cubicBezTo>
                  <a:cubicBezTo>
                    <a:pt x="480" y="1134"/>
                    <a:pt x="480" y="1134"/>
                    <a:pt x="480" y="1134"/>
                  </a:cubicBezTo>
                  <a:cubicBezTo>
                    <a:pt x="0" y="1134"/>
                    <a:pt x="0" y="1134"/>
                    <a:pt x="0" y="1134"/>
                  </a:cubicBezTo>
                  <a:cubicBezTo>
                    <a:pt x="0" y="1198"/>
                    <a:pt x="0" y="1198"/>
                    <a:pt x="0" y="1198"/>
                  </a:cubicBezTo>
                  <a:cubicBezTo>
                    <a:pt x="448" y="1198"/>
                    <a:pt x="448" y="1198"/>
                    <a:pt x="448" y="1198"/>
                  </a:cubicBezTo>
                  <a:cubicBezTo>
                    <a:pt x="448" y="1646"/>
                    <a:pt x="448" y="1646"/>
                    <a:pt x="448" y="1646"/>
                  </a:cubicBezTo>
                  <a:cubicBezTo>
                    <a:pt x="0" y="1646"/>
                    <a:pt x="0" y="1646"/>
                    <a:pt x="0" y="1646"/>
                  </a:cubicBezTo>
                  <a:cubicBezTo>
                    <a:pt x="0" y="1710"/>
                    <a:pt x="0" y="1710"/>
                    <a:pt x="0" y="1710"/>
                  </a:cubicBezTo>
                  <a:cubicBezTo>
                    <a:pt x="480" y="1710"/>
                    <a:pt x="480" y="1710"/>
                    <a:pt x="480" y="1710"/>
                  </a:cubicBezTo>
                  <a:cubicBezTo>
                    <a:pt x="608" y="1710"/>
                    <a:pt x="608" y="1710"/>
                    <a:pt x="608" y="1710"/>
                  </a:cubicBezTo>
                  <a:cubicBezTo>
                    <a:pt x="626" y="1710"/>
                    <a:pt x="640" y="1696"/>
                    <a:pt x="640" y="1678"/>
                  </a:cubicBezTo>
                  <a:cubicBezTo>
                    <a:pt x="728" y="1678"/>
                    <a:pt x="728" y="1678"/>
                    <a:pt x="728" y="1678"/>
                  </a:cubicBezTo>
                  <a:cubicBezTo>
                    <a:pt x="1071" y="1849"/>
                    <a:pt x="1071" y="1849"/>
                    <a:pt x="1071" y="1849"/>
                  </a:cubicBezTo>
                  <a:cubicBezTo>
                    <a:pt x="1085" y="1857"/>
                    <a:pt x="1101" y="1861"/>
                    <a:pt x="1117" y="1861"/>
                  </a:cubicBezTo>
                  <a:cubicBezTo>
                    <a:pt x="1136" y="1861"/>
                    <a:pt x="1154" y="1856"/>
                    <a:pt x="1170" y="1846"/>
                  </a:cubicBezTo>
                  <a:cubicBezTo>
                    <a:pt x="1868" y="1439"/>
                    <a:pt x="1868" y="1439"/>
                    <a:pt x="1868" y="1439"/>
                  </a:cubicBezTo>
                  <a:cubicBezTo>
                    <a:pt x="1900" y="1420"/>
                    <a:pt x="1920" y="1386"/>
                    <a:pt x="1920" y="1349"/>
                  </a:cubicBezTo>
                  <a:cubicBezTo>
                    <a:pt x="1920" y="1318"/>
                    <a:pt x="1906" y="1289"/>
                    <a:pt x="1883" y="1269"/>
                  </a:cubicBezTo>
                  <a:moveTo>
                    <a:pt x="1243" y="921"/>
                  </a:moveTo>
                  <a:cubicBezTo>
                    <a:pt x="1286" y="878"/>
                    <a:pt x="1352" y="866"/>
                    <a:pt x="1391" y="863"/>
                  </a:cubicBezTo>
                  <a:cubicBezTo>
                    <a:pt x="1388" y="902"/>
                    <a:pt x="1377" y="968"/>
                    <a:pt x="1333" y="1011"/>
                  </a:cubicBezTo>
                  <a:cubicBezTo>
                    <a:pt x="1290" y="1055"/>
                    <a:pt x="1224" y="1066"/>
                    <a:pt x="1185" y="1069"/>
                  </a:cubicBezTo>
                  <a:cubicBezTo>
                    <a:pt x="1188" y="1031"/>
                    <a:pt x="1199" y="964"/>
                    <a:pt x="1243" y="921"/>
                  </a:cubicBezTo>
                  <a:moveTo>
                    <a:pt x="1243" y="569"/>
                  </a:moveTo>
                  <a:cubicBezTo>
                    <a:pt x="1286" y="526"/>
                    <a:pt x="1352" y="514"/>
                    <a:pt x="1391" y="511"/>
                  </a:cubicBezTo>
                  <a:cubicBezTo>
                    <a:pt x="1388" y="550"/>
                    <a:pt x="1377" y="616"/>
                    <a:pt x="1333" y="660"/>
                  </a:cubicBezTo>
                  <a:cubicBezTo>
                    <a:pt x="1290" y="703"/>
                    <a:pt x="1224" y="714"/>
                    <a:pt x="1185" y="717"/>
                  </a:cubicBezTo>
                  <a:cubicBezTo>
                    <a:pt x="1188" y="679"/>
                    <a:pt x="1200" y="612"/>
                    <a:pt x="1243" y="569"/>
                  </a:cubicBezTo>
                  <a:moveTo>
                    <a:pt x="971" y="660"/>
                  </a:moveTo>
                  <a:cubicBezTo>
                    <a:pt x="928" y="617"/>
                    <a:pt x="916" y="550"/>
                    <a:pt x="913" y="511"/>
                  </a:cubicBezTo>
                  <a:cubicBezTo>
                    <a:pt x="952" y="514"/>
                    <a:pt x="1018" y="526"/>
                    <a:pt x="1061" y="569"/>
                  </a:cubicBezTo>
                  <a:cubicBezTo>
                    <a:pt x="1104" y="612"/>
                    <a:pt x="1116" y="679"/>
                    <a:pt x="1119" y="717"/>
                  </a:cubicBezTo>
                  <a:cubicBezTo>
                    <a:pt x="1080" y="714"/>
                    <a:pt x="1014" y="703"/>
                    <a:pt x="971" y="660"/>
                  </a:cubicBezTo>
                  <a:moveTo>
                    <a:pt x="971" y="1011"/>
                  </a:moveTo>
                  <a:cubicBezTo>
                    <a:pt x="928" y="968"/>
                    <a:pt x="916" y="902"/>
                    <a:pt x="913" y="863"/>
                  </a:cubicBezTo>
                  <a:cubicBezTo>
                    <a:pt x="952" y="866"/>
                    <a:pt x="1018" y="878"/>
                    <a:pt x="1061" y="921"/>
                  </a:cubicBezTo>
                  <a:cubicBezTo>
                    <a:pt x="1104" y="964"/>
                    <a:pt x="1116" y="1030"/>
                    <a:pt x="1119" y="1069"/>
                  </a:cubicBezTo>
                  <a:cubicBezTo>
                    <a:pt x="1080" y="1066"/>
                    <a:pt x="1014" y="1055"/>
                    <a:pt x="971" y="1011"/>
                  </a:cubicBezTo>
                  <a:moveTo>
                    <a:pt x="576" y="1646"/>
                  </a:moveTo>
                  <a:cubicBezTo>
                    <a:pt x="512" y="1646"/>
                    <a:pt x="512" y="1646"/>
                    <a:pt x="512" y="1646"/>
                  </a:cubicBezTo>
                  <a:cubicBezTo>
                    <a:pt x="512" y="1198"/>
                    <a:pt x="512" y="1198"/>
                    <a:pt x="512" y="1198"/>
                  </a:cubicBezTo>
                  <a:cubicBezTo>
                    <a:pt x="576" y="1198"/>
                    <a:pt x="576" y="1198"/>
                    <a:pt x="576" y="1198"/>
                  </a:cubicBezTo>
                  <a:lnTo>
                    <a:pt x="576" y="1646"/>
                  </a:lnTo>
                  <a:close/>
                  <a:moveTo>
                    <a:pt x="960" y="163"/>
                  </a:moveTo>
                  <a:cubicBezTo>
                    <a:pt x="960" y="140"/>
                    <a:pt x="969" y="119"/>
                    <a:pt x="985" y="103"/>
                  </a:cubicBezTo>
                  <a:cubicBezTo>
                    <a:pt x="1002" y="87"/>
                    <a:pt x="1025" y="78"/>
                    <a:pt x="1047" y="78"/>
                  </a:cubicBezTo>
                  <a:cubicBezTo>
                    <a:pt x="1069" y="78"/>
                    <a:pt x="1092" y="87"/>
                    <a:pt x="1109" y="103"/>
                  </a:cubicBezTo>
                  <a:cubicBezTo>
                    <a:pt x="1130" y="124"/>
                    <a:pt x="1130" y="124"/>
                    <a:pt x="1130" y="124"/>
                  </a:cubicBezTo>
                  <a:cubicBezTo>
                    <a:pt x="1142" y="136"/>
                    <a:pt x="1162" y="136"/>
                    <a:pt x="1174" y="124"/>
                  </a:cubicBezTo>
                  <a:cubicBezTo>
                    <a:pt x="1195" y="103"/>
                    <a:pt x="1195" y="103"/>
                    <a:pt x="1195" y="103"/>
                  </a:cubicBezTo>
                  <a:cubicBezTo>
                    <a:pt x="1229" y="70"/>
                    <a:pt x="1285" y="70"/>
                    <a:pt x="1319" y="103"/>
                  </a:cubicBezTo>
                  <a:cubicBezTo>
                    <a:pt x="1335" y="119"/>
                    <a:pt x="1344" y="140"/>
                    <a:pt x="1344" y="163"/>
                  </a:cubicBezTo>
                  <a:cubicBezTo>
                    <a:pt x="1344" y="185"/>
                    <a:pt x="1335" y="206"/>
                    <a:pt x="1319" y="222"/>
                  </a:cubicBezTo>
                  <a:cubicBezTo>
                    <a:pt x="1152" y="386"/>
                    <a:pt x="1152" y="386"/>
                    <a:pt x="1152" y="386"/>
                  </a:cubicBezTo>
                  <a:cubicBezTo>
                    <a:pt x="985" y="222"/>
                    <a:pt x="985" y="222"/>
                    <a:pt x="985" y="222"/>
                  </a:cubicBezTo>
                  <a:cubicBezTo>
                    <a:pt x="969" y="206"/>
                    <a:pt x="960" y="185"/>
                    <a:pt x="960" y="163"/>
                  </a:cubicBezTo>
                  <a:moveTo>
                    <a:pt x="1836" y="1384"/>
                  </a:moveTo>
                  <a:cubicBezTo>
                    <a:pt x="1138" y="1791"/>
                    <a:pt x="1138" y="1791"/>
                    <a:pt x="1138" y="1791"/>
                  </a:cubicBezTo>
                  <a:cubicBezTo>
                    <a:pt x="1126" y="1798"/>
                    <a:pt x="1112" y="1798"/>
                    <a:pt x="1099" y="1792"/>
                  </a:cubicBezTo>
                  <a:cubicBezTo>
                    <a:pt x="750" y="1618"/>
                    <a:pt x="750" y="1618"/>
                    <a:pt x="750" y="1618"/>
                  </a:cubicBezTo>
                  <a:cubicBezTo>
                    <a:pt x="746" y="1616"/>
                    <a:pt x="741" y="1614"/>
                    <a:pt x="736" y="1614"/>
                  </a:cubicBezTo>
                  <a:cubicBezTo>
                    <a:pt x="640" y="1614"/>
                    <a:pt x="640" y="1614"/>
                    <a:pt x="640" y="1614"/>
                  </a:cubicBezTo>
                  <a:cubicBezTo>
                    <a:pt x="640" y="1230"/>
                    <a:pt x="640" y="1230"/>
                    <a:pt x="640" y="1230"/>
                  </a:cubicBezTo>
                  <a:cubicBezTo>
                    <a:pt x="947" y="1230"/>
                    <a:pt x="947" y="1230"/>
                    <a:pt x="947" y="1230"/>
                  </a:cubicBezTo>
                  <a:cubicBezTo>
                    <a:pt x="1199" y="1483"/>
                    <a:pt x="1199" y="1483"/>
                    <a:pt x="1199" y="1483"/>
                  </a:cubicBezTo>
                  <a:cubicBezTo>
                    <a:pt x="1210" y="1493"/>
                    <a:pt x="1216" y="1508"/>
                    <a:pt x="1216" y="1524"/>
                  </a:cubicBezTo>
                  <a:cubicBezTo>
                    <a:pt x="1216" y="1556"/>
                    <a:pt x="1190" y="1582"/>
                    <a:pt x="1158" y="1582"/>
                  </a:cubicBezTo>
                  <a:cubicBezTo>
                    <a:pt x="1142" y="1582"/>
                    <a:pt x="1127" y="1576"/>
                    <a:pt x="1116" y="1565"/>
                  </a:cubicBezTo>
                  <a:cubicBezTo>
                    <a:pt x="951" y="1400"/>
                    <a:pt x="951" y="1400"/>
                    <a:pt x="951" y="1400"/>
                  </a:cubicBezTo>
                  <a:cubicBezTo>
                    <a:pt x="905" y="1445"/>
                    <a:pt x="905" y="1445"/>
                    <a:pt x="905" y="1445"/>
                  </a:cubicBezTo>
                  <a:cubicBezTo>
                    <a:pt x="1071" y="1611"/>
                    <a:pt x="1071" y="1611"/>
                    <a:pt x="1071" y="1611"/>
                  </a:cubicBezTo>
                  <a:cubicBezTo>
                    <a:pt x="1094" y="1634"/>
                    <a:pt x="1125" y="1646"/>
                    <a:pt x="1158" y="1646"/>
                  </a:cubicBezTo>
                  <a:cubicBezTo>
                    <a:pt x="1225" y="1646"/>
                    <a:pt x="1280" y="1591"/>
                    <a:pt x="1280" y="1524"/>
                  </a:cubicBezTo>
                  <a:cubicBezTo>
                    <a:pt x="1280" y="1491"/>
                    <a:pt x="1267" y="1460"/>
                    <a:pt x="1244" y="1437"/>
                  </a:cubicBezTo>
                  <a:cubicBezTo>
                    <a:pt x="1218" y="1411"/>
                    <a:pt x="1218" y="1411"/>
                    <a:pt x="1218" y="1411"/>
                  </a:cubicBezTo>
                  <a:cubicBezTo>
                    <a:pt x="1808" y="1309"/>
                    <a:pt x="1808" y="1309"/>
                    <a:pt x="1808" y="1309"/>
                  </a:cubicBezTo>
                  <a:cubicBezTo>
                    <a:pt x="1820" y="1307"/>
                    <a:pt x="1832" y="1310"/>
                    <a:pt x="1842" y="1318"/>
                  </a:cubicBezTo>
                  <a:cubicBezTo>
                    <a:pt x="1851" y="1325"/>
                    <a:pt x="1856" y="1337"/>
                    <a:pt x="1856" y="1349"/>
                  </a:cubicBezTo>
                  <a:cubicBezTo>
                    <a:pt x="1856" y="1363"/>
                    <a:pt x="1848" y="1377"/>
                    <a:pt x="1836" y="1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62">
              <a:extLst>
                <a:ext uri="{FF2B5EF4-FFF2-40B4-BE49-F238E27FC236}">
                  <a16:creationId xmlns:a16="http://schemas.microsoft.com/office/drawing/2014/main" id="{4787BFB5-A507-4E5D-AE0A-07611EE6F6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32688" y="642938"/>
              <a:ext cx="157163" cy="157163"/>
            </a:xfrm>
            <a:custGeom>
              <a:avLst/>
              <a:gdLst>
                <a:gd name="T0" fmla="*/ 96 w 256"/>
                <a:gd name="T1" fmla="*/ 256 h 256"/>
                <a:gd name="T2" fmla="*/ 160 w 256"/>
                <a:gd name="T3" fmla="*/ 256 h 256"/>
                <a:gd name="T4" fmla="*/ 256 w 256"/>
                <a:gd name="T5" fmla="*/ 160 h 256"/>
                <a:gd name="T6" fmla="*/ 256 w 256"/>
                <a:gd name="T7" fmla="*/ 96 h 256"/>
                <a:gd name="T8" fmla="*/ 160 w 256"/>
                <a:gd name="T9" fmla="*/ 0 h 256"/>
                <a:gd name="T10" fmla="*/ 96 w 256"/>
                <a:gd name="T11" fmla="*/ 0 h 256"/>
                <a:gd name="T12" fmla="*/ 0 w 256"/>
                <a:gd name="T13" fmla="*/ 96 h 256"/>
                <a:gd name="T14" fmla="*/ 0 w 256"/>
                <a:gd name="T15" fmla="*/ 160 h 256"/>
                <a:gd name="T16" fmla="*/ 96 w 256"/>
                <a:gd name="T17" fmla="*/ 256 h 256"/>
                <a:gd name="T18" fmla="*/ 128 w 256"/>
                <a:gd name="T19" fmla="*/ 95 h 256"/>
                <a:gd name="T20" fmla="*/ 161 w 256"/>
                <a:gd name="T21" fmla="*/ 128 h 256"/>
                <a:gd name="T22" fmla="*/ 128 w 256"/>
                <a:gd name="T23" fmla="*/ 161 h 256"/>
                <a:gd name="T24" fmla="*/ 95 w 256"/>
                <a:gd name="T25" fmla="*/ 128 h 256"/>
                <a:gd name="T26" fmla="*/ 128 w 256"/>
                <a:gd name="T27" fmla="*/ 9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6" h="256">
                  <a:moveTo>
                    <a:pt x="96" y="256"/>
                  </a:moveTo>
                  <a:cubicBezTo>
                    <a:pt x="160" y="256"/>
                    <a:pt x="160" y="256"/>
                    <a:pt x="160" y="256"/>
                  </a:cubicBezTo>
                  <a:cubicBezTo>
                    <a:pt x="160" y="203"/>
                    <a:pt x="203" y="160"/>
                    <a:pt x="256" y="160"/>
                  </a:cubicBezTo>
                  <a:cubicBezTo>
                    <a:pt x="256" y="96"/>
                    <a:pt x="256" y="96"/>
                    <a:pt x="256" y="96"/>
                  </a:cubicBezTo>
                  <a:cubicBezTo>
                    <a:pt x="203" y="96"/>
                    <a:pt x="160" y="53"/>
                    <a:pt x="16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53"/>
                    <a:pt x="53" y="96"/>
                    <a:pt x="0" y="96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53" y="160"/>
                    <a:pt x="96" y="203"/>
                    <a:pt x="96" y="256"/>
                  </a:cubicBezTo>
                  <a:moveTo>
                    <a:pt x="128" y="95"/>
                  </a:moveTo>
                  <a:cubicBezTo>
                    <a:pt x="137" y="108"/>
                    <a:pt x="148" y="119"/>
                    <a:pt x="161" y="128"/>
                  </a:cubicBezTo>
                  <a:cubicBezTo>
                    <a:pt x="148" y="138"/>
                    <a:pt x="137" y="149"/>
                    <a:pt x="128" y="161"/>
                  </a:cubicBezTo>
                  <a:cubicBezTo>
                    <a:pt x="119" y="149"/>
                    <a:pt x="108" y="138"/>
                    <a:pt x="95" y="128"/>
                  </a:cubicBezTo>
                  <a:cubicBezTo>
                    <a:pt x="108" y="119"/>
                    <a:pt x="119" y="108"/>
                    <a:pt x="128" y="9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63">
              <a:extLst>
                <a:ext uri="{FF2B5EF4-FFF2-40B4-BE49-F238E27FC236}">
                  <a16:creationId xmlns:a16="http://schemas.microsoft.com/office/drawing/2014/main" id="{B26853A0-DCD0-4D40-ABD8-BEC4D9C868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16800" y="819151"/>
              <a:ext cx="155575" cy="157163"/>
            </a:xfrm>
            <a:custGeom>
              <a:avLst/>
              <a:gdLst>
                <a:gd name="T0" fmla="*/ 96 w 256"/>
                <a:gd name="T1" fmla="*/ 256 h 256"/>
                <a:gd name="T2" fmla="*/ 160 w 256"/>
                <a:gd name="T3" fmla="*/ 256 h 256"/>
                <a:gd name="T4" fmla="*/ 256 w 256"/>
                <a:gd name="T5" fmla="*/ 160 h 256"/>
                <a:gd name="T6" fmla="*/ 256 w 256"/>
                <a:gd name="T7" fmla="*/ 96 h 256"/>
                <a:gd name="T8" fmla="*/ 160 w 256"/>
                <a:gd name="T9" fmla="*/ 0 h 256"/>
                <a:gd name="T10" fmla="*/ 96 w 256"/>
                <a:gd name="T11" fmla="*/ 0 h 256"/>
                <a:gd name="T12" fmla="*/ 0 w 256"/>
                <a:gd name="T13" fmla="*/ 96 h 256"/>
                <a:gd name="T14" fmla="*/ 0 w 256"/>
                <a:gd name="T15" fmla="*/ 160 h 256"/>
                <a:gd name="T16" fmla="*/ 96 w 256"/>
                <a:gd name="T17" fmla="*/ 256 h 256"/>
                <a:gd name="T18" fmla="*/ 128 w 256"/>
                <a:gd name="T19" fmla="*/ 95 h 256"/>
                <a:gd name="T20" fmla="*/ 161 w 256"/>
                <a:gd name="T21" fmla="*/ 128 h 256"/>
                <a:gd name="T22" fmla="*/ 128 w 256"/>
                <a:gd name="T23" fmla="*/ 161 h 256"/>
                <a:gd name="T24" fmla="*/ 95 w 256"/>
                <a:gd name="T25" fmla="*/ 128 h 256"/>
                <a:gd name="T26" fmla="*/ 128 w 256"/>
                <a:gd name="T27" fmla="*/ 9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6" h="256">
                  <a:moveTo>
                    <a:pt x="96" y="256"/>
                  </a:moveTo>
                  <a:cubicBezTo>
                    <a:pt x="160" y="256"/>
                    <a:pt x="160" y="256"/>
                    <a:pt x="160" y="256"/>
                  </a:cubicBezTo>
                  <a:cubicBezTo>
                    <a:pt x="160" y="203"/>
                    <a:pt x="203" y="160"/>
                    <a:pt x="256" y="160"/>
                  </a:cubicBezTo>
                  <a:cubicBezTo>
                    <a:pt x="256" y="96"/>
                    <a:pt x="256" y="96"/>
                    <a:pt x="256" y="96"/>
                  </a:cubicBezTo>
                  <a:cubicBezTo>
                    <a:pt x="203" y="96"/>
                    <a:pt x="160" y="53"/>
                    <a:pt x="16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53"/>
                    <a:pt x="53" y="96"/>
                    <a:pt x="0" y="96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53" y="160"/>
                    <a:pt x="96" y="203"/>
                    <a:pt x="96" y="256"/>
                  </a:cubicBezTo>
                  <a:moveTo>
                    <a:pt x="128" y="95"/>
                  </a:moveTo>
                  <a:cubicBezTo>
                    <a:pt x="137" y="108"/>
                    <a:pt x="148" y="119"/>
                    <a:pt x="161" y="128"/>
                  </a:cubicBezTo>
                  <a:cubicBezTo>
                    <a:pt x="148" y="138"/>
                    <a:pt x="137" y="149"/>
                    <a:pt x="128" y="161"/>
                  </a:cubicBezTo>
                  <a:cubicBezTo>
                    <a:pt x="119" y="149"/>
                    <a:pt x="108" y="138"/>
                    <a:pt x="95" y="128"/>
                  </a:cubicBezTo>
                  <a:cubicBezTo>
                    <a:pt x="108" y="119"/>
                    <a:pt x="119" y="108"/>
                    <a:pt x="128" y="9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64">
              <a:extLst>
                <a:ext uri="{FF2B5EF4-FFF2-40B4-BE49-F238E27FC236}">
                  <a16:creationId xmlns:a16="http://schemas.microsoft.com/office/drawing/2014/main" id="{0574A223-BEEF-4B12-B5A7-3B0B93409D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9750" y="720726"/>
              <a:ext cx="155575" cy="157163"/>
            </a:xfrm>
            <a:custGeom>
              <a:avLst/>
              <a:gdLst>
                <a:gd name="T0" fmla="*/ 96 w 256"/>
                <a:gd name="T1" fmla="*/ 256 h 256"/>
                <a:gd name="T2" fmla="*/ 160 w 256"/>
                <a:gd name="T3" fmla="*/ 256 h 256"/>
                <a:gd name="T4" fmla="*/ 256 w 256"/>
                <a:gd name="T5" fmla="*/ 160 h 256"/>
                <a:gd name="T6" fmla="*/ 256 w 256"/>
                <a:gd name="T7" fmla="*/ 96 h 256"/>
                <a:gd name="T8" fmla="*/ 160 w 256"/>
                <a:gd name="T9" fmla="*/ 0 h 256"/>
                <a:gd name="T10" fmla="*/ 96 w 256"/>
                <a:gd name="T11" fmla="*/ 0 h 256"/>
                <a:gd name="T12" fmla="*/ 0 w 256"/>
                <a:gd name="T13" fmla="*/ 96 h 256"/>
                <a:gd name="T14" fmla="*/ 0 w 256"/>
                <a:gd name="T15" fmla="*/ 160 h 256"/>
                <a:gd name="T16" fmla="*/ 96 w 256"/>
                <a:gd name="T17" fmla="*/ 256 h 256"/>
                <a:gd name="T18" fmla="*/ 128 w 256"/>
                <a:gd name="T19" fmla="*/ 95 h 256"/>
                <a:gd name="T20" fmla="*/ 161 w 256"/>
                <a:gd name="T21" fmla="*/ 128 h 256"/>
                <a:gd name="T22" fmla="*/ 128 w 256"/>
                <a:gd name="T23" fmla="*/ 161 h 256"/>
                <a:gd name="T24" fmla="*/ 95 w 256"/>
                <a:gd name="T25" fmla="*/ 128 h 256"/>
                <a:gd name="T26" fmla="*/ 128 w 256"/>
                <a:gd name="T27" fmla="*/ 9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6" h="256">
                  <a:moveTo>
                    <a:pt x="96" y="256"/>
                  </a:moveTo>
                  <a:cubicBezTo>
                    <a:pt x="160" y="256"/>
                    <a:pt x="160" y="256"/>
                    <a:pt x="160" y="256"/>
                  </a:cubicBezTo>
                  <a:cubicBezTo>
                    <a:pt x="160" y="203"/>
                    <a:pt x="203" y="160"/>
                    <a:pt x="256" y="160"/>
                  </a:cubicBezTo>
                  <a:cubicBezTo>
                    <a:pt x="256" y="96"/>
                    <a:pt x="256" y="96"/>
                    <a:pt x="256" y="96"/>
                  </a:cubicBezTo>
                  <a:cubicBezTo>
                    <a:pt x="203" y="96"/>
                    <a:pt x="160" y="53"/>
                    <a:pt x="16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53"/>
                    <a:pt x="53" y="96"/>
                    <a:pt x="0" y="96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53" y="160"/>
                    <a:pt x="96" y="203"/>
                    <a:pt x="96" y="256"/>
                  </a:cubicBezTo>
                  <a:moveTo>
                    <a:pt x="128" y="95"/>
                  </a:moveTo>
                  <a:cubicBezTo>
                    <a:pt x="137" y="108"/>
                    <a:pt x="148" y="119"/>
                    <a:pt x="161" y="128"/>
                  </a:cubicBezTo>
                  <a:cubicBezTo>
                    <a:pt x="148" y="138"/>
                    <a:pt x="137" y="149"/>
                    <a:pt x="128" y="161"/>
                  </a:cubicBezTo>
                  <a:cubicBezTo>
                    <a:pt x="119" y="149"/>
                    <a:pt x="108" y="138"/>
                    <a:pt x="95" y="128"/>
                  </a:cubicBezTo>
                  <a:cubicBezTo>
                    <a:pt x="108" y="119"/>
                    <a:pt x="119" y="108"/>
                    <a:pt x="128" y="9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65">
              <a:extLst>
                <a:ext uri="{FF2B5EF4-FFF2-40B4-BE49-F238E27FC236}">
                  <a16:creationId xmlns:a16="http://schemas.microsoft.com/office/drawing/2014/main" id="{7CEF02EE-DC24-42D6-8A1B-B328E2805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2375" y="1190626"/>
              <a:ext cx="39688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66">
              <a:extLst>
                <a:ext uri="{FF2B5EF4-FFF2-40B4-BE49-F238E27FC236}">
                  <a16:creationId xmlns:a16="http://schemas.microsoft.com/office/drawing/2014/main" id="{3C8B741D-A3BF-4450-93F2-3DB28CB09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4588" y="1190626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67">
              <a:extLst>
                <a:ext uri="{FF2B5EF4-FFF2-40B4-BE49-F238E27FC236}">
                  <a16:creationId xmlns:a16="http://schemas.microsoft.com/office/drawing/2014/main" id="{D3CEAEA5-D983-40AC-BC98-AC44236F8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6800" y="1190626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1" name="Group 26">
            <a:extLst>
              <a:ext uri="{FF2B5EF4-FFF2-40B4-BE49-F238E27FC236}">
                <a16:creationId xmlns:a16="http://schemas.microsoft.com/office/drawing/2014/main" id="{F36B431A-8EB0-45E2-861D-2FE313FD192F}"/>
              </a:ext>
            </a:extLst>
          </p:cNvPr>
          <p:cNvGrpSpPr/>
          <p:nvPr/>
        </p:nvGrpSpPr>
        <p:grpSpPr>
          <a:xfrm>
            <a:off x="3040724" y="3122556"/>
            <a:ext cx="277990" cy="358748"/>
            <a:chOff x="10974388" y="636588"/>
            <a:chExt cx="803275" cy="103663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92" name="Freeform 83">
              <a:extLst>
                <a:ext uri="{FF2B5EF4-FFF2-40B4-BE49-F238E27FC236}">
                  <a16:creationId xmlns:a16="http://schemas.microsoft.com/office/drawing/2014/main" id="{90D9DB95-916D-4C65-8995-59D41143C1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90263" y="819150"/>
              <a:ext cx="787400" cy="854075"/>
            </a:xfrm>
            <a:custGeom>
              <a:avLst/>
              <a:gdLst>
                <a:gd name="T0" fmla="*/ 1544 w 1558"/>
                <a:gd name="T1" fmla="*/ 314 h 1688"/>
                <a:gd name="T2" fmla="*/ 1473 w 1558"/>
                <a:gd name="T3" fmla="*/ 272 h 1688"/>
                <a:gd name="T4" fmla="*/ 1246 w 1558"/>
                <a:gd name="T5" fmla="*/ 272 h 1688"/>
                <a:gd name="T6" fmla="*/ 1022 w 1558"/>
                <a:gd name="T7" fmla="*/ 84 h 1688"/>
                <a:gd name="T8" fmla="*/ 797 w 1558"/>
                <a:gd name="T9" fmla="*/ 272 h 1688"/>
                <a:gd name="T10" fmla="*/ 567 w 1558"/>
                <a:gd name="T11" fmla="*/ 272 h 1688"/>
                <a:gd name="T12" fmla="*/ 596 w 1558"/>
                <a:gd name="T13" fmla="*/ 176 h 1688"/>
                <a:gd name="T14" fmla="*/ 420 w 1558"/>
                <a:gd name="T15" fmla="*/ 0 h 1688"/>
                <a:gd name="T16" fmla="*/ 244 w 1558"/>
                <a:gd name="T17" fmla="*/ 176 h 1688"/>
                <a:gd name="T18" fmla="*/ 272 w 1558"/>
                <a:gd name="T19" fmla="*/ 272 h 1688"/>
                <a:gd name="T20" fmla="*/ 85 w 1558"/>
                <a:gd name="T21" fmla="*/ 272 h 1688"/>
                <a:gd name="T22" fmla="*/ 14 w 1558"/>
                <a:gd name="T23" fmla="*/ 314 h 1688"/>
                <a:gd name="T24" fmla="*/ 18 w 1558"/>
                <a:gd name="T25" fmla="*/ 396 h 1688"/>
                <a:gd name="T26" fmla="*/ 555 w 1558"/>
                <a:gd name="T27" fmla="*/ 1194 h 1688"/>
                <a:gd name="T28" fmla="*/ 555 w 1558"/>
                <a:gd name="T29" fmla="*/ 1648 h 1688"/>
                <a:gd name="T30" fmla="*/ 573 w 1558"/>
                <a:gd name="T31" fmla="*/ 1681 h 1688"/>
                <a:gd name="T32" fmla="*/ 595 w 1558"/>
                <a:gd name="T33" fmla="*/ 1688 h 1688"/>
                <a:gd name="T34" fmla="*/ 611 w 1558"/>
                <a:gd name="T35" fmla="*/ 1684 h 1688"/>
                <a:gd name="T36" fmla="*/ 979 w 1558"/>
                <a:gd name="T37" fmla="*/ 1524 h 1688"/>
                <a:gd name="T38" fmla="*/ 1003 w 1558"/>
                <a:gd name="T39" fmla="*/ 1487 h 1688"/>
                <a:gd name="T40" fmla="*/ 1003 w 1558"/>
                <a:gd name="T41" fmla="*/ 1194 h 1688"/>
                <a:gd name="T42" fmla="*/ 1540 w 1558"/>
                <a:gd name="T43" fmla="*/ 396 h 1688"/>
                <a:gd name="T44" fmla="*/ 1544 w 1558"/>
                <a:gd name="T45" fmla="*/ 314 h 1688"/>
                <a:gd name="T46" fmla="*/ 1022 w 1558"/>
                <a:gd name="T47" fmla="*/ 164 h 1688"/>
                <a:gd name="T48" fmla="*/ 1164 w 1558"/>
                <a:gd name="T49" fmla="*/ 272 h 1688"/>
                <a:gd name="T50" fmla="*/ 879 w 1558"/>
                <a:gd name="T51" fmla="*/ 272 h 1688"/>
                <a:gd name="T52" fmla="*/ 1022 w 1558"/>
                <a:gd name="T53" fmla="*/ 164 h 1688"/>
                <a:gd name="T54" fmla="*/ 324 w 1558"/>
                <a:gd name="T55" fmla="*/ 176 h 1688"/>
                <a:gd name="T56" fmla="*/ 420 w 1558"/>
                <a:gd name="T57" fmla="*/ 80 h 1688"/>
                <a:gd name="T58" fmla="*/ 516 w 1558"/>
                <a:gd name="T59" fmla="*/ 176 h 1688"/>
                <a:gd name="T60" fmla="*/ 420 w 1558"/>
                <a:gd name="T61" fmla="*/ 272 h 1688"/>
                <a:gd name="T62" fmla="*/ 324 w 1558"/>
                <a:gd name="T63" fmla="*/ 176 h 1688"/>
                <a:gd name="T64" fmla="*/ 930 w 1558"/>
                <a:gd name="T65" fmla="*/ 1160 h 1688"/>
                <a:gd name="T66" fmla="*/ 923 w 1558"/>
                <a:gd name="T67" fmla="*/ 1182 h 1688"/>
                <a:gd name="T68" fmla="*/ 923 w 1558"/>
                <a:gd name="T69" fmla="*/ 1461 h 1688"/>
                <a:gd name="T70" fmla="*/ 635 w 1558"/>
                <a:gd name="T71" fmla="*/ 1587 h 1688"/>
                <a:gd name="T72" fmla="*/ 635 w 1558"/>
                <a:gd name="T73" fmla="*/ 1222 h 1688"/>
                <a:gd name="T74" fmla="*/ 780 w 1558"/>
                <a:gd name="T75" fmla="*/ 1222 h 1688"/>
                <a:gd name="T76" fmla="*/ 820 w 1558"/>
                <a:gd name="T77" fmla="*/ 1182 h 1688"/>
                <a:gd name="T78" fmla="*/ 780 w 1558"/>
                <a:gd name="T79" fmla="*/ 1142 h 1688"/>
                <a:gd name="T80" fmla="*/ 616 w 1558"/>
                <a:gd name="T81" fmla="*/ 1142 h 1688"/>
                <a:gd name="T82" fmla="*/ 214 w 1558"/>
                <a:gd name="T83" fmla="*/ 544 h 1688"/>
                <a:gd name="T84" fmla="*/ 1022 w 1558"/>
                <a:gd name="T85" fmla="*/ 544 h 1688"/>
                <a:gd name="T86" fmla="*/ 1062 w 1558"/>
                <a:gd name="T87" fmla="*/ 504 h 1688"/>
                <a:gd name="T88" fmla="*/ 1022 w 1558"/>
                <a:gd name="T89" fmla="*/ 464 h 1688"/>
                <a:gd name="T90" fmla="*/ 160 w 1558"/>
                <a:gd name="T91" fmla="*/ 464 h 1688"/>
                <a:gd name="T92" fmla="*/ 85 w 1558"/>
                <a:gd name="T93" fmla="*/ 352 h 1688"/>
                <a:gd name="T94" fmla="*/ 1473 w 1558"/>
                <a:gd name="T95" fmla="*/ 352 h 1688"/>
                <a:gd name="T96" fmla="*/ 930 w 1558"/>
                <a:gd name="T97" fmla="*/ 1160 h 1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8" h="1688">
                  <a:moveTo>
                    <a:pt x="1544" y="314"/>
                  </a:moveTo>
                  <a:cubicBezTo>
                    <a:pt x="1530" y="288"/>
                    <a:pt x="1503" y="272"/>
                    <a:pt x="1473" y="272"/>
                  </a:cubicBezTo>
                  <a:cubicBezTo>
                    <a:pt x="1246" y="272"/>
                    <a:pt x="1246" y="272"/>
                    <a:pt x="1246" y="272"/>
                  </a:cubicBezTo>
                  <a:cubicBezTo>
                    <a:pt x="1227" y="165"/>
                    <a:pt x="1134" y="84"/>
                    <a:pt x="1022" y="84"/>
                  </a:cubicBezTo>
                  <a:cubicBezTo>
                    <a:pt x="910" y="84"/>
                    <a:pt x="816" y="165"/>
                    <a:pt x="797" y="272"/>
                  </a:cubicBezTo>
                  <a:cubicBezTo>
                    <a:pt x="567" y="272"/>
                    <a:pt x="567" y="272"/>
                    <a:pt x="567" y="272"/>
                  </a:cubicBezTo>
                  <a:cubicBezTo>
                    <a:pt x="585" y="244"/>
                    <a:pt x="596" y="211"/>
                    <a:pt x="596" y="176"/>
                  </a:cubicBezTo>
                  <a:cubicBezTo>
                    <a:pt x="596" y="79"/>
                    <a:pt x="517" y="0"/>
                    <a:pt x="420" y="0"/>
                  </a:cubicBezTo>
                  <a:cubicBezTo>
                    <a:pt x="323" y="0"/>
                    <a:pt x="244" y="79"/>
                    <a:pt x="244" y="176"/>
                  </a:cubicBezTo>
                  <a:cubicBezTo>
                    <a:pt x="244" y="211"/>
                    <a:pt x="254" y="244"/>
                    <a:pt x="272" y="272"/>
                  </a:cubicBezTo>
                  <a:cubicBezTo>
                    <a:pt x="85" y="272"/>
                    <a:pt x="85" y="272"/>
                    <a:pt x="85" y="272"/>
                  </a:cubicBezTo>
                  <a:cubicBezTo>
                    <a:pt x="55" y="272"/>
                    <a:pt x="28" y="288"/>
                    <a:pt x="14" y="314"/>
                  </a:cubicBezTo>
                  <a:cubicBezTo>
                    <a:pt x="0" y="340"/>
                    <a:pt x="2" y="372"/>
                    <a:pt x="18" y="396"/>
                  </a:cubicBezTo>
                  <a:cubicBezTo>
                    <a:pt x="555" y="1194"/>
                    <a:pt x="555" y="1194"/>
                    <a:pt x="555" y="1194"/>
                  </a:cubicBezTo>
                  <a:cubicBezTo>
                    <a:pt x="555" y="1648"/>
                    <a:pt x="555" y="1648"/>
                    <a:pt x="555" y="1648"/>
                  </a:cubicBezTo>
                  <a:cubicBezTo>
                    <a:pt x="555" y="1661"/>
                    <a:pt x="562" y="1674"/>
                    <a:pt x="573" y="1681"/>
                  </a:cubicBezTo>
                  <a:cubicBezTo>
                    <a:pt x="580" y="1685"/>
                    <a:pt x="587" y="1688"/>
                    <a:pt x="595" y="1688"/>
                  </a:cubicBezTo>
                  <a:cubicBezTo>
                    <a:pt x="600" y="1688"/>
                    <a:pt x="606" y="1686"/>
                    <a:pt x="611" y="1684"/>
                  </a:cubicBezTo>
                  <a:cubicBezTo>
                    <a:pt x="979" y="1524"/>
                    <a:pt x="979" y="1524"/>
                    <a:pt x="979" y="1524"/>
                  </a:cubicBezTo>
                  <a:cubicBezTo>
                    <a:pt x="994" y="1518"/>
                    <a:pt x="1003" y="1503"/>
                    <a:pt x="1003" y="1487"/>
                  </a:cubicBezTo>
                  <a:cubicBezTo>
                    <a:pt x="1003" y="1194"/>
                    <a:pt x="1003" y="1194"/>
                    <a:pt x="1003" y="1194"/>
                  </a:cubicBezTo>
                  <a:cubicBezTo>
                    <a:pt x="1540" y="396"/>
                    <a:pt x="1540" y="396"/>
                    <a:pt x="1540" y="396"/>
                  </a:cubicBezTo>
                  <a:cubicBezTo>
                    <a:pt x="1556" y="372"/>
                    <a:pt x="1558" y="340"/>
                    <a:pt x="1544" y="314"/>
                  </a:cubicBezTo>
                  <a:moveTo>
                    <a:pt x="1022" y="164"/>
                  </a:moveTo>
                  <a:cubicBezTo>
                    <a:pt x="1089" y="164"/>
                    <a:pt x="1147" y="209"/>
                    <a:pt x="1164" y="272"/>
                  </a:cubicBezTo>
                  <a:cubicBezTo>
                    <a:pt x="879" y="272"/>
                    <a:pt x="879" y="272"/>
                    <a:pt x="879" y="272"/>
                  </a:cubicBezTo>
                  <a:cubicBezTo>
                    <a:pt x="897" y="209"/>
                    <a:pt x="954" y="164"/>
                    <a:pt x="1022" y="164"/>
                  </a:cubicBezTo>
                  <a:moveTo>
                    <a:pt x="324" y="176"/>
                  </a:moveTo>
                  <a:cubicBezTo>
                    <a:pt x="324" y="123"/>
                    <a:pt x="367" y="80"/>
                    <a:pt x="420" y="80"/>
                  </a:cubicBezTo>
                  <a:cubicBezTo>
                    <a:pt x="473" y="80"/>
                    <a:pt x="516" y="123"/>
                    <a:pt x="516" y="176"/>
                  </a:cubicBezTo>
                  <a:cubicBezTo>
                    <a:pt x="516" y="228"/>
                    <a:pt x="473" y="272"/>
                    <a:pt x="420" y="272"/>
                  </a:cubicBezTo>
                  <a:cubicBezTo>
                    <a:pt x="367" y="272"/>
                    <a:pt x="324" y="228"/>
                    <a:pt x="324" y="176"/>
                  </a:cubicBezTo>
                  <a:moveTo>
                    <a:pt x="930" y="1160"/>
                  </a:moveTo>
                  <a:cubicBezTo>
                    <a:pt x="925" y="1167"/>
                    <a:pt x="923" y="1174"/>
                    <a:pt x="923" y="1182"/>
                  </a:cubicBezTo>
                  <a:cubicBezTo>
                    <a:pt x="923" y="1461"/>
                    <a:pt x="923" y="1461"/>
                    <a:pt x="923" y="1461"/>
                  </a:cubicBezTo>
                  <a:cubicBezTo>
                    <a:pt x="635" y="1587"/>
                    <a:pt x="635" y="1587"/>
                    <a:pt x="635" y="1587"/>
                  </a:cubicBezTo>
                  <a:cubicBezTo>
                    <a:pt x="635" y="1222"/>
                    <a:pt x="635" y="1222"/>
                    <a:pt x="635" y="1222"/>
                  </a:cubicBezTo>
                  <a:cubicBezTo>
                    <a:pt x="780" y="1222"/>
                    <a:pt x="780" y="1222"/>
                    <a:pt x="780" y="1222"/>
                  </a:cubicBezTo>
                  <a:cubicBezTo>
                    <a:pt x="802" y="1222"/>
                    <a:pt x="820" y="1204"/>
                    <a:pt x="820" y="1182"/>
                  </a:cubicBezTo>
                  <a:cubicBezTo>
                    <a:pt x="820" y="1160"/>
                    <a:pt x="802" y="1142"/>
                    <a:pt x="780" y="1142"/>
                  </a:cubicBezTo>
                  <a:cubicBezTo>
                    <a:pt x="616" y="1142"/>
                    <a:pt x="616" y="1142"/>
                    <a:pt x="616" y="1142"/>
                  </a:cubicBezTo>
                  <a:cubicBezTo>
                    <a:pt x="214" y="544"/>
                    <a:pt x="214" y="544"/>
                    <a:pt x="214" y="544"/>
                  </a:cubicBezTo>
                  <a:cubicBezTo>
                    <a:pt x="1022" y="544"/>
                    <a:pt x="1022" y="544"/>
                    <a:pt x="1022" y="544"/>
                  </a:cubicBezTo>
                  <a:cubicBezTo>
                    <a:pt x="1044" y="544"/>
                    <a:pt x="1062" y="526"/>
                    <a:pt x="1062" y="504"/>
                  </a:cubicBezTo>
                  <a:cubicBezTo>
                    <a:pt x="1062" y="481"/>
                    <a:pt x="1044" y="464"/>
                    <a:pt x="1022" y="464"/>
                  </a:cubicBezTo>
                  <a:cubicBezTo>
                    <a:pt x="160" y="464"/>
                    <a:pt x="160" y="464"/>
                    <a:pt x="160" y="464"/>
                  </a:cubicBezTo>
                  <a:cubicBezTo>
                    <a:pt x="85" y="352"/>
                    <a:pt x="85" y="352"/>
                    <a:pt x="85" y="352"/>
                  </a:cubicBezTo>
                  <a:cubicBezTo>
                    <a:pt x="1473" y="352"/>
                    <a:pt x="1473" y="352"/>
                    <a:pt x="1473" y="352"/>
                  </a:cubicBezTo>
                  <a:lnTo>
                    <a:pt x="930" y="1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84">
              <a:extLst>
                <a:ext uri="{FF2B5EF4-FFF2-40B4-BE49-F238E27FC236}">
                  <a16:creationId xmlns:a16="http://schemas.microsoft.com/office/drawing/2014/main" id="{06F214A5-F0BD-46B8-B48F-FAA2ED0582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64913" y="636588"/>
              <a:ext cx="177800" cy="179387"/>
            </a:xfrm>
            <a:custGeom>
              <a:avLst/>
              <a:gdLst>
                <a:gd name="T0" fmla="*/ 176 w 352"/>
                <a:gd name="T1" fmla="*/ 352 h 352"/>
                <a:gd name="T2" fmla="*/ 352 w 352"/>
                <a:gd name="T3" fmla="*/ 176 h 352"/>
                <a:gd name="T4" fmla="*/ 176 w 352"/>
                <a:gd name="T5" fmla="*/ 0 h 352"/>
                <a:gd name="T6" fmla="*/ 0 w 352"/>
                <a:gd name="T7" fmla="*/ 176 h 352"/>
                <a:gd name="T8" fmla="*/ 176 w 352"/>
                <a:gd name="T9" fmla="*/ 352 h 352"/>
                <a:gd name="T10" fmla="*/ 176 w 352"/>
                <a:gd name="T11" fmla="*/ 80 h 352"/>
                <a:gd name="T12" fmla="*/ 272 w 352"/>
                <a:gd name="T13" fmla="*/ 176 h 352"/>
                <a:gd name="T14" fmla="*/ 176 w 352"/>
                <a:gd name="T15" fmla="*/ 272 h 352"/>
                <a:gd name="T16" fmla="*/ 80 w 352"/>
                <a:gd name="T17" fmla="*/ 176 h 352"/>
                <a:gd name="T18" fmla="*/ 176 w 352"/>
                <a:gd name="T19" fmla="*/ 8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2" h="352">
                  <a:moveTo>
                    <a:pt x="176" y="352"/>
                  </a:move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ubicBezTo>
                    <a:pt x="78" y="0"/>
                    <a:pt x="0" y="79"/>
                    <a:pt x="0" y="176"/>
                  </a:cubicBezTo>
                  <a:cubicBezTo>
                    <a:pt x="0" y="273"/>
                    <a:pt x="78" y="352"/>
                    <a:pt x="176" y="352"/>
                  </a:cubicBezTo>
                  <a:moveTo>
                    <a:pt x="176" y="80"/>
                  </a:moveTo>
                  <a:cubicBezTo>
                    <a:pt x="228" y="80"/>
                    <a:pt x="272" y="123"/>
                    <a:pt x="272" y="176"/>
                  </a:cubicBezTo>
                  <a:cubicBezTo>
                    <a:pt x="272" y="228"/>
                    <a:pt x="228" y="272"/>
                    <a:pt x="176" y="272"/>
                  </a:cubicBezTo>
                  <a:cubicBezTo>
                    <a:pt x="123" y="272"/>
                    <a:pt x="80" y="228"/>
                    <a:pt x="80" y="176"/>
                  </a:cubicBezTo>
                  <a:cubicBezTo>
                    <a:pt x="80" y="123"/>
                    <a:pt x="123" y="80"/>
                    <a:pt x="176" y="8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85">
              <a:extLst>
                <a:ext uri="{FF2B5EF4-FFF2-40B4-BE49-F238E27FC236}">
                  <a16:creationId xmlns:a16="http://schemas.microsoft.com/office/drawing/2014/main" id="{2ACE6FB4-3851-4E5E-80EF-D0D4F6536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9075" y="735013"/>
              <a:ext cx="41275" cy="155575"/>
            </a:xfrm>
            <a:custGeom>
              <a:avLst/>
              <a:gdLst>
                <a:gd name="T0" fmla="*/ 40 w 80"/>
                <a:gd name="T1" fmla="*/ 307 h 307"/>
                <a:gd name="T2" fmla="*/ 80 w 80"/>
                <a:gd name="T3" fmla="*/ 267 h 307"/>
                <a:gd name="T4" fmla="*/ 80 w 80"/>
                <a:gd name="T5" fmla="*/ 40 h 307"/>
                <a:gd name="T6" fmla="*/ 40 w 80"/>
                <a:gd name="T7" fmla="*/ 0 h 307"/>
                <a:gd name="T8" fmla="*/ 0 w 80"/>
                <a:gd name="T9" fmla="*/ 40 h 307"/>
                <a:gd name="T10" fmla="*/ 0 w 80"/>
                <a:gd name="T11" fmla="*/ 267 h 307"/>
                <a:gd name="T12" fmla="*/ 40 w 80"/>
                <a:gd name="T1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07">
                  <a:moveTo>
                    <a:pt x="40" y="307"/>
                  </a:moveTo>
                  <a:cubicBezTo>
                    <a:pt x="62" y="307"/>
                    <a:pt x="80" y="289"/>
                    <a:pt x="80" y="267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289"/>
                    <a:pt x="18" y="307"/>
                    <a:pt x="40" y="30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86">
              <a:extLst>
                <a:ext uri="{FF2B5EF4-FFF2-40B4-BE49-F238E27FC236}">
                  <a16:creationId xmlns:a16="http://schemas.microsoft.com/office/drawing/2014/main" id="{908DB630-C75F-4A11-8601-E404CE95D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9075" y="668338"/>
              <a:ext cx="41275" cy="41275"/>
            </a:xfrm>
            <a:custGeom>
              <a:avLst/>
              <a:gdLst>
                <a:gd name="T0" fmla="*/ 40 w 80"/>
                <a:gd name="T1" fmla="*/ 80 h 80"/>
                <a:gd name="T2" fmla="*/ 68 w 80"/>
                <a:gd name="T3" fmla="*/ 68 h 80"/>
                <a:gd name="T4" fmla="*/ 80 w 80"/>
                <a:gd name="T5" fmla="*/ 40 h 80"/>
                <a:gd name="T6" fmla="*/ 68 w 80"/>
                <a:gd name="T7" fmla="*/ 11 h 80"/>
                <a:gd name="T8" fmla="*/ 40 w 80"/>
                <a:gd name="T9" fmla="*/ 0 h 80"/>
                <a:gd name="T10" fmla="*/ 12 w 80"/>
                <a:gd name="T11" fmla="*/ 11 h 80"/>
                <a:gd name="T12" fmla="*/ 0 w 80"/>
                <a:gd name="T13" fmla="*/ 40 h 80"/>
                <a:gd name="T14" fmla="*/ 12 w 80"/>
                <a:gd name="T15" fmla="*/ 68 h 80"/>
                <a:gd name="T16" fmla="*/ 40 w 80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40" y="80"/>
                  </a:moveTo>
                  <a:cubicBezTo>
                    <a:pt x="51" y="80"/>
                    <a:pt x="61" y="75"/>
                    <a:pt x="68" y="68"/>
                  </a:cubicBezTo>
                  <a:cubicBezTo>
                    <a:pt x="76" y="60"/>
                    <a:pt x="80" y="50"/>
                    <a:pt x="80" y="40"/>
                  </a:cubicBezTo>
                  <a:cubicBezTo>
                    <a:pt x="80" y="29"/>
                    <a:pt x="76" y="19"/>
                    <a:pt x="68" y="11"/>
                  </a:cubicBezTo>
                  <a:cubicBezTo>
                    <a:pt x="61" y="4"/>
                    <a:pt x="51" y="0"/>
                    <a:pt x="40" y="0"/>
                  </a:cubicBezTo>
                  <a:cubicBezTo>
                    <a:pt x="29" y="0"/>
                    <a:pt x="19" y="4"/>
                    <a:pt x="12" y="11"/>
                  </a:cubicBezTo>
                  <a:cubicBezTo>
                    <a:pt x="4" y="19"/>
                    <a:pt x="0" y="29"/>
                    <a:pt x="0" y="40"/>
                  </a:cubicBezTo>
                  <a:cubicBezTo>
                    <a:pt x="0" y="50"/>
                    <a:pt x="4" y="60"/>
                    <a:pt x="12" y="68"/>
                  </a:cubicBezTo>
                  <a:cubicBezTo>
                    <a:pt x="19" y="75"/>
                    <a:pt x="29" y="80"/>
                    <a:pt x="40" y="8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87">
              <a:extLst>
                <a:ext uri="{FF2B5EF4-FFF2-40B4-BE49-F238E27FC236}">
                  <a16:creationId xmlns:a16="http://schemas.microsoft.com/office/drawing/2014/main" id="{DC72D19D-9C43-4F5F-B194-9171FB040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0613" y="663575"/>
              <a:ext cx="41275" cy="122237"/>
            </a:xfrm>
            <a:custGeom>
              <a:avLst/>
              <a:gdLst>
                <a:gd name="T0" fmla="*/ 40 w 80"/>
                <a:gd name="T1" fmla="*/ 244 h 244"/>
                <a:gd name="T2" fmla="*/ 80 w 80"/>
                <a:gd name="T3" fmla="*/ 204 h 244"/>
                <a:gd name="T4" fmla="*/ 80 w 80"/>
                <a:gd name="T5" fmla="*/ 40 h 244"/>
                <a:gd name="T6" fmla="*/ 40 w 80"/>
                <a:gd name="T7" fmla="*/ 0 h 244"/>
                <a:gd name="T8" fmla="*/ 0 w 80"/>
                <a:gd name="T9" fmla="*/ 40 h 244"/>
                <a:gd name="T10" fmla="*/ 0 w 80"/>
                <a:gd name="T11" fmla="*/ 204 h 244"/>
                <a:gd name="T12" fmla="*/ 40 w 80"/>
                <a:gd name="T13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244">
                  <a:moveTo>
                    <a:pt x="40" y="244"/>
                  </a:moveTo>
                  <a:cubicBezTo>
                    <a:pt x="62" y="244"/>
                    <a:pt x="80" y="226"/>
                    <a:pt x="80" y="204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7"/>
                    <a:pt x="62" y="0"/>
                    <a:pt x="40" y="0"/>
                  </a:cubicBezTo>
                  <a:cubicBezTo>
                    <a:pt x="18" y="0"/>
                    <a:pt x="0" y="17"/>
                    <a:pt x="0" y="40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226"/>
                    <a:pt x="18" y="244"/>
                    <a:pt x="40" y="2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88">
              <a:extLst>
                <a:ext uri="{FF2B5EF4-FFF2-40B4-BE49-F238E27FC236}">
                  <a16:creationId xmlns:a16="http://schemas.microsoft.com/office/drawing/2014/main" id="{0741953B-1620-4243-8858-4A08B28D1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4388" y="636588"/>
              <a:ext cx="41275" cy="173037"/>
            </a:xfrm>
            <a:custGeom>
              <a:avLst/>
              <a:gdLst>
                <a:gd name="T0" fmla="*/ 40 w 80"/>
                <a:gd name="T1" fmla="*/ 340 h 340"/>
                <a:gd name="T2" fmla="*/ 80 w 80"/>
                <a:gd name="T3" fmla="*/ 300 h 340"/>
                <a:gd name="T4" fmla="*/ 80 w 80"/>
                <a:gd name="T5" fmla="*/ 40 h 340"/>
                <a:gd name="T6" fmla="*/ 40 w 80"/>
                <a:gd name="T7" fmla="*/ 0 h 340"/>
                <a:gd name="T8" fmla="*/ 0 w 80"/>
                <a:gd name="T9" fmla="*/ 40 h 340"/>
                <a:gd name="T10" fmla="*/ 0 w 80"/>
                <a:gd name="T11" fmla="*/ 300 h 340"/>
                <a:gd name="T12" fmla="*/ 40 w 80"/>
                <a:gd name="T13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40">
                  <a:moveTo>
                    <a:pt x="40" y="340"/>
                  </a:moveTo>
                  <a:cubicBezTo>
                    <a:pt x="62" y="340"/>
                    <a:pt x="80" y="322"/>
                    <a:pt x="80" y="30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7"/>
                    <a:pt x="62" y="0"/>
                    <a:pt x="40" y="0"/>
                  </a:cubicBezTo>
                  <a:cubicBezTo>
                    <a:pt x="18" y="0"/>
                    <a:pt x="0" y="17"/>
                    <a:pt x="0" y="4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22"/>
                    <a:pt x="18" y="340"/>
                    <a:pt x="40" y="3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89">
              <a:extLst>
                <a:ext uri="{FF2B5EF4-FFF2-40B4-BE49-F238E27FC236}">
                  <a16:creationId xmlns:a16="http://schemas.microsoft.com/office/drawing/2014/main" id="{5B7AE9AD-17A4-439A-8490-C86046C43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4388" y="844550"/>
              <a:ext cx="41275" cy="39687"/>
            </a:xfrm>
            <a:custGeom>
              <a:avLst/>
              <a:gdLst>
                <a:gd name="T0" fmla="*/ 68 w 80"/>
                <a:gd name="T1" fmla="*/ 69 h 80"/>
                <a:gd name="T2" fmla="*/ 80 w 80"/>
                <a:gd name="T3" fmla="*/ 40 h 80"/>
                <a:gd name="T4" fmla="*/ 68 w 80"/>
                <a:gd name="T5" fmla="*/ 12 h 80"/>
                <a:gd name="T6" fmla="*/ 40 w 80"/>
                <a:gd name="T7" fmla="*/ 0 h 80"/>
                <a:gd name="T8" fmla="*/ 12 w 80"/>
                <a:gd name="T9" fmla="*/ 12 h 80"/>
                <a:gd name="T10" fmla="*/ 0 w 80"/>
                <a:gd name="T11" fmla="*/ 40 h 80"/>
                <a:gd name="T12" fmla="*/ 12 w 80"/>
                <a:gd name="T13" fmla="*/ 69 h 80"/>
                <a:gd name="T14" fmla="*/ 40 w 80"/>
                <a:gd name="T15" fmla="*/ 80 h 80"/>
                <a:gd name="T16" fmla="*/ 68 w 80"/>
                <a:gd name="T17" fmla="*/ 6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68" y="69"/>
                  </a:moveTo>
                  <a:cubicBezTo>
                    <a:pt x="76" y="61"/>
                    <a:pt x="80" y="51"/>
                    <a:pt x="80" y="40"/>
                  </a:cubicBezTo>
                  <a:cubicBezTo>
                    <a:pt x="80" y="30"/>
                    <a:pt x="76" y="19"/>
                    <a:pt x="68" y="12"/>
                  </a:cubicBezTo>
                  <a:cubicBezTo>
                    <a:pt x="61" y="4"/>
                    <a:pt x="51" y="0"/>
                    <a:pt x="40" y="0"/>
                  </a:cubicBezTo>
                  <a:cubicBezTo>
                    <a:pt x="29" y="0"/>
                    <a:pt x="19" y="4"/>
                    <a:pt x="12" y="12"/>
                  </a:cubicBezTo>
                  <a:cubicBezTo>
                    <a:pt x="4" y="19"/>
                    <a:pt x="0" y="30"/>
                    <a:pt x="0" y="40"/>
                  </a:cubicBezTo>
                  <a:cubicBezTo>
                    <a:pt x="0" y="51"/>
                    <a:pt x="4" y="61"/>
                    <a:pt x="12" y="69"/>
                  </a:cubicBezTo>
                  <a:cubicBezTo>
                    <a:pt x="19" y="76"/>
                    <a:pt x="29" y="80"/>
                    <a:pt x="40" y="80"/>
                  </a:cubicBezTo>
                  <a:cubicBezTo>
                    <a:pt x="51" y="80"/>
                    <a:pt x="61" y="76"/>
                    <a:pt x="68" y="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90">
              <a:extLst>
                <a:ext uri="{FF2B5EF4-FFF2-40B4-BE49-F238E27FC236}">
                  <a16:creationId xmlns:a16="http://schemas.microsoft.com/office/drawing/2014/main" id="{F3B4EB9C-5A14-4D68-A786-9DC9BCF35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6050" y="1054100"/>
              <a:ext cx="41275" cy="39687"/>
            </a:xfrm>
            <a:custGeom>
              <a:avLst/>
              <a:gdLst>
                <a:gd name="T0" fmla="*/ 11 w 80"/>
                <a:gd name="T1" fmla="*/ 11 h 80"/>
                <a:gd name="T2" fmla="*/ 0 w 80"/>
                <a:gd name="T3" fmla="*/ 40 h 80"/>
                <a:gd name="T4" fmla="*/ 11 w 80"/>
                <a:gd name="T5" fmla="*/ 68 h 80"/>
                <a:gd name="T6" fmla="*/ 40 w 80"/>
                <a:gd name="T7" fmla="*/ 80 h 80"/>
                <a:gd name="T8" fmla="*/ 68 w 80"/>
                <a:gd name="T9" fmla="*/ 68 h 80"/>
                <a:gd name="T10" fmla="*/ 80 w 80"/>
                <a:gd name="T11" fmla="*/ 40 h 80"/>
                <a:gd name="T12" fmla="*/ 68 w 80"/>
                <a:gd name="T13" fmla="*/ 11 h 80"/>
                <a:gd name="T14" fmla="*/ 40 w 80"/>
                <a:gd name="T15" fmla="*/ 0 h 80"/>
                <a:gd name="T16" fmla="*/ 11 w 80"/>
                <a:gd name="T17" fmla="*/ 1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11" y="11"/>
                  </a:moveTo>
                  <a:cubicBezTo>
                    <a:pt x="4" y="19"/>
                    <a:pt x="0" y="29"/>
                    <a:pt x="0" y="40"/>
                  </a:cubicBezTo>
                  <a:cubicBezTo>
                    <a:pt x="0" y="50"/>
                    <a:pt x="4" y="60"/>
                    <a:pt x="11" y="68"/>
                  </a:cubicBezTo>
                  <a:cubicBezTo>
                    <a:pt x="19" y="75"/>
                    <a:pt x="29" y="80"/>
                    <a:pt x="40" y="80"/>
                  </a:cubicBezTo>
                  <a:cubicBezTo>
                    <a:pt x="50" y="80"/>
                    <a:pt x="60" y="75"/>
                    <a:pt x="68" y="68"/>
                  </a:cubicBezTo>
                  <a:cubicBezTo>
                    <a:pt x="75" y="60"/>
                    <a:pt x="80" y="50"/>
                    <a:pt x="80" y="40"/>
                  </a:cubicBezTo>
                  <a:cubicBezTo>
                    <a:pt x="80" y="29"/>
                    <a:pt x="75" y="19"/>
                    <a:pt x="68" y="11"/>
                  </a:cubicBezTo>
                  <a:cubicBezTo>
                    <a:pt x="60" y="4"/>
                    <a:pt x="50" y="0"/>
                    <a:pt x="40" y="0"/>
                  </a:cubicBezTo>
                  <a:cubicBezTo>
                    <a:pt x="29" y="0"/>
                    <a:pt x="19" y="4"/>
                    <a:pt x="11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8223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Montserrat Light" panose="00000400000000000000" pitchFamily="2" charset="-18"/>
              </a:rPr>
              <a:t>Úkoly k další práci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825087"/>
            <a:ext cx="10515600" cy="3351876"/>
          </a:xfrm>
        </p:spPr>
        <p:txBody>
          <a:bodyPr/>
          <a:lstStyle/>
          <a:p>
            <a:r>
              <a:rPr lang="cs-CZ" dirty="0">
                <a:latin typeface="Montserrat Light" panose="00000400000000000000" pitchFamily="2" charset="-18"/>
              </a:rPr>
              <a:t>Připravujete program pro žáky 7. roč. ZŠ zaměřený na změny klimatu. Vaše hlavní sdělení je: „I obyčejní lidé mohou pomoci chránit klima.“ Navrhněte vhodný symbolický rámec a způsob, jak byste s ním v rámci programu pracovali.</a:t>
            </a:r>
          </a:p>
        </p:txBody>
      </p:sp>
    </p:spTree>
    <p:extLst>
      <p:ext uri="{BB962C8B-B14F-4D97-AF65-F5344CB8AC3E}">
        <p14:creationId xmlns:p14="http://schemas.microsoft.com/office/powerpoint/2010/main" val="4007648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2263" y="609600"/>
            <a:ext cx="10486258" cy="1110018"/>
          </a:xfrm>
        </p:spPr>
        <p:txBody>
          <a:bodyPr/>
          <a:lstStyle/>
          <a:p>
            <a:r>
              <a:rPr lang="cs-CZ" dirty="0">
                <a:latin typeface="Montserrat Light" panose="00000400000000000000" pitchFamily="2" charset="-18"/>
              </a:rPr>
              <a:t>Doporučená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32263" y="2825087"/>
            <a:ext cx="11232108" cy="3602346"/>
          </a:xfrm>
        </p:spPr>
        <p:txBody>
          <a:bodyPr>
            <a:normAutofit fontScale="55000" lnSpcReduction="20000"/>
          </a:bodyPr>
          <a:lstStyle/>
          <a:p>
            <a:r>
              <a:rPr lang="cs-CZ" sz="3300" dirty="0" err="1"/>
              <a:t>Blackmore</a:t>
            </a:r>
            <a:r>
              <a:rPr lang="cs-CZ" sz="3300" dirty="0"/>
              <a:t>, E., </a:t>
            </a:r>
            <a:r>
              <a:rPr lang="cs-CZ" sz="3300" dirty="0" err="1"/>
              <a:t>Underhill</a:t>
            </a:r>
            <a:r>
              <a:rPr lang="cs-CZ" sz="3300" dirty="0"/>
              <a:t>, R., </a:t>
            </a:r>
            <a:r>
              <a:rPr lang="cs-CZ" sz="3300" dirty="0" err="1"/>
              <a:t>McQuilkin</a:t>
            </a:r>
            <a:r>
              <a:rPr lang="cs-CZ" sz="3300" dirty="0"/>
              <a:t>, J., </a:t>
            </a:r>
            <a:r>
              <a:rPr lang="cs-CZ" sz="3300" dirty="0" err="1"/>
              <a:t>Leach</a:t>
            </a:r>
            <a:r>
              <a:rPr lang="cs-CZ" sz="3300" dirty="0"/>
              <a:t>, R., and Holmes, T. (2013). </a:t>
            </a:r>
            <a:r>
              <a:rPr lang="cs-CZ" sz="3300" i="1" dirty="0" err="1"/>
              <a:t>Common</a:t>
            </a:r>
            <a:r>
              <a:rPr lang="cs-CZ" sz="3300" i="1" dirty="0"/>
              <a:t> Cause </a:t>
            </a:r>
            <a:r>
              <a:rPr lang="cs-CZ" sz="3300" i="1" dirty="0" err="1"/>
              <a:t>for</a:t>
            </a:r>
            <a:r>
              <a:rPr lang="cs-CZ" sz="3300" i="1" dirty="0"/>
              <a:t> </a:t>
            </a:r>
            <a:r>
              <a:rPr lang="cs-CZ" sz="3300" i="1" dirty="0" err="1"/>
              <a:t>Nature</a:t>
            </a:r>
            <a:r>
              <a:rPr lang="cs-CZ" sz="3300" dirty="0"/>
              <a:t>. </a:t>
            </a:r>
            <a:r>
              <a:rPr lang="cs-CZ" sz="3300" dirty="0" err="1"/>
              <a:t>Machynlleth</a:t>
            </a:r>
            <a:r>
              <a:rPr lang="cs-CZ" sz="3300" dirty="0"/>
              <a:t>: Public </a:t>
            </a:r>
            <a:r>
              <a:rPr lang="cs-CZ" sz="3300" dirty="0" err="1"/>
              <a:t>Interest</a:t>
            </a:r>
            <a:r>
              <a:rPr lang="cs-CZ" sz="3300" dirty="0"/>
              <a:t> </a:t>
            </a:r>
            <a:r>
              <a:rPr lang="cs-CZ" sz="3300" dirty="0" err="1"/>
              <a:t>Research</a:t>
            </a:r>
            <a:r>
              <a:rPr lang="cs-CZ" sz="3300" dirty="0"/>
              <a:t> Centre. https://publicinterest.org.uk/download/framing_nature/Common%20Cause%20for%20Nature%20-%20Practitioners%20Guide.pdf</a:t>
            </a:r>
            <a:endParaRPr lang="cs-CZ" altLang="cs-CZ" sz="3300" dirty="0"/>
          </a:p>
          <a:p>
            <a:r>
              <a:rPr lang="cs-CZ" sz="3300" dirty="0">
                <a:effectLst/>
                <a:ea typeface="Times New Roman" panose="02020603050405020304" pitchFamily="18" charset="0"/>
              </a:rPr>
              <a:t>Činčera, J., Johnson, B., </a:t>
            </a:r>
            <a:r>
              <a:rPr lang="cs-CZ" sz="3300" dirty="0" err="1">
                <a:effectLst/>
                <a:ea typeface="Times New Roman" panose="02020603050405020304" pitchFamily="18" charset="0"/>
              </a:rPr>
              <a:t>Kroufek</a:t>
            </a:r>
            <a:r>
              <a:rPr lang="cs-CZ" sz="3300" dirty="0">
                <a:effectLst/>
                <a:ea typeface="Times New Roman" panose="02020603050405020304" pitchFamily="18" charset="0"/>
              </a:rPr>
              <a:t>, R., Kolenatý, M., </a:t>
            </a:r>
            <a:r>
              <a:rPr lang="en-US" sz="3300" dirty="0">
                <a:effectLst/>
                <a:ea typeface="Times New Roman" panose="02020603050405020304" pitchFamily="18" charset="0"/>
              </a:rPr>
              <a:t>&amp; </a:t>
            </a:r>
            <a:r>
              <a:rPr lang="cs-CZ" sz="3300" dirty="0">
                <a:effectLst/>
                <a:ea typeface="Times New Roman" panose="02020603050405020304" pitchFamily="18" charset="0"/>
              </a:rPr>
              <a:t>Šimonová, P. (2020). </a:t>
            </a:r>
            <a:r>
              <a:rPr lang="cs-CZ" sz="3300" dirty="0" err="1">
                <a:effectLst/>
                <a:ea typeface="Times New Roman" panose="02020603050405020304" pitchFamily="18" charset="0"/>
              </a:rPr>
              <a:t>Frames</a:t>
            </a:r>
            <a:r>
              <a:rPr lang="cs-CZ" sz="3300" dirty="0">
                <a:effectLst/>
                <a:ea typeface="Times New Roman" panose="02020603050405020304" pitchFamily="18" charset="0"/>
              </a:rPr>
              <a:t> in </a:t>
            </a:r>
            <a:r>
              <a:rPr lang="cs-CZ" sz="3300" dirty="0" err="1">
                <a:effectLst/>
                <a:ea typeface="Times New Roman" panose="02020603050405020304" pitchFamily="18" charset="0"/>
              </a:rPr>
              <a:t>Outdoor</a:t>
            </a:r>
            <a:r>
              <a:rPr lang="cs-CZ" sz="33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3300" dirty="0" err="1">
                <a:effectLst/>
                <a:ea typeface="Times New Roman" panose="02020603050405020304" pitchFamily="18" charset="0"/>
              </a:rPr>
              <a:t>Environmental</a:t>
            </a:r>
            <a:r>
              <a:rPr lang="cs-CZ" sz="33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3300" dirty="0" err="1">
                <a:effectLst/>
                <a:ea typeface="Times New Roman" panose="02020603050405020304" pitchFamily="18" charset="0"/>
              </a:rPr>
              <a:t>Education</a:t>
            </a:r>
            <a:r>
              <a:rPr lang="cs-CZ" sz="33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3300" dirty="0" err="1">
                <a:effectLst/>
                <a:ea typeface="Times New Roman" panose="02020603050405020304" pitchFamily="18" charset="0"/>
              </a:rPr>
              <a:t>Programs</a:t>
            </a:r>
            <a:r>
              <a:rPr lang="cs-CZ" sz="3300" dirty="0">
                <a:effectLst/>
                <a:ea typeface="Times New Roman" panose="02020603050405020304" pitchFamily="18" charset="0"/>
              </a:rPr>
              <a:t>: </a:t>
            </a:r>
            <a:r>
              <a:rPr lang="cs-CZ" sz="3300" dirty="0" err="1">
                <a:effectLst/>
                <a:ea typeface="Times New Roman" panose="02020603050405020304" pitchFamily="18" charset="0"/>
              </a:rPr>
              <a:t>What</a:t>
            </a:r>
            <a:r>
              <a:rPr lang="cs-CZ" sz="33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3300" dirty="0" err="1">
                <a:effectLst/>
                <a:ea typeface="Times New Roman" panose="02020603050405020304" pitchFamily="18" charset="0"/>
              </a:rPr>
              <a:t>We</a:t>
            </a:r>
            <a:r>
              <a:rPr lang="cs-CZ" sz="33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3300" dirty="0" err="1">
                <a:effectLst/>
                <a:ea typeface="Times New Roman" panose="02020603050405020304" pitchFamily="18" charset="0"/>
              </a:rPr>
              <a:t>Communicate</a:t>
            </a:r>
            <a:r>
              <a:rPr lang="cs-CZ" sz="3300" dirty="0">
                <a:effectLst/>
                <a:ea typeface="Times New Roman" panose="02020603050405020304" pitchFamily="18" charset="0"/>
              </a:rPr>
              <a:t> and </a:t>
            </a:r>
            <a:r>
              <a:rPr lang="cs-CZ" sz="3300" dirty="0" err="1">
                <a:effectLst/>
                <a:ea typeface="Times New Roman" panose="02020603050405020304" pitchFamily="18" charset="0"/>
              </a:rPr>
              <a:t>Why</a:t>
            </a:r>
            <a:r>
              <a:rPr lang="cs-CZ" sz="33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3300" dirty="0" err="1">
                <a:effectLst/>
                <a:ea typeface="Times New Roman" panose="02020603050405020304" pitchFamily="18" charset="0"/>
              </a:rPr>
              <a:t>We</a:t>
            </a:r>
            <a:r>
              <a:rPr lang="cs-CZ" sz="33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3300" dirty="0" err="1">
                <a:effectLst/>
                <a:ea typeface="Times New Roman" panose="02020603050405020304" pitchFamily="18" charset="0"/>
              </a:rPr>
              <a:t>Think</a:t>
            </a:r>
            <a:r>
              <a:rPr lang="cs-CZ" sz="3300" dirty="0">
                <a:effectLst/>
                <a:ea typeface="Times New Roman" panose="02020603050405020304" pitchFamily="18" charset="0"/>
              </a:rPr>
              <a:t> It </a:t>
            </a:r>
            <a:r>
              <a:rPr lang="cs-CZ" sz="3300" dirty="0" err="1">
                <a:effectLst/>
                <a:ea typeface="Times New Roman" panose="02020603050405020304" pitchFamily="18" charset="0"/>
              </a:rPr>
              <a:t>Matters</a:t>
            </a:r>
            <a:r>
              <a:rPr lang="cs-CZ" sz="3300" dirty="0">
                <a:effectLst/>
                <a:ea typeface="Times New Roman" panose="02020603050405020304" pitchFamily="18" charset="0"/>
              </a:rPr>
              <a:t>. </a:t>
            </a:r>
            <a:r>
              <a:rPr lang="cs-CZ" sz="3300" i="1" dirty="0" err="1">
                <a:effectLst/>
                <a:ea typeface="Times New Roman" panose="02020603050405020304" pitchFamily="18" charset="0"/>
              </a:rPr>
              <a:t>Sustainability</a:t>
            </a:r>
            <a:r>
              <a:rPr lang="cs-CZ" sz="3300" i="1" dirty="0">
                <a:effectLst/>
                <a:ea typeface="Times New Roman" panose="02020603050405020304" pitchFamily="18" charset="0"/>
              </a:rPr>
              <a:t>, 12</a:t>
            </a:r>
            <a:r>
              <a:rPr lang="cs-CZ" sz="3300" dirty="0">
                <a:effectLst/>
                <a:ea typeface="Times New Roman" panose="02020603050405020304" pitchFamily="18" charset="0"/>
              </a:rPr>
              <a:t>(11), 4451, </a:t>
            </a:r>
            <a:r>
              <a:rPr lang="cs-CZ" sz="33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2"/>
              </a:rPr>
              <a:t>https://www.mdpi.com/2071-1050/12/11/4451/htm</a:t>
            </a:r>
            <a:endParaRPr lang="cs-CZ" sz="3300" u="sng" dirty="0">
              <a:solidFill>
                <a:srgbClr val="0000FF"/>
              </a:solidFill>
              <a:effectLst/>
              <a:ea typeface="Times New Roman" panose="02020603050405020304" pitchFamily="18" charset="0"/>
            </a:endParaRPr>
          </a:p>
          <a:p>
            <a:r>
              <a:rPr lang="cs-CZ" sz="3300" dirty="0">
                <a:effectLst/>
                <a:ea typeface="Times New Roman" panose="02020603050405020304" pitchFamily="18" charset="0"/>
              </a:rPr>
              <a:t>Činčera, J., Johnson, B., </a:t>
            </a:r>
            <a:r>
              <a:rPr lang="cs-CZ" sz="3300" dirty="0" err="1">
                <a:effectLst/>
                <a:ea typeface="Times New Roman" panose="02020603050405020304" pitchFamily="18" charset="0"/>
              </a:rPr>
              <a:t>Kroufek</a:t>
            </a:r>
            <a:r>
              <a:rPr lang="cs-CZ" sz="3300" dirty="0">
                <a:effectLst/>
                <a:ea typeface="Times New Roman" panose="02020603050405020304" pitchFamily="18" charset="0"/>
              </a:rPr>
              <a:t>, R., Kolenatý, M., Šimonová, P. </a:t>
            </a:r>
            <a:r>
              <a:rPr lang="en-US" sz="3300" dirty="0">
                <a:effectLst/>
                <a:ea typeface="Times New Roman" panose="02020603050405020304" pitchFamily="18" charset="0"/>
              </a:rPr>
              <a:t>&amp; </a:t>
            </a:r>
            <a:r>
              <a:rPr lang="cs-CZ" sz="3300" dirty="0">
                <a:effectLst/>
                <a:ea typeface="Times New Roman" panose="02020603050405020304" pitchFamily="18" charset="0"/>
              </a:rPr>
              <a:t>Zálešák, J. (2021). </a:t>
            </a:r>
            <a:r>
              <a:rPr lang="cs-CZ" sz="3300" i="1" dirty="0">
                <a:effectLst/>
                <a:ea typeface="Times New Roman" panose="02020603050405020304" pitchFamily="18" charset="0"/>
              </a:rPr>
              <a:t>Real </a:t>
            </a:r>
            <a:r>
              <a:rPr lang="cs-CZ" sz="3300" i="1" dirty="0" err="1">
                <a:effectLst/>
                <a:ea typeface="Times New Roman" panose="02020603050405020304" pitchFamily="18" charset="0"/>
              </a:rPr>
              <a:t>World</a:t>
            </a:r>
            <a:r>
              <a:rPr lang="cs-CZ" sz="3300" i="1" dirty="0">
                <a:effectLst/>
                <a:ea typeface="Times New Roman" panose="02020603050405020304" pitchFamily="18" charset="0"/>
              </a:rPr>
              <a:t> Learning in </a:t>
            </a:r>
            <a:r>
              <a:rPr lang="cs-CZ" sz="3300" i="1" dirty="0" err="1">
                <a:effectLst/>
                <a:ea typeface="Times New Roman" panose="02020603050405020304" pitchFamily="18" charset="0"/>
              </a:rPr>
              <a:t>Outdoor</a:t>
            </a:r>
            <a:r>
              <a:rPr lang="cs-CZ" sz="3300" i="1" dirty="0">
                <a:effectLst/>
                <a:ea typeface="Times New Roman" panose="02020603050405020304" pitchFamily="18" charset="0"/>
              </a:rPr>
              <a:t> </a:t>
            </a:r>
            <a:r>
              <a:rPr lang="cs-CZ" sz="3300" i="1" dirty="0" err="1">
                <a:effectLst/>
                <a:ea typeface="Times New Roman" panose="02020603050405020304" pitchFamily="18" charset="0"/>
              </a:rPr>
              <a:t>Environmental</a:t>
            </a:r>
            <a:r>
              <a:rPr lang="cs-CZ" sz="3300" i="1" dirty="0">
                <a:effectLst/>
                <a:ea typeface="Times New Roman" panose="02020603050405020304" pitchFamily="18" charset="0"/>
              </a:rPr>
              <a:t> </a:t>
            </a:r>
            <a:r>
              <a:rPr lang="cs-CZ" sz="3300" i="1" dirty="0" err="1">
                <a:effectLst/>
                <a:ea typeface="Times New Roman" panose="02020603050405020304" pitchFamily="18" charset="0"/>
              </a:rPr>
              <a:t>Education</a:t>
            </a:r>
            <a:r>
              <a:rPr lang="cs-CZ" sz="3300" i="1" dirty="0">
                <a:effectLst/>
                <a:ea typeface="Times New Roman" panose="02020603050405020304" pitchFamily="18" charset="0"/>
              </a:rPr>
              <a:t> </a:t>
            </a:r>
            <a:r>
              <a:rPr lang="cs-CZ" sz="3300" i="1" dirty="0" err="1">
                <a:effectLst/>
                <a:ea typeface="Times New Roman" panose="02020603050405020304" pitchFamily="18" charset="0"/>
              </a:rPr>
              <a:t>Programs</a:t>
            </a:r>
            <a:r>
              <a:rPr lang="cs-CZ" sz="3300" i="1" dirty="0">
                <a:effectLst/>
                <a:ea typeface="Times New Roman" panose="02020603050405020304" pitchFamily="18" charset="0"/>
              </a:rPr>
              <a:t>. </a:t>
            </a:r>
            <a:r>
              <a:rPr lang="cs-CZ" sz="3300" i="1" dirty="0" err="1">
                <a:effectLst/>
                <a:ea typeface="Times New Roman" panose="02020603050405020304" pitchFamily="18" charset="0"/>
              </a:rPr>
              <a:t>The</a:t>
            </a:r>
            <a:r>
              <a:rPr lang="cs-CZ" sz="3300" i="1" dirty="0">
                <a:effectLst/>
                <a:ea typeface="Times New Roman" panose="02020603050405020304" pitchFamily="18" charset="0"/>
              </a:rPr>
              <a:t> </a:t>
            </a:r>
            <a:r>
              <a:rPr lang="cs-CZ" sz="3300" i="1" dirty="0" err="1">
                <a:effectLst/>
                <a:ea typeface="Times New Roman" panose="02020603050405020304" pitchFamily="18" charset="0"/>
              </a:rPr>
              <a:t>Practice</a:t>
            </a:r>
            <a:r>
              <a:rPr lang="cs-CZ" sz="3300" i="1" dirty="0">
                <a:effectLst/>
                <a:ea typeface="Times New Roman" panose="02020603050405020304" pitchFamily="18" charset="0"/>
              </a:rPr>
              <a:t> </a:t>
            </a:r>
            <a:r>
              <a:rPr lang="cs-CZ" sz="3300" i="1" dirty="0" err="1">
                <a:effectLst/>
                <a:ea typeface="Times New Roman" panose="02020603050405020304" pitchFamily="18" charset="0"/>
              </a:rPr>
              <a:t>from</a:t>
            </a:r>
            <a:r>
              <a:rPr lang="cs-CZ" sz="3300" i="1" dirty="0">
                <a:effectLst/>
                <a:ea typeface="Times New Roman" panose="02020603050405020304" pitchFamily="18" charset="0"/>
              </a:rPr>
              <a:t> </a:t>
            </a:r>
            <a:r>
              <a:rPr lang="cs-CZ" sz="3300" i="1" dirty="0" err="1">
                <a:effectLst/>
                <a:ea typeface="Times New Roman" panose="02020603050405020304" pitchFamily="18" charset="0"/>
              </a:rPr>
              <a:t>the</a:t>
            </a:r>
            <a:r>
              <a:rPr lang="cs-CZ" sz="3300" i="1" dirty="0">
                <a:effectLst/>
                <a:ea typeface="Times New Roman" panose="02020603050405020304" pitchFamily="18" charset="0"/>
              </a:rPr>
              <a:t> </a:t>
            </a:r>
            <a:r>
              <a:rPr lang="cs-CZ" sz="3300" i="1" dirty="0" err="1">
                <a:effectLst/>
                <a:ea typeface="Times New Roman" panose="02020603050405020304" pitchFamily="18" charset="0"/>
              </a:rPr>
              <a:t>Perspective</a:t>
            </a:r>
            <a:r>
              <a:rPr lang="cs-CZ" sz="3300" i="1" dirty="0">
                <a:effectLst/>
                <a:ea typeface="Times New Roman" panose="02020603050405020304" pitchFamily="18" charset="0"/>
              </a:rPr>
              <a:t> </a:t>
            </a:r>
            <a:r>
              <a:rPr lang="cs-CZ" sz="3300" i="1" dirty="0" err="1">
                <a:effectLst/>
                <a:ea typeface="Times New Roman" panose="02020603050405020304" pitchFamily="18" charset="0"/>
              </a:rPr>
              <a:t>of</a:t>
            </a:r>
            <a:r>
              <a:rPr lang="cs-CZ" sz="3300" i="1" dirty="0">
                <a:effectLst/>
                <a:ea typeface="Times New Roman" panose="02020603050405020304" pitchFamily="18" charset="0"/>
              </a:rPr>
              <a:t> </a:t>
            </a:r>
            <a:r>
              <a:rPr lang="cs-CZ" sz="3300" i="1" dirty="0" err="1">
                <a:effectLst/>
                <a:ea typeface="Times New Roman" panose="02020603050405020304" pitchFamily="18" charset="0"/>
              </a:rPr>
              <a:t>Educational</a:t>
            </a:r>
            <a:r>
              <a:rPr lang="cs-CZ" sz="3300" i="1" dirty="0">
                <a:effectLst/>
                <a:ea typeface="Times New Roman" panose="02020603050405020304" pitchFamily="18" charset="0"/>
              </a:rPr>
              <a:t> </a:t>
            </a:r>
            <a:r>
              <a:rPr lang="cs-CZ" sz="3300" i="1" dirty="0" err="1">
                <a:effectLst/>
                <a:ea typeface="Times New Roman" panose="02020603050405020304" pitchFamily="18" charset="0"/>
              </a:rPr>
              <a:t>Research</a:t>
            </a:r>
            <a:r>
              <a:rPr lang="cs-CZ" sz="3300" dirty="0">
                <a:effectLst/>
                <a:ea typeface="Times New Roman" panose="02020603050405020304" pitchFamily="18" charset="0"/>
              </a:rPr>
              <a:t>. Brno: Masarykova univerzita. https://munispace.muni.cz/library/catalog/book/1978</a:t>
            </a:r>
          </a:p>
          <a:p>
            <a:r>
              <a:rPr lang="en-US" sz="33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The Real World Learning</a:t>
            </a:r>
            <a:r>
              <a:rPr lang="en-US" sz="33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en-US" sz="33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hlinkClick r:id="rId3"/>
              </a:rPr>
              <a:t>https://www.rwlnetwork.org/media/66672/frames_-_full_text.pdf</a:t>
            </a:r>
            <a:endParaRPr lang="cs-CZ" sz="3300" u="sng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r>
              <a:rPr lang="en-US" sz="33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Hořavová</a:t>
            </a:r>
            <a:r>
              <a:rPr lang="en-US" sz="3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K.</a:t>
            </a:r>
            <a:r>
              <a:rPr lang="cs-CZ" sz="3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Klápště</a:t>
            </a:r>
            <a:r>
              <a:rPr lang="en-US" sz="3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P. </a:t>
            </a:r>
            <a:r>
              <a:rPr lang="cs-CZ" sz="3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(2006). </a:t>
            </a:r>
            <a:r>
              <a:rPr lang="en-US" sz="33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Symbolicky</a:t>
            </a:r>
            <a:r>
              <a:rPr lang="en-US" sz="33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ramec</a:t>
            </a:r>
            <a:r>
              <a:rPr lang="en-US" sz="33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podle</a:t>
            </a:r>
            <a:r>
              <a:rPr lang="en-US" sz="33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3.B. (=Symbolic framework according to the 3B class.)</a:t>
            </a:r>
            <a:r>
              <a:rPr lang="en-US" sz="3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3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Junak-svaz</a:t>
            </a:r>
            <a:r>
              <a:rPr lang="en-US" sz="3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skautu</a:t>
            </a:r>
            <a:r>
              <a:rPr lang="en-US" sz="3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3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skautek</a:t>
            </a:r>
            <a:r>
              <a:rPr lang="en-US" sz="3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Praha.</a:t>
            </a:r>
            <a:endParaRPr lang="cs-CZ" sz="3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Montserrat Light" panose="000004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45824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</a:t>
            </a:r>
            <a:r>
              <a:rPr lang="cs-CZ" dirty="0">
                <a:latin typeface="Montserrat Light" panose="00000400000000000000" pitchFamily="2" charset="-18"/>
              </a:rPr>
              <a:t>lekce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825087"/>
            <a:ext cx="9615985" cy="3351876"/>
          </a:xfrm>
        </p:spPr>
        <p:txBody>
          <a:bodyPr/>
          <a:lstStyle/>
          <a:p>
            <a:pPr marL="0" indent="0">
              <a:buNone/>
            </a:pPr>
            <a:r>
              <a:rPr lang="cs-CZ" i="1" dirty="0">
                <a:latin typeface="Montserrat Light" panose="00000400000000000000" pitchFamily="2" charset="-18"/>
              </a:rPr>
              <a:t>Po ukončení lekce studenti:</a:t>
            </a:r>
          </a:p>
          <a:p>
            <a:r>
              <a:rPr lang="cs-CZ" dirty="0">
                <a:latin typeface="Montserrat Light" panose="00000400000000000000" pitchFamily="2" charset="-18"/>
              </a:rPr>
              <a:t>Vyhodnotí výhody důsledné práce s rámci při přípravě programu environmentální výchovy;</a:t>
            </a:r>
          </a:p>
          <a:p>
            <a:r>
              <a:rPr lang="cs-CZ" dirty="0">
                <a:latin typeface="Montserrat Light" panose="00000400000000000000" pitchFamily="2" charset="-18"/>
              </a:rPr>
              <a:t>Rozliší povrchní (symbolický) rámec a hlubinný rámec (sdělení) a vyhodnotí kvalitu jejich propojení;</a:t>
            </a:r>
          </a:p>
          <a:p>
            <a:r>
              <a:rPr lang="cs-CZ" dirty="0">
                <a:latin typeface="Montserrat Light" panose="00000400000000000000" pitchFamily="2" charset="-18"/>
              </a:rPr>
              <a:t>Aplikují teorii rámců ve vlastní praxi.</a:t>
            </a:r>
          </a:p>
        </p:txBody>
      </p:sp>
    </p:spTree>
    <p:extLst>
      <p:ext uri="{BB962C8B-B14F-4D97-AF65-F5344CB8AC3E}">
        <p14:creationId xmlns:p14="http://schemas.microsoft.com/office/powerpoint/2010/main" val="2301599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Montserrat Light" panose="00000400000000000000" pitchFamily="2" charset="-18"/>
              </a:rPr>
              <a:t>Vstupní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28263" y="2942005"/>
            <a:ext cx="4468781" cy="3234958"/>
          </a:xfrm>
        </p:spPr>
        <p:txBody>
          <a:bodyPr>
            <a:normAutofit fontScale="92500"/>
          </a:bodyPr>
          <a:lstStyle/>
          <a:p>
            <a:r>
              <a:rPr lang="cs-CZ" dirty="0">
                <a:latin typeface="Montserrat Light" panose="00000400000000000000" pitchFamily="2" charset="-18"/>
              </a:rPr>
              <a:t>Podívejte se na fotografii z terénního pobytového programu. Jak podle vašeho názoru interpretují děti význam aktivity, kterou právě prožívají? Jaký je smysl lektorova kostýmu?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618AD9B-25B9-49DD-8C73-D0F4E1049339}"/>
              </a:ext>
            </a:extLst>
          </p:cNvPr>
          <p:cNvSpPr txBox="1"/>
          <p:nvPr/>
        </p:nvSpPr>
        <p:spPr>
          <a:xfrm>
            <a:off x="961313" y="6308209"/>
            <a:ext cx="5717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Foto: JČ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939CC62-776A-40A4-B653-1BE1D3769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13" y="1553592"/>
            <a:ext cx="6164494" cy="462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07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Montserrat Light" panose="00000400000000000000" pitchFamily="2" charset="-18"/>
              </a:rPr>
              <a:t>Vstupní otázky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618AD9B-25B9-49DD-8C73-D0F4E1049339}"/>
              </a:ext>
            </a:extLst>
          </p:cNvPr>
          <p:cNvSpPr txBox="1"/>
          <p:nvPr/>
        </p:nvSpPr>
        <p:spPr>
          <a:xfrm>
            <a:off x="961313" y="6308209"/>
            <a:ext cx="5717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Foto: JČ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939CC62-776A-40A4-B653-1BE1D3769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13" y="1553592"/>
            <a:ext cx="6164494" cy="4623371"/>
          </a:xfrm>
          <a:prstGeom prst="rect">
            <a:avLst/>
          </a:prstGeom>
        </p:spPr>
      </p:pic>
      <p:sp>
        <p:nvSpPr>
          <p:cNvPr id="8" name="Bublinový popisek: čárový 7">
            <a:extLst>
              <a:ext uri="{FF2B5EF4-FFF2-40B4-BE49-F238E27FC236}">
                <a16:creationId xmlns:a16="http://schemas.microsoft.com/office/drawing/2014/main" id="{F1F01CB2-F803-4F26-A71A-71BED8C7864A}"/>
              </a:ext>
            </a:extLst>
          </p:cNvPr>
          <p:cNvSpPr/>
          <p:nvPr/>
        </p:nvSpPr>
        <p:spPr>
          <a:xfrm>
            <a:off x="7874494" y="2997161"/>
            <a:ext cx="4154750" cy="868116"/>
          </a:xfrm>
          <a:prstGeom prst="borderCallout1">
            <a:avLst>
              <a:gd name="adj1" fmla="val 18750"/>
              <a:gd name="adj2" fmla="val -8333"/>
              <a:gd name="adj3" fmla="val 63174"/>
              <a:gd name="adj4" fmla="val -283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Lektor uvádí aktivitu v roli historické osobnosti. Ponořením dětí do minulosti dává aktivitě určitý význam – rámuje jí.</a:t>
            </a:r>
          </a:p>
        </p:txBody>
      </p:sp>
      <p:sp>
        <p:nvSpPr>
          <p:cNvPr id="10" name="Bublinový popisek: čárový 9">
            <a:extLst>
              <a:ext uri="{FF2B5EF4-FFF2-40B4-BE49-F238E27FC236}">
                <a16:creationId xmlns:a16="http://schemas.microsoft.com/office/drawing/2014/main" id="{23F2FD42-94F9-4249-8DFE-7EEB0ACDB83F}"/>
              </a:ext>
            </a:extLst>
          </p:cNvPr>
          <p:cNvSpPr/>
          <p:nvPr/>
        </p:nvSpPr>
        <p:spPr>
          <a:xfrm>
            <a:off x="7874494" y="4153536"/>
            <a:ext cx="4154750" cy="1149731"/>
          </a:xfrm>
          <a:prstGeom prst="borderCallout1">
            <a:avLst>
              <a:gd name="adj1" fmla="val 18750"/>
              <a:gd name="adj2" fmla="val -8333"/>
              <a:gd name="adj3" fmla="val -43117"/>
              <a:gd name="adj4" fmla="val -1232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Žáci mohou na toto rámování přistoupit, mohou ale aktivitu interpretovat i jinak: </a:t>
            </a:r>
            <a:r>
              <a:rPr lang="cs-CZ" i="1" dirty="0"/>
              <a:t>zbytečné zastavení se, legrační komik, hezká řeka, zlobivý spolužák…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51700D3-221A-4D66-B6EF-4537FC0B05F8}"/>
              </a:ext>
            </a:extLst>
          </p:cNvPr>
          <p:cNvSpPr txBox="1"/>
          <p:nvPr/>
        </p:nvSpPr>
        <p:spPr>
          <a:xfrm>
            <a:off x="7874494" y="5530788"/>
            <a:ext cx="4154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Pomocí rámování se snažíme navést účastníky k určité interpretaci významu aktivity, skupin aktivit, či celého programu. </a:t>
            </a:r>
          </a:p>
        </p:txBody>
      </p:sp>
    </p:spTree>
    <p:extLst>
      <p:ext uri="{BB962C8B-B14F-4D97-AF65-F5344CB8AC3E}">
        <p14:creationId xmlns:p14="http://schemas.microsoft.com/office/powerpoint/2010/main" val="1102479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58765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38200" y="1473110"/>
            <a:ext cx="8687260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000" dirty="0"/>
              <a:t>„Zarámovat znamená vybrat určité aspekty prožívané reality a učinit je důležitějšími… tak, aby podporovaly určité vymezení problému, interpretaci příčin, morální hodnocení a / nebo doporučení pro řešení popisované věci.“ </a:t>
            </a:r>
          </a:p>
          <a:p>
            <a:r>
              <a:rPr lang="cs-CZ" sz="2000" dirty="0"/>
              <a:t>							Robert </a:t>
            </a:r>
            <a:r>
              <a:rPr lang="cs-CZ" sz="2000" dirty="0" err="1"/>
              <a:t>Entman</a:t>
            </a:r>
            <a:endParaRPr lang="cs-CZ" sz="2000" dirty="0"/>
          </a:p>
        </p:txBody>
      </p:sp>
      <p:pic>
        <p:nvPicPr>
          <p:cNvPr id="1026" name="Picture 2" descr="VÃ½sledek obrÃ¡zku pro Greta in tr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65818"/>
            <a:ext cx="4461443" cy="334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2961564" y="3001886"/>
            <a:ext cx="2338079" cy="2020491"/>
          </a:xfrm>
          <a:prstGeom prst="ellipse">
            <a:avLst/>
          </a:prstGeom>
          <a:solidFill>
            <a:schemeClr val="lt1">
              <a:alpha val="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Bublinový popisek se šipkou doleva 9"/>
          <p:cNvSpPr/>
          <p:nvPr/>
        </p:nvSpPr>
        <p:spPr>
          <a:xfrm>
            <a:off x="5299643" y="3701845"/>
            <a:ext cx="6507658" cy="60525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85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Rámec: Gréta jede vlakem.</a:t>
            </a:r>
          </a:p>
          <a:p>
            <a:pPr algn="ctr"/>
            <a:r>
              <a:rPr lang="cs-CZ" sz="1600" dirty="0"/>
              <a:t>Význam: Ekologové jdou příkladem v šetrném cestování.</a:t>
            </a:r>
          </a:p>
        </p:txBody>
      </p:sp>
      <p:sp>
        <p:nvSpPr>
          <p:cNvPr id="11" name="Vývojový diagram: postup 10"/>
          <p:cNvSpPr/>
          <p:nvPr/>
        </p:nvSpPr>
        <p:spPr>
          <a:xfrm>
            <a:off x="1017639" y="5121246"/>
            <a:ext cx="4100051" cy="1154586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Bublinový popisek se šipkou doleva 12"/>
          <p:cNvSpPr/>
          <p:nvPr/>
        </p:nvSpPr>
        <p:spPr>
          <a:xfrm>
            <a:off x="5117689" y="5533391"/>
            <a:ext cx="6689611" cy="61395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85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Rámec: Gréta pije z plastu.</a:t>
            </a:r>
          </a:p>
          <a:p>
            <a:pPr algn="ctr"/>
            <a:r>
              <a:rPr lang="cs-CZ" dirty="0"/>
              <a:t>Význam: Ekologové kážou vodu, ale pijí víno.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838200" y="6311900"/>
            <a:ext cx="446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Zdroj: twitter.com</a:t>
            </a:r>
          </a:p>
        </p:txBody>
      </p:sp>
      <p:sp>
        <p:nvSpPr>
          <p:cNvPr id="15" name="Šipka doprava 14"/>
          <p:cNvSpPr/>
          <p:nvPr/>
        </p:nvSpPr>
        <p:spPr>
          <a:xfrm>
            <a:off x="838200" y="2512374"/>
            <a:ext cx="10515600" cy="10060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/>
              <a:t>Rámce pomáhají a) interpretovat význam prožívaného, b) uspořádat informace.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ABA92199-B7D7-4BEB-8EF2-E5D6254EF639}"/>
              </a:ext>
            </a:extLst>
          </p:cNvPr>
          <p:cNvSpPr txBox="1"/>
          <p:nvPr/>
        </p:nvSpPr>
        <p:spPr>
          <a:xfrm>
            <a:off x="838200" y="529578"/>
            <a:ext cx="868726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dirty="0"/>
              <a:t>Rámce jsou kognitivní modely, které nám umožňují interpretovat a hodnotit sdělení. Motivují nás k reakci. Vytváří hranice: něco je uvnitř, něco vně. 	Gregory </a:t>
            </a:r>
            <a:r>
              <a:rPr lang="cs-CZ" dirty="0" err="1"/>
              <a:t>Bateson</a:t>
            </a:r>
            <a:endParaRPr lang="cs-CZ" dirty="0"/>
          </a:p>
        </p:txBody>
      </p:sp>
      <p:sp>
        <p:nvSpPr>
          <p:cNvPr id="14" name="Myšlenková bublina: obláček 13">
            <a:extLst>
              <a:ext uri="{FF2B5EF4-FFF2-40B4-BE49-F238E27FC236}">
                <a16:creationId xmlns:a16="http://schemas.microsoft.com/office/drawing/2014/main" id="{94CE1E1C-9A52-490F-9F95-07D82A8BF892}"/>
              </a:ext>
            </a:extLst>
          </p:cNvPr>
          <p:cNvSpPr/>
          <p:nvPr/>
        </p:nvSpPr>
        <p:spPr>
          <a:xfrm>
            <a:off x="9399694" y="4345704"/>
            <a:ext cx="2278936" cy="1111591"/>
          </a:xfrm>
          <a:prstGeom prst="cloudCallout">
            <a:avLst>
              <a:gd name="adj1" fmla="val -80045"/>
              <a:gd name="adj2" fmla="val 3774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Co je „uvnitř“? Co je „vně“?</a:t>
            </a:r>
          </a:p>
        </p:txBody>
      </p:sp>
    </p:spTree>
    <p:extLst>
      <p:ext uri="{BB962C8B-B14F-4D97-AF65-F5344CB8AC3E}">
        <p14:creationId xmlns:p14="http://schemas.microsoft.com/office/powerpoint/2010/main" val="258651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8"/>
          <p:cNvSpPr>
            <a:spLocks/>
          </p:cNvSpPr>
          <p:nvPr/>
        </p:nvSpPr>
        <p:spPr bwMode="auto">
          <a:xfrm>
            <a:off x="514818" y="3719858"/>
            <a:ext cx="1941641" cy="2333459"/>
          </a:xfrm>
          <a:custGeom>
            <a:avLst/>
            <a:gdLst/>
            <a:ahLst/>
            <a:cxnLst>
              <a:cxn ang="0">
                <a:pos x="61" y="76"/>
              </a:cxn>
              <a:cxn ang="0">
                <a:pos x="200" y="76"/>
              </a:cxn>
              <a:cxn ang="0">
                <a:pos x="191" y="69"/>
              </a:cxn>
              <a:cxn ang="0">
                <a:pos x="179" y="41"/>
              </a:cxn>
              <a:cxn ang="0">
                <a:pos x="191" y="12"/>
              </a:cxn>
              <a:cxn ang="0">
                <a:pos x="220" y="0"/>
              </a:cxn>
              <a:cxn ang="0">
                <a:pos x="248" y="12"/>
              </a:cxn>
              <a:cxn ang="0">
                <a:pos x="260" y="41"/>
              </a:cxn>
              <a:cxn ang="0">
                <a:pos x="248" y="69"/>
              </a:cxn>
              <a:cxn ang="0">
                <a:pos x="239" y="76"/>
              </a:cxn>
              <a:cxn ang="0">
                <a:pos x="372" y="76"/>
              </a:cxn>
              <a:cxn ang="0">
                <a:pos x="372" y="197"/>
              </a:cxn>
              <a:cxn ang="0">
                <a:pos x="367" y="191"/>
              </a:cxn>
              <a:cxn ang="0">
                <a:pos x="338" y="179"/>
              </a:cxn>
              <a:cxn ang="0">
                <a:pos x="309" y="191"/>
              </a:cxn>
              <a:cxn ang="0">
                <a:pos x="297" y="220"/>
              </a:cxn>
              <a:cxn ang="0">
                <a:pos x="309" y="248"/>
              </a:cxn>
              <a:cxn ang="0">
                <a:pos x="338" y="260"/>
              </a:cxn>
              <a:cxn ang="0">
                <a:pos x="367" y="248"/>
              </a:cxn>
              <a:cxn ang="0">
                <a:pos x="372" y="242"/>
              </a:cxn>
              <a:cxn ang="0">
                <a:pos x="372" y="387"/>
              </a:cxn>
              <a:cxn ang="0">
                <a:pos x="340" y="385"/>
              </a:cxn>
              <a:cxn ang="0">
                <a:pos x="302" y="446"/>
              </a:cxn>
              <a:cxn ang="0">
                <a:pos x="242" y="430"/>
              </a:cxn>
              <a:cxn ang="0">
                <a:pos x="247" y="361"/>
              </a:cxn>
              <a:cxn ang="0">
                <a:pos x="184" y="323"/>
              </a:cxn>
              <a:cxn ang="0">
                <a:pos x="129" y="363"/>
              </a:cxn>
              <a:cxn ang="0">
                <a:pos x="106" y="342"/>
              </a:cxn>
              <a:cxn ang="0">
                <a:pos x="82" y="316"/>
              </a:cxn>
              <a:cxn ang="0">
                <a:pos x="118" y="254"/>
              </a:cxn>
              <a:cxn ang="0">
                <a:pos x="86" y="199"/>
              </a:cxn>
              <a:cxn ang="0">
                <a:pos x="15" y="199"/>
              </a:cxn>
              <a:cxn ang="0">
                <a:pos x="0" y="141"/>
              </a:cxn>
              <a:cxn ang="0">
                <a:pos x="62" y="104"/>
              </a:cxn>
              <a:cxn ang="0">
                <a:pos x="61" y="84"/>
              </a:cxn>
              <a:cxn ang="0">
                <a:pos x="61" y="76"/>
              </a:cxn>
            </a:cxnLst>
            <a:rect l="0" t="0" r="r" b="b"/>
            <a:pathLst>
              <a:path w="372" h="446">
                <a:moveTo>
                  <a:pt x="61" y="76"/>
                </a:moveTo>
                <a:cubicBezTo>
                  <a:pt x="200" y="76"/>
                  <a:pt x="200" y="76"/>
                  <a:pt x="200" y="76"/>
                </a:cubicBezTo>
                <a:cubicBezTo>
                  <a:pt x="197" y="74"/>
                  <a:pt x="194" y="72"/>
                  <a:pt x="191" y="69"/>
                </a:cubicBezTo>
                <a:cubicBezTo>
                  <a:pt x="183" y="61"/>
                  <a:pt x="179" y="52"/>
                  <a:pt x="179" y="41"/>
                </a:cubicBezTo>
                <a:cubicBezTo>
                  <a:pt x="179" y="29"/>
                  <a:pt x="183" y="20"/>
                  <a:pt x="191" y="12"/>
                </a:cubicBezTo>
                <a:cubicBezTo>
                  <a:pt x="199" y="4"/>
                  <a:pt x="209" y="0"/>
                  <a:pt x="220" y="0"/>
                </a:cubicBezTo>
                <a:cubicBezTo>
                  <a:pt x="231" y="0"/>
                  <a:pt x="241" y="4"/>
                  <a:pt x="248" y="12"/>
                </a:cubicBezTo>
                <a:cubicBezTo>
                  <a:pt x="256" y="20"/>
                  <a:pt x="260" y="29"/>
                  <a:pt x="260" y="41"/>
                </a:cubicBezTo>
                <a:cubicBezTo>
                  <a:pt x="260" y="52"/>
                  <a:pt x="256" y="61"/>
                  <a:pt x="248" y="69"/>
                </a:cubicBezTo>
                <a:cubicBezTo>
                  <a:pt x="246" y="72"/>
                  <a:pt x="243" y="74"/>
                  <a:pt x="239" y="76"/>
                </a:cubicBezTo>
                <a:cubicBezTo>
                  <a:pt x="372" y="76"/>
                  <a:pt x="372" y="76"/>
                  <a:pt x="372" y="76"/>
                </a:cubicBezTo>
                <a:cubicBezTo>
                  <a:pt x="372" y="197"/>
                  <a:pt x="372" y="197"/>
                  <a:pt x="372" y="197"/>
                </a:cubicBezTo>
                <a:cubicBezTo>
                  <a:pt x="370" y="195"/>
                  <a:pt x="369" y="193"/>
                  <a:pt x="367" y="191"/>
                </a:cubicBezTo>
                <a:cubicBezTo>
                  <a:pt x="359" y="183"/>
                  <a:pt x="349" y="179"/>
                  <a:pt x="338" y="179"/>
                </a:cubicBezTo>
                <a:cubicBezTo>
                  <a:pt x="327" y="179"/>
                  <a:pt x="317" y="183"/>
                  <a:pt x="309" y="191"/>
                </a:cubicBezTo>
                <a:cubicBezTo>
                  <a:pt x="301" y="199"/>
                  <a:pt x="297" y="209"/>
                  <a:pt x="297" y="220"/>
                </a:cubicBezTo>
                <a:cubicBezTo>
                  <a:pt x="297" y="231"/>
                  <a:pt x="301" y="241"/>
                  <a:pt x="309" y="248"/>
                </a:cubicBezTo>
                <a:cubicBezTo>
                  <a:pt x="317" y="256"/>
                  <a:pt x="327" y="260"/>
                  <a:pt x="338" y="260"/>
                </a:cubicBezTo>
                <a:cubicBezTo>
                  <a:pt x="349" y="260"/>
                  <a:pt x="359" y="256"/>
                  <a:pt x="367" y="248"/>
                </a:cubicBezTo>
                <a:cubicBezTo>
                  <a:pt x="369" y="246"/>
                  <a:pt x="370" y="244"/>
                  <a:pt x="372" y="242"/>
                </a:cubicBezTo>
                <a:cubicBezTo>
                  <a:pt x="372" y="387"/>
                  <a:pt x="372" y="387"/>
                  <a:pt x="372" y="387"/>
                </a:cubicBezTo>
                <a:cubicBezTo>
                  <a:pt x="361" y="387"/>
                  <a:pt x="351" y="386"/>
                  <a:pt x="340" y="385"/>
                </a:cubicBezTo>
                <a:cubicBezTo>
                  <a:pt x="302" y="446"/>
                  <a:pt x="302" y="446"/>
                  <a:pt x="302" y="446"/>
                </a:cubicBezTo>
                <a:cubicBezTo>
                  <a:pt x="281" y="443"/>
                  <a:pt x="261" y="437"/>
                  <a:pt x="242" y="430"/>
                </a:cubicBezTo>
                <a:cubicBezTo>
                  <a:pt x="247" y="361"/>
                  <a:pt x="247" y="361"/>
                  <a:pt x="247" y="361"/>
                </a:cubicBezTo>
                <a:cubicBezTo>
                  <a:pt x="225" y="351"/>
                  <a:pt x="204" y="338"/>
                  <a:pt x="184" y="323"/>
                </a:cubicBezTo>
                <a:cubicBezTo>
                  <a:pt x="129" y="363"/>
                  <a:pt x="129" y="363"/>
                  <a:pt x="129" y="363"/>
                </a:cubicBezTo>
                <a:cubicBezTo>
                  <a:pt x="121" y="356"/>
                  <a:pt x="113" y="349"/>
                  <a:pt x="106" y="342"/>
                </a:cubicBezTo>
                <a:cubicBezTo>
                  <a:pt x="97" y="333"/>
                  <a:pt x="89" y="325"/>
                  <a:pt x="82" y="316"/>
                </a:cubicBezTo>
                <a:cubicBezTo>
                  <a:pt x="118" y="254"/>
                  <a:pt x="118" y="254"/>
                  <a:pt x="118" y="254"/>
                </a:cubicBezTo>
                <a:cubicBezTo>
                  <a:pt x="105" y="237"/>
                  <a:pt x="94" y="219"/>
                  <a:pt x="86" y="199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8" y="180"/>
                  <a:pt x="3" y="161"/>
                  <a:pt x="0" y="141"/>
                </a:cubicBezTo>
                <a:cubicBezTo>
                  <a:pt x="62" y="104"/>
                  <a:pt x="62" y="104"/>
                  <a:pt x="62" y="104"/>
                </a:cubicBezTo>
                <a:cubicBezTo>
                  <a:pt x="62" y="98"/>
                  <a:pt x="61" y="91"/>
                  <a:pt x="61" y="84"/>
                </a:cubicBezTo>
                <a:lnTo>
                  <a:pt x="61" y="76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  <a:ln w="19050">
            <a:solidFill>
              <a:schemeClr val="accent3"/>
            </a:solidFill>
            <a:round/>
            <a:headEnd/>
            <a:tailEnd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latin typeface="Lato Light" charset="0"/>
              <a:ea typeface="微软雅黑 Light" panose="020B0502040204020203" pitchFamily="34" charset="-12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7091" y="665968"/>
            <a:ext cx="11157817" cy="660511"/>
          </a:xfrm>
        </p:spPr>
        <p:txBody>
          <a:bodyPr/>
          <a:lstStyle/>
          <a:p>
            <a:pPr algn="l"/>
            <a:r>
              <a:rPr lang="cs-CZ" dirty="0"/>
              <a:t>Čtyři typy rámců na programech</a:t>
            </a:r>
            <a:endParaRPr lang="en-US" dirty="0"/>
          </a:p>
        </p:txBody>
      </p:sp>
      <p:sp>
        <p:nvSpPr>
          <p:cNvPr id="71" name="Freeform 6"/>
          <p:cNvSpPr>
            <a:spLocks/>
          </p:cNvSpPr>
          <p:nvPr/>
        </p:nvSpPr>
        <p:spPr bwMode="auto">
          <a:xfrm>
            <a:off x="2456458" y="2149584"/>
            <a:ext cx="1951937" cy="2333459"/>
          </a:xfrm>
          <a:custGeom>
            <a:avLst/>
            <a:gdLst/>
            <a:ahLst/>
            <a:cxnLst>
              <a:cxn ang="0">
                <a:pos x="0" y="196"/>
              </a:cxn>
              <a:cxn ang="0">
                <a:pos x="0" y="61"/>
              </a:cxn>
              <a:cxn ang="0">
                <a:pos x="1" y="61"/>
              </a:cxn>
              <a:cxn ang="0">
                <a:pos x="32" y="62"/>
              </a:cxn>
              <a:cxn ang="0">
                <a:pos x="67" y="0"/>
              </a:cxn>
              <a:cxn ang="0">
                <a:pos x="126" y="15"/>
              </a:cxn>
              <a:cxn ang="0">
                <a:pos x="126" y="86"/>
              </a:cxn>
              <a:cxn ang="0">
                <a:pos x="185" y="120"/>
              </a:cxn>
              <a:cxn ang="0">
                <a:pos x="186" y="120"/>
              </a:cxn>
              <a:cxn ang="0">
                <a:pos x="246" y="84"/>
              </a:cxn>
              <a:cxn ang="0">
                <a:pos x="269" y="106"/>
              </a:cxn>
              <a:cxn ang="0">
                <a:pos x="283" y="120"/>
              </a:cxn>
              <a:cxn ang="0">
                <a:pos x="288" y="126"/>
              </a:cxn>
              <a:cxn ang="0">
                <a:pos x="252" y="186"/>
              </a:cxn>
              <a:cxn ang="0">
                <a:pos x="287" y="244"/>
              </a:cxn>
              <a:cxn ang="0">
                <a:pos x="359" y="244"/>
              </a:cxn>
              <a:cxn ang="0">
                <a:pos x="374" y="301"/>
              </a:cxn>
              <a:cxn ang="0">
                <a:pos x="313" y="341"/>
              </a:cxn>
              <a:cxn ang="0">
                <a:pos x="314" y="374"/>
              </a:cxn>
              <a:cxn ang="0">
                <a:pos x="314" y="376"/>
              </a:cxn>
              <a:cxn ang="0">
                <a:pos x="175" y="376"/>
              </a:cxn>
              <a:cxn ang="0">
                <a:pos x="174" y="376"/>
              </a:cxn>
              <a:cxn ang="0">
                <a:pos x="175" y="377"/>
              </a:cxn>
              <a:cxn ang="0">
                <a:pos x="187" y="406"/>
              </a:cxn>
              <a:cxn ang="0">
                <a:pos x="175" y="434"/>
              </a:cxn>
              <a:cxn ang="0">
                <a:pos x="146" y="446"/>
              </a:cxn>
              <a:cxn ang="0">
                <a:pos x="117" y="434"/>
              </a:cxn>
              <a:cxn ang="0">
                <a:pos x="106" y="406"/>
              </a:cxn>
              <a:cxn ang="0">
                <a:pos x="117" y="377"/>
              </a:cxn>
              <a:cxn ang="0">
                <a:pos x="118" y="376"/>
              </a:cxn>
              <a:cxn ang="0">
                <a:pos x="117" y="376"/>
              </a:cxn>
              <a:cxn ang="0">
                <a:pos x="0" y="376"/>
              </a:cxn>
              <a:cxn ang="0">
                <a:pos x="0" y="253"/>
              </a:cxn>
              <a:cxn ang="0">
                <a:pos x="3" y="253"/>
              </a:cxn>
              <a:cxn ang="0">
                <a:pos x="32" y="265"/>
              </a:cxn>
              <a:cxn ang="0">
                <a:pos x="61" y="253"/>
              </a:cxn>
              <a:cxn ang="0">
                <a:pos x="73" y="224"/>
              </a:cxn>
              <a:cxn ang="0">
                <a:pos x="61" y="196"/>
              </a:cxn>
              <a:cxn ang="0">
                <a:pos x="32" y="184"/>
              </a:cxn>
              <a:cxn ang="0">
                <a:pos x="3" y="196"/>
              </a:cxn>
              <a:cxn ang="0">
                <a:pos x="0" y="196"/>
              </a:cxn>
            </a:cxnLst>
            <a:rect l="0" t="0" r="r" b="b"/>
            <a:pathLst>
              <a:path w="374" h="446">
                <a:moveTo>
                  <a:pt x="0" y="196"/>
                </a:move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1" y="61"/>
                  <a:pt x="1" y="61"/>
                </a:cubicBezTo>
                <a:cubicBezTo>
                  <a:pt x="12" y="61"/>
                  <a:pt x="22" y="61"/>
                  <a:pt x="32" y="62"/>
                </a:cubicBezTo>
                <a:cubicBezTo>
                  <a:pt x="67" y="0"/>
                  <a:pt x="67" y="0"/>
                  <a:pt x="67" y="0"/>
                </a:cubicBezTo>
                <a:cubicBezTo>
                  <a:pt x="87" y="4"/>
                  <a:pt x="107" y="8"/>
                  <a:pt x="126" y="15"/>
                </a:cubicBezTo>
                <a:cubicBezTo>
                  <a:pt x="126" y="86"/>
                  <a:pt x="126" y="86"/>
                  <a:pt x="126" y="86"/>
                </a:cubicBezTo>
                <a:cubicBezTo>
                  <a:pt x="146" y="95"/>
                  <a:pt x="166" y="106"/>
                  <a:pt x="185" y="120"/>
                </a:cubicBezTo>
                <a:cubicBezTo>
                  <a:pt x="185" y="120"/>
                  <a:pt x="185" y="120"/>
                  <a:pt x="186" y="120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54" y="91"/>
                  <a:pt x="262" y="98"/>
                  <a:pt x="269" y="106"/>
                </a:cubicBezTo>
                <a:cubicBezTo>
                  <a:pt x="274" y="111"/>
                  <a:pt x="278" y="115"/>
                  <a:pt x="283" y="120"/>
                </a:cubicBezTo>
                <a:cubicBezTo>
                  <a:pt x="284" y="122"/>
                  <a:pt x="286" y="124"/>
                  <a:pt x="288" y="126"/>
                </a:cubicBezTo>
                <a:cubicBezTo>
                  <a:pt x="252" y="186"/>
                  <a:pt x="252" y="186"/>
                  <a:pt x="252" y="186"/>
                </a:cubicBezTo>
                <a:cubicBezTo>
                  <a:pt x="266" y="204"/>
                  <a:pt x="278" y="224"/>
                  <a:pt x="287" y="244"/>
                </a:cubicBezTo>
                <a:cubicBezTo>
                  <a:pt x="359" y="244"/>
                  <a:pt x="359" y="244"/>
                  <a:pt x="359" y="244"/>
                </a:cubicBezTo>
                <a:cubicBezTo>
                  <a:pt x="365" y="263"/>
                  <a:pt x="370" y="282"/>
                  <a:pt x="374" y="301"/>
                </a:cubicBezTo>
                <a:cubicBezTo>
                  <a:pt x="313" y="341"/>
                  <a:pt x="313" y="341"/>
                  <a:pt x="313" y="341"/>
                </a:cubicBezTo>
                <a:cubicBezTo>
                  <a:pt x="314" y="352"/>
                  <a:pt x="314" y="363"/>
                  <a:pt x="314" y="374"/>
                </a:cubicBezTo>
                <a:cubicBezTo>
                  <a:pt x="314" y="375"/>
                  <a:pt x="314" y="375"/>
                  <a:pt x="314" y="376"/>
                </a:cubicBezTo>
                <a:cubicBezTo>
                  <a:pt x="175" y="376"/>
                  <a:pt x="175" y="376"/>
                  <a:pt x="175" y="376"/>
                </a:cubicBezTo>
                <a:cubicBezTo>
                  <a:pt x="174" y="376"/>
                  <a:pt x="174" y="376"/>
                  <a:pt x="174" y="376"/>
                </a:cubicBezTo>
                <a:cubicBezTo>
                  <a:pt x="174" y="376"/>
                  <a:pt x="175" y="377"/>
                  <a:pt x="175" y="377"/>
                </a:cubicBezTo>
                <a:cubicBezTo>
                  <a:pt x="183" y="385"/>
                  <a:pt x="187" y="395"/>
                  <a:pt x="187" y="406"/>
                </a:cubicBezTo>
                <a:cubicBezTo>
                  <a:pt x="187" y="417"/>
                  <a:pt x="183" y="427"/>
                  <a:pt x="175" y="434"/>
                </a:cubicBezTo>
                <a:cubicBezTo>
                  <a:pt x="167" y="442"/>
                  <a:pt x="157" y="446"/>
                  <a:pt x="146" y="446"/>
                </a:cubicBezTo>
                <a:cubicBezTo>
                  <a:pt x="135" y="446"/>
                  <a:pt x="125" y="442"/>
                  <a:pt x="117" y="434"/>
                </a:cubicBezTo>
                <a:cubicBezTo>
                  <a:pt x="110" y="427"/>
                  <a:pt x="106" y="417"/>
                  <a:pt x="106" y="406"/>
                </a:cubicBezTo>
                <a:cubicBezTo>
                  <a:pt x="106" y="395"/>
                  <a:pt x="110" y="385"/>
                  <a:pt x="117" y="377"/>
                </a:cubicBezTo>
                <a:cubicBezTo>
                  <a:pt x="118" y="377"/>
                  <a:pt x="118" y="376"/>
                  <a:pt x="118" y="376"/>
                </a:cubicBezTo>
                <a:cubicBezTo>
                  <a:pt x="117" y="376"/>
                  <a:pt x="117" y="376"/>
                  <a:pt x="117" y="376"/>
                </a:cubicBezTo>
                <a:cubicBezTo>
                  <a:pt x="0" y="376"/>
                  <a:pt x="0" y="376"/>
                  <a:pt x="0" y="376"/>
                </a:cubicBezTo>
                <a:cubicBezTo>
                  <a:pt x="0" y="253"/>
                  <a:pt x="0" y="253"/>
                  <a:pt x="0" y="253"/>
                </a:cubicBezTo>
                <a:cubicBezTo>
                  <a:pt x="3" y="253"/>
                  <a:pt x="3" y="253"/>
                  <a:pt x="3" y="253"/>
                </a:cubicBezTo>
                <a:cubicBezTo>
                  <a:pt x="11" y="261"/>
                  <a:pt x="21" y="265"/>
                  <a:pt x="32" y="265"/>
                </a:cubicBezTo>
                <a:cubicBezTo>
                  <a:pt x="43" y="265"/>
                  <a:pt x="53" y="261"/>
                  <a:pt x="61" y="253"/>
                </a:cubicBezTo>
                <a:cubicBezTo>
                  <a:pt x="69" y="245"/>
                  <a:pt x="73" y="236"/>
                  <a:pt x="73" y="224"/>
                </a:cubicBezTo>
                <a:cubicBezTo>
                  <a:pt x="73" y="213"/>
                  <a:pt x="69" y="204"/>
                  <a:pt x="61" y="196"/>
                </a:cubicBezTo>
                <a:cubicBezTo>
                  <a:pt x="53" y="188"/>
                  <a:pt x="43" y="184"/>
                  <a:pt x="32" y="184"/>
                </a:cubicBezTo>
                <a:cubicBezTo>
                  <a:pt x="21" y="184"/>
                  <a:pt x="11" y="188"/>
                  <a:pt x="3" y="196"/>
                </a:cubicBezTo>
                <a:lnTo>
                  <a:pt x="0" y="196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latin typeface="Lato Light" charset="0"/>
              <a:ea typeface="微软雅黑 Light" panose="020B0502040204020203" pitchFamily="34" charset="-122"/>
            </a:endParaRPr>
          </a:p>
        </p:txBody>
      </p:sp>
      <p:sp>
        <p:nvSpPr>
          <p:cNvPr id="73" name="Freeform 5"/>
          <p:cNvSpPr>
            <a:spLocks/>
          </p:cNvSpPr>
          <p:nvPr/>
        </p:nvSpPr>
        <p:spPr bwMode="auto">
          <a:xfrm>
            <a:off x="514818" y="2153703"/>
            <a:ext cx="2322557" cy="1962743"/>
          </a:xfrm>
          <a:custGeom>
            <a:avLst/>
            <a:gdLst/>
            <a:ahLst/>
            <a:cxnLst>
              <a:cxn ang="0">
                <a:pos x="372" y="375"/>
              </a:cxn>
              <a:cxn ang="0">
                <a:pos x="239" y="375"/>
              </a:cxn>
              <a:cxn ang="0">
                <a:pos x="248" y="368"/>
              </a:cxn>
              <a:cxn ang="0">
                <a:pos x="260" y="340"/>
              </a:cxn>
              <a:cxn ang="0">
                <a:pos x="248" y="311"/>
              </a:cxn>
              <a:cxn ang="0">
                <a:pos x="220" y="299"/>
              </a:cxn>
              <a:cxn ang="0">
                <a:pos x="191" y="311"/>
              </a:cxn>
              <a:cxn ang="0">
                <a:pos x="179" y="340"/>
              </a:cxn>
              <a:cxn ang="0">
                <a:pos x="191" y="368"/>
              </a:cxn>
              <a:cxn ang="0">
                <a:pos x="200" y="375"/>
              </a:cxn>
              <a:cxn ang="0">
                <a:pos x="61" y="375"/>
              </a:cxn>
              <a:cxn ang="0">
                <a:pos x="61" y="375"/>
              </a:cxn>
              <a:cxn ang="0">
                <a:pos x="61" y="373"/>
              </a:cxn>
              <a:cxn ang="0">
                <a:pos x="61" y="367"/>
              </a:cxn>
              <a:cxn ang="0">
                <a:pos x="62" y="342"/>
              </a:cxn>
              <a:cxn ang="0">
                <a:pos x="0" y="307"/>
              </a:cxn>
              <a:cxn ang="0">
                <a:pos x="16" y="243"/>
              </a:cxn>
              <a:cxn ang="0">
                <a:pos x="86" y="247"/>
              </a:cxn>
              <a:cxn ang="0">
                <a:pos x="119" y="191"/>
              </a:cxn>
              <a:cxn ang="0">
                <a:pos x="85" y="127"/>
              </a:cxn>
              <a:cxn ang="0">
                <a:pos x="92" y="119"/>
              </a:cxn>
              <a:cxn ang="0">
                <a:pos x="106" y="105"/>
              </a:cxn>
              <a:cxn ang="0">
                <a:pos x="128" y="84"/>
              </a:cxn>
              <a:cxn ang="0">
                <a:pos x="188" y="120"/>
              </a:cxn>
              <a:cxn ang="0">
                <a:pos x="190" y="119"/>
              </a:cxn>
              <a:cxn ang="0">
                <a:pos x="243" y="88"/>
              </a:cxn>
              <a:cxn ang="0">
                <a:pos x="243" y="16"/>
              </a:cxn>
              <a:cxn ang="0">
                <a:pos x="303" y="0"/>
              </a:cxn>
              <a:cxn ang="0">
                <a:pos x="339" y="62"/>
              </a:cxn>
              <a:cxn ang="0">
                <a:pos x="372" y="60"/>
              </a:cxn>
              <a:cxn ang="0">
                <a:pos x="372" y="195"/>
              </a:cxn>
              <a:cxn ang="0">
                <a:pos x="372" y="199"/>
              </a:cxn>
              <a:cxn ang="0">
                <a:pos x="375" y="195"/>
              </a:cxn>
              <a:cxn ang="0">
                <a:pos x="404" y="183"/>
              </a:cxn>
              <a:cxn ang="0">
                <a:pos x="433" y="195"/>
              </a:cxn>
              <a:cxn ang="0">
                <a:pos x="445" y="223"/>
              </a:cxn>
              <a:cxn ang="0">
                <a:pos x="433" y="252"/>
              </a:cxn>
              <a:cxn ang="0">
                <a:pos x="404" y="264"/>
              </a:cxn>
              <a:cxn ang="0">
                <a:pos x="375" y="252"/>
              </a:cxn>
              <a:cxn ang="0">
                <a:pos x="372" y="248"/>
              </a:cxn>
              <a:cxn ang="0">
                <a:pos x="372" y="252"/>
              </a:cxn>
              <a:cxn ang="0">
                <a:pos x="372" y="375"/>
              </a:cxn>
            </a:cxnLst>
            <a:rect l="0" t="0" r="r" b="b"/>
            <a:pathLst>
              <a:path w="445" h="375">
                <a:moveTo>
                  <a:pt x="372" y="375"/>
                </a:moveTo>
                <a:cubicBezTo>
                  <a:pt x="239" y="375"/>
                  <a:pt x="239" y="375"/>
                  <a:pt x="239" y="375"/>
                </a:cubicBezTo>
                <a:cubicBezTo>
                  <a:pt x="243" y="373"/>
                  <a:pt x="246" y="371"/>
                  <a:pt x="248" y="368"/>
                </a:cubicBezTo>
                <a:cubicBezTo>
                  <a:pt x="256" y="360"/>
                  <a:pt x="260" y="351"/>
                  <a:pt x="260" y="340"/>
                </a:cubicBezTo>
                <a:cubicBezTo>
                  <a:pt x="260" y="328"/>
                  <a:pt x="256" y="319"/>
                  <a:pt x="248" y="311"/>
                </a:cubicBezTo>
                <a:cubicBezTo>
                  <a:pt x="241" y="303"/>
                  <a:pt x="231" y="299"/>
                  <a:pt x="220" y="299"/>
                </a:cubicBezTo>
                <a:cubicBezTo>
                  <a:pt x="209" y="299"/>
                  <a:pt x="199" y="303"/>
                  <a:pt x="191" y="311"/>
                </a:cubicBezTo>
                <a:cubicBezTo>
                  <a:pt x="183" y="319"/>
                  <a:pt x="179" y="328"/>
                  <a:pt x="179" y="340"/>
                </a:cubicBezTo>
                <a:cubicBezTo>
                  <a:pt x="179" y="351"/>
                  <a:pt x="183" y="360"/>
                  <a:pt x="191" y="368"/>
                </a:cubicBezTo>
                <a:cubicBezTo>
                  <a:pt x="194" y="371"/>
                  <a:pt x="197" y="373"/>
                  <a:pt x="200" y="375"/>
                </a:cubicBezTo>
                <a:cubicBezTo>
                  <a:pt x="61" y="375"/>
                  <a:pt x="61" y="375"/>
                  <a:pt x="61" y="375"/>
                </a:cubicBezTo>
                <a:cubicBezTo>
                  <a:pt x="61" y="375"/>
                  <a:pt x="61" y="375"/>
                  <a:pt x="61" y="375"/>
                </a:cubicBezTo>
                <a:cubicBezTo>
                  <a:pt x="61" y="374"/>
                  <a:pt x="61" y="374"/>
                  <a:pt x="61" y="373"/>
                </a:cubicBezTo>
                <a:cubicBezTo>
                  <a:pt x="61" y="371"/>
                  <a:pt x="61" y="369"/>
                  <a:pt x="61" y="367"/>
                </a:cubicBezTo>
                <a:cubicBezTo>
                  <a:pt x="61" y="359"/>
                  <a:pt x="61" y="350"/>
                  <a:pt x="62" y="342"/>
                </a:cubicBezTo>
                <a:cubicBezTo>
                  <a:pt x="0" y="307"/>
                  <a:pt x="0" y="307"/>
                  <a:pt x="0" y="307"/>
                </a:cubicBezTo>
                <a:cubicBezTo>
                  <a:pt x="4" y="285"/>
                  <a:pt x="9" y="263"/>
                  <a:pt x="16" y="243"/>
                </a:cubicBezTo>
                <a:cubicBezTo>
                  <a:pt x="86" y="247"/>
                  <a:pt x="86" y="247"/>
                  <a:pt x="86" y="247"/>
                </a:cubicBezTo>
                <a:cubicBezTo>
                  <a:pt x="95" y="227"/>
                  <a:pt x="106" y="209"/>
                  <a:pt x="119" y="191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7" y="124"/>
                  <a:pt x="90" y="122"/>
                  <a:pt x="92" y="119"/>
                </a:cubicBezTo>
                <a:cubicBezTo>
                  <a:pt x="97" y="114"/>
                  <a:pt x="101" y="110"/>
                  <a:pt x="106" y="105"/>
                </a:cubicBezTo>
                <a:cubicBezTo>
                  <a:pt x="113" y="98"/>
                  <a:pt x="120" y="91"/>
                  <a:pt x="128" y="84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89" y="120"/>
                  <a:pt x="190" y="119"/>
                  <a:pt x="190" y="119"/>
                </a:cubicBezTo>
                <a:cubicBezTo>
                  <a:pt x="207" y="106"/>
                  <a:pt x="225" y="96"/>
                  <a:pt x="243" y="88"/>
                </a:cubicBezTo>
                <a:cubicBezTo>
                  <a:pt x="243" y="16"/>
                  <a:pt x="243" y="16"/>
                  <a:pt x="243" y="16"/>
                </a:cubicBezTo>
                <a:cubicBezTo>
                  <a:pt x="262" y="9"/>
                  <a:pt x="282" y="4"/>
                  <a:pt x="303" y="0"/>
                </a:cubicBezTo>
                <a:cubicBezTo>
                  <a:pt x="339" y="62"/>
                  <a:pt x="339" y="62"/>
                  <a:pt x="339" y="62"/>
                </a:cubicBezTo>
                <a:cubicBezTo>
                  <a:pt x="350" y="61"/>
                  <a:pt x="361" y="60"/>
                  <a:pt x="372" y="60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72" y="199"/>
                  <a:pt x="372" y="199"/>
                  <a:pt x="372" y="199"/>
                </a:cubicBezTo>
                <a:cubicBezTo>
                  <a:pt x="373" y="197"/>
                  <a:pt x="374" y="196"/>
                  <a:pt x="375" y="195"/>
                </a:cubicBezTo>
                <a:cubicBezTo>
                  <a:pt x="383" y="187"/>
                  <a:pt x="393" y="183"/>
                  <a:pt x="404" y="183"/>
                </a:cubicBezTo>
                <a:cubicBezTo>
                  <a:pt x="415" y="183"/>
                  <a:pt x="425" y="187"/>
                  <a:pt x="433" y="195"/>
                </a:cubicBezTo>
                <a:cubicBezTo>
                  <a:pt x="441" y="203"/>
                  <a:pt x="445" y="212"/>
                  <a:pt x="445" y="223"/>
                </a:cubicBezTo>
                <a:cubicBezTo>
                  <a:pt x="445" y="235"/>
                  <a:pt x="441" y="244"/>
                  <a:pt x="433" y="252"/>
                </a:cubicBezTo>
                <a:cubicBezTo>
                  <a:pt x="425" y="260"/>
                  <a:pt x="415" y="264"/>
                  <a:pt x="404" y="264"/>
                </a:cubicBezTo>
                <a:cubicBezTo>
                  <a:pt x="393" y="264"/>
                  <a:pt x="383" y="260"/>
                  <a:pt x="375" y="252"/>
                </a:cubicBezTo>
                <a:cubicBezTo>
                  <a:pt x="374" y="251"/>
                  <a:pt x="373" y="250"/>
                  <a:pt x="372" y="248"/>
                </a:cubicBezTo>
                <a:cubicBezTo>
                  <a:pt x="372" y="252"/>
                  <a:pt x="372" y="252"/>
                  <a:pt x="372" y="252"/>
                </a:cubicBezTo>
                <a:lnTo>
                  <a:pt x="372" y="375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latin typeface="Lato Light" charset="0"/>
              <a:ea typeface="微软雅黑 Light" panose="020B0502040204020203" pitchFamily="34" charset="-122"/>
            </a:endParaRPr>
          </a:p>
        </p:txBody>
      </p:sp>
      <p:sp>
        <p:nvSpPr>
          <p:cNvPr id="72" name="Freeform 7"/>
          <p:cNvSpPr>
            <a:spLocks/>
          </p:cNvSpPr>
          <p:nvPr/>
        </p:nvSpPr>
        <p:spPr bwMode="auto">
          <a:xfrm>
            <a:off x="2065247" y="4116445"/>
            <a:ext cx="2349325" cy="1942147"/>
          </a:xfrm>
          <a:custGeom>
            <a:avLst/>
            <a:gdLst/>
            <a:ahLst/>
            <a:cxnLst>
              <a:cxn ang="0">
                <a:pos x="75" y="311"/>
              </a:cxn>
              <a:cxn ang="0">
                <a:pos x="75" y="166"/>
              </a:cxn>
              <a:cxn ang="0">
                <a:pos x="70" y="172"/>
              </a:cxn>
              <a:cxn ang="0">
                <a:pos x="41" y="184"/>
              </a:cxn>
              <a:cxn ang="0">
                <a:pos x="12" y="172"/>
              </a:cxn>
              <a:cxn ang="0">
                <a:pos x="0" y="144"/>
              </a:cxn>
              <a:cxn ang="0">
                <a:pos x="12" y="115"/>
              </a:cxn>
              <a:cxn ang="0">
                <a:pos x="41" y="103"/>
              </a:cxn>
              <a:cxn ang="0">
                <a:pos x="70" y="115"/>
              </a:cxn>
              <a:cxn ang="0">
                <a:pos x="75" y="121"/>
              </a:cxn>
              <a:cxn ang="0">
                <a:pos x="75" y="0"/>
              </a:cxn>
              <a:cxn ang="0">
                <a:pos x="192" y="0"/>
              </a:cxn>
              <a:cxn ang="0">
                <a:pos x="192" y="1"/>
              </a:cxn>
              <a:cxn ang="0">
                <a:pos x="181" y="30"/>
              </a:cxn>
              <a:cxn ang="0">
                <a:pos x="192" y="58"/>
              </a:cxn>
              <a:cxn ang="0">
                <a:pos x="221" y="70"/>
              </a:cxn>
              <a:cxn ang="0">
                <a:pos x="250" y="58"/>
              </a:cxn>
              <a:cxn ang="0">
                <a:pos x="262" y="30"/>
              </a:cxn>
              <a:cxn ang="0">
                <a:pos x="250" y="1"/>
              </a:cxn>
              <a:cxn ang="0">
                <a:pos x="250" y="0"/>
              </a:cxn>
              <a:cxn ang="0">
                <a:pos x="389" y="0"/>
              </a:cxn>
              <a:cxn ang="0">
                <a:pos x="388" y="32"/>
              </a:cxn>
              <a:cxn ang="0">
                <a:pos x="450" y="66"/>
              </a:cxn>
              <a:cxn ang="0">
                <a:pos x="436" y="121"/>
              </a:cxn>
              <a:cxn ang="0">
                <a:pos x="363" y="125"/>
              </a:cxn>
              <a:cxn ang="0">
                <a:pos x="329" y="183"/>
              </a:cxn>
              <a:cxn ang="0">
                <a:pos x="366" y="243"/>
              </a:cxn>
              <a:cxn ang="0">
                <a:pos x="344" y="266"/>
              </a:cxn>
              <a:cxn ang="0">
                <a:pos x="322" y="287"/>
              </a:cxn>
              <a:cxn ang="0">
                <a:pos x="260" y="251"/>
              </a:cxn>
              <a:cxn ang="0">
                <a:pos x="203" y="285"/>
              </a:cxn>
              <a:cxn ang="0">
                <a:pos x="203" y="356"/>
              </a:cxn>
              <a:cxn ang="0">
                <a:pos x="145" y="371"/>
              </a:cxn>
              <a:cxn ang="0">
                <a:pos x="108" y="309"/>
              </a:cxn>
              <a:cxn ang="0">
                <a:pos x="76" y="311"/>
              </a:cxn>
              <a:cxn ang="0">
                <a:pos x="75" y="311"/>
              </a:cxn>
            </a:cxnLst>
            <a:rect l="0" t="0" r="r" b="b"/>
            <a:pathLst>
              <a:path w="450" h="371">
                <a:moveTo>
                  <a:pt x="75" y="311"/>
                </a:moveTo>
                <a:cubicBezTo>
                  <a:pt x="75" y="166"/>
                  <a:pt x="75" y="166"/>
                  <a:pt x="75" y="166"/>
                </a:cubicBezTo>
                <a:cubicBezTo>
                  <a:pt x="73" y="168"/>
                  <a:pt x="72" y="170"/>
                  <a:pt x="70" y="172"/>
                </a:cubicBezTo>
                <a:cubicBezTo>
                  <a:pt x="62" y="180"/>
                  <a:pt x="52" y="184"/>
                  <a:pt x="41" y="184"/>
                </a:cubicBezTo>
                <a:cubicBezTo>
                  <a:pt x="30" y="184"/>
                  <a:pt x="20" y="180"/>
                  <a:pt x="12" y="172"/>
                </a:cubicBezTo>
                <a:cubicBezTo>
                  <a:pt x="4" y="165"/>
                  <a:pt x="0" y="155"/>
                  <a:pt x="0" y="144"/>
                </a:cubicBezTo>
                <a:cubicBezTo>
                  <a:pt x="0" y="133"/>
                  <a:pt x="4" y="123"/>
                  <a:pt x="12" y="115"/>
                </a:cubicBezTo>
                <a:cubicBezTo>
                  <a:pt x="20" y="107"/>
                  <a:pt x="30" y="103"/>
                  <a:pt x="41" y="103"/>
                </a:cubicBezTo>
                <a:cubicBezTo>
                  <a:pt x="52" y="103"/>
                  <a:pt x="62" y="107"/>
                  <a:pt x="70" y="115"/>
                </a:cubicBezTo>
                <a:cubicBezTo>
                  <a:pt x="72" y="117"/>
                  <a:pt x="73" y="119"/>
                  <a:pt x="75" y="121"/>
                </a:cubicBezTo>
                <a:cubicBezTo>
                  <a:pt x="75" y="0"/>
                  <a:pt x="75" y="0"/>
                  <a:pt x="75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92" y="1"/>
                  <a:pt x="192" y="1"/>
                  <a:pt x="192" y="1"/>
                </a:cubicBezTo>
                <a:cubicBezTo>
                  <a:pt x="185" y="9"/>
                  <a:pt x="181" y="19"/>
                  <a:pt x="181" y="30"/>
                </a:cubicBezTo>
                <a:cubicBezTo>
                  <a:pt x="181" y="41"/>
                  <a:pt x="185" y="51"/>
                  <a:pt x="192" y="58"/>
                </a:cubicBezTo>
                <a:cubicBezTo>
                  <a:pt x="200" y="66"/>
                  <a:pt x="210" y="70"/>
                  <a:pt x="221" y="70"/>
                </a:cubicBezTo>
                <a:cubicBezTo>
                  <a:pt x="232" y="70"/>
                  <a:pt x="242" y="66"/>
                  <a:pt x="250" y="58"/>
                </a:cubicBezTo>
                <a:cubicBezTo>
                  <a:pt x="258" y="51"/>
                  <a:pt x="262" y="41"/>
                  <a:pt x="262" y="30"/>
                </a:cubicBezTo>
                <a:cubicBezTo>
                  <a:pt x="262" y="19"/>
                  <a:pt x="258" y="9"/>
                  <a:pt x="250" y="1"/>
                </a:cubicBezTo>
                <a:cubicBezTo>
                  <a:pt x="250" y="0"/>
                  <a:pt x="250" y="0"/>
                  <a:pt x="250" y="0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11"/>
                  <a:pt x="389" y="22"/>
                  <a:pt x="388" y="32"/>
                </a:cubicBezTo>
                <a:cubicBezTo>
                  <a:pt x="450" y="66"/>
                  <a:pt x="450" y="66"/>
                  <a:pt x="450" y="66"/>
                </a:cubicBezTo>
                <a:cubicBezTo>
                  <a:pt x="446" y="85"/>
                  <a:pt x="442" y="103"/>
                  <a:pt x="436" y="121"/>
                </a:cubicBezTo>
                <a:cubicBezTo>
                  <a:pt x="363" y="125"/>
                  <a:pt x="363" y="125"/>
                  <a:pt x="363" y="125"/>
                </a:cubicBezTo>
                <a:cubicBezTo>
                  <a:pt x="354" y="145"/>
                  <a:pt x="343" y="164"/>
                  <a:pt x="329" y="183"/>
                </a:cubicBezTo>
                <a:cubicBezTo>
                  <a:pt x="366" y="243"/>
                  <a:pt x="366" y="243"/>
                  <a:pt x="366" y="243"/>
                </a:cubicBezTo>
                <a:cubicBezTo>
                  <a:pt x="359" y="251"/>
                  <a:pt x="352" y="258"/>
                  <a:pt x="344" y="266"/>
                </a:cubicBezTo>
                <a:cubicBezTo>
                  <a:pt x="337" y="273"/>
                  <a:pt x="329" y="280"/>
                  <a:pt x="322" y="287"/>
                </a:cubicBezTo>
                <a:cubicBezTo>
                  <a:pt x="260" y="251"/>
                  <a:pt x="260" y="251"/>
                  <a:pt x="260" y="251"/>
                </a:cubicBezTo>
                <a:cubicBezTo>
                  <a:pt x="242" y="265"/>
                  <a:pt x="223" y="276"/>
                  <a:pt x="203" y="285"/>
                </a:cubicBezTo>
                <a:cubicBezTo>
                  <a:pt x="203" y="356"/>
                  <a:pt x="203" y="356"/>
                  <a:pt x="203" y="356"/>
                </a:cubicBezTo>
                <a:cubicBezTo>
                  <a:pt x="184" y="363"/>
                  <a:pt x="165" y="368"/>
                  <a:pt x="145" y="371"/>
                </a:cubicBezTo>
                <a:cubicBezTo>
                  <a:pt x="108" y="309"/>
                  <a:pt x="108" y="309"/>
                  <a:pt x="108" y="309"/>
                </a:cubicBezTo>
                <a:cubicBezTo>
                  <a:pt x="98" y="310"/>
                  <a:pt x="87" y="311"/>
                  <a:pt x="76" y="311"/>
                </a:cubicBezTo>
                <a:cubicBezTo>
                  <a:pt x="76" y="311"/>
                  <a:pt x="75" y="311"/>
                  <a:pt x="75" y="311"/>
                </a:cubicBezTo>
                <a:close/>
              </a:path>
            </a:pathLst>
          </a:custGeom>
          <a:solidFill>
            <a:schemeClr val="accent4"/>
          </a:solidFill>
          <a:ln w="38100">
            <a:solidFill>
              <a:schemeClr val="accent4"/>
            </a:solidFill>
            <a:round/>
            <a:headEnd/>
            <a:tailEnd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latin typeface="Lato Light" charset="0"/>
              <a:ea typeface="微软雅黑 Light" panose="020B0502040204020203" pitchFamily="34" charset="-122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350035" y="2239371"/>
            <a:ext cx="5315783" cy="59247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cs-CZ" sz="1600" b="1" dirty="0">
                <a:solidFill>
                  <a:schemeClr val="accent1"/>
                </a:solidFill>
              </a:rPr>
              <a:t>Symbolický rámec programu</a:t>
            </a:r>
            <a:endParaRPr lang="en-US" sz="1600" b="1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Roboto (Body)"/>
              </a:rPr>
              <a:t>Motivuje k účasti tím, že program rámuje jako něco neobyčejného.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Roboto (Body)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350035" y="3229277"/>
            <a:ext cx="5315783" cy="59247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cs-CZ" sz="1600" b="1" dirty="0">
                <a:solidFill>
                  <a:schemeClr val="accent2"/>
                </a:solidFill>
              </a:rPr>
              <a:t>Zarámování aktivity</a:t>
            </a:r>
            <a:endParaRPr lang="en-US" sz="1600" b="1" dirty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Roboto (Body)"/>
              </a:rPr>
              <a:t>Motivuje k účasti tím, že dává aktivitě určitý význam.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Roboto (Body)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350035" y="4368101"/>
            <a:ext cx="5315783" cy="59247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cs-CZ" sz="1600" b="1" dirty="0">
                <a:solidFill>
                  <a:schemeClr val="accent3"/>
                </a:solidFill>
              </a:rPr>
              <a:t>Hlavní sdělení programu</a:t>
            </a:r>
            <a:endParaRPr lang="en-US" sz="1600" b="1" dirty="0">
              <a:solidFill>
                <a:schemeClr val="accent3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Roboto (Body)"/>
              </a:rPr>
              <a:t>Myšlenka, jakou chce program komunikovat účastníkům.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Roboto (Body)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350035" y="5506923"/>
            <a:ext cx="5315783" cy="59247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cs-CZ" sz="1600" b="1" dirty="0">
                <a:solidFill>
                  <a:schemeClr val="accent4"/>
                </a:solidFill>
              </a:rPr>
              <a:t>Hlavní sdělení aktivity</a:t>
            </a:r>
            <a:endParaRPr lang="en-US" sz="1600" b="1" dirty="0">
              <a:solidFill>
                <a:schemeClr val="accent4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1200" dirty="0">
                <a:solidFill>
                  <a:schemeClr val="bg1">
                    <a:lumMod val="50000"/>
                  </a:schemeClr>
                </a:solidFill>
                <a:latin typeface="Roboto (Body)"/>
              </a:rPr>
              <a:t>Hlavní myšlenka, kterou chce komunikovat dílčí aktivita.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Roboto (Body)"/>
            </a:endParaRPr>
          </a:p>
        </p:txBody>
      </p:sp>
      <p:grpSp>
        <p:nvGrpSpPr>
          <p:cNvPr id="76" name="Group 67">
            <a:extLst>
              <a:ext uri="{FF2B5EF4-FFF2-40B4-BE49-F238E27FC236}">
                <a16:creationId xmlns:a16="http://schemas.microsoft.com/office/drawing/2014/main" id="{F81419A4-F081-4C26-BD29-CC6B077D7B46}"/>
              </a:ext>
            </a:extLst>
          </p:cNvPr>
          <p:cNvGrpSpPr/>
          <p:nvPr/>
        </p:nvGrpSpPr>
        <p:grpSpPr>
          <a:xfrm>
            <a:off x="1507969" y="3118478"/>
            <a:ext cx="357872" cy="361096"/>
            <a:chOff x="5160963" y="6176962"/>
            <a:chExt cx="881063" cy="88900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7" name="Freeform 320">
              <a:extLst>
                <a:ext uri="{FF2B5EF4-FFF2-40B4-BE49-F238E27FC236}">
                  <a16:creationId xmlns:a16="http://schemas.microsoft.com/office/drawing/2014/main" id="{DCC66157-96F3-44B3-B3E5-554775E210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0963" y="6176962"/>
              <a:ext cx="881063" cy="889001"/>
            </a:xfrm>
            <a:custGeom>
              <a:avLst/>
              <a:gdLst>
                <a:gd name="T0" fmla="*/ 231 w 1936"/>
                <a:gd name="T1" fmla="*/ 1888 h 1952"/>
                <a:gd name="T2" fmla="*/ 482 w 1936"/>
                <a:gd name="T3" fmla="*/ 1952 h 1952"/>
                <a:gd name="T4" fmla="*/ 545 w 1936"/>
                <a:gd name="T5" fmla="*/ 1875 h 1952"/>
                <a:gd name="T6" fmla="*/ 475 w 1936"/>
                <a:gd name="T7" fmla="*/ 1536 h 1952"/>
                <a:gd name="T8" fmla="*/ 1219 w 1936"/>
                <a:gd name="T9" fmla="*/ 1952 h 1952"/>
                <a:gd name="T10" fmla="*/ 1920 w 1936"/>
                <a:gd name="T11" fmla="*/ 1305 h 1952"/>
                <a:gd name="T12" fmla="*/ 1822 w 1936"/>
                <a:gd name="T13" fmla="*/ 762 h 1952"/>
                <a:gd name="T14" fmla="*/ 1410 w 1936"/>
                <a:gd name="T15" fmla="*/ 36 h 1952"/>
                <a:gd name="T16" fmla="*/ 892 w 1936"/>
                <a:gd name="T17" fmla="*/ 276 h 1952"/>
                <a:gd name="T18" fmla="*/ 167 w 1936"/>
                <a:gd name="T19" fmla="*/ 753 h 1952"/>
                <a:gd name="T20" fmla="*/ 2 w 1936"/>
                <a:gd name="T21" fmla="*/ 1315 h 1952"/>
                <a:gd name="T22" fmla="*/ 258 w 1936"/>
                <a:gd name="T23" fmla="*/ 1152 h 1952"/>
                <a:gd name="T24" fmla="*/ 322 w 1936"/>
                <a:gd name="T25" fmla="*/ 1472 h 1952"/>
                <a:gd name="T26" fmla="*/ 258 w 1936"/>
                <a:gd name="T27" fmla="*/ 1152 h 1952"/>
                <a:gd name="T28" fmla="*/ 295 w 1936"/>
                <a:gd name="T29" fmla="*/ 1884 h 1952"/>
                <a:gd name="T30" fmla="*/ 393 w 1936"/>
                <a:gd name="T31" fmla="*/ 1536 h 1952"/>
                <a:gd name="T32" fmla="*/ 386 w 1936"/>
                <a:gd name="T33" fmla="*/ 1472 h 1952"/>
                <a:gd name="T34" fmla="*/ 475 w 1936"/>
                <a:gd name="T35" fmla="*/ 1152 h 1952"/>
                <a:gd name="T36" fmla="*/ 898 w 1936"/>
                <a:gd name="T37" fmla="*/ 1057 h 1952"/>
                <a:gd name="T38" fmla="*/ 748 w 1936"/>
                <a:gd name="T39" fmla="*/ 1516 h 1952"/>
                <a:gd name="T40" fmla="*/ 386 w 1936"/>
                <a:gd name="T41" fmla="*/ 1472 h 1952"/>
                <a:gd name="T42" fmla="*/ 1058 w 1936"/>
                <a:gd name="T43" fmla="*/ 1619 h 1952"/>
                <a:gd name="T44" fmla="*/ 962 w 1936"/>
                <a:gd name="T45" fmla="*/ 1036 h 1952"/>
                <a:gd name="T46" fmla="*/ 231 w 1936"/>
                <a:gd name="T47" fmla="*/ 761 h 1952"/>
                <a:gd name="T48" fmla="*/ 875 w 1936"/>
                <a:gd name="T49" fmla="*/ 338 h 1952"/>
                <a:gd name="T50" fmla="*/ 1717 w 1936"/>
                <a:gd name="T51" fmla="*/ 181 h 1952"/>
                <a:gd name="T52" fmla="*/ 1761 w 1936"/>
                <a:gd name="T53" fmla="*/ 909 h 1952"/>
                <a:gd name="T54" fmla="*/ 1168 w 1936"/>
                <a:gd name="T55" fmla="*/ 1885 h 1952"/>
                <a:gd name="T56" fmla="*/ 728 w 1936"/>
                <a:gd name="T57" fmla="*/ 1577 h 1952"/>
                <a:gd name="T58" fmla="*/ 1090 w 1936"/>
                <a:gd name="T59" fmla="*/ 1696 h 1952"/>
                <a:gd name="T60" fmla="*/ 1122 w 1936"/>
                <a:gd name="T61" fmla="*/ 1504 h 1952"/>
                <a:gd name="T62" fmla="*/ 1250 w 1936"/>
                <a:gd name="T63" fmla="*/ 1248 h 1952"/>
                <a:gd name="T64" fmla="*/ 1122 w 1936"/>
                <a:gd name="T65" fmla="*/ 960 h 1952"/>
                <a:gd name="T66" fmla="*/ 1080 w 1936"/>
                <a:gd name="T67" fmla="*/ 929 h 1952"/>
                <a:gd name="T68" fmla="*/ 475 w 1936"/>
                <a:gd name="T69" fmla="*/ 1088 h 1952"/>
                <a:gd name="T70" fmla="*/ 231 w 1936"/>
                <a:gd name="T71" fmla="*/ 761 h 1952"/>
                <a:gd name="T72" fmla="*/ 1186 w 1936"/>
                <a:gd name="T73" fmla="*/ 1248 h 1952"/>
                <a:gd name="T74" fmla="*/ 1122 w 1936"/>
                <a:gd name="T75" fmla="*/ 1440 h 1952"/>
                <a:gd name="T76" fmla="*/ 194 w 1936"/>
                <a:gd name="T77" fmla="*/ 1155 h 1952"/>
                <a:gd name="T78" fmla="*/ 69 w 1936"/>
                <a:gd name="T79" fmla="*/ 1280 h 1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6" h="1952">
                  <a:moveTo>
                    <a:pt x="197" y="1533"/>
                  </a:moveTo>
                  <a:cubicBezTo>
                    <a:pt x="231" y="1888"/>
                    <a:pt x="231" y="1888"/>
                    <a:pt x="231" y="1888"/>
                  </a:cubicBezTo>
                  <a:cubicBezTo>
                    <a:pt x="231" y="1923"/>
                    <a:pt x="260" y="1952"/>
                    <a:pt x="295" y="1952"/>
                  </a:cubicBezTo>
                  <a:cubicBezTo>
                    <a:pt x="482" y="1952"/>
                    <a:pt x="482" y="1952"/>
                    <a:pt x="482" y="1952"/>
                  </a:cubicBezTo>
                  <a:cubicBezTo>
                    <a:pt x="501" y="1952"/>
                    <a:pt x="519" y="1943"/>
                    <a:pt x="531" y="1929"/>
                  </a:cubicBezTo>
                  <a:cubicBezTo>
                    <a:pt x="543" y="1914"/>
                    <a:pt x="549" y="1894"/>
                    <a:pt x="545" y="1875"/>
                  </a:cubicBezTo>
                  <a:cubicBezTo>
                    <a:pt x="459" y="1536"/>
                    <a:pt x="459" y="1536"/>
                    <a:pt x="459" y="1536"/>
                  </a:cubicBezTo>
                  <a:cubicBezTo>
                    <a:pt x="475" y="1536"/>
                    <a:pt x="475" y="1536"/>
                    <a:pt x="475" y="1536"/>
                  </a:cubicBezTo>
                  <a:cubicBezTo>
                    <a:pt x="511" y="1536"/>
                    <a:pt x="546" y="1538"/>
                    <a:pt x="581" y="1543"/>
                  </a:cubicBezTo>
                  <a:cubicBezTo>
                    <a:pt x="696" y="1792"/>
                    <a:pt x="945" y="1952"/>
                    <a:pt x="1219" y="1952"/>
                  </a:cubicBezTo>
                  <a:cubicBezTo>
                    <a:pt x="1240" y="1952"/>
                    <a:pt x="1262" y="1951"/>
                    <a:pt x="1283" y="1949"/>
                  </a:cubicBezTo>
                  <a:cubicBezTo>
                    <a:pt x="1623" y="1915"/>
                    <a:pt x="1890" y="1645"/>
                    <a:pt x="1920" y="1305"/>
                  </a:cubicBezTo>
                  <a:cubicBezTo>
                    <a:pt x="1933" y="1154"/>
                    <a:pt x="1896" y="1003"/>
                    <a:pt x="1815" y="875"/>
                  </a:cubicBezTo>
                  <a:cubicBezTo>
                    <a:pt x="1793" y="840"/>
                    <a:pt x="1796" y="794"/>
                    <a:pt x="1822" y="762"/>
                  </a:cubicBezTo>
                  <a:cubicBezTo>
                    <a:pt x="1902" y="664"/>
                    <a:pt x="1936" y="538"/>
                    <a:pt x="1918" y="414"/>
                  </a:cubicBezTo>
                  <a:cubicBezTo>
                    <a:pt x="1882" y="170"/>
                    <a:pt x="1654" y="0"/>
                    <a:pt x="1410" y="36"/>
                  </a:cubicBezTo>
                  <a:cubicBezTo>
                    <a:pt x="1299" y="52"/>
                    <a:pt x="1199" y="109"/>
                    <a:pt x="1128" y="195"/>
                  </a:cubicBezTo>
                  <a:cubicBezTo>
                    <a:pt x="1072" y="267"/>
                    <a:pt x="980" y="298"/>
                    <a:pt x="892" y="276"/>
                  </a:cubicBezTo>
                  <a:cubicBezTo>
                    <a:pt x="818" y="256"/>
                    <a:pt x="741" y="250"/>
                    <a:pt x="665" y="260"/>
                  </a:cubicBezTo>
                  <a:cubicBezTo>
                    <a:pt x="407" y="295"/>
                    <a:pt x="205" y="496"/>
                    <a:pt x="167" y="753"/>
                  </a:cubicBezTo>
                  <a:cubicBezTo>
                    <a:pt x="152" y="867"/>
                    <a:pt x="171" y="984"/>
                    <a:pt x="223" y="1088"/>
                  </a:cubicBezTo>
                  <a:cubicBezTo>
                    <a:pt x="99" y="1090"/>
                    <a:pt x="0" y="1191"/>
                    <a:pt x="2" y="1315"/>
                  </a:cubicBezTo>
                  <a:cubicBezTo>
                    <a:pt x="4" y="1426"/>
                    <a:pt x="87" y="1519"/>
                    <a:pt x="197" y="1533"/>
                  </a:cubicBezTo>
                  <a:moveTo>
                    <a:pt x="258" y="1152"/>
                  </a:moveTo>
                  <a:cubicBezTo>
                    <a:pt x="322" y="1152"/>
                    <a:pt x="322" y="1152"/>
                    <a:pt x="322" y="1152"/>
                  </a:cubicBezTo>
                  <a:cubicBezTo>
                    <a:pt x="322" y="1472"/>
                    <a:pt x="322" y="1472"/>
                    <a:pt x="322" y="1472"/>
                  </a:cubicBezTo>
                  <a:cubicBezTo>
                    <a:pt x="258" y="1472"/>
                    <a:pt x="258" y="1472"/>
                    <a:pt x="258" y="1472"/>
                  </a:cubicBezTo>
                  <a:lnTo>
                    <a:pt x="258" y="1152"/>
                  </a:lnTo>
                  <a:close/>
                  <a:moveTo>
                    <a:pt x="482" y="1888"/>
                  </a:moveTo>
                  <a:cubicBezTo>
                    <a:pt x="295" y="1884"/>
                    <a:pt x="295" y="1884"/>
                    <a:pt x="295" y="1884"/>
                  </a:cubicBezTo>
                  <a:cubicBezTo>
                    <a:pt x="261" y="1536"/>
                    <a:pt x="261" y="1536"/>
                    <a:pt x="261" y="1536"/>
                  </a:cubicBezTo>
                  <a:cubicBezTo>
                    <a:pt x="393" y="1536"/>
                    <a:pt x="393" y="1536"/>
                    <a:pt x="393" y="1536"/>
                  </a:cubicBezTo>
                  <a:lnTo>
                    <a:pt x="482" y="1888"/>
                  </a:lnTo>
                  <a:close/>
                  <a:moveTo>
                    <a:pt x="386" y="1472"/>
                  </a:moveTo>
                  <a:cubicBezTo>
                    <a:pt x="386" y="1152"/>
                    <a:pt x="386" y="1152"/>
                    <a:pt x="386" y="1152"/>
                  </a:cubicBezTo>
                  <a:cubicBezTo>
                    <a:pt x="475" y="1152"/>
                    <a:pt x="475" y="1152"/>
                    <a:pt x="475" y="1152"/>
                  </a:cubicBezTo>
                  <a:cubicBezTo>
                    <a:pt x="568" y="1152"/>
                    <a:pt x="660" y="1137"/>
                    <a:pt x="748" y="1107"/>
                  </a:cubicBezTo>
                  <a:cubicBezTo>
                    <a:pt x="898" y="1057"/>
                    <a:pt x="898" y="1057"/>
                    <a:pt x="898" y="1057"/>
                  </a:cubicBezTo>
                  <a:cubicBezTo>
                    <a:pt x="898" y="1566"/>
                    <a:pt x="898" y="1566"/>
                    <a:pt x="898" y="1566"/>
                  </a:cubicBezTo>
                  <a:cubicBezTo>
                    <a:pt x="748" y="1516"/>
                    <a:pt x="748" y="1516"/>
                    <a:pt x="748" y="1516"/>
                  </a:cubicBezTo>
                  <a:cubicBezTo>
                    <a:pt x="660" y="1487"/>
                    <a:pt x="568" y="1472"/>
                    <a:pt x="475" y="1472"/>
                  </a:cubicBezTo>
                  <a:lnTo>
                    <a:pt x="386" y="1472"/>
                  </a:lnTo>
                  <a:close/>
                  <a:moveTo>
                    <a:pt x="1058" y="1004"/>
                  </a:moveTo>
                  <a:cubicBezTo>
                    <a:pt x="1058" y="1619"/>
                    <a:pt x="1058" y="1619"/>
                    <a:pt x="1058" y="1619"/>
                  </a:cubicBezTo>
                  <a:cubicBezTo>
                    <a:pt x="962" y="1587"/>
                    <a:pt x="962" y="1587"/>
                    <a:pt x="962" y="1587"/>
                  </a:cubicBezTo>
                  <a:cubicBezTo>
                    <a:pt x="962" y="1036"/>
                    <a:pt x="962" y="1036"/>
                    <a:pt x="962" y="1036"/>
                  </a:cubicBezTo>
                  <a:lnTo>
                    <a:pt x="1058" y="1004"/>
                  </a:lnTo>
                  <a:close/>
                  <a:moveTo>
                    <a:pt x="231" y="761"/>
                  </a:moveTo>
                  <a:cubicBezTo>
                    <a:pt x="270" y="481"/>
                    <a:pt x="528" y="286"/>
                    <a:pt x="808" y="324"/>
                  </a:cubicBezTo>
                  <a:cubicBezTo>
                    <a:pt x="830" y="327"/>
                    <a:pt x="853" y="332"/>
                    <a:pt x="875" y="338"/>
                  </a:cubicBezTo>
                  <a:cubicBezTo>
                    <a:pt x="987" y="367"/>
                    <a:pt x="1106" y="327"/>
                    <a:pt x="1177" y="236"/>
                  </a:cubicBezTo>
                  <a:cubicBezTo>
                    <a:pt x="1311" y="72"/>
                    <a:pt x="1553" y="47"/>
                    <a:pt x="1717" y="181"/>
                  </a:cubicBezTo>
                  <a:cubicBezTo>
                    <a:pt x="1882" y="315"/>
                    <a:pt x="1906" y="557"/>
                    <a:pt x="1772" y="721"/>
                  </a:cubicBezTo>
                  <a:cubicBezTo>
                    <a:pt x="1729" y="775"/>
                    <a:pt x="1724" y="850"/>
                    <a:pt x="1761" y="909"/>
                  </a:cubicBezTo>
                  <a:cubicBezTo>
                    <a:pt x="1834" y="1026"/>
                    <a:pt x="1868" y="1163"/>
                    <a:pt x="1856" y="1300"/>
                  </a:cubicBezTo>
                  <a:cubicBezTo>
                    <a:pt x="1828" y="1652"/>
                    <a:pt x="1520" y="1914"/>
                    <a:pt x="1168" y="1885"/>
                  </a:cubicBezTo>
                  <a:cubicBezTo>
                    <a:pt x="954" y="1868"/>
                    <a:pt x="763" y="1745"/>
                    <a:pt x="660" y="1557"/>
                  </a:cubicBezTo>
                  <a:cubicBezTo>
                    <a:pt x="683" y="1563"/>
                    <a:pt x="706" y="1569"/>
                    <a:pt x="728" y="1577"/>
                  </a:cubicBezTo>
                  <a:cubicBezTo>
                    <a:pt x="1080" y="1694"/>
                    <a:pt x="1080" y="1694"/>
                    <a:pt x="1080" y="1694"/>
                  </a:cubicBezTo>
                  <a:cubicBezTo>
                    <a:pt x="1083" y="1695"/>
                    <a:pt x="1087" y="1696"/>
                    <a:pt x="1090" y="1696"/>
                  </a:cubicBezTo>
                  <a:cubicBezTo>
                    <a:pt x="1108" y="1696"/>
                    <a:pt x="1122" y="1681"/>
                    <a:pt x="1122" y="1664"/>
                  </a:cubicBezTo>
                  <a:cubicBezTo>
                    <a:pt x="1122" y="1504"/>
                    <a:pt x="1122" y="1504"/>
                    <a:pt x="1122" y="1504"/>
                  </a:cubicBezTo>
                  <a:cubicBezTo>
                    <a:pt x="1193" y="1504"/>
                    <a:pt x="1250" y="1446"/>
                    <a:pt x="1250" y="1376"/>
                  </a:cubicBezTo>
                  <a:cubicBezTo>
                    <a:pt x="1250" y="1248"/>
                    <a:pt x="1250" y="1248"/>
                    <a:pt x="1250" y="1248"/>
                  </a:cubicBezTo>
                  <a:cubicBezTo>
                    <a:pt x="1250" y="1177"/>
                    <a:pt x="1193" y="1120"/>
                    <a:pt x="1122" y="1120"/>
                  </a:cubicBezTo>
                  <a:cubicBezTo>
                    <a:pt x="1122" y="960"/>
                    <a:pt x="1122" y="960"/>
                    <a:pt x="1122" y="960"/>
                  </a:cubicBezTo>
                  <a:cubicBezTo>
                    <a:pt x="1122" y="942"/>
                    <a:pt x="1108" y="928"/>
                    <a:pt x="1090" y="928"/>
                  </a:cubicBezTo>
                  <a:cubicBezTo>
                    <a:pt x="1087" y="928"/>
                    <a:pt x="1083" y="928"/>
                    <a:pt x="1080" y="929"/>
                  </a:cubicBezTo>
                  <a:cubicBezTo>
                    <a:pt x="728" y="1047"/>
                    <a:pt x="728" y="1047"/>
                    <a:pt x="728" y="1047"/>
                  </a:cubicBezTo>
                  <a:cubicBezTo>
                    <a:pt x="647" y="1074"/>
                    <a:pt x="561" y="1088"/>
                    <a:pt x="475" y="1088"/>
                  </a:cubicBezTo>
                  <a:cubicBezTo>
                    <a:pt x="295" y="1088"/>
                    <a:pt x="295" y="1088"/>
                    <a:pt x="295" y="1088"/>
                  </a:cubicBezTo>
                  <a:cubicBezTo>
                    <a:pt x="238" y="989"/>
                    <a:pt x="215" y="874"/>
                    <a:pt x="231" y="761"/>
                  </a:cubicBezTo>
                  <a:moveTo>
                    <a:pt x="1122" y="1184"/>
                  </a:moveTo>
                  <a:cubicBezTo>
                    <a:pt x="1158" y="1184"/>
                    <a:pt x="1186" y="1212"/>
                    <a:pt x="1186" y="1248"/>
                  </a:cubicBezTo>
                  <a:cubicBezTo>
                    <a:pt x="1186" y="1376"/>
                    <a:pt x="1186" y="1376"/>
                    <a:pt x="1186" y="1376"/>
                  </a:cubicBezTo>
                  <a:cubicBezTo>
                    <a:pt x="1186" y="1411"/>
                    <a:pt x="1158" y="1440"/>
                    <a:pt x="1122" y="1440"/>
                  </a:cubicBezTo>
                  <a:lnTo>
                    <a:pt x="1122" y="1184"/>
                  </a:lnTo>
                  <a:close/>
                  <a:moveTo>
                    <a:pt x="194" y="1155"/>
                  </a:moveTo>
                  <a:cubicBezTo>
                    <a:pt x="194" y="1468"/>
                    <a:pt x="194" y="1468"/>
                    <a:pt x="194" y="1468"/>
                  </a:cubicBezTo>
                  <a:cubicBezTo>
                    <a:pt x="108" y="1451"/>
                    <a:pt x="52" y="1366"/>
                    <a:pt x="69" y="1280"/>
                  </a:cubicBezTo>
                  <a:cubicBezTo>
                    <a:pt x="82" y="1217"/>
                    <a:pt x="131" y="1168"/>
                    <a:pt x="194" y="11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321">
              <a:extLst>
                <a:ext uri="{FF2B5EF4-FFF2-40B4-BE49-F238E27FC236}">
                  <a16:creationId xmlns:a16="http://schemas.microsoft.com/office/drawing/2014/main" id="{D566DDBD-CB62-4F95-B36B-128F38034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5750" y="6789738"/>
              <a:ext cx="58738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322">
              <a:extLst>
                <a:ext uri="{FF2B5EF4-FFF2-40B4-BE49-F238E27FC236}">
                  <a16:creationId xmlns:a16="http://schemas.microsoft.com/office/drawing/2014/main" id="{7D743CF3-9E16-4356-8580-34E1C1252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5750" y="6731000"/>
              <a:ext cx="58738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323">
              <a:extLst>
                <a:ext uri="{FF2B5EF4-FFF2-40B4-BE49-F238E27FC236}">
                  <a16:creationId xmlns:a16="http://schemas.microsoft.com/office/drawing/2014/main" id="{15F58D64-A6BE-43C1-8D28-FF44B44C5A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88025" y="6321425"/>
              <a:ext cx="119063" cy="147638"/>
            </a:xfrm>
            <a:custGeom>
              <a:avLst/>
              <a:gdLst>
                <a:gd name="T0" fmla="*/ 17 w 261"/>
                <a:gd name="T1" fmla="*/ 321 h 326"/>
                <a:gd name="T2" fmla="*/ 50 w 261"/>
                <a:gd name="T3" fmla="*/ 319 h 326"/>
                <a:gd name="T4" fmla="*/ 242 w 261"/>
                <a:gd name="T5" fmla="*/ 191 h 326"/>
                <a:gd name="T6" fmla="*/ 251 w 261"/>
                <a:gd name="T7" fmla="*/ 147 h 326"/>
                <a:gd name="T8" fmla="*/ 242 w 261"/>
                <a:gd name="T9" fmla="*/ 138 h 326"/>
                <a:gd name="T10" fmla="*/ 50 w 261"/>
                <a:gd name="T11" fmla="*/ 10 h 326"/>
                <a:gd name="T12" fmla="*/ 6 w 261"/>
                <a:gd name="T13" fmla="*/ 19 h 326"/>
                <a:gd name="T14" fmla="*/ 0 w 261"/>
                <a:gd name="T15" fmla="*/ 37 h 326"/>
                <a:gd name="T16" fmla="*/ 0 w 261"/>
                <a:gd name="T17" fmla="*/ 293 h 326"/>
                <a:gd name="T18" fmla="*/ 17 w 261"/>
                <a:gd name="T19" fmla="*/ 321 h 326"/>
                <a:gd name="T20" fmla="*/ 64 w 261"/>
                <a:gd name="T21" fmla="*/ 96 h 326"/>
                <a:gd name="T22" fmla="*/ 167 w 261"/>
                <a:gd name="T23" fmla="*/ 165 h 326"/>
                <a:gd name="T24" fmla="*/ 64 w 261"/>
                <a:gd name="T25" fmla="*/ 233 h 326"/>
                <a:gd name="T26" fmla="*/ 64 w 261"/>
                <a:gd name="T27" fmla="*/ 9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1" h="326">
                  <a:moveTo>
                    <a:pt x="17" y="321"/>
                  </a:moveTo>
                  <a:cubicBezTo>
                    <a:pt x="28" y="326"/>
                    <a:pt x="40" y="326"/>
                    <a:pt x="50" y="319"/>
                  </a:cubicBezTo>
                  <a:cubicBezTo>
                    <a:pt x="242" y="191"/>
                    <a:pt x="242" y="191"/>
                    <a:pt x="242" y="191"/>
                  </a:cubicBezTo>
                  <a:cubicBezTo>
                    <a:pt x="257" y="181"/>
                    <a:pt x="261" y="162"/>
                    <a:pt x="251" y="147"/>
                  </a:cubicBezTo>
                  <a:cubicBezTo>
                    <a:pt x="248" y="143"/>
                    <a:pt x="245" y="140"/>
                    <a:pt x="242" y="138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35" y="0"/>
                    <a:pt x="15" y="4"/>
                    <a:pt x="6" y="19"/>
                  </a:cubicBezTo>
                  <a:cubicBezTo>
                    <a:pt x="2" y="24"/>
                    <a:pt x="0" y="30"/>
                    <a:pt x="0" y="37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04"/>
                    <a:pt x="7" y="315"/>
                    <a:pt x="17" y="321"/>
                  </a:cubicBezTo>
                  <a:moveTo>
                    <a:pt x="64" y="96"/>
                  </a:moveTo>
                  <a:cubicBezTo>
                    <a:pt x="167" y="165"/>
                    <a:pt x="167" y="165"/>
                    <a:pt x="167" y="165"/>
                  </a:cubicBezTo>
                  <a:cubicBezTo>
                    <a:pt x="64" y="233"/>
                    <a:pt x="64" y="233"/>
                    <a:pt x="64" y="233"/>
                  </a:cubicBezTo>
                  <a:lnTo>
                    <a:pt x="64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324">
              <a:extLst>
                <a:ext uri="{FF2B5EF4-FFF2-40B4-BE49-F238E27FC236}">
                  <a16:creationId xmlns:a16="http://schemas.microsoft.com/office/drawing/2014/main" id="{022DA13B-CCF1-409A-8AC9-E806AF0AF2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00713" y="6264275"/>
              <a:ext cx="261938" cy="261938"/>
            </a:xfrm>
            <a:custGeom>
              <a:avLst/>
              <a:gdLst>
                <a:gd name="T0" fmla="*/ 288 w 576"/>
                <a:gd name="T1" fmla="*/ 576 h 576"/>
                <a:gd name="T2" fmla="*/ 576 w 576"/>
                <a:gd name="T3" fmla="*/ 288 h 576"/>
                <a:gd name="T4" fmla="*/ 288 w 576"/>
                <a:gd name="T5" fmla="*/ 0 h 576"/>
                <a:gd name="T6" fmla="*/ 0 w 576"/>
                <a:gd name="T7" fmla="*/ 288 h 576"/>
                <a:gd name="T8" fmla="*/ 288 w 576"/>
                <a:gd name="T9" fmla="*/ 576 h 576"/>
                <a:gd name="T10" fmla="*/ 288 w 576"/>
                <a:gd name="T11" fmla="*/ 64 h 576"/>
                <a:gd name="T12" fmla="*/ 512 w 576"/>
                <a:gd name="T13" fmla="*/ 288 h 576"/>
                <a:gd name="T14" fmla="*/ 288 w 576"/>
                <a:gd name="T15" fmla="*/ 512 h 576"/>
                <a:gd name="T16" fmla="*/ 64 w 576"/>
                <a:gd name="T17" fmla="*/ 288 h 576"/>
                <a:gd name="T18" fmla="*/ 288 w 576"/>
                <a:gd name="T19" fmla="*/ 6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" h="576">
                  <a:moveTo>
                    <a:pt x="288" y="576"/>
                  </a:moveTo>
                  <a:cubicBezTo>
                    <a:pt x="447" y="576"/>
                    <a:pt x="576" y="447"/>
                    <a:pt x="576" y="288"/>
                  </a:cubicBezTo>
                  <a:cubicBezTo>
                    <a:pt x="576" y="128"/>
                    <a:pt x="447" y="0"/>
                    <a:pt x="288" y="0"/>
                  </a:cubicBezTo>
                  <a:cubicBezTo>
                    <a:pt x="129" y="0"/>
                    <a:pt x="0" y="128"/>
                    <a:pt x="0" y="288"/>
                  </a:cubicBezTo>
                  <a:cubicBezTo>
                    <a:pt x="0" y="447"/>
                    <a:pt x="129" y="575"/>
                    <a:pt x="288" y="576"/>
                  </a:cubicBezTo>
                  <a:moveTo>
                    <a:pt x="288" y="64"/>
                  </a:moveTo>
                  <a:cubicBezTo>
                    <a:pt x="412" y="64"/>
                    <a:pt x="512" y="164"/>
                    <a:pt x="512" y="288"/>
                  </a:cubicBezTo>
                  <a:cubicBezTo>
                    <a:pt x="512" y="411"/>
                    <a:pt x="412" y="512"/>
                    <a:pt x="288" y="512"/>
                  </a:cubicBezTo>
                  <a:cubicBezTo>
                    <a:pt x="164" y="512"/>
                    <a:pt x="64" y="411"/>
                    <a:pt x="64" y="288"/>
                  </a:cubicBezTo>
                  <a:cubicBezTo>
                    <a:pt x="64" y="164"/>
                    <a:pt x="165" y="64"/>
                    <a:pt x="288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325">
              <a:extLst>
                <a:ext uri="{FF2B5EF4-FFF2-40B4-BE49-F238E27FC236}">
                  <a16:creationId xmlns:a16="http://schemas.microsoft.com/office/drawing/2014/main" id="{57791A46-629E-401C-AD85-F26BCEB63E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22888" y="6351588"/>
              <a:ext cx="261938" cy="277813"/>
            </a:xfrm>
            <a:custGeom>
              <a:avLst/>
              <a:gdLst>
                <a:gd name="T0" fmla="*/ 32 w 576"/>
                <a:gd name="T1" fmla="*/ 608 h 608"/>
                <a:gd name="T2" fmla="*/ 160 w 576"/>
                <a:gd name="T3" fmla="*/ 608 h 608"/>
                <a:gd name="T4" fmla="*/ 192 w 576"/>
                <a:gd name="T5" fmla="*/ 576 h 608"/>
                <a:gd name="T6" fmla="*/ 480 w 576"/>
                <a:gd name="T7" fmla="*/ 576 h 608"/>
                <a:gd name="T8" fmla="*/ 576 w 576"/>
                <a:gd name="T9" fmla="*/ 480 h 608"/>
                <a:gd name="T10" fmla="*/ 576 w 576"/>
                <a:gd name="T11" fmla="*/ 320 h 608"/>
                <a:gd name="T12" fmla="*/ 480 w 576"/>
                <a:gd name="T13" fmla="*/ 224 h 608"/>
                <a:gd name="T14" fmla="*/ 448 w 576"/>
                <a:gd name="T15" fmla="*/ 224 h 608"/>
                <a:gd name="T16" fmla="*/ 416 w 576"/>
                <a:gd name="T17" fmla="*/ 192 h 608"/>
                <a:gd name="T18" fmla="*/ 416 w 576"/>
                <a:gd name="T19" fmla="*/ 96 h 608"/>
                <a:gd name="T20" fmla="*/ 320 w 576"/>
                <a:gd name="T21" fmla="*/ 0 h 608"/>
                <a:gd name="T22" fmla="*/ 224 w 576"/>
                <a:gd name="T23" fmla="*/ 96 h 608"/>
                <a:gd name="T24" fmla="*/ 224 w 576"/>
                <a:gd name="T25" fmla="*/ 192 h 608"/>
                <a:gd name="T26" fmla="*/ 192 w 576"/>
                <a:gd name="T27" fmla="*/ 224 h 608"/>
                <a:gd name="T28" fmla="*/ 160 w 576"/>
                <a:gd name="T29" fmla="*/ 192 h 608"/>
                <a:gd name="T30" fmla="*/ 32 w 576"/>
                <a:gd name="T31" fmla="*/ 192 h 608"/>
                <a:gd name="T32" fmla="*/ 0 w 576"/>
                <a:gd name="T33" fmla="*/ 224 h 608"/>
                <a:gd name="T34" fmla="*/ 0 w 576"/>
                <a:gd name="T35" fmla="*/ 576 h 608"/>
                <a:gd name="T36" fmla="*/ 32 w 576"/>
                <a:gd name="T37" fmla="*/ 608 h 608"/>
                <a:gd name="T38" fmla="*/ 288 w 576"/>
                <a:gd name="T39" fmla="*/ 192 h 608"/>
                <a:gd name="T40" fmla="*/ 288 w 576"/>
                <a:gd name="T41" fmla="*/ 96 h 608"/>
                <a:gd name="T42" fmla="*/ 320 w 576"/>
                <a:gd name="T43" fmla="*/ 64 h 608"/>
                <a:gd name="T44" fmla="*/ 352 w 576"/>
                <a:gd name="T45" fmla="*/ 96 h 608"/>
                <a:gd name="T46" fmla="*/ 352 w 576"/>
                <a:gd name="T47" fmla="*/ 192 h 608"/>
                <a:gd name="T48" fmla="*/ 448 w 576"/>
                <a:gd name="T49" fmla="*/ 288 h 608"/>
                <a:gd name="T50" fmla="*/ 480 w 576"/>
                <a:gd name="T51" fmla="*/ 288 h 608"/>
                <a:gd name="T52" fmla="*/ 512 w 576"/>
                <a:gd name="T53" fmla="*/ 320 h 608"/>
                <a:gd name="T54" fmla="*/ 512 w 576"/>
                <a:gd name="T55" fmla="*/ 480 h 608"/>
                <a:gd name="T56" fmla="*/ 480 w 576"/>
                <a:gd name="T57" fmla="*/ 512 h 608"/>
                <a:gd name="T58" fmla="*/ 192 w 576"/>
                <a:gd name="T59" fmla="*/ 512 h 608"/>
                <a:gd name="T60" fmla="*/ 192 w 576"/>
                <a:gd name="T61" fmla="*/ 288 h 608"/>
                <a:gd name="T62" fmla="*/ 288 w 576"/>
                <a:gd name="T63" fmla="*/ 192 h 608"/>
                <a:gd name="T64" fmla="*/ 64 w 576"/>
                <a:gd name="T65" fmla="*/ 256 h 608"/>
                <a:gd name="T66" fmla="*/ 128 w 576"/>
                <a:gd name="T67" fmla="*/ 256 h 608"/>
                <a:gd name="T68" fmla="*/ 128 w 576"/>
                <a:gd name="T69" fmla="*/ 544 h 608"/>
                <a:gd name="T70" fmla="*/ 64 w 576"/>
                <a:gd name="T71" fmla="*/ 544 h 608"/>
                <a:gd name="T72" fmla="*/ 64 w 576"/>
                <a:gd name="T73" fmla="*/ 25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6" h="608">
                  <a:moveTo>
                    <a:pt x="32" y="608"/>
                  </a:moveTo>
                  <a:cubicBezTo>
                    <a:pt x="160" y="608"/>
                    <a:pt x="160" y="608"/>
                    <a:pt x="160" y="608"/>
                  </a:cubicBezTo>
                  <a:cubicBezTo>
                    <a:pt x="178" y="608"/>
                    <a:pt x="192" y="593"/>
                    <a:pt x="192" y="576"/>
                  </a:cubicBezTo>
                  <a:cubicBezTo>
                    <a:pt x="480" y="576"/>
                    <a:pt x="480" y="576"/>
                    <a:pt x="480" y="576"/>
                  </a:cubicBezTo>
                  <a:cubicBezTo>
                    <a:pt x="533" y="576"/>
                    <a:pt x="576" y="533"/>
                    <a:pt x="576" y="480"/>
                  </a:cubicBezTo>
                  <a:cubicBezTo>
                    <a:pt x="576" y="320"/>
                    <a:pt x="576" y="320"/>
                    <a:pt x="576" y="320"/>
                  </a:cubicBezTo>
                  <a:cubicBezTo>
                    <a:pt x="576" y="267"/>
                    <a:pt x="533" y="224"/>
                    <a:pt x="480" y="22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31" y="224"/>
                    <a:pt x="416" y="209"/>
                    <a:pt x="416" y="192"/>
                  </a:cubicBezTo>
                  <a:cubicBezTo>
                    <a:pt x="416" y="96"/>
                    <a:pt x="416" y="96"/>
                    <a:pt x="416" y="96"/>
                  </a:cubicBezTo>
                  <a:cubicBezTo>
                    <a:pt x="416" y="43"/>
                    <a:pt x="373" y="0"/>
                    <a:pt x="320" y="0"/>
                  </a:cubicBezTo>
                  <a:cubicBezTo>
                    <a:pt x="267" y="0"/>
                    <a:pt x="224" y="43"/>
                    <a:pt x="224" y="96"/>
                  </a:cubicBezTo>
                  <a:cubicBezTo>
                    <a:pt x="224" y="192"/>
                    <a:pt x="224" y="192"/>
                    <a:pt x="224" y="192"/>
                  </a:cubicBezTo>
                  <a:cubicBezTo>
                    <a:pt x="224" y="209"/>
                    <a:pt x="210" y="224"/>
                    <a:pt x="192" y="224"/>
                  </a:cubicBezTo>
                  <a:cubicBezTo>
                    <a:pt x="192" y="206"/>
                    <a:pt x="178" y="192"/>
                    <a:pt x="160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15" y="192"/>
                    <a:pt x="0" y="206"/>
                    <a:pt x="0" y="224"/>
                  </a:cubicBezTo>
                  <a:cubicBezTo>
                    <a:pt x="0" y="576"/>
                    <a:pt x="0" y="576"/>
                    <a:pt x="0" y="576"/>
                  </a:cubicBezTo>
                  <a:cubicBezTo>
                    <a:pt x="0" y="593"/>
                    <a:pt x="15" y="608"/>
                    <a:pt x="32" y="608"/>
                  </a:cubicBezTo>
                  <a:moveTo>
                    <a:pt x="288" y="192"/>
                  </a:moveTo>
                  <a:cubicBezTo>
                    <a:pt x="288" y="96"/>
                    <a:pt x="288" y="96"/>
                    <a:pt x="288" y="96"/>
                  </a:cubicBezTo>
                  <a:cubicBezTo>
                    <a:pt x="288" y="78"/>
                    <a:pt x="303" y="64"/>
                    <a:pt x="320" y="64"/>
                  </a:cubicBezTo>
                  <a:cubicBezTo>
                    <a:pt x="338" y="64"/>
                    <a:pt x="352" y="78"/>
                    <a:pt x="352" y="96"/>
                  </a:cubicBezTo>
                  <a:cubicBezTo>
                    <a:pt x="352" y="192"/>
                    <a:pt x="352" y="192"/>
                    <a:pt x="352" y="192"/>
                  </a:cubicBezTo>
                  <a:cubicBezTo>
                    <a:pt x="352" y="245"/>
                    <a:pt x="395" y="288"/>
                    <a:pt x="448" y="288"/>
                  </a:cubicBezTo>
                  <a:cubicBezTo>
                    <a:pt x="480" y="288"/>
                    <a:pt x="480" y="288"/>
                    <a:pt x="480" y="288"/>
                  </a:cubicBezTo>
                  <a:cubicBezTo>
                    <a:pt x="498" y="288"/>
                    <a:pt x="512" y="302"/>
                    <a:pt x="512" y="320"/>
                  </a:cubicBezTo>
                  <a:cubicBezTo>
                    <a:pt x="512" y="480"/>
                    <a:pt x="512" y="480"/>
                    <a:pt x="512" y="480"/>
                  </a:cubicBezTo>
                  <a:cubicBezTo>
                    <a:pt x="512" y="497"/>
                    <a:pt x="498" y="512"/>
                    <a:pt x="480" y="512"/>
                  </a:cubicBezTo>
                  <a:cubicBezTo>
                    <a:pt x="192" y="512"/>
                    <a:pt x="192" y="512"/>
                    <a:pt x="192" y="512"/>
                  </a:cubicBezTo>
                  <a:cubicBezTo>
                    <a:pt x="192" y="288"/>
                    <a:pt x="192" y="288"/>
                    <a:pt x="192" y="288"/>
                  </a:cubicBezTo>
                  <a:cubicBezTo>
                    <a:pt x="245" y="288"/>
                    <a:pt x="288" y="245"/>
                    <a:pt x="288" y="192"/>
                  </a:cubicBezTo>
                  <a:moveTo>
                    <a:pt x="64" y="256"/>
                  </a:moveTo>
                  <a:cubicBezTo>
                    <a:pt x="128" y="256"/>
                    <a:pt x="128" y="256"/>
                    <a:pt x="128" y="256"/>
                  </a:cubicBezTo>
                  <a:cubicBezTo>
                    <a:pt x="128" y="544"/>
                    <a:pt x="128" y="544"/>
                    <a:pt x="128" y="544"/>
                  </a:cubicBezTo>
                  <a:cubicBezTo>
                    <a:pt x="64" y="544"/>
                    <a:pt x="64" y="544"/>
                    <a:pt x="64" y="544"/>
                  </a:cubicBezTo>
                  <a:lnTo>
                    <a:pt x="64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326">
              <a:extLst>
                <a:ext uri="{FF2B5EF4-FFF2-40B4-BE49-F238E27FC236}">
                  <a16:creationId xmlns:a16="http://schemas.microsoft.com/office/drawing/2014/main" id="{71161664-B453-4E4E-A80B-1687C1744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2788" y="6697663"/>
              <a:ext cx="188913" cy="157163"/>
            </a:xfrm>
            <a:custGeom>
              <a:avLst/>
              <a:gdLst>
                <a:gd name="T0" fmla="*/ 241 w 414"/>
                <a:gd name="T1" fmla="*/ 26 h 346"/>
                <a:gd name="T2" fmla="*/ 207 w 414"/>
                <a:gd name="T3" fmla="*/ 49 h 346"/>
                <a:gd name="T4" fmla="*/ 172 w 414"/>
                <a:gd name="T5" fmla="*/ 26 h 346"/>
                <a:gd name="T6" fmla="*/ 51 w 414"/>
                <a:gd name="T7" fmla="*/ 38 h 346"/>
                <a:gd name="T8" fmla="*/ 37 w 414"/>
                <a:gd name="T9" fmla="*/ 51 h 346"/>
                <a:gd name="T10" fmla="*/ 37 w 414"/>
                <a:gd name="T11" fmla="*/ 187 h 346"/>
                <a:gd name="T12" fmla="*/ 184 w 414"/>
                <a:gd name="T13" fmla="*/ 334 h 346"/>
                <a:gd name="T14" fmla="*/ 229 w 414"/>
                <a:gd name="T15" fmla="*/ 334 h 346"/>
                <a:gd name="T16" fmla="*/ 376 w 414"/>
                <a:gd name="T17" fmla="*/ 187 h 346"/>
                <a:gd name="T18" fmla="*/ 376 w 414"/>
                <a:gd name="T19" fmla="*/ 51 h 346"/>
                <a:gd name="T20" fmla="*/ 362 w 414"/>
                <a:gd name="T21" fmla="*/ 38 h 346"/>
                <a:gd name="T22" fmla="*/ 241 w 414"/>
                <a:gd name="T23" fmla="*/ 26 h 346"/>
                <a:gd name="T24" fmla="*/ 317 w 414"/>
                <a:gd name="T25" fmla="*/ 83 h 346"/>
                <a:gd name="T26" fmla="*/ 331 w 414"/>
                <a:gd name="T27" fmla="*/ 96 h 346"/>
                <a:gd name="T28" fmla="*/ 331 w 414"/>
                <a:gd name="T29" fmla="*/ 142 h 346"/>
                <a:gd name="T30" fmla="*/ 331 w 414"/>
                <a:gd name="T31" fmla="*/ 142 h 346"/>
                <a:gd name="T32" fmla="*/ 207 w 414"/>
                <a:gd name="T33" fmla="*/ 266 h 346"/>
                <a:gd name="T34" fmla="*/ 83 w 414"/>
                <a:gd name="T35" fmla="*/ 142 h 346"/>
                <a:gd name="T36" fmla="*/ 83 w 414"/>
                <a:gd name="T37" fmla="*/ 97 h 346"/>
                <a:gd name="T38" fmla="*/ 96 w 414"/>
                <a:gd name="T39" fmla="*/ 83 h 346"/>
                <a:gd name="T40" fmla="*/ 137 w 414"/>
                <a:gd name="T41" fmla="*/ 79 h 346"/>
                <a:gd name="T42" fmla="*/ 189 w 414"/>
                <a:gd name="T43" fmla="*/ 114 h 346"/>
                <a:gd name="T44" fmla="*/ 224 w 414"/>
                <a:gd name="T45" fmla="*/ 114 h 346"/>
                <a:gd name="T46" fmla="*/ 277 w 414"/>
                <a:gd name="T47" fmla="*/ 79 h 346"/>
                <a:gd name="T48" fmla="*/ 317 w 414"/>
                <a:gd name="T49" fmla="*/ 83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4" h="346">
                  <a:moveTo>
                    <a:pt x="241" y="26"/>
                  </a:moveTo>
                  <a:cubicBezTo>
                    <a:pt x="207" y="49"/>
                    <a:pt x="207" y="49"/>
                    <a:pt x="207" y="49"/>
                  </a:cubicBezTo>
                  <a:cubicBezTo>
                    <a:pt x="172" y="26"/>
                    <a:pt x="172" y="26"/>
                    <a:pt x="172" y="26"/>
                  </a:cubicBezTo>
                  <a:cubicBezTo>
                    <a:pt x="134" y="0"/>
                    <a:pt x="83" y="5"/>
                    <a:pt x="51" y="38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0" y="89"/>
                    <a:pt x="0" y="149"/>
                    <a:pt x="37" y="187"/>
                  </a:cubicBezTo>
                  <a:cubicBezTo>
                    <a:pt x="184" y="334"/>
                    <a:pt x="184" y="334"/>
                    <a:pt x="184" y="334"/>
                  </a:cubicBezTo>
                  <a:cubicBezTo>
                    <a:pt x="197" y="346"/>
                    <a:pt x="217" y="346"/>
                    <a:pt x="229" y="334"/>
                  </a:cubicBezTo>
                  <a:cubicBezTo>
                    <a:pt x="376" y="187"/>
                    <a:pt x="376" y="187"/>
                    <a:pt x="376" y="187"/>
                  </a:cubicBezTo>
                  <a:cubicBezTo>
                    <a:pt x="414" y="149"/>
                    <a:pt x="414" y="89"/>
                    <a:pt x="376" y="51"/>
                  </a:cubicBezTo>
                  <a:cubicBezTo>
                    <a:pt x="362" y="38"/>
                    <a:pt x="362" y="38"/>
                    <a:pt x="362" y="38"/>
                  </a:cubicBezTo>
                  <a:cubicBezTo>
                    <a:pt x="330" y="5"/>
                    <a:pt x="279" y="0"/>
                    <a:pt x="241" y="26"/>
                  </a:cubicBezTo>
                  <a:moveTo>
                    <a:pt x="317" y="83"/>
                  </a:moveTo>
                  <a:cubicBezTo>
                    <a:pt x="331" y="96"/>
                    <a:pt x="331" y="96"/>
                    <a:pt x="331" y="96"/>
                  </a:cubicBezTo>
                  <a:cubicBezTo>
                    <a:pt x="343" y="109"/>
                    <a:pt x="343" y="129"/>
                    <a:pt x="331" y="142"/>
                  </a:cubicBezTo>
                  <a:cubicBezTo>
                    <a:pt x="331" y="142"/>
                    <a:pt x="331" y="142"/>
                    <a:pt x="331" y="142"/>
                  </a:cubicBezTo>
                  <a:cubicBezTo>
                    <a:pt x="207" y="266"/>
                    <a:pt x="207" y="266"/>
                    <a:pt x="207" y="266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70" y="129"/>
                    <a:pt x="70" y="109"/>
                    <a:pt x="83" y="97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107" y="72"/>
                    <a:pt x="124" y="70"/>
                    <a:pt x="137" y="79"/>
                  </a:cubicBezTo>
                  <a:cubicBezTo>
                    <a:pt x="189" y="114"/>
                    <a:pt x="189" y="114"/>
                    <a:pt x="189" y="114"/>
                  </a:cubicBezTo>
                  <a:cubicBezTo>
                    <a:pt x="200" y="121"/>
                    <a:pt x="214" y="121"/>
                    <a:pt x="224" y="114"/>
                  </a:cubicBezTo>
                  <a:cubicBezTo>
                    <a:pt x="277" y="79"/>
                    <a:pt x="277" y="79"/>
                    <a:pt x="277" y="79"/>
                  </a:cubicBezTo>
                  <a:cubicBezTo>
                    <a:pt x="290" y="70"/>
                    <a:pt x="306" y="72"/>
                    <a:pt x="317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327">
              <a:extLst>
                <a:ext uri="{FF2B5EF4-FFF2-40B4-BE49-F238E27FC236}">
                  <a16:creationId xmlns:a16="http://schemas.microsoft.com/office/drawing/2014/main" id="{C7078CAA-B72F-4466-AC95-8B1F5DBC6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000" y="6581775"/>
              <a:ext cx="42863" cy="65088"/>
            </a:xfrm>
            <a:custGeom>
              <a:avLst/>
              <a:gdLst>
                <a:gd name="T0" fmla="*/ 0 w 27"/>
                <a:gd name="T1" fmla="*/ 37 h 41"/>
                <a:gd name="T2" fmla="*/ 10 w 27"/>
                <a:gd name="T3" fmla="*/ 0 h 41"/>
                <a:gd name="T4" fmla="*/ 27 w 27"/>
                <a:gd name="T5" fmla="*/ 4 h 41"/>
                <a:gd name="T6" fmla="*/ 18 w 27"/>
                <a:gd name="T7" fmla="*/ 41 h 41"/>
                <a:gd name="T8" fmla="*/ 0 w 27"/>
                <a:gd name="T9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1">
                  <a:moveTo>
                    <a:pt x="0" y="37"/>
                  </a:moveTo>
                  <a:lnTo>
                    <a:pt x="10" y="0"/>
                  </a:lnTo>
                  <a:lnTo>
                    <a:pt x="27" y="4"/>
                  </a:lnTo>
                  <a:lnTo>
                    <a:pt x="18" y="41"/>
                  </a:ln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328">
              <a:extLst>
                <a:ext uri="{FF2B5EF4-FFF2-40B4-BE49-F238E27FC236}">
                  <a16:creationId xmlns:a16="http://schemas.microsoft.com/office/drawing/2014/main" id="{EE8EE225-5C1A-41FF-B9F4-6493337C6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3100" y="6630988"/>
              <a:ext cx="71438" cy="53975"/>
            </a:xfrm>
            <a:custGeom>
              <a:avLst/>
              <a:gdLst>
                <a:gd name="T0" fmla="*/ 0 w 45"/>
                <a:gd name="T1" fmla="*/ 18 h 34"/>
                <a:gd name="T2" fmla="*/ 36 w 45"/>
                <a:gd name="T3" fmla="*/ 0 h 34"/>
                <a:gd name="T4" fmla="*/ 45 w 45"/>
                <a:gd name="T5" fmla="*/ 16 h 34"/>
                <a:gd name="T6" fmla="*/ 8 w 45"/>
                <a:gd name="T7" fmla="*/ 34 h 34"/>
                <a:gd name="T8" fmla="*/ 0 w 45"/>
                <a:gd name="T9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4">
                  <a:moveTo>
                    <a:pt x="0" y="18"/>
                  </a:moveTo>
                  <a:lnTo>
                    <a:pt x="36" y="0"/>
                  </a:lnTo>
                  <a:lnTo>
                    <a:pt x="45" y="16"/>
                  </a:lnTo>
                  <a:lnTo>
                    <a:pt x="8" y="34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329">
              <a:extLst>
                <a:ext uri="{FF2B5EF4-FFF2-40B4-BE49-F238E27FC236}">
                  <a16:creationId xmlns:a16="http://schemas.microsoft.com/office/drawing/2014/main" id="{F649FDD2-009E-464F-92EB-021868FB9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000" y="6916738"/>
              <a:ext cx="42863" cy="65088"/>
            </a:xfrm>
            <a:custGeom>
              <a:avLst/>
              <a:gdLst>
                <a:gd name="T0" fmla="*/ 0 w 27"/>
                <a:gd name="T1" fmla="*/ 4 h 41"/>
                <a:gd name="T2" fmla="*/ 18 w 27"/>
                <a:gd name="T3" fmla="*/ 0 h 41"/>
                <a:gd name="T4" fmla="*/ 27 w 27"/>
                <a:gd name="T5" fmla="*/ 36 h 41"/>
                <a:gd name="T6" fmla="*/ 10 w 27"/>
                <a:gd name="T7" fmla="*/ 41 h 41"/>
                <a:gd name="T8" fmla="*/ 0 w 27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1">
                  <a:moveTo>
                    <a:pt x="0" y="4"/>
                  </a:moveTo>
                  <a:lnTo>
                    <a:pt x="18" y="0"/>
                  </a:lnTo>
                  <a:lnTo>
                    <a:pt x="27" y="36"/>
                  </a:lnTo>
                  <a:lnTo>
                    <a:pt x="10" y="41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330">
              <a:extLst>
                <a:ext uri="{FF2B5EF4-FFF2-40B4-BE49-F238E27FC236}">
                  <a16:creationId xmlns:a16="http://schemas.microsoft.com/office/drawing/2014/main" id="{D2773847-B1C3-47D9-B1EB-5C95747F5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3100" y="6877050"/>
              <a:ext cx="71438" cy="55563"/>
            </a:xfrm>
            <a:custGeom>
              <a:avLst/>
              <a:gdLst>
                <a:gd name="T0" fmla="*/ 0 w 45"/>
                <a:gd name="T1" fmla="*/ 17 h 35"/>
                <a:gd name="T2" fmla="*/ 8 w 45"/>
                <a:gd name="T3" fmla="*/ 0 h 35"/>
                <a:gd name="T4" fmla="*/ 45 w 45"/>
                <a:gd name="T5" fmla="*/ 19 h 35"/>
                <a:gd name="T6" fmla="*/ 36 w 45"/>
                <a:gd name="T7" fmla="*/ 35 h 35"/>
                <a:gd name="T8" fmla="*/ 0 w 45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5">
                  <a:moveTo>
                    <a:pt x="0" y="17"/>
                  </a:moveTo>
                  <a:lnTo>
                    <a:pt x="8" y="0"/>
                  </a:lnTo>
                  <a:lnTo>
                    <a:pt x="45" y="19"/>
                  </a:lnTo>
                  <a:lnTo>
                    <a:pt x="36" y="35"/>
                  </a:ln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331">
              <a:extLst>
                <a:ext uri="{FF2B5EF4-FFF2-40B4-BE49-F238E27FC236}">
                  <a16:creationId xmlns:a16="http://schemas.microsoft.com/office/drawing/2014/main" id="{EBE8B85D-A24C-4EE5-B884-6D0C5984A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6838" y="6235700"/>
              <a:ext cx="334963" cy="349250"/>
            </a:xfrm>
            <a:custGeom>
              <a:avLst/>
              <a:gdLst>
                <a:gd name="T0" fmla="*/ 0 w 736"/>
                <a:gd name="T1" fmla="*/ 768 h 768"/>
                <a:gd name="T2" fmla="*/ 64 w 736"/>
                <a:gd name="T3" fmla="*/ 768 h 768"/>
                <a:gd name="T4" fmla="*/ 736 w 736"/>
                <a:gd name="T5" fmla="*/ 64 h 768"/>
                <a:gd name="T6" fmla="*/ 736 w 736"/>
                <a:gd name="T7" fmla="*/ 0 h 768"/>
                <a:gd name="T8" fmla="*/ 0 w 736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6" h="768">
                  <a:moveTo>
                    <a:pt x="0" y="768"/>
                  </a:moveTo>
                  <a:cubicBezTo>
                    <a:pt x="64" y="768"/>
                    <a:pt x="64" y="768"/>
                    <a:pt x="64" y="768"/>
                  </a:cubicBezTo>
                  <a:cubicBezTo>
                    <a:pt x="64" y="333"/>
                    <a:pt x="322" y="64"/>
                    <a:pt x="736" y="64"/>
                  </a:cubicBezTo>
                  <a:cubicBezTo>
                    <a:pt x="736" y="0"/>
                    <a:pt x="736" y="0"/>
                    <a:pt x="736" y="0"/>
                  </a:cubicBezTo>
                  <a:cubicBezTo>
                    <a:pt x="282" y="0"/>
                    <a:pt x="0" y="294"/>
                    <a:pt x="0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0" name="Group 67">
            <a:extLst>
              <a:ext uri="{FF2B5EF4-FFF2-40B4-BE49-F238E27FC236}">
                <a16:creationId xmlns:a16="http://schemas.microsoft.com/office/drawing/2014/main" id="{990933EB-5284-4786-9CEC-947CB3BE068E}"/>
              </a:ext>
            </a:extLst>
          </p:cNvPr>
          <p:cNvGrpSpPr/>
          <p:nvPr/>
        </p:nvGrpSpPr>
        <p:grpSpPr>
          <a:xfrm>
            <a:off x="5325489" y="2352686"/>
            <a:ext cx="357872" cy="361096"/>
            <a:chOff x="5160963" y="6176962"/>
            <a:chExt cx="881063" cy="88900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1" name="Freeform 320">
              <a:extLst>
                <a:ext uri="{FF2B5EF4-FFF2-40B4-BE49-F238E27FC236}">
                  <a16:creationId xmlns:a16="http://schemas.microsoft.com/office/drawing/2014/main" id="{FE42A732-543E-4F87-AD51-4FDDCF411F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0963" y="6176962"/>
              <a:ext cx="881063" cy="889001"/>
            </a:xfrm>
            <a:custGeom>
              <a:avLst/>
              <a:gdLst>
                <a:gd name="T0" fmla="*/ 231 w 1936"/>
                <a:gd name="T1" fmla="*/ 1888 h 1952"/>
                <a:gd name="T2" fmla="*/ 482 w 1936"/>
                <a:gd name="T3" fmla="*/ 1952 h 1952"/>
                <a:gd name="T4" fmla="*/ 545 w 1936"/>
                <a:gd name="T5" fmla="*/ 1875 h 1952"/>
                <a:gd name="T6" fmla="*/ 475 w 1936"/>
                <a:gd name="T7" fmla="*/ 1536 h 1952"/>
                <a:gd name="T8" fmla="*/ 1219 w 1936"/>
                <a:gd name="T9" fmla="*/ 1952 h 1952"/>
                <a:gd name="T10" fmla="*/ 1920 w 1936"/>
                <a:gd name="T11" fmla="*/ 1305 h 1952"/>
                <a:gd name="T12" fmla="*/ 1822 w 1936"/>
                <a:gd name="T13" fmla="*/ 762 h 1952"/>
                <a:gd name="T14" fmla="*/ 1410 w 1936"/>
                <a:gd name="T15" fmla="*/ 36 h 1952"/>
                <a:gd name="T16" fmla="*/ 892 w 1936"/>
                <a:gd name="T17" fmla="*/ 276 h 1952"/>
                <a:gd name="T18" fmla="*/ 167 w 1936"/>
                <a:gd name="T19" fmla="*/ 753 h 1952"/>
                <a:gd name="T20" fmla="*/ 2 w 1936"/>
                <a:gd name="T21" fmla="*/ 1315 h 1952"/>
                <a:gd name="T22" fmla="*/ 258 w 1936"/>
                <a:gd name="T23" fmla="*/ 1152 h 1952"/>
                <a:gd name="T24" fmla="*/ 322 w 1936"/>
                <a:gd name="T25" fmla="*/ 1472 h 1952"/>
                <a:gd name="T26" fmla="*/ 258 w 1936"/>
                <a:gd name="T27" fmla="*/ 1152 h 1952"/>
                <a:gd name="T28" fmla="*/ 295 w 1936"/>
                <a:gd name="T29" fmla="*/ 1884 h 1952"/>
                <a:gd name="T30" fmla="*/ 393 w 1936"/>
                <a:gd name="T31" fmla="*/ 1536 h 1952"/>
                <a:gd name="T32" fmla="*/ 386 w 1936"/>
                <a:gd name="T33" fmla="*/ 1472 h 1952"/>
                <a:gd name="T34" fmla="*/ 475 w 1936"/>
                <a:gd name="T35" fmla="*/ 1152 h 1952"/>
                <a:gd name="T36" fmla="*/ 898 w 1936"/>
                <a:gd name="T37" fmla="*/ 1057 h 1952"/>
                <a:gd name="T38" fmla="*/ 748 w 1936"/>
                <a:gd name="T39" fmla="*/ 1516 h 1952"/>
                <a:gd name="T40" fmla="*/ 386 w 1936"/>
                <a:gd name="T41" fmla="*/ 1472 h 1952"/>
                <a:gd name="T42" fmla="*/ 1058 w 1936"/>
                <a:gd name="T43" fmla="*/ 1619 h 1952"/>
                <a:gd name="T44" fmla="*/ 962 w 1936"/>
                <a:gd name="T45" fmla="*/ 1036 h 1952"/>
                <a:gd name="T46" fmla="*/ 231 w 1936"/>
                <a:gd name="T47" fmla="*/ 761 h 1952"/>
                <a:gd name="T48" fmla="*/ 875 w 1936"/>
                <a:gd name="T49" fmla="*/ 338 h 1952"/>
                <a:gd name="T50" fmla="*/ 1717 w 1936"/>
                <a:gd name="T51" fmla="*/ 181 h 1952"/>
                <a:gd name="T52" fmla="*/ 1761 w 1936"/>
                <a:gd name="T53" fmla="*/ 909 h 1952"/>
                <a:gd name="T54" fmla="*/ 1168 w 1936"/>
                <a:gd name="T55" fmla="*/ 1885 h 1952"/>
                <a:gd name="T56" fmla="*/ 728 w 1936"/>
                <a:gd name="T57" fmla="*/ 1577 h 1952"/>
                <a:gd name="T58" fmla="*/ 1090 w 1936"/>
                <a:gd name="T59" fmla="*/ 1696 h 1952"/>
                <a:gd name="T60" fmla="*/ 1122 w 1936"/>
                <a:gd name="T61" fmla="*/ 1504 h 1952"/>
                <a:gd name="T62" fmla="*/ 1250 w 1936"/>
                <a:gd name="T63" fmla="*/ 1248 h 1952"/>
                <a:gd name="T64" fmla="*/ 1122 w 1936"/>
                <a:gd name="T65" fmla="*/ 960 h 1952"/>
                <a:gd name="T66" fmla="*/ 1080 w 1936"/>
                <a:gd name="T67" fmla="*/ 929 h 1952"/>
                <a:gd name="T68" fmla="*/ 475 w 1936"/>
                <a:gd name="T69" fmla="*/ 1088 h 1952"/>
                <a:gd name="T70" fmla="*/ 231 w 1936"/>
                <a:gd name="T71" fmla="*/ 761 h 1952"/>
                <a:gd name="T72" fmla="*/ 1186 w 1936"/>
                <a:gd name="T73" fmla="*/ 1248 h 1952"/>
                <a:gd name="T74" fmla="*/ 1122 w 1936"/>
                <a:gd name="T75" fmla="*/ 1440 h 1952"/>
                <a:gd name="T76" fmla="*/ 194 w 1936"/>
                <a:gd name="T77" fmla="*/ 1155 h 1952"/>
                <a:gd name="T78" fmla="*/ 69 w 1936"/>
                <a:gd name="T79" fmla="*/ 1280 h 1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6" h="1952">
                  <a:moveTo>
                    <a:pt x="197" y="1533"/>
                  </a:moveTo>
                  <a:cubicBezTo>
                    <a:pt x="231" y="1888"/>
                    <a:pt x="231" y="1888"/>
                    <a:pt x="231" y="1888"/>
                  </a:cubicBezTo>
                  <a:cubicBezTo>
                    <a:pt x="231" y="1923"/>
                    <a:pt x="260" y="1952"/>
                    <a:pt x="295" y="1952"/>
                  </a:cubicBezTo>
                  <a:cubicBezTo>
                    <a:pt x="482" y="1952"/>
                    <a:pt x="482" y="1952"/>
                    <a:pt x="482" y="1952"/>
                  </a:cubicBezTo>
                  <a:cubicBezTo>
                    <a:pt x="501" y="1952"/>
                    <a:pt x="519" y="1943"/>
                    <a:pt x="531" y="1929"/>
                  </a:cubicBezTo>
                  <a:cubicBezTo>
                    <a:pt x="543" y="1914"/>
                    <a:pt x="549" y="1894"/>
                    <a:pt x="545" y="1875"/>
                  </a:cubicBezTo>
                  <a:cubicBezTo>
                    <a:pt x="459" y="1536"/>
                    <a:pt x="459" y="1536"/>
                    <a:pt x="459" y="1536"/>
                  </a:cubicBezTo>
                  <a:cubicBezTo>
                    <a:pt x="475" y="1536"/>
                    <a:pt x="475" y="1536"/>
                    <a:pt x="475" y="1536"/>
                  </a:cubicBezTo>
                  <a:cubicBezTo>
                    <a:pt x="511" y="1536"/>
                    <a:pt x="546" y="1538"/>
                    <a:pt x="581" y="1543"/>
                  </a:cubicBezTo>
                  <a:cubicBezTo>
                    <a:pt x="696" y="1792"/>
                    <a:pt x="945" y="1952"/>
                    <a:pt x="1219" y="1952"/>
                  </a:cubicBezTo>
                  <a:cubicBezTo>
                    <a:pt x="1240" y="1952"/>
                    <a:pt x="1262" y="1951"/>
                    <a:pt x="1283" y="1949"/>
                  </a:cubicBezTo>
                  <a:cubicBezTo>
                    <a:pt x="1623" y="1915"/>
                    <a:pt x="1890" y="1645"/>
                    <a:pt x="1920" y="1305"/>
                  </a:cubicBezTo>
                  <a:cubicBezTo>
                    <a:pt x="1933" y="1154"/>
                    <a:pt x="1896" y="1003"/>
                    <a:pt x="1815" y="875"/>
                  </a:cubicBezTo>
                  <a:cubicBezTo>
                    <a:pt x="1793" y="840"/>
                    <a:pt x="1796" y="794"/>
                    <a:pt x="1822" y="762"/>
                  </a:cubicBezTo>
                  <a:cubicBezTo>
                    <a:pt x="1902" y="664"/>
                    <a:pt x="1936" y="538"/>
                    <a:pt x="1918" y="414"/>
                  </a:cubicBezTo>
                  <a:cubicBezTo>
                    <a:pt x="1882" y="170"/>
                    <a:pt x="1654" y="0"/>
                    <a:pt x="1410" y="36"/>
                  </a:cubicBezTo>
                  <a:cubicBezTo>
                    <a:pt x="1299" y="52"/>
                    <a:pt x="1199" y="109"/>
                    <a:pt x="1128" y="195"/>
                  </a:cubicBezTo>
                  <a:cubicBezTo>
                    <a:pt x="1072" y="267"/>
                    <a:pt x="980" y="298"/>
                    <a:pt x="892" y="276"/>
                  </a:cubicBezTo>
                  <a:cubicBezTo>
                    <a:pt x="818" y="256"/>
                    <a:pt x="741" y="250"/>
                    <a:pt x="665" y="260"/>
                  </a:cubicBezTo>
                  <a:cubicBezTo>
                    <a:pt x="407" y="295"/>
                    <a:pt x="205" y="496"/>
                    <a:pt x="167" y="753"/>
                  </a:cubicBezTo>
                  <a:cubicBezTo>
                    <a:pt x="152" y="867"/>
                    <a:pt x="171" y="984"/>
                    <a:pt x="223" y="1088"/>
                  </a:cubicBezTo>
                  <a:cubicBezTo>
                    <a:pt x="99" y="1090"/>
                    <a:pt x="0" y="1191"/>
                    <a:pt x="2" y="1315"/>
                  </a:cubicBezTo>
                  <a:cubicBezTo>
                    <a:pt x="4" y="1426"/>
                    <a:pt x="87" y="1519"/>
                    <a:pt x="197" y="1533"/>
                  </a:cubicBezTo>
                  <a:moveTo>
                    <a:pt x="258" y="1152"/>
                  </a:moveTo>
                  <a:cubicBezTo>
                    <a:pt x="322" y="1152"/>
                    <a:pt x="322" y="1152"/>
                    <a:pt x="322" y="1152"/>
                  </a:cubicBezTo>
                  <a:cubicBezTo>
                    <a:pt x="322" y="1472"/>
                    <a:pt x="322" y="1472"/>
                    <a:pt x="322" y="1472"/>
                  </a:cubicBezTo>
                  <a:cubicBezTo>
                    <a:pt x="258" y="1472"/>
                    <a:pt x="258" y="1472"/>
                    <a:pt x="258" y="1472"/>
                  </a:cubicBezTo>
                  <a:lnTo>
                    <a:pt x="258" y="1152"/>
                  </a:lnTo>
                  <a:close/>
                  <a:moveTo>
                    <a:pt x="482" y="1888"/>
                  </a:moveTo>
                  <a:cubicBezTo>
                    <a:pt x="295" y="1884"/>
                    <a:pt x="295" y="1884"/>
                    <a:pt x="295" y="1884"/>
                  </a:cubicBezTo>
                  <a:cubicBezTo>
                    <a:pt x="261" y="1536"/>
                    <a:pt x="261" y="1536"/>
                    <a:pt x="261" y="1536"/>
                  </a:cubicBezTo>
                  <a:cubicBezTo>
                    <a:pt x="393" y="1536"/>
                    <a:pt x="393" y="1536"/>
                    <a:pt x="393" y="1536"/>
                  </a:cubicBezTo>
                  <a:lnTo>
                    <a:pt x="482" y="1888"/>
                  </a:lnTo>
                  <a:close/>
                  <a:moveTo>
                    <a:pt x="386" y="1472"/>
                  </a:moveTo>
                  <a:cubicBezTo>
                    <a:pt x="386" y="1152"/>
                    <a:pt x="386" y="1152"/>
                    <a:pt x="386" y="1152"/>
                  </a:cubicBezTo>
                  <a:cubicBezTo>
                    <a:pt x="475" y="1152"/>
                    <a:pt x="475" y="1152"/>
                    <a:pt x="475" y="1152"/>
                  </a:cubicBezTo>
                  <a:cubicBezTo>
                    <a:pt x="568" y="1152"/>
                    <a:pt x="660" y="1137"/>
                    <a:pt x="748" y="1107"/>
                  </a:cubicBezTo>
                  <a:cubicBezTo>
                    <a:pt x="898" y="1057"/>
                    <a:pt x="898" y="1057"/>
                    <a:pt x="898" y="1057"/>
                  </a:cubicBezTo>
                  <a:cubicBezTo>
                    <a:pt x="898" y="1566"/>
                    <a:pt x="898" y="1566"/>
                    <a:pt x="898" y="1566"/>
                  </a:cubicBezTo>
                  <a:cubicBezTo>
                    <a:pt x="748" y="1516"/>
                    <a:pt x="748" y="1516"/>
                    <a:pt x="748" y="1516"/>
                  </a:cubicBezTo>
                  <a:cubicBezTo>
                    <a:pt x="660" y="1487"/>
                    <a:pt x="568" y="1472"/>
                    <a:pt x="475" y="1472"/>
                  </a:cubicBezTo>
                  <a:lnTo>
                    <a:pt x="386" y="1472"/>
                  </a:lnTo>
                  <a:close/>
                  <a:moveTo>
                    <a:pt x="1058" y="1004"/>
                  </a:moveTo>
                  <a:cubicBezTo>
                    <a:pt x="1058" y="1619"/>
                    <a:pt x="1058" y="1619"/>
                    <a:pt x="1058" y="1619"/>
                  </a:cubicBezTo>
                  <a:cubicBezTo>
                    <a:pt x="962" y="1587"/>
                    <a:pt x="962" y="1587"/>
                    <a:pt x="962" y="1587"/>
                  </a:cubicBezTo>
                  <a:cubicBezTo>
                    <a:pt x="962" y="1036"/>
                    <a:pt x="962" y="1036"/>
                    <a:pt x="962" y="1036"/>
                  </a:cubicBezTo>
                  <a:lnTo>
                    <a:pt x="1058" y="1004"/>
                  </a:lnTo>
                  <a:close/>
                  <a:moveTo>
                    <a:pt x="231" y="761"/>
                  </a:moveTo>
                  <a:cubicBezTo>
                    <a:pt x="270" y="481"/>
                    <a:pt x="528" y="286"/>
                    <a:pt x="808" y="324"/>
                  </a:cubicBezTo>
                  <a:cubicBezTo>
                    <a:pt x="830" y="327"/>
                    <a:pt x="853" y="332"/>
                    <a:pt x="875" y="338"/>
                  </a:cubicBezTo>
                  <a:cubicBezTo>
                    <a:pt x="987" y="367"/>
                    <a:pt x="1106" y="327"/>
                    <a:pt x="1177" y="236"/>
                  </a:cubicBezTo>
                  <a:cubicBezTo>
                    <a:pt x="1311" y="72"/>
                    <a:pt x="1553" y="47"/>
                    <a:pt x="1717" y="181"/>
                  </a:cubicBezTo>
                  <a:cubicBezTo>
                    <a:pt x="1882" y="315"/>
                    <a:pt x="1906" y="557"/>
                    <a:pt x="1772" y="721"/>
                  </a:cubicBezTo>
                  <a:cubicBezTo>
                    <a:pt x="1729" y="775"/>
                    <a:pt x="1724" y="850"/>
                    <a:pt x="1761" y="909"/>
                  </a:cubicBezTo>
                  <a:cubicBezTo>
                    <a:pt x="1834" y="1026"/>
                    <a:pt x="1868" y="1163"/>
                    <a:pt x="1856" y="1300"/>
                  </a:cubicBezTo>
                  <a:cubicBezTo>
                    <a:pt x="1828" y="1652"/>
                    <a:pt x="1520" y="1914"/>
                    <a:pt x="1168" y="1885"/>
                  </a:cubicBezTo>
                  <a:cubicBezTo>
                    <a:pt x="954" y="1868"/>
                    <a:pt x="763" y="1745"/>
                    <a:pt x="660" y="1557"/>
                  </a:cubicBezTo>
                  <a:cubicBezTo>
                    <a:pt x="683" y="1563"/>
                    <a:pt x="706" y="1569"/>
                    <a:pt x="728" y="1577"/>
                  </a:cubicBezTo>
                  <a:cubicBezTo>
                    <a:pt x="1080" y="1694"/>
                    <a:pt x="1080" y="1694"/>
                    <a:pt x="1080" y="1694"/>
                  </a:cubicBezTo>
                  <a:cubicBezTo>
                    <a:pt x="1083" y="1695"/>
                    <a:pt x="1087" y="1696"/>
                    <a:pt x="1090" y="1696"/>
                  </a:cubicBezTo>
                  <a:cubicBezTo>
                    <a:pt x="1108" y="1696"/>
                    <a:pt x="1122" y="1681"/>
                    <a:pt x="1122" y="1664"/>
                  </a:cubicBezTo>
                  <a:cubicBezTo>
                    <a:pt x="1122" y="1504"/>
                    <a:pt x="1122" y="1504"/>
                    <a:pt x="1122" y="1504"/>
                  </a:cubicBezTo>
                  <a:cubicBezTo>
                    <a:pt x="1193" y="1504"/>
                    <a:pt x="1250" y="1446"/>
                    <a:pt x="1250" y="1376"/>
                  </a:cubicBezTo>
                  <a:cubicBezTo>
                    <a:pt x="1250" y="1248"/>
                    <a:pt x="1250" y="1248"/>
                    <a:pt x="1250" y="1248"/>
                  </a:cubicBezTo>
                  <a:cubicBezTo>
                    <a:pt x="1250" y="1177"/>
                    <a:pt x="1193" y="1120"/>
                    <a:pt x="1122" y="1120"/>
                  </a:cubicBezTo>
                  <a:cubicBezTo>
                    <a:pt x="1122" y="960"/>
                    <a:pt x="1122" y="960"/>
                    <a:pt x="1122" y="960"/>
                  </a:cubicBezTo>
                  <a:cubicBezTo>
                    <a:pt x="1122" y="942"/>
                    <a:pt x="1108" y="928"/>
                    <a:pt x="1090" y="928"/>
                  </a:cubicBezTo>
                  <a:cubicBezTo>
                    <a:pt x="1087" y="928"/>
                    <a:pt x="1083" y="928"/>
                    <a:pt x="1080" y="929"/>
                  </a:cubicBezTo>
                  <a:cubicBezTo>
                    <a:pt x="728" y="1047"/>
                    <a:pt x="728" y="1047"/>
                    <a:pt x="728" y="1047"/>
                  </a:cubicBezTo>
                  <a:cubicBezTo>
                    <a:pt x="647" y="1074"/>
                    <a:pt x="561" y="1088"/>
                    <a:pt x="475" y="1088"/>
                  </a:cubicBezTo>
                  <a:cubicBezTo>
                    <a:pt x="295" y="1088"/>
                    <a:pt x="295" y="1088"/>
                    <a:pt x="295" y="1088"/>
                  </a:cubicBezTo>
                  <a:cubicBezTo>
                    <a:pt x="238" y="989"/>
                    <a:pt x="215" y="874"/>
                    <a:pt x="231" y="761"/>
                  </a:cubicBezTo>
                  <a:moveTo>
                    <a:pt x="1122" y="1184"/>
                  </a:moveTo>
                  <a:cubicBezTo>
                    <a:pt x="1158" y="1184"/>
                    <a:pt x="1186" y="1212"/>
                    <a:pt x="1186" y="1248"/>
                  </a:cubicBezTo>
                  <a:cubicBezTo>
                    <a:pt x="1186" y="1376"/>
                    <a:pt x="1186" y="1376"/>
                    <a:pt x="1186" y="1376"/>
                  </a:cubicBezTo>
                  <a:cubicBezTo>
                    <a:pt x="1186" y="1411"/>
                    <a:pt x="1158" y="1440"/>
                    <a:pt x="1122" y="1440"/>
                  </a:cubicBezTo>
                  <a:lnTo>
                    <a:pt x="1122" y="1184"/>
                  </a:lnTo>
                  <a:close/>
                  <a:moveTo>
                    <a:pt x="194" y="1155"/>
                  </a:moveTo>
                  <a:cubicBezTo>
                    <a:pt x="194" y="1468"/>
                    <a:pt x="194" y="1468"/>
                    <a:pt x="194" y="1468"/>
                  </a:cubicBezTo>
                  <a:cubicBezTo>
                    <a:pt x="108" y="1451"/>
                    <a:pt x="52" y="1366"/>
                    <a:pt x="69" y="1280"/>
                  </a:cubicBezTo>
                  <a:cubicBezTo>
                    <a:pt x="82" y="1217"/>
                    <a:pt x="131" y="1168"/>
                    <a:pt x="194" y="11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321">
              <a:extLst>
                <a:ext uri="{FF2B5EF4-FFF2-40B4-BE49-F238E27FC236}">
                  <a16:creationId xmlns:a16="http://schemas.microsoft.com/office/drawing/2014/main" id="{922560A7-A9DF-4251-80D5-01AA76F56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5750" y="6789738"/>
              <a:ext cx="58738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322">
              <a:extLst>
                <a:ext uri="{FF2B5EF4-FFF2-40B4-BE49-F238E27FC236}">
                  <a16:creationId xmlns:a16="http://schemas.microsoft.com/office/drawing/2014/main" id="{4864E259-BAC5-41E9-AC47-59BCE6C20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5750" y="6731000"/>
              <a:ext cx="58738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323">
              <a:extLst>
                <a:ext uri="{FF2B5EF4-FFF2-40B4-BE49-F238E27FC236}">
                  <a16:creationId xmlns:a16="http://schemas.microsoft.com/office/drawing/2014/main" id="{C019EF54-B414-47CB-9CD1-3DDD331CA1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88025" y="6321425"/>
              <a:ext cx="119063" cy="147638"/>
            </a:xfrm>
            <a:custGeom>
              <a:avLst/>
              <a:gdLst>
                <a:gd name="T0" fmla="*/ 17 w 261"/>
                <a:gd name="T1" fmla="*/ 321 h 326"/>
                <a:gd name="T2" fmla="*/ 50 w 261"/>
                <a:gd name="T3" fmla="*/ 319 h 326"/>
                <a:gd name="T4" fmla="*/ 242 w 261"/>
                <a:gd name="T5" fmla="*/ 191 h 326"/>
                <a:gd name="T6" fmla="*/ 251 w 261"/>
                <a:gd name="T7" fmla="*/ 147 h 326"/>
                <a:gd name="T8" fmla="*/ 242 w 261"/>
                <a:gd name="T9" fmla="*/ 138 h 326"/>
                <a:gd name="T10" fmla="*/ 50 w 261"/>
                <a:gd name="T11" fmla="*/ 10 h 326"/>
                <a:gd name="T12" fmla="*/ 6 w 261"/>
                <a:gd name="T13" fmla="*/ 19 h 326"/>
                <a:gd name="T14" fmla="*/ 0 w 261"/>
                <a:gd name="T15" fmla="*/ 37 h 326"/>
                <a:gd name="T16" fmla="*/ 0 w 261"/>
                <a:gd name="T17" fmla="*/ 293 h 326"/>
                <a:gd name="T18" fmla="*/ 17 w 261"/>
                <a:gd name="T19" fmla="*/ 321 h 326"/>
                <a:gd name="T20" fmla="*/ 64 w 261"/>
                <a:gd name="T21" fmla="*/ 96 h 326"/>
                <a:gd name="T22" fmla="*/ 167 w 261"/>
                <a:gd name="T23" fmla="*/ 165 h 326"/>
                <a:gd name="T24" fmla="*/ 64 w 261"/>
                <a:gd name="T25" fmla="*/ 233 h 326"/>
                <a:gd name="T26" fmla="*/ 64 w 261"/>
                <a:gd name="T27" fmla="*/ 9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1" h="326">
                  <a:moveTo>
                    <a:pt x="17" y="321"/>
                  </a:moveTo>
                  <a:cubicBezTo>
                    <a:pt x="28" y="326"/>
                    <a:pt x="40" y="326"/>
                    <a:pt x="50" y="319"/>
                  </a:cubicBezTo>
                  <a:cubicBezTo>
                    <a:pt x="242" y="191"/>
                    <a:pt x="242" y="191"/>
                    <a:pt x="242" y="191"/>
                  </a:cubicBezTo>
                  <a:cubicBezTo>
                    <a:pt x="257" y="181"/>
                    <a:pt x="261" y="162"/>
                    <a:pt x="251" y="147"/>
                  </a:cubicBezTo>
                  <a:cubicBezTo>
                    <a:pt x="248" y="143"/>
                    <a:pt x="245" y="140"/>
                    <a:pt x="242" y="138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35" y="0"/>
                    <a:pt x="15" y="4"/>
                    <a:pt x="6" y="19"/>
                  </a:cubicBezTo>
                  <a:cubicBezTo>
                    <a:pt x="2" y="24"/>
                    <a:pt x="0" y="30"/>
                    <a:pt x="0" y="37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04"/>
                    <a:pt x="7" y="315"/>
                    <a:pt x="17" y="321"/>
                  </a:cubicBezTo>
                  <a:moveTo>
                    <a:pt x="64" y="96"/>
                  </a:moveTo>
                  <a:cubicBezTo>
                    <a:pt x="167" y="165"/>
                    <a:pt x="167" y="165"/>
                    <a:pt x="167" y="165"/>
                  </a:cubicBezTo>
                  <a:cubicBezTo>
                    <a:pt x="64" y="233"/>
                    <a:pt x="64" y="233"/>
                    <a:pt x="64" y="233"/>
                  </a:cubicBezTo>
                  <a:lnTo>
                    <a:pt x="64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324">
              <a:extLst>
                <a:ext uri="{FF2B5EF4-FFF2-40B4-BE49-F238E27FC236}">
                  <a16:creationId xmlns:a16="http://schemas.microsoft.com/office/drawing/2014/main" id="{2595A51A-B0DB-4C4D-A385-19C5D3E67E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00713" y="6264275"/>
              <a:ext cx="261938" cy="261938"/>
            </a:xfrm>
            <a:custGeom>
              <a:avLst/>
              <a:gdLst>
                <a:gd name="T0" fmla="*/ 288 w 576"/>
                <a:gd name="T1" fmla="*/ 576 h 576"/>
                <a:gd name="T2" fmla="*/ 576 w 576"/>
                <a:gd name="T3" fmla="*/ 288 h 576"/>
                <a:gd name="T4" fmla="*/ 288 w 576"/>
                <a:gd name="T5" fmla="*/ 0 h 576"/>
                <a:gd name="T6" fmla="*/ 0 w 576"/>
                <a:gd name="T7" fmla="*/ 288 h 576"/>
                <a:gd name="T8" fmla="*/ 288 w 576"/>
                <a:gd name="T9" fmla="*/ 576 h 576"/>
                <a:gd name="T10" fmla="*/ 288 w 576"/>
                <a:gd name="T11" fmla="*/ 64 h 576"/>
                <a:gd name="T12" fmla="*/ 512 w 576"/>
                <a:gd name="T13" fmla="*/ 288 h 576"/>
                <a:gd name="T14" fmla="*/ 288 w 576"/>
                <a:gd name="T15" fmla="*/ 512 h 576"/>
                <a:gd name="T16" fmla="*/ 64 w 576"/>
                <a:gd name="T17" fmla="*/ 288 h 576"/>
                <a:gd name="T18" fmla="*/ 288 w 576"/>
                <a:gd name="T19" fmla="*/ 6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" h="576">
                  <a:moveTo>
                    <a:pt x="288" y="576"/>
                  </a:moveTo>
                  <a:cubicBezTo>
                    <a:pt x="447" y="576"/>
                    <a:pt x="576" y="447"/>
                    <a:pt x="576" y="288"/>
                  </a:cubicBezTo>
                  <a:cubicBezTo>
                    <a:pt x="576" y="128"/>
                    <a:pt x="447" y="0"/>
                    <a:pt x="288" y="0"/>
                  </a:cubicBezTo>
                  <a:cubicBezTo>
                    <a:pt x="129" y="0"/>
                    <a:pt x="0" y="128"/>
                    <a:pt x="0" y="288"/>
                  </a:cubicBezTo>
                  <a:cubicBezTo>
                    <a:pt x="0" y="447"/>
                    <a:pt x="129" y="575"/>
                    <a:pt x="288" y="576"/>
                  </a:cubicBezTo>
                  <a:moveTo>
                    <a:pt x="288" y="64"/>
                  </a:moveTo>
                  <a:cubicBezTo>
                    <a:pt x="412" y="64"/>
                    <a:pt x="512" y="164"/>
                    <a:pt x="512" y="288"/>
                  </a:cubicBezTo>
                  <a:cubicBezTo>
                    <a:pt x="512" y="411"/>
                    <a:pt x="412" y="512"/>
                    <a:pt x="288" y="512"/>
                  </a:cubicBezTo>
                  <a:cubicBezTo>
                    <a:pt x="164" y="512"/>
                    <a:pt x="64" y="411"/>
                    <a:pt x="64" y="288"/>
                  </a:cubicBezTo>
                  <a:cubicBezTo>
                    <a:pt x="64" y="164"/>
                    <a:pt x="165" y="64"/>
                    <a:pt x="288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325">
              <a:extLst>
                <a:ext uri="{FF2B5EF4-FFF2-40B4-BE49-F238E27FC236}">
                  <a16:creationId xmlns:a16="http://schemas.microsoft.com/office/drawing/2014/main" id="{B7ECAEED-6D0B-4D33-9ADD-5E145D7C08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22888" y="6351588"/>
              <a:ext cx="261938" cy="277813"/>
            </a:xfrm>
            <a:custGeom>
              <a:avLst/>
              <a:gdLst>
                <a:gd name="T0" fmla="*/ 32 w 576"/>
                <a:gd name="T1" fmla="*/ 608 h 608"/>
                <a:gd name="T2" fmla="*/ 160 w 576"/>
                <a:gd name="T3" fmla="*/ 608 h 608"/>
                <a:gd name="T4" fmla="*/ 192 w 576"/>
                <a:gd name="T5" fmla="*/ 576 h 608"/>
                <a:gd name="T6" fmla="*/ 480 w 576"/>
                <a:gd name="T7" fmla="*/ 576 h 608"/>
                <a:gd name="T8" fmla="*/ 576 w 576"/>
                <a:gd name="T9" fmla="*/ 480 h 608"/>
                <a:gd name="T10" fmla="*/ 576 w 576"/>
                <a:gd name="T11" fmla="*/ 320 h 608"/>
                <a:gd name="T12" fmla="*/ 480 w 576"/>
                <a:gd name="T13" fmla="*/ 224 h 608"/>
                <a:gd name="T14" fmla="*/ 448 w 576"/>
                <a:gd name="T15" fmla="*/ 224 h 608"/>
                <a:gd name="T16" fmla="*/ 416 w 576"/>
                <a:gd name="T17" fmla="*/ 192 h 608"/>
                <a:gd name="T18" fmla="*/ 416 w 576"/>
                <a:gd name="T19" fmla="*/ 96 h 608"/>
                <a:gd name="T20" fmla="*/ 320 w 576"/>
                <a:gd name="T21" fmla="*/ 0 h 608"/>
                <a:gd name="T22" fmla="*/ 224 w 576"/>
                <a:gd name="T23" fmla="*/ 96 h 608"/>
                <a:gd name="T24" fmla="*/ 224 w 576"/>
                <a:gd name="T25" fmla="*/ 192 h 608"/>
                <a:gd name="T26" fmla="*/ 192 w 576"/>
                <a:gd name="T27" fmla="*/ 224 h 608"/>
                <a:gd name="T28" fmla="*/ 160 w 576"/>
                <a:gd name="T29" fmla="*/ 192 h 608"/>
                <a:gd name="T30" fmla="*/ 32 w 576"/>
                <a:gd name="T31" fmla="*/ 192 h 608"/>
                <a:gd name="T32" fmla="*/ 0 w 576"/>
                <a:gd name="T33" fmla="*/ 224 h 608"/>
                <a:gd name="T34" fmla="*/ 0 w 576"/>
                <a:gd name="T35" fmla="*/ 576 h 608"/>
                <a:gd name="T36" fmla="*/ 32 w 576"/>
                <a:gd name="T37" fmla="*/ 608 h 608"/>
                <a:gd name="T38" fmla="*/ 288 w 576"/>
                <a:gd name="T39" fmla="*/ 192 h 608"/>
                <a:gd name="T40" fmla="*/ 288 w 576"/>
                <a:gd name="T41" fmla="*/ 96 h 608"/>
                <a:gd name="T42" fmla="*/ 320 w 576"/>
                <a:gd name="T43" fmla="*/ 64 h 608"/>
                <a:gd name="T44" fmla="*/ 352 w 576"/>
                <a:gd name="T45" fmla="*/ 96 h 608"/>
                <a:gd name="T46" fmla="*/ 352 w 576"/>
                <a:gd name="T47" fmla="*/ 192 h 608"/>
                <a:gd name="T48" fmla="*/ 448 w 576"/>
                <a:gd name="T49" fmla="*/ 288 h 608"/>
                <a:gd name="T50" fmla="*/ 480 w 576"/>
                <a:gd name="T51" fmla="*/ 288 h 608"/>
                <a:gd name="T52" fmla="*/ 512 w 576"/>
                <a:gd name="T53" fmla="*/ 320 h 608"/>
                <a:gd name="T54" fmla="*/ 512 w 576"/>
                <a:gd name="T55" fmla="*/ 480 h 608"/>
                <a:gd name="T56" fmla="*/ 480 w 576"/>
                <a:gd name="T57" fmla="*/ 512 h 608"/>
                <a:gd name="T58" fmla="*/ 192 w 576"/>
                <a:gd name="T59" fmla="*/ 512 h 608"/>
                <a:gd name="T60" fmla="*/ 192 w 576"/>
                <a:gd name="T61" fmla="*/ 288 h 608"/>
                <a:gd name="T62" fmla="*/ 288 w 576"/>
                <a:gd name="T63" fmla="*/ 192 h 608"/>
                <a:gd name="T64" fmla="*/ 64 w 576"/>
                <a:gd name="T65" fmla="*/ 256 h 608"/>
                <a:gd name="T66" fmla="*/ 128 w 576"/>
                <a:gd name="T67" fmla="*/ 256 h 608"/>
                <a:gd name="T68" fmla="*/ 128 w 576"/>
                <a:gd name="T69" fmla="*/ 544 h 608"/>
                <a:gd name="T70" fmla="*/ 64 w 576"/>
                <a:gd name="T71" fmla="*/ 544 h 608"/>
                <a:gd name="T72" fmla="*/ 64 w 576"/>
                <a:gd name="T73" fmla="*/ 25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6" h="608">
                  <a:moveTo>
                    <a:pt x="32" y="608"/>
                  </a:moveTo>
                  <a:cubicBezTo>
                    <a:pt x="160" y="608"/>
                    <a:pt x="160" y="608"/>
                    <a:pt x="160" y="608"/>
                  </a:cubicBezTo>
                  <a:cubicBezTo>
                    <a:pt x="178" y="608"/>
                    <a:pt x="192" y="593"/>
                    <a:pt x="192" y="576"/>
                  </a:cubicBezTo>
                  <a:cubicBezTo>
                    <a:pt x="480" y="576"/>
                    <a:pt x="480" y="576"/>
                    <a:pt x="480" y="576"/>
                  </a:cubicBezTo>
                  <a:cubicBezTo>
                    <a:pt x="533" y="576"/>
                    <a:pt x="576" y="533"/>
                    <a:pt x="576" y="480"/>
                  </a:cubicBezTo>
                  <a:cubicBezTo>
                    <a:pt x="576" y="320"/>
                    <a:pt x="576" y="320"/>
                    <a:pt x="576" y="320"/>
                  </a:cubicBezTo>
                  <a:cubicBezTo>
                    <a:pt x="576" y="267"/>
                    <a:pt x="533" y="224"/>
                    <a:pt x="480" y="22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31" y="224"/>
                    <a:pt x="416" y="209"/>
                    <a:pt x="416" y="192"/>
                  </a:cubicBezTo>
                  <a:cubicBezTo>
                    <a:pt x="416" y="96"/>
                    <a:pt x="416" y="96"/>
                    <a:pt x="416" y="96"/>
                  </a:cubicBezTo>
                  <a:cubicBezTo>
                    <a:pt x="416" y="43"/>
                    <a:pt x="373" y="0"/>
                    <a:pt x="320" y="0"/>
                  </a:cubicBezTo>
                  <a:cubicBezTo>
                    <a:pt x="267" y="0"/>
                    <a:pt x="224" y="43"/>
                    <a:pt x="224" y="96"/>
                  </a:cubicBezTo>
                  <a:cubicBezTo>
                    <a:pt x="224" y="192"/>
                    <a:pt x="224" y="192"/>
                    <a:pt x="224" y="192"/>
                  </a:cubicBezTo>
                  <a:cubicBezTo>
                    <a:pt x="224" y="209"/>
                    <a:pt x="210" y="224"/>
                    <a:pt x="192" y="224"/>
                  </a:cubicBezTo>
                  <a:cubicBezTo>
                    <a:pt x="192" y="206"/>
                    <a:pt x="178" y="192"/>
                    <a:pt x="160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15" y="192"/>
                    <a:pt x="0" y="206"/>
                    <a:pt x="0" y="224"/>
                  </a:cubicBezTo>
                  <a:cubicBezTo>
                    <a:pt x="0" y="576"/>
                    <a:pt x="0" y="576"/>
                    <a:pt x="0" y="576"/>
                  </a:cubicBezTo>
                  <a:cubicBezTo>
                    <a:pt x="0" y="593"/>
                    <a:pt x="15" y="608"/>
                    <a:pt x="32" y="608"/>
                  </a:cubicBezTo>
                  <a:moveTo>
                    <a:pt x="288" y="192"/>
                  </a:moveTo>
                  <a:cubicBezTo>
                    <a:pt x="288" y="96"/>
                    <a:pt x="288" y="96"/>
                    <a:pt x="288" y="96"/>
                  </a:cubicBezTo>
                  <a:cubicBezTo>
                    <a:pt x="288" y="78"/>
                    <a:pt x="303" y="64"/>
                    <a:pt x="320" y="64"/>
                  </a:cubicBezTo>
                  <a:cubicBezTo>
                    <a:pt x="338" y="64"/>
                    <a:pt x="352" y="78"/>
                    <a:pt x="352" y="96"/>
                  </a:cubicBezTo>
                  <a:cubicBezTo>
                    <a:pt x="352" y="192"/>
                    <a:pt x="352" y="192"/>
                    <a:pt x="352" y="192"/>
                  </a:cubicBezTo>
                  <a:cubicBezTo>
                    <a:pt x="352" y="245"/>
                    <a:pt x="395" y="288"/>
                    <a:pt x="448" y="288"/>
                  </a:cubicBezTo>
                  <a:cubicBezTo>
                    <a:pt x="480" y="288"/>
                    <a:pt x="480" y="288"/>
                    <a:pt x="480" y="288"/>
                  </a:cubicBezTo>
                  <a:cubicBezTo>
                    <a:pt x="498" y="288"/>
                    <a:pt x="512" y="302"/>
                    <a:pt x="512" y="320"/>
                  </a:cubicBezTo>
                  <a:cubicBezTo>
                    <a:pt x="512" y="480"/>
                    <a:pt x="512" y="480"/>
                    <a:pt x="512" y="480"/>
                  </a:cubicBezTo>
                  <a:cubicBezTo>
                    <a:pt x="512" y="497"/>
                    <a:pt x="498" y="512"/>
                    <a:pt x="480" y="512"/>
                  </a:cubicBezTo>
                  <a:cubicBezTo>
                    <a:pt x="192" y="512"/>
                    <a:pt x="192" y="512"/>
                    <a:pt x="192" y="512"/>
                  </a:cubicBezTo>
                  <a:cubicBezTo>
                    <a:pt x="192" y="288"/>
                    <a:pt x="192" y="288"/>
                    <a:pt x="192" y="288"/>
                  </a:cubicBezTo>
                  <a:cubicBezTo>
                    <a:pt x="245" y="288"/>
                    <a:pt x="288" y="245"/>
                    <a:pt x="288" y="192"/>
                  </a:cubicBezTo>
                  <a:moveTo>
                    <a:pt x="64" y="256"/>
                  </a:moveTo>
                  <a:cubicBezTo>
                    <a:pt x="128" y="256"/>
                    <a:pt x="128" y="256"/>
                    <a:pt x="128" y="256"/>
                  </a:cubicBezTo>
                  <a:cubicBezTo>
                    <a:pt x="128" y="544"/>
                    <a:pt x="128" y="544"/>
                    <a:pt x="128" y="544"/>
                  </a:cubicBezTo>
                  <a:cubicBezTo>
                    <a:pt x="64" y="544"/>
                    <a:pt x="64" y="544"/>
                    <a:pt x="64" y="544"/>
                  </a:cubicBezTo>
                  <a:lnTo>
                    <a:pt x="64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326">
              <a:extLst>
                <a:ext uri="{FF2B5EF4-FFF2-40B4-BE49-F238E27FC236}">
                  <a16:creationId xmlns:a16="http://schemas.microsoft.com/office/drawing/2014/main" id="{7311B287-F786-4AA3-8F0A-CB04F72C02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2788" y="6697663"/>
              <a:ext cx="188913" cy="157163"/>
            </a:xfrm>
            <a:custGeom>
              <a:avLst/>
              <a:gdLst>
                <a:gd name="T0" fmla="*/ 241 w 414"/>
                <a:gd name="T1" fmla="*/ 26 h 346"/>
                <a:gd name="T2" fmla="*/ 207 w 414"/>
                <a:gd name="T3" fmla="*/ 49 h 346"/>
                <a:gd name="T4" fmla="*/ 172 w 414"/>
                <a:gd name="T5" fmla="*/ 26 h 346"/>
                <a:gd name="T6" fmla="*/ 51 w 414"/>
                <a:gd name="T7" fmla="*/ 38 h 346"/>
                <a:gd name="T8" fmla="*/ 37 w 414"/>
                <a:gd name="T9" fmla="*/ 51 h 346"/>
                <a:gd name="T10" fmla="*/ 37 w 414"/>
                <a:gd name="T11" fmla="*/ 187 h 346"/>
                <a:gd name="T12" fmla="*/ 184 w 414"/>
                <a:gd name="T13" fmla="*/ 334 h 346"/>
                <a:gd name="T14" fmla="*/ 229 w 414"/>
                <a:gd name="T15" fmla="*/ 334 h 346"/>
                <a:gd name="T16" fmla="*/ 376 w 414"/>
                <a:gd name="T17" fmla="*/ 187 h 346"/>
                <a:gd name="T18" fmla="*/ 376 w 414"/>
                <a:gd name="T19" fmla="*/ 51 h 346"/>
                <a:gd name="T20" fmla="*/ 362 w 414"/>
                <a:gd name="T21" fmla="*/ 38 h 346"/>
                <a:gd name="T22" fmla="*/ 241 w 414"/>
                <a:gd name="T23" fmla="*/ 26 h 346"/>
                <a:gd name="T24" fmla="*/ 317 w 414"/>
                <a:gd name="T25" fmla="*/ 83 h 346"/>
                <a:gd name="T26" fmla="*/ 331 w 414"/>
                <a:gd name="T27" fmla="*/ 96 h 346"/>
                <a:gd name="T28" fmla="*/ 331 w 414"/>
                <a:gd name="T29" fmla="*/ 142 h 346"/>
                <a:gd name="T30" fmla="*/ 331 w 414"/>
                <a:gd name="T31" fmla="*/ 142 h 346"/>
                <a:gd name="T32" fmla="*/ 207 w 414"/>
                <a:gd name="T33" fmla="*/ 266 h 346"/>
                <a:gd name="T34" fmla="*/ 83 w 414"/>
                <a:gd name="T35" fmla="*/ 142 h 346"/>
                <a:gd name="T36" fmla="*/ 83 w 414"/>
                <a:gd name="T37" fmla="*/ 97 h 346"/>
                <a:gd name="T38" fmla="*/ 96 w 414"/>
                <a:gd name="T39" fmla="*/ 83 h 346"/>
                <a:gd name="T40" fmla="*/ 137 w 414"/>
                <a:gd name="T41" fmla="*/ 79 h 346"/>
                <a:gd name="T42" fmla="*/ 189 w 414"/>
                <a:gd name="T43" fmla="*/ 114 h 346"/>
                <a:gd name="T44" fmla="*/ 224 w 414"/>
                <a:gd name="T45" fmla="*/ 114 h 346"/>
                <a:gd name="T46" fmla="*/ 277 w 414"/>
                <a:gd name="T47" fmla="*/ 79 h 346"/>
                <a:gd name="T48" fmla="*/ 317 w 414"/>
                <a:gd name="T49" fmla="*/ 83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4" h="346">
                  <a:moveTo>
                    <a:pt x="241" y="26"/>
                  </a:moveTo>
                  <a:cubicBezTo>
                    <a:pt x="207" y="49"/>
                    <a:pt x="207" y="49"/>
                    <a:pt x="207" y="49"/>
                  </a:cubicBezTo>
                  <a:cubicBezTo>
                    <a:pt x="172" y="26"/>
                    <a:pt x="172" y="26"/>
                    <a:pt x="172" y="26"/>
                  </a:cubicBezTo>
                  <a:cubicBezTo>
                    <a:pt x="134" y="0"/>
                    <a:pt x="83" y="5"/>
                    <a:pt x="51" y="38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0" y="89"/>
                    <a:pt x="0" y="149"/>
                    <a:pt x="37" y="187"/>
                  </a:cubicBezTo>
                  <a:cubicBezTo>
                    <a:pt x="184" y="334"/>
                    <a:pt x="184" y="334"/>
                    <a:pt x="184" y="334"/>
                  </a:cubicBezTo>
                  <a:cubicBezTo>
                    <a:pt x="197" y="346"/>
                    <a:pt x="217" y="346"/>
                    <a:pt x="229" y="334"/>
                  </a:cubicBezTo>
                  <a:cubicBezTo>
                    <a:pt x="376" y="187"/>
                    <a:pt x="376" y="187"/>
                    <a:pt x="376" y="187"/>
                  </a:cubicBezTo>
                  <a:cubicBezTo>
                    <a:pt x="414" y="149"/>
                    <a:pt x="414" y="89"/>
                    <a:pt x="376" y="51"/>
                  </a:cubicBezTo>
                  <a:cubicBezTo>
                    <a:pt x="362" y="38"/>
                    <a:pt x="362" y="38"/>
                    <a:pt x="362" y="38"/>
                  </a:cubicBezTo>
                  <a:cubicBezTo>
                    <a:pt x="330" y="5"/>
                    <a:pt x="279" y="0"/>
                    <a:pt x="241" y="26"/>
                  </a:cubicBezTo>
                  <a:moveTo>
                    <a:pt x="317" y="83"/>
                  </a:moveTo>
                  <a:cubicBezTo>
                    <a:pt x="331" y="96"/>
                    <a:pt x="331" y="96"/>
                    <a:pt x="331" y="96"/>
                  </a:cubicBezTo>
                  <a:cubicBezTo>
                    <a:pt x="343" y="109"/>
                    <a:pt x="343" y="129"/>
                    <a:pt x="331" y="142"/>
                  </a:cubicBezTo>
                  <a:cubicBezTo>
                    <a:pt x="331" y="142"/>
                    <a:pt x="331" y="142"/>
                    <a:pt x="331" y="142"/>
                  </a:cubicBezTo>
                  <a:cubicBezTo>
                    <a:pt x="207" y="266"/>
                    <a:pt x="207" y="266"/>
                    <a:pt x="207" y="266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70" y="129"/>
                    <a:pt x="70" y="109"/>
                    <a:pt x="83" y="97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107" y="72"/>
                    <a:pt x="124" y="70"/>
                    <a:pt x="137" y="79"/>
                  </a:cubicBezTo>
                  <a:cubicBezTo>
                    <a:pt x="189" y="114"/>
                    <a:pt x="189" y="114"/>
                    <a:pt x="189" y="114"/>
                  </a:cubicBezTo>
                  <a:cubicBezTo>
                    <a:pt x="200" y="121"/>
                    <a:pt x="214" y="121"/>
                    <a:pt x="224" y="114"/>
                  </a:cubicBezTo>
                  <a:cubicBezTo>
                    <a:pt x="277" y="79"/>
                    <a:pt x="277" y="79"/>
                    <a:pt x="277" y="79"/>
                  </a:cubicBezTo>
                  <a:cubicBezTo>
                    <a:pt x="290" y="70"/>
                    <a:pt x="306" y="72"/>
                    <a:pt x="317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327">
              <a:extLst>
                <a:ext uri="{FF2B5EF4-FFF2-40B4-BE49-F238E27FC236}">
                  <a16:creationId xmlns:a16="http://schemas.microsoft.com/office/drawing/2014/main" id="{97B7A067-B209-4CB1-895A-C80F7E02A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000" y="6581775"/>
              <a:ext cx="42863" cy="65088"/>
            </a:xfrm>
            <a:custGeom>
              <a:avLst/>
              <a:gdLst>
                <a:gd name="T0" fmla="*/ 0 w 27"/>
                <a:gd name="T1" fmla="*/ 37 h 41"/>
                <a:gd name="T2" fmla="*/ 10 w 27"/>
                <a:gd name="T3" fmla="*/ 0 h 41"/>
                <a:gd name="T4" fmla="*/ 27 w 27"/>
                <a:gd name="T5" fmla="*/ 4 h 41"/>
                <a:gd name="T6" fmla="*/ 18 w 27"/>
                <a:gd name="T7" fmla="*/ 41 h 41"/>
                <a:gd name="T8" fmla="*/ 0 w 27"/>
                <a:gd name="T9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1">
                  <a:moveTo>
                    <a:pt x="0" y="37"/>
                  </a:moveTo>
                  <a:lnTo>
                    <a:pt x="10" y="0"/>
                  </a:lnTo>
                  <a:lnTo>
                    <a:pt x="27" y="4"/>
                  </a:lnTo>
                  <a:lnTo>
                    <a:pt x="18" y="41"/>
                  </a:ln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328">
              <a:extLst>
                <a:ext uri="{FF2B5EF4-FFF2-40B4-BE49-F238E27FC236}">
                  <a16:creationId xmlns:a16="http://schemas.microsoft.com/office/drawing/2014/main" id="{5ED36B02-72FA-445F-9989-71BF46421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3100" y="6630988"/>
              <a:ext cx="71438" cy="53975"/>
            </a:xfrm>
            <a:custGeom>
              <a:avLst/>
              <a:gdLst>
                <a:gd name="T0" fmla="*/ 0 w 45"/>
                <a:gd name="T1" fmla="*/ 18 h 34"/>
                <a:gd name="T2" fmla="*/ 36 w 45"/>
                <a:gd name="T3" fmla="*/ 0 h 34"/>
                <a:gd name="T4" fmla="*/ 45 w 45"/>
                <a:gd name="T5" fmla="*/ 16 h 34"/>
                <a:gd name="T6" fmla="*/ 8 w 45"/>
                <a:gd name="T7" fmla="*/ 34 h 34"/>
                <a:gd name="T8" fmla="*/ 0 w 45"/>
                <a:gd name="T9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4">
                  <a:moveTo>
                    <a:pt x="0" y="18"/>
                  </a:moveTo>
                  <a:lnTo>
                    <a:pt x="36" y="0"/>
                  </a:lnTo>
                  <a:lnTo>
                    <a:pt x="45" y="16"/>
                  </a:lnTo>
                  <a:lnTo>
                    <a:pt x="8" y="34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329">
              <a:extLst>
                <a:ext uri="{FF2B5EF4-FFF2-40B4-BE49-F238E27FC236}">
                  <a16:creationId xmlns:a16="http://schemas.microsoft.com/office/drawing/2014/main" id="{3B4B9096-3FFD-492B-B1A3-E7127840D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000" y="6916738"/>
              <a:ext cx="42863" cy="65088"/>
            </a:xfrm>
            <a:custGeom>
              <a:avLst/>
              <a:gdLst>
                <a:gd name="T0" fmla="*/ 0 w 27"/>
                <a:gd name="T1" fmla="*/ 4 h 41"/>
                <a:gd name="T2" fmla="*/ 18 w 27"/>
                <a:gd name="T3" fmla="*/ 0 h 41"/>
                <a:gd name="T4" fmla="*/ 27 w 27"/>
                <a:gd name="T5" fmla="*/ 36 h 41"/>
                <a:gd name="T6" fmla="*/ 10 w 27"/>
                <a:gd name="T7" fmla="*/ 41 h 41"/>
                <a:gd name="T8" fmla="*/ 0 w 27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1">
                  <a:moveTo>
                    <a:pt x="0" y="4"/>
                  </a:moveTo>
                  <a:lnTo>
                    <a:pt x="18" y="0"/>
                  </a:lnTo>
                  <a:lnTo>
                    <a:pt x="27" y="36"/>
                  </a:lnTo>
                  <a:lnTo>
                    <a:pt x="10" y="41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330">
              <a:extLst>
                <a:ext uri="{FF2B5EF4-FFF2-40B4-BE49-F238E27FC236}">
                  <a16:creationId xmlns:a16="http://schemas.microsoft.com/office/drawing/2014/main" id="{8A1CAC53-A54F-4ED0-861C-B73C19040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3100" y="6877050"/>
              <a:ext cx="71438" cy="55563"/>
            </a:xfrm>
            <a:custGeom>
              <a:avLst/>
              <a:gdLst>
                <a:gd name="T0" fmla="*/ 0 w 45"/>
                <a:gd name="T1" fmla="*/ 17 h 35"/>
                <a:gd name="T2" fmla="*/ 8 w 45"/>
                <a:gd name="T3" fmla="*/ 0 h 35"/>
                <a:gd name="T4" fmla="*/ 45 w 45"/>
                <a:gd name="T5" fmla="*/ 19 h 35"/>
                <a:gd name="T6" fmla="*/ 36 w 45"/>
                <a:gd name="T7" fmla="*/ 35 h 35"/>
                <a:gd name="T8" fmla="*/ 0 w 45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5">
                  <a:moveTo>
                    <a:pt x="0" y="17"/>
                  </a:moveTo>
                  <a:lnTo>
                    <a:pt x="8" y="0"/>
                  </a:lnTo>
                  <a:lnTo>
                    <a:pt x="45" y="19"/>
                  </a:lnTo>
                  <a:lnTo>
                    <a:pt x="36" y="35"/>
                  </a:ln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331">
              <a:extLst>
                <a:ext uri="{FF2B5EF4-FFF2-40B4-BE49-F238E27FC236}">
                  <a16:creationId xmlns:a16="http://schemas.microsoft.com/office/drawing/2014/main" id="{87C6E5C1-4A99-488A-9FF6-A124A2D44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6838" y="6235700"/>
              <a:ext cx="334963" cy="349250"/>
            </a:xfrm>
            <a:custGeom>
              <a:avLst/>
              <a:gdLst>
                <a:gd name="T0" fmla="*/ 0 w 736"/>
                <a:gd name="T1" fmla="*/ 768 h 768"/>
                <a:gd name="T2" fmla="*/ 64 w 736"/>
                <a:gd name="T3" fmla="*/ 768 h 768"/>
                <a:gd name="T4" fmla="*/ 736 w 736"/>
                <a:gd name="T5" fmla="*/ 64 h 768"/>
                <a:gd name="T6" fmla="*/ 736 w 736"/>
                <a:gd name="T7" fmla="*/ 0 h 768"/>
                <a:gd name="T8" fmla="*/ 0 w 736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6" h="768">
                  <a:moveTo>
                    <a:pt x="0" y="768"/>
                  </a:moveTo>
                  <a:cubicBezTo>
                    <a:pt x="64" y="768"/>
                    <a:pt x="64" y="768"/>
                    <a:pt x="64" y="768"/>
                  </a:cubicBezTo>
                  <a:cubicBezTo>
                    <a:pt x="64" y="333"/>
                    <a:pt x="322" y="64"/>
                    <a:pt x="736" y="64"/>
                  </a:cubicBezTo>
                  <a:cubicBezTo>
                    <a:pt x="736" y="0"/>
                    <a:pt x="736" y="0"/>
                    <a:pt x="736" y="0"/>
                  </a:cubicBezTo>
                  <a:cubicBezTo>
                    <a:pt x="282" y="0"/>
                    <a:pt x="0" y="294"/>
                    <a:pt x="0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9" name="Group 36">
            <a:extLst>
              <a:ext uri="{FF2B5EF4-FFF2-40B4-BE49-F238E27FC236}">
                <a16:creationId xmlns:a16="http://schemas.microsoft.com/office/drawing/2014/main" id="{CE023AC0-05F3-4B0E-A6D6-FDD7D8308A3E}"/>
              </a:ext>
            </a:extLst>
          </p:cNvPr>
          <p:cNvGrpSpPr/>
          <p:nvPr/>
        </p:nvGrpSpPr>
        <p:grpSpPr>
          <a:xfrm>
            <a:off x="1434516" y="4562324"/>
            <a:ext cx="396740" cy="396740"/>
            <a:chOff x="2897188" y="561975"/>
            <a:chExt cx="1173162" cy="11731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30" name="Freeform 21">
              <a:extLst>
                <a:ext uri="{FF2B5EF4-FFF2-40B4-BE49-F238E27FC236}">
                  <a16:creationId xmlns:a16="http://schemas.microsoft.com/office/drawing/2014/main" id="{2C1ABA5C-4F19-4C00-931D-F86647FDFE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7188" y="914400"/>
              <a:ext cx="606425" cy="820738"/>
            </a:xfrm>
            <a:custGeom>
              <a:avLst/>
              <a:gdLst>
                <a:gd name="T0" fmla="*/ 0 w 992"/>
                <a:gd name="T1" fmla="*/ 1312 h 1344"/>
                <a:gd name="T2" fmla="*/ 32 w 992"/>
                <a:gd name="T3" fmla="*/ 1344 h 1344"/>
                <a:gd name="T4" fmla="*/ 32 w 992"/>
                <a:gd name="T5" fmla="*/ 1344 h 1344"/>
                <a:gd name="T6" fmla="*/ 384 w 992"/>
                <a:gd name="T7" fmla="*/ 1344 h 1344"/>
                <a:gd name="T8" fmla="*/ 416 w 992"/>
                <a:gd name="T9" fmla="*/ 1312 h 1344"/>
                <a:gd name="T10" fmla="*/ 416 w 992"/>
                <a:gd name="T11" fmla="*/ 1312 h 1344"/>
                <a:gd name="T12" fmla="*/ 416 w 992"/>
                <a:gd name="T13" fmla="*/ 1088 h 1344"/>
                <a:gd name="T14" fmla="*/ 832 w 992"/>
                <a:gd name="T15" fmla="*/ 1088 h 1344"/>
                <a:gd name="T16" fmla="*/ 864 w 992"/>
                <a:gd name="T17" fmla="*/ 1056 h 1344"/>
                <a:gd name="T18" fmla="*/ 864 w 992"/>
                <a:gd name="T19" fmla="*/ 1056 h 1344"/>
                <a:gd name="T20" fmla="*/ 864 w 992"/>
                <a:gd name="T21" fmla="*/ 832 h 1344"/>
                <a:gd name="T22" fmla="*/ 960 w 992"/>
                <a:gd name="T23" fmla="*/ 832 h 1344"/>
                <a:gd name="T24" fmla="*/ 992 w 992"/>
                <a:gd name="T25" fmla="*/ 800 h 1344"/>
                <a:gd name="T26" fmla="*/ 987 w 992"/>
                <a:gd name="T27" fmla="*/ 782 h 1344"/>
                <a:gd name="T28" fmla="*/ 864 w 992"/>
                <a:gd name="T29" fmla="*/ 598 h 1344"/>
                <a:gd name="T30" fmla="*/ 864 w 992"/>
                <a:gd name="T31" fmla="*/ 432 h 1344"/>
                <a:gd name="T32" fmla="*/ 432 w 992"/>
                <a:gd name="T33" fmla="*/ 0 h 1344"/>
                <a:gd name="T34" fmla="*/ 0 w 992"/>
                <a:gd name="T35" fmla="*/ 432 h 1344"/>
                <a:gd name="T36" fmla="*/ 0 w 992"/>
                <a:gd name="T37" fmla="*/ 1312 h 1344"/>
                <a:gd name="T38" fmla="*/ 64 w 992"/>
                <a:gd name="T39" fmla="*/ 432 h 1344"/>
                <a:gd name="T40" fmla="*/ 432 w 992"/>
                <a:gd name="T41" fmla="*/ 64 h 1344"/>
                <a:gd name="T42" fmla="*/ 800 w 992"/>
                <a:gd name="T43" fmla="*/ 432 h 1344"/>
                <a:gd name="T44" fmla="*/ 800 w 992"/>
                <a:gd name="T45" fmla="*/ 608 h 1344"/>
                <a:gd name="T46" fmla="*/ 805 w 992"/>
                <a:gd name="T47" fmla="*/ 625 h 1344"/>
                <a:gd name="T48" fmla="*/ 900 w 992"/>
                <a:gd name="T49" fmla="*/ 768 h 1344"/>
                <a:gd name="T50" fmla="*/ 832 w 992"/>
                <a:gd name="T51" fmla="*/ 768 h 1344"/>
                <a:gd name="T52" fmla="*/ 800 w 992"/>
                <a:gd name="T53" fmla="*/ 800 h 1344"/>
                <a:gd name="T54" fmla="*/ 800 w 992"/>
                <a:gd name="T55" fmla="*/ 800 h 1344"/>
                <a:gd name="T56" fmla="*/ 800 w 992"/>
                <a:gd name="T57" fmla="*/ 1024 h 1344"/>
                <a:gd name="T58" fmla="*/ 384 w 992"/>
                <a:gd name="T59" fmla="*/ 1024 h 1344"/>
                <a:gd name="T60" fmla="*/ 352 w 992"/>
                <a:gd name="T61" fmla="*/ 1056 h 1344"/>
                <a:gd name="T62" fmla="*/ 352 w 992"/>
                <a:gd name="T63" fmla="*/ 1056 h 1344"/>
                <a:gd name="T64" fmla="*/ 352 w 992"/>
                <a:gd name="T65" fmla="*/ 1280 h 1344"/>
                <a:gd name="T66" fmla="*/ 64 w 992"/>
                <a:gd name="T67" fmla="*/ 1280 h 1344"/>
                <a:gd name="T68" fmla="*/ 64 w 992"/>
                <a:gd name="T69" fmla="*/ 432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92" h="1344">
                  <a:moveTo>
                    <a:pt x="0" y="1312"/>
                  </a:moveTo>
                  <a:cubicBezTo>
                    <a:pt x="0" y="1329"/>
                    <a:pt x="14" y="1344"/>
                    <a:pt x="32" y="1344"/>
                  </a:cubicBezTo>
                  <a:cubicBezTo>
                    <a:pt x="32" y="1344"/>
                    <a:pt x="32" y="1344"/>
                    <a:pt x="32" y="1344"/>
                  </a:cubicBezTo>
                  <a:cubicBezTo>
                    <a:pt x="384" y="1344"/>
                    <a:pt x="384" y="1344"/>
                    <a:pt x="384" y="1344"/>
                  </a:cubicBezTo>
                  <a:cubicBezTo>
                    <a:pt x="402" y="1344"/>
                    <a:pt x="416" y="1329"/>
                    <a:pt x="416" y="1312"/>
                  </a:cubicBezTo>
                  <a:cubicBezTo>
                    <a:pt x="416" y="1312"/>
                    <a:pt x="416" y="1312"/>
                    <a:pt x="416" y="1312"/>
                  </a:cubicBezTo>
                  <a:cubicBezTo>
                    <a:pt x="416" y="1088"/>
                    <a:pt x="416" y="1088"/>
                    <a:pt x="416" y="1088"/>
                  </a:cubicBezTo>
                  <a:cubicBezTo>
                    <a:pt x="832" y="1088"/>
                    <a:pt x="832" y="1088"/>
                    <a:pt x="832" y="1088"/>
                  </a:cubicBezTo>
                  <a:cubicBezTo>
                    <a:pt x="850" y="1088"/>
                    <a:pt x="864" y="1073"/>
                    <a:pt x="864" y="1056"/>
                  </a:cubicBezTo>
                  <a:cubicBezTo>
                    <a:pt x="864" y="1056"/>
                    <a:pt x="864" y="1056"/>
                    <a:pt x="864" y="1056"/>
                  </a:cubicBezTo>
                  <a:cubicBezTo>
                    <a:pt x="864" y="832"/>
                    <a:pt x="864" y="832"/>
                    <a:pt x="864" y="832"/>
                  </a:cubicBezTo>
                  <a:cubicBezTo>
                    <a:pt x="960" y="832"/>
                    <a:pt x="960" y="832"/>
                    <a:pt x="960" y="832"/>
                  </a:cubicBezTo>
                  <a:cubicBezTo>
                    <a:pt x="978" y="832"/>
                    <a:pt x="992" y="817"/>
                    <a:pt x="992" y="800"/>
                  </a:cubicBezTo>
                  <a:cubicBezTo>
                    <a:pt x="992" y="793"/>
                    <a:pt x="990" y="787"/>
                    <a:pt x="987" y="782"/>
                  </a:cubicBezTo>
                  <a:cubicBezTo>
                    <a:pt x="864" y="598"/>
                    <a:pt x="864" y="598"/>
                    <a:pt x="864" y="598"/>
                  </a:cubicBezTo>
                  <a:cubicBezTo>
                    <a:pt x="864" y="432"/>
                    <a:pt x="864" y="432"/>
                    <a:pt x="864" y="432"/>
                  </a:cubicBezTo>
                  <a:cubicBezTo>
                    <a:pt x="864" y="193"/>
                    <a:pt x="671" y="0"/>
                    <a:pt x="432" y="0"/>
                  </a:cubicBezTo>
                  <a:cubicBezTo>
                    <a:pt x="193" y="0"/>
                    <a:pt x="0" y="193"/>
                    <a:pt x="0" y="432"/>
                  </a:cubicBezTo>
                  <a:lnTo>
                    <a:pt x="0" y="1312"/>
                  </a:lnTo>
                  <a:close/>
                  <a:moveTo>
                    <a:pt x="64" y="432"/>
                  </a:moveTo>
                  <a:cubicBezTo>
                    <a:pt x="64" y="228"/>
                    <a:pt x="229" y="64"/>
                    <a:pt x="432" y="64"/>
                  </a:cubicBezTo>
                  <a:cubicBezTo>
                    <a:pt x="635" y="64"/>
                    <a:pt x="800" y="228"/>
                    <a:pt x="800" y="432"/>
                  </a:cubicBezTo>
                  <a:cubicBezTo>
                    <a:pt x="800" y="608"/>
                    <a:pt x="800" y="608"/>
                    <a:pt x="800" y="608"/>
                  </a:cubicBezTo>
                  <a:cubicBezTo>
                    <a:pt x="800" y="614"/>
                    <a:pt x="802" y="620"/>
                    <a:pt x="805" y="625"/>
                  </a:cubicBezTo>
                  <a:cubicBezTo>
                    <a:pt x="900" y="768"/>
                    <a:pt x="900" y="768"/>
                    <a:pt x="900" y="768"/>
                  </a:cubicBezTo>
                  <a:cubicBezTo>
                    <a:pt x="832" y="768"/>
                    <a:pt x="832" y="768"/>
                    <a:pt x="832" y="768"/>
                  </a:cubicBezTo>
                  <a:cubicBezTo>
                    <a:pt x="814" y="768"/>
                    <a:pt x="800" y="782"/>
                    <a:pt x="800" y="800"/>
                  </a:cubicBezTo>
                  <a:cubicBezTo>
                    <a:pt x="800" y="800"/>
                    <a:pt x="800" y="800"/>
                    <a:pt x="800" y="800"/>
                  </a:cubicBezTo>
                  <a:cubicBezTo>
                    <a:pt x="800" y="1024"/>
                    <a:pt x="800" y="1024"/>
                    <a:pt x="800" y="1024"/>
                  </a:cubicBezTo>
                  <a:cubicBezTo>
                    <a:pt x="384" y="1024"/>
                    <a:pt x="384" y="1024"/>
                    <a:pt x="384" y="1024"/>
                  </a:cubicBezTo>
                  <a:cubicBezTo>
                    <a:pt x="366" y="1024"/>
                    <a:pt x="352" y="1038"/>
                    <a:pt x="352" y="1056"/>
                  </a:cubicBezTo>
                  <a:cubicBezTo>
                    <a:pt x="352" y="1056"/>
                    <a:pt x="352" y="1056"/>
                    <a:pt x="352" y="1056"/>
                  </a:cubicBezTo>
                  <a:cubicBezTo>
                    <a:pt x="352" y="1280"/>
                    <a:pt x="352" y="1280"/>
                    <a:pt x="352" y="1280"/>
                  </a:cubicBezTo>
                  <a:cubicBezTo>
                    <a:pt x="64" y="1280"/>
                    <a:pt x="64" y="1280"/>
                    <a:pt x="64" y="1280"/>
                  </a:cubicBezTo>
                  <a:lnTo>
                    <a:pt x="64" y="4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22">
              <a:extLst>
                <a:ext uri="{FF2B5EF4-FFF2-40B4-BE49-F238E27FC236}">
                  <a16:creationId xmlns:a16="http://schemas.microsoft.com/office/drawing/2014/main" id="{8572E701-0CE1-4BB7-9420-45E5EC8F88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3088" y="1090613"/>
              <a:ext cx="117475" cy="117475"/>
            </a:xfrm>
            <a:custGeom>
              <a:avLst/>
              <a:gdLst>
                <a:gd name="T0" fmla="*/ 96 w 192"/>
                <a:gd name="T1" fmla="*/ 192 h 192"/>
                <a:gd name="T2" fmla="*/ 192 w 192"/>
                <a:gd name="T3" fmla="*/ 96 h 192"/>
                <a:gd name="T4" fmla="*/ 96 w 192"/>
                <a:gd name="T5" fmla="*/ 0 h 192"/>
                <a:gd name="T6" fmla="*/ 0 w 192"/>
                <a:gd name="T7" fmla="*/ 96 h 192"/>
                <a:gd name="T8" fmla="*/ 96 w 192"/>
                <a:gd name="T9" fmla="*/ 192 h 192"/>
                <a:gd name="T10" fmla="*/ 96 w 192"/>
                <a:gd name="T11" fmla="*/ 64 h 192"/>
                <a:gd name="T12" fmla="*/ 128 w 192"/>
                <a:gd name="T13" fmla="*/ 96 h 192"/>
                <a:gd name="T14" fmla="*/ 96 w 192"/>
                <a:gd name="T15" fmla="*/ 128 h 192"/>
                <a:gd name="T16" fmla="*/ 64 w 192"/>
                <a:gd name="T17" fmla="*/ 96 h 192"/>
                <a:gd name="T18" fmla="*/ 96 w 192"/>
                <a:gd name="T19" fmla="*/ 6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92">
                  <a:moveTo>
                    <a:pt x="96" y="192"/>
                  </a:moveTo>
                  <a:cubicBezTo>
                    <a:pt x="149" y="192"/>
                    <a:pt x="192" y="149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ubicBezTo>
                    <a:pt x="43" y="0"/>
                    <a:pt x="0" y="43"/>
                    <a:pt x="0" y="96"/>
                  </a:cubicBezTo>
                  <a:cubicBezTo>
                    <a:pt x="0" y="149"/>
                    <a:pt x="43" y="192"/>
                    <a:pt x="96" y="192"/>
                  </a:cubicBezTo>
                  <a:moveTo>
                    <a:pt x="96" y="64"/>
                  </a:moveTo>
                  <a:cubicBezTo>
                    <a:pt x="114" y="64"/>
                    <a:pt x="128" y="78"/>
                    <a:pt x="128" y="96"/>
                  </a:cubicBezTo>
                  <a:cubicBezTo>
                    <a:pt x="128" y="113"/>
                    <a:pt x="114" y="128"/>
                    <a:pt x="96" y="128"/>
                  </a:cubicBezTo>
                  <a:cubicBezTo>
                    <a:pt x="78" y="128"/>
                    <a:pt x="64" y="113"/>
                    <a:pt x="64" y="96"/>
                  </a:cubicBezTo>
                  <a:cubicBezTo>
                    <a:pt x="64" y="78"/>
                    <a:pt x="78" y="64"/>
                    <a:pt x="96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23">
              <a:extLst>
                <a:ext uri="{FF2B5EF4-FFF2-40B4-BE49-F238E27FC236}">
                  <a16:creationId xmlns:a16="http://schemas.microsoft.com/office/drawing/2014/main" id="{66E8082C-F494-4361-AF92-CEC140199A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16250" y="993775"/>
              <a:ext cx="311150" cy="309563"/>
            </a:xfrm>
            <a:custGeom>
              <a:avLst/>
              <a:gdLst>
                <a:gd name="T0" fmla="*/ 196 w 508"/>
                <a:gd name="T1" fmla="*/ 490 h 507"/>
                <a:gd name="T2" fmla="*/ 284 w 508"/>
                <a:gd name="T3" fmla="*/ 507 h 507"/>
                <a:gd name="T4" fmla="*/ 332 w 508"/>
                <a:gd name="T5" fmla="*/ 453 h 507"/>
                <a:gd name="T6" fmla="*/ 380 w 508"/>
                <a:gd name="T7" fmla="*/ 462 h 507"/>
                <a:gd name="T8" fmla="*/ 458 w 508"/>
                <a:gd name="T9" fmla="*/ 408 h 507"/>
                <a:gd name="T10" fmla="*/ 450 w 508"/>
                <a:gd name="T11" fmla="*/ 340 h 507"/>
                <a:gd name="T12" fmla="*/ 490 w 508"/>
                <a:gd name="T13" fmla="*/ 312 h 507"/>
                <a:gd name="T14" fmla="*/ 508 w 508"/>
                <a:gd name="T15" fmla="*/ 224 h 507"/>
                <a:gd name="T16" fmla="*/ 453 w 508"/>
                <a:gd name="T17" fmla="*/ 176 h 507"/>
                <a:gd name="T18" fmla="*/ 463 w 508"/>
                <a:gd name="T19" fmla="*/ 128 h 507"/>
                <a:gd name="T20" fmla="*/ 409 w 508"/>
                <a:gd name="T21" fmla="*/ 50 h 507"/>
                <a:gd name="T22" fmla="*/ 340 w 508"/>
                <a:gd name="T23" fmla="*/ 58 h 507"/>
                <a:gd name="T24" fmla="*/ 312 w 508"/>
                <a:gd name="T25" fmla="*/ 17 h 507"/>
                <a:gd name="T26" fmla="*/ 224 w 508"/>
                <a:gd name="T27" fmla="*/ 0 h 507"/>
                <a:gd name="T28" fmla="*/ 176 w 508"/>
                <a:gd name="T29" fmla="*/ 54 h 507"/>
                <a:gd name="T30" fmla="*/ 128 w 508"/>
                <a:gd name="T31" fmla="*/ 45 h 507"/>
                <a:gd name="T32" fmla="*/ 51 w 508"/>
                <a:gd name="T33" fmla="*/ 99 h 507"/>
                <a:gd name="T34" fmla="*/ 58 w 508"/>
                <a:gd name="T35" fmla="*/ 167 h 507"/>
                <a:gd name="T36" fmla="*/ 18 w 508"/>
                <a:gd name="T37" fmla="*/ 195 h 507"/>
                <a:gd name="T38" fmla="*/ 0 w 508"/>
                <a:gd name="T39" fmla="*/ 284 h 507"/>
                <a:gd name="T40" fmla="*/ 55 w 508"/>
                <a:gd name="T41" fmla="*/ 331 h 507"/>
                <a:gd name="T42" fmla="*/ 45 w 508"/>
                <a:gd name="T43" fmla="*/ 379 h 507"/>
                <a:gd name="T44" fmla="*/ 99 w 508"/>
                <a:gd name="T45" fmla="*/ 457 h 507"/>
                <a:gd name="T46" fmla="*/ 168 w 508"/>
                <a:gd name="T47" fmla="*/ 449 h 507"/>
                <a:gd name="T48" fmla="*/ 125 w 508"/>
                <a:gd name="T49" fmla="*/ 396 h 507"/>
                <a:gd name="T50" fmla="*/ 123 w 508"/>
                <a:gd name="T51" fmla="*/ 347 h 507"/>
                <a:gd name="T52" fmla="*/ 111 w 508"/>
                <a:gd name="T53" fmla="*/ 299 h 507"/>
                <a:gd name="T54" fmla="*/ 64 w 508"/>
                <a:gd name="T55" fmla="*/ 264 h 507"/>
                <a:gd name="T56" fmla="*/ 95 w 508"/>
                <a:gd name="T57" fmla="*/ 227 h 507"/>
                <a:gd name="T58" fmla="*/ 121 w 508"/>
                <a:gd name="T59" fmla="*/ 185 h 507"/>
                <a:gd name="T60" fmla="*/ 112 w 508"/>
                <a:gd name="T61" fmla="*/ 125 h 507"/>
                <a:gd name="T62" fmla="*/ 161 w 508"/>
                <a:gd name="T63" fmla="*/ 123 h 507"/>
                <a:gd name="T64" fmla="*/ 209 w 508"/>
                <a:gd name="T65" fmla="*/ 111 h 507"/>
                <a:gd name="T66" fmla="*/ 243 w 508"/>
                <a:gd name="T67" fmla="*/ 64 h 507"/>
                <a:gd name="T68" fmla="*/ 280 w 508"/>
                <a:gd name="T69" fmla="*/ 95 h 507"/>
                <a:gd name="T70" fmla="*/ 323 w 508"/>
                <a:gd name="T71" fmla="*/ 120 h 507"/>
                <a:gd name="T72" fmla="*/ 383 w 508"/>
                <a:gd name="T73" fmla="*/ 111 h 507"/>
                <a:gd name="T74" fmla="*/ 385 w 508"/>
                <a:gd name="T75" fmla="*/ 160 h 507"/>
                <a:gd name="T76" fmla="*/ 397 w 508"/>
                <a:gd name="T77" fmla="*/ 208 h 507"/>
                <a:gd name="T78" fmla="*/ 444 w 508"/>
                <a:gd name="T79" fmla="*/ 243 h 507"/>
                <a:gd name="T80" fmla="*/ 413 w 508"/>
                <a:gd name="T81" fmla="*/ 280 h 507"/>
                <a:gd name="T82" fmla="*/ 387 w 508"/>
                <a:gd name="T83" fmla="*/ 323 h 507"/>
                <a:gd name="T84" fmla="*/ 396 w 508"/>
                <a:gd name="T85" fmla="*/ 382 h 507"/>
                <a:gd name="T86" fmla="*/ 348 w 508"/>
                <a:gd name="T87" fmla="*/ 385 h 507"/>
                <a:gd name="T88" fmla="*/ 299 w 508"/>
                <a:gd name="T89" fmla="*/ 397 h 507"/>
                <a:gd name="T90" fmla="*/ 265 w 508"/>
                <a:gd name="T91" fmla="*/ 443 h 507"/>
                <a:gd name="T92" fmla="*/ 228 w 508"/>
                <a:gd name="T93" fmla="*/ 412 h 507"/>
                <a:gd name="T94" fmla="*/ 185 w 508"/>
                <a:gd name="T95" fmla="*/ 387 h 507"/>
                <a:gd name="T96" fmla="*/ 125 w 508"/>
                <a:gd name="T97" fmla="*/ 396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8" h="507">
                  <a:moveTo>
                    <a:pt x="176" y="453"/>
                  </a:moveTo>
                  <a:cubicBezTo>
                    <a:pt x="196" y="490"/>
                    <a:pt x="196" y="490"/>
                    <a:pt x="196" y="490"/>
                  </a:cubicBezTo>
                  <a:cubicBezTo>
                    <a:pt x="201" y="501"/>
                    <a:pt x="212" y="507"/>
                    <a:pt x="224" y="507"/>
                  </a:cubicBezTo>
                  <a:cubicBezTo>
                    <a:pt x="284" y="507"/>
                    <a:pt x="284" y="507"/>
                    <a:pt x="284" y="507"/>
                  </a:cubicBezTo>
                  <a:cubicBezTo>
                    <a:pt x="296" y="507"/>
                    <a:pt x="307" y="501"/>
                    <a:pt x="312" y="490"/>
                  </a:cubicBezTo>
                  <a:cubicBezTo>
                    <a:pt x="332" y="453"/>
                    <a:pt x="332" y="453"/>
                    <a:pt x="332" y="453"/>
                  </a:cubicBezTo>
                  <a:cubicBezTo>
                    <a:pt x="334" y="452"/>
                    <a:pt x="337" y="451"/>
                    <a:pt x="340" y="449"/>
                  </a:cubicBezTo>
                  <a:cubicBezTo>
                    <a:pt x="380" y="462"/>
                    <a:pt x="380" y="462"/>
                    <a:pt x="380" y="462"/>
                  </a:cubicBezTo>
                  <a:cubicBezTo>
                    <a:pt x="390" y="465"/>
                    <a:pt x="401" y="463"/>
                    <a:pt x="409" y="457"/>
                  </a:cubicBezTo>
                  <a:cubicBezTo>
                    <a:pt x="427" y="443"/>
                    <a:pt x="444" y="427"/>
                    <a:pt x="458" y="408"/>
                  </a:cubicBezTo>
                  <a:cubicBezTo>
                    <a:pt x="464" y="400"/>
                    <a:pt x="466" y="389"/>
                    <a:pt x="463" y="379"/>
                  </a:cubicBezTo>
                  <a:cubicBezTo>
                    <a:pt x="450" y="340"/>
                    <a:pt x="450" y="340"/>
                    <a:pt x="450" y="340"/>
                  </a:cubicBezTo>
                  <a:cubicBezTo>
                    <a:pt x="451" y="337"/>
                    <a:pt x="452" y="334"/>
                    <a:pt x="453" y="331"/>
                  </a:cubicBezTo>
                  <a:cubicBezTo>
                    <a:pt x="490" y="312"/>
                    <a:pt x="490" y="312"/>
                    <a:pt x="490" y="312"/>
                  </a:cubicBezTo>
                  <a:cubicBezTo>
                    <a:pt x="501" y="307"/>
                    <a:pt x="508" y="296"/>
                    <a:pt x="508" y="284"/>
                  </a:cubicBezTo>
                  <a:cubicBezTo>
                    <a:pt x="508" y="224"/>
                    <a:pt x="508" y="224"/>
                    <a:pt x="508" y="224"/>
                  </a:cubicBezTo>
                  <a:cubicBezTo>
                    <a:pt x="508" y="212"/>
                    <a:pt x="501" y="201"/>
                    <a:pt x="490" y="195"/>
                  </a:cubicBezTo>
                  <a:cubicBezTo>
                    <a:pt x="453" y="176"/>
                    <a:pt x="453" y="176"/>
                    <a:pt x="453" y="176"/>
                  </a:cubicBezTo>
                  <a:cubicBezTo>
                    <a:pt x="452" y="173"/>
                    <a:pt x="451" y="170"/>
                    <a:pt x="450" y="167"/>
                  </a:cubicBezTo>
                  <a:cubicBezTo>
                    <a:pt x="463" y="128"/>
                    <a:pt x="463" y="128"/>
                    <a:pt x="463" y="128"/>
                  </a:cubicBezTo>
                  <a:cubicBezTo>
                    <a:pt x="466" y="118"/>
                    <a:pt x="464" y="107"/>
                    <a:pt x="458" y="99"/>
                  </a:cubicBezTo>
                  <a:cubicBezTo>
                    <a:pt x="444" y="80"/>
                    <a:pt x="427" y="64"/>
                    <a:pt x="409" y="50"/>
                  </a:cubicBezTo>
                  <a:cubicBezTo>
                    <a:pt x="401" y="44"/>
                    <a:pt x="390" y="42"/>
                    <a:pt x="380" y="45"/>
                  </a:cubicBezTo>
                  <a:cubicBezTo>
                    <a:pt x="340" y="58"/>
                    <a:pt x="340" y="58"/>
                    <a:pt x="340" y="58"/>
                  </a:cubicBezTo>
                  <a:cubicBezTo>
                    <a:pt x="337" y="56"/>
                    <a:pt x="334" y="55"/>
                    <a:pt x="332" y="54"/>
                  </a:cubicBezTo>
                  <a:cubicBezTo>
                    <a:pt x="312" y="17"/>
                    <a:pt x="312" y="17"/>
                    <a:pt x="312" y="17"/>
                  </a:cubicBezTo>
                  <a:cubicBezTo>
                    <a:pt x="307" y="7"/>
                    <a:pt x="296" y="0"/>
                    <a:pt x="284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12" y="0"/>
                    <a:pt x="201" y="7"/>
                    <a:pt x="196" y="17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74" y="55"/>
                    <a:pt x="171" y="56"/>
                    <a:pt x="168" y="58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18" y="42"/>
                    <a:pt x="107" y="44"/>
                    <a:pt x="99" y="50"/>
                  </a:cubicBezTo>
                  <a:cubicBezTo>
                    <a:pt x="81" y="64"/>
                    <a:pt x="64" y="80"/>
                    <a:pt x="51" y="99"/>
                  </a:cubicBezTo>
                  <a:cubicBezTo>
                    <a:pt x="44" y="107"/>
                    <a:pt x="42" y="118"/>
                    <a:pt x="45" y="128"/>
                  </a:cubicBezTo>
                  <a:cubicBezTo>
                    <a:pt x="58" y="167"/>
                    <a:pt x="58" y="167"/>
                    <a:pt x="58" y="167"/>
                  </a:cubicBezTo>
                  <a:cubicBezTo>
                    <a:pt x="57" y="170"/>
                    <a:pt x="56" y="173"/>
                    <a:pt x="55" y="176"/>
                  </a:cubicBezTo>
                  <a:cubicBezTo>
                    <a:pt x="18" y="195"/>
                    <a:pt x="18" y="195"/>
                    <a:pt x="18" y="195"/>
                  </a:cubicBezTo>
                  <a:cubicBezTo>
                    <a:pt x="7" y="201"/>
                    <a:pt x="0" y="212"/>
                    <a:pt x="0" y="224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296"/>
                    <a:pt x="7" y="307"/>
                    <a:pt x="18" y="312"/>
                  </a:cubicBezTo>
                  <a:cubicBezTo>
                    <a:pt x="55" y="331"/>
                    <a:pt x="55" y="331"/>
                    <a:pt x="55" y="331"/>
                  </a:cubicBezTo>
                  <a:cubicBezTo>
                    <a:pt x="56" y="334"/>
                    <a:pt x="57" y="337"/>
                    <a:pt x="58" y="340"/>
                  </a:cubicBezTo>
                  <a:cubicBezTo>
                    <a:pt x="45" y="379"/>
                    <a:pt x="45" y="379"/>
                    <a:pt x="45" y="379"/>
                  </a:cubicBezTo>
                  <a:cubicBezTo>
                    <a:pt x="42" y="389"/>
                    <a:pt x="44" y="400"/>
                    <a:pt x="51" y="408"/>
                  </a:cubicBezTo>
                  <a:cubicBezTo>
                    <a:pt x="64" y="427"/>
                    <a:pt x="81" y="443"/>
                    <a:pt x="99" y="457"/>
                  </a:cubicBezTo>
                  <a:cubicBezTo>
                    <a:pt x="107" y="463"/>
                    <a:pt x="118" y="465"/>
                    <a:pt x="128" y="462"/>
                  </a:cubicBezTo>
                  <a:cubicBezTo>
                    <a:pt x="168" y="449"/>
                    <a:pt x="168" y="449"/>
                    <a:pt x="168" y="449"/>
                  </a:cubicBezTo>
                  <a:cubicBezTo>
                    <a:pt x="171" y="451"/>
                    <a:pt x="174" y="452"/>
                    <a:pt x="176" y="453"/>
                  </a:cubicBezTo>
                  <a:moveTo>
                    <a:pt x="125" y="396"/>
                  </a:moveTo>
                  <a:cubicBezTo>
                    <a:pt x="121" y="391"/>
                    <a:pt x="116" y="387"/>
                    <a:pt x="112" y="382"/>
                  </a:cubicBezTo>
                  <a:cubicBezTo>
                    <a:pt x="123" y="347"/>
                    <a:pt x="123" y="347"/>
                    <a:pt x="123" y="347"/>
                  </a:cubicBezTo>
                  <a:cubicBezTo>
                    <a:pt x="126" y="339"/>
                    <a:pt x="125" y="330"/>
                    <a:pt x="121" y="323"/>
                  </a:cubicBezTo>
                  <a:cubicBezTo>
                    <a:pt x="117" y="315"/>
                    <a:pt x="114" y="307"/>
                    <a:pt x="111" y="299"/>
                  </a:cubicBezTo>
                  <a:cubicBezTo>
                    <a:pt x="108" y="291"/>
                    <a:pt x="103" y="284"/>
                    <a:pt x="95" y="280"/>
                  </a:cubicBezTo>
                  <a:cubicBezTo>
                    <a:pt x="64" y="264"/>
                    <a:pt x="64" y="264"/>
                    <a:pt x="64" y="264"/>
                  </a:cubicBezTo>
                  <a:cubicBezTo>
                    <a:pt x="64" y="243"/>
                    <a:pt x="64" y="243"/>
                    <a:pt x="64" y="243"/>
                  </a:cubicBezTo>
                  <a:cubicBezTo>
                    <a:pt x="95" y="227"/>
                    <a:pt x="95" y="227"/>
                    <a:pt x="95" y="227"/>
                  </a:cubicBezTo>
                  <a:cubicBezTo>
                    <a:pt x="103" y="223"/>
                    <a:pt x="108" y="216"/>
                    <a:pt x="111" y="208"/>
                  </a:cubicBezTo>
                  <a:cubicBezTo>
                    <a:pt x="114" y="200"/>
                    <a:pt x="117" y="192"/>
                    <a:pt x="121" y="185"/>
                  </a:cubicBezTo>
                  <a:cubicBezTo>
                    <a:pt x="125" y="177"/>
                    <a:pt x="126" y="168"/>
                    <a:pt x="123" y="160"/>
                  </a:cubicBezTo>
                  <a:cubicBezTo>
                    <a:pt x="112" y="125"/>
                    <a:pt x="112" y="125"/>
                    <a:pt x="112" y="125"/>
                  </a:cubicBezTo>
                  <a:cubicBezTo>
                    <a:pt x="116" y="120"/>
                    <a:pt x="121" y="116"/>
                    <a:pt x="125" y="111"/>
                  </a:cubicBezTo>
                  <a:cubicBezTo>
                    <a:pt x="161" y="123"/>
                    <a:pt x="161" y="123"/>
                    <a:pt x="161" y="123"/>
                  </a:cubicBezTo>
                  <a:cubicBezTo>
                    <a:pt x="169" y="125"/>
                    <a:pt x="177" y="124"/>
                    <a:pt x="185" y="120"/>
                  </a:cubicBezTo>
                  <a:cubicBezTo>
                    <a:pt x="193" y="116"/>
                    <a:pt x="201" y="113"/>
                    <a:pt x="209" y="111"/>
                  </a:cubicBezTo>
                  <a:cubicBezTo>
                    <a:pt x="217" y="108"/>
                    <a:pt x="224" y="102"/>
                    <a:pt x="228" y="95"/>
                  </a:cubicBezTo>
                  <a:cubicBezTo>
                    <a:pt x="243" y="64"/>
                    <a:pt x="243" y="64"/>
                    <a:pt x="243" y="64"/>
                  </a:cubicBezTo>
                  <a:cubicBezTo>
                    <a:pt x="265" y="64"/>
                    <a:pt x="265" y="64"/>
                    <a:pt x="265" y="64"/>
                  </a:cubicBezTo>
                  <a:cubicBezTo>
                    <a:pt x="280" y="95"/>
                    <a:pt x="280" y="95"/>
                    <a:pt x="280" y="95"/>
                  </a:cubicBezTo>
                  <a:cubicBezTo>
                    <a:pt x="284" y="102"/>
                    <a:pt x="291" y="108"/>
                    <a:pt x="299" y="111"/>
                  </a:cubicBezTo>
                  <a:cubicBezTo>
                    <a:pt x="307" y="113"/>
                    <a:pt x="315" y="116"/>
                    <a:pt x="323" y="120"/>
                  </a:cubicBezTo>
                  <a:cubicBezTo>
                    <a:pt x="331" y="124"/>
                    <a:pt x="339" y="125"/>
                    <a:pt x="348" y="123"/>
                  </a:cubicBezTo>
                  <a:cubicBezTo>
                    <a:pt x="383" y="111"/>
                    <a:pt x="383" y="111"/>
                    <a:pt x="383" y="111"/>
                  </a:cubicBezTo>
                  <a:cubicBezTo>
                    <a:pt x="387" y="116"/>
                    <a:pt x="392" y="120"/>
                    <a:pt x="396" y="125"/>
                  </a:cubicBezTo>
                  <a:cubicBezTo>
                    <a:pt x="385" y="160"/>
                    <a:pt x="385" y="160"/>
                    <a:pt x="385" y="160"/>
                  </a:cubicBezTo>
                  <a:cubicBezTo>
                    <a:pt x="382" y="168"/>
                    <a:pt x="383" y="177"/>
                    <a:pt x="387" y="185"/>
                  </a:cubicBezTo>
                  <a:cubicBezTo>
                    <a:pt x="391" y="192"/>
                    <a:pt x="394" y="200"/>
                    <a:pt x="397" y="208"/>
                  </a:cubicBezTo>
                  <a:cubicBezTo>
                    <a:pt x="400" y="216"/>
                    <a:pt x="405" y="223"/>
                    <a:pt x="413" y="227"/>
                  </a:cubicBezTo>
                  <a:cubicBezTo>
                    <a:pt x="444" y="243"/>
                    <a:pt x="444" y="243"/>
                    <a:pt x="444" y="243"/>
                  </a:cubicBezTo>
                  <a:cubicBezTo>
                    <a:pt x="444" y="264"/>
                    <a:pt x="444" y="264"/>
                    <a:pt x="444" y="264"/>
                  </a:cubicBezTo>
                  <a:cubicBezTo>
                    <a:pt x="413" y="280"/>
                    <a:pt x="413" y="280"/>
                    <a:pt x="413" y="280"/>
                  </a:cubicBezTo>
                  <a:cubicBezTo>
                    <a:pt x="405" y="284"/>
                    <a:pt x="400" y="291"/>
                    <a:pt x="397" y="299"/>
                  </a:cubicBezTo>
                  <a:cubicBezTo>
                    <a:pt x="394" y="307"/>
                    <a:pt x="391" y="315"/>
                    <a:pt x="387" y="323"/>
                  </a:cubicBezTo>
                  <a:cubicBezTo>
                    <a:pt x="383" y="330"/>
                    <a:pt x="382" y="339"/>
                    <a:pt x="385" y="347"/>
                  </a:cubicBezTo>
                  <a:cubicBezTo>
                    <a:pt x="396" y="382"/>
                    <a:pt x="396" y="382"/>
                    <a:pt x="396" y="382"/>
                  </a:cubicBezTo>
                  <a:cubicBezTo>
                    <a:pt x="392" y="387"/>
                    <a:pt x="387" y="391"/>
                    <a:pt x="383" y="396"/>
                  </a:cubicBezTo>
                  <a:cubicBezTo>
                    <a:pt x="348" y="385"/>
                    <a:pt x="348" y="385"/>
                    <a:pt x="348" y="385"/>
                  </a:cubicBezTo>
                  <a:cubicBezTo>
                    <a:pt x="339" y="382"/>
                    <a:pt x="331" y="383"/>
                    <a:pt x="323" y="387"/>
                  </a:cubicBezTo>
                  <a:cubicBezTo>
                    <a:pt x="315" y="391"/>
                    <a:pt x="307" y="394"/>
                    <a:pt x="299" y="397"/>
                  </a:cubicBezTo>
                  <a:cubicBezTo>
                    <a:pt x="291" y="399"/>
                    <a:pt x="284" y="405"/>
                    <a:pt x="280" y="412"/>
                  </a:cubicBezTo>
                  <a:cubicBezTo>
                    <a:pt x="265" y="443"/>
                    <a:pt x="265" y="443"/>
                    <a:pt x="265" y="443"/>
                  </a:cubicBezTo>
                  <a:cubicBezTo>
                    <a:pt x="243" y="443"/>
                    <a:pt x="243" y="443"/>
                    <a:pt x="243" y="443"/>
                  </a:cubicBezTo>
                  <a:cubicBezTo>
                    <a:pt x="228" y="412"/>
                    <a:pt x="228" y="412"/>
                    <a:pt x="228" y="412"/>
                  </a:cubicBezTo>
                  <a:cubicBezTo>
                    <a:pt x="224" y="405"/>
                    <a:pt x="217" y="399"/>
                    <a:pt x="209" y="397"/>
                  </a:cubicBezTo>
                  <a:cubicBezTo>
                    <a:pt x="201" y="394"/>
                    <a:pt x="193" y="391"/>
                    <a:pt x="185" y="387"/>
                  </a:cubicBezTo>
                  <a:cubicBezTo>
                    <a:pt x="177" y="383"/>
                    <a:pt x="169" y="382"/>
                    <a:pt x="161" y="385"/>
                  </a:cubicBezTo>
                  <a:lnTo>
                    <a:pt x="125" y="3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24">
              <a:extLst>
                <a:ext uri="{FF2B5EF4-FFF2-40B4-BE49-F238E27FC236}">
                  <a16:creationId xmlns:a16="http://schemas.microsoft.com/office/drawing/2014/main" id="{BC268EC8-77B1-453C-B83E-71C8424CD5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2988" y="660400"/>
              <a:ext cx="390525" cy="644525"/>
            </a:xfrm>
            <a:custGeom>
              <a:avLst/>
              <a:gdLst>
                <a:gd name="T0" fmla="*/ 0 w 641"/>
                <a:gd name="T1" fmla="*/ 352 h 1056"/>
                <a:gd name="T2" fmla="*/ 66 w 641"/>
                <a:gd name="T3" fmla="*/ 566 h 1056"/>
                <a:gd name="T4" fmla="*/ 126 w 641"/>
                <a:gd name="T5" fmla="*/ 762 h 1056"/>
                <a:gd name="T6" fmla="*/ 121 w 641"/>
                <a:gd name="T7" fmla="*/ 896 h 1056"/>
                <a:gd name="T8" fmla="*/ 127 w 641"/>
                <a:gd name="T9" fmla="*/ 1031 h 1056"/>
                <a:gd name="T10" fmla="*/ 192 w 641"/>
                <a:gd name="T11" fmla="*/ 1056 h 1056"/>
                <a:gd name="T12" fmla="*/ 448 w 641"/>
                <a:gd name="T13" fmla="*/ 1056 h 1056"/>
                <a:gd name="T14" fmla="*/ 544 w 641"/>
                <a:gd name="T15" fmla="*/ 960 h 1056"/>
                <a:gd name="T16" fmla="*/ 519 w 641"/>
                <a:gd name="T17" fmla="*/ 896 h 1056"/>
                <a:gd name="T18" fmla="*/ 514 w 641"/>
                <a:gd name="T19" fmla="*/ 762 h 1056"/>
                <a:gd name="T20" fmla="*/ 574 w 641"/>
                <a:gd name="T21" fmla="*/ 566 h 1056"/>
                <a:gd name="T22" fmla="*/ 640 w 641"/>
                <a:gd name="T23" fmla="*/ 352 h 1056"/>
                <a:gd name="T24" fmla="*/ 320 w 641"/>
                <a:gd name="T25" fmla="*/ 0 h 1056"/>
                <a:gd name="T26" fmla="*/ 0 w 641"/>
                <a:gd name="T27" fmla="*/ 352 h 1056"/>
                <a:gd name="T28" fmla="*/ 480 w 641"/>
                <a:gd name="T29" fmla="*/ 832 h 1056"/>
                <a:gd name="T30" fmla="*/ 448 w 641"/>
                <a:gd name="T31" fmla="*/ 864 h 1056"/>
                <a:gd name="T32" fmla="*/ 192 w 641"/>
                <a:gd name="T33" fmla="*/ 864 h 1056"/>
                <a:gd name="T34" fmla="*/ 160 w 641"/>
                <a:gd name="T35" fmla="*/ 832 h 1056"/>
                <a:gd name="T36" fmla="*/ 192 w 641"/>
                <a:gd name="T37" fmla="*/ 800 h 1056"/>
                <a:gd name="T38" fmla="*/ 448 w 641"/>
                <a:gd name="T39" fmla="*/ 800 h 1056"/>
                <a:gd name="T40" fmla="*/ 480 w 641"/>
                <a:gd name="T41" fmla="*/ 832 h 1056"/>
                <a:gd name="T42" fmla="*/ 448 w 641"/>
                <a:gd name="T43" fmla="*/ 992 h 1056"/>
                <a:gd name="T44" fmla="*/ 192 w 641"/>
                <a:gd name="T45" fmla="*/ 992 h 1056"/>
                <a:gd name="T46" fmla="*/ 160 w 641"/>
                <a:gd name="T47" fmla="*/ 960 h 1056"/>
                <a:gd name="T48" fmla="*/ 192 w 641"/>
                <a:gd name="T49" fmla="*/ 928 h 1056"/>
                <a:gd name="T50" fmla="*/ 448 w 641"/>
                <a:gd name="T51" fmla="*/ 928 h 1056"/>
                <a:gd name="T52" fmla="*/ 480 w 641"/>
                <a:gd name="T53" fmla="*/ 960 h 1056"/>
                <a:gd name="T54" fmla="*/ 448 w 641"/>
                <a:gd name="T55" fmla="*/ 992 h 1056"/>
                <a:gd name="T56" fmla="*/ 320 w 641"/>
                <a:gd name="T57" fmla="*/ 64 h 1056"/>
                <a:gd name="T58" fmla="*/ 576 w 641"/>
                <a:gd name="T59" fmla="*/ 352 h 1056"/>
                <a:gd name="T60" fmla="*/ 521 w 641"/>
                <a:gd name="T61" fmla="*/ 529 h 1056"/>
                <a:gd name="T62" fmla="*/ 453 w 641"/>
                <a:gd name="T63" fmla="*/ 736 h 1056"/>
                <a:gd name="T64" fmla="*/ 448 w 641"/>
                <a:gd name="T65" fmla="*/ 736 h 1056"/>
                <a:gd name="T66" fmla="*/ 192 w 641"/>
                <a:gd name="T67" fmla="*/ 736 h 1056"/>
                <a:gd name="T68" fmla="*/ 187 w 641"/>
                <a:gd name="T69" fmla="*/ 736 h 1056"/>
                <a:gd name="T70" fmla="*/ 119 w 641"/>
                <a:gd name="T71" fmla="*/ 529 h 1056"/>
                <a:gd name="T72" fmla="*/ 64 w 641"/>
                <a:gd name="T73" fmla="*/ 352 h 1056"/>
                <a:gd name="T74" fmla="*/ 320 w 641"/>
                <a:gd name="T75" fmla="*/ 64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1" h="1056">
                  <a:moveTo>
                    <a:pt x="0" y="352"/>
                  </a:moveTo>
                  <a:cubicBezTo>
                    <a:pt x="0" y="428"/>
                    <a:pt x="23" y="503"/>
                    <a:pt x="66" y="566"/>
                  </a:cubicBezTo>
                  <a:cubicBezTo>
                    <a:pt x="100" y="626"/>
                    <a:pt x="120" y="693"/>
                    <a:pt x="126" y="762"/>
                  </a:cubicBezTo>
                  <a:cubicBezTo>
                    <a:pt x="88" y="798"/>
                    <a:pt x="86" y="857"/>
                    <a:pt x="121" y="896"/>
                  </a:cubicBezTo>
                  <a:cubicBezTo>
                    <a:pt x="85" y="935"/>
                    <a:pt x="88" y="995"/>
                    <a:pt x="127" y="1031"/>
                  </a:cubicBezTo>
                  <a:cubicBezTo>
                    <a:pt x="145" y="1047"/>
                    <a:pt x="168" y="1056"/>
                    <a:pt x="192" y="1056"/>
                  </a:cubicBezTo>
                  <a:cubicBezTo>
                    <a:pt x="448" y="1056"/>
                    <a:pt x="448" y="1056"/>
                    <a:pt x="448" y="1056"/>
                  </a:cubicBezTo>
                  <a:cubicBezTo>
                    <a:pt x="501" y="1056"/>
                    <a:pt x="544" y="1013"/>
                    <a:pt x="544" y="960"/>
                  </a:cubicBezTo>
                  <a:cubicBezTo>
                    <a:pt x="544" y="936"/>
                    <a:pt x="535" y="913"/>
                    <a:pt x="519" y="896"/>
                  </a:cubicBezTo>
                  <a:cubicBezTo>
                    <a:pt x="554" y="857"/>
                    <a:pt x="552" y="798"/>
                    <a:pt x="514" y="762"/>
                  </a:cubicBezTo>
                  <a:cubicBezTo>
                    <a:pt x="520" y="693"/>
                    <a:pt x="540" y="626"/>
                    <a:pt x="574" y="566"/>
                  </a:cubicBezTo>
                  <a:cubicBezTo>
                    <a:pt x="617" y="503"/>
                    <a:pt x="641" y="428"/>
                    <a:pt x="640" y="352"/>
                  </a:cubicBezTo>
                  <a:cubicBezTo>
                    <a:pt x="640" y="157"/>
                    <a:pt x="496" y="0"/>
                    <a:pt x="320" y="0"/>
                  </a:cubicBezTo>
                  <a:cubicBezTo>
                    <a:pt x="144" y="0"/>
                    <a:pt x="0" y="157"/>
                    <a:pt x="0" y="352"/>
                  </a:cubicBezTo>
                  <a:moveTo>
                    <a:pt x="480" y="832"/>
                  </a:moveTo>
                  <a:cubicBezTo>
                    <a:pt x="480" y="849"/>
                    <a:pt x="466" y="864"/>
                    <a:pt x="448" y="864"/>
                  </a:cubicBezTo>
                  <a:cubicBezTo>
                    <a:pt x="192" y="864"/>
                    <a:pt x="192" y="864"/>
                    <a:pt x="192" y="864"/>
                  </a:cubicBezTo>
                  <a:cubicBezTo>
                    <a:pt x="174" y="864"/>
                    <a:pt x="160" y="849"/>
                    <a:pt x="160" y="832"/>
                  </a:cubicBezTo>
                  <a:cubicBezTo>
                    <a:pt x="160" y="814"/>
                    <a:pt x="174" y="800"/>
                    <a:pt x="192" y="800"/>
                  </a:cubicBezTo>
                  <a:cubicBezTo>
                    <a:pt x="448" y="800"/>
                    <a:pt x="448" y="800"/>
                    <a:pt x="448" y="800"/>
                  </a:cubicBezTo>
                  <a:cubicBezTo>
                    <a:pt x="466" y="800"/>
                    <a:pt x="480" y="814"/>
                    <a:pt x="480" y="832"/>
                  </a:cubicBezTo>
                  <a:moveTo>
                    <a:pt x="448" y="992"/>
                  </a:moveTo>
                  <a:cubicBezTo>
                    <a:pt x="192" y="992"/>
                    <a:pt x="192" y="992"/>
                    <a:pt x="192" y="992"/>
                  </a:cubicBezTo>
                  <a:cubicBezTo>
                    <a:pt x="174" y="992"/>
                    <a:pt x="160" y="977"/>
                    <a:pt x="160" y="960"/>
                  </a:cubicBezTo>
                  <a:cubicBezTo>
                    <a:pt x="160" y="942"/>
                    <a:pt x="174" y="928"/>
                    <a:pt x="192" y="928"/>
                  </a:cubicBezTo>
                  <a:cubicBezTo>
                    <a:pt x="448" y="928"/>
                    <a:pt x="448" y="928"/>
                    <a:pt x="448" y="928"/>
                  </a:cubicBezTo>
                  <a:cubicBezTo>
                    <a:pt x="466" y="928"/>
                    <a:pt x="480" y="942"/>
                    <a:pt x="480" y="960"/>
                  </a:cubicBezTo>
                  <a:cubicBezTo>
                    <a:pt x="480" y="977"/>
                    <a:pt x="466" y="992"/>
                    <a:pt x="448" y="992"/>
                  </a:cubicBezTo>
                  <a:moveTo>
                    <a:pt x="320" y="64"/>
                  </a:moveTo>
                  <a:cubicBezTo>
                    <a:pt x="461" y="64"/>
                    <a:pt x="576" y="193"/>
                    <a:pt x="576" y="352"/>
                  </a:cubicBezTo>
                  <a:cubicBezTo>
                    <a:pt x="576" y="415"/>
                    <a:pt x="557" y="477"/>
                    <a:pt x="521" y="529"/>
                  </a:cubicBezTo>
                  <a:cubicBezTo>
                    <a:pt x="484" y="593"/>
                    <a:pt x="461" y="663"/>
                    <a:pt x="453" y="736"/>
                  </a:cubicBezTo>
                  <a:cubicBezTo>
                    <a:pt x="451" y="736"/>
                    <a:pt x="450" y="736"/>
                    <a:pt x="448" y="736"/>
                  </a:cubicBezTo>
                  <a:cubicBezTo>
                    <a:pt x="192" y="736"/>
                    <a:pt x="192" y="736"/>
                    <a:pt x="192" y="736"/>
                  </a:cubicBezTo>
                  <a:cubicBezTo>
                    <a:pt x="190" y="736"/>
                    <a:pt x="189" y="736"/>
                    <a:pt x="187" y="736"/>
                  </a:cubicBezTo>
                  <a:cubicBezTo>
                    <a:pt x="179" y="663"/>
                    <a:pt x="156" y="593"/>
                    <a:pt x="119" y="529"/>
                  </a:cubicBezTo>
                  <a:cubicBezTo>
                    <a:pt x="83" y="477"/>
                    <a:pt x="64" y="415"/>
                    <a:pt x="64" y="352"/>
                  </a:cubicBezTo>
                  <a:cubicBezTo>
                    <a:pt x="64" y="193"/>
                    <a:pt x="179" y="64"/>
                    <a:pt x="320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25">
              <a:extLst>
                <a:ext uri="{FF2B5EF4-FFF2-40B4-BE49-F238E27FC236}">
                  <a16:creationId xmlns:a16="http://schemas.microsoft.com/office/drawing/2014/main" id="{CB7C0C19-CA60-4902-B67A-1E8215C97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775" y="738188"/>
              <a:ext cx="117475" cy="117475"/>
            </a:xfrm>
            <a:custGeom>
              <a:avLst/>
              <a:gdLst>
                <a:gd name="T0" fmla="*/ 192 w 192"/>
                <a:gd name="T1" fmla="*/ 64 h 192"/>
                <a:gd name="T2" fmla="*/ 192 w 192"/>
                <a:gd name="T3" fmla="*/ 0 h 192"/>
                <a:gd name="T4" fmla="*/ 0 w 192"/>
                <a:gd name="T5" fmla="*/ 192 h 192"/>
                <a:gd name="T6" fmla="*/ 64 w 192"/>
                <a:gd name="T7" fmla="*/ 192 h 192"/>
                <a:gd name="T8" fmla="*/ 192 w 192"/>
                <a:gd name="T9" fmla="*/ 6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92">
                  <a:moveTo>
                    <a:pt x="192" y="64"/>
                  </a:moveTo>
                  <a:cubicBezTo>
                    <a:pt x="192" y="0"/>
                    <a:pt x="192" y="0"/>
                    <a:pt x="192" y="0"/>
                  </a:cubicBezTo>
                  <a:cubicBezTo>
                    <a:pt x="86" y="0"/>
                    <a:pt x="0" y="86"/>
                    <a:pt x="0" y="192"/>
                  </a:cubicBezTo>
                  <a:cubicBezTo>
                    <a:pt x="64" y="192"/>
                    <a:pt x="64" y="192"/>
                    <a:pt x="64" y="192"/>
                  </a:cubicBezTo>
                  <a:cubicBezTo>
                    <a:pt x="64" y="121"/>
                    <a:pt x="121" y="64"/>
                    <a:pt x="192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26">
              <a:extLst>
                <a:ext uri="{FF2B5EF4-FFF2-40B4-BE49-F238E27FC236}">
                  <a16:creationId xmlns:a16="http://schemas.microsoft.com/office/drawing/2014/main" id="{C128F109-AFDC-4DB4-8E27-07363A1F1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7613" y="561975"/>
              <a:ext cx="39687" cy="58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27">
              <a:extLst>
                <a:ext uri="{FF2B5EF4-FFF2-40B4-BE49-F238E27FC236}">
                  <a16:creationId xmlns:a16="http://schemas.microsoft.com/office/drawing/2014/main" id="{1078F159-5816-46CA-8607-8960C9F02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1613" y="796925"/>
              <a:ext cx="5873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28">
              <a:extLst>
                <a:ext uri="{FF2B5EF4-FFF2-40B4-BE49-F238E27FC236}">
                  <a16:creationId xmlns:a16="http://schemas.microsoft.com/office/drawing/2014/main" id="{232FE617-B254-4222-9C08-8A37F221F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4563" y="796925"/>
              <a:ext cx="5873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29">
              <a:extLst>
                <a:ext uri="{FF2B5EF4-FFF2-40B4-BE49-F238E27FC236}">
                  <a16:creationId xmlns:a16="http://schemas.microsoft.com/office/drawing/2014/main" id="{E640CDD3-60D3-4E01-8C78-1977B442A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000" y="635000"/>
              <a:ext cx="69850" cy="68263"/>
            </a:xfrm>
            <a:custGeom>
              <a:avLst/>
              <a:gdLst>
                <a:gd name="T0" fmla="*/ 0 w 44"/>
                <a:gd name="T1" fmla="*/ 17 h 43"/>
                <a:gd name="T2" fmla="*/ 18 w 44"/>
                <a:gd name="T3" fmla="*/ 0 h 43"/>
                <a:gd name="T4" fmla="*/ 44 w 44"/>
                <a:gd name="T5" fmla="*/ 26 h 43"/>
                <a:gd name="T6" fmla="*/ 27 w 44"/>
                <a:gd name="T7" fmla="*/ 43 h 43"/>
                <a:gd name="T8" fmla="*/ 0 w 44"/>
                <a:gd name="T9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3">
                  <a:moveTo>
                    <a:pt x="0" y="17"/>
                  </a:moveTo>
                  <a:lnTo>
                    <a:pt x="18" y="0"/>
                  </a:lnTo>
                  <a:lnTo>
                    <a:pt x="44" y="26"/>
                  </a:lnTo>
                  <a:lnTo>
                    <a:pt x="27" y="43"/>
                  </a:ln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30">
              <a:extLst>
                <a:ext uri="{FF2B5EF4-FFF2-40B4-BE49-F238E27FC236}">
                  <a16:creationId xmlns:a16="http://schemas.microsoft.com/office/drawing/2014/main" id="{8244FC80-A248-49E0-A89B-C273BE924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650" y="635000"/>
              <a:ext cx="68262" cy="68263"/>
            </a:xfrm>
            <a:custGeom>
              <a:avLst/>
              <a:gdLst>
                <a:gd name="T0" fmla="*/ 0 w 43"/>
                <a:gd name="T1" fmla="*/ 26 h 43"/>
                <a:gd name="T2" fmla="*/ 26 w 43"/>
                <a:gd name="T3" fmla="*/ 0 h 43"/>
                <a:gd name="T4" fmla="*/ 43 w 43"/>
                <a:gd name="T5" fmla="*/ 17 h 43"/>
                <a:gd name="T6" fmla="*/ 17 w 43"/>
                <a:gd name="T7" fmla="*/ 43 h 43"/>
                <a:gd name="T8" fmla="*/ 0 w 43"/>
                <a:gd name="T9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0" y="26"/>
                  </a:moveTo>
                  <a:lnTo>
                    <a:pt x="26" y="0"/>
                  </a:lnTo>
                  <a:lnTo>
                    <a:pt x="43" y="17"/>
                  </a:lnTo>
                  <a:lnTo>
                    <a:pt x="17" y="43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31">
              <a:extLst>
                <a:ext uri="{FF2B5EF4-FFF2-40B4-BE49-F238E27FC236}">
                  <a16:creationId xmlns:a16="http://schemas.microsoft.com/office/drawing/2014/main" id="{8766799C-4DD5-4FD6-AEB3-7F192FCF0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5513" y="1130300"/>
              <a:ext cx="38100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32">
              <a:extLst>
                <a:ext uri="{FF2B5EF4-FFF2-40B4-BE49-F238E27FC236}">
                  <a16:creationId xmlns:a16="http://schemas.microsoft.com/office/drawing/2014/main" id="{28347AC1-9B28-43A6-AEDB-BF0D42E87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300" y="1130300"/>
              <a:ext cx="39687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33">
              <a:extLst>
                <a:ext uri="{FF2B5EF4-FFF2-40B4-BE49-F238E27FC236}">
                  <a16:creationId xmlns:a16="http://schemas.microsoft.com/office/drawing/2014/main" id="{F0FA185A-8DF2-4857-89A3-115A6D3FF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300" y="1208088"/>
              <a:ext cx="3968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34">
              <a:extLst>
                <a:ext uri="{FF2B5EF4-FFF2-40B4-BE49-F238E27FC236}">
                  <a16:creationId xmlns:a16="http://schemas.microsoft.com/office/drawing/2014/main" id="{A6CD033C-7A52-48A1-9E9F-39209CFF7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300" y="1285875"/>
              <a:ext cx="3968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35">
              <a:extLst>
                <a:ext uri="{FF2B5EF4-FFF2-40B4-BE49-F238E27FC236}">
                  <a16:creationId xmlns:a16="http://schemas.microsoft.com/office/drawing/2014/main" id="{8049ADEA-4F4F-47B3-AEEB-9C7B655365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300" y="1363663"/>
              <a:ext cx="3968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36">
              <a:extLst>
                <a:ext uri="{FF2B5EF4-FFF2-40B4-BE49-F238E27FC236}">
                  <a16:creationId xmlns:a16="http://schemas.microsoft.com/office/drawing/2014/main" id="{F254900D-7E81-4096-A4BA-70F120074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300" y="1443038"/>
              <a:ext cx="39687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37">
              <a:extLst>
                <a:ext uri="{FF2B5EF4-FFF2-40B4-BE49-F238E27FC236}">
                  <a16:creationId xmlns:a16="http://schemas.microsoft.com/office/drawing/2014/main" id="{E6FBCCCA-7F2C-4B67-8C35-630B19167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300" y="1520825"/>
              <a:ext cx="3968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38">
              <a:extLst>
                <a:ext uri="{FF2B5EF4-FFF2-40B4-BE49-F238E27FC236}">
                  <a16:creationId xmlns:a16="http://schemas.microsoft.com/office/drawing/2014/main" id="{B52207BB-1370-4642-A197-0F2359443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8250" y="1363663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39">
              <a:extLst>
                <a:ext uri="{FF2B5EF4-FFF2-40B4-BE49-F238E27FC236}">
                  <a16:creationId xmlns:a16="http://schemas.microsoft.com/office/drawing/2014/main" id="{8E013670-6896-4D36-8813-E0DAE3D4A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8250" y="1443038"/>
              <a:ext cx="38100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40">
              <a:extLst>
                <a:ext uri="{FF2B5EF4-FFF2-40B4-BE49-F238E27FC236}">
                  <a16:creationId xmlns:a16="http://schemas.microsoft.com/office/drawing/2014/main" id="{B2E36B23-0B6F-4254-BC33-1418241A4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8250" y="1520825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41">
              <a:extLst>
                <a:ext uri="{FF2B5EF4-FFF2-40B4-BE49-F238E27FC236}">
                  <a16:creationId xmlns:a16="http://schemas.microsoft.com/office/drawing/2014/main" id="{0B5D9DDC-6C86-4A60-B568-33ADDA394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1088" y="1520825"/>
              <a:ext cx="3968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42">
              <a:extLst>
                <a:ext uri="{FF2B5EF4-FFF2-40B4-BE49-F238E27FC236}">
                  <a16:creationId xmlns:a16="http://schemas.microsoft.com/office/drawing/2014/main" id="{9C91FA9C-DF7C-4797-B31C-BAAD6C43D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875" y="1520825"/>
              <a:ext cx="3968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2" name="Group 36">
            <a:extLst>
              <a:ext uri="{FF2B5EF4-FFF2-40B4-BE49-F238E27FC236}">
                <a16:creationId xmlns:a16="http://schemas.microsoft.com/office/drawing/2014/main" id="{909C4922-BFF6-4423-AAEA-D1353E8A3553}"/>
              </a:ext>
            </a:extLst>
          </p:cNvPr>
          <p:cNvGrpSpPr/>
          <p:nvPr/>
        </p:nvGrpSpPr>
        <p:grpSpPr>
          <a:xfrm>
            <a:off x="5322859" y="4370665"/>
            <a:ext cx="396740" cy="396740"/>
            <a:chOff x="2897188" y="561975"/>
            <a:chExt cx="1173162" cy="11731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53" name="Freeform 21">
              <a:extLst>
                <a:ext uri="{FF2B5EF4-FFF2-40B4-BE49-F238E27FC236}">
                  <a16:creationId xmlns:a16="http://schemas.microsoft.com/office/drawing/2014/main" id="{98301F61-92B5-42ED-B81B-81590D48D8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7188" y="914400"/>
              <a:ext cx="606425" cy="820738"/>
            </a:xfrm>
            <a:custGeom>
              <a:avLst/>
              <a:gdLst>
                <a:gd name="T0" fmla="*/ 0 w 992"/>
                <a:gd name="T1" fmla="*/ 1312 h 1344"/>
                <a:gd name="T2" fmla="*/ 32 w 992"/>
                <a:gd name="T3" fmla="*/ 1344 h 1344"/>
                <a:gd name="T4" fmla="*/ 32 w 992"/>
                <a:gd name="T5" fmla="*/ 1344 h 1344"/>
                <a:gd name="T6" fmla="*/ 384 w 992"/>
                <a:gd name="T7" fmla="*/ 1344 h 1344"/>
                <a:gd name="T8" fmla="*/ 416 w 992"/>
                <a:gd name="T9" fmla="*/ 1312 h 1344"/>
                <a:gd name="T10" fmla="*/ 416 w 992"/>
                <a:gd name="T11" fmla="*/ 1312 h 1344"/>
                <a:gd name="T12" fmla="*/ 416 w 992"/>
                <a:gd name="T13" fmla="*/ 1088 h 1344"/>
                <a:gd name="T14" fmla="*/ 832 w 992"/>
                <a:gd name="T15" fmla="*/ 1088 h 1344"/>
                <a:gd name="T16" fmla="*/ 864 w 992"/>
                <a:gd name="T17" fmla="*/ 1056 h 1344"/>
                <a:gd name="T18" fmla="*/ 864 w 992"/>
                <a:gd name="T19" fmla="*/ 1056 h 1344"/>
                <a:gd name="T20" fmla="*/ 864 w 992"/>
                <a:gd name="T21" fmla="*/ 832 h 1344"/>
                <a:gd name="T22" fmla="*/ 960 w 992"/>
                <a:gd name="T23" fmla="*/ 832 h 1344"/>
                <a:gd name="T24" fmla="*/ 992 w 992"/>
                <a:gd name="T25" fmla="*/ 800 h 1344"/>
                <a:gd name="T26" fmla="*/ 987 w 992"/>
                <a:gd name="T27" fmla="*/ 782 h 1344"/>
                <a:gd name="T28" fmla="*/ 864 w 992"/>
                <a:gd name="T29" fmla="*/ 598 h 1344"/>
                <a:gd name="T30" fmla="*/ 864 w 992"/>
                <a:gd name="T31" fmla="*/ 432 h 1344"/>
                <a:gd name="T32" fmla="*/ 432 w 992"/>
                <a:gd name="T33" fmla="*/ 0 h 1344"/>
                <a:gd name="T34" fmla="*/ 0 w 992"/>
                <a:gd name="T35" fmla="*/ 432 h 1344"/>
                <a:gd name="T36" fmla="*/ 0 w 992"/>
                <a:gd name="T37" fmla="*/ 1312 h 1344"/>
                <a:gd name="T38" fmla="*/ 64 w 992"/>
                <a:gd name="T39" fmla="*/ 432 h 1344"/>
                <a:gd name="T40" fmla="*/ 432 w 992"/>
                <a:gd name="T41" fmla="*/ 64 h 1344"/>
                <a:gd name="T42" fmla="*/ 800 w 992"/>
                <a:gd name="T43" fmla="*/ 432 h 1344"/>
                <a:gd name="T44" fmla="*/ 800 w 992"/>
                <a:gd name="T45" fmla="*/ 608 h 1344"/>
                <a:gd name="T46" fmla="*/ 805 w 992"/>
                <a:gd name="T47" fmla="*/ 625 h 1344"/>
                <a:gd name="T48" fmla="*/ 900 w 992"/>
                <a:gd name="T49" fmla="*/ 768 h 1344"/>
                <a:gd name="T50" fmla="*/ 832 w 992"/>
                <a:gd name="T51" fmla="*/ 768 h 1344"/>
                <a:gd name="T52" fmla="*/ 800 w 992"/>
                <a:gd name="T53" fmla="*/ 800 h 1344"/>
                <a:gd name="T54" fmla="*/ 800 w 992"/>
                <a:gd name="T55" fmla="*/ 800 h 1344"/>
                <a:gd name="T56" fmla="*/ 800 w 992"/>
                <a:gd name="T57" fmla="*/ 1024 h 1344"/>
                <a:gd name="T58" fmla="*/ 384 w 992"/>
                <a:gd name="T59" fmla="*/ 1024 h 1344"/>
                <a:gd name="T60" fmla="*/ 352 w 992"/>
                <a:gd name="T61" fmla="*/ 1056 h 1344"/>
                <a:gd name="T62" fmla="*/ 352 w 992"/>
                <a:gd name="T63" fmla="*/ 1056 h 1344"/>
                <a:gd name="T64" fmla="*/ 352 w 992"/>
                <a:gd name="T65" fmla="*/ 1280 h 1344"/>
                <a:gd name="T66" fmla="*/ 64 w 992"/>
                <a:gd name="T67" fmla="*/ 1280 h 1344"/>
                <a:gd name="T68" fmla="*/ 64 w 992"/>
                <a:gd name="T69" fmla="*/ 432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92" h="1344">
                  <a:moveTo>
                    <a:pt x="0" y="1312"/>
                  </a:moveTo>
                  <a:cubicBezTo>
                    <a:pt x="0" y="1329"/>
                    <a:pt x="14" y="1344"/>
                    <a:pt x="32" y="1344"/>
                  </a:cubicBezTo>
                  <a:cubicBezTo>
                    <a:pt x="32" y="1344"/>
                    <a:pt x="32" y="1344"/>
                    <a:pt x="32" y="1344"/>
                  </a:cubicBezTo>
                  <a:cubicBezTo>
                    <a:pt x="384" y="1344"/>
                    <a:pt x="384" y="1344"/>
                    <a:pt x="384" y="1344"/>
                  </a:cubicBezTo>
                  <a:cubicBezTo>
                    <a:pt x="402" y="1344"/>
                    <a:pt x="416" y="1329"/>
                    <a:pt x="416" y="1312"/>
                  </a:cubicBezTo>
                  <a:cubicBezTo>
                    <a:pt x="416" y="1312"/>
                    <a:pt x="416" y="1312"/>
                    <a:pt x="416" y="1312"/>
                  </a:cubicBezTo>
                  <a:cubicBezTo>
                    <a:pt x="416" y="1088"/>
                    <a:pt x="416" y="1088"/>
                    <a:pt x="416" y="1088"/>
                  </a:cubicBezTo>
                  <a:cubicBezTo>
                    <a:pt x="832" y="1088"/>
                    <a:pt x="832" y="1088"/>
                    <a:pt x="832" y="1088"/>
                  </a:cubicBezTo>
                  <a:cubicBezTo>
                    <a:pt x="850" y="1088"/>
                    <a:pt x="864" y="1073"/>
                    <a:pt x="864" y="1056"/>
                  </a:cubicBezTo>
                  <a:cubicBezTo>
                    <a:pt x="864" y="1056"/>
                    <a:pt x="864" y="1056"/>
                    <a:pt x="864" y="1056"/>
                  </a:cubicBezTo>
                  <a:cubicBezTo>
                    <a:pt x="864" y="832"/>
                    <a:pt x="864" y="832"/>
                    <a:pt x="864" y="832"/>
                  </a:cubicBezTo>
                  <a:cubicBezTo>
                    <a:pt x="960" y="832"/>
                    <a:pt x="960" y="832"/>
                    <a:pt x="960" y="832"/>
                  </a:cubicBezTo>
                  <a:cubicBezTo>
                    <a:pt x="978" y="832"/>
                    <a:pt x="992" y="817"/>
                    <a:pt x="992" y="800"/>
                  </a:cubicBezTo>
                  <a:cubicBezTo>
                    <a:pt x="992" y="793"/>
                    <a:pt x="990" y="787"/>
                    <a:pt x="987" y="782"/>
                  </a:cubicBezTo>
                  <a:cubicBezTo>
                    <a:pt x="864" y="598"/>
                    <a:pt x="864" y="598"/>
                    <a:pt x="864" y="598"/>
                  </a:cubicBezTo>
                  <a:cubicBezTo>
                    <a:pt x="864" y="432"/>
                    <a:pt x="864" y="432"/>
                    <a:pt x="864" y="432"/>
                  </a:cubicBezTo>
                  <a:cubicBezTo>
                    <a:pt x="864" y="193"/>
                    <a:pt x="671" y="0"/>
                    <a:pt x="432" y="0"/>
                  </a:cubicBezTo>
                  <a:cubicBezTo>
                    <a:pt x="193" y="0"/>
                    <a:pt x="0" y="193"/>
                    <a:pt x="0" y="432"/>
                  </a:cubicBezTo>
                  <a:lnTo>
                    <a:pt x="0" y="1312"/>
                  </a:lnTo>
                  <a:close/>
                  <a:moveTo>
                    <a:pt x="64" y="432"/>
                  </a:moveTo>
                  <a:cubicBezTo>
                    <a:pt x="64" y="228"/>
                    <a:pt x="229" y="64"/>
                    <a:pt x="432" y="64"/>
                  </a:cubicBezTo>
                  <a:cubicBezTo>
                    <a:pt x="635" y="64"/>
                    <a:pt x="800" y="228"/>
                    <a:pt x="800" y="432"/>
                  </a:cubicBezTo>
                  <a:cubicBezTo>
                    <a:pt x="800" y="608"/>
                    <a:pt x="800" y="608"/>
                    <a:pt x="800" y="608"/>
                  </a:cubicBezTo>
                  <a:cubicBezTo>
                    <a:pt x="800" y="614"/>
                    <a:pt x="802" y="620"/>
                    <a:pt x="805" y="625"/>
                  </a:cubicBezTo>
                  <a:cubicBezTo>
                    <a:pt x="900" y="768"/>
                    <a:pt x="900" y="768"/>
                    <a:pt x="900" y="768"/>
                  </a:cubicBezTo>
                  <a:cubicBezTo>
                    <a:pt x="832" y="768"/>
                    <a:pt x="832" y="768"/>
                    <a:pt x="832" y="768"/>
                  </a:cubicBezTo>
                  <a:cubicBezTo>
                    <a:pt x="814" y="768"/>
                    <a:pt x="800" y="782"/>
                    <a:pt x="800" y="800"/>
                  </a:cubicBezTo>
                  <a:cubicBezTo>
                    <a:pt x="800" y="800"/>
                    <a:pt x="800" y="800"/>
                    <a:pt x="800" y="800"/>
                  </a:cubicBezTo>
                  <a:cubicBezTo>
                    <a:pt x="800" y="1024"/>
                    <a:pt x="800" y="1024"/>
                    <a:pt x="800" y="1024"/>
                  </a:cubicBezTo>
                  <a:cubicBezTo>
                    <a:pt x="384" y="1024"/>
                    <a:pt x="384" y="1024"/>
                    <a:pt x="384" y="1024"/>
                  </a:cubicBezTo>
                  <a:cubicBezTo>
                    <a:pt x="366" y="1024"/>
                    <a:pt x="352" y="1038"/>
                    <a:pt x="352" y="1056"/>
                  </a:cubicBezTo>
                  <a:cubicBezTo>
                    <a:pt x="352" y="1056"/>
                    <a:pt x="352" y="1056"/>
                    <a:pt x="352" y="1056"/>
                  </a:cubicBezTo>
                  <a:cubicBezTo>
                    <a:pt x="352" y="1280"/>
                    <a:pt x="352" y="1280"/>
                    <a:pt x="352" y="1280"/>
                  </a:cubicBezTo>
                  <a:cubicBezTo>
                    <a:pt x="64" y="1280"/>
                    <a:pt x="64" y="1280"/>
                    <a:pt x="64" y="1280"/>
                  </a:cubicBezTo>
                  <a:lnTo>
                    <a:pt x="64" y="4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22">
              <a:extLst>
                <a:ext uri="{FF2B5EF4-FFF2-40B4-BE49-F238E27FC236}">
                  <a16:creationId xmlns:a16="http://schemas.microsoft.com/office/drawing/2014/main" id="{8BF77FAC-EF7A-4688-86F1-44082E129A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3088" y="1090613"/>
              <a:ext cx="117475" cy="117475"/>
            </a:xfrm>
            <a:custGeom>
              <a:avLst/>
              <a:gdLst>
                <a:gd name="T0" fmla="*/ 96 w 192"/>
                <a:gd name="T1" fmla="*/ 192 h 192"/>
                <a:gd name="T2" fmla="*/ 192 w 192"/>
                <a:gd name="T3" fmla="*/ 96 h 192"/>
                <a:gd name="T4" fmla="*/ 96 w 192"/>
                <a:gd name="T5" fmla="*/ 0 h 192"/>
                <a:gd name="T6" fmla="*/ 0 w 192"/>
                <a:gd name="T7" fmla="*/ 96 h 192"/>
                <a:gd name="T8" fmla="*/ 96 w 192"/>
                <a:gd name="T9" fmla="*/ 192 h 192"/>
                <a:gd name="T10" fmla="*/ 96 w 192"/>
                <a:gd name="T11" fmla="*/ 64 h 192"/>
                <a:gd name="T12" fmla="*/ 128 w 192"/>
                <a:gd name="T13" fmla="*/ 96 h 192"/>
                <a:gd name="T14" fmla="*/ 96 w 192"/>
                <a:gd name="T15" fmla="*/ 128 h 192"/>
                <a:gd name="T16" fmla="*/ 64 w 192"/>
                <a:gd name="T17" fmla="*/ 96 h 192"/>
                <a:gd name="T18" fmla="*/ 96 w 192"/>
                <a:gd name="T19" fmla="*/ 6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92">
                  <a:moveTo>
                    <a:pt x="96" y="192"/>
                  </a:moveTo>
                  <a:cubicBezTo>
                    <a:pt x="149" y="192"/>
                    <a:pt x="192" y="149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ubicBezTo>
                    <a:pt x="43" y="0"/>
                    <a:pt x="0" y="43"/>
                    <a:pt x="0" y="96"/>
                  </a:cubicBezTo>
                  <a:cubicBezTo>
                    <a:pt x="0" y="149"/>
                    <a:pt x="43" y="192"/>
                    <a:pt x="96" y="192"/>
                  </a:cubicBezTo>
                  <a:moveTo>
                    <a:pt x="96" y="64"/>
                  </a:moveTo>
                  <a:cubicBezTo>
                    <a:pt x="114" y="64"/>
                    <a:pt x="128" y="78"/>
                    <a:pt x="128" y="96"/>
                  </a:cubicBezTo>
                  <a:cubicBezTo>
                    <a:pt x="128" y="113"/>
                    <a:pt x="114" y="128"/>
                    <a:pt x="96" y="128"/>
                  </a:cubicBezTo>
                  <a:cubicBezTo>
                    <a:pt x="78" y="128"/>
                    <a:pt x="64" y="113"/>
                    <a:pt x="64" y="96"/>
                  </a:cubicBezTo>
                  <a:cubicBezTo>
                    <a:pt x="64" y="78"/>
                    <a:pt x="78" y="64"/>
                    <a:pt x="96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23">
              <a:extLst>
                <a:ext uri="{FF2B5EF4-FFF2-40B4-BE49-F238E27FC236}">
                  <a16:creationId xmlns:a16="http://schemas.microsoft.com/office/drawing/2014/main" id="{CEEC535A-2C52-4AB5-B792-A5BCFF5A56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16250" y="993775"/>
              <a:ext cx="311150" cy="309563"/>
            </a:xfrm>
            <a:custGeom>
              <a:avLst/>
              <a:gdLst>
                <a:gd name="T0" fmla="*/ 196 w 508"/>
                <a:gd name="T1" fmla="*/ 490 h 507"/>
                <a:gd name="T2" fmla="*/ 284 w 508"/>
                <a:gd name="T3" fmla="*/ 507 h 507"/>
                <a:gd name="T4" fmla="*/ 332 w 508"/>
                <a:gd name="T5" fmla="*/ 453 h 507"/>
                <a:gd name="T6" fmla="*/ 380 w 508"/>
                <a:gd name="T7" fmla="*/ 462 h 507"/>
                <a:gd name="T8" fmla="*/ 458 w 508"/>
                <a:gd name="T9" fmla="*/ 408 h 507"/>
                <a:gd name="T10" fmla="*/ 450 w 508"/>
                <a:gd name="T11" fmla="*/ 340 h 507"/>
                <a:gd name="T12" fmla="*/ 490 w 508"/>
                <a:gd name="T13" fmla="*/ 312 h 507"/>
                <a:gd name="T14" fmla="*/ 508 w 508"/>
                <a:gd name="T15" fmla="*/ 224 h 507"/>
                <a:gd name="T16" fmla="*/ 453 w 508"/>
                <a:gd name="T17" fmla="*/ 176 h 507"/>
                <a:gd name="T18" fmla="*/ 463 w 508"/>
                <a:gd name="T19" fmla="*/ 128 h 507"/>
                <a:gd name="T20" fmla="*/ 409 w 508"/>
                <a:gd name="T21" fmla="*/ 50 h 507"/>
                <a:gd name="T22" fmla="*/ 340 w 508"/>
                <a:gd name="T23" fmla="*/ 58 h 507"/>
                <a:gd name="T24" fmla="*/ 312 w 508"/>
                <a:gd name="T25" fmla="*/ 17 h 507"/>
                <a:gd name="T26" fmla="*/ 224 w 508"/>
                <a:gd name="T27" fmla="*/ 0 h 507"/>
                <a:gd name="T28" fmla="*/ 176 w 508"/>
                <a:gd name="T29" fmla="*/ 54 h 507"/>
                <a:gd name="T30" fmla="*/ 128 w 508"/>
                <a:gd name="T31" fmla="*/ 45 h 507"/>
                <a:gd name="T32" fmla="*/ 51 w 508"/>
                <a:gd name="T33" fmla="*/ 99 h 507"/>
                <a:gd name="T34" fmla="*/ 58 w 508"/>
                <a:gd name="T35" fmla="*/ 167 h 507"/>
                <a:gd name="T36" fmla="*/ 18 w 508"/>
                <a:gd name="T37" fmla="*/ 195 h 507"/>
                <a:gd name="T38" fmla="*/ 0 w 508"/>
                <a:gd name="T39" fmla="*/ 284 h 507"/>
                <a:gd name="T40" fmla="*/ 55 w 508"/>
                <a:gd name="T41" fmla="*/ 331 h 507"/>
                <a:gd name="T42" fmla="*/ 45 w 508"/>
                <a:gd name="T43" fmla="*/ 379 h 507"/>
                <a:gd name="T44" fmla="*/ 99 w 508"/>
                <a:gd name="T45" fmla="*/ 457 h 507"/>
                <a:gd name="T46" fmla="*/ 168 w 508"/>
                <a:gd name="T47" fmla="*/ 449 h 507"/>
                <a:gd name="T48" fmla="*/ 125 w 508"/>
                <a:gd name="T49" fmla="*/ 396 h 507"/>
                <a:gd name="T50" fmla="*/ 123 w 508"/>
                <a:gd name="T51" fmla="*/ 347 h 507"/>
                <a:gd name="T52" fmla="*/ 111 w 508"/>
                <a:gd name="T53" fmla="*/ 299 h 507"/>
                <a:gd name="T54" fmla="*/ 64 w 508"/>
                <a:gd name="T55" fmla="*/ 264 h 507"/>
                <a:gd name="T56" fmla="*/ 95 w 508"/>
                <a:gd name="T57" fmla="*/ 227 h 507"/>
                <a:gd name="T58" fmla="*/ 121 w 508"/>
                <a:gd name="T59" fmla="*/ 185 h 507"/>
                <a:gd name="T60" fmla="*/ 112 w 508"/>
                <a:gd name="T61" fmla="*/ 125 h 507"/>
                <a:gd name="T62" fmla="*/ 161 w 508"/>
                <a:gd name="T63" fmla="*/ 123 h 507"/>
                <a:gd name="T64" fmla="*/ 209 w 508"/>
                <a:gd name="T65" fmla="*/ 111 h 507"/>
                <a:gd name="T66" fmla="*/ 243 w 508"/>
                <a:gd name="T67" fmla="*/ 64 h 507"/>
                <a:gd name="T68" fmla="*/ 280 w 508"/>
                <a:gd name="T69" fmla="*/ 95 h 507"/>
                <a:gd name="T70" fmla="*/ 323 w 508"/>
                <a:gd name="T71" fmla="*/ 120 h 507"/>
                <a:gd name="T72" fmla="*/ 383 w 508"/>
                <a:gd name="T73" fmla="*/ 111 h 507"/>
                <a:gd name="T74" fmla="*/ 385 w 508"/>
                <a:gd name="T75" fmla="*/ 160 h 507"/>
                <a:gd name="T76" fmla="*/ 397 w 508"/>
                <a:gd name="T77" fmla="*/ 208 h 507"/>
                <a:gd name="T78" fmla="*/ 444 w 508"/>
                <a:gd name="T79" fmla="*/ 243 h 507"/>
                <a:gd name="T80" fmla="*/ 413 w 508"/>
                <a:gd name="T81" fmla="*/ 280 h 507"/>
                <a:gd name="T82" fmla="*/ 387 w 508"/>
                <a:gd name="T83" fmla="*/ 323 h 507"/>
                <a:gd name="T84" fmla="*/ 396 w 508"/>
                <a:gd name="T85" fmla="*/ 382 h 507"/>
                <a:gd name="T86" fmla="*/ 348 w 508"/>
                <a:gd name="T87" fmla="*/ 385 h 507"/>
                <a:gd name="T88" fmla="*/ 299 w 508"/>
                <a:gd name="T89" fmla="*/ 397 h 507"/>
                <a:gd name="T90" fmla="*/ 265 w 508"/>
                <a:gd name="T91" fmla="*/ 443 h 507"/>
                <a:gd name="T92" fmla="*/ 228 w 508"/>
                <a:gd name="T93" fmla="*/ 412 h 507"/>
                <a:gd name="T94" fmla="*/ 185 w 508"/>
                <a:gd name="T95" fmla="*/ 387 h 507"/>
                <a:gd name="T96" fmla="*/ 125 w 508"/>
                <a:gd name="T97" fmla="*/ 396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8" h="507">
                  <a:moveTo>
                    <a:pt x="176" y="453"/>
                  </a:moveTo>
                  <a:cubicBezTo>
                    <a:pt x="196" y="490"/>
                    <a:pt x="196" y="490"/>
                    <a:pt x="196" y="490"/>
                  </a:cubicBezTo>
                  <a:cubicBezTo>
                    <a:pt x="201" y="501"/>
                    <a:pt x="212" y="507"/>
                    <a:pt x="224" y="507"/>
                  </a:cubicBezTo>
                  <a:cubicBezTo>
                    <a:pt x="284" y="507"/>
                    <a:pt x="284" y="507"/>
                    <a:pt x="284" y="507"/>
                  </a:cubicBezTo>
                  <a:cubicBezTo>
                    <a:pt x="296" y="507"/>
                    <a:pt x="307" y="501"/>
                    <a:pt x="312" y="490"/>
                  </a:cubicBezTo>
                  <a:cubicBezTo>
                    <a:pt x="332" y="453"/>
                    <a:pt x="332" y="453"/>
                    <a:pt x="332" y="453"/>
                  </a:cubicBezTo>
                  <a:cubicBezTo>
                    <a:pt x="334" y="452"/>
                    <a:pt x="337" y="451"/>
                    <a:pt x="340" y="449"/>
                  </a:cubicBezTo>
                  <a:cubicBezTo>
                    <a:pt x="380" y="462"/>
                    <a:pt x="380" y="462"/>
                    <a:pt x="380" y="462"/>
                  </a:cubicBezTo>
                  <a:cubicBezTo>
                    <a:pt x="390" y="465"/>
                    <a:pt x="401" y="463"/>
                    <a:pt x="409" y="457"/>
                  </a:cubicBezTo>
                  <a:cubicBezTo>
                    <a:pt x="427" y="443"/>
                    <a:pt x="444" y="427"/>
                    <a:pt x="458" y="408"/>
                  </a:cubicBezTo>
                  <a:cubicBezTo>
                    <a:pt x="464" y="400"/>
                    <a:pt x="466" y="389"/>
                    <a:pt x="463" y="379"/>
                  </a:cubicBezTo>
                  <a:cubicBezTo>
                    <a:pt x="450" y="340"/>
                    <a:pt x="450" y="340"/>
                    <a:pt x="450" y="340"/>
                  </a:cubicBezTo>
                  <a:cubicBezTo>
                    <a:pt x="451" y="337"/>
                    <a:pt x="452" y="334"/>
                    <a:pt x="453" y="331"/>
                  </a:cubicBezTo>
                  <a:cubicBezTo>
                    <a:pt x="490" y="312"/>
                    <a:pt x="490" y="312"/>
                    <a:pt x="490" y="312"/>
                  </a:cubicBezTo>
                  <a:cubicBezTo>
                    <a:pt x="501" y="307"/>
                    <a:pt x="508" y="296"/>
                    <a:pt x="508" y="284"/>
                  </a:cubicBezTo>
                  <a:cubicBezTo>
                    <a:pt x="508" y="224"/>
                    <a:pt x="508" y="224"/>
                    <a:pt x="508" y="224"/>
                  </a:cubicBezTo>
                  <a:cubicBezTo>
                    <a:pt x="508" y="212"/>
                    <a:pt x="501" y="201"/>
                    <a:pt x="490" y="195"/>
                  </a:cubicBezTo>
                  <a:cubicBezTo>
                    <a:pt x="453" y="176"/>
                    <a:pt x="453" y="176"/>
                    <a:pt x="453" y="176"/>
                  </a:cubicBezTo>
                  <a:cubicBezTo>
                    <a:pt x="452" y="173"/>
                    <a:pt x="451" y="170"/>
                    <a:pt x="450" y="167"/>
                  </a:cubicBezTo>
                  <a:cubicBezTo>
                    <a:pt x="463" y="128"/>
                    <a:pt x="463" y="128"/>
                    <a:pt x="463" y="128"/>
                  </a:cubicBezTo>
                  <a:cubicBezTo>
                    <a:pt x="466" y="118"/>
                    <a:pt x="464" y="107"/>
                    <a:pt x="458" y="99"/>
                  </a:cubicBezTo>
                  <a:cubicBezTo>
                    <a:pt x="444" y="80"/>
                    <a:pt x="427" y="64"/>
                    <a:pt x="409" y="50"/>
                  </a:cubicBezTo>
                  <a:cubicBezTo>
                    <a:pt x="401" y="44"/>
                    <a:pt x="390" y="42"/>
                    <a:pt x="380" y="45"/>
                  </a:cubicBezTo>
                  <a:cubicBezTo>
                    <a:pt x="340" y="58"/>
                    <a:pt x="340" y="58"/>
                    <a:pt x="340" y="58"/>
                  </a:cubicBezTo>
                  <a:cubicBezTo>
                    <a:pt x="337" y="56"/>
                    <a:pt x="334" y="55"/>
                    <a:pt x="332" y="54"/>
                  </a:cubicBezTo>
                  <a:cubicBezTo>
                    <a:pt x="312" y="17"/>
                    <a:pt x="312" y="17"/>
                    <a:pt x="312" y="17"/>
                  </a:cubicBezTo>
                  <a:cubicBezTo>
                    <a:pt x="307" y="7"/>
                    <a:pt x="296" y="0"/>
                    <a:pt x="284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12" y="0"/>
                    <a:pt x="201" y="7"/>
                    <a:pt x="196" y="17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74" y="55"/>
                    <a:pt x="171" y="56"/>
                    <a:pt x="168" y="58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18" y="42"/>
                    <a:pt x="107" y="44"/>
                    <a:pt x="99" y="50"/>
                  </a:cubicBezTo>
                  <a:cubicBezTo>
                    <a:pt x="81" y="64"/>
                    <a:pt x="64" y="80"/>
                    <a:pt x="51" y="99"/>
                  </a:cubicBezTo>
                  <a:cubicBezTo>
                    <a:pt x="44" y="107"/>
                    <a:pt x="42" y="118"/>
                    <a:pt x="45" y="128"/>
                  </a:cubicBezTo>
                  <a:cubicBezTo>
                    <a:pt x="58" y="167"/>
                    <a:pt x="58" y="167"/>
                    <a:pt x="58" y="167"/>
                  </a:cubicBezTo>
                  <a:cubicBezTo>
                    <a:pt x="57" y="170"/>
                    <a:pt x="56" y="173"/>
                    <a:pt x="55" y="176"/>
                  </a:cubicBezTo>
                  <a:cubicBezTo>
                    <a:pt x="18" y="195"/>
                    <a:pt x="18" y="195"/>
                    <a:pt x="18" y="195"/>
                  </a:cubicBezTo>
                  <a:cubicBezTo>
                    <a:pt x="7" y="201"/>
                    <a:pt x="0" y="212"/>
                    <a:pt x="0" y="224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296"/>
                    <a:pt x="7" y="307"/>
                    <a:pt x="18" y="312"/>
                  </a:cubicBezTo>
                  <a:cubicBezTo>
                    <a:pt x="55" y="331"/>
                    <a:pt x="55" y="331"/>
                    <a:pt x="55" y="331"/>
                  </a:cubicBezTo>
                  <a:cubicBezTo>
                    <a:pt x="56" y="334"/>
                    <a:pt x="57" y="337"/>
                    <a:pt x="58" y="340"/>
                  </a:cubicBezTo>
                  <a:cubicBezTo>
                    <a:pt x="45" y="379"/>
                    <a:pt x="45" y="379"/>
                    <a:pt x="45" y="379"/>
                  </a:cubicBezTo>
                  <a:cubicBezTo>
                    <a:pt x="42" y="389"/>
                    <a:pt x="44" y="400"/>
                    <a:pt x="51" y="408"/>
                  </a:cubicBezTo>
                  <a:cubicBezTo>
                    <a:pt x="64" y="427"/>
                    <a:pt x="81" y="443"/>
                    <a:pt x="99" y="457"/>
                  </a:cubicBezTo>
                  <a:cubicBezTo>
                    <a:pt x="107" y="463"/>
                    <a:pt x="118" y="465"/>
                    <a:pt x="128" y="462"/>
                  </a:cubicBezTo>
                  <a:cubicBezTo>
                    <a:pt x="168" y="449"/>
                    <a:pt x="168" y="449"/>
                    <a:pt x="168" y="449"/>
                  </a:cubicBezTo>
                  <a:cubicBezTo>
                    <a:pt x="171" y="451"/>
                    <a:pt x="174" y="452"/>
                    <a:pt x="176" y="453"/>
                  </a:cubicBezTo>
                  <a:moveTo>
                    <a:pt x="125" y="396"/>
                  </a:moveTo>
                  <a:cubicBezTo>
                    <a:pt x="121" y="391"/>
                    <a:pt x="116" y="387"/>
                    <a:pt x="112" y="382"/>
                  </a:cubicBezTo>
                  <a:cubicBezTo>
                    <a:pt x="123" y="347"/>
                    <a:pt x="123" y="347"/>
                    <a:pt x="123" y="347"/>
                  </a:cubicBezTo>
                  <a:cubicBezTo>
                    <a:pt x="126" y="339"/>
                    <a:pt x="125" y="330"/>
                    <a:pt x="121" y="323"/>
                  </a:cubicBezTo>
                  <a:cubicBezTo>
                    <a:pt x="117" y="315"/>
                    <a:pt x="114" y="307"/>
                    <a:pt x="111" y="299"/>
                  </a:cubicBezTo>
                  <a:cubicBezTo>
                    <a:pt x="108" y="291"/>
                    <a:pt x="103" y="284"/>
                    <a:pt x="95" y="280"/>
                  </a:cubicBezTo>
                  <a:cubicBezTo>
                    <a:pt x="64" y="264"/>
                    <a:pt x="64" y="264"/>
                    <a:pt x="64" y="264"/>
                  </a:cubicBezTo>
                  <a:cubicBezTo>
                    <a:pt x="64" y="243"/>
                    <a:pt x="64" y="243"/>
                    <a:pt x="64" y="243"/>
                  </a:cubicBezTo>
                  <a:cubicBezTo>
                    <a:pt x="95" y="227"/>
                    <a:pt x="95" y="227"/>
                    <a:pt x="95" y="227"/>
                  </a:cubicBezTo>
                  <a:cubicBezTo>
                    <a:pt x="103" y="223"/>
                    <a:pt x="108" y="216"/>
                    <a:pt x="111" y="208"/>
                  </a:cubicBezTo>
                  <a:cubicBezTo>
                    <a:pt x="114" y="200"/>
                    <a:pt x="117" y="192"/>
                    <a:pt x="121" y="185"/>
                  </a:cubicBezTo>
                  <a:cubicBezTo>
                    <a:pt x="125" y="177"/>
                    <a:pt x="126" y="168"/>
                    <a:pt x="123" y="160"/>
                  </a:cubicBezTo>
                  <a:cubicBezTo>
                    <a:pt x="112" y="125"/>
                    <a:pt x="112" y="125"/>
                    <a:pt x="112" y="125"/>
                  </a:cubicBezTo>
                  <a:cubicBezTo>
                    <a:pt x="116" y="120"/>
                    <a:pt x="121" y="116"/>
                    <a:pt x="125" y="111"/>
                  </a:cubicBezTo>
                  <a:cubicBezTo>
                    <a:pt x="161" y="123"/>
                    <a:pt x="161" y="123"/>
                    <a:pt x="161" y="123"/>
                  </a:cubicBezTo>
                  <a:cubicBezTo>
                    <a:pt x="169" y="125"/>
                    <a:pt x="177" y="124"/>
                    <a:pt x="185" y="120"/>
                  </a:cubicBezTo>
                  <a:cubicBezTo>
                    <a:pt x="193" y="116"/>
                    <a:pt x="201" y="113"/>
                    <a:pt x="209" y="111"/>
                  </a:cubicBezTo>
                  <a:cubicBezTo>
                    <a:pt x="217" y="108"/>
                    <a:pt x="224" y="102"/>
                    <a:pt x="228" y="95"/>
                  </a:cubicBezTo>
                  <a:cubicBezTo>
                    <a:pt x="243" y="64"/>
                    <a:pt x="243" y="64"/>
                    <a:pt x="243" y="64"/>
                  </a:cubicBezTo>
                  <a:cubicBezTo>
                    <a:pt x="265" y="64"/>
                    <a:pt x="265" y="64"/>
                    <a:pt x="265" y="64"/>
                  </a:cubicBezTo>
                  <a:cubicBezTo>
                    <a:pt x="280" y="95"/>
                    <a:pt x="280" y="95"/>
                    <a:pt x="280" y="95"/>
                  </a:cubicBezTo>
                  <a:cubicBezTo>
                    <a:pt x="284" y="102"/>
                    <a:pt x="291" y="108"/>
                    <a:pt x="299" y="111"/>
                  </a:cubicBezTo>
                  <a:cubicBezTo>
                    <a:pt x="307" y="113"/>
                    <a:pt x="315" y="116"/>
                    <a:pt x="323" y="120"/>
                  </a:cubicBezTo>
                  <a:cubicBezTo>
                    <a:pt x="331" y="124"/>
                    <a:pt x="339" y="125"/>
                    <a:pt x="348" y="123"/>
                  </a:cubicBezTo>
                  <a:cubicBezTo>
                    <a:pt x="383" y="111"/>
                    <a:pt x="383" y="111"/>
                    <a:pt x="383" y="111"/>
                  </a:cubicBezTo>
                  <a:cubicBezTo>
                    <a:pt x="387" y="116"/>
                    <a:pt x="392" y="120"/>
                    <a:pt x="396" y="125"/>
                  </a:cubicBezTo>
                  <a:cubicBezTo>
                    <a:pt x="385" y="160"/>
                    <a:pt x="385" y="160"/>
                    <a:pt x="385" y="160"/>
                  </a:cubicBezTo>
                  <a:cubicBezTo>
                    <a:pt x="382" y="168"/>
                    <a:pt x="383" y="177"/>
                    <a:pt x="387" y="185"/>
                  </a:cubicBezTo>
                  <a:cubicBezTo>
                    <a:pt x="391" y="192"/>
                    <a:pt x="394" y="200"/>
                    <a:pt x="397" y="208"/>
                  </a:cubicBezTo>
                  <a:cubicBezTo>
                    <a:pt x="400" y="216"/>
                    <a:pt x="405" y="223"/>
                    <a:pt x="413" y="227"/>
                  </a:cubicBezTo>
                  <a:cubicBezTo>
                    <a:pt x="444" y="243"/>
                    <a:pt x="444" y="243"/>
                    <a:pt x="444" y="243"/>
                  </a:cubicBezTo>
                  <a:cubicBezTo>
                    <a:pt x="444" y="264"/>
                    <a:pt x="444" y="264"/>
                    <a:pt x="444" y="264"/>
                  </a:cubicBezTo>
                  <a:cubicBezTo>
                    <a:pt x="413" y="280"/>
                    <a:pt x="413" y="280"/>
                    <a:pt x="413" y="280"/>
                  </a:cubicBezTo>
                  <a:cubicBezTo>
                    <a:pt x="405" y="284"/>
                    <a:pt x="400" y="291"/>
                    <a:pt x="397" y="299"/>
                  </a:cubicBezTo>
                  <a:cubicBezTo>
                    <a:pt x="394" y="307"/>
                    <a:pt x="391" y="315"/>
                    <a:pt x="387" y="323"/>
                  </a:cubicBezTo>
                  <a:cubicBezTo>
                    <a:pt x="383" y="330"/>
                    <a:pt x="382" y="339"/>
                    <a:pt x="385" y="347"/>
                  </a:cubicBezTo>
                  <a:cubicBezTo>
                    <a:pt x="396" y="382"/>
                    <a:pt x="396" y="382"/>
                    <a:pt x="396" y="382"/>
                  </a:cubicBezTo>
                  <a:cubicBezTo>
                    <a:pt x="392" y="387"/>
                    <a:pt x="387" y="391"/>
                    <a:pt x="383" y="396"/>
                  </a:cubicBezTo>
                  <a:cubicBezTo>
                    <a:pt x="348" y="385"/>
                    <a:pt x="348" y="385"/>
                    <a:pt x="348" y="385"/>
                  </a:cubicBezTo>
                  <a:cubicBezTo>
                    <a:pt x="339" y="382"/>
                    <a:pt x="331" y="383"/>
                    <a:pt x="323" y="387"/>
                  </a:cubicBezTo>
                  <a:cubicBezTo>
                    <a:pt x="315" y="391"/>
                    <a:pt x="307" y="394"/>
                    <a:pt x="299" y="397"/>
                  </a:cubicBezTo>
                  <a:cubicBezTo>
                    <a:pt x="291" y="399"/>
                    <a:pt x="284" y="405"/>
                    <a:pt x="280" y="412"/>
                  </a:cubicBezTo>
                  <a:cubicBezTo>
                    <a:pt x="265" y="443"/>
                    <a:pt x="265" y="443"/>
                    <a:pt x="265" y="443"/>
                  </a:cubicBezTo>
                  <a:cubicBezTo>
                    <a:pt x="243" y="443"/>
                    <a:pt x="243" y="443"/>
                    <a:pt x="243" y="443"/>
                  </a:cubicBezTo>
                  <a:cubicBezTo>
                    <a:pt x="228" y="412"/>
                    <a:pt x="228" y="412"/>
                    <a:pt x="228" y="412"/>
                  </a:cubicBezTo>
                  <a:cubicBezTo>
                    <a:pt x="224" y="405"/>
                    <a:pt x="217" y="399"/>
                    <a:pt x="209" y="397"/>
                  </a:cubicBezTo>
                  <a:cubicBezTo>
                    <a:pt x="201" y="394"/>
                    <a:pt x="193" y="391"/>
                    <a:pt x="185" y="387"/>
                  </a:cubicBezTo>
                  <a:cubicBezTo>
                    <a:pt x="177" y="383"/>
                    <a:pt x="169" y="382"/>
                    <a:pt x="161" y="385"/>
                  </a:cubicBezTo>
                  <a:lnTo>
                    <a:pt x="125" y="3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24">
              <a:extLst>
                <a:ext uri="{FF2B5EF4-FFF2-40B4-BE49-F238E27FC236}">
                  <a16:creationId xmlns:a16="http://schemas.microsoft.com/office/drawing/2014/main" id="{37D41E14-3B3F-4E20-A6F3-311F812B70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2988" y="660400"/>
              <a:ext cx="390525" cy="644525"/>
            </a:xfrm>
            <a:custGeom>
              <a:avLst/>
              <a:gdLst>
                <a:gd name="T0" fmla="*/ 0 w 641"/>
                <a:gd name="T1" fmla="*/ 352 h 1056"/>
                <a:gd name="T2" fmla="*/ 66 w 641"/>
                <a:gd name="T3" fmla="*/ 566 h 1056"/>
                <a:gd name="T4" fmla="*/ 126 w 641"/>
                <a:gd name="T5" fmla="*/ 762 h 1056"/>
                <a:gd name="T6" fmla="*/ 121 w 641"/>
                <a:gd name="T7" fmla="*/ 896 h 1056"/>
                <a:gd name="T8" fmla="*/ 127 w 641"/>
                <a:gd name="T9" fmla="*/ 1031 h 1056"/>
                <a:gd name="T10" fmla="*/ 192 w 641"/>
                <a:gd name="T11" fmla="*/ 1056 h 1056"/>
                <a:gd name="T12" fmla="*/ 448 w 641"/>
                <a:gd name="T13" fmla="*/ 1056 h 1056"/>
                <a:gd name="T14" fmla="*/ 544 w 641"/>
                <a:gd name="T15" fmla="*/ 960 h 1056"/>
                <a:gd name="T16" fmla="*/ 519 w 641"/>
                <a:gd name="T17" fmla="*/ 896 h 1056"/>
                <a:gd name="T18" fmla="*/ 514 w 641"/>
                <a:gd name="T19" fmla="*/ 762 h 1056"/>
                <a:gd name="T20" fmla="*/ 574 w 641"/>
                <a:gd name="T21" fmla="*/ 566 h 1056"/>
                <a:gd name="T22" fmla="*/ 640 w 641"/>
                <a:gd name="T23" fmla="*/ 352 h 1056"/>
                <a:gd name="T24" fmla="*/ 320 w 641"/>
                <a:gd name="T25" fmla="*/ 0 h 1056"/>
                <a:gd name="T26" fmla="*/ 0 w 641"/>
                <a:gd name="T27" fmla="*/ 352 h 1056"/>
                <a:gd name="T28" fmla="*/ 480 w 641"/>
                <a:gd name="T29" fmla="*/ 832 h 1056"/>
                <a:gd name="T30" fmla="*/ 448 w 641"/>
                <a:gd name="T31" fmla="*/ 864 h 1056"/>
                <a:gd name="T32" fmla="*/ 192 w 641"/>
                <a:gd name="T33" fmla="*/ 864 h 1056"/>
                <a:gd name="T34" fmla="*/ 160 w 641"/>
                <a:gd name="T35" fmla="*/ 832 h 1056"/>
                <a:gd name="T36" fmla="*/ 192 w 641"/>
                <a:gd name="T37" fmla="*/ 800 h 1056"/>
                <a:gd name="T38" fmla="*/ 448 w 641"/>
                <a:gd name="T39" fmla="*/ 800 h 1056"/>
                <a:gd name="T40" fmla="*/ 480 w 641"/>
                <a:gd name="T41" fmla="*/ 832 h 1056"/>
                <a:gd name="T42" fmla="*/ 448 w 641"/>
                <a:gd name="T43" fmla="*/ 992 h 1056"/>
                <a:gd name="T44" fmla="*/ 192 w 641"/>
                <a:gd name="T45" fmla="*/ 992 h 1056"/>
                <a:gd name="T46" fmla="*/ 160 w 641"/>
                <a:gd name="T47" fmla="*/ 960 h 1056"/>
                <a:gd name="T48" fmla="*/ 192 w 641"/>
                <a:gd name="T49" fmla="*/ 928 h 1056"/>
                <a:gd name="T50" fmla="*/ 448 w 641"/>
                <a:gd name="T51" fmla="*/ 928 h 1056"/>
                <a:gd name="T52" fmla="*/ 480 w 641"/>
                <a:gd name="T53" fmla="*/ 960 h 1056"/>
                <a:gd name="T54" fmla="*/ 448 w 641"/>
                <a:gd name="T55" fmla="*/ 992 h 1056"/>
                <a:gd name="T56" fmla="*/ 320 w 641"/>
                <a:gd name="T57" fmla="*/ 64 h 1056"/>
                <a:gd name="T58" fmla="*/ 576 w 641"/>
                <a:gd name="T59" fmla="*/ 352 h 1056"/>
                <a:gd name="T60" fmla="*/ 521 w 641"/>
                <a:gd name="T61" fmla="*/ 529 h 1056"/>
                <a:gd name="T62" fmla="*/ 453 w 641"/>
                <a:gd name="T63" fmla="*/ 736 h 1056"/>
                <a:gd name="T64" fmla="*/ 448 w 641"/>
                <a:gd name="T65" fmla="*/ 736 h 1056"/>
                <a:gd name="T66" fmla="*/ 192 w 641"/>
                <a:gd name="T67" fmla="*/ 736 h 1056"/>
                <a:gd name="T68" fmla="*/ 187 w 641"/>
                <a:gd name="T69" fmla="*/ 736 h 1056"/>
                <a:gd name="T70" fmla="*/ 119 w 641"/>
                <a:gd name="T71" fmla="*/ 529 h 1056"/>
                <a:gd name="T72" fmla="*/ 64 w 641"/>
                <a:gd name="T73" fmla="*/ 352 h 1056"/>
                <a:gd name="T74" fmla="*/ 320 w 641"/>
                <a:gd name="T75" fmla="*/ 64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1" h="1056">
                  <a:moveTo>
                    <a:pt x="0" y="352"/>
                  </a:moveTo>
                  <a:cubicBezTo>
                    <a:pt x="0" y="428"/>
                    <a:pt x="23" y="503"/>
                    <a:pt x="66" y="566"/>
                  </a:cubicBezTo>
                  <a:cubicBezTo>
                    <a:pt x="100" y="626"/>
                    <a:pt x="120" y="693"/>
                    <a:pt x="126" y="762"/>
                  </a:cubicBezTo>
                  <a:cubicBezTo>
                    <a:pt x="88" y="798"/>
                    <a:pt x="86" y="857"/>
                    <a:pt x="121" y="896"/>
                  </a:cubicBezTo>
                  <a:cubicBezTo>
                    <a:pt x="85" y="935"/>
                    <a:pt x="88" y="995"/>
                    <a:pt x="127" y="1031"/>
                  </a:cubicBezTo>
                  <a:cubicBezTo>
                    <a:pt x="145" y="1047"/>
                    <a:pt x="168" y="1056"/>
                    <a:pt x="192" y="1056"/>
                  </a:cubicBezTo>
                  <a:cubicBezTo>
                    <a:pt x="448" y="1056"/>
                    <a:pt x="448" y="1056"/>
                    <a:pt x="448" y="1056"/>
                  </a:cubicBezTo>
                  <a:cubicBezTo>
                    <a:pt x="501" y="1056"/>
                    <a:pt x="544" y="1013"/>
                    <a:pt x="544" y="960"/>
                  </a:cubicBezTo>
                  <a:cubicBezTo>
                    <a:pt x="544" y="936"/>
                    <a:pt x="535" y="913"/>
                    <a:pt x="519" y="896"/>
                  </a:cubicBezTo>
                  <a:cubicBezTo>
                    <a:pt x="554" y="857"/>
                    <a:pt x="552" y="798"/>
                    <a:pt x="514" y="762"/>
                  </a:cubicBezTo>
                  <a:cubicBezTo>
                    <a:pt x="520" y="693"/>
                    <a:pt x="540" y="626"/>
                    <a:pt x="574" y="566"/>
                  </a:cubicBezTo>
                  <a:cubicBezTo>
                    <a:pt x="617" y="503"/>
                    <a:pt x="641" y="428"/>
                    <a:pt x="640" y="352"/>
                  </a:cubicBezTo>
                  <a:cubicBezTo>
                    <a:pt x="640" y="157"/>
                    <a:pt x="496" y="0"/>
                    <a:pt x="320" y="0"/>
                  </a:cubicBezTo>
                  <a:cubicBezTo>
                    <a:pt x="144" y="0"/>
                    <a:pt x="0" y="157"/>
                    <a:pt x="0" y="352"/>
                  </a:cubicBezTo>
                  <a:moveTo>
                    <a:pt x="480" y="832"/>
                  </a:moveTo>
                  <a:cubicBezTo>
                    <a:pt x="480" y="849"/>
                    <a:pt x="466" y="864"/>
                    <a:pt x="448" y="864"/>
                  </a:cubicBezTo>
                  <a:cubicBezTo>
                    <a:pt x="192" y="864"/>
                    <a:pt x="192" y="864"/>
                    <a:pt x="192" y="864"/>
                  </a:cubicBezTo>
                  <a:cubicBezTo>
                    <a:pt x="174" y="864"/>
                    <a:pt x="160" y="849"/>
                    <a:pt x="160" y="832"/>
                  </a:cubicBezTo>
                  <a:cubicBezTo>
                    <a:pt x="160" y="814"/>
                    <a:pt x="174" y="800"/>
                    <a:pt x="192" y="800"/>
                  </a:cubicBezTo>
                  <a:cubicBezTo>
                    <a:pt x="448" y="800"/>
                    <a:pt x="448" y="800"/>
                    <a:pt x="448" y="800"/>
                  </a:cubicBezTo>
                  <a:cubicBezTo>
                    <a:pt x="466" y="800"/>
                    <a:pt x="480" y="814"/>
                    <a:pt x="480" y="832"/>
                  </a:cubicBezTo>
                  <a:moveTo>
                    <a:pt x="448" y="992"/>
                  </a:moveTo>
                  <a:cubicBezTo>
                    <a:pt x="192" y="992"/>
                    <a:pt x="192" y="992"/>
                    <a:pt x="192" y="992"/>
                  </a:cubicBezTo>
                  <a:cubicBezTo>
                    <a:pt x="174" y="992"/>
                    <a:pt x="160" y="977"/>
                    <a:pt x="160" y="960"/>
                  </a:cubicBezTo>
                  <a:cubicBezTo>
                    <a:pt x="160" y="942"/>
                    <a:pt x="174" y="928"/>
                    <a:pt x="192" y="928"/>
                  </a:cubicBezTo>
                  <a:cubicBezTo>
                    <a:pt x="448" y="928"/>
                    <a:pt x="448" y="928"/>
                    <a:pt x="448" y="928"/>
                  </a:cubicBezTo>
                  <a:cubicBezTo>
                    <a:pt x="466" y="928"/>
                    <a:pt x="480" y="942"/>
                    <a:pt x="480" y="960"/>
                  </a:cubicBezTo>
                  <a:cubicBezTo>
                    <a:pt x="480" y="977"/>
                    <a:pt x="466" y="992"/>
                    <a:pt x="448" y="992"/>
                  </a:cubicBezTo>
                  <a:moveTo>
                    <a:pt x="320" y="64"/>
                  </a:moveTo>
                  <a:cubicBezTo>
                    <a:pt x="461" y="64"/>
                    <a:pt x="576" y="193"/>
                    <a:pt x="576" y="352"/>
                  </a:cubicBezTo>
                  <a:cubicBezTo>
                    <a:pt x="576" y="415"/>
                    <a:pt x="557" y="477"/>
                    <a:pt x="521" y="529"/>
                  </a:cubicBezTo>
                  <a:cubicBezTo>
                    <a:pt x="484" y="593"/>
                    <a:pt x="461" y="663"/>
                    <a:pt x="453" y="736"/>
                  </a:cubicBezTo>
                  <a:cubicBezTo>
                    <a:pt x="451" y="736"/>
                    <a:pt x="450" y="736"/>
                    <a:pt x="448" y="736"/>
                  </a:cubicBezTo>
                  <a:cubicBezTo>
                    <a:pt x="192" y="736"/>
                    <a:pt x="192" y="736"/>
                    <a:pt x="192" y="736"/>
                  </a:cubicBezTo>
                  <a:cubicBezTo>
                    <a:pt x="190" y="736"/>
                    <a:pt x="189" y="736"/>
                    <a:pt x="187" y="736"/>
                  </a:cubicBezTo>
                  <a:cubicBezTo>
                    <a:pt x="179" y="663"/>
                    <a:pt x="156" y="593"/>
                    <a:pt x="119" y="529"/>
                  </a:cubicBezTo>
                  <a:cubicBezTo>
                    <a:pt x="83" y="477"/>
                    <a:pt x="64" y="415"/>
                    <a:pt x="64" y="352"/>
                  </a:cubicBezTo>
                  <a:cubicBezTo>
                    <a:pt x="64" y="193"/>
                    <a:pt x="179" y="64"/>
                    <a:pt x="320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25">
              <a:extLst>
                <a:ext uri="{FF2B5EF4-FFF2-40B4-BE49-F238E27FC236}">
                  <a16:creationId xmlns:a16="http://schemas.microsoft.com/office/drawing/2014/main" id="{1985D35B-A548-45EE-8DCB-CD81DEB20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775" y="738188"/>
              <a:ext cx="117475" cy="117475"/>
            </a:xfrm>
            <a:custGeom>
              <a:avLst/>
              <a:gdLst>
                <a:gd name="T0" fmla="*/ 192 w 192"/>
                <a:gd name="T1" fmla="*/ 64 h 192"/>
                <a:gd name="T2" fmla="*/ 192 w 192"/>
                <a:gd name="T3" fmla="*/ 0 h 192"/>
                <a:gd name="T4" fmla="*/ 0 w 192"/>
                <a:gd name="T5" fmla="*/ 192 h 192"/>
                <a:gd name="T6" fmla="*/ 64 w 192"/>
                <a:gd name="T7" fmla="*/ 192 h 192"/>
                <a:gd name="T8" fmla="*/ 192 w 192"/>
                <a:gd name="T9" fmla="*/ 6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92">
                  <a:moveTo>
                    <a:pt x="192" y="64"/>
                  </a:moveTo>
                  <a:cubicBezTo>
                    <a:pt x="192" y="0"/>
                    <a:pt x="192" y="0"/>
                    <a:pt x="192" y="0"/>
                  </a:cubicBezTo>
                  <a:cubicBezTo>
                    <a:pt x="86" y="0"/>
                    <a:pt x="0" y="86"/>
                    <a:pt x="0" y="192"/>
                  </a:cubicBezTo>
                  <a:cubicBezTo>
                    <a:pt x="64" y="192"/>
                    <a:pt x="64" y="192"/>
                    <a:pt x="64" y="192"/>
                  </a:cubicBezTo>
                  <a:cubicBezTo>
                    <a:pt x="64" y="121"/>
                    <a:pt x="121" y="64"/>
                    <a:pt x="192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26">
              <a:extLst>
                <a:ext uri="{FF2B5EF4-FFF2-40B4-BE49-F238E27FC236}">
                  <a16:creationId xmlns:a16="http://schemas.microsoft.com/office/drawing/2014/main" id="{D1B4F805-F951-4585-9E8E-D0CB1387E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7613" y="561975"/>
              <a:ext cx="39687" cy="58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27">
              <a:extLst>
                <a:ext uri="{FF2B5EF4-FFF2-40B4-BE49-F238E27FC236}">
                  <a16:creationId xmlns:a16="http://schemas.microsoft.com/office/drawing/2014/main" id="{7FADB7EC-13E1-4792-B8D2-AEA251FB6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1613" y="796925"/>
              <a:ext cx="5873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28">
              <a:extLst>
                <a:ext uri="{FF2B5EF4-FFF2-40B4-BE49-F238E27FC236}">
                  <a16:creationId xmlns:a16="http://schemas.microsoft.com/office/drawing/2014/main" id="{9F9E9185-0F64-46C4-BE43-266B8B4EE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4563" y="796925"/>
              <a:ext cx="5873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29">
              <a:extLst>
                <a:ext uri="{FF2B5EF4-FFF2-40B4-BE49-F238E27FC236}">
                  <a16:creationId xmlns:a16="http://schemas.microsoft.com/office/drawing/2014/main" id="{59C702CF-A47F-4EEC-A2C4-0BBE8E4FF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000" y="635000"/>
              <a:ext cx="69850" cy="68263"/>
            </a:xfrm>
            <a:custGeom>
              <a:avLst/>
              <a:gdLst>
                <a:gd name="T0" fmla="*/ 0 w 44"/>
                <a:gd name="T1" fmla="*/ 17 h 43"/>
                <a:gd name="T2" fmla="*/ 18 w 44"/>
                <a:gd name="T3" fmla="*/ 0 h 43"/>
                <a:gd name="T4" fmla="*/ 44 w 44"/>
                <a:gd name="T5" fmla="*/ 26 h 43"/>
                <a:gd name="T6" fmla="*/ 27 w 44"/>
                <a:gd name="T7" fmla="*/ 43 h 43"/>
                <a:gd name="T8" fmla="*/ 0 w 44"/>
                <a:gd name="T9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3">
                  <a:moveTo>
                    <a:pt x="0" y="17"/>
                  </a:moveTo>
                  <a:lnTo>
                    <a:pt x="18" y="0"/>
                  </a:lnTo>
                  <a:lnTo>
                    <a:pt x="44" y="26"/>
                  </a:lnTo>
                  <a:lnTo>
                    <a:pt x="27" y="43"/>
                  </a:ln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30">
              <a:extLst>
                <a:ext uri="{FF2B5EF4-FFF2-40B4-BE49-F238E27FC236}">
                  <a16:creationId xmlns:a16="http://schemas.microsoft.com/office/drawing/2014/main" id="{87BD27FB-1F1F-4023-8ABC-AD620868B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650" y="635000"/>
              <a:ext cx="68262" cy="68263"/>
            </a:xfrm>
            <a:custGeom>
              <a:avLst/>
              <a:gdLst>
                <a:gd name="T0" fmla="*/ 0 w 43"/>
                <a:gd name="T1" fmla="*/ 26 h 43"/>
                <a:gd name="T2" fmla="*/ 26 w 43"/>
                <a:gd name="T3" fmla="*/ 0 h 43"/>
                <a:gd name="T4" fmla="*/ 43 w 43"/>
                <a:gd name="T5" fmla="*/ 17 h 43"/>
                <a:gd name="T6" fmla="*/ 17 w 43"/>
                <a:gd name="T7" fmla="*/ 43 h 43"/>
                <a:gd name="T8" fmla="*/ 0 w 43"/>
                <a:gd name="T9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0" y="26"/>
                  </a:moveTo>
                  <a:lnTo>
                    <a:pt x="26" y="0"/>
                  </a:lnTo>
                  <a:lnTo>
                    <a:pt x="43" y="17"/>
                  </a:lnTo>
                  <a:lnTo>
                    <a:pt x="17" y="43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31">
              <a:extLst>
                <a:ext uri="{FF2B5EF4-FFF2-40B4-BE49-F238E27FC236}">
                  <a16:creationId xmlns:a16="http://schemas.microsoft.com/office/drawing/2014/main" id="{878625B9-DC68-4C37-99B4-87AD921A3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5513" y="1130300"/>
              <a:ext cx="38100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32">
              <a:extLst>
                <a:ext uri="{FF2B5EF4-FFF2-40B4-BE49-F238E27FC236}">
                  <a16:creationId xmlns:a16="http://schemas.microsoft.com/office/drawing/2014/main" id="{279D4824-20B4-42E1-87A6-44D9D3D5D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300" y="1130300"/>
              <a:ext cx="39687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33">
              <a:extLst>
                <a:ext uri="{FF2B5EF4-FFF2-40B4-BE49-F238E27FC236}">
                  <a16:creationId xmlns:a16="http://schemas.microsoft.com/office/drawing/2014/main" id="{C464FB6D-A009-41FE-A852-591C814B5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300" y="1208088"/>
              <a:ext cx="3968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34">
              <a:extLst>
                <a:ext uri="{FF2B5EF4-FFF2-40B4-BE49-F238E27FC236}">
                  <a16:creationId xmlns:a16="http://schemas.microsoft.com/office/drawing/2014/main" id="{F69F8D21-B6AA-445A-976F-E9BE243BA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300" y="1285875"/>
              <a:ext cx="3968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35">
              <a:extLst>
                <a:ext uri="{FF2B5EF4-FFF2-40B4-BE49-F238E27FC236}">
                  <a16:creationId xmlns:a16="http://schemas.microsoft.com/office/drawing/2014/main" id="{CAC59E34-7AE8-417E-A457-B067E8E1D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300" y="1363663"/>
              <a:ext cx="3968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36">
              <a:extLst>
                <a:ext uri="{FF2B5EF4-FFF2-40B4-BE49-F238E27FC236}">
                  <a16:creationId xmlns:a16="http://schemas.microsoft.com/office/drawing/2014/main" id="{4D24FDF2-77B6-4026-8939-79DD0E2AB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300" y="1443038"/>
              <a:ext cx="39687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37">
              <a:extLst>
                <a:ext uri="{FF2B5EF4-FFF2-40B4-BE49-F238E27FC236}">
                  <a16:creationId xmlns:a16="http://schemas.microsoft.com/office/drawing/2014/main" id="{257CBAC2-14C0-402A-A7DF-28B550418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300" y="1520825"/>
              <a:ext cx="3968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38">
              <a:extLst>
                <a:ext uri="{FF2B5EF4-FFF2-40B4-BE49-F238E27FC236}">
                  <a16:creationId xmlns:a16="http://schemas.microsoft.com/office/drawing/2014/main" id="{8EEB021C-82FA-4C3A-8DB1-1FBBBFD95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8250" y="1363663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39">
              <a:extLst>
                <a:ext uri="{FF2B5EF4-FFF2-40B4-BE49-F238E27FC236}">
                  <a16:creationId xmlns:a16="http://schemas.microsoft.com/office/drawing/2014/main" id="{ED5B2850-331C-4865-A843-2E01214AE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8250" y="1443038"/>
              <a:ext cx="38100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40">
              <a:extLst>
                <a:ext uri="{FF2B5EF4-FFF2-40B4-BE49-F238E27FC236}">
                  <a16:creationId xmlns:a16="http://schemas.microsoft.com/office/drawing/2014/main" id="{9427B078-881D-4FB2-B346-2D02AFDD0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8250" y="1520825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41">
              <a:extLst>
                <a:ext uri="{FF2B5EF4-FFF2-40B4-BE49-F238E27FC236}">
                  <a16:creationId xmlns:a16="http://schemas.microsoft.com/office/drawing/2014/main" id="{F4718B9F-77E2-40E6-83AC-22AFA2A0E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1088" y="1520825"/>
              <a:ext cx="3968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42">
              <a:extLst>
                <a:ext uri="{FF2B5EF4-FFF2-40B4-BE49-F238E27FC236}">
                  <a16:creationId xmlns:a16="http://schemas.microsoft.com/office/drawing/2014/main" id="{6EE61CD8-B607-4CD2-8C12-7719161C7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875" y="1520825"/>
              <a:ext cx="3968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5" name="Group 59">
            <a:extLst>
              <a:ext uri="{FF2B5EF4-FFF2-40B4-BE49-F238E27FC236}">
                <a16:creationId xmlns:a16="http://schemas.microsoft.com/office/drawing/2014/main" id="{FD01313C-762E-4824-B09D-68BE14EB1F0C}"/>
              </a:ext>
            </a:extLst>
          </p:cNvPr>
          <p:cNvGrpSpPr/>
          <p:nvPr/>
        </p:nvGrpSpPr>
        <p:grpSpPr>
          <a:xfrm>
            <a:off x="2881812" y="4654665"/>
            <a:ext cx="396742" cy="384392"/>
            <a:chOff x="7219950" y="576263"/>
            <a:chExt cx="1173163" cy="11366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6" name="Freeform 61">
              <a:extLst>
                <a:ext uri="{FF2B5EF4-FFF2-40B4-BE49-F238E27FC236}">
                  <a16:creationId xmlns:a16="http://schemas.microsoft.com/office/drawing/2014/main" id="{655A8F2D-844B-4E5A-8C59-2E162D8959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9950" y="576263"/>
              <a:ext cx="1173163" cy="1136650"/>
            </a:xfrm>
            <a:custGeom>
              <a:avLst/>
              <a:gdLst>
                <a:gd name="T0" fmla="*/ 1798 w 1920"/>
                <a:gd name="T1" fmla="*/ 1246 h 1861"/>
                <a:gd name="T2" fmla="*/ 1184 w 1920"/>
                <a:gd name="T3" fmla="*/ 1133 h 1861"/>
                <a:gd name="T4" fmla="*/ 1456 w 1920"/>
                <a:gd name="T5" fmla="*/ 829 h 1861"/>
                <a:gd name="T6" fmla="*/ 1197 w 1920"/>
                <a:gd name="T7" fmla="*/ 876 h 1861"/>
                <a:gd name="T8" fmla="*/ 1184 w 1920"/>
                <a:gd name="T9" fmla="*/ 782 h 1861"/>
                <a:gd name="T10" fmla="*/ 1456 w 1920"/>
                <a:gd name="T11" fmla="*/ 477 h 1861"/>
                <a:gd name="T12" fmla="*/ 1197 w 1920"/>
                <a:gd name="T13" fmla="*/ 524 h 1861"/>
                <a:gd name="T14" fmla="*/ 1184 w 1920"/>
                <a:gd name="T15" fmla="*/ 444 h 1861"/>
                <a:gd name="T16" fmla="*/ 1408 w 1920"/>
                <a:gd name="T17" fmla="*/ 163 h 1861"/>
                <a:gd name="T18" fmla="*/ 1364 w 1920"/>
                <a:gd name="T19" fmla="*/ 58 h 1861"/>
                <a:gd name="T20" fmla="*/ 940 w 1920"/>
                <a:gd name="T21" fmla="*/ 58 h 1861"/>
                <a:gd name="T22" fmla="*/ 940 w 1920"/>
                <a:gd name="T23" fmla="*/ 268 h 1861"/>
                <a:gd name="T24" fmla="*/ 1120 w 1920"/>
                <a:gd name="T25" fmla="*/ 539 h 1861"/>
                <a:gd name="T26" fmla="*/ 879 w 1920"/>
                <a:gd name="T27" fmla="*/ 447 h 1861"/>
                <a:gd name="T28" fmla="*/ 926 w 1920"/>
                <a:gd name="T29" fmla="*/ 705 h 1861"/>
                <a:gd name="T30" fmla="*/ 1120 w 1920"/>
                <a:gd name="T31" fmla="*/ 891 h 1861"/>
                <a:gd name="T32" fmla="*/ 879 w 1920"/>
                <a:gd name="T33" fmla="*/ 799 h 1861"/>
                <a:gd name="T34" fmla="*/ 926 w 1920"/>
                <a:gd name="T35" fmla="*/ 1057 h 1861"/>
                <a:gd name="T36" fmla="*/ 1120 w 1920"/>
                <a:gd name="T37" fmla="*/ 1313 h 1861"/>
                <a:gd name="T38" fmla="*/ 960 w 1920"/>
                <a:gd name="T39" fmla="*/ 1166 h 1861"/>
                <a:gd name="T40" fmla="*/ 608 w 1920"/>
                <a:gd name="T41" fmla="*/ 1134 h 1861"/>
                <a:gd name="T42" fmla="*/ 0 w 1920"/>
                <a:gd name="T43" fmla="*/ 1134 h 1861"/>
                <a:gd name="T44" fmla="*/ 448 w 1920"/>
                <a:gd name="T45" fmla="*/ 1198 h 1861"/>
                <a:gd name="T46" fmla="*/ 0 w 1920"/>
                <a:gd name="T47" fmla="*/ 1646 h 1861"/>
                <a:gd name="T48" fmla="*/ 480 w 1920"/>
                <a:gd name="T49" fmla="*/ 1710 h 1861"/>
                <a:gd name="T50" fmla="*/ 640 w 1920"/>
                <a:gd name="T51" fmla="*/ 1678 h 1861"/>
                <a:gd name="T52" fmla="*/ 1071 w 1920"/>
                <a:gd name="T53" fmla="*/ 1849 h 1861"/>
                <a:gd name="T54" fmla="*/ 1170 w 1920"/>
                <a:gd name="T55" fmla="*/ 1846 h 1861"/>
                <a:gd name="T56" fmla="*/ 1920 w 1920"/>
                <a:gd name="T57" fmla="*/ 1349 h 1861"/>
                <a:gd name="T58" fmla="*/ 1243 w 1920"/>
                <a:gd name="T59" fmla="*/ 921 h 1861"/>
                <a:gd name="T60" fmla="*/ 1333 w 1920"/>
                <a:gd name="T61" fmla="*/ 1011 h 1861"/>
                <a:gd name="T62" fmla="*/ 1243 w 1920"/>
                <a:gd name="T63" fmla="*/ 921 h 1861"/>
                <a:gd name="T64" fmla="*/ 1391 w 1920"/>
                <a:gd name="T65" fmla="*/ 511 h 1861"/>
                <a:gd name="T66" fmla="*/ 1185 w 1920"/>
                <a:gd name="T67" fmla="*/ 717 h 1861"/>
                <a:gd name="T68" fmla="*/ 971 w 1920"/>
                <a:gd name="T69" fmla="*/ 660 h 1861"/>
                <a:gd name="T70" fmla="*/ 1061 w 1920"/>
                <a:gd name="T71" fmla="*/ 569 h 1861"/>
                <a:gd name="T72" fmla="*/ 971 w 1920"/>
                <a:gd name="T73" fmla="*/ 660 h 1861"/>
                <a:gd name="T74" fmla="*/ 913 w 1920"/>
                <a:gd name="T75" fmla="*/ 863 h 1861"/>
                <a:gd name="T76" fmla="*/ 1119 w 1920"/>
                <a:gd name="T77" fmla="*/ 1069 h 1861"/>
                <a:gd name="T78" fmla="*/ 576 w 1920"/>
                <a:gd name="T79" fmla="*/ 1646 h 1861"/>
                <a:gd name="T80" fmla="*/ 512 w 1920"/>
                <a:gd name="T81" fmla="*/ 1198 h 1861"/>
                <a:gd name="T82" fmla="*/ 576 w 1920"/>
                <a:gd name="T83" fmla="*/ 1646 h 1861"/>
                <a:gd name="T84" fmla="*/ 985 w 1920"/>
                <a:gd name="T85" fmla="*/ 103 h 1861"/>
                <a:gd name="T86" fmla="*/ 1109 w 1920"/>
                <a:gd name="T87" fmla="*/ 103 h 1861"/>
                <a:gd name="T88" fmla="*/ 1174 w 1920"/>
                <a:gd name="T89" fmla="*/ 124 h 1861"/>
                <a:gd name="T90" fmla="*/ 1319 w 1920"/>
                <a:gd name="T91" fmla="*/ 103 h 1861"/>
                <a:gd name="T92" fmla="*/ 1319 w 1920"/>
                <a:gd name="T93" fmla="*/ 222 h 1861"/>
                <a:gd name="T94" fmla="*/ 985 w 1920"/>
                <a:gd name="T95" fmla="*/ 222 h 1861"/>
                <a:gd name="T96" fmla="*/ 1836 w 1920"/>
                <a:gd name="T97" fmla="*/ 1384 h 1861"/>
                <a:gd name="T98" fmla="*/ 1099 w 1920"/>
                <a:gd name="T99" fmla="*/ 1792 h 1861"/>
                <a:gd name="T100" fmla="*/ 736 w 1920"/>
                <a:gd name="T101" fmla="*/ 1614 h 1861"/>
                <a:gd name="T102" fmla="*/ 640 w 1920"/>
                <a:gd name="T103" fmla="*/ 1230 h 1861"/>
                <a:gd name="T104" fmla="*/ 1199 w 1920"/>
                <a:gd name="T105" fmla="*/ 1483 h 1861"/>
                <a:gd name="T106" fmla="*/ 1158 w 1920"/>
                <a:gd name="T107" fmla="*/ 1582 h 1861"/>
                <a:gd name="T108" fmla="*/ 951 w 1920"/>
                <a:gd name="T109" fmla="*/ 1400 h 1861"/>
                <a:gd name="T110" fmla="*/ 1071 w 1920"/>
                <a:gd name="T111" fmla="*/ 1611 h 1861"/>
                <a:gd name="T112" fmla="*/ 1280 w 1920"/>
                <a:gd name="T113" fmla="*/ 1524 h 1861"/>
                <a:gd name="T114" fmla="*/ 1218 w 1920"/>
                <a:gd name="T115" fmla="*/ 1411 h 1861"/>
                <a:gd name="T116" fmla="*/ 1842 w 1920"/>
                <a:gd name="T117" fmla="*/ 1318 h 1861"/>
                <a:gd name="T118" fmla="*/ 1836 w 1920"/>
                <a:gd name="T119" fmla="*/ 1384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20" h="1861">
                  <a:moveTo>
                    <a:pt x="1883" y="1269"/>
                  </a:moveTo>
                  <a:cubicBezTo>
                    <a:pt x="1859" y="1249"/>
                    <a:pt x="1828" y="1240"/>
                    <a:pt x="1798" y="1246"/>
                  </a:cubicBezTo>
                  <a:cubicBezTo>
                    <a:pt x="1184" y="1352"/>
                    <a:pt x="1184" y="1352"/>
                    <a:pt x="1184" y="1352"/>
                  </a:cubicBezTo>
                  <a:cubicBezTo>
                    <a:pt x="1184" y="1133"/>
                    <a:pt x="1184" y="1133"/>
                    <a:pt x="1184" y="1133"/>
                  </a:cubicBezTo>
                  <a:cubicBezTo>
                    <a:pt x="1231" y="1130"/>
                    <a:pt x="1318" y="1117"/>
                    <a:pt x="1378" y="1057"/>
                  </a:cubicBezTo>
                  <a:cubicBezTo>
                    <a:pt x="1463" y="973"/>
                    <a:pt x="1456" y="835"/>
                    <a:pt x="1456" y="829"/>
                  </a:cubicBezTo>
                  <a:cubicBezTo>
                    <a:pt x="1455" y="812"/>
                    <a:pt x="1442" y="799"/>
                    <a:pt x="1425" y="799"/>
                  </a:cubicBezTo>
                  <a:cubicBezTo>
                    <a:pt x="1420" y="798"/>
                    <a:pt x="1282" y="792"/>
                    <a:pt x="1197" y="876"/>
                  </a:cubicBezTo>
                  <a:cubicBezTo>
                    <a:pt x="1193" y="881"/>
                    <a:pt x="1188" y="886"/>
                    <a:pt x="1184" y="891"/>
                  </a:cubicBezTo>
                  <a:cubicBezTo>
                    <a:pt x="1184" y="782"/>
                    <a:pt x="1184" y="782"/>
                    <a:pt x="1184" y="782"/>
                  </a:cubicBezTo>
                  <a:cubicBezTo>
                    <a:pt x="1231" y="779"/>
                    <a:pt x="1318" y="765"/>
                    <a:pt x="1378" y="705"/>
                  </a:cubicBezTo>
                  <a:cubicBezTo>
                    <a:pt x="1463" y="621"/>
                    <a:pt x="1456" y="483"/>
                    <a:pt x="1456" y="477"/>
                  </a:cubicBezTo>
                  <a:cubicBezTo>
                    <a:pt x="1455" y="461"/>
                    <a:pt x="1442" y="448"/>
                    <a:pt x="1425" y="447"/>
                  </a:cubicBezTo>
                  <a:cubicBezTo>
                    <a:pt x="1420" y="446"/>
                    <a:pt x="1282" y="440"/>
                    <a:pt x="1197" y="524"/>
                  </a:cubicBezTo>
                  <a:cubicBezTo>
                    <a:pt x="1193" y="529"/>
                    <a:pt x="1188" y="534"/>
                    <a:pt x="1184" y="539"/>
                  </a:cubicBezTo>
                  <a:cubicBezTo>
                    <a:pt x="1184" y="444"/>
                    <a:pt x="1184" y="444"/>
                    <a:pt x="1184" y="444"/>
                  </a:cubicBezTo>
                  <a:cubicBezTo>
                    <a:pt x="1364" y="268"/>
                    <a:pt x="1364" y="268"/>
                    <a:pt x="1364" y="268"/>
                  </a:cubicBezTo>
                  <a:cubicBezTo>
                    <a:pt x="1392" y="240"/>
                    <a:pt x="1408" y="203"/>
                    <a:pt x="1408" y="163"/>
                  </a:cubicBezTo>
                  <a:cubicBezTo>
                    <a:pt x="1408" y="123"/>
                    <a:pt x="1392" y="86"/>
                    <a:pt x="1364" y="58"/>
                  </a:cubicBezTo>
                  <a:cubicBezTo>
                    <a:pt x="1364" y="58"/>
                    <a:pt x="1364" y="58"/>
                    <a:pt x="1364" y="58"/>
                  </a:cubicBezTo>
                  <a:cubicBezTo>
                    <a:pt x="1305" y="1"/>
                    <a:pt x="1211" y="0"/>
                    <a:pt x="1152" y="56"/>
                  </a:cubicBezTo>
                  <a:cubicBezTo>
                    <a:pt x="1093" y="0"/>
                    <a:pt x="999" y="1"/>
                    <a:pt x="940" y="58"/>
                  </a:cubicBezTo>
                  <a:cubicBezTo>
                    <a:pt x="912" y="86"/>
                    <a:pt x="896" y="123"/>
                    <a:pt x="896" y="163"/>
                  </a:cubicBezTo>
                  <a:cubicBezTo>
                    <a:pt x="896" y="203"/>
                    <a:pt x="912" y="240"/>
                    <a:pt x="940" y="268"/>
                  </a:cubicBezTo>
                  <a:cubicBezTo>
                    <a:pt x="1120" y="444"/>
                    <a:pt x="1120" y="444"/>
                    <a:pt x="1120" y="444"/>
                  </a:cubicBezTo>
                  <a:cubicBezTo>
                    <a:pt x="1120" y="539"/>
                    <a:pt x="1120" y="539"/>
                    <a:pt x="1120" y="539"/>
                  </a:cubicBezTo>
                  <a:cubicBezTo>
                    <a:pt x="1116" y="534"/>
                    <a:pt x="1111" y="529"/>
                    <a:pt x="1107" y="524"/>
                  </a:cubicBezTo>
                  <a:cubicBezTo>
                    <a:pt x="1022" y="440"/>
                    <a:pt x="884" y="446"/>
                    <a:pt x="879" y="447"/>
                  </a:cubicBezTo>
                  <a:cubicBezTo>
                    <a:pt x="862" y="448"/>
                    <a:pt x="849" y="461"/>
                    <a:pt x="848" y="477"/>
                  </a:cubicBezTo>
                  <a:cubicBezTo>
                    <a:pt x="848" y="483"/>
                    <a:pt x="841" y="621"/>
                    <a:pt x="926" y="705"/>
                  </a:cubicBezTo>
                  <a:cubicBezTo>
                    <a:pt x="986" y="765"/>
                    <a:pt x="1073" y="779"/>
                    <a:pt x="1120" y="782"/>
                  </a:cubicBezTo>
                  <a:cubicBezTo>
                    <a:pt x="1120" y="891"/>
                    <a:pt x="1120" y="891"/>
                    <a:pt x="1120" y="891"/>
                  </a:cubicBezTo>
                  <a:cubicBezTo>
                    <a:pt x="1116" y="885"/>
                    <a:pt x="1111" y="880"/>
                    <a:pt x="1107" y="876"/>
                  </a:cubicBezTo>
                  <a:cubicBezTo>
                    <a:pt x="1022" y="792"/>
                    <a:pt x="884" y="798"/>
                    <a:pt x="879" y="799"/>
                  </a:cubicBezTo>
                  <a:cubicBezTo>
                    <a:pt x="862" y="799"/>
                    <a:pt x="849" y="812"/>
                    <a:pt x="848" y="829"/>
                  </a:cubicBezTo>
                  <a:cubicBezTo>
                    <a:pt x="848" y="835"/>
                    <a:pt x="841" y="973"/>
                    <a:pt x="926" y="1057"/>
                  </a:cubicBezTo>
                  <a:cubicBezTo>
                    <a:pt x="986" y="1117"/>
                    <a:pt x="1073" y="1130"/>
                    <a:pt x="1120" y="1133"/>
                  </a:cubicBezTo>
                  <a:cubicBezTo>
                    <a:pt x="1120" y="1313"/>
                    <a:pt x="1120" y="1313"/>
                    <a:pt x="1120" y="1313"/>
                  </a:cubicBezTo>
                  <a:cubicBezTo>
                    <a:pt x="983" y="1176"/>
                    <a:pt x="983" y="1176"/>
                    <a:pt x="983" y="1176"/>
                  </a:cubicBezTo>
                  <a:cubicBezTo>
                    <a:pt x="977" y="1170"/>
                    <a:pt x="969" y="1166"/>
                    <a:pt x="960" y="1166"/>
                  </a:cubicBezTo>
                  <a:cubicBezTo>
                    <a:pt x="640" y="1166"/>
                    <a:pt x="640" y="1166"/>
                    <a:pt x="640" y="1166"/>
                  </a:cubicBezTo>
                  <a:cubicBezTo>
                    <a:pt x="640" y="1149"/>
                    <a:pt x="626" y="1134"/>
                    <a:pt x="608" y="1134"/>
                  </a:cubicBezTo>
                  <a:cubicBezTo>
                    <a:pt x="480" y="1134"/>
                    <a:pt x="480" y="1134"/>
                    <a:pt x="480" y="1134"/>
                  </a:cubicBezTo>
                  <a:cubicBezTo>
                    <a:pt x="0" y="1134"/>
                    <a:pt x="0" y="1134"/>
                    <a:pt x="0" y="1134"/>
                  </a:cubicBezTo>
                  <a:cubicBezTo>
                    <a:pt x="0" y="1198"/>
                    <a:pt x="0" y="1198"/>
                    <a:pt x="0" y="1198"/>
                  </a:cubicBezTo>
                  <a:cubicBezTo>
                    <a:pt x="448" y="1198"/>
                    <a:pt x="448" y="1198"/>
                    <a:pt x="448" y="1198"/>
                  </a:cubicBezTo>
                  <a:cubicBezTo>
                    <a:pt x="448" y="1646"/>
                    <a:pt x="448" y="1646"/>
                    <a:pt x="448" y="1646"/>
                  </a:cubicBezTo>
                  <a:cubicBezTo>
                    <a:pt x="0" y="1646"/>
                    <a:pt x="0" y="1646"/>
                    <a:pt x="0" y="1646"/>
                  </a:cubicBezTo>
                  <a:cubicBezTo>
                    <a:pt x="0" y="1710"/>
                    <a:pt x="0" y="1710"/>
                    <a:pt x="0" y="1710"/>
                  </a:cubicBezTo>
                  <a:cubicBezTo>
                    <a:pt x="480" y="1710"/>
                    <a:pt x="480" y="1710"/>
                    <a:pt x="480" y="1710"/>
                  </a:cubicBezTo>
                  <a:cubicBezTo>
                    <a:pt x="608" y="1710"/>
                    <a:pt x="608" y="1710"/>
                    <a:pt x="608" y="1710"/>
                  </a:cubicBezTo>
                  <a:cubicBezTo>
                    <a:pt x="626" y="1710"/>
                    <a:pt x="640" y="1696"/>
                    <a:pt x="640" y="1678"/>
                  </a:cubicBezTo>
                  <a:cubicBezTo>
                    <a:pt x="728" y="1678"/>
                    <a:pt x="728" y="1678"/>
                    <a:pt x="728" y="1678"/>
                  </a:cubicBezTo>
                  <a:cubicBezTo>
                    <a:pt x="1071" y="1849"/>
                    <a:pt x="1071" y="1849"/>
                    <a:pt x="1071" y="1849"/>
                  </a:cubicBezTo>
                  <a:cubicBezTo>
                    <a:pt x="1085" y="1857"/>
                    <a:pt x="1101" y="1861"/>
                    <a:pt x="1117" y="1861"/>
                  </a:cubicBezTo>
                  <a:cubicBezTo>
                    <a:pt x="1136" y="1861"/>
                    <a:pt x="1154" y="1856"/>
                    <a:pt x="1170" y="1846"/>
                  </a:cubicBezTo>
                  <a:cubicBezTo>
                    <a:pt x="1868" y="1439"/>
                    <a:pt x="1868" y="1439"/>
                    <a:pt x="1868" y="1439"/>
                  </a:cubicBezTo>
                  <a:cubicBezTo>
                    <a:pt x="1900" y="1420"/>
                    <a:pt x="1920" y="1386"/>
                    <a:pt x="1920" y="1349"/>
                  </a:cubicBezTo>
                  <a:cubicBezTo>
                    <a:pt x="1920" y="1318"/>
                    <a:pt x="1906" y="1289"/>
                    <a:pt x="1883" y="1269"/>
                  </a:cubicBezTo>
                  <a:moveTo>
                    <a:pt x="1243" y="921"/>
                  </a:moveTo>
                  <a:cubicBezTo>
                    <a:pt x="1286" y="878"/>
                    <a:pt x="1352" y="866"/>
                    <a:pt x="1391" y="863"/>
                  </a:cubicBezTo>
                  <a:cubicBezTo>
                    <a:pt x="1388" y="902"/>
                    <a:pt x="1377" y="968"/>
                    <a:pt x="1333" y="1011"/>
                  </a:cubicBezTo>
                  <a:cubicBezTo>
                    <a:pt x="1290" y="1055"/>
                    <a:pt x="1224" y="1066"/>
                    <a:pt x="1185" y="1069"/>
                  </a:cubicBezTo>
                  <a:cubicBezTo>
                    <a:pt x="1188" y="1031"/>
                    <a:pt x="1199" y="964"/>
                    <a:pt x="1243" y="921"/>
                  </a:cubicBezTo>
                  <a:moveTo>
                    <a:pt x="1243" y="569"/>
                  </a:moveTo>
                  <a:cubicBezTo>
                    <a:pt x="1286" y="526"/>
                    <a:pt x="1352" y="514"/>
                    <a:pt x="1391" y="511"/>
                  </a:cubicBezTo>
                  <a:cubicBezTo>
                    <a:pt x="1388" y="550"/>
                    <a:pt x="1377" y="616"/>
                    <a:pt x="1333" y="660"/>
                  </a:cubicBezTo>
                  <a:cubicBezTo>
                    <a:pt x="1290" y="703"/>
                    <a:pt x="1224" y="714"/>
                    <a:pt x="1185" y="717"/>
                  </a:cubicBezTo>
                  <a:cubicBezTo>
                    <a:pt x="1188" y="679"/>
                    <a:pt x="1200" y="612"/>
                    <a:pt x="1243" y="569"/>
                  </a:cubicBezTo>
                  <a:moveTo>
                    <a:pt x="971" y="660"/>
                  </a:moveTo>
                  <a:cubicBezTo>
                    <a:pt x="928" y="617"/>
                    <a:pt x="916" y="550"/>
                    <a:pt x="913" y="511"/>
                  </a:cubicBezTo>
                  <a:cubicBezTo>
                    <a:pt x="952" y="514"/>
                    <a:pt x="1018" y="526"/>
                    <a:pt x="1061" y="569"/>
                  </a:cubicBezTo>
                  <a:cubicBezTo>
                    <a:pt x="1104" y="612"/>
                    <a:pt x="1116" y="679"/>
                    <a:pt x="1119" y="717"/>
                  </a:cubicBezTo>
                  <a:cubicBezTo>
                    <a:pt x="1080" y="714"/>
                    <a:pt x="1014" y="703"/>
                    <a:pt x="971" y="660"/>
                  </a:cubicBezTo>
                  <a:moveTo>
                    <a:pt x="971" y="1011"/>
                  </a:moveTo>
                  <a:cubicBezTo>
                    <a:pt x="928" y="968"/>
                    <a:pt x="916" y="902"/>
                    <a:pt x="913" y="863"/>
                  </a:cubicBezTo>
                  <a:cubicBezTo>
                    <a:pt x="952" y="866"/>
                    <a:pt x="1018" y="878"/>
                    <a:pt x="1061" y="921"/>
                  </a:cubicBezTo>
                  <a:cubicBezTo>
                    <a:pt x="1104" y="964"/>
                    <a:pt x="1116" y="1030"/>
                    <a:pt x="1119" y="1069"/>
                  </a:cubicBezTo>
                  <a:cubicBezTo>
                    <a:pt x="1080" y="1066"/>
                    <a:pt x="1014" y="1055"/>
                    <a:pt x="971" y="1011"/>
                  </a:cubicBezTo>
                  <a:moveTo>
                    <a:pt x="576" y="1646"/>
                  </a:moveTo>
                  <a:cubicBezTo>
                    <a:pt x="512" y="1646"/>
                    <a:pt x="512" y="1646"/>
                    <a:pt x="512" y="1646"/>
                  </a:cubicBezTo>
                  <a:cubicBezTo>
                    <a:pt x="512" y="1198"/>
                    <a:pt x="512" y="1198"/>
                    <a:pt x="512" y="1198"/>
                  </a:cubicBezTo>
                  <a:cubicBezTo>
                    <a:pt x="576" y="1198"/>
                    <a:pt x="576" y="1198"/>
                    <a:pt x="576" y="1198"/>
                  </a:cubicBezTo>
                  <a:lnTo>
                    <a:pt x="576" y="1646"/>
                  </a:lnTo>
                  <a:close/>
                  <a:moveTo>
                    <a:pt x="960" y="163"/>
                  </a:moveTo>
                  <a:cubicBezTo>
                    <a:pt x="960" y="140"/>
                    <a:pt x="969" y="119"/>
                    <a:pt x="985" y="103"/>
                  </a:cubicBezTo>
                  <a:cubicBezTo>
                    <a:pt x="1002" y="87"/>
                    <a:pt x="1025" y="78"/>
                    <a:pt x="1047" y="78"/>
                  </a:cubicBezTo>
                  <a:cubicBezTo>
                    <a:pt x="1069" y="78"/>
                    <a:pt x="1092" y="87"/>
                    <a:pt x="1109" y="103"/>
                  </a:cubicBezTo>
                  <a:cubicBezTo>
                    <a:pt x="1130" y="124"/>
                    <a:pt x="1130" y="124"/>
                    <a:pt x="1130" y="124"/>
                  </a:cubicBezTo>
                  <a:cubicBezTo>
                    <a:pt x="1142" y="136"/>
                    <a:pt x="1162" y="136"/>
                    <a:pt x="1174" y="124"/>
                  </a:cubicBezTo>
                  <a:cubicBezTo>
                    <a:pt x="1195" y="103"/>
                    <a:pt x="1195" y="103"/>
                    <a:pt x="1195" y="103"/>
                  </a:cubicBezTo>
                  <a:cubicBezTo>
                    <a:pt x="1229" y="70"/>
                    <a:pt x="1285" y="70"/>
                    <a:pt x="1319" y="103"/>
                  </a:cubicBezTo>
                  <a:cubicBezTo>
                    <a:pt x="1335" y="119"/>
                    <a:pt x="1344" y="140"/>
                    <a:pt x="1344" y="163"/>
                  </a:cubicBezTo>
                  <a:cubicBezTo>
                    <a:pt x="1344" y="185"/>
                    <a:pt x="1335" y="206"/>
                    <a:pt x="1319" y="222"/>
                  </a:cubicBezTo>
                  <a:cubicBezTo>
                    <a:pt x="1152" y="386"/>
                    <a:pt x="1152" y="386"/>
                    <a:pt x="1152" y="386"/>
                  </a:cubicBezTo>
                  <a:cubicBezTo>
                    <a:pt x="985" y="222"/>
                    <a:pt x="985" y="222"/>
                    <a:pt x="985" y="222"/>
                  </a:cubicBezTo>
                  <a:cubicBezTo>
                    <a:pt x="969" y="206"/>
                    <a:pt x="960" y="185"/>
                    <a:pt x="960" y="163"/>
                  </a:cubicBezTo>
                  <a:moveTo>
                    <a:pt x="1836" y="1384"/>
                  </a:moveTo>
                  <a:cubicBezTo>
                    <a:pt x="1138" y="1791"/>
                    <a:pt x="1138" y="1791"/>
                    <a:pt x="1138" y="1791"/>
                  </a:cubicBezTo>
                  <a:cubicBezTo>
                    <a:pt x="1126" y="1798"/>
                    <a:pt x="1112" y="1798"/>
                    <a:pt x="1099" y="1792"/>
                  </a:cubicBezTo>
                  <a:cubicBezTo>
                    <a:pt x="750" y="1618"/>
                    <a:pt x="750" y="1618"/>
                    <a:pt x="750" y="1618"/>
                  </a:cubicBezTo>
                  <a:cubicBezTo>
                    <a:pt x="746" y="1616"/>
                    <a:pt x="741" y="1614"/>
                    <a:pt x="736" y="1614"/>
                  </a:cubicBezTo>
                  <a:cubicBezTo>
                    <a:pt x="640" y="1614"/>
                    <a:pt x="640" y="1614"/>
                    <a:pt x="640" y="1614"/>
                  </a:cubicBezTo>
                  <a:cubicBezTo>
                    <a:pt x="640" y="1230"/>
                    <a:pt x="640" y="1230"/>
                    <a:pt x="640" y="1230"/>
                  </a:cubicBezTo>
                  <a:cubicBezTo>
                    <a:pt x="947" y="1230"/>
                    <a:pt x="947" y="1230"/>
                    <a:pt x="947" y="1230"/>
                  </a:cubicBezTo>
                  <a:cubicBezTo>
                    <a:pt x="1199" y="1483"/>
                    <a:pt x="1199" y="1483"/>
                    <a:pt x="1199" y="1483"/>
                  </a:cubicBezTo>
                  <a:cubicBezTo>
                    <a:pt x="1210" y="1493"/>
                    <a:pt x="1216" y="1508"/>
                    <a:pt x="1216" y="1524"/>
                  </a:cubicBezTo>
                  <a:cubicBezTo>
                    <a:pt x="1216" y="1556"/>
                    <a:pt x="1190" y="1582"/>
                    <a:pt x="1158" y="1582"/>
                  </a:cubicBezTo>
                  <a:cubicBezTo>
                    <a:pt x="1142" y="1582"/>
                    <a:pt x="1127" y="1576"/>
                    <a:pt x="1116" y="1565"/>
                  </a:cubicBezTo>
                  <a:cubicBezTo>
                    <a:pt x="951" y="1400"/>
                    <a:pt x="951" y="1400"/>
                    <a:pt x="951" y="1400"/>
                  </a:cubicBezTo>
                  <a:cubicBezTo>
                    <a:pt x="905" y="1445"/>
                    <a:pt x="905" y="1445"/>
                    <a:pt x="905" y="1445"/>
                  </a:cubicBezTo>
                  <a:cubicBezTo>
                    <a:pt x="1071" y="1611"/>
                    <a:pt x="1071" y="1611"/>
                    <a:pt x="1071" y="1611"/>
                  </a:cubicBezTo>
                  <a:cubicBezTo>
                    <a:pt x="1094" y="1634"/>
                    <a:pt x="1125" y="1646"/>
                    <a:pt x="1158" y="1646"/>
                  </a:cubicBezTo>
                  <a:cubicBezTo>
                    <a:pt x="1225" y="1646"/>
                    <a:pt x="1280" y="1591"/>
                    <a:pt x="1280" y="1524"/>
                  </a:cubicBezTo>
                  <a:cubicBezTo>
                    <a:pt x="1280" y="1491"/>
                    <a:pt x="1267" y="1460"/>
                    <a:pt x="1244" y="1437"/>
                  </a:cubicBezTo>
                  <a:cubicBezTo>
                    <a:pt x="1218" y="1411"/>
                    <a:pt x="1218" y="1411"/>
                    <a:pt x="1218" y="1411"/>
                  </a:cubicBezTo>
                  <a:cubicBezTo>
                    <a:pt x="1808" y="1309"/>
                    <a:pt x="1808" y="1309"/>
                    <a:pt x="1808" y="1309"/>
                  </a:cubicBezTo>
                  <a:cubicBezTo>
                    <a:pt x="1820" y="1307"/>
                    <a:pt x="1832" y="1310"/>
                    <a:pt x="1842" y="1318"/>
                  </a:cubicBezTo>
                  <a:cubicBezTo>
                    <a:pt x="1851" y="1325"/>
                    <a:pt x="1856" y="1337"/>
                    <a:pt x="1856" y="1349"/>
                  </a:cubicBezTo>
                  <a:cubicBezTo>
                    <a:pt x="1856" y="1363"/>
                    <a:pt x="1848" y="1377"/>
                    <a:pt x="1836" y="1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62">
              <a:extLst>
                <a:ext uri="{FF2B5EF4-FFF2-40B4-BE49-F238E27FC236}">
                  <a16:creationId xmlns:a16="http://schemas.microsoft.com/office/drawing/2014/main" id="{4787BFB5-A507-4E5D-AE0A-07611EE6F6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32688" y="642938"/>
              <a:ext cx="157163" cy="157163"/>
            </a:xfrm>
            <a:custGeom>
              <a:avLst/>
              <a:gdLst>
                <a:gd name="T0" fmla="*/ 96 w 256"/>
                <a:gd name="T1" fmla="*/ 256 h 256"/>
                <a:gd name="T2" fmla="*/ 160 w 256"/>
                <a:gd name="T3" fmla="*/ 256 h 256"/>
                <a:gd name="T4" fmla="*/ 256 w 256"/>
                <a:gd name="T5" fmla="*/ 160 h 256"/>
                <a:gd name="T6" fmla="*/ 256 w 256"/>
                <a:gd name="T7" fmla="*/ 96 h 256"/>
                <a:gd name="T8" fmla="*/ 160 w 256"/>
                <a:gd name="T9" fmla="*/ 0 h 256"/>
                <a:gd name="T10" fmla="*/ 96 w 256"/>
                <a:gd name="T11" fmla="*/ 0 h 256"/>
                <a:gd name="T12" fmla="*/ 0 w 256"/>
                <a:gd name="T13" fmla="*/ 96 h 256"/>
                <a:gd name="T14" fmla="*/ 0 w 256"/>
                <a:gd name="T15" fmla="*/ 160 h 256"/>
                <a:gd name="T16" fmla="*/ 96 w 256"/>
                <a:gd name="T17" fmla="*/ 256 h 256"/>
                <a:gd name="T18" fmla="*/ 128 w 256"/>
                <a:gd name="T19" fmla="*/ 95 h 256"/>
                <a:gd name="T20" fmla="*/ 161 w 256"/>
                <a:gd name="T21" fmla="*/ 128 h 256"/>
                <a:gd name="T22" fmla="*/ 128 w 256"/>
                <a:gd name="T23" fmla="*/ 161 h 256"/>
                <a:gd name="T24" fmla="*/ 95 w 256"/>
                <a:gd name="T25" fmla="*/ 128 h 256"/>
                <a:gd name="T26" fmla="*/ 128 w 256"/>
                <a:gd name="T27" fmla="*/ 9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6" h="256">
                  <a:moveTo>
                    <a:pt x="96" y="256"/>
                  </a:moveTo>
                  <a:cubicBezTo>
                    <a:pt x="160" y="256"/>
                    <a:pt x="160" y="256"/>
                    <a:pt x="160" y="256"/>
                  </a:cubicBezTo>
                  <a:cubicBezTo>
                    <a:pt x="160" y="203"/>
                    <a:pt x="203" y="160"/>
                    <a:pt x="256" y="160"/>
                  </a:cubicBezTo>
                  <a:cubicBezTo>
                    <a:pt x="256" y="96"/>
                    <a:pt x="256" y="96"/>
                    <a:pt x="256" y="96"/>
                  </a:cubicBezTo>
                  <a:cubicBezTo>
                    <a:pt x="203" y="96"/>
                    <a:pt x="160" y="53"/>
                    <a:pt x="16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53"/>
                    <a:pt x="53" y="96"/>
                    <a:pt x="0" y="96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53" y="160"/>
                    <a:pt x="96" y="203"/>
                    <a:pt x="96" y="256"/>
                  </a:cubicBezTo>
                  <a:moveTo>
                    <a:pt x="128" y="95"/>
                  </a:moveTo>
                  <a:cubicBezTo>
                    <a:pt x="137" y="108"/>
                    <a:pt x="148" y="119"/>
                    <a:pt x="161" y="128"/>
                  </a:cubicBezTo>
                  <a:cubicBezTo>
                    <a:pt x="148" y="138"/>
                    <a:pt x="137" y="149"/>
                    <a:pt x="128" y="161"/>
                  </a:cubicBezTo>
                  <a:cubicBezTo>
                    <a:pt x="119" y="149"/>
                    <a:pt x="108" y="138"/>
                    <a:pt x="95" y="128"/>
                  </a:cubicBezTo>
                  <a:cubicBezTo>
                    <a:pt x="108" y="119"/>
                    <a:pt x="119" y="108"/>
                    <a:pt x="128" y="9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63">
              <a:extLst>
                <a:ext uri="{FF2B5EF4-FFF2-40B4-BE49-F238E27FC236}">
                  <a16:creationId xmlns:a16="http://schemas.microsoft.com/office/drawing/2014/main" id="{B26853A0-DCD0-4D40-ABD8-BEC4D9C868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16800" y="819151"/>
              <a:ext cx="155575" cy="157163"/>
            </a:xfrm>
            <a:custGeom>
              <a:avLst/>
              <a:gdLst>
                <a:gd name="T0" fmla="*/ 96 w 256"/>
                <a:gd name="T1" fmla="*/ 256 h 256"/>
                <a:gd name="T2" fmla="*/ 160 w 256"/>
                <a:gd name="T3" fmla="*/ 256 h 256"/>
                <a:gd name="T4" fmla="*/ 256 w 256"/>
                <a:gd name="T5" fmla="*/ 160 h 256"/>
                <a:gd name="T6" fmla="*/ 256 w 256"/>
                <a:gd name="T7" fmla="*/ 96 h 256"/>
                <a:gd name="T8" fmla="*/ 160 w 256"/>
                <a:gd name="T9" fmla="*/ 0 h 256"/>
                <a:gd name="T10" fmla="*/ 96 w 256"/>
                <a:gd name="T11" fmla="*/ 0 h 256"/>
                <a:gd name="T12" fmla="*/ 0 w 256"/>
                <a:gd name="T13" fmla="*/ 96 h 256"/>
                <a:gd name="T14" fmla="*/ 0 w 256"/>
                <a:gd name="T15" fmla="*/ 160 h 256"/>
                <a:gd name="T16" fmla="*/ 96 w 256"/>
                <a:gd name="T17" fmla="*/ 256 h 256"/>
                <a:gd name="T18" fmla="*/ 128 w 256"/>
                <a:gd name="T19" fmla="*/ 95 h 256"/>
                <a:gd name="T20" fmla="*/ 161 w 256"/>
                <a:gd name="T21" fmla="*/ 128 h 256"/>
                <a:gd name="T22" fmla="*/ 128 w 256"/>
                <a:gd name="T23" fmla="*/ 161 h 256"/>
                <a:gd name="T24" fmla="*/ 95 w 256"/>
                <a:gd name="T25" fmla="*/ 128 h 256"/>
                <a:gd name="T26" fmla="*/ 128 w 256"/>
                <a:gd name="T27" fmla="*/ 9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6" h="256">
                  <a:moveTo>
                    <a:pt x="96" y="256"/>
                  </a:moveTo>
                  <a:cubicBezTo>
                    <a:pt x="160" y="256"/>
                    <a:pt x="160" y="256"/>
                    <a:pt x="160" y="256"/>
                  </a:cubicBezTo>
                  <a:cubicBezTo>
                    <a:pt x="160" y="203"/>
                    <a:pt x="203" y="160"/>
                    <a:pt x="256" y="160"/>
                  </a:cubicBezTo>
                  <a:cubicBezTo>
                    <a:pt x="256" y="96"/>
                    <a:pt x="256" y="96"/>
                    <a:pt x="256" y="96"/>
                  </a:cubicBezTo>
                  <a:cubicBezTo>
                    <a:pt x="203" y="96"/>
                    <a:pt x="160" y="53"/>
                    <a:pt x="16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53"/>
                    <a:pt x="53" y="96"/>
                    <a:pt x="0" y="96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53" y="160"/>
                    <a:pt x="96" y="203"/>
                    <a:pt x="96" y="256"/>
                  </a:cubicBezTo>
                  <a:moveTo>
                    <a:pt x="128" y="95"/>
                  </a:moveTo>
                  <a:cubicBezTo>
                    <a:pt x="137" y="108"/>
                    <a:pt x="148" y="119"/>
                    <a:pt x="161" y="128"/>
                  </a:cubicBezTo>
                  <a:cubicBezTo>
                    <a:pt x="148" y="138"/>
                    <a:pt x="137" y="149"/>
                    <a:pt x="128" y="161"/>
                  </a:cubicBezTo>
                  <a:cubicBezTo>
                    <a:pt x="119" y="149"/>
                    <a:pt x="108" y="138"/>
                    <a:pt x="95" y="128"/>
                  </a:cubicBezTo>
                  <a:cubicBezTo>
                    <a:pt x="108" y="119"/>
                    <a:pt x="119" y="108"/>
                    <a:pt x="128" y="9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64">
              <a:extLst>
                <a:ext uri="{FF2B5EF4-FFF2-40B4-BE49-F238E27FC236}">
                  <a16:creationId xmlns:a16="http://schemas.microsoft.com/office/drawing/2014/main" id="{0574A223-BEEF-4B12-B5A7-3B0B93409D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9750" y="720726"/>
              <a:ext cx="155575" cy="157163"/>
            </a:xfrm>
            <a:custGeom>
              <a:avLst/>
              <a:gdLst>
                <a:gd name="T0" fmla="*/ 96 w 256"/>
                <a:gd name="T1" fmla="*/ 256 h 256"/>
                <a:gd name="T2" fmla="*/ 160 w 256"/>
                <a:gd name="T3" fmla="*/ 256 h 256"/>
                <a:gd name="T4" fmla="*/ 256 w 256"/>
                <a:gd name="T5" fmla="*/ 160 h 256"/>
                <a:gd name="T6" fmla="*/ 256 w 256"/>
                <a:gd name="T7" fmla="*/ 96 h 256"/>
                <a:gd name="T8" fmla="*/ 160 w 256"/>
                <a:gd name="T9" fmla="*/ 0 h 256"/>
                <a:gd name="T10" fmla="*/ 96 w 256"/>
                <a:gd name="T11" fmla="*/ 0 h 256"/>
                <a:gd name="T12" fmla="*/ 0 w 256"/>
                <a:gd name="T13" fmla="*/ 96 h 256"/>
                <a:gd name="T14" fmla="*/ 0 w 256"/>
                <a:gd name="T15" fmla="*/ 160 h 256"/>
                <a:gd name="T16" fmla="*/ 96 w 256"/>
                <a:gd name="T17" fmla="*/ 256 h 256"/>
                <a:gd name="T18" fmla="*/ 128 w 256"/>
                <a:gd name="T19" fmla="*/ 95 h 256"/>
                <a:gd name="T20" fmla="*/ 161 w 256"/>
                <a:gd name="T21" fmla="*/ 128 h 256"/>
                <a:gd name="T22" fmla="*/ 128 w 256"/>
                <a:gd name="T23" fmla="*/ 161 h 256"/>
                <a:gd name="T24" fmla="*/ 95 w 256"/>
                <a:gd name="T25" fmla="*/ 128 h 256"/>
                <a:gd name="T26" fmla="*/ 128 w 256"/>
                <a:gd name="T27" fmla="*/ 9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6" h="256">
                  <a:moveTo>
                    <a:pt x="96" y="256"/>
                  </a:moveTo>
                  <a:cubicBezTo>
                    <a:pt x="160" y="256"/>
                    <a:pt x="160" y="256"/>
                    <a:pt x="160" y="256"/>
                  </a:cubicBezTo>
                  <a:cubicBezTo>
                    <a:pt x="160" y="203"/>
                    <a:pt x="203" y="160"/>
                    <a:pt x="256" y="160"/>
                  </a:cubicBezTo>
                  <a:cubicBezTo>
                    <a:pt x="256" y="96"/>
                    <a:pt x="256" y="96"/>
                    <a:pt x="256" y="96"/>
                  </a:cubicBezTo>
                  <a:cubicBezTo>
                    <a:pt x="203" y="96"/>
                    <a:pt x="160" y="53"/>
                    <a:pt x="16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53"/>
                    <a:pt x="53" y="96"/>
                    <a:pt x="0" y="96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53" y="160"/>
                    <a:pt x="96" y="203"/>
                    <a:pt x="96" y="256"/>
                  </a:cubicBezTo>
                  <a:moveTo>
                    <a:pt x="128" y="95"/>
                  </a:moveTo>
                  <a:cubicBezTo>
                    <a:pt x="137" y="108"/>
                    <a:pt x="148" y="119"/>
                    <a:pt x="161" y="128"/>
                  </a:cubicBezTo>
                  <a:cubicBezTo>
                    <a:pt x="148" y="138"/>
                    <a:pt x="137" y="149"/>
                    <a:pt x="128" y="161"/>
                  </a:cubicBezTo>
                  <a:cubicBezTo>
                    <a:pt x="119" y="149"/>
                    <a:pt x="108" y="138"/>
                    <a:pt x="95" y="128"/>
                  </a:cubicBezTo>
                  <a:cubicBezTo>
                    <a:pt x="108" y="119"/>
                    <a:pt x="119" y="108"/>
                    <a:pt x="128" y="9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65">
              <a:extLst>
                <a:ext uri="{FF2B5EF4-FFF2-40B4-BE49-F238E27FC236}">
                  <a16:creationId xmlns:a16="http://schemas.microsoft.com/office/drawing/2014/main" id="{7CEF02EE-DC24-42D6-8A1B-B328E2805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2375" y="1190626"/>
              <a:ext cx="39688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66">
              <a:extLst>
                <a:ext uri="{FF2B5EF4-FFF2-40B4-BE49-F238E27FC236}">
                  <a16:creationId xmlns:a16="http://schemas.microsoft.com/office/drawing/2014/main" id="{3C8B741D-A3BF-4450-93F2-3DB28CB09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4588" y="1190626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67">
              <a:extLst>
                <a:ext uri="{FF2B5EF4-FFF2-40B4-BE49-F238E27FC236}">
                  <a16:creationId xmlns:a16="http://schemas.microsoft.com/office/drawing/2014/main" id="{D3CEAEA5-D983-40AC-BC98-AC44236F8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6800" y="1190626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3" name="Group 59">
            <a:extLst>
              <a:ext uri="{FF2B5EF4-FFF2-40B4-BE49-F238E27FC236}">
                <a16:creationId xmlns:a16="http://schemas.microsoft.com/office/drawing/2014/main" id="{E098DCCE-CD46-4E57-84E7-25DBE8AAA594}"/>
              </a:ext>
            </a:extLst>
          </p:cNvPr>
          <p:cNvGrpSpPr/>
          <p:nvPr/>
        </p:nvGrpSpPr>
        <p:grpSpPr>
          <a:xfrm>
            <a:off x="5313328" y="5506923"/>
            <a:ext cx="396742" cy="384392"/>
            <a:chOff x="7219950" y="576263"/>
            <a:chExt cx="1173163" cy="11366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84" name="Freeform 61">
              <a:extLst>
                <a:ext uri="{FF2B5EF4-FFF2-40B4-BE49-F238E27FC236}">
                  <a16:creationId xmlns:a16="http://schemas.microsoft.com/office/drawing/2014/main" id="{CF04A4B4-7D11-4BAE-B688-9E9E81C4A9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9950" y="576263"/>
              <a:ext cx="1173163" cy="1136650"/>
            </a:xfrm>
            <a:custGeom>
              <a:avLst/>
              <a:gdLst>
                <a:gd name="T0" fmla="*/ 1798 w 1920"/>
                <a:gd name="T1" fmla="*/ 1246 h 1861"/>
                <a:gd name="T2" fmla="*/ 1184 w 1920"/>
                <a:gd name="T3" fmla="*/ 1133 h 1861"/>
                <a:gd name="T4" fmla="*/ 1456 w 1920"/>
                <a:gd name="T5" fmla="*/ 829 h 1861"/>
                <a:gd name="T6" fmla="*/ 1197 w 1920"/>
                <a:gd name="T7" fmla="*/ 876 h 1861"/>
                <a:gd name="T8" fmla="*/ 1184 w 1920"/>
                <a:gd name="T9" fmla="*/ 782 h 1861"/>
                <a:gd name="T10" fmla="*/ 1456 w 1920"/>
                <a:gd name="T11" fmla="*/ 477 h 1861"/>
                <a:gd name="T12" fmla="*/ 1197 w 1920"/>
                <a:gd name="T13" fmla="*/ 524 h 1861"/>
                <a:gd name="T14" fmla="*/ 1184 w 1920"/>
                <a:gd name="T15" fmla="*/ 444 h 1861"/>
                <a:gd name="T16" fmla="*/ 1408 w 1920"/>
                <a:gd name="T17" fmla="*/ 163 h 1861"/>
                <a:gd name="T18" fmla="*/ 1364 w 1920"/>
                <a:gd name="T19" fmla="*/ 58 h 1861"/>
                <a:gd name="T20" fmla="*/ 940 w 1920"/>
                <a:gd name="T21" fmla="*/ 58 h 1861"/>
                <a:gd name="T22" fmla="*/ 940 w 1920"/>
                <a:gd name="T23" fmla="*/ 268 h 1861"/>
                <a:gd name="T24" fmla="*/ 1120 w 1920"/>
                <a:gd name="T25" fmla="*/ 539 h 1861"/>
                <a:gd name="T26" fmla="*/ 879 w 1920"/>
                <a:gd name="T27" fmla="*/ 447 h 1861"/>
                <a:gd name="T28" fmla="*/ 926 w 1920"/>
                <a:gd name="T29" fmla="*/ 705 h 1861"/>
                <a:gd name="T30" fmla="*/ 1120 w 1920"/>
                <a:gd name="T31" fmla="*/ 891 h 1861"/>
                <a:gd name="T32" fmla="*/ 879 w 1920"/>
                <a:gd name="T33" fmla="*/ 799 h 1861"/>
                <a:gd name="T34" fmla="*/ 926 w 1920"/>
                <a:gd name="T35" fmla="*/ 1057 h 1861"/>
                <a:gd name="T36" fmla="*/ 1120 w 1920"/>
                <a:gd name="T37" fmla="*/ 1313 h 1861"/>
                <a:gd name="T38" fmla="*/ 960 w 1920"/>
                <a:gd name="T39" fmla="*/ 1166 h 1861"/>
                <a:gd name="T40" fmla="*/ 608 w 1920"/>
                <a:gd name="T41" fmla="*/ 1134 h 1861"/>
                <a:gd name="T42" fmla="*/ 0 w 1920"/>
                <a:gd name="T43" fmla="*/ 1134 h 1861"/>
                <a:gd name="T44" fmla="*/ 448 w 1920"/>
                <a:gd name="T45" fmla="*/ 1198 h 1861"/>
                <a:gd name="T46" fmla="*/ 0 w 1920"/>
                <a:gd name="T47" fmla="*/ 1646 h 1861"/>
                <a:gd name="T48" fmla="*/ 480 w 1920"/>
                <a:gd name="T49" fmla="*/ 1710 h 1861"/>
                <a:gd name="T50" fmla="*/ 640 w 1920"/>
                <a:gd name="T51" fmla="*/ 1678 h 1861"/>
                <a:gd name="T52" fmla="*/ 1071 w 1920"/>
                <a:gd name="T53" fmla="*/ 1849 h 1861"/>
                <a:gd name="T54" fmla="*/ 1170 w 1920"/>
                <a:gd name="T55" fmla="*/ 1846 h 1861"/>
                <a:gd name="T56" fmla="*/ 1920 w 1920"/>
                <a:gd name="T57" fmla="*/ 1349 h 1861"/>
                <a:gd name="T58" fmla="*/ 1243 w 1920"/>
                <a:gd name="T59" fmla="*/ 921 h 1861"/>
                <a:gd name="T60" fmla="*/ 1333 w 1920"/>
                <a:gd name="T61" fmla="*/ 1011 h 1861"/>
                <a:gd name="T62" fmla="*/ 1243 w 1920"/>
                <a:gd name="T63" fmla="*/ 921 h 1861"/>
                <a:gd name="T64" fmla="*/ 1391 w 1920"/>
                <a:gd name="T65" fmla="*/ 511 h 1861"/>
                <a:gd name="T66" fmla="*/ 1185 w 1920"/>
                <a:gd name="T67" fmla="*/ 717 h 1861"/>
                <a:gd name="T68" fmla="*/ 971 w 1920"/>
                <a:gd name="T69" fmla="*/ 660 h 1861"/>
                <a:gd name="T70" fmla="*/ 1061 w 1920"/>
                <a:gd name="T71" fmla="*/ 569 h 1861"/>
                <a:gd name="T72" fmla="*/ 971 w 1920"/>
                <a:gd name="T73" fmla="*/ 660 h 1861"/>
                <a:gd name="T74" fmla="*/ 913 w 1920"/>
                <a:gd name="T75" fmla="*/ 863 h 1861"/>
                <a:gd name="T76" fmla="*/ 1119 w 1920"/>
                <a:gd name="T77" fmla="*/ 1069 h 1861"/>
                <a:gd name="T78" fmla="*/ 576 w 1920"/>
                <a:gd name="T79" fmla="*/ 1646 h 1861"/>
                <a:gd name="T80" fmla="*/ 512 w 1920"/>
                <a:gd name="T81" fmla="*/ 1198 h 1861"/>
                <a:gd name="T82" fmla="*/ 576 w 1920"/>
                <a:gd name="T83" fmla="*/ 1646 h 1861"/>
                <a:gd name="T84" fmla="*/ 985 w 1920"/>
                <a:gd name="T85" fmla="*/ 103 h 1861"/>
                <a:gd name="T86" fmla="*/ 1109 w 1920"/>
                <a:gd name="T87" fmla="*/ 103 h 1861"/>
                <a:gd name="T88" fmla="*/ 1174 w 1920"/>
                <a:gd name="T89" fmla="*/ 124 h 1861"/>
                <a:gd name="T90" fmla="*/ 1319 w 1920"/>
                <a:gd name="T91" fmla="*/ 103 h 1861"/>
                <a:gd name="T92" fmla="*/ 1319 w 1920"/>
                <a:gd name="T93" fmla="*/ 222 h 1861"/>
                <a:gd name="T94" fmla="*/ 985 w 1920"/>
                <a:gd name="T95" fmla="*/ 222 h 1861"/>
                <a:gd name="T96" fmla="*/ 1836 w 1920"/>
                <a:gd name="T97" fmla="*/ 1384 h 1861"/>
                <a:gd name="T98" fmla="*/ 1099 w 1920"/>
                <a:gd name="T99" fmla="*/ 1792 h 1861"/>
                <a:gd name="T100" fmla="*/ 736 w 1920"/>
                <a:gd name="T101" fmla="*/ 1614 h 1861"/>
                <a:gd name="T102" fmla="*/ 640 w 1920"/>
                <a:gd name="T103" fmla="*/ 1230 h 1861"/>
                <a:gd name="T104" fmla="*/ 1199 w 1920"/>
                <a:gd name="T105" fmla="*/ 1483 h 1861"/>
                <a:gd name="T106" fmla="*/ 1158 w 1920"/>
                <a:gd name="T107" fmla="*/ 1582 h 1861"/>
                <a:gd name="T108" fmla="*/ 951 w 1920"/>
                <a:gd name="T109" fmla="*/ 1400 h 1861"/>
                <a:gd name="T110" fmla="*/ 1071 w 1920"/>
                <a:gd name="T111" fmla="*/ 1611 h 1861"/>
                <a:gd name="T112" fmla="*/ 1280 w 1920"/>
                <a:gd name="T113" fmla="*/ 1524 h 1861"/>
                <a:gd name="T114" fmla="*/ 1218 w 1920"/>
                <a:gd name="T115" fmla="*/ 1411 h 1861"/>
                <a:gd name="T116" fmla="*/ 1842 w 1920"/>
                <a:gd name="T117" fmla="*/ 1318 h 1861"/>
                <a:gd name="T118" fmla="*/ 1836 w 1920"/>
                <a:gd name="T119" fmla="*/ 1384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20" h="1861">
                  <a:moveTo>
                    <a:pt x="1883" y="1269"/>
                  </a:moveTo>
                  <a:cubicBezTo>
                    <a:pt x="1859" y="1249"/>
                    <a:pt x="1828" y="1240"/>
                    <a:pt x="1798" y="1246"/>
                  </a:cubicBezTo>
                  <a:cubicBezTo>
                    <a:pt x="1184" y="1352"/>
                    <a:pt x="1184" y="1352"/>
                    <a:pt x="1184" y="1352"/>
                  </a:cubicBezTo>
                  <a:cubicBezTo>
                    <a:pt x="1184" y="1133"/>
                    <a:pt x="1184" y="1133"/>
                    <a:pt x="1184" y="1133"/>
                  </a:cubicBezTo>
                  <a:cubicBezTo>
                    <a:pt x="1231" y="1130"/>
                    <a:pt x="1318" y="1117"/>
                    <a:pt x="1378" y="1057"/>
                  </a:cubicBezTo>
                  <a:cubicBezTo>
                    <a:pt x="1463" y="973"/>
                    <a:pt x="1456" y="835"/>
                    <a:pt x="1456" y="829"/>
                  </a:cubicBezTo>
                  <a:cubicBezTo>
                    <a:pt x="1455" y="812"/>
                    <a:pt x="1442" y="799"/>
                    <a:pt x="1425" y="799"/>
                  </a:cubicBezTo>
                  <a:cubicBezTo>
                    <a:pt x="1420" y="798"/>
                    <a:pt x="1282" y="792"/>
                    <a:pt x="1197" y="876"/>
                  </a:cubicBezTo>
                  <a:cubicBezTo>
                    <a:pt x="1193" y="881"/>
                    <a:pt x="1188" y="886"/>
                    <a:pt x="1184" y="891"/>
                  </a:cubicBezTo>
                  <a:cubicBezTo>
                    <a:pt x="1184" y="782"/>
                    <a:pt x="1184" y="782"/>
                    <a:pt x="1184" y="782"/>
                  </a:cubicBezTo>
                  <a:cubicBezTo>
                    <a:pt x="1231" y="779"/>
                    <a:pt x="1318" y="765"/>
                    <a:pt x="1378" y="705"/>
                  </a:cubicBezTo>
                  <a:cubicBezTo>
                    <a:pt x="1463" y="621"/>
                    <a:pt x="1456" y="483"/>
                    <a:pt x="1456" y="477"/>
                  </a:cubicBezTo>
                  <a:cubicBezTo>
                    <a:pt x="1455" y="461"/>
                    <a:pt x="1442" y="448"/>
                    <a:pt x="1425" y="447"/>
                  </a:cubicBezTo>
                  <a:cubicBezTo>
                    <a:pt x="1420" y="446"/>
                    <a:pt x="1282" y="440"/>
                    <a:pt x="1197" y="524"/>
                  </a:cubicBezTo>
                  <a:cubicBezTo>
                    <a:pt x="1193" y="529"/>
                    <a:pt x="1188" y="534"/>
                    <a:pt x="1184" y="539"/>
                  </a:cubicBezTo>
                  <a:cubicBezTo>
                    <a:pt x="1184" y="444"/>
                    <a:pt x="1184" y="444"/>
                    <a:pt x="1184" y="444"/>
                  </a:cubicBezTo>
                  <a:cubicBezTo>
                    <a:pt x="1364" y="268"/>
                    <a:pt x="1364" y="268"/>
                    <a:pt x="1364" y="268"/>
                  </a:cubicBezTo>
                  <a:cubicBezTo>
                    <a:pt x="1392" y="240"/>
                    <a:pt x="1408" y="203"/>
                    <a:pt x="1408" y="163"/>
                  </a:cubicBezTo>
                  <a:cubicBezTo>
                    <a:pt x="1408" y="123"/>
                    <a:pt x="1392" y="86"/>
                    <a:pt x="1364" y="58"/>
                  </a:cubicBezTo>
                  <a:cubicBezTo>
                    <a:pt x="1364" y="58"/>
                    <a:pt x="1364" y="58"/>
                    <a:pt x="1364" y="58"/>
                  </a:cubicBezTo>
                  <a:cubicBezTo>
                    <a:pt x="1305" y="1"/>
                    <a:pt x="1211" y="0"/>
                    <a:pt x="1152" y="56"/>
                  </a:cubicBezTo>
                  <a:cubicBezTo>
                    <a:pt x="1093" y="0"/>
                    <a:pt x="999" y="1"/>
                    <a:pt x="940" y="58"/>
                  </a:cubicBezTo>
                  <a:cubicBezTo>
                    <a:pt x="912" y="86"/>
                    <a:pt x="896" y="123"/>
                    <a:pt x="896" y="163"/>
                  </a:cubicBezTo>
                  <a:cubicBezTo>
                    <a:pt x="896" y="203"/>
                    <a:pt x="912" y="240"/>
                    <a:pt x="940" y="268"/>
                  </a:cubicBezTo>
                  <a:cubicBezTo>
                    <a:pt x="1120" y="444"/>
                    <a:pt x="1120" y="444"/>
                    <a:pt x="1120" y="444"/>
                  </a:cubicBezTo>
                  <a:cubicBezTo>
                    <a:pt x="1120" y="539"/>
                    <a:pt x="1120" y="539"/>
                    <a:pt x="1120" y="539"/>
                  </a:cubicBezTo>
                  <a:cubicBezTo>
                    <a:pt x="1116" y="534"/>
                    <a:pt x="1111" y="529"/>
                    <a:pt x="1107" y="524"/>
                  </a:cubicBezTo>
                  <a:cubicBezTo>
                    <a:pt x="1022" y="440"/>
                    <a:pt x="884" y="446"/>
                    <a:pt x="879" y="447"/>
                  </a:cubicBezTo>
                  <a:cubicBezTo>
                    <a:pt x="862" y="448"/>
                    <a:pt x="849" y="461"/>
                    <a:pt x="848" y="477"/>
                  </a:cubicBezTo>
                  <a:cubicBezTo>
                    <a:pt x="848" y="483"/>
                    <a:pt x="841" y="621"/>
                    <a:pt x="926" y="705"/>
                  </a:cubicBezTo>
                  <a:cubicBezTo>
                    <a:pt x="986" y="765"/>
                    <a:pt x="1073" y="779"/>
                    <a:pt x="1120" y="782"/>
                  </a:cubicBezTo>
                  <a:cubicBezTo>
                    <a:pt x="1120" y="891"/>
                    <a:pt x="1120" y="891"/>
                    <a:pt x="1120" y="891"/>
                  </a:cubicBezTo>
                  <a:cubicBezTo>
                    <a:pt x="1116" y="885"/>
                    <a:pt x="1111" y="880"/>
                    <a:pt x="1107" y="876"/>
                  </a:cubicBezTo>
                  <a:cubicBezTo>
                    <a:pt x="1022" y="792"/>
                    <a:pt x="884" y="798"/>
                    <a:pt x="879" y="799"/>
                  </a:cubicBezTo>
                  <a:cubicBezTo>
                    <a:pt x="862" y="799"/>
                    <a:pt x="849" y="812"/>
                    <a:pt x="848" y="829"/>
                  </a:cubicBezTo>
                  <a:cubicBezTo>
                    <a:pt x="848" y="835"/>
                    <a:pt x="841" y="973"/>
                    <a:pt x="926" y="1057"/>
                  </a:cubicBezTo>
                  <a:cubicBezTo>
                    <a:pt x="986" y="1117"/>
                    <a:pt x="1073" y="1130"/>
                    <a:pt x="1120" y="1133"/>
                  </a:cubicBezTo>
                  <a:cubicBezTo>
                    <a:pt x="1120" y="1313"/>
                    <a:pt x="1120" y="1313"/>
                    <a:pt x="1120" y="1313"/>
                  </a:cubicBezTo>
                  <a:cubicBezTo>
                    <a:pt x="983" y="1176"/>
                    <a:pt x="983" y="1176"/>
                    <a:pt x="983" y="1176"/>
                  </a:cubicBezTo>
                  <a:cubicBezTo>
                    <a:pt x="977" y="1170"/>
                    <a:pt x="969" y="1166"/>
                    <a:pt x="960" y="1166"/>
                  </a:cubicBezTo>
                  <a:cubicBezTo>
                    <a:pt x="640" y="1166"/>
                    <a:pt x="640" y="1166"/>
                    <a:pt x="640" y="1166"/>
                  </a:cubicBezTo>
                  <a:cubicBezTo>
                    <a:pt x="640" y="1149"/>
                    <a:pt x="626" y="1134"/>
                    <a:pt x="608" y="1134"/>
                  </a:cubicBezTo>
                  <a:cubicBezTo>
                    <a:pt x="480" y="1134"/>
                    <a:pt x="480" y="1134"/>
                    <a:pt x="480" y="1134"/>
                  </a:cubicBezTo>
                  <a:cubicBezTo>
                    <a:pt x="0" y="1134"/>
                    <a:pt x="0" y="1134"/>
                    <a:pt x="0" y="1134"/>
                  </a:cubicBezTo>
                  <a:cubicBezTo>
                    <a:pt x="0" y="1198"/>
                    <a:pt x="0" y="1198"/>
                    <a:pt x="0" y="1198"/>
                  </a:cubicBezTo>
                  <a:cubicBezTo>
                    <a:pt x="448" y="1198"/>
                    <a:pt x="448" y="1198"/>
                    <a:pt x="448" y="1198"/>
                  </a:cubicBezTo>
                  <a:cubicBezTo>
                    <a:pt x="448" y="1646"/>
                    <a:pt x="448" y="1646"/>
                    <a:pt x="448" y="1646"/>
                  </a:cubicBezTo>
                  <a:cubicBezTo>
                    <a:pt x="0" y="1646"/>
                    <a:pt x="0" y="1646"/>
                    <a:pt x="0" y="1646"/>
                  </a:cubicBezTo>
                  <a:cubicBezTo>
                    <a:pt x="0" y="1710"/>
                    <a:pt x="0" y="1710"/>
                    <a:pt x="0" y="1710"/>
                  </a:cubicBezTo>
                  <a:cubicBezTo>
                    <a:pt x="480" y="1710"/>
                    <a:pt x="480" y="1710"/>
                    <a:pt x="480" y="1710"/>
                  </a:cubicBezTo>
                  <a:cubicBezTo>
                    <a:pt x="608" y="1710"/>
                    <a:pt x="608" y="1710"/>
                    <a:pt x="608" y="1710"/>
                  </a:cubicBezTo>
                  <a:cubicBezTo>
                    <a:pt x="626" y="1710"/>
                    <a:pt x="640" y="1696"/>
                    <a:pt x="640" y="1678"/>
                  </a:cubicBezTo>
                  <a:cubicBezTo>
                    <a:pt x="728" y="1678"/>
                    <a:pt x="728" y="1678"/>
                    <a:pt x="728" y="1678"/>
                  </a:cubicBezTo>
                  <a:cubicBezTo>
                    <a:pt x="1071" y="1849"/>
                    <a:pt x="1071" y="1849"/>
                    <a:pt x="1071" y="1849"/>
                  </a:cubicBezTo>
                  <a:cubicBezTo>
                    <a:pt x="1085" y="1857"/>
                    <a:pt x="1101" y="1861"/>
                    <a:pt x="1117" y="1861"/>
                  </a:cubicBezTo>
                  <a:cubicBezTo>
                    <a:pt x="1136" y="1861"/>
                    <a:pt x="1154" y="1856"/>
                    <a:pt x="1170" y="1846"/>
                  </a:cubicBezTo>
                  <a:cubicBezTo>
                    <a:pt x="1868" y="1439"/>
                    <a:pt x="1868" y="1439"/>
                    <a:pt x="1868" y="1439"/>
                  </a:cubicBezTo>
                  <a:cubicBezTo>
                    <a:pt x="1900" y="1420"/>
                    <a:pt x="1920" y="1386"/>
                    <a:pt x="1920" y="1349"/>
                  </a:cubicBezTo>
                  <a:cubicBezTo>
                    <a:pt x="1920" y="1318"/>
                    <a:pt x="1906" y="1289"/>
                    <a:pt x="1883" y="1269"/>
                  </a:cubicBezTo>
                  <a:moveTo>
                    <a:pt x="1243" y="921"/>
                  </a:moveTo>
                  <a:cubicBezTo>
                    <a:pt x="1286" y="878"/>
                    <a:pt x="1352" y="866"/>
                    <a:pt x="1391" y="863"/>
                  </a:cubicBezTo>
                  <a:cubicBezTo>
                    <a:pt x="1388" y="902"/>
                    <a:pt x="1377" y="968"/>
                    <a:pt x="1333" y="1011"/>
                  </a:cubicBezTo>
                  <a:cubicBezTo>
                    <a:pt x="1290" y="1055"/>
                    <a:pt x="1224" y="1066"/>
                    <a:pt x="1185" y="1069"/>
                  </a:cubicBezTo>
                  <a:cubicBezTo>
                    <a:pt x="1188" y="1031"/>
                    <a:pt x="1199" y="964"/>
                    <a:pt x="1243" y="921"/>
                  </a:cubicBezTo>
                  <a:moveTo>
                    <a:pt x="1243" y="569"/>
                  </a:moveTo>
                  <a:cubicBezTo>
                    <a:pt x="1286" y="526"/>
                    <a:pt x="1352" y="514"/>
                    <a:pt x="1391" y="511"/>
                  </a:cubicBezTo>
                  <a:cubicBezTo>
                    <a:pt x="1388" y="550"/>
                    <a:pt x="1377" y="616"/>
                    <a:pt x="1333" y="660"/>
                  </a:cubicBezTo>
                  <a:cubicBezTo>
                    <a:pt x="1290" y="703"/>
                    <a:pt x="1224" y="714"/>
                    <a:pt x="1185" y="717"/>
                  </a:cubicBezTo>
                  <a:cubicBezTo>
                    <a:pt x="1188" y="679"/>
                    <a:pt x="1200" y="612"/>
                    <a:pt x="1243" y="569"/>
                  </a:cubicBezTo>
                  <a:moveTo>
                    <a:pt x="971" y="660"/>
                  </a:moveTo>
                  <a:cubicBezTo>
                    <a:pt x="928" y="617"/>
                    <a:pt x="916" y="550"/>
                    <a:pt x="913" y="511"/>
                  </a:cubicBezTo>
                  <a:cubicBezTo>
                    <a:pt x="952" y="514"/>
                    <a:pt x="1018" y="526"/>
                    <a:pt x="1061" y="569"/>
                  </a:cubicBezTo>
                  <a:cubicBezTo>
                    <a:pt x="1104" y="612"/>
                    <a:pt x="1116" y="679"/>
                    <a:pt x="1119" y="717"/>
                  </a:cubicBezTo>
                  <a:cubicBezTo>
                    <a:pt x="1080" y="714"/>
                    <a:pt x="1014" y="703"/>
                    <a:pt x="971" y="660"/>
                  </a:cubicBezTo>
                  <a:moveTo>
                    <a:pt x="971" y="1011"/>
                  </a:moveTo>
                  <a:cubicBezTo>
                    <a:pt x="928" y="968"/>
                    <a:pt x="916" y="902"/>
                    <a:pt x="913" y="863"/>
                  </a:cubicBezTo>
                  <a:cubicBezTo>
                    <a:pt x="952" y="866"/>
                    <a:pt x="1018" y="878"/>
                    <a:pt x="1061" y="921"/>
                  </a:cubicBezTo>
                  <a:cubicBezTo>
                    <a:pt x="1104" y="964"/>
                    <a:pt x="1116" y="1030"/>
                    <a:pt x="1119" y="1069"/>
                  </a:cubicBezTo>
                  <a:cubicBezTo>
                    <a:pt x="1080" y="1066"/>
                    <a:pt x="1014" y="1055"/>
                    <a:pt x="971" y="1011"/>
                  </a:cubicBezTo>
                  <a:moveTo>
                    <a:pt x="576" y="1646"/>
                  </a:moveTo>
                  <a:cubicBezTo>
                    <a:pt x="512" y="1646"/>
                    <a:pt x="512" y="1646"/>
                    <a:pt x="512" y="1646"/>
                  </a:cubicBezTo>
                  <a:cubicBezTo>
                    <a:pt x="512" y="1198"/>
                    <a:pt x="512" y="1198"/>
                    <a:pt x="512" y="1198"/>
                  </a:cubicBezTo>
                  <a:cubicBezTo>
                    <a:pt x="576" y="1198"/>
                    <a:pt x="576" y="1198"/>
                    <a:pt x="576" y="1198"/>
                  </a:cubicBezTo>
                  <a:lnTo>
                    <a:pt x="576" y="1646"/>
                  </a:lnTo>
                  <a:close/>
                  <a:moveTo>
                    <a:pt x="960" y="163"/>
                  </a:moveTo>
                  <a:cubicBezTo>
                    <a:pt x="960" y="140"/>
                    <a:pt x="969" y="119"/>
                    <a:pt x="985" y="103"/>
                  </a:cubicBezTo>
                  <a:cubicBezTo>
                    <a:pt x="1002" y="87"/>
                    <a:pt x="1025" y="78"/>
                    <a:pt x="1047" y="78"/>
                  </a:cubicBezTo>
                  <a:cubicBezTo>
                    <a:pt x="1069" y="78"/>
                    <a:pt x="1092" y="87"/>
                    <a:pt x="1109" y="103"/>
                  </a:cubicBezTo>
                  <a:cubicBezTo>
                    <a:pt x="1130" y="124"/>
                    <a:pt x="1130" y="124"/>
                    <a:pt x="1130" y="124"/>
                  </a:cubicBezTo>
                  <a:cubicBezTo>
                    <a:pt x="1142" y="136"/>
                    <a:pt x="1162" y="136"/>
                    <a:pt x="1174" y="124"/>
                  </a:cubicBezTo>
                  <a:cubicBezTo>
                    <a:pt x="1195" y="103"/>
                    <a:pt x="1195" y="103"/>
                    <a:pt x="1195" y="103"/>
                  </a:cubicBezTo>
                  <a:cubicBezTo>
                    <a:pt x="1229" y="70"/>
                    <a:pt x="1285" y="70"/>
                    <a:pt x="1319" y="103"/>
                  </a:cubicBezTo>
                  <a:cubicBezTo>
                    <a:pt x="1335" y="119"/>
                    <a:pt x="1344" y="140"/>
                    <a:pt x="1344" y="163"/>
                  </a:cubicBezTo>
                  <a:cubicBezTo>
                    <a:pt x="1344" y="185"/>
                    <a:pt x="1335" y="206"/>
                    <a:pt x="1319" y="222"/>
                  </a:cubicBezTo>
                  <a:cubicBezTo>
                    <a:pt x="1152" y="386"/>
                    <a:pt x="1152" y="386"/>
                    <a:pt x="1152" y="386"/>
                  </a:cubicBezTo>
                  <a:cubicBezTo>
                    <a:pt x="985" y="222"/>
                    <a:pt x="985" y="222"/>
                    <a:pt x="985" y="222"/>
                  </a:cubicBezTo>
                  <a:cubicBezTo>
                    <a:pt x="969" y="206"/>
                    <a:pt x="960" y="185"/>
                    <a:pt x="960" y="163"/>
                  </a:cubicBezTo>
                  <a:moveTo>
                    <a:pt x="1836" y="1384"/>
                  </a:moveTo>
                  <a:cubicBezTo>
                    <a:pt x="1138" y="1791"/>
                    <a:pt x="1138" y="1791"/>
                    <a:pt x="1138" y="1791"/>
                  </a:cubicBezTo>
                  <a:cubicBezTo>
                    <a:pt x="1126" y="1798"/>
                    <a:pt x="1112" y="1798"/>
                    <a:pt x="1099" y="1792"/>
                  </a:cubicBezTo>
                  <a:cubicBezTo>
                    <a:pt x="750" y="1618"/>
                    <a:pt x="750" y="1618"/>
                    <a:pt x="750" y="1618"/>
                  </a:cubicBezTo>
                  <a:cubicBezTo>
                    <a:pt x="746" y="1616"/>
                    <a:pt x="741" y="1614"/>
                    <a:pt x="736" y="1614"/>
                  </a:cubicBezTo>
                  <a:cubicBezTo>
                    <a:pt x="640" y="1614"/>
                    <a:pt x="640" y="1614"/>
                    <a:pt x="640" y="1614"/>
                  </a:cubicBezTo>
                  <a:cubicBezTo>
                    <a:pt x="640" y="1230"/>
                    <a:pt x="640" y="1230"/>
                    <a:pt x="640" y="1230"/>
                  </a:cubicBezTo>
                  <a:cubicBezTo>
                    <a:pt x="947" y="1230"/>
                    <a:pt x="947" y="1230"/>
                    <a:pt x="947" y="1230"/>
                  </a:cubicBezTo>
                  <a:cubicBezTo>
                    <a:pt x="1199" y="1483"/>
                    <a:pt x="1199" y="1483"/>
                    <a:pt x="1199" y="1483"/>
                  </a:cubicBezTo>
                  <a:cubicBezTo>
                    <a:pt x="1210" y="1493"/>
                    <a:pt x="1216" y="1508"/>
                    <a:pt x="1216" y="1524"/>
                  </a:cubicBezTo>
                  <a:cubicBezTo>
                    <a:pt x="1216" y="1556"/>
                    <a:pt x="1190" y="1582"/>
                    <a:pt x="1158" y="1582"/>
                  </a:cubicBezTo>
                  <a:cubicBezTo>
                    <a:pt x="1142" y="1582"/>
                    <a:pt x="1127" y="1576"/>
                    <a:pt x="1116" y="1565"/>
                  </a:cubicBezTo>
                  <a:cubicBezTo>
                    <a:pt x="951" y="1400"/>
                    <a:pt x="951" y="1400"/>
                    <a:pt x="951" y="1400"/>
                  </a:cubicBezTo>
                  <a:cubicBezTo>
                    <a:pt x="905" y="1445"/>
                    <a:pt x="905" y="1445"/>
                    <a:pt x="905" y="1445"/>
                  </a:cubicBezTo>
                  <a:cubicBezTo>
                    <a:pt x="1071" y="1611"/>
                    <a:pt x="1071" y="1611"/>
                    <a:pt x="1071" y="1611"/>
                  </a:cubicBezTo>
                  <a:cubicBezTo>
                    <a:pt x="1094" y="1634"/>
                    <a:pt x="1125" y="1646"/>
                    <a:pt x="1158" y="1646"/>
                  </a:cubicBezTo>
                  <a:cubicBezTo>
                    <a:pt x="1225" y="1646"/>
                    <a:pt x="1280" y="1591"/>
                    <a:pt x="1280" y="1524"/>
                  </a:cubicBezTo>
                  <a:cubicBezTo>
                    <a:pt x="1280" y="1491"/>
                    <a:pt x="1267" y="1460"/>
                    <a:pt x="1244" y="1437"/>
                  </a:cubicBezTo>
                  <a:cubicBezTo>
                    <a:pt x="1218" y="1411"/>
                    <a:pt x="1218" y="1411"/>
                    <a:pt x="1218" y="1411"/>
                  </a:cubicBezTo>
                  <a:cubicBezTo>
                    <a:pt x="1808" y="1309"/>
                    <a:pt x="1808" y="1309"/>
                    <a:pt x="1808" y="1309"/>
                  </a:cubicBezTo>
                  <a:cubicBezTo>
                    <a:pt x="1820" y="1307"/>
                    <a:pt x="1832" y="1310"/>
                    <a:pt x="1842" y="1318"/>
                  </a:cubicBezTo>
                  <a:cubicBezTo>
                    <a:pt x="1851" y="1325"/>
                    <a:pt x="1856" y="1337"/>
                    <a:pt x="1856" y="1349"/>
                  </a:cubicBezTo>
                  <a:cubicBezTo>
                    <a:pt x="1856" y="1363"/>
                    <a:pt x="1848" y="1377"/>
                    <a:pt x="1836" y="1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62">
              <a:extLst>
                <a:ext uri="{FF2B5EF4-FFF2-40B4-BE49-F238E27FC236}">
                  <a16:creationId xmlns:a16="http://schemas.microsoft.com/office/drawing/2014/main" id="{26C44654-F09F-40EB-9C60-C720975DA6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32688" y="642938"/>
              <a:ext cx="157163" cy="157163"/>
            </a:xfrm>
            <a:custGeom>
              <a:avLst/>
              <a:gdLst>
                <a:gd name="T0" fmla="*/ 96 w 256"/>
                <a:gd name="T1" fmla="*/ 256 h 256"/>
                <a:gd name="T2" fmla="*/ 160 w 256"/>
                <a:gd name="T3" fmla="*/ 256 h 256"/>
                <a:gd name="T4" fmla="*/ 256 w 256"/>
                <a:gd name="T5" fmla="*/ 160 h 256"/>
                <a:gd name="T6" fmla="*/ 256 w 256"/>
                <a:gd name="T7" fmla="*/ 96 h 256"/>
                <a:gd name="T8" fmla="*/ 160 w 256"/>
                <a:gd name="T9" fmla="*/ 0 h 256"/>
                <a:gd name="T10" fmla="*/ 96 w 256"/>
                <a:gd name="T11" fmla="*/ 0 h 256"/>
                <a:gd name="T12" fmla="*/ 0 w 256"/>
                <a:gd name="T13" fmla="*/ 96 h 256"/>
                <a:gd name="T14" fmla="*/ 0 w 256"/>
                <a:gd name="T15" fmla="*/ 160 h 256"/>
                <a:gd name="T16" fmla="*/ 96 w 256"/>
                <a:gd name="T17" fmla="*/ 256 h 256"/>
                <a:gd name="T18" fmla="*/ 128 w 256"/>
                <a:gd name="T19" fmla="*/ 95 h 256"/>
                <a:gd name="T20" fmla="*/ 161 w 256"/>
                <a:gd name="T21" fmla="*/ 128 h 256"/>
                <a:gd name="T22" fmla="*/ 128 w 256"/>
                <a:gd name="T23" fmla="*/ 161 h 256"/>
                <a:gd name="T24" fmla="*/ 95 w 256"/>
                <a:gd name="T25" fmla="*/ 128 h 256"/>
                <a:gd name="T26" fmla="*/ 128 w 256"/>
                <a:gd name="T27" fmla="*/ 9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6" h="256">
                  <a:moveTo>
                    <a:pt x="96" y="256"/>
                  </a:moveTo>
                  <a:cubicBezTo>
                    <a:pt x="160" y="256"/>
                    <a:pt x="160" y="256"/>
                    <a:pt x="160" y="256"/>
                  </a:cubicBezTo>
                  <a:cubicBezTo>
                    <a:pt x="160" y="203"/>
                    <a:pt x="203" y="160"/>
                    <a:pt x="256" y="160"/>
                  </a:cubicBezTo>
                  <a:cubicBezTo>
                    <a:pt x="256" y="96"/>
                    <a:pt x="256" y="96"/>
                    <a:pt x="256" y="96"/>
                  </a:cubicBezTo>
                  <a:cubicBezTo>
                    <a:pt x="203" y="96"/>
                    <a:pt x="160" y="53"/>
                    <a:pt x="16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53"/>
                    <a:pt x="53" y="96"/>
                    <a:pt x="0" y="96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53" y="160"/>
                    <a:pt x="96" y="203"/>
                    <a:pt x="96" y="256"/>
                  </a:cubicBezTo>
                  <a:moveTo>
                    <a:pt x="128" y="95"/>
                  </a:moveTo>
                  <a:cubicBezTo>
                    <a:pt x="137" y="108"/>
                    <a:pt x="148" y="119"/>
                    <a:pt x="161" y="128"/>
                  </a:cubicBezTo>
                  <a:cubicBezTo>
                    <a:pt x="148" y="138"/>
                    <a:pt x="137" y="149"/>
                    <a:pt x="128" y="161"/>
                  </a:cubicBezTo>
                  <a:cubicBezTo>
                    <a:pt x="119" y="149"/>
                    <a:pt x="108" y="138"/>
                    <a:pt x="95" y="128"/>
                  </a:cubicBezTo>
                  <a:cubicBezTo>
                    <a:pt x="108" y="119"/>
                    <a:pt x="119" y="108"/>
                    <a:pt x="128" y="9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63">
              <a:extLst>
                <a:ext uri="{FF2B5EF4-FFF2-40B4-BE49-F238E27FC236}">
                  <a16:creationId xmlns:a16="http://schemas.microsoft.com/office/drawing/2014/main" id="{FF423511-6201-44A3-8D95-3B032B168F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16800" y="819151"/>
              <a:ext cx="155575" cy="157163"/>
            </a:xfrm>
            <a:custGeom>
              <a:avLst/>
              <a:gdLst>
                <a:gd name="T0" fmla="*/ 96 w 256"/>
                <a:gd name="T1" fmla="*/ 256 h 256"/>
                <a:gd name="T2" fmla="*/ 160 w 256"/>
                <a:gd name="T3" fmla="*/ 256 h 256"/>
                <a:gd name="T4" fmla="*/ 256 w 256"/>
                <a:gd name="T5" fmla="*/ 160 h 256"/>
                <a:gd name="T6" fmla="*/ 256 w 256"/>
                <a:gd name="T7" fmla="*/ 96 h 256"/>
                <a:gd name="T8" fmla="*/ 160 w 256"/>
                <a:gd name="T9" fmla="*/ 0 h 256"/>
                <a:gd name="T10" fmla="*/ 96 w 256"/>
                <a:gd name="T11" fmla="*/ 0 h 256"/>
                <a:gd name="T12" fmla="*/ 0 w 256"/>
                <a:gd name="T13" fmla="*/ 96 h 256"/>
                <a:gd name="T14" fmla="*/ 0 w 256"/>
                <a:gd name="T15" fmla="*/ 160 h 256"/>
                <a:gd name="T16" fmla="*/ 96 w 256"/>
                <a:gd name="T17" fmla="*/ 256 h 256"/>
                <a:gd name="T18" fmla="*/ 128 w 256"/>
                <a:gd name="T19" fmla="*/ 95 h 256"/>
                <a:gd name="T20" fmla="*/ 161 w 256"/>
                <a:gd name="T21" fmla="*/ 128 h 256"/>
                <a:gd name="T22" fmla="*/ 128 w 256"/>
                <a:gd name="T23" fmla="*/ 161 h 256"/>
                <a:gd name="T24" fmla="*/ 95 w 256"/>
                <a:gd name="T25" fmla="*/ 128 h 256"/>
                <a:gd name="T26" fmla="*/ 128 w 256"/>
                <a:gd name="T27" fmla="*/ 9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6" h="256">
                  <a:moveTo>
                    <a:pt x="96" y="256"/>
                  </a:moveTo>
                  <a:cubicBezTo>
                    <a:pt x="160" y="256"/>
                    <a:pt x="160" y="256"/>
                    <a:pt x="160" y="256"/>
                  </a:cubicBezTo>
                  <a:cubicBezTo>
                    <a:pt x="160" y="203"/>
                    <a:pt x="203" y="160"/>
                    <a:pt x="256" y="160"/>
                  </a:cubicBezTo>
                  <a:cubicBezTo>
                    <a:pt x="256" y="96"/>
                    <a:pt x="256" y="96"/>
                    <a:pt x="256" y="96"/>
                  </a:cubicBezTo>
                  <a:cubicBezTo>
                    <a:pt x="203" y="96"/>
                    <a:pt x="160" y="53"/>
                    <a:pt x="16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53"/>
                    <a:pt x="53" y="96"/>
                    <a:pt x="0" y="96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53" y="160"/>
                    <a:pt x="96" y="203"/>
                    <a:pt x="96" y="256"/>
                  </a:cubicBezTo>
                  <a:moveTo>
                    <a:pt x="128" y="95"/>
                  </a:moveTo>
                  <a:cubicBezTo>
                    <a:pt x="137" y="108"/>
                    <a:pt x="148" y="119"/>
                    <a:pt x="161" y="128"/>
                  </a:cubicBezTo>
                  <a:cubicBezTo>
                    <a:pt x="148" y="138"/>
                    <a:pt x="137" y="149"/>
                    <a:pt x="128" y="161"/>
                  </a:cubicBezTo>
                  <a:cubicBezTo>
                    <a:pt x="119" y="149"/>
                    <a:pt x="108" y="138"/>
                    <a:pt x="95" y="128"/>
                  </a:cubicBezTo>
                  <a:cubicBezTo>
                    <a:pt x="108" y="119"/>
                    <a:pt x="119" y="108"/>
                    <a:pt x="128" y="9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64">
              <a:extLst>
                <a:ext uri="{FF2B5EF4-FFF2-40B4-BE49-F238E27FC236}">
                  <a16:creationId xmlns:a16="http://schemas.microsoft.com/office/drawing/2014/main" id="{CD1298CB-963D-4ECD-9EB1-D574858824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9750" y="720726"/>
              <a:ext cx="155575" cy="157163"/>
            </a:xfrm>
            <a:custGeom>
              <a:avLst/>
              <a:gdLst>
                <a:gd name="T0" fmla="*/ 96 w 256"/>
                <a:gd name="T1" fmla="*/ 256 h 256"/>
                <a:gd name="T2" fmla="*/ 160 w 256"/>
                <a:gd name="T3" fmla="*/ 256 h 256"/>
                <a:gd name="T4" fmla="*/ 256 w 256"/>
                <a:gd name="T5" fmla="*/ 160 h 256"/>
                <a:gd name="T6" fmla="*/ 256 w 256"/>
                <a:gd name="T7" fmla="*/ 96 h 256"/>
                <a:gd name="T8" fmla="*/ 160 w 256"/>
                <a:gd name="T9" fmla="*/ 0 h 256"/>
                <a:gd name="T10" fmla="*/ 96 w 256"/>
                <a:gd name="T11" fmla="*/ 0 h 256"/>
                <a:gd name="T12" fmla="*/ 0 w 256"/>
                <a:gd name="T13" fmla="*/ 96 h 256"/>
                <a:gd name="T14" fmla="*/ 0 w 256"/>
                <a:gd name="T15" fmla="*/ 160 h 256"/>
                <a:gd name="T16" fmla="*/ 96 w 256"/>
                <a:gd name="T17" fmla="*/ 256 h 256"/>
                <a:gd name="T18" fmla="*/ 128 w 256"/>
                <a:gd name="T19" fmla="*/ 95 h 256"/>
                <a:gd name="T20" fmla="*/ 161 w 256"/>
                <a:gd name="T21" fmla="*/ 128 h 256"/>
                <a:gd name="T22" fmla="*/ 128 w 256"/>
                <a:gd name="T23" fmla="*/ 161 h 256"/>
                <a:gd name="T24" fmla="*/ 95 w 256"/>
                <a:gd name="T25" fmla="*/ 128 h 256"/>
                <a:gd name="T26" fmla="*/ 128 w 256"/>
                <a:gd name="T27" fmla="*/ 9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6" h="256">
                  <a:moveTo>
                    <a:pt x="96" y="256"/>
                  </a:moveTo>
                  <a:cubicBezTo>
                    <a:pt x="160" y="256"/>
                    <a:pt x="160" y="256"/>
                    <a:pt x="160" y="256"/>
                  </a:cubicBezTo>
                  <a:cubicBezTo>
                    <a:pt x="160" y="203"/>
                    <a:pt x="203" y="160"/>
                    <a:pt x="256" y="160"/>
                  </a:cubicBezTo>
                  <a:cubicBezTo>
                    <a:pt x="256" y="96"/>
                    <a:pt x="256" y="96"/>
                    <a:pt x="256" y="96"/>
                  </a:cubicBezTo>
                  <a:cubicBezTo>
                    <a:pt x="203" y="96"/>
                    <a:pt x="160" y="53"/>
                    <a:pt x="16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53"/>
                    <a:pt x="53" y="96"/>
                    <a:pt x="0" y="96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53" y="160"/>
                    <a:pt x="96" y="203"/>
                    <a:pt x="96" y="256"/>
                  </a:cubicBezTo>
                  <a:moveTo>
                    <a:pt x="128" y="95"/>
                  </a:moveTo>
                  <a:cubicBezTo>
                    <a:pt x="137" y="108"/>
                    <a:pt x="148" y="119"/>
                    <a:pt x="161" y="128"/>
                  </a:cubicBezTo>
                  <a:cubicBezTo>
                    <a:pt x="148" y="138"/>
                    <a:pt x="137" y="149"/>
                    <a:pt x="128" y="161"/>
                  </a:cubicBezTo>
                  <a:cubicBezTo>
                    <a:pt x="119" y="149"/>
                    <a:pt x="108" y="138"/>
                    <a:pt x="95" y="128"/>
                  </a:cubicBezTo>
                  <a:cubicBezTo>
                    <a:pt x="108" y="119"/>
                    <a:pt x="119" y="108"/>
                    <a:pt x="128" y="9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65">
              <a:extLst>
                <a:ext uri="{FF2B5EF4-FFF2-40B4-BE49-F238E27FC236}">
                  <a16:creationId xmlns:a16="http://schemas.microsoft.com/office/drawing/2014/main" id="{2D941761-1396-4026-A833-9DD5992BD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2375" y="1190626"/>
              <a:ext cx="39688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66">
              <a:extLst>
                <a:ext uri="{FF2B5EF4-FFF2-40B4-BE49-F238E27FC236}">
                  <a16:creationId xmlns:a16="http://schemas.microsoft.com/office/drawing/2014/main" id="{C98BFDD6-71C5-465A-83E7-9F17B3176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4588" y="1190626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67">
              <a:extLst>
                <a:ext uri="{FF2B5EF4-FFF2-40B4-BE49-F238E27FC236}">
                  <a16:creationId xmlns:a16="http://schemas.microsoft.com/office/drawing/2014/main" id="{F9A26C05-539C-469C-A9A4-91A0D7370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6800" y="1190626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1" name="Group 26">
            <a:extLst>
              <a:ext uri="{FF2B5EF4-FFF2-40B4-BE49-F238E27FC236}">
                <a16:creationId xmlns:a16="http://schemas.microsoft.com/office/drawing/2014/main" id="{F36B431A-8EB0-45E2-861D-2FE313FD192F}"/>
              </a:ext>
            </a:extLst>
          </p:cNvPr>
          <p:cNvGrpSpPr/>
          <p:nvPr/>
        </p:nvGrpSpPr>
        <p:grpSpPr>
          <a:xfrm>
            <a:off x="3040724" y="3122556"/>
            <a:ext cx="277990" cy="358748"/>
            <a:chOff x="10974388" y="636588"/>
            <a:chExt cx="803275" cy="103663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92" name="Freeform 83">
              <a:extLst>
                <a:ext uri="{FF2B5EF4-FFF2-40B4-BE49-F238E27FC236}">
                  <a16:creationId xmlns:a16="http://schemas.microsoft.com/office/drawing/2014/main" id="{90D9DB95-916D-4C65-8995-59D41143C1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90263" y="819150"/>
              <a:ext cx="787400" cy="854075"/>
            </a:xfrm>
            <a:custGeom>
              <a:avLst/>
              <a:gdLst>
                <a:gd name="T0" fmla="*/ 1544 w 1558"/>
                <a:gd name="T1" fmla="*/ 314 h 1688"/>
                <a:gd name="T2" fmla="*/ 1473 w 1558"/>
                <a:gd name="T3" fmla="*/ 272 h 1688"/>
                <a:gd name="T4" fmla="*/ 1246 w 1558"/>
                <a:gd name="T5" fmla="*/ 272 h 1688"/>
                <a:gd name="T6" fmla="*/ 1022 w 1558"/>
                <a:gd name="T7" fmla="*/ 84 h 1688"/>
                <a:gd name="T8" fmla="*/ 797 w 1558"/>
                <a:gd name="T9" fmla="*/ 272 h 1688"/>
                <a:gd name="T10" fmla="*/ 567 w 1558"/>
                <a:gd name="T11" fmla="*/ 272 h 1688"/>
                <a:gd name="T12" fmla="*/ 596 w 1558"/>
                <a:gd name="T13" fmla="*/ 176 h 1688"/>
                <a:gd name="T14" fmla="*/ 420 w 1558"/>
                <a:gd name="T15" fmla="*/ 0 h 1688"/>
                <a:gd name="T16" fmla="*/ 244 w 1558"/>
                <a:gd name="T17" fmla="*/ 176 h 1688"/>
                <a:gd name="T18" fmla="*/ 272 w 1558"/>
                <a:gd name="T19" fmla="*/ 272 h 1688"/>
                <a:gd name="T20" fmla="*/ 85 w 1558"/>
                <a:gd name="T21" fmla="*/ 272 h 1688"/>
                <a:gd name="T22" fmla="*/ 14 w 1558"/>
                <a:gd name="T23" fmla="*/ 314 h 1688"/>
                <a:gd name="T24" fmla="*/ 18 w 1558"/>
                <a:gd name="T25" fmla="*/ 396 h 1688"/>
                <a:gd name="T26" fmla="*/ 555 w 1558"/>
                <a:gd name="T27" fmla="*/ 1194 h 1688"/>
                <a:gd name="T28" fmla="*/ 555 w 1558"/>
                <a:gd name="T29" fmla="*/ 1648 h 1688"/>
                <a:gd name="T30" fmla="*/ 573 w 1558"/>
                <a:gd name="T31" fmla="*/ 1681 h 1688"/>
                <a:gd name="T32" fmla="*/ 595 w 1558"/>
                <a:gd name="T33" fmla="*/ 1688 h 1688"/>
                <a:gd name="T34" fmla="*/ 611 w 1558"/>
                <a:gd name="T35" fmla="*/ 1684 h 1688"/>
                <a:gd name="T36" fmla="*/ 979 w 1558"/>
                <a:gd name="T37" fmla="*/ 1524 h 1688"/>
                <a:gd name="T38" fmla="*/ 1003 w 1558"/>
                <a:gd name="T39" fmla="*/ 1487 h 1688"/>
                <a:gd name="T40" fmla="*/ 1003 w 1558"/>
                <a:gd name="T41" fmla="*/ 1194 h 1688"/>
                <a:gd name="T42" fmla="*/ 1540 w 1558"/>
                <a:gd name="T43" fmla="*/ 396 h 1688"/>
                <a:gd name="T44" fmla="*/ 1544 w 1558"/>
                <a:gd name="T45" fmla="*/ 314 h 1688"/>
                <a:gd name="T46" fmla="*/ 1022 w 1558"/>
                <a:gd name="T47" fmla="*/ 164 h 1688"/>
                <a:gd name="T48" fmla="*/ 1164 w 1558"/>
                <a:gd name="T49" fmla="*/ 272 h 1688"/>
                <a:gd name="T50" fmla="*/ 879 w 1558"/>
                <a:gd name="T51" fmla="*/ 272 h 1688"/>
                <a:gd name="T52" fmla="*/ 1022 w 1558"/>
                <a:gd name="T53" fmla="*/ 164 h 1688"/>
                <a:gd name="T54" fmla="*/ 324 w 1558"/>
                <a:gd name="T55" fmla="*/ 176 h 1688"/>
                <a:gd name="T56" fmla="*/ 420 w 1558"/>
                <a:gd name="T57" fmla="*/ 80 h 1688"/>
                <a:gd name="T58" fmla="*/ 516 w 1558"/>
                <a:gd name="T59" fmla="*/ 176 h 1688"/>
                <a:gd name="T60" fmla="*/ 420 w 1558"/>
                <a:gd name="T61" fmla="*/ 272 h 1688"/>
                <a:gd name="T62" fmla="*/ 324 w 1558"/>
                <a:gd name="T63" fmla="*/ 176 h 1688"/>
                <a:gd name="T64" fmla="*/ 930 w 1558"/>
                <a:gd name="T65" fmla="*/ 1160 h 1688"/>
                <a:gd name="T66" fmla="*/ 923 w 1558"/>
                <a:gd name="T67" fmla="*/ 1182 h 1688"/>
                <a:gd name="T68" fmla="*/ 923 w 1558"/>
                <a:gd name="T69" fmla="*/ 1461 h 1688"/>
                <a:gd name="T70" fmla="*/ 635 w 1558"/>
                <a:gd name="T71" fmla="*/ 1587 h 1688"/>
                <a:gd name="T72" fmla="*/ 635 w 1558"/>
                <a:gd name="T73" fmla="*/ 1222 h 1688"/>
                <a:gd name="T74" fmla="*/ 780 w 1558"/>
                <a:gd name="T75" fmla="*/ 1222 h 1688"/>
                <a:gd name="T76" fmla="*/ 820 w 1558"/>
                <a:gd name="T77" fmla="*/ 1182 h 1688"/>
                <a:gd name="T78" fmla="*/ 780 w 1558"/>
                <a:gd name="T79" fmla="*/ 1142 h 1688"/>
                <a:gd name="T80" fmla="*/ 616 w 1558"/>
                <a:gd name="T81" fmla="*/ 1142 h 1688"/>
                <a:gd name="T82" fmla="*/ 214 w 1558"/>
                <a:gd name="T83" fmla="*/ 544 h 1688"/>
                <a:gd name="T84" fmla="*/ 1022 w 1558"/>
                <a:gd name="T85" fmla="*/ 544 h 1688"/>
                <a:gd name="T86" fmla="*/ 1062 w 1558"/>
                <a:gd name="T87" fmla="*/ 504 h 1688"/>
                <a:gd name="T88" fmla="*/ 1022 w 1558"/>
                <a:gd name="T89" fmla="*/ 464 h 1688"/>
                <a:gd name="T90" fmla="*/ 160 w 1558"/>
                <a:gd name="T91" fmla="*/ 464 h 1688"/>
                <a:gd name="T92" fmla="*/ 85 w 1558"/>
                <a:gd name="T93" fmla="*/ 352 h 1688"/>
                <a:gd name="T94" fmla="*/ 1473 w 1558"/>
                <a:gd name="T95" fmla="*/ 352 h 1688"/>
                <a:gd name="T96" fmla="*/ 930 w 1558"/>
                <a:gd name="T97" fmla="*/ 1160 h 1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8" h="1688">
                  <a:moveTo>
                    <a:pt x="1544" y="314"/>
                  </a:moveTo>
                  <a:cubicBezTo>
                    <a:pt x="1530" y="288"/>
                    <a:pt x="1503" y="272"/>
                    <a:pt x="1473" y="272"/>
                  </a:cubicBezTo>
                  <a:cubicBezTo>
                    <a:pt x="1246" y="272"/>
                    <a:pt x="1246" y="272"/>
                    <a:pt x="1246" y="272"/>
                  </a:cubicBezTo>
                  <a:cubicBezTo>
                    <a:pt x="1227" y="165"/>
                    <a:pt x="1134" y="84"/>
                    <a:pt x="1022" y="84"/>
                  </a:cubicBezTo>
                  <a:cubicBezTo>
                    <a:pt x="910" y="84"/>
                    <a:pt x="816" y="165"/>
                    <a:pt x="797" y="272"/>
                  </a:cubicBezTo>
                  <a:cubicBezTo>
                    <a:pt x="567" y="272"/>
                    <a:pt x="567" y="272"/>
                    <a:pt x="567" y="272"/>
                  </a:cubicBezTo>
                  <a:cubicBezTo>
                    <a:pt x="585" y="244"/>
                    <a:pt x="596" y="211"/>
                    <a:pt x="596" y="176"/>
                  </a:cubicBezTo>
                  <a:cubicBezTo>
                    <a:pt x="596" y="79"/>
                    <a:pt x="517" y="0"/>
                    <a:pt x="420" y="0"/>
                  </a:cubicBezTo>
                  <a:cubicBezTo>
                    <a:pt x="323" y="0"/>
                    <a:pt x="244" y="79"/>
                    <a:pt x="244" y="176"/>
                  </a:cubicBezTo>
                  <a:cubicBezTo>
                    <a:pt x="244" y="211"/>
                    <a:pt x="254" y="244"/>
                    <a:pt x="272" y="272"/>
                  </a:cubicBezTo>
                  <a:cubicBezTo>
                    <a:pt x="85" y="272"/>
                    <a:pt x="85" y="272"/>
                    <a:pt x="85" y="272"/>
                  </a:cubicBezTo>
                  <a:cubicBezTo>
                    <a:pt x="55" y="272"/>
                    <a:pt x="28" y="288"/>
                    <a:pt x="14" y="314"/>
                  </a:cubicBezTo>
                  <a:cubicBezTo>
                    <a:pt x="0" y="340"/>
                    <a:pt x="2" y="372"/>
                    <a:pt x="18" y="396"/>
                  </a:cubicBezTo>
                  <a:cubicBezTo>
                    <a:pt x="555" y="1194"/>
                    <a:pt x="555" y="1194"/>
                    <a:pt x="555" y="1194"/>
                  </a:cubicBezTo>
                  <a:cubicBezTo>
                    <a:pt x="555" y="1648"/>
                    <a:pt x="555" y="1648"/>
                    <a:pt x="555" y="1648"/>
                  </a:cubicBezTo>
                  <a:cubicBezTo>
                    <a:pt x="555" y="1661"/>
                    <a:pt x="562" y="1674"/>
                    <a:pt x="573" y="1681"/>
                  </a:cubicBezTo>
                  <a:cubicBezTo>
                    <a:pt x="580" y="1685"/>
                    <a:pt x="587" y="1688"/>
                    <a:pt x="595" y="1688"/>
                  </a:cubicBezTo>
                  <a:cubicBezTo>
                    <a:pt x="600" y="1688"/>
                    <a:pt x="606" y="1686"/>
                    <a:pt x="611" y="1684"/>
                  </a:cubicBezTo>
                  <a:cubicBezTo>
                    <a:pt x="979" y="1524"/>
                    <a:pt x="979" y="1524"/>
                    <a:pt x="979" y="1524"/>
                  </a:cubicBezTo>
                  <a:cubicBezTo>
                    <a:pt x="994" y="1518"/>
                    <a:pt x="1003" y="1503"/>
                    <a:pt x="1003" y="1487"/>
                  </a:cubicBezTo>
                  <a:cubicBezTo>
                    <a:pt x="1003" y="1194"/>
                    <a:pt x="1003" y="1194"/>
                    <a:pt x="1003" y="1194"/>
                  </a:cubicBezTo>
                  <a:cubicBezTo>
                    <a:pt x="1540" y="396"/>
                    <a:pt x="1540" y="396"/>
                    <a:pt x="1540" y="396"/>
                  </a:cubicBezTo>
                  <a:cubicBezTo>
                    <a:pt x="1556" y="372"/>
                    <a:pt x="1558" y="340"/>
                    <a:pt x="1544" y="314"/>
                  </a:cubicBezTo>
                  <a:moveTo>
                    <a:pt x="1022" y="164"/>
                  </a:moveTo>
                  <a:cubicBezTo>
                    <a:pt x="1089" y="164"/>
                    <a:pt x="1147" y="209"/>
                    <a:pt x="1164" y="272"/>
                  </a:cubicBezTo>
                  <a:cubicBezTo>
                    <a:pt x="879" y="272"/>
                    <a:pt x="879" y="272"/>
                    <a:pt x="879" y="272"/>
                  </a:cubicBezTo>
                  <a:cubicBezTo>
                    <a:pt x="897" y="209"/>
                    <a:pt x="954" y="164"/>
                    <a:pt x="1022" y="164"/>
                  </a:cubicBezTo>
                  <a:moveTo>
                    <a:pt x="324" y="176"/>
                  </a:moveTo>
                  <a:cubicBezTo>
                    <a:pt x="324" y="123"/>
                    <a:pt x="367" y="80"/>
                    <a:pt x="420" y="80"/>
                  </a:cubicBezTo>
                  <a:cubicBezTo>
                    <a:pt x="473" y="80"/>
                    <a:pt x="516" y="123"/>
                    <a:pt x="516" y="176"/>
                  </a:cubicBezTo>
                  <a:cubicBezTo>
                    <a:pt x="516" y="228"/>
                    <a:pt x="473" y="272"/>
                    <a:pt x="420" y="272"/>
                  </a:cubicBezTo>
                  <a:cubicBezTo>
                    <a:pt x="367" y="272"/>
                    <a:pt x="324" y="228"/>
                    <a:pt x="324" y="176"/>
                  </a:cubicBezTo>
                  <a:moveTo>
                    <a:pt x="930" y="1160"/>
                  </a:moveTo>
                  <a:cubicBezTo>
                    <a:pt x="925" y="1167"/>
                    <a:pt x="923" y="1174"/>
                    <a:pt x="923" y="1182"/>
                  </a:cubicBezTo>
                  <a:cubicBezTo>
                    <a:pt x="923" y="1461"/>
                    <a:pt x="923" y="1461"/>
                    <a:pt x="923" y="1461"/>
                  </a:cubicBezTo>
                  <a:cubicBezTo>
                    <a:pt x="635" y="1587"/>
                    <a:pt x="635" y="1587"/>
                    <a:pt x="635" y="1587"/>
                  </a:cubicBezTo>
                  <a:cubicBezTo>
                    <a:pt x="635" y="1222"/>
                    <a:pt x="635" y="1222"/>
                    <a:pt x="635" y="1222"/>
                  </a:cubicBezTo>
                  <a:cubicBezTo>
                    <a:pt x="780" y="1222"/>
                    <a:pt x="780" y="1222"/>
                    <a:pt x="780" y="1222"/>
                  </a:cubicBezTo>
                  <a:cubicBezTo>
                    <a:pt x="802" y="1222"/>
                    <a:pt x="820" y="1204"/>
                    <a:pt x="820" y="1182"/>
                  </a:cubicBezTo>
                  <a:cubicBezTo>
                    <a:pt x="820" y="1160"/>
                    <a:pt x="802" y="1142"/>
                    <a:pt x="780" y="1142"/>
                  </a:cubicBezTo>
                  <a:cubicBezTo>
                    <a:pt x="616" y="1142"/>
                    <a:pt x="616" y="1142"/>
                    <a:pt x="616" y="1142"/>
                  </a:cubicBezTo>
                  <a:cubicBezTo>
                    <a:pt x="214" y="544"/>
                    <a:pt x="214" y="544"/>
                    <a:pt x="214" y="544"/>
                  </a:cubicBezTo>
                  <a:cubicBezTo>
                    <a:pt x="1022" y="544"/>
                    <a:pt x="1022" y="544"/>
                    <a:pt x="1022" y="544"/>
                  </a:cubicBezTo>
                  <a:cubicBezTo>
                    <a:pt x="1044" y="544"/>
                    <a:pt x="1062" y="526"/>
                    <a:pt x="1062" y="504"/>
                  </a:cubicBezTo>
                  <a:cubicBezTo>
                    <a:pt x="1062" y="481"/>
                    <a:pt x="1044" y="464"/>
                    <a:pt x="1022" y="464"/>
                  </a:cubicBezTo>
                  <a:cubicBezTo>
                    <a:pt x="160" y="464"/>
                    <a:pt x="160" y="464"/>
                    <a:pt x="160" y="464"/>
                  </a:cubicBezTo>
                  <a:cubicBezTo>
                    <a:pt x="85" y="352"/>
                    <a:pt x="85" y="352"/>
                    <a:pt x="85" y="352"/>
                  </a:cubicBezTo>
                  <a:cubicBezTo>
                    <a:pt x="1473" y="352"/>
                    <a:pt x="1473" y="352"/>
                    <a:pt x="1473" y="352"/>
                  </a:cubicBezTo>
                  <a:lnTo>
                    <a:pt x="930" y="1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84">
              <a:extLst>
                <a:ext uri="{FF2B5EF4-FFF2-40B4-BE49-F238E27FC236}">
                  <a16:creationId xmlns:a16="http://schemas.microsoft.com/office/drawing/2014/main" id="{06F214A5-F0BD-46B8-B48F-FAA2ED0582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64913" y="636588"/>
              <a:ext cx="177800" cy="179387"/>
            </a:xfrm>
            <a:custGeom>
              <a:avLst/>
              <a:gdLst>
                <a:gd name="T0" fmla="*/ 176 w 352"/>
                <a:gd name="T1" fmla="*/ 352 h 352"/>
                <a:gd name="T2" fmla="*/ 352 w 352"/>
                <a:gd name="T3" fmla="*/ 176 h 352"/>
                <a:gd name="T4" fmla="*/ 176 w 352"/>
                <a:gd name="T5" fmla="*/ 0 h 352"/>
                <a:gd name="T6" fmla="*/ 0 w 352"/>
                <a:gd name="T7" fmla="*/ 176 h 352"/>
                <a:gd name="T8" fmla="*/ 176 w 352"/>
                <a:gd name="T9" fmla="*/ 352 h 352"/>
                <a:gd name="T10" fmla="*/ 176 w 352"/>
                <a:gd name="T11" fmla="*/ 80 h 352"/>
                <a:gd name="T12" fmla="*/ 272 w 352"/>
                <a:gd name="T13" fmla="*/ 176 h 352"/>
                <a:gd name="T14" fmla="*/ 176 w 352"/>
                <a:gd name="T15" fmla="*/ 272 h 352"/>
                <a:gd name="T16" fmla="*/ 80 w 352"/>
                <a:gd name="T17" fmla="*/ 176 h 352"/>
                <a:gd name="T18" fmla="*/ 176 w 352"/>
                <a:gd name="T19" fmla="*/ 8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2" h="352">
                  <a:moveTo>
                    <a:pt x="176" y="352"/>
                  </a:move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ubicBezTo>
                    <a:pt x="78" y="0"/>
                    <a:pt x="0" y="79"/>
                    <a:pt x="0" y="176"/>
                  </a:cubicBezTo>
                  <a:cubicBezTo>
                    <a:pt x="0" y="273"/>
                    <a:pt x="78" y="352"/>
                    <a:pt x="176" y="352"/>
                  </a:cubicBezTo>
                  <a:moveTo>
                    <a:pt x="176" y="80"/>
                  </a:moveTo>
                  <a:cubicBezTo>
                    <a:pt x="228" y="80"/>
                    <a:pt x="272" y="123"/>
                    <a:pt x="272" y="176"/>
                  </a:cubicBezTo>
                  <a:cubicBezTo>
                    <a:pt x="272" y="228"/>
                    <a:pt x="228" y="272"/>
                    <a:pt x="176" y="272"/>
                  </a:cubicBezTo>
                  <a:cubicBezTo>
                    <a:pt x="123" y="272"/>
                    <a:pt x="80" y="228"/>
                    <a:pt x="80" y="176"/>
                  </a:cubicBezTo>
                  <a:cubicBezTo>
                    <a:pt x="80" y="123"/>
                    <a:pt x="123" y="80"/>
                    <a:pt x="176" y="8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85">
              <a:extLst>
                <a:ext uri="{FF2B5EF4-FFF2-40B4-BE49-F238E27FC236}">
                  <a16:creationId xmlns:a16="http://schemas.microsoft.com/office/drawing/2014/main" id="{2ACE6FB4-3851-4E5E-80EF-D0D4F6536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9075" y="735013"/>
              <a:ext cx="41275" cy="155575"/>
            </a:xfrm>
            <a:custGeom>
              <a:avLst/>
              <a:gdLst>
                <a:gd name="T0" fmla="*/ 40 w 80"/>
                <a:gd name="T1" fmla="*/ 307 h 307"/>
                <a:gd name="T2" fmla="*/ 80 w 80"/>
                <a:gd name="T3" fmla="*/ 267 h 307"/>
                <a:gd name="T4" fmla="*/ 80 w 80"/>
                <a:gd name="T5" fmla="*/ 40 h 307"/>
                <a:gd name="T6" fmla="*/ 40 w 80"/>
                <a:gd name="T7" fmla="*/ 0 h 307"/>
                <a:gd name="T8" fmla="*/ 0 w 80"/>
                <a:gd name="T9" fmla="*/ 40 h 307"/>
                <a:gd name="T10" fmla="*/ 0 w 80"/>
                <a:gd name="T11" fmla="*/ 267 h 307"/>
                <a:gd name="T12" fmla="*/ 40 w 80"/>
                <a:gd name="T1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07">
                  <a:moveTo>
                    <a:pt x="40" y="307"/>
                  </a:moveTo>
                  <a:cubicBezTo>
                    <a:pt x="62" y="307"/>
                    <a:pt x="80" y="289"/>
                    <a:pt x="80" y="267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289"/>
                    <a:pt x="18" y="307"/>
                    <a:pt x="40" y="30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86">
              <a:extLst>
                <a:ext uri="{FF2B5EF4-FFF2-40B4-BE49-F238E27FC236}">
                  <a16:creationId xmlns:a16="http://schemas.microsoft.com/office/drawing/2014/main" id="{908DB630-C75F-4A11-8601-E404CE95D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9075" y="668338"/>
              <a:ext cx="41275" cy="41275"/>
            </a:xfrm>
            <a:custGeom>
              <a:avLst/>
              <a:gdLst>
                <a:gd name="T0" fmla="*/ 40 w 80"/>
                <a:gd name="T1" fmla="*/ 80 h 80"/>
                <a:gd name="T2" fmla="*/ 68 w 80"/>
                <a:gd name="T3" fmla="*/ 68 h 80"/>
                <a:gd name="T4" fmla="*/ 80 w 80"/>
                <a:gd name="T5" fmla="*/ 40 h 80"/>
                <a:gd name="T6" fmla="*/ 68 w 80"/>
                <a:gd name="T7" fmla="*/ 11 h 80"/>
                <a:gd name="T8" fmla="*/ 40 w 80"/>
                <a:gd name="T9" fmla="*/ 0 h 80"/>
                <a:gd name="T10" fmla="*/ 12 w 80"/>
                <a:gd name="T11" fmla="*/ 11 h 80"/>
                <a:gd name="T12" fmla="*/ 0 w 80"/>
                <a:gd name="T13" fmla="*/ 40 h 80"/>
                <a:gd name="T14" fmla="*/ 12 w 80"/>
                <a:gd name="T15" fmla="*/ 68 h 80"/>
                <a:gd name="T16" fmla="*/ 40 w 80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40" y="80"/>
                  </a:moveTo>
                  <a:cubicBezTo>
                    <a:pt x="51" y="80"/>
                    <a:pt x="61" y="75"/>
                    <a:pt x="68" y="68"/>
                  </a:cubicBezTo>
                  <a:cubicBezTo>
                    <a:pt x="76" y="60"/>
                    <a:pt x="80" y="50"/>
                    <a:pt x="80" y="40"/>
                  </a:cubicBezTo>
                  <a:cubicBezTo>
                    <a:pt x="80" y="29"/>
                    <a:pt x="76" y="19"/>
                    <a:pt x="68" y="11"/>
                  </a:cubicBezTo>
                  <a:cubicBezTo>
                    <a:pt x="61" y="4"/>
                    <a:pt x="51" y="0"/>
                    <a:pt x="40" y="0"/>
                  </a:cubicBezTo>
                  <a:cubicBezTo>
                    <a:pt x="29" y="0"/>
                    <a:pt x="19" y="4"/>
                    <a:pt x="12" y="11"/>
                  </a:cubicBezTo>
                  <a:cubicBezTo>
                    <a:pt x="4" y="19"/>
                    <a:pt x="0" y="29"/>
                    <a:pt x="0" y="40"/>
                  </a:cubicBezTo>
                  <a:cubicBezTo>
                    <a:pt x="0" y="50"/>
                    <a:pt x="4" y="60"/>
                    <a:pt x="12" y="68"/>
                  </a:cubicBezTo>
                  <a:cubicBezTo>
                    <a:pt x="19" y="75"/>
                    <a:pt x="29" y="80"/>
                    <a:pt x="40" y="8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87">
              <a:extLst>
                <a:ext uri="{FF2B5EF4-FFF2-40B4-BE49-F238E27FC236}">
                  <a16:creationId xmlns:a16="http://schemas.microsoft.com/office/drawing/2014/main" id="{DC72D19D-9C43-4F5F-B194-9171FB040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0613" y="663575"/>
              <a:ext cx="41275" cy="122237"/>
            </a:xfrm>
            <a:custGeom>
              <a:avLst/>
              <a:gdLst>
                <a:gd name="T0" fmla="*/ 40 w 80"/>
                <a:gd name="T1" fmla="*/ 244 h 244"/>
                <a:gd name="T2" fmla="*/ 80 w 80"/>
                <a:gd name="T3" fmla="*/ 204 h 244"/>
                <a:gd name="T4" fmla="*/ 80 w 80"/>
                <a:gd name="T5" fmla="*/ 40 h 244"/>
                <a:gd name="T6" fmla="*/ 40 w 80"/>
                <a:gd name="T7" fmla="*/ 0 h 244"/>
                <a:gd name="T8" fmla="*/ 0 w 80"/>
                <a:gd name="T9" fmla="*/ 40 h 244"/>
                <a:gd name="T10" fmla="*/ 0 w 80"/>
                <a:gd name="T11" fmla="*/ 204 h 244"/>
                <a:gd name="T12" fmla="*/ 40 w 80"/>
                <a:gd name="T13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244">
                  <a:moveTo>
                    <a:pt x="40" y="244"/>
                  </a:moveTo>
                  <a:cubicBezTo>
                    <a:pt x="62" y="244"/>
                    <a:pt x="80" y="226"/>
                    <a:pt x="80" y="204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7"/>
                    <a:pt x="62" y="0"/>
                    <a:pt x="40" y="0"/>
                  </a:cubicBezTo>
                  <a:cubicBezTo>
                    <a:pt x="18" y="0"/>
                    <a:pt x="0" y="17"/>
                    <a:pt x="0" y="40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226"/>
                    <a:pt x="18" y="244"/>
                    <a:pt x="40" y="2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88">
              <a:extLst>
                <a:ext uri="{FF2B5EF4-FFF2-40B4-BE49-F238E27FC236}">
                  <a16:creationId xmlns:a16="http://schemas.microsoft.com/office/drawing/2014/main" id="{0741953B-1620-4243-8858-4A08B28D1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4388" y="636588"/>
              <a:ext cx="41275" cy="173037"/>
            </a:xfrm>
            <a:custGeom>
              <a:avLst/>
              <a:gdLst>
                <a:gd name="T0" fmla="*/ 40 w 80"/>
                <a:gd name="T1" fmla="*/ 340 h 340"/>
                <a:gd name="T2" fmla="*/ 80 w 80"/>
                <a:gd name="T3" fmla="*/ 300 h 340"/>
                <a:gd name="T4" fmla="*/ 80 w 80"/>
                <a:gd name="T5" fmla="*/ 40 h 340"/>
                <a:gd name="T6" fmla="*/ 40 w 80"/>
                <a:gd name="T7" fmla="*/ 0 h 340"/>
                <a:gd name="T8" fmla="*/ 0 w 80"/>
                <a:gd name="T9" fmla="*/ 40 h 340"/>
                <a:gd name="T10" fmla="*/ 0 w 80"/>
                <a:gd name="T11" fmla="*/ 300 h 340"/>
                <a:gd name="T12" fmla="*/ 40 w 80"/>
                <a:gd name="T13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40">
                  <a:moveTo>
                    <a:pt x="40" y="340"/>
                  </a:moveTo>
                  <a:cubicBezTo>
                    <a:pt x="62" y="340"/>
                    <a:pt x="80" y="322"/>
                    <a:pt x="80" y="30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7"/>
                    <a:pt x="62" y="0"/>
                    <a:pt x="40" y="0"/>
                  </a:cubicBezTo>
                  <a:cubicBezTo>
                    <a:pt x="18" y="0"/>
                    <a:pt x="0" y="17"/>
                    <a:pt x="0" y="4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22"/>
                    <a:pt x="18" y="340"/>
                    <a:pt x="40" y="3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89">
              <a:extLst>
                <a:ext uri="{FF2B5EF4-FFF2-40B4-BE49-F238E27FC236}">
                  <a16:creationId xmlns:a16="http://schemas.microsoft.com/office/drawing/2014/main" id="{5B7AE9AD-17A4-439A-8490-C86046C43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4388" y="844550"/>
              <a:ext cx="41275" cy="39687"/>
            </a:xfrm>
            <a:custGeom>
              <a:avLst/>
              <a:gdLst>
                <a:gd name="T0" fmla="*/ 68 w 80"/>
                <a:gd name="T1" fmla="*/ 69 h 80"/>
                <a:gd name="T2" fmla="*/ 80 w 80"/>
                <a:gd name="T3" fmla="*/ 40 h 80"/>
                <a:gd name="T4" fmla="*/ 68 w 80"/>
                <a:gd name="T5" fmla="*/ 12 h 80"/>
                <a:gd name="T6" fmla="*/ 40 w 80"/>
                <a:gd name="T7" fmla="*/ 0 h 80"/>
                <a:gd name="T8" fmla="*/ 12 w 80"/>
                <a:gd name="T9" fmla="*/ 12 h 80"/>
                <a:gd name="T10" fmla="*/ 0 w 80"/>
                <a:gd name="T11" fmla="*/ 40 h 80"/>
                <a:gd name="T12" fmla="*/ 12 w 80"/>
                <a:gd name="T13" fmla="*/ 69 h 80"/>
                <a:gd name="T14" fmla="*/ 40 w 80"/>
                <a:gd name="T15" fmla="*/ 80 h 80"/>
                <a:gd name="T16" fmla="*/ 68 w 80"/>
                <a:gd name="T17" fmla="*/ 6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68" y="69"/>
                  </a:moveTo>
                  <a:cubicBezTo>
                    <a:pt x="76" y="61"/>
                    <a:pt x="80" y="51"/>
                    <a:pt x="80" y="40"/>
                  </a:cubicBezTo>
                  <a:cubicBezTo>
                    <a:pt x="80" y="30"/>
                    <a:pt x="76" y="19"/>
                    <a:pt x="68" y="12"/>
                  </a:cubicBezTo>
                  <a:cubicBezTo>
                    <a:pt x="61" y="4"/>
                    <a:pt x="51" y="0"/>
                    <a:pt x="40" y="0"/>
                  </a:cubicBezTo>
                  <a:cubicBezTo>
                    <a:pt x="29" y="0"/>
                    <a:pt x="19" y="4"/>
                    <a:pt x="12" y="12"/>
                  </a:cubicBezTo>
                  <a:cubicBezTo>
                    <a:pt x="4" y="19"/>
                    <a:pt x="0" y="30"/>
                    <a:pt x="0" y="40"/>
                  </a:cubicBezTo>
                  <a:cubicBezTo>
                    <a:pt x="0" y="51"/>
                    <a:pt x="4" y="61"/>
                    <a:pt x="12" y="69"/>
                  </a:cubicBezTo>
                  <a:cubicBezTo>
                    <a:pt x="19" y="76"/>
                    <a:pt x="29" y="80"/>
                    <a:pt x="40" y="80"/>
                  </a:cubicBezTo>
                  <a:cubicBezTo>
                    <a:pt x="51" y="80"/>
                    <a:pt x="61" y="76"/>
                    <a:pt x="68" y="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90">
              <a:extLst>
                <a:ext uri="{FF2B5EF4-FFF2-40B4-BE49-F238E27FC236}">
                  <a16:creationId xmlns:a16="http://schemas.microsoft.com/office/drawing/2014/main" id="{F3B4EB9C-5A14-4D68-A786-9DC9BCF35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6050" y="1054100"/>
              <a:ext cx="41275" cy="39687"/>
            </a:xfrm>
            <a:custGeom>
              <a:avLst/>
              <a:gdLst>
                <a:gd name="T0" fmla="*/ 11 w 80"/>
                <a:gd name="T1" fmla="*/ 11 h 80"/>
                <a:gd name="T2" fmla="*/ 0 w 80"/>
                <a:gd name="T3" fmla="*/ 40 h 80"/>
                <a:gd name="T4" fmla="*/ 11 w 80"/>
                <a:gd name="T5" fmla="*/ 68 h 80"/>
                <a:gd name="T6" fmla="*/ 40 w 80"/>
                <a:gd name="T7" fmla="*/ 80 h 80"/>
                <a:gd name="T8" fmla="*/ 68 w 80"/>
                <a:gd name="T9" fmla="*/ 68 h 80"/>
                <a:gd name="T10" fmla="*/ 80 w 80"/>
                <a:gd name="T11" fmla="*/ 40 h 80"/>
                <a:gd name="T12" fmla="*/ 68 w 80"/>
                <a:gd name="T13" fmla="*/ 11 h 80"/>
                <a:gd name="T14" fmla="*/ 40 w 80"/>
                <a:gd name="T15" fmla="*/ 0 h 80"/>
                <a:gd name="T16" fmla="*/ 11 w 80"/>
                <a:gd name="T17" fmla="*/ 1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11" y="11"/>
                  </a:moveTo>
                  <a:cubicBezTo>
                    <a:pt x="4" y="19"/>
                    <a:pt x="0" y="29"/>
                    <a:pt x="0" y="40"/>
                  </a:cubicBezTo>
                  <a:cubicBezTo>
                    <a:pt x="0" y="50"/>
                    <a:pt x="4" y="60"/>
                    <a:pt x="11" y="68"/>
                  </a:cubicBezTo>
                  <a:cubicBezTo>
                    <a:pt x="19" y="75"/>
                    <a:pt x="29" y="80"/>
                    <a:pt x="40" y="80"/>
                  </a:cubicBezTo>
                  <a:cubicBezTo>
                    <a:pt x="50" y="80"/>
                    <a:pt x="60" y="75"/>
                    <a:pt x="68" y="68"/>
                  </a:cubicBezTo>
                  <a:cubicBezTo>
                    <a:pt x="75" y="60"/>
                    <a:pt x="80" y="50"/>
                    <a:pt x="80" y="40"/>
                  </a:cubicBezTo>
                  <a:cubicBezTo>
                    <a:pt x="80" y="29"/>
                    <a:pt x="75" y="19"/>
                    <a:pt x="68" y="11"/>
                  </a:cubicBezTo>
                  <a:cubicBezTo>
                    <a:pt x="60" y="4"/>
                    <a:pt x="50" y="0"/>
                    <a:pt x="40" y="0"/>
                  </a:cubicBezTo>
                  <a:cubicBezTo>
                    <a:pt x="29" y="0"/>
                    <a:pt x="19" y="4"/>
                    <a:pt x="11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0" name="Group 26">
            <a:extLst>
              <a:ext uri="{FF2B5EF4-FFF2-40B4-BE49-F238E27FC236}">
                <a16:creationId xmlns:a16="http://schemas.microsoft.com/office/drawing/2014/main" id="{0A29BBB3-6027-4674-AAB7-0E0EE8048452}"/>
              </a:ext>
            </a:extLst>
          </p:cNvPr>
          <p:cNvGrpSpPr/>
          <p:nvPr/>
        </p:nvGrpSpPr>
        <p:grpSpPr>
          <a:xfrm>
            <a:off x="5376550" y="3228498"/>
            <a:ext cx="277990" cy="358748"/>
            <a:chOff x="10974388" y="636588"/>
            <a:chExt cx="803275" cy="103663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01" name="Freeform 83">
              <a:extLst>
                <a:ext uri="{FF2B5EF4-FFF2-40B4-BE49-F238E27FC236}">
                  <a16:creationId xmlns:a16="http://schemas.microsoft.com/office/drawing/2014/main" id="{780D4C27-A948-4C6A-B43B-80465CEC03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90263" y="819150"/>
              <a:ext cx="787400" cy="854075"/>
            </a:xfrm>
            <a:custGeom>
              <a:avLst/>
              <a:gdLst>
                <a:gd name="T0" fmla="*/ 1544 w 1558"/>
                <a:gd name="T1" fmla="*/ 314 h 1688"/>
                <a:gd name="T2" fmla="*/ 1473 w 1558"/>
                <a:gd name="T3" fmla="*/ 272 h 1688"/>
                <a:gd name="T4" fmla="*/ 1246 w 1558"/>
                <a:gd name="T5" fmla="*/ 272 h 1688"/>
                <a:gd name="T6" fmla="*/ 1022 w 1558"/>
                <a:gd name="T7" fmla="*/ 84 h 1688"/>
                <a:gd name="T8" fmla="*/ 797 w 1558"/>
                <a:gd name="T9" fmla="*/ 272 h 1688"/>
                <a:gd name="T10" fmla="*/ 567 w 1558"/>
                <a:gd name="T11" fmla="*/ 272 h 1688"/>
                <a:gd name="T12" fmla="*/ 596 w 1558"/>
                <a:gd name="T13" fmla="*/ 176 h 1688"/>
                <a:gd name="T14" fmla="*/ 420 w 1558"/>
                <a:gd name="T15" fmla="*/ 0 h 1688"/>
                <a:gd name="T16" fmla="*/ 244 w 1558"/>
                <a:gd name="T17" fmla="*/ 176 h 1688"/>
                <a:gd name="T18" fmla="*/ 272 w 1558"/>
                <a:gd name="T19" fmla="*/ 272 h 1688"/>
                <a:gd name="T20" fmla="*/ 85 w 1558"/>
                <a:gd name="T21" fmla="*/ 272 h 1688"/>
                <a:gd name="T22" fmla="*/ 14 w 1558"/>
                <a:gd name="T23" fmla="*/ 314 h 1688"/>
                <a:gd name="T24" fmla="*/ 18 w 1558"/>
                <a:gd name="T25" fmla="*/ 396 h 1688"/>
                <a:gd name="T26" fmla="*/ 555 w 1558"/>
                <a:gd name="T27" fmla="*/ 1194 h 1688"/>
                <a:gd name="T28" fmla="*/ 555 w 1558"/>
                <a:gd name="T29" fmla="*/ 1648 h 1688"/>
                <a:gd name="T30" fmla="*/ 573 w 1558"/>
                <a:gd name="T31" fmla="*/ 1681 h 1688"/>
                <a:gd name="T32" fmla="*/ 595 w 1558"/>
                <a:gd name="T33" fmla="*/ 1688 h 1688"/>
                <a:gd name="T34" fmla="*/ 611 w 1558"/>
                <a:gd name="T35" fmla="*/ 1684 h 1688"/>
                <a:gd name="T36" fmla="*/ 979 w 1558"/>
                <a:gd name="T37" fmla="*/ 1524 h 1688"/>
                <a:gd name="T38" fmla="*/ 1003 w 1558"/>
                <a:gd name="T39" fmla="*/ 1487 h 1688"/>
                <a:gd name="T40" fmla="*/ 1003 w 1558"/>
                <a:gd name="T41" fmla="*/ 1194 h 1688"/>
                <a:gd name="T42" fmla="*/ 1540 w 1558"/>
                <a:gd name="T43" fmla="*/ 396 h 1688"/>
                <a:gd name="T44" fmla="*/ 1544 w 1558"/>
                <a:gd name="T45" fmla="*/ 314 h 1688"/>
                <a:gd name="T46" fmla="*/ 1022 w 1558"/>
                <a:gd name="T47" fmla="*/ 164 h 1688"/>
                <a:gd name="T48" fmla="*/ 1164 w 1558"/>
                <a:gd name="T49" fmla="*/ 272 h 1688"/>
                <a:gd name="T50" fmla="*/ 879 w 1558"/>
                <a:gd name="T51" fmla="*/ 272 h 1688"/>
                <a:gd name="T52" fmla="*/ 1022 w 1558"/>
                <a:gd name="T53" fmla="*/ 164 h 1688"/>
                <a:gd name="T54" fmla="*/ 324 w 1558"/>
                <a:gd name="T55" fmla="*/ 176 h 1688"/>
                <a:gd name="T56" fmla="*/ 420 w 1558"/>
                <a:gd name="T57" fmla="*/ 80 h 1688"/>
                <a:gd name="T58" fmla="*/ 516 w 1558"/>
                <a:gd name="T59" fmla="*/ 176 h 1688"/>
                <a:gd name="T60" fmla="*/ 420 w 1558"/>
                <a:gd name="T61" fmla="*/ 272 h 1688"/>
                <a:gd name="T62" fmla="*/ 324 w 1558"/>
                <a:gd name="T63" fmla="*/ 176 h 1688"/>
                <a:gd name="T64" fmla="*/ 930 w 1558"/>
                <a:gd name="T65" fmla="*/ 1160 h 1688"/>
                <a:gd name="T66" fmla="*/ 923 w 1558"/>
                <a:gd name="T67" fmla="*/ 1182 h 1688"/>
                <a:gd name="T68" fmla="*/ 923 w 1558"/>
                <a:gd name="T69" fmla="*/ 1461 h 1688"/>
                <a:gd name="T70" fmla="*/ 635 w 1558"/>
                <a:gd name="T71" fmla="*/ 1587 h 1688"/>
                <a:gd name="T72" fmla="*/ 635 w 1558"/>
                <a:gd name="T73" fmla="*/ 1222 h 1688"/>
                <a:gd name="T74" fmla="*/ 780 w 1558"/>
                <a:gd name="T75" fmla="*/ 1222 h 1688"/>
                <a:gd name="T76" fmla="*/ 820 w 1558"/>
                <a:gd name="T77" fmla="*/ 1182 h 1688"/>
                <a:gd name="T78" fmla="*/ 780 w 1558"/>
                <a:gd name="T79" fmla="*/ 1142 h 1688"/>
                <a:gd name="T80" fmla="*/ 616 w 1558"/>
                <a:gd name="T81" fmla="*/ 1142 h 1688"/>
                <a:gd name="T82" fmla="*/ 214 w 1558"/>
                <a:gd name="T83" fmla="*/ 544 h 1688"/>
                <a:gd name="T84" fmla="*/ 1022 w 1558"/>
                <a:gd name="T85" fmla="*/ 544 h 1688"/>
                <a:gd name="T86" fmla="*/ 1062 w 1558"/>
                <a:gd name="T87" fmla="*/ 504 h 1688"/>
                <a:gd name="T88" fmla="*/ 1022 w 1558"/>
                <a:gd name="T89" fmla="*/ 464 h 1688"/>
                <a:gd name="T90" fmla="*/ 160 w 1558"/>
                <a:gd name="T91" fmla="*/ 464 h 1688"/>
                <a:gd name="T92" fmla="*/ 85 w 1558"/>
                <a:gd name="T93" fmla="*/ 352 h 1688"/>
                <a:gd name="T94" fmla="*/ 1473 w 1558"/>
                <a:gd name="T95" fmla="*/ 352 h 1688"/>
                <a:gd name="T96" fmla="*/ 930 w 1558"/>
                <a:gd name="T97" fmla="*/ 1160 h 1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8" h="1688">
                  <a:moveTo>
                    <a:pt x="1544" y="314"/>
                  </a:moveTo>
                  <a:cubicBezTo>
                    <a:pt x="1530" y="288"/>
                    <a:pt x="1503" y="272"/>
                    <a:pt x="1473" y="272"/>
                  </a:cubicBezTo>
                  <a:cubicBezTo>
                    <a:pt x="1246" y="272"/>
                    <a:pt x="1246" y="272"/>
                    <a:pt x="1246" y="272"/>
                  </a:cubicBezTo>
                  <a:cubicBezTo>
                    <a:pt x="1227" y="165"/>
                    <a:pt x="1134" y="84"/>
                    <a:pt x="1022" y="84"/>
                  </a:cubicBezTo>
                  <a:cubicBezTo>
                    <a:pt x="910" y="84"/>
                    <a:pt x="816" y="165"/>
                    <a:pt x="797" y="272"/>
                  </a:cubicBezTo>
                  <a:cubicBezTo>
                    <a:pt x="567" y="272"/>
                    <a:pt x="567" y="272"/>
                    <a:pt x="567" y="272"/>
                  </a:cubicBezTo>
                  <a:cubicBezTo>
                    <a:pt x="585" y="244"/>
                    <a:pt x="596" y="211"/>
                    <a:pt x="596" y="176"/>
                  </a:cubicBezTo>
                  <a:cubicBezTo>
                    <a:pt x="596" y="79"/>
                    <a:pt x="517" y="0"/>
                    <a:pt x="420" y="0"/>
                  </a:cubicBezTo>
                  <a:cubicBezTo>
                    <a:pt x="323" y="0"/>
                    <a:pt x="244" y="79"/>
                    <a:pt x="244" y="176"/>
                  </a:cubicBezTo>
                  <a:cubicBezTo>
                    <a:pt x="244" y="211"/>
                    <a:pt x="254" y="244"/>
                    <a:pt x="272" y="272"/>
                  </a:cubicBezTo>
                  <a:cubicBezTo>
                    <a:pt x="85" y="272"/>
                    <a:pt x="85" y="272"/>
                    <a:pt x="85" y="272"/>
                  </a:cubicBezTo>
                  <a:cubicBezTo>
                    <a:pt x="55" y="272"/>
                    <a:pt x="28" y="288"/>
                    <a:pt x="14" y="314"/>
                  </a:cubicBezTo>
                  <a:cubicBezTo>
                    <a:pt x="0" y="340"/>
                    <a:pt x="2" y="372"/>
                    <a:pt x="18" y="396"/>
                  </a:cubicBezTo>
                  <a:cubicBezTo>
                    <a:pt x="555" y="1194"/>
                    <a:pt x="555" y="1194"/>
                    <a:pt x="555" y="1194"/>
                  </a:cubicBezTo>
                  <a:cubicBezTo>
                    <a:pt x="555" y="1648"/>
                    <a:pt x="555" y="1648"/>
                    <a:pt x="555" y="1648"/>
                  </a:cubicBezTo>
                  <a:cubicBezTo>
                    <a:pt x="555" y="1661"/>
                    <a:pt x="562" y="1674"/>
                    <a:pt x="573" y="1681"/>
                  </a:cubicBezTo>
                  <a:cubicBezTo>
                    <a:pt x="580" y="1685"/>
                    <a:pt x="587" y="1688"/>
                    <a:pt x="595" y="1688"/>
                  </a:cubicBezTo>
                  <a:cubicBezTo>
                    <a:pt x="600" y="1688"/>
                    <a:pt x="606" y="1686"/>
                    <a:pt x="611" y="1684"/>
                  </a:cubicBezTo>
                  <a:cubicBezTo>
                    <a:pt x="979" y="1524"/>
                    <a:pt x="979" y="1524"/>
                    <a:pt x="979" y="1524"/>
                  </a:cubicBezTo>
                  <a:cubicBezTo>
                    <a:pt x="994" y="1518"/>
                    <a:pt x="1003" y="1503"/>
                    <a:pt x="1003" y="1487"/>
                  </a:cubicBezTo>
                  <a:cubicBezTo>
                    <a:pt x="1003" y="1194"/>
                    <a:pt x="1003" y="1194"/>
                    <a:pt x="1003" y="1194"/>
                  </a:cubicBezTo>
                  <a:cubicBezTo>
                    <a:pt x="1540" y="396"/>
                    <a:pt x="1540" y="396"/>
                    <a:pt x="1540" y="396"/>
                  </a:cubicBezTo>
                  <a:cubicBezTo>
                    <a:pt x="1556" y="372"/>
                    <a:pt x="1558" y="340"/>
                    <a:pt x="1544" y="314"/>
                  </a:cubicBezTo>
                  <a:moveTo>
                    <a:pt x="1022" y="164"/>
                  </a:moveTo>
                  <a:cubicBezTo>
                    <a:pt x="1089" y="164"/>
                    <a:pt x="1147" y="209"/>
                    <a:pt x="1164" y="272"/>
                  </a:cubicBezTo>
                  <a:cubicBezTo>
                    <a:pt x="879" y="272"/>
                    <a:pt x="879" y="272"/>
                    <a:pt x="879" y="272"/>
                  </a:cubicBezTo>
                  <a:cubicBezTo>
                    <a:pt x="897" y="209"/>
                    <a:pt x="954" y="164"/>
                    <a:pt x="1022" y="164"/>
                  </a:cubicBezTo>
                  <a:moveTo>
                    <a:pt x="324" y="176"/>
                  </a:moveTo>
                  <a:cubicBezTo>
                    <a:pt x="324" y="123"/>
                    <a:pt x="367" y="80"/>
                    <a:pt x="420" y="80"/>
                  </a:cubicBezTo>
                  <a:cubicBezTo>
                    <a:pt x="473" y="80"/>
                    <a:pt x="516" y="123"/>
                    <a:pt x="516" y="176"/>
                  </a:cubicBezTo>
                  <a:cubicBezTo>
                    <a:pt x="516" y="228"/>
                    <a:pt x="473" y="272"/>
                    <a:pt x="420" y="272"/>
                  </a:cubicBezTo>
                  <a:cubicBezTo>
                    <a:pt x="367" y="272"/>
                    <a:pt x="324" y="228"/>
                    <a:pt x="324" y="176"/>
                  </a:cubicBezTo>
                  <a:moveTo>
                    <a:pt x="930" y="1160"/>
                  </a:moveTo>
                  <a:cubicBezTo>
                    <a:pt x="925" y="1167"/>
                    <a:pt x="923" y="1174"/>
                    <a:pt x="923" y="1182"/>
                  </a:cubicBezTo>
                  <a:cubicBezTo>
                    <a:pt x="923" y="1461"/>
                    <a:pt x="923" y="1461"/>
                    <a:pt x="923" y="1461"/>
                  </a:cubicBezTo>
                  <a:cubicBezTo>
                    <a:pt x="635" y="1587"/>
                    <a:pt x="635" y="1587"/>
                    <a:pt x="635" y="1587"/>
                  </a:cubicBezTo>
                  <a:cubicBezTo>
                    <a:pt x="635" y="1222"/>
                    <a:pt x="635" y="1222"/>
                    <a:pt x="635" y="1222"/>
                  </a:cubicBezTo>
                  <a:cubicBezTo>
                    <a:pt x="780" y="1222"/>
                    <a:pt x="780" y="1222"/>
                    <a:pt x="780" y="1222"/>
                  </a:cubicBezTo>
                  <a:cubicBezTo>
                    <a:pt x="802" y="1222"/>
                    <a:pt x="820" y="1204"/>
                    <a:pt x="820" y="1182"/>
                  </a:cubicBezTo>
                  <a:cubicBezTo>
                    <a:pt x="820" y="1160"/>
                    <a:pt x="802" y="1142"/>
                    <a:pt x="780" y="1142"/>
                  </a:cubicBezTo>
                  <a:cubicBezTo>
                    <a:pt x="616" y="1142"/>
                    <a:pt x="616" y="1142"/>
                    <a:pt x="616" y="1142"/>
                  </a:cubicBezTo>
                  <a:cubicBezTo>
                    <a:pt x="214" y="544"/>
                    <a:pt x="214" y="544"/>
                    <a:pt x="214" y="544"/>
                  </a:cubicBezTo>
                  <a:cubicBezTo>
                    <a:pt x="1022" y="544"/>
                    <a:pt x="1022" y="544"/>
                    <a:pt x="1022" y="544"/>
                  </a:cubicBezTo>
                  <a:cubicBezTo>
                    <a:pt x="1044" y="544"/>
                    <a:pt x="1062" y="526"/>
                    <a:pt x="1062" y="504"/>
                  </a:cubicBezTo>
                  <a:cubicBezTo>
                    <a:pt x="1062" y="481"/>
                    <a:pt x="1044" y="464"/>
                    <a:pt x="1022" y="464"/>
                  </a:cubicBezTo>
                  <a:cubicBezTo>
                    <a:pt x="160" y="464"/>
                    <a:pt x="160" y="464"/>
                    <a:pt x="160" y="464"/>
                  </a:cubicBezTo>
                  <a:cubicBezTo>
                    <a:pt x="85" y="352"/>
                    <a:pt x="85" y="352"/>
                    <a:pt x="85" y="352"/>
                  </a:cubicBezTo>
                  <a:cubicBezTo>
                    <a:pt x="1473" y="352"/>
                    <a:pt x="1473" y="352"/>
                    <a:pt x="1473" y="352"/>
                  </a:cubicBezTo>
                  <a:lnTo>
                    <a:pt x="930" y="1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84">
              <a:extLst>
                <a:ext uri="{FF2B5EF4-FFF2-40B4-BE49-F238E27FC236}">
                  <a16:creationId xmlns:a16="http://schemas.microsoft.com/office/drawing/2014/main" id="{A4513ADC-665E-47D9-B7A6-8D6EB8FBFA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64913" y="636588"/>
              <a:ext cx="177800" cy="179387"/>
            </a:xfrm>
            <a:custGeom>
              <a:avLst/>
              <a:gdLst>
                <a:gd name="T0" fmla="*/ 176 w 352"/>
                <a:gd name="T1" fmla="*/ 352 h 352"/>
                <a:gd name="T2" fmla="*/ 352 w 352"/>
                <a:gd name="T3" fmla="*/ 176 h 352"/>
                <a:gd name="T4" fmla="*/ 176 w 352"/>
                <a:gd name="T5" fmla="*/ 0 h 352"/>
                <a:gd name="T6" fmla="*/ 0 w 352"/>
                <a:gd name="T7" fmla="*/ 176 h 352"/>
                <a:gd name="T8" fmla="*/ 176 w 352"/>
                <a:gd name="T9" fmla="*/ 352 h 352"/>
                <a:gd name="T10" fmla="*/ 176 w 352"/>
                <a:gd name="T11" fmla="*/ 80 h 352"/>
                <a:gd name="T12" fmla="*/ 272 w 352"/>
                <a:gd name="T13" fmla="*/ 176 h 352"/>
                <a:gd name="T14" fmla="*/ 176 w 352"/>
                <a:gd name="T15" fmla="*/ 272 h 352"/>
                <a:gd name="T16" fmla="*/ 80 w 352"/>
                <a:gd name="T17" fmla="*/ 176 h 352"/>
                <a:gd name="T18" fmla="*/ 176 w 352"/>
                <a:gd name="T19" fmla="*/ 8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2" h="352">
                  <a:moveTo>
                    <a:pt x="176" y="352"/>
                  </a:move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ubicBezTo>
                    <a:pt x="78" y="0"/>
                    <a:pt x="0" y="79"/>
                    <a:pt x="0" y="176"/>
                  </a:cubicBezTo>
                  <a:cubicBezTo>
                    <a:pt x="0" y="273"/>
                    <a:pt x="78" y="352"/>
                    <a:pt x="176" y="352"/>
                  </a:cubicBezTo>
                  <a:moveTo>
                    <a:pt x="176" y="80"/>
                  </a:moveTo>
                  <a:cubicBezTo>
                    <a:pt x="228" y="80"/>
                    <a:pt x="272" y="123"/>
                    <a:pt x="272" y="176"/>
                  </a:cubicBezTo>
                  <a:cubicBezTo>
                    <a:pt x="272" y="228"/>
                    <a:pt x="228" y="272"/>
                    <a:pt x="176" y="272"/>
                  </a:cubicBezTo>
                  <a:cubicBezTo>
                    <a:pt x="123" y="272"/>
                    <a:pt x="80" y="228"/>
                    <a:pt x="80" y="176"/>
                  </a:cubicBezTo>
                  <a:cubicBezTo>
                    <a:pt x="80" y="123"/>
                    <a:pt x="123" y="80"/>
                    <a:pt x="176" y="8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85">
              <a:extLst>
                <a:ext uri="{FF2B5EF4-FFF2-40B4-BE49-F238E27FC236}">
                  <a16:creationId xmlns:a16="http://schemas.microsoft.com/office/drawing/2014/main" id="{0E9344FE-D95F-4B1D-B5C7-A4C37A512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9075" y="735013"/>
              <a:ext cx="41275" cy="155575"/>
            </a:xfrm>
            <a:custGeom>
              <a:avLst/>
              <a:gdLst>
                <a:gd name="T0" fmla="*/ 40 w 80"/>
                <a:gd name="T1" fmla="*/ 307 h 307"/>
                <a:gd name="T2" fmla="*/ 80 w 80"/>
                <a:gd name="T3" fmla="*/ 267 h 307"/>
                <a:gd name="T4" fmla="*/ 80 w 80"/>
                <a:gd name="T5" fmla="*/ 40 h 307"/>
                <a:gd name="T6" fmla="*/ 40 w 80"/>
                <a:gd name="T7" fmla="*/ 0 h 307"/>
                <a:gd name="T8" fmla="*/ 0 w 80"/>
                <a:gd name="T9" fmla="*/ 40 h 307"/>
                <a:gd name="T10" fmla="*/ 0 w 80"/>
                <a:gd name="T11" fmla="*/ 267 h 307"/>
                <a:gd name="T12" fmla="*/ 40 w 80"/>
                <a:gd name="T1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07">
                  <a:moveTo>
                    <a:pt x="40" y="307"/>
                  </a:moveTo>
                  <a:cubicBezTo>
                    <a:pt x="62" y="307"/>
                    <a:pt x="80" y="289"/>
                    <a:pt x="80" y="267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289"/>
                    <a:pt x="18" y="307"/>
                    <a:pt x="40" y="30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86">
              <a:extLst>
                <a:ext uri="{FF2B5EF4-FFF2-40B4-BE49-F238E27FC236}">
                  <a16:creationId xmlns:a16="http://schemas.microsoft.com/office/drawing/2014/main" id="{795382EC-CEEC-493B-B124-55CE3EDB5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9075" y="668338"/>
              <a:ext cx="41275" cy="41275"/>
            </a:xfrm>
            <a:custGeom>
              <a:avLst/>
              <a:gdLst>
                <a:gd name="T0" fmla="*/ 40 w 80"/>
                <a:gd name="T1" fmla="*/ 80 h 80"/>
                <a:gd name="T2" fmla="*/ 68 w 80"/>
                <a:gd name="T3" fmla="*/ 68 h 80"/>
                <a:gd name="T4" fmla="*/ 80 w 80"/>
                <a:gd name="T5" fmla="*/ 40 h 80"/>
                <a:gd name="T6" fmla="*/ 68 w 80"/>
                <a:gd name="T7" fmla="*/ 11 h 80"/>
                <a:gd name="T8" fmla="*/ 40 w 80"/>
                <a:gd name="T9" fmla="*/ 0 h 80"/>
                <a:gd name="T10" fmla="*/ 12 w 80"/>
                <a:gd name="T11" fmla="*/ 11 h 80"/>
                <a:gd name="T12" fmla="*/ 0 w 80"/>
                <a:gd name="T13" fmla="*/ 40 h 80"/>
                <a:gd name="T14" fmla="*/ 12 w 80"/>
                <a:gd name="T15" fmla="*/ 68 h 80"/>
                <a:gd name="T16" fmla="*/ 40 w 80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40" y="80"/>
                  </a:moveTo>
                  <a:cubicBezTo>
                    <a:pt x="51" y="80"/>
                    <a:pt x="61" y="75"/>
                    <a:pt x="68" y="68"/>
                  </a:cubicBezTo>
                  <a:cubicBezTo>
                    <a:pt x="76" y="60"/>
                    <a:pt x="80" y="50"/>
                    <a:pt x="80" y="40"/>
                  </a:cubicBezTo>
                  <a:cubicBezTo>
                    <a:pt x="80" y="29"/>
                    <a:pt x="76" y="19"/>
                    <a:pt x="68" y="11"/>
                  </a:cubicBezTo>
                  <a:cubicBezTo>
                    <a:pt x="61" y="4"/>
                    <a:pt x="51" y="0"/>
                    <a:pt x="40" y="0"/>
                  </a:cubicBezTo>
                  <a:cubicBezTo>
                    <a:pt x="29" y="0"/>
                    <a:pt x="19" y="4"/>
                    <a:pt x="12" y="11"/>
                  </a:cubicBezTo>
                  <a:cubicBezTo>
                    <a:pt x="4" y="19"/>
                    <a:pt x="0" y="29"/>
                    <a:pt x="0" y="40"/>
                  </a:cubicBezTo>
                  <a:cubicBezTo>
                    <a:pt x="0" y="50"/>
                    <a:pt x="4" y="60"/>
                    <a:pt x="12" y="68"/>
                  </a:cubicBezTo>
                  <a:cubicBezTo>
                    <a:pt x="19" y="75"/>
                    <a:pt x="29" y="80"/>
                    <a:pt x="40" y="8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87">
              <a:extLst>
                <a:ext uri="{FF2B5EF4-FFF2-40B4-BE49-F238E27FC236}">
                  <a16:creationId xmlns:a16="http://schemas.microsoft.com/office/drawing/2014/main" id="{DC4FFD6F-8D86-454B-95A1-5A56B9FEC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0613" y="663575"/>
              <a:ext cx="41275" cy="122237"/>
            </a:xfrm>
            <a:custGeom>
              <a:avLst/>
              <a:gdLst>
                <a:gd name="T0" fmla="*/ 40 w 80"/>
                <a:gd name="T1" fmla="*/ 244 h 244"/>
                <a:gd name="T2" fmla="*/ 80 w 80"/>
                <a:gd name="T3" fmla="*/ 204 h 244"/>
                <a:gd name="T4" fmla="*/ 80 w 80"/>
                <a:gd name="T5" fmla="*/ 40 h 244"/>
                <a:gd name="T6" fmla="*/ 40 w 80"/>
                <a:gd name="T7" fmla="*/ 0 h 244"/>
                <a:gd name="T8" fmla="*/ 0 w 80"/>
                <a:gd name="T9" fmla="*/ 40 h 244"/>
                <a:gd name="T10" fmla="*/ 0 w 80"/>
                <a:gd name="T11" fmla="*/ 204 h 244"/>
                <a:gd name="T12" fmla="*/ 40 w 80"/>
                <a:gd name="T13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244">
                  <a:moveTo>
                    <a:pt x="40" y="244"/>
                  </a:moveTo>
                  <a:cubicBezTo>
                    <a:pt x="62" y="244"/>
                    <a:pt x="80" y="226"/>
                    <a:pt x="80" y="204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7"/>
                    <a:pt x="62" y="0"/>
                    <a:pt x="40" y="0"/>
                  </a:cubicBezTo>
                  <a:cubicBezTo>
                    <a:pt x="18" y="0"/>
                    <a:pt x="0" y="17"/>
                    <a:pt x="0" y="40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226"/>
                    <a:pt x="18" y="244"/>
                    <a:pt x="40" y="2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88">
              <a:extLst>
                <a:ext uri="{FF2B5EF4-FFF2-40B4-BE49-F238E27FC236}">
                  <a16:creationId xmlns:a16="http://schemas.microsoft.com/office/drawing/2014/main" id="{41923FB2-4F6C-4E06-A18D-D06C746D0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4388" y="636588"/>
              <a:ext cx="41275" cy="173037"/>
            </a:xfrm>
            <a:custGeom>
              <a:avLst/>
              <a:gdLst>
                <a:gd name="T0" fmla="*/ 40 w 80"/>
                <a:gd name="T1" fmla="*/ 340 h 340"/>
                <a:gd name="T2" fmla="*/ 80 w 80"/>
                <a:gd name="T3" fmla="*/ 300 h 340"/>
                <a:gd name="T4" fmla="*/ 80 w 80"/>
                <a:gd name="T5" fmla="*/ 40 h 340"/>
                <a:gd name="T6" fmla="*/ 40 w 80"/>
                <a:gd name="T7" fmla="*/ 0 h 340"/>
                <a:gd name="T8" fmla="*/ 0 w 80"/>
                <a:gd name="T9" fmla="*/ 40 h 340"/>
                <a:gd name="T10" fmla="*/ 0 w 80"/>
                <a:gd name="T11" fmla="*/ 300 h 340"/>
                <a:gd name="T12" fmla="*/ 40 w 80"/>
                <a:gd name="T13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40">
                  <a:moveTo>
                    <a:pt x="40" y="340"/>
                  </a:moveTo>
                  <a:cubicBezTo>
                    <a:pt x="62" y="340"/>
                    <a:pt x="80" y="322"/>
                    <a:pt x="80" y="30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7"/>
                    <a:pt x="62" y="0"/>
                    <a:pt x="40" y="0"/>
                  </a:cubicBezTo>
                  <a:cubicBezTo>
                    <a:pt x="18" y="0"/>
                    <a:pt x="0" y="17"/>
                    <a:pt x="0" y="4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22"/>
                    <a:pt x="18" y="340"/>
                    <a:pt x="40" y="3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89">
              <a:extLst>
                <a:ext uri="{FF2B5EF4-FFF2-40B4-BE49-F238E27FC236}">
                  <a16:creationId xmlns:a16="http://schemas.microsoft.com/office/drawing/2014/main" id="{3A5F54BA-8CFD-43DE-AB0D-82A868335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4388" y="844550"/>
              <a:ext cx="41275" cy="39687"/>
            </a:xfrm>
            <a:custGeom>
              <a:avLst/>
              <a:gdLst>
                <a:gd name="T0" fmla="*/ 68 w 80"/>
                <a:gd name="T1" fmla="*/ 69 h 80"/>
                <a:gd name="T2" fmla="*/ 80 w 80"/>
                <a:gd name="T3" fmla="*/ 40 h 80"/>
                <a:gd name="T4" fmla="*/ 68 w 80"/>
                <a:gd name="T5" fmla="*/ 12 h 80"/>
                <a:gd name="T6" fmla="*/ 40 w 80"/>
                <a:gd name="T7" fmla="*/ 0 h 80"/>
                <a:gd name="T8" fmla="*/ 12 w 80"/>
                <a:gd name="T9" fmla="*/ 12 h 80"/>
                <a:gd name="T10" fmla="*/ 0 w 80"/>
                <a:gd name="T11" fmla="*/ 40 h 80"/>
                <a:gd name="T12" fmla="*/ 12 w 80"/>
                <a:gd name="T13" fmla="*/ 69 h 80"/>
                <a:gd name="T14" fmla="*/ 40 w 80"/>
                <a:gd name="T15" fmla="*/ 80 h 80"/>
                <a:gd name="T16" fmla="*/ 68 w 80"/>
                <a:gd name="T17" fmla="*/ 6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68" y="69"/>
                  </a:moveTo>
                  <a:cubicBezTo>
                    <a:pt x="76" y="61"/>
                    <a:pt x="80" y="51"/>
                    <a:pt x="80" y="40"/>
                  </a:cubicBezTo>
                  <a:cubicBezTo>
                    <a:pt x="80" y="30"/>
                    <a:pt x="76" y="19"/>
                    <a:pt x="68" y="12"/>
                  </a:cubicBezTo>
                  <a:cubicBezTo>
                    <a:pt x="61" y="4"/>
                    <a:pt x="51" y="0"/>
                    <a:pt x="40" y="0"/>
                  </a:cubicBezTo>
                  <a:cubicBezTo>
                    <a:pt x="29" y="0"/>
                    <a:pt x="19" y="4"/>
                    <a:pt x="12" y="12"/>
                  </a:cubicBezTo>
                  <a:cubicBezTo>
                    <a:pt x="4" y="19"/>
                    <a:pt x="0" y="30"/>
                    <a:pt x="0" y="40"/>
                  </a:cubicBezTo>
                  <a:cubicBezTo>
                    <a:pt x="0" y="51"/>
                    <a:pt x="4" y="61"/>
                    <a:pt x="12" y="69"/>
                  </a:cubicBezTo>
                  <a:cubicBezTo>
                    <a:pt x="19" y="76"/>
                    <a:pt x="29" y="80"/>
                    <a:pt x="40" y="80"/>
                  </a:cubicBezTo>
                  <a:cubicBezTo>
                    <a:pt x="51" y="80"/>
                    <a:pt x="61" y="76"/>
                    <a:pt x="68" y="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90">
              <a:extLst>
                <a:ext uri="{FF2B5EF4-FFF2-40B4-BE49-F238E27FC236}">
                  <a16:creationId xmlns:a16="http://schemas.microsoft.com/office/drawing/2014/main" id="{C244C66C-440F-483E-B978-0E0A472EC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6050" y="1054100"/>
              <a:ext cx="41275" cy="39687"/>
            </a:xfrm>
            <a:custGeom>
              <a:avLst/>
              <a:gdLst>
                <a:gd name="T0" fmla="*/ 11 w 80"/>
                <a:gd name="T1" fmla="*/ 11 h 80"/>
                <a:gd name="T2" fmla="*/ 0 w 80"/>
                <a:gd name="T3" fmla="*/ 40 h 80"/>
                <a:gd name="T4" fmla="*/ 11 w 80"/>
                <a:gd name="T5" fmla="*/ 68 h 80"/>
                <a:gd name="T6" fmla="*/ 40 w 80"/>
                <a:gd name="T7" fmla="*/ 80 h 80"/>
                <a:gd name="T8" fmla="*/ 68 w 80"/>
                <a:gd name="T9" fmla="*/ 68 h 80"/>
                <a:gd name="T10" fmla="*/ 80 w 80"/>
                <a:gd name="T11" fmla="*/ 40 h 80"/>
                <a:gd name="T12" fmla="*/ 68 w 80"/>
                <a:gd name="T13" fmla="*/ 11 h 80"/>
                <a:gd name="T14" fmla="*/ 40 w 80"/>
                <a:gd name="T15" fmla="*/ 0 h 80"/>
                <a:gd name="T16" fmla="*/ 11 w 80"/>
                <a:gd name="T17" fmla="*/ 1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11" y="11"/>
                  </a:moveTo>
                  <a:cubicBezTo>
                    <a:pt x="4" y="19"/>
                    <a:pt x="0" y="29"/>
                    <a:pt x="0" y="40"/>
                  </a:cubicBezTo>
                  <a:cubicBezTo>
                    <a:pt x="0" y="50"/>
                    <a:pt x="4" y="60"/>
                    <a:pt x="11" y="68"/>
                  </a:cubicBezTo>
                  <a:cubicBezTo>
                    <a:pt x="19" y="75"/>
                    <a:pt x="29" y="80"/>
                    <a:pt x="40" y="80"/>
                  </a:cubicBezTo>
                  <a:cubicBezTo>
                    <a:pt x="50" y="80"/>
                    <a:pt x="60" y="75"/>
                    <a:pt x="68" y="68"/>
                  </a:cubicBezTo>
                  <a:cubicBezTo>
                    <a:pt x="75" y="60"/>
                    <a:pt x="80" y="50"/>
                    <a:pt x="80" y="40"/>
                  </a:cubicBezTo>
                  <a:cubicBezTo>
                    <a:pt x="80" y="29"/>
                    <a:pt x="75" y="19"/>
                    <a:pt x="68" y="11"/>
                  </a:cubicBezTo>
                  <a:cubicBezTo>
                    <a:pt x="60" y="4"/>
                    <a:pt x="50" y="0"/>
                    <a:pt x="40" y="0"/>
                  </a:cubicBezTo>
                  <a:cubicBezTo>
                    <a:pt x="29" y="0"/>
                    <a:pt x="19" y="4"/>
                    <a:pt x="11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4516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903E1DF3-7D84-464A-BD56-94A86AC4E27E}"/>
              </a:ext>
            </a:extLst>
          </p:cNvPr>
          <p:cNvSpPr>
            <a:spLocks/>
          </p:cNvSpPr>
          <p:nvPr/>
        </p:nvSpPr>
        <p:spPr bwMode="auto">
          <a:xfrm>
            <a:off x="257365" y="165105"/>
            <a:ext cx="2322557" cy="1962743"/>
          </a:xfrm>
          <a:custGeom>
            <a:avLst/>
            <a:gdLst/>
            <a:ahLst/>
            <a:cxnLst>
              <a:cxn ang="0">
                <a:pos x="372" y="375"/>
              </a:cxn>
              <a:cxn ang="0">
                <a:pos x="239" y="375"/>
              </a:cxn>
              <a:cxn ang="0">
                <a:pos x="248" y="368"/>
              </a:cxn>
              <a:cxn ang="0">
                <a:pos x="260" y="340"/>
              </a:cxn>
              <a:cxn ang="0">
                <a:pos x="248" y="311"/>
              </a:cxn>
              <a:cxn ang="0">
                <a:pos x="220" y="299"/>
              </a:cxn>
              <a:cxn ang="0">
                <a:pos x="191" y="311"/>
              </a:cxn>
              <a:cxn ang="0">
                <a:pos x="179" y="340"/>
              </a:cxn>
              <a:cxn ang="0">
                <a:pos x="191" y="368"/>
              </a:cxn>
              <a:cxn ang="0">
                <a:pos x="200" y="375"/>
              </a:cxn>
              <a:cxn ang="0">
                <a:pos x="61" y="375"/>
              </a:cxn>
              <a:cxn ang="0">
                <a:pos x="61" y="375"/>
              </a:cxn>
              <a:cxn ang="0">
                <a:pos x="61" y="373"/>
              </a:cxn>
              <a:cxn ang="0">
                <a:pos x="61" y="367"/>
              </a:cxn>
              <a:cxn ang="0">
                <a:pos x="62" y="342"/>
              </a:cxn>
              <a:cxn ang="0">
                <a:pos x="0" y="307"/>
              </a:cxn>
              <a:cxn ang="0">
                <a:pos x="16" y="243"/>
              </a:cxn>
              <a:cxn ang="0">
                <a:pos x="86" y="247"/>
              </a:cxn>
              <a:cxn ang="0">
                <a:pos x="119" y="191"/>
              </a:cxn>
              <a:cxn ang="0">
                <a:pos x="85" y="127"/>
              </a:cxn>
              <a:cxn ang="0">
                <a:pos x="92" y="119"/>
              </a:cxn>
              <a:cxn ang="0">
                <a:pos x="106" y="105"/>
              </a:cxn>
              <a:cxn ang="0">
                <a:pos x="128" y="84"/>
              </a:cxn>
              <a:cxn ang="0">
                <a:pos x="188" y="120"/>
              </a:cxn>
              <a:cxn ang="0">
                <a:pos x="190" y="119"/>
              </a:cxn>
              <a:cxn ang="0">
                <a:pos x="243" y="88"/>
              </a:cxn>
              <a:cxn ang="0">
                <a:pos x="243" y="16"/>
              </a:cxn>
              <a:cxn ang="0">
                <a:pos x="303" y="0"/>
              </a:cxn>
              <a:cxn ang="0">
                <a:pos x="339" y="62"/>
              </a:cxn>
              <a:cxn ang="0">
                <a:pos x="372" y="60"/>
              </a:cxn>
              <a:cxn ang="0">
                <a:pos x="372" y="195"/>
              </a:cxn>
              <a:cxn ang="0">
                <a:pos x="372" y="199"/>
              </a:cxn>
              <a:cxn ang="0">
                <a:pos x="375" y="195"/>
              </a:cxn>
              <a:cxn ang="0">
                <a:pos x="404" y="183"/>
              </a:cxn>
              <a:cxn ang="0">
                <a:pos x="433" y="195"/>
              </a:cxn>
              <a:cxn ang="0">
                <a:pos x="445" y="223"/>
              </a:cxn>
              <a:cxn ang="0">
                <a:pos x="433" y="252"/>
              </a:cxn>
              <a:cxn ang="0">
                <a:pos x="404" y="264"/>
              </a:cxn>
              <a:cxn ang="0">
                <a:pos x="375" y="252"/>
              </a:cxn>
              <a:cxn ang="0">
                <a:pos x="372" y="248"/>
              </a:cxn>
              <a:cxn ang="0">
                <a:pos x="372" y="252"/>
              </a:cxn>
              <a:cxn ang="0">
                <a:pos x="372" y="375"/>
              </a:cxn>
            </a:cxnLst>
            <a:rect l="0" t="0" r="r" b="b"/>
            <a:pathLst>
              <a:path w="445" h="375">
                <a:moveTo>
                  <a:pt x="372" y="375"/>
                </a:moveTo>
                <a:cubicBezTo>
                  <a:pt x="239" y="375"/>
                  <a:pt x="239" y="375"/>
                  <a:pt x="239" y="375"/>
                </a:cubicBezTo>
                <a:cubicBezTo>
                  <a:pt x="243" y="373"/>
                  <a:pt x="246" y="371"/>
                  <a:pt x="248" y="368"/>
                </a:cubicBezTo>
                <a:cubicBezTo>
                  <a:pt x="256" y="360"/>
                  <a:pt x="260" y="351"/>
                  <a:pt x="260" y="340"/>
                </a:cubicBezTo>
                <a:cubicBezTo>
                  <a:pt x="260" y="328"/>
                  <a:pt x="256" y="319"/>
                  <a:pt x="248" y="311"/>
                </a:cubicBezTo>
                <a:cubicBezTo>
                  <a:pt x="241" y="303"/>
                  <a:pt x="231" y="299"/>
                  <a:pt x="220" y="299"/>
                </a:cubicBezTo>
                <a:cubicBezTo>
                  <a:pt x="209" y="299"/>
                  <a:pt x="199" y="303"/>
                  <a:pt x="191" y="311"/>
                </a:cubicBezTo>
                <a:cubicBezTo>
                  <a:pt x="183" y="319"/>
                  <a:pt x="179" y="328"/>
                  <a:pt x="179" y="340"/>
                </a:cubicBezTo>
                <a:cubicBezTo>
                  <a:pt x="179" y="351"/>
                  <a:pt x="183" y="360"/>
                  <a:pt x="191" y="368"/>
                </a:cubicBezTo>
                <a:cubicBezTo>
                  <a:pt x="194" y="371"/>
                  <a:pt x="197" y="373"/>
                  <a:pt x="200" y="375"/>
                </a:cubicBezTo>
                <a:cubicBezTo>
                  <a:pt x="61" y="375"/>
                  <a:pt x="61" y="375"/>
                  <a:pt x="61" y="375"/>
                </a:cubicBezTo>
                <a:cubicBezTo>
                  <a:pt x="61" y="375"/>
                  <a:pt x="61" y="375"/>
                  <a:pt x="61" y="375"/>
                </a:cubicBezTo>
                <a:cubicBezTo>
                  <a:pt x="61" y="374"/>
                  <a:pt x="61" y="374"/>
                  <a:pt x="61" y="373"/>
                </a:cubicBezTo>
                <a:cubicBezTo>
                  <a:pt x="61" y="371"/>
                  <a:pt x="61" y="369"/>
                  <a:pt x="61" y="367"/>
                </a:cubicBezTo>
                <a:cubicBezTo>
                  <a:pt x="61" y="359"/>
                  <a:pt x="61" y="350"/>
                  <a:pt x="62" y="342"/>
                </a:cubicBezTo>
                <a:cubicBezTo>
                  <a:pt x="0" y="307"/>
                  <a:pt x="0" y="307"/>
                  <a:pt x="0" y="307"/>
                </a:cubicBezTo>
                <a:cubicBezTo>
                  <a:pt x="4" y="285"/>
                  <a:pt x="9" y="263"/>
                  <a:pt x="16" y="243"/>
                </a:cubicBezTo>
                <a:cubicBezTo>
                  <a:pt x="86" y="247"/>
                  <a:pt x="86" y="247"/>
                  <a:pt x="86" y="247"/>
                </a:cubicBezTo>
                <a:cubicBezTo>
                  <a:pt x="95" y="227"/>
                  <a:pt x="106" y="209"/>
                  <a:pt x="119" y="191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7" y="124"/>
                  <a:pt x="90" y="122"/>
                  <a:pt x="92" y="119"/>
                </a:cubicBezTo>
                <a:cubicBezTo>
                  <a:pt x="97" y="114"/>
                  <a:pt x="101" y="110"/>
                  <a:pt x="106" y="105"/>
                </a:cubicBezTo>
                <a:cubicBezTo>
                  <a:pt x="113" y="98"/>
                  <a:pt x="120" y="91"/>
                  <a:pt x="128" y="84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89" y="120"/>
                  <a:pt x="190" y="119"/>
                  <a:pt x="190" y="119"/>
                </a:cubicBezTo>
                <a:cubicBezTo>
                  <a:pt x="207" y="106"/>
                  <a:pt x="225" y="96"/>
                  <a:pt x="243" y="88"/>
                </a:cubicBezTo>
                <a:cubicBezTo>
                  <a:pt x="243" y="16"/>
                  <a:pt x="243" y="16"/>
                  <a:pt x="243" y="16"/>
                </a:cubicBezTo>
                <a:cubicBezTo>
                  <a:pt x="262" y="9"/>
                  <a:pt x="282" y="4"/>
                  <a:pt x="303" y="0"/>
                </a:cubicBezTo>
                <a:cubicBezTo>
                  <a:pt x="339" y="62"/>
                  <a:pt x="339" y="62"/>
                  <a:pt x="339" y="62"/>
                </a:cubicBezTo>
                <a:cubicBezTo>
                  <a:pt x="350" y="61"/>
                  <a:pt x="361" y="60"/>
                  <a:pt x="372" y="60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72" y="199"/>
                  <a:pt x="372" y="199"/>
                  <a:pt x="372" y="199"/>
                </a:cubicBezTo>
                <a:cubicBezTo>
                  <a:pt x="373" y="197"/>
                  <a:pt x="374" y="196"/>
                  <a:pt x="375" y="195"/>
                </a:cubicBezTo>
                <a:cubicBezTo>
                  <a:pt x="383" y="187"/>
                  <a:pt x="393" y="183"/>
                  <a:pt x="404" y="183"/>
                </a:cubicBezTo>
                <a:cubicBezTo>
                  <a:pt x="415" y="183"/>
                  <a:pt x="425" y="187"/>
                  <a:pt x="433" y="195"/>
                </a:cubicBezTo>
                <a:cubicBezTo>
                  <a:pt x="441" y="203"/>
                  <a:pt x="445" y="212"/>
                  <a:pt x="445" y="223"/>
                </a:cubicBezTo>
                <a:cubicBezTo>
                  <a:pt x="445" y="235"/>
                  <a:pt x="441" y="244"/>
                  <a:pt x="433" y="252"/>
                </a:cubicBezTo>
                <a:cubicBezTo>
                  <a:pt x="425" y="260"/>
                  <a:pt x="415" y="264"/>
                  <a:pt x="404" y="264"/>
                </a:cubicBezTo>
                <a:cubicBezTo>
                  <a:pt x="393" y="264"/>
                  <a:pt x="383" y="260"/>
                  <a:pt x="375" y="252"/>
                </a:cubicBezTo>
                <a:cubicBezTo>
                  <a:pt x="374" y="251"/>
                  <a:pt x="373" y="250"/>
                  <a:pt x="372" y="248"/>
                </a:cubicBezTo>
                <a:cubicBezTo>
                  <a:pt x="372" y="252"/>
                  <a:pt x="372" y="252"/>
                  <a:pt x="372" y="252"/>
                </a:cubicBezTo>
                <a:lnTo>
                  <a:pt x="372" y="375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latin typeface="Lato Light" charset="0"/>
              <a:ea typeface="微软雅黑 Light" panose="020B0502040204020203" pitchFamily="34" charset="-122"/>
            </a:endParaRPr>
          </a:p>
        </p:txBody>
      </p:sp>
      <p:grpSp>
        <p:nvGrpSpPr>
          <p:cNvPr id="6" name="Group 67">
            <a:extLst>
              <a:ext uri="{FF2B5EF4-FFF2-40B4-BE49-F238E27FC236}">
                <a16:creationId xmlns:a16="http://schemas.microsoft.com/office/drawing/2014/main" id="{CF8DE950-E938-4C69-A390-F7931245749B}"/>
              </a:ext>
            </a:extLst>
          </p:cNvPr>
          <p:cNvGrpSpPr/>
          <p:nvPr/>
        </p:nvGrpSpPr>
        <p:grpSpPr>
          <a:xfrm>
            <a:off x="1239707" y="1107892"/>
            <a:ext cx="357872" cy="361096"/>
            <a:chOff x="5160963" y="6176962"/>
            <a:chExt cx="881063" cy="88900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" name="Freeform 320">
              <a:extLst>
                <a:ext uri="{FF2B5EF4-FFF2-40B4-BE49-F238E27FC236}">
                  <a16:creationId xmlns:a16="http://schemas.microsoft.com/office/drawing/2014/main" id="{13A52EFE-8534-4553-BE20-6CFB3EB5F4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0963" y="6176962"/>
              <a:ext cx="881063" cy="889001"/>
            </a:xfrm>
            <a:custGeom>
              <a:avLst/>
              <a:gdLst>
                <a:gd name="T0" fmla="*/ 231 w 1936"/>
                <a:gd name="T1" fmla="*/ 1888 h 1952"/>
                <a:gd name="T2" fmla="*/ 482 w 1936"/>
                <a:gd name="T3" fmla="*/ 1952 h 1952"/>
                <a:gd name="T4" fmla="*/ 545 w 1936"/>
                <a:gd name="T5" fmla="*/ 1875 h 1952"/>
                <a:gd name="T6" fmla="*/ 475 w 1936"/>
                <a:gd name="T7" fmla="*/ 1536 h 1952"/>
                <a:gd name="T8" fmla="*/ 1219 w 1936"/>
                <a:gd name="T9" fmla="*/ 1952 h 1952"/>
                <a:gd name="T10" fmla="*/ 1920 w 1936"/>
                <a:gd name="T11" fmla="*/ 1305 h 1952"/>
                <a:gd name="T12" fmla="*/ 1822 w 1936"/>
                <a:gd name="T13" fmla="*/ 762 h 1952"/>
                <a:gd name="T14" fmla="*/ 1410 w 1936"/>
                <a:gd name="T15" fmla="*/ 36 h 1952"/>
                <a:gd name="T16" fmla="*/ 892 w 1936"/>
                <a:gd name="T17" fmla="*/ 276 h 1952"/>
                <a:gd name="T18" fmla="*/ 167 w 1936"/>
                <a:gd name="T19" fmla="*/ 753 h 1952"/>
                <a:gd name="T20" fmla="*/ 2 w 1936"/>
                <a:gd name="T21" fmla="*/ 1315 h 1952"/>
                <a:gd name="T22" fmla="*/ 258 w 1936"/>
                <a:gd name="T23" fmla="*/ 1152 h 1952"/>
                <a:gd name="T24" fmla="*/ 322 w 1936"/>
                <a:gd name="T25" fmla="*/ 1472 h 1952"/>
                <a:gd name="T26" fmla="*/ 258 w 1936"/>
                <a:gd name="T27" fmla="*/ 1152 h 1952"/>
                <a:gd name="T28" fmla="*/ 295 w 1936"/>
                <a:gd name="T29" fmla="*/ 1884 h 1952"/>
                <a:gd name="T30" fmla="*/ 393 w 1936"/>
                <a:gd name="T31" fmla="*/ 1536 h 1952"/>
                <a:gd name="T32" fmla="*/ 386 w 1936"/>
                <a:gd name="T33" fmla="*/ 1472 h 1952"/>
                <a:gd name="T34" fmla="*/ 475 w 1936"/>
                <a:gd name="T35" fmla="*/ 1152 h 1952"/>
                <a:gd name="T36" fmla="*/ 898 w 1936"/>
                <a:gd name="T37" fmla="*/ 1057 h 1952"/>
                <a:gd name="T38" fmla="*/ 748 w 1936"/>
                <a:gd name="T39" fmla="*/ 1516 h 1952"/>
                <a:gd name="T40" fmla="*/ 386 w 1936"/>
                <a:gd name="T41" fmla="*/ 1472 h 1952"/>
                <a:gd name="T42" fmla="*/ 1058 w 1936"/>
                <a:gd name="T43" fmla="*/ 1619 h 1952"/>
                <a:gd name="T44" fmla="*/ 962 w 1936"/>
                <a:gd name="T45" fmla="*/ 1036 h 1952"/>
                <a:gd name="T46" fmla="*/ 231 w 1936"/>
                <a:gd name="T47" fmla="*/ 761 h 1952"/>
                <a:gd name="T48" fmla="*/ 875 w 1936"/>
                <a:gd name="T49" fmla="*/ 338 h 1952"/>
                <a:gd name="T50" fmla="*/ 1717 w 1936"/>
                <a:gd name="T51" fmla="*/ 181 h 1952"/>
                <a:gd name="T52" fmla="*/ 1761 w 1936"/>
                <a:gd name="T53" fmla="*/ 909 h 1952"/>
                <a:gd name="T54" fmla="*/ 1168 w 1936"/>
                <a:gd name="T55" fmla="*/ 1885 h 1952"/>
                <a:gd name="T56" fmla="*/ 728 w 1936"/>
                <a:gd name="T57" fmla="*/ 1577 h 1952"/>
                <a:gd name="T58" fmla="*/ 1090 w 1936"/>
                <a:gd name="T59" fmla="*/ 1696 h 1952"/>
                <a:gd name="T60" fmla="*/ 1122 w 1936"/>
                <a:gd name="T61" fmla="*/ 1504 h 1952"/>
                <a:gd name="T62" fmla="*/ 1250 w 1936"/>
                <a:gd name="T63" fmla="*/ 1248 h 1952"/>
                <a:gd name="T64" fmla="*/ 1122 w 1936"/>
                <a:gd name="T65" fmla="*/ 960 h 1952"/>
                <a:gd name="T66" fmla="*/ 1080 w 1936"/>
                <a:gd name="T67" fmla="*/ 929 h 1952"/>
                <a:gd name="T68" fmla="*/ 475 w 1936"/>
                <a:gd name="T69" fmla="*/ 1088 h 1952"/>
                <a:gd name="T70" fmla="*/ 231 w 1936"/>
                <a:gd name="T71" fmla="*/ 761 h 1952"/>
                <a:gd name="T72" fmla="*/ 1186 w 1936"/>
                <a:gd name="T73" fmla="*/ 1248 h 1952"/>
                <a:gd name="T74" fmla="*/ 1122 w 1936"/>
                <a:gd name="T75" fmla="*/ 1440 h 1952"/>
                <a:gd name="T76" fmla="*/ 194 w 1936"/>
                <a:gd name="T77" fmla="*/ 1155 h 1952"/>
                <a:gd name="T78" fmla="*/ 69 w 1936"/>
                <a:gd name="T79" fmla="*/ 1280 h 1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6" h="1952">
                  <a:moveTo>
                    <a:pt x="197" y="1533"/>
                  </a:moveTo>
                  <a:cubicBezTo>
                    <a:pt x="231" y="1888"/>
                    <a:pt x="231" y="1888"/>
                    <a:pt x="231" y="1888"/>
                  </a:cubicBezTo>
                  <a:cubicBezTo>
                    <a:pt x="231" y="1923"/>
                    <a:pt x="260" y="1952"/>
                    <a:pt x="295" y="1952"/>
                  </a:cubicBezTo>
                  <a:cubicBezTo>
                    <a:pt x="482" y="1952"/>
                    <a:pt x="482" y="1952"/>
                    <a:pt x="482" y="1952"/>
                  </a:cubicBezTo>
                  <a:cubicBezTo>
                    <a:pt x="501" y="1952"/>
                    <a:pt x="519" y="1943"/>
                    <a:pt x="531" y="1929"/>
                  </a:cubicBezTo>
                  <a:cubicBezTo>
                    <a:pt x="543" y="1914"/>
                    <a:pt x="549" y="1894"/>
                    <a:pt x="545" y="1875"/>
                  </a:cubicBezTo>
                  <a:cubicBezTo>
                    <a:pt x="459" y="1536"/>
                    <a:pt x="459" y="1536"/>
                    <a:pt x="459" y="1536"/>
                  </a:cubicBezTo>
                  <a:cubicBezTo>
                    <a:pt x="475" y="1536"/>
                    <a:pt x="475" y="1536"/>
                    <a:pt x="475" y="1536"/>
                  </a:cubicBezTo>
                  <a:cubicBezTo>
                    <a:pt x="511" y="1536"/>
                    <a:pt x="546" y="1538"/>
                    <a:pt x="581" y="1543"/>
                  </a:cubicBezTo>
                  <a:cubicBezTo>
                    <a:pt x="696" y="1792"/>
                    <a:pt x="945" y="1952"/>
                    <a:pt x="1219" y="1952"/>
                  </a:cubicBezTo>
                  <a:cubicBezTo>
                    <a:pt x="1240" y="1952"/>
                    <a:pt x="1262" y="1951"/>
                    <a:pt x="1283" y="1949"/>
                  </a:cubicBezTo>
                  <a:cubicBezTo>
                    <a:pt x="1623" y="1915"/>
                    <a:pt x="1890" y="1645"/>
                    <a:pt x="1920" y="1305"/>
                  </a:cubicBezTo>
                  <a:cubicBezTo>
                    <a:pt x="1933" y="1154"/>
                    <a:pt x="1896" y="1003"/>
                    <a:pt x="1815" y="875"/>
                  </a:cubicBezTo>
                  <a:cubicBezTo>
                    <a:pt x="1793" y="840"/>
                    <a:pt x="1796" y="794"/>
                    <a:pt x="1822" y="762"/>
                  </a:cubicBezTo>
                  <a:cubicBezTo>
                    <a:pt x="1902" y="664"/>
                    <a:pt x="1936" y="538"/>
                    <a:pt x="1918" y="414"/>
                  </a:cubicBezTo>
                  <a:cubicBezTo>
                    <a:pt x="1882" y="170"/>
                    <a:pt x="1654" y="0"/>
                    <a:pt x="1410" y="36"/>
                  </a:cubicBezTo>
                  <a:cubicBezTo>
                    <a:pt x="1299" y="52"/>
                    <a:pt x="1199" y="109"/>
                    <a:pt x="1128" y="195"/>
                  </a:cubicBezTo>
                  <a:cubicBezTo>
                    <a:pt x="1072" y="267"/>
                    <a:pt x="980" y="298"/>
                    <a:pt x="892" y="276"/>
                  </a:cubicBezTo>
                  <a:cubicBezTo>
                    <a:pt x="818" y="256"/>
                    <a:pt x="741" y="250"/>
                    <a:pt x="665" y="260"/>
                  </a:cubicBezTo>
                  <a:cubicBezTo>
                    <a:pt x="407" y="295"/>
                    <a:pt x="205" y="496"/>
                    <a:pt x="167" y="753"/>
                  </a:cubicBezTo>
                  <a:cubicBezTo>
                    <a:pt x="152" y="867"/>
                    <a:pt x="171" y="984"/>
                    <a:pt x="223" y="1088"/>
                  </a:cubicBezTo>
                  <a:cubicBezTo>
                    <a:pt x="99" y="1090"/>
                    <a:pt x="0" y="1191"/>
                    <a:pt x="2" y="1315"/>
                  </a:cubicBezTo>
                  <a:cubicBezTo>
                    <a:pt x="4" y="1426"/>
                    <a:pt x="87" y="1519"/>
                    <a:pt x="197" y="1533"/>
                  </a:cubicBezTo>
                  <a:moveTo>
                    <a:pt x="258" y="1152"/>
                  </a:moveTo>
                  <a:cubicBezTo>
                    <a:pt x="322" y="1152"/>
                    <a:pt x="322" y="1152"/>
                    <a:pt x="322" y="1152"/>
                  </a:cubicBezTo>
                  <a:cubicBezTo>
                    <a:pt x="322" y="1472"/>
                    <a:pt x="322" y="1472"/>
                    <a:pt x="322" y="1472"/>
                  </a:cubicBezTo>
                  <a:cubicBezTo>
                    <a:pt x="258" y="1472"/>
                    <a:pt x="258" y="1472"/>
                    <a:pt x="258" y="1472"/>
                  </a:cubicBezTo>
                  <a:lnTo>
                    <a:pt x="258" y="1152"/>
                  </a:lnTo>
                  <a:close/>
                  <a:moveTo>
                    <a:pt x="482" y="1888"/>
                  </a:moveTo>
                  <a:cubicBezTo>
                    <a:pt x="295" y="1884"/>
                    <a:pt x="295" y="1884"/>
                    <a:pt x="295" y="1884"/>
                  </a:cubicBezTo>
                  <a:cubicBezTo>
                    <a:pt x="261" y="1536"/>
                    <a:pt x="261" y="1536"/>
                    <a:pt x="261" y="1536"/>
                  </a:cubicBezTo>
                  <a:cubicBezTo>
                    <a:pt x="393" y="1536"/>
                    <a:pt x="393" y="1536"/>
                    <a:pt x="393" y="1536"/>
                  </a:cubicBezTo>
                  <a:lnTo>
                    <a:pt x="482" y="1888"/>
                  </a:lnTo>
                  <a:close/>
                  <a:moveTo>
                    <a:pt x="386" y="1472"/>
                  </a:moveTo>
                  <a:cubicBezTo>
                    <a:pt x="386" y="1152"/>
                    <a:pt x="386" y="1152"/>
                    <a:pt x="386" y="1152"/>
                  </a:cubicBezTo>
                  <a:cubicBezTo>
                    <a:pt x="475" y="1152"/>
                    <a:pt x="475" y="1152"/>
                    <a:pt x="475" y="1152"/>
                  </a:cubicBezTo>
                  <a:cubicBezTo>
                    <a:pt x="568" y="1152"/>
                    <a:pt x="660" y="1137"/>
                    <a:pt x="748" y="1107"/>
                  </a:cubicBezTo>
                  <a:cubicBezTo>
                    <a:pt x="898" y="1057"/>
                    <a:pt x="898" y="1057"/>
                    <a:pt x="898" y="1057"/>
                  </a:cubicBezTo>
                  <a:cubicBezTo>
                    <a:pt x="898" y="1566"/>
                    <a:pt x="898" y="1566"/>
                    <a:pt x="898" y="1566"/>
                  </a:cubicBezTo>
                  <a:cubicBezTo>
                    <a:pt x="748" y="1516"/>
                    <a:pt x="748" y="1516"/>
                    <a:pt x="748" y="1516"/>
                  </a:cubicBezTo>
                  <a:cubicBezTo>
                    <a:pt x="660" y="1487"/>
                    <a:pt x="568" y="1472"/>
                    <a:pt x="475" y="1472"/>
                  </a:cubicBezTo>
                  <a:lnTo>
                    <a:pt x="386" y="1472"/>
                  </a:lnTo>
                  <a:close/>
                  <a:moveTo>
                    <a:pt x="1058" y="1004"/>
                  </a:moveTo>
                  <a:cubicBezTo>
                    <a:pt x="1058" y="1619"/>
                    <a:pt x="1058" y="1619"/>
                    <a:pt x="1058" y="1619"/>
                  </a:cubicBezTo>
                  <a:cubicBezTo>
                    <a:pt x="962" y="1587"/>
                    <a:pt x="962" y="1587"/>
                    <a:pt x="962" y="1587"/>
                  </a:cubicBezTo>
                  <a:cubicBezTo>
                    <a:pt x="962" y="1036"/>
                    <a:pt x="962" y="1036"/>
                    <a:pt x="962" y="1036"/>
                  </a:cubicBezTo>
                  <a:lnTo>
                    <a:pt x="1058" y="1004"/>
                  </a:lnTo>
                  <a:close/>
                  <a:moveTo>
                    <a:pt x="231" y="761"/>
                  </a:moveTo>
                  <a:cubicBezTo>
                    <a:pt x="270" y="481"/>
                    <a:pt x="528" y="286"/>
                    <a:pt x="808" y="324"/>
                  </a:cubicBezTo>
                  <a:cubicBezTo>
                    <a:pt x="830" y="327"/>
                    <a:pt x="853" y="332"/>
                    <a:pt x="875" y="338"/>
                  </a:cubicBezTo>
                  <a:cubicBezTo>
                    <a:pt x="987" y="367"/>
                    <a:pt x="1106" y="327"/>
                    <a:pt x="1177" y="236"/>
                  </a:cubicBezTo>
                  <a:cubicBezTo>
                    <a:pt x="1311" y="72"/>
                    <a:pt x="1553" y="47"/>
                    <a:pt x="1717" y="181"/>
                  </a:cubicBezTo>
                  <a:cubicBezTo>
                    <a:pt x="1882" y="315"/>
                    <a:pt x="1906" y="557"/>
                    <a:pt x="1772" y="721"/>
                  </a:cubicBezTo>
                  <a:cubicBezTo>
                    <a:pt x="1729" y="775"/>
                    <a:pt x="1724" y="850"/>
                    <a:pt x="1761" y="909"/>
                  </a:cubicBezTo>
                  <a:cubicBezTo>
                    <a:pt x="1834" y="1026"/>
                    <a:pt x="1868" y="1163"/>
                    <a:pt x="1856" y="1300"/>
                  </a:cubicBezTo>
                  <a:cubicBezTo>
                    <a:pt x="1828" y="1652"/>
                    <a:pt x="1520" y="1914"/>
                    <a:pt x="1168" y="1885"/>
                  </a:cubicBezTo>
                  <a:cubicBezTo>
                    <a:pt x="954" y="1868"/>
                    <a:pt x="763" y="1745"/>
                    <a:pt x="660" y="1557"/>
                  </a:cubicBezTo>
                  <a:cubicBezTo>
                    <a:pt x="683" y="1563"/>
                    <a:pt x="706" y="1569"/>
                    <a:pt x="728" y="1577"/>
                  </a:cubicBezTo>
                  <a:cubicBezTo>
                    <a:pt x="1080" y="1694"/>
                    <a:pt x="1080" y="1694"/>
                    <a:pt x="1080" y="1694"/>
                  </a:cubicBezTo>
                  <a:cubicBezTo>
                    <a:pt x="1083" y="1695"/>
                    <a:pt x="1087" y="1696"/>
                    <a:pt x="1090" y="1696"/>
                  </a:cubicBezTo>
                  <a:cubicBezTo>
                    <a:pt x="1108" y="1696"/>
                    <a:pt x="1122" y="1681"/>
                    <a:pt x="1122" y="1664"/>
                  </a:cubicBezTo>
                  <a:cubicBezTo>
                    <a:pt x="1122" y="1504"/>
                    <a:pt x="1122" y="1504"/>
                    <a:pt x="1122" y="1504"/>
                  </a:cubicBezTo>
                  <a:cubicBezTo>
                    <a:pt x="1193" y="1504"/>
                    <a:pt x="1250" y="1446"/>
                    <a:pt x="1250" y="1376"/>
                  </a:cubicBezTo>
                  <a:cubicBezTo>
                    <a:pt x="1250" y="1248"/>
                    <a:pt x="1250" y="1248"/>
                    <a:pt x="1250" y="1248"/>
                  </a:cubicBezTo>
                  <a:cubicBezTo>
                    <a:pt x="1250" y="1177"/>
                    <a:pt x="1193" y="1120"/>
                    <a:pt x="1122" y="1120"/>
                  </a:cubicBezTo>
                  <a:cubicBezTo>
                    <a:pt x="1122" y="960"/>
                    <a:pt x="1122" y="960"/>
                    <a:pt x="1122" y="960"/>
                  </a:cubicBezTo>
                  <a:cubicBezTo>
                    <a:pt x="1122" y="942"/>
                    <a:pt x="1108" y="928"/>
                    <a:pt x="1090" y="928"/>
                  </a:cubicBezTo>
                  <a:cubicBezTo>
                    <a:pt x="1087" y="928"/>
                    <a:pt x="1083" y="928"/>
                    <a:pt x="1080" y="929"/>
                  </a:cubicBezTo>
                  <a:cubicBezTo>
                    <a:pt x="728" y="1047"/>
                    <a:pt x="728" y="1047"/>
                    <a:pt x="728" y="1047"/>
                  </a:cubicBezTo>
                  <a:cubicBezTo>
                    <a:pt x="647" y="1074"/>
                    <a:pt x="561" y="1088"/>
                    <a:pt x="475" y="1088"/>
                  </a:cubicBezTo>
                  <a:cubicBezTo>
                    <a:pt x="295" y="1088"/>
                    <a:pt x="295" y="1088"/>
                    <a:pt x="295" y="1088"/>
                  </a:cubicBezTo>
                  <a:cubicBezTo>
                    <a:pt x="238" y="989"/>
                    <a:pt x="215" y="874"/>
                    <a:pt x="231" y="761"/>
                  </a:cubicBezTo>
                  <a:moveTo>
                    <a:pt x="1122" y="1184"/>
                  </a:moveTo>
                  <a:cubicBezTo>
                    <a:pt x="1158" y="1184"/>
                    <a:pt x="1186" y="1212"/>
                    <a:pt x="1186" y="1248"/>
                  </a:cubicBezTo>
                  <a:cubicBezTo>
                    <a:pt x="1186" y="1376"/>
                    <a:pt x="1186" y="1376"/>
                    <a:pt x="1186" y="1376"/>
                  </a:cubicBezTo>
                  <a:cubicBezTo>
                    <a:pt x="1186" y="1411"/>
                    <a:pt x="1158" y="1440"/>
                    <a:pt x="1122" y="1440"/>
                  </a:cubicBezTo>
                  <a:lnTo>
                    <a:pt x="1122" y="1184"/>
                  </a:lnTo>
                  <a:close/>
                  <a:moveTo>
                    <a:pt x="194" y="1155"/>
                  </a:moveTo>
                  <a:cubicBezTo>
                    <a:pt x="194" y="1468"/>
                    <a:pt x="194" y="1468"/>
                    <a:pt x="194" y="1468"/>
                  </a:cubicBezTo>
                  <a:cubicBezTo>
                    <a:pt x="108" y="1451"/>
                    <a:pt x="52" y="1366"/>
                    <a:pt x="69" y="1280"/>
                  </a:cubicBezTo>
                  <a:cubicBezTo>
                    <a:pt x="82" y="1217"/>
                    <a:pt x="131" y="1168"/>
                    <a:pt x="194" y="11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321">
              <a:extLst>
                <a:ext uri="{FF2B5EF4-FFF2-40B4-BE49-F238E27FC236}">
                  <a16:creationId xmlns:a16="http://schemas.microsoft.com/office/drawing/2014/main" id="{C6F35182-9181-4663-BDBF-63F9DAFE0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5750" y="6789738"/>
              <a:ext cx="58738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322">
              <a:extLst>
                <a:ext uri="{FF2B5EF4-FFF2-40B4-BE49-F238E27FC236}">
                  <a16:creationId xmlns:a16="http://schemas.microsoft.com/office/drawing/2014/main" id="{D87431FB-1D38-4756-9F1E-EE833ED96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5750" y="6731000"/>
              <a:ext cx="58738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323">
              <a:extLst>
                <a:ext uri="{FF2B5EF4-FFF2-40B4-BE49-F238E27FC236}">
                  <a16:creationId xmlns:a16="http://schemas.microsoft.com/office/drawing/2014/main" id="{FCDC6068-C600-4C4E-B3C2-A68829E64D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88025" y="6321425"/>
              <a:ext cx="119063" cy="147638"/>
            </a:xfrm>
            <a:custGeom>
              <a:avLst/>
              <a:gdLst>
                <a:gd name="T0" fmla="*/ 17 w 261"/>
                <a:gd name="T1" fmla="*/ 321 h 326"/>
                <a:gd name="T2" fmla="*/ 50 w 261"/>
                <a:gd name="T3" fmla="*/ 319 h 326"/>
                <a:gd name="T4" fmla="*/ 242 w 261"/>
                <a:gd name="T5" fmla="*/ 191 h 326"/>
                <a:gd name="T6" fmla="*/ 251 w 261"/>
                <a:gd name="T7" fmla="*/ 147 h 326"/>
                <a:gd name="T8" fmla="*/ 242 w 261"/>
                <a:gd name="T9" fmla="*/ 138 h 326"/>
                <a:gd name="T10" fmla="*/ 50 w 261"/>
                <a:gd name="T11" fmla="*/ 10 h 326"/>
                <a:gd name="T12" fmla="*/ 6 w 261"/>
                <a:gd name="T13" fmla="*/ 19 h 326"/>
                <a:gd name="T14" fmla="*/ 0 w 261"/>
                <a:gd name="T15" fmla="*/ 37 h 326"/>
                <a:gd name="T16" fmla="*/ 0 w 261"/>
                <a:gd name="T17" fmla="*/ 293 h 326"/>
                <a:gd name="T18" fmla="*/ 17 w 261"/>
                <a:gd name="T19" fmla="*/ 321 h 326"/>
                <a:gd name="T20" fmla="*/ 64 w 261"/>
                <a:gd name="T21" fmla="*/ 96 h 326"/>
                <a:gd name="T22" fmla="*/ 167 w 261"/>
                <a:gd name="T23" fmla="*/ 165 h 326"/>
                <a:gd name="T24" fmla="*/ 64 w 261"/>
                <a:gd name="T25" fmla="*/ 233 h 326"/>
                <a:gd name="T26" fmla="*/ 64 w 261"/>
                <a:gd name="T27" fmla="*/ 9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1" h="326">
                  <a:moveTo>
                    <a:pt x="17" y="321"/>
                  </a:moveTo>
                  <a:cubicBezTo>
                    <a:pt x="28" y="326"/>
                    <a:pt x="40" y="326"/>
                    <a:pt x="50" y="319"/>
                  </a:cubicBezTo>
                  <a:cubicBezTo>
                    <a:pt x="242" y="191"/>
                    <a:pt x="242" y="191"/>
                    <a:pt x="242" y="191"/>
                  </a:cubicBezTo>
                  <a:cubicBezTo>
                    <a:pt x="257" y="181"/>
                    <a:pt x="261" y="162"/>
                    <a:pt x="251" y="147"/>
                  </a:cubicBezTo>
                  <a:cubicBezTo>
                    <a:pt x="248" y="143"/>
                    <a:pt x="245" y="140"/>
                    <a:pt x="242" y="138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35" y="0"/>
                    <a:pt x="15" y="4"/>
                    <a:pt x="6" y="19"/>
                  </a:cubicBezTo>
                  <a:cubicBezTo>
                    <a:pt x="2" y="24"/>
                    <a:pt x="0" y="30"/>
                    <a:pt x="0" y="37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04"/>
                    <a:pt x="7" y="315"/>
                    <a:pt x="17" y="321"/>
                  </a:cubicBezTo>
                  <a:moveTo>
                    <a:pt x="64" y="96"/>
                  </a:moveTo>
                  <a:cubicBezTo>
                    <a:pt x="167" y="165"/>
                    <a:pt x="167" y="165"/>
                    <a:pt x="167" y="165"/>
                  </a:cubicBezTo>
                  <a:cubicBezTo>
                    <a:pt x="64" y="233"/>
                    <a:pt x="64" y="233"/>
                    <a:pt x="64" y="233"/>
                  </a:cubicBezTo>
                  <a:lnTo>
                    <a:pt x="64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324">
              <a:extLst>
                <a:ext uri="{FF2B5EF4-FFF2-40B4-BE49-F238E27FC236}">
                  <a16:creationId xmlns:a16="http://schemas.microsoft.com/office/drawing/2014/main" id="{B6E08456-7EED-41F0-B49A-554E0820DB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00713" y="6264275"/>
              <a:ext cx="261938" cy="261938"/>
            </a:xfrm>
            <a:custGeom>
              <a:avLst/>
              <a:gdLst>
                <a:gd name="T0" fmla="*/ 288 w 576"/>
                <a:gd name="T1" fmla="*/ 576 h 576"/>
                <a:gd name="T2" fmla="*/ 576 w 576"/>
                <a:gd name="T3" fmla="*/ 288 h 576"/>
                <a:gd name="T4" fmla="*/ 288 w 576"/>
                <a:gd name="T5" fmla="*/ 0 h 576"/>
                <a:gd name="T6" fmla="*/ 0 w 576"/>
                <a:gd name="T7" fmla="*/ 288 h 576"/>
                <a:gd name="T8" fmla="*/ 288 w 576"/>
                <a:gd name="T9" fmla="*/ 576 h 576"/>
                <a:gd name="T10" fmla="*/ 288 w 576"/>
                <a:gd name="T11" fmla="*/ 64 h 576"/>
                <a:gd name="T12" fmla="*/ 512 w 576"/>
                <a:gd name="T13" fmla="*/ 288 h 576"/>
                <a:gd name="T14" fmla="*/ 288 w 576"/>
                <a:gd name="T15" fmla="*/ 512 h 576"/>
                <a:gd name="T16" fmla="*/ 64 w 576"/>
                <a:gd name="T17" fmla="*/ 288 h 576"/>
                <a:gd name="T18" fmla="*/ 288 w 576"/>
                <a:gd name="T19" fmla="*/ 6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" h="576">
                  <a:moveTo>
                    <a:pt x="288" y="576"/>
                  </a:moveTo>
                  <a:cubicBezTo>
                    <a:pt x="447" y="576"/>
                    <a:pt x="576" y="447"/>
                    <a:pt x="576" y="288"/>
                  </a:cubicBezTo>
                  <a:cubicBezTo>
                    <a:pt x="576" y="128"/>
                    <a:pt x="447" y="0"/>
                    <a:pt x="288" y="0"/>
                  </a:cubicBezTo>
                  <a:cubicBezTo>
                    <a:pt x="129" y="0"/>
                    <a:pt x="0" y="128"/>
                    <a:pt x="0" y="288"/>
                  </a:cubicBezTo>
                  <a:cubicBezTo>
                    <a:pt x="0" y="447"/>
                    <a:pt x="129" y="575"/>
                    <a:pt x="288" y="576"/>
                  </a:cubicBezTo>
                  <a:moveTo>
                    <a:pt x="288" y="64"/>
                  </a:moveTo>
                  <a:cubicBezTo>
                    <a:pt x="412" y="64"/>
                    <a:pt x="512" y="164"/>
                    <a:pt x="512" y="288"/>
                  </a:cubicBezTo>
                  <a:cubicBezTo>
                    <a:pt x="512" y="411"/>
                    <a:pt x="412" y="512"/>
                    <a:pt x="288" y="512"/>
                  </a:cubicBezTo>
                  <a:cubicBezTo>
                    <a:pt x="164" y="512"/>
                    <a:pt x="64" y="411"/>
                    <a:pt x="64" y="288"/>
                  </a:cubicBezTo>
                  <a:cubicBezTo>
                    <a:pt x="64" y="164"/>
                    <a:pt x="165" y="64"/>
                    <a:pt x="288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325">
              <a:extLst>
                <a:ext uri="{FF2B5EF4-FFF2-40B4-BE49-F238E27FC236}">
                  <a16:creationId xmlns:a16="http://schemas.microsoft.com/office/drawing/2014/main" id="{80C04C4E-369B-4E9F-BDD1-AE260E1928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22888" y="6351588"/>
              <a:ext cx="261938" cy="277813"/>
            </a:xfrm>
            <a:custGeom>
              <a:avLst/>
              <a:gdLst>
                <a:gd name="T0" fmla="*/ 32 w 576"/>
                <a:gd name="T1" fmla="*/ 608 h 608"/>
                <a:gd name="T2" fmla="*/ 160 w 576"/>
                <a:gd name="T3" fmla="*/ 608 h 608"/>
                <a:gd name="T4" fmla="*/ 192 w 576"/>
                <a:gd name="T5" fmla="*/ 576 h 608"/>
                <a:gd name="T6" fmla="*/ 480 w 576"/>
                <a:gd name="T7" fmla="*/ 576 h 608"/>
                <a:gd name="T8" fmla="*/ 576 w 576"/>
                <a:gd name="T9" fmla="*/ 480 h 608"/>
                <a:gd name="T10" fmla="*/ 576 w 576"/>
                <a:gd name="T11" fmla="*/ 320 h 608"/>
                <a:gd name="T12" fmla="*/ 480 w 576"/>
                <a:gd name="T13" fmla="*/ 224 h 608"/>
                <a:gd name="T14" fmla="*/ 448 w 576"/>
                <a:gd name="T15" fmla="*/ 224 h 608"/>
                <a:gd name="T16" fmla="*/ 416 w 576"/>
                <a:gd name="T17" fmla="*/ 192 h 608"/>
                <a:gd name="T18" fmla="*/ 416 w 576"/>
                <a:gd name="T19" fmla="*/ 96 h 608"/>
                <a:gd name="T20" fmla="*/ 320 w 576"/>
                <a:gd name="T21" fmla="*/ 0 h 608"/>
                <a:gd name="T22" fmla="*/ 224 w 576"/>
                <a:gd name="T23" fmla="*/ 96 h 608"/>
                <a:gd name="T24" fmla="*/ 224 w 576"/>
                <a:gd name="T25" fmla="*/ 192 h 608"/>
                <a:gd name="T26" fmla="*/ 192 w 576"/>
                <a:gd name="T27" fmla="*/ 224 h 608"/>
                <a:gd name="T28" fmla="*/ 160 w 576"/>
                <a:gd name="T29" fmla="*/ 192 h 608"/>
                <a:gd name="T30" fmla="*/ 32 w 576"/>
                <a:gd name="T31" fmla="*/ 192 h 608"/>
                <a:gd name="T32" fmla="*/ 0 w 576"/>
                <a:gd name="T33" fmla="*/ 224 h 608"/>
                <a:gd name="T34" fmla="*/ 0 w 576"/>
                <a:gd name="T35" fmla="*/ 576 h 608"/>
                <a:gd name="T36" fmla="*/ 32 w 576"/>
                <a:gd name="T37" fmla="*/ 608 h 608"/>
                <a:gd name="T38" fmla="*/ 288 w 576"/>
                <a:gd name="T39" fmla="*/ 192 h 608"/>
                <a:gd name="T40" fmla="*/ 288 w 576"/>
                <a:gd name="T41" fmla="*/ 96 h 608"/>
                <a:gd name="T42" fmla="*/ 320 w 576"/>
                <a:gd name="T43" fmla="*/ 64 h 608"/>
                <a:gd name="T44" fmla="*/ 352 w 576"/>
                <a:gd name="T45" fmla="*/ 96 h 608"/>
                <a:gd name="T46" fmla="*/ 352 w 576"/>
                <a:gd name="T47" fmla="*/ 192 h 608"/>
                <a:gd name="T48" fmla="*/ 448 w 576"/>
                <a:gd name="T49" fmla="*/ 288 h 608"/>
                <a:gd name="T50" fmla="*/ 480 w 576"/>
                <a:gd name="T51" fmla="*/ 288 h 608"/>
                <a:gd name="T52" fmla="*/ 512 w 576"/>
                <a:gd name="T53" fmla="*/ 320 h 608"/>
                <a:gd name="T54" fmla="*/ 512 w 576"/>
                <a:gd name="T55" fmla="*/ 480 h 608"/>
                <a:gd name="T56" fmla="*/ 480 w 576"/>
                <a:gd name="T57" fmla="*/ 512 h 608"/>
                <a:gd name="T58" fmla="*/ 192 w 576"/>
                <a:gd name="T59" fmla="*/ 512 h 608"/>
                <a:gd name="T60" fmla="*/ 192 w 576"/>
                <a:gd name="T61" fmla="*/ 288 h 608"/>
                <a:gd name="T62" fmla="*/ 288 w 576"/>
                <a:gd name="T63" fmla="*/ 192 h 608"/>
                <a:gd name="T64" fmla="*/ 64 w 576"/>
                <a:gd name="T65" fmla="*/ 256 h 608"/>
                <a:gd name="T66" fmla="*/ 128 w 576"/>
                <a:gd name="T67" fmla="*/ 256 h 608"/>
                <a:gd name="T68" fmla="*/ 128 w 576"/>
                <a:gd name="T69" fmla="*/ 544 h 608"/>
                <a:gd name="T70" fmla="*/ 64 w 576"/>
                <a:gd name="T71" fmla="*/ 544 h 608"/>
                <a:gd name="T72" fmla="*/ 64 w 576"/>
                <a:gd name="T73" fmla="*/ 25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6" h="608">
                  <a:moveTo>
                    <a:pt x="32" y="608"/>
                  </a:moveTo>
                  <a:cubicBezTo>
                    <a:pt x="160" y="608"/>
                    <a:pt x="160" y="608"/>
                    <a:pt x="160" y="608"/>
                  </a:cubicBezTo>
                  <a:cubicBezTo>
                    <a:pt x="178" y="608"/>
                    <a:pt x="192" y="593"/>
                    <a:pt x="192" y="576"/>
                  </a:cubicBezTo>
                  <a:cubicBezTo>
                    <a:pt x="480" y="576"/>
                    <a:pt x="480" y="576"/>
                    <a:pt x="480" y="576"/>
                  </a:cubicBezTo>
                  <a:cubicBezTo>
                    <a:pt x="533" y="576"/>
                    <a:pt x="576" y="533"/>
                    <a:pt x="576" y="480"/>
                  </a:cubicBezTo>
                  <a:cubicBezTo>
                    <a:pt x="576" y="320"/>
                    <a:pt x="576" y="320"/>
                    <a:pt x="576" y="320"/>
                  </a:cubicBezTo>
                  <a:cubicBezTo>
                    <a:pt x="576" y="267"/>
                    <a:pt x="533" y="224"/>
                    <a:pt x="480" y="22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31" y="224"/>
                    <a:pt x="416" y="209"/>
                    <a:pt x="416" y="192"/>
                  </a:cubicBezTo>
                  <a:cubicBezTo>
                    <a:pt x="416" y="96"/>
                    <a:pt x="416" y="96"/>
                    <a:pt x="416" y="96"/>
                  </a:cubicBezTo>
                  <a:cubicBezTo>
                    <a:pt x="416" y="43"/>
                    <a:pt x="373" y="0"/>
                    <a:pt x="320" y="0"/>
                  </a:cubicBezTo>
                  <a:cubicBezTo>
                    <a:pt x="267" y="0"/>
                    <a:pt x="224" y="43"/>
                    <a:pt x="224" y="96"/>
                  </a:cubicBezTo>
                  <a:cubicBezTo>
                    <a:pt x="224" y="192"/>
                    <a:pt x="224" y="192"/>
                    <a:pt x="224" y="192"/>
                  </a:cubicBezTo>
                  <a:cubicBezTo>
                    <a:pt x="224" y="209"/>
                    <a:pt x="210" y="224"/>
                    <a:pt x="192" y="224"/>
                  </a:cubicBezTo>
                  <a:cubicBezTo>
                    <a:pt x="192" y="206"/>
                    <a:pt x="178" y="192"/>
                    <a:pt x="160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15" y="192"/>
                    <a:pt x="0" y="206"/>
                    <a:pt x="0" y="224"/>
                  </a:cubicBezTo>
                  <a:cubicBezTo>
                    <a:pt x="0" y="576"/>
                    <a:pt x="0" y="576"/>
                    <a:pt x="0" y="576"/>
                  </a:cubicBezTo>
                  <a:cubicBezTo>
                    <a:pt x="0" y="593"/>
                    <a:pt x="15" y="608"/>
                    <a:pt x="32" y="608"/>
                  </a:cubicBezTo>
                  <a:moveTo>
                    <a:pt x="288" y="192"/>
                  </a:moveTo>
                  <a:cubicBezTo>
                    <a:pt x="288" y="96"/>
                    <a:pt x="288" y="96"/>
                    <a:pt x="288" y="96"/>
                  </a:cubicBezTo>
                  <a:cubicBezTo>
                    <a:pt x="288" y="78"/>
                    <a:pt x="303" y="64"/>
                    <a:pt x="320" y="64"/>
                  </a:cubicBezTo>
                  <a:cubicBezTo>
                    <a:pt x="338" y="64"/>
                    <a:pt x="352" y="78"/>
                    <a:pt x="352" y="96"/>
                  </a:cubicBezTo>
                  <a:cubicBezTo>
                    <a:pt x="352" y="192"/>
                    <a:pt x="352" y="192"/>
                    <a:pt x="352" y="192"/>
                  </a:cubicBezTo>
                  <a:cubicBezTo>
                    <a:pt x="352" y="245"/>
                    <a:pt x="395" y="288"/>
                    <a:pt x="448" y="288"/>
                  </a:cubicBezTo>
                  <a:cubicBezTo>
                    <a:pt x="480" y="288"/>
                    <a:pt x="480" y="288"/>
                    <a:pt x="480" y="288"/>
                  </a:cubicBezTo>
                  <a:cubicBezTo>
                    <a:pt x="498" y="288"/>
                    <a:pt x="512" y="302"/>
                    <a:pt x="512" y="320"/>
                  </a:cubicBezTo>
                  <a:cubicBezTo>
                    <a:pt x="512" y="480"/>
                    <a:pt x="512" y="480"/>
                    <a:pt x="512" y="480"/>
                  </a:cubicBezTo>
                  <a:cubicBezTo>
                    <a:pt x="512" y="497"/>
                    <a:pt x="498" y="512"/>
                    <a:pt x="480" y="512"/>
                  </a:cubicBezTo>
                  <a:cubicBezTo>
                    <a:pt x="192" y="512"/>
                    <a:pt x="192" y="512"/>
                    <a:pt x="192" y="512"/>
                  </a:cubicBezTo>
                  <a:cubicBezTo>
                    <a:pt x="192" y="288"/>
                    <a:pt x="192" y="288"/>
                    <a:pt x="192" y="288"/>
                  </a:cubicBezTo>
                  <a:cubicBezTo>
                    <a:pt x="245" y="288"/>
                    <a:pt x="288" y="245"/>
                    <a:pt x="288" y="192"/>
                  </a:cubicBezTo>
                  <a:moveTo>
                    <a:pt x="64" y="256"/>
                  </a:moveTo>
                  <a:cubicBezTo>
                    <a:pt x="128" y="256"/>
                    <a:pt x="128" y="256"/>
                    <a:pt x="128" y="256"/>
                  </a:cubicBezTo>
                  <a:cubicBezTo>
                    <a:pt x="128" y="544"/>
                    <a:pt x="128" y="544"/>
                    <a:pt x="128" y="544"/>
                  </a:cubicBezTo>
                  <a:cubicBezTo>
                    <a:pt x="64" y="544"/>
                    <a:pt x="64" y="544"/>
                    <a:pt x="64" y="544"/>
                  </a:cubicBezTo>
                  <a:lnTo>
                    <a:pt x="64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326">
              <a:extLst>
                <a:ext uri="{FF2B5EF4-FFF2-40B4-BE49-F238E27FC236}">
                  <a16:creationId xmlns:a16="http://schemas.microsoft.com/office/drawing/2014/main" id="{E752906E-A8C9-42C0-AB84-4D297BF05B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2788" y="6697663"/>
              <a:ext cx="188913" cy="157163"/>
            </a:xfrm>
            <a:custGeom>
              <a:avLst/>
              <a:gdLst>
                <a:gd name="T0" fmla="*/ 241 w 414"/>
                <a:gd name="T1" fmla="*/ 26 h 346"/>
                <a:gd name="T2" fmla="*/ 207 w 414"/>
                <a:gd name="T3" fmla="*/ 49 h 346"/>
                <a:gd name="T4" fmla="*/ 172 w 414"/>
                <a:gd name="T5" fmla="*/ 26 h 346"/>
                <a:gd name="T6" fmla="*/ 51 w 414"/>
                <a:gd name="T7" fmla="*/ 38 h 346"/>
                <a:gd name="T8" fmla="*/ 37 w 414"/>
                <a:gd name="T9" fmla="*/ 51 h 346"/>
                <a:gd name="T10" fmla="*/ 37 w 414"/>
                <a:gd name="T11" fmla="*/ 187 h 346"/>
                <a:gd name="T12" fmla="*/ 184 w 414"/>
                <a:gd name="T13" fmla="*/ 334 h 346"/>
                <a:gd name="T14" fmla="*/ 229 w 414"/>
                <a:gd name="T15" fmla="*/ 334 h 346"/>
                <a:gd name="T16" fmla="*/ 376 w 414"/>
                <a:gd name="T17" fmla="*/ 187 h 346"/>
                <a:gd name="T18" fmla="*/ 376 w 414"/>
                <a:gd name="T19" fmla="*/ 51 h 346"/>
                <a:gd name="T20" fmla="*/ 362 w 414"/>
                <a:gd name="T21" fmla="*/ 38 h 346"/>
                <a:gd name="T22" fmla="*/ 241 w 414"/>
                <a:gd name="T23" fmla="*/ 26 h 346"/>
                <a:gd name="T24" fmla="*/ 317 w 414"/>
                <a:gd name="T25" fmla="*/ 83 h 346"/>
                <a:gd name="T26" fmla="*/ 331 w 414"/>
                <a:gd name="T27" fmla="*/ 96 h 346"/>
                <a:gd name="T28" fmla="*/ 331 w 414"/>
                <a:gd name="T29" fmla="*/ 142 h 346"/>
                <a:gd name="T30" fmla="*/ 331 w 414"/>
                <a:gd name="T31" fmla="*/ 142 h 346"/>
                <a:gd name="T32" fmla="*/ 207 w 414"/>
                <a:gd name="T33" fmla="*/ 266 h 346"/>
                <a:gd name="T34" fmla="*/ 83 w 414"/>
                <a:gd name="T35" fmla="*/ 142 h 346"/>
                <a:gd name="T36" fmla="*/ 83 w 414"/>
                <a:gd name="T37" fmla="*/ 97 h 346"/>
                <a:gd name="T38" fmla="*/ 96 w 414"/>
                <a:gd name="T39" fmla="*/ 83 h 346"/>
                <a:gd name="T40" fmla="*/ 137 w 414"/>
                <a:gd name="T41" fmla="*/ 79 h 346"/>
                <a:gd name="T42" fmla="*/ 189 w 414"/>
                <a:gd name="T43" fmla="*/ 114 h 346"/>
                <a:gd name="T44" fmla="*/ 224 w 414"/>
                <a:gd name="T45" fmla="*/ 114 h 346"/>
                <a:gd name="T46" fmla="*/ 277 w 414"/>
                <a:gd name="T47" fmla="*/ 79 h 346"/>
                <a:gd name="T48" fmla="*/ 317 w 414"/>
                <a:gd name="T49" fmla="*/ 83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4" h="346">
                  <a:moveTo>
                    <a:pt x="241" y="26"/>
                  </a:moveTo>
                  <a:cubicBezTo>
                    <a:pt x="207" y="49"/>
                    <a:pt x="207" y="49"/>
                    <a:pt x="207" y="49"/>
                  </a:cubicBezTo>
                  <a:cubicBezTo>
                    <a:pt x="172" y="26"/>
                    <a:pt x="172" y="26"/>
                    <a:pt x="172" y="26"/>
                  </a:cubicBezTo>
                  <a:cubicBezTo>
                    <a:pt x="134" y="0"/>
                    <a:pt x="83" y="5"/>
                    <a:pt x="51" y="38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0" y="89"/>
                    <a:pt x="0" y="149"/>
                    <a:pt x="37" y="187"/>
                  </a:cubicBezTo>
                  <a:cubicBezTo>
                    <a:pt x="184" y="334"/>
                    <a:pt x="184" y="334"/>
                    <a:pt x="184" y="334"/>
                  </a:cubicBezTo>
                  <a:cubicBezTo>
                    <a:pt x="197" y="346"/>
                    <a:pt x="217" y="346"/>
                    <a:pt x="229" y="334"/>
                  </a:cubicBezTo>
                  <a:cubicBezTo>
                    <a:pt x="376" y="187"/>
                    <a:pt x="376" y="187"/>
                    <a:pt x="376" y="187"/>
                  </a:cubicBezTo>
                  <a:cubicBezTo>
                    <a:pt x="414" y="149"/>
                    <a:pt x="414" y="89"/>
                    <a:pt x="376" y="51"/>
                  </a:cubicBezTo>
                  <a:cubicBezTo>
                    <a:pt x="362" y="38"/>
                    <a:pt x="362" y="38"/>
                    <a:pt x="362" y="38"/>
                  </a:cubicBezTo>
                  <a:cubicBezTo>
                    <a:pt x="330" y="5"/>
                    <a:pt x="279" y="0"/>
                    <a:pt x="241" y="26"/>
                  </a:cubicBezTo>
                  <a:moveTo>
                    <a:pt x="317" y="83"/>
                  </a:moveTo>
                  <a:cubicBezTo>
                    <a:pt x="331" y="96"/>
                    <a:pt x="331" y="96"/>
                    <a:pt x="331" y="96"/>
                  </a:cubicBezTo>
                  <a:cubicBezTo>
                    <a:pt x="343" y="109"/>
                    <a:pt x="343" y="129"/>
                    <a:pt x="331" y="142"/>
                  </a:cubicBezTo>
                  <a:cubicBezTo>
                    <a:pt x="331" y="142"/>
                    <a:pt x="331" y="142"/>
                    <a:pt x="331" y="142"/>
                  </a:cubicBezTo>
                  <a:cubicBezTo>
                    <a:pt x="207" y="266"/>
                    <a:pt x="207" y="266"/>
                    <a:pt x="207" y="266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70" y="129"/>
                    <a:pt x="70" y="109"/>
                    <a:pt x="83" y="97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107" y="72"/>
                    <a:pt x="124" y="70"/>
                    <a:pt x="137" y="79"/>
                  </a:cubicBezTo>
                  <a:cubicBezTo>
                    <a:pt x="189" y="114"/>
                    <a:pt x="189" y="114"/>
                    <a:pt x="189" y="114"/>
                  </a:cubicBezTo>
                  <a:cubicBezTo>
                    <a:pt x="200" y="121"/>
                    <a:pt x="214" y="121"/>
                    <a:pt x="224" y="114"/>
                  </a:cubicBezTo>
                  <a:cubicBezTo>
                    <a:pt x="277" y="79"/>
                    <a:pt x="277" y="79"/>
                    <a:pt x="277" y="79"/>
                  </a:cubicBezTo>
                  <a:cubicBezTo>
                    <a:pt x="290" y="70"/>
                    <a:pt x="306" y="72"/>
                    <a:pt x="317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327">
              <a:extLst>
                <a:ext uri="{FF2B5EF4-FFF2-40B4-BE49-F238E27FC236}">
                  <a16:creationId xmlns:a16="http://schemas.microsoft.com/office/drawing/2014/main" id="{5ABD1B49-51CB-4060-A7DC-86CE5C5B3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000" y="6581775"/>
              <a:ext cx="42863" cy="65088"/>
            </a:xfrm>
            <a:custGeom>
              <a:avLst/>
              <a:gdLst>
                <a:gd name="T0" fmla="*/ 0 w 27"/>
                <a:gd name="T1" fmla="*/ 37 h 41"/>
                <a:gd name="T2" fmla="*/ 10 w 27"/>
                <a:gd name="T3" fmla="*/ 0 h 41"/>
                <a:gd name="T4" fmla="*/ 27 w 27"/>
                <a:gd name="T5" fmla="*/ 4 h 41"/>
                <a:gd name="T6" fmla="*/ 18 w 27"/>
                <a:gd name="T7" fmla="*/ 41 h 41"/>
                <a:gd name="T8" fmla="*/ 0 w 27"/>
                <a:gd name="T9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1">
                  <a:moveTo>
                    <a:pt x="0" y="37"/>
                  </a:moveTo>
                  <a:lnTo>
                    <a:pt x="10" y="0"/>
                  </a:lnTo>
                  <a:lnTo>
                    <a:pt x="27" y="4"/>
                  </a:lnTo>
                  <a:lnTo>
                    <a:pt x="18" y="41"/>
                  </a:ln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328">
              <a:extLst>
                <a:ext uri="{FF2B5EF4-FFF2-40B4-BE49-F238E27FC236}">
                  <a16:creationId xmlns:a16="http://schemas.microsoft.com/office/drawing/2014/main" id="{77F28136-500A-454D-BD76-8F43E8797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3100" y="6630988"/>
              <a:ext cx="71438" cy="53975"/>
            </a:xfrm>
            <a:custGeom>
              <a:avLst/>
              <a:gdLst>
                <a:gd name="T0" fmla="*/ 0 w 45"/>
                <a:gd name="T1" fmla="*/ 18 h 34"/>
                <a:gd name="T2" fmla="*/ 36 w 45"/>
                <a:gd name="T3" fmla="*/ 0 h 34"/>
                <a:gd name="T4" fmla="*/ 45 w 45"/>
                <a:gd name="T5" fmla="*/ 16 h 34"/>
                <a:gd name="T6" fmla="*/ 8 w 45"/>
                <a:gd name="T7" fmla="*/ 34 h 34"/>
                <a:gd name="T8" fmla="*/ 0 w 45"/>
                <a:gd name="T9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4">
                  <a:moveTo>
                    <a:pt x="0" y="18"/>
                  </a:moveTo>
                  <a:lnTo>
                    <a:pt x="36" y="0"/>
                  </a:lnTo>
                  <a:lnTo>
                    <a:pt x="45" y="16"/>
                  </a:lnTo>
                  <a:lnTo>
                    <a:pt x="8" y="34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29">
              <a:extLst>
                <a:ext uri="{FF2B5EF4-FFF2-40B4-BE49-F238E27FC236}">
                  <a16:creationId xmlns:a16="http://schemas.microsoft.com/office/drawing/2014/main" id="{86DDDCB2-20F7-46F7-B92B-CFD4505B7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000" y="6916738"/>
              <a:ext cx="42863" cy="65088"/>
            </a:xfrm>
            <a:custGeom>
              <a:avLst/>
              <a:gdLst>
                <a:gd name="T0" fmla="*/ 0 w 27"/>
                <a:gd name="T1" fmla="*/ 4 h 41"/>
                <a:gd name="T2" fmla="*/ 18 w 27"/>
                <a:gd name="T3" fmla="*/ 0 h 41"/>
                <a:gd name="T4" fmla="*/ 27 w 27"/>
                <a:gd name="T5" fmla="*/ 36 h 41"/>
                <a:gd name="T6" fmla="*/ 10 w 27"/>
                <a:gd name="T7" fmla="*/ 41 h 41"/>
                <a:gd name="T8" fmla="*/ 0 w 27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1">
                  <a:moveTo>
                    <a:pt x="0" y="4"/>
                  </a:moveTo>
                  <a:lnTo>
                    <a:pt x="18" y="0"/>
                  </a:lnTo>
                  <a:lnTo>
                    <a:pt x="27" y="36"/>
                  </a:lnTo>
                  <a:lnTo>
                    <a:pt x="10" y="41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330">
              <a:extLst>
                <a:ext uri="{FF2B5EF4-FFF2-40B4-BE49-F238E27FC236}">
                  <a16:creationId xmlns:a16="http://schemas.microsoft.com/office/drawing/2014/main" id="{1B687F23-18BD-4BFE-95C7-93DD67CF7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3100" y="6877050"/>
              <a:ext cx="71438" cy="55563"/>
            </a:xfrm>
            <a:custGeom>
              <a:avLst/>
              <a:gdLst>
                <a:gd name="T0" fmla="*/ 0 w 45"/>
                <a:gd name="T1" fmla="*/ 17 h 35"/>
                <a:gd name="T2" fmla="*/ 8 w 45"/>
                <a:gd name="T3" fmla="*/ 0 h 35"/>
                <a:gd name="T4" fmla="*/ 45 w 45"/>
                <a:gd name="T5" fmla="*/ 19 h 35"/>
                <a:gd name="T6" fmla="*/ 36 w 45"/>
                <a:gd name="T7" fmla="*/ 35 h 35"/>
                <a:gd name="T8" fmla="*/ 0 w 45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5">
                  <a:moveTo>
                    <a:pt x="0" y="17"/>
                  </a:moveTo>
                  <a:lnTo>
                    <a:pt x="8" y="0"/>
                  </a:lnTo>
                  <a:lnTo>
                    <a:pt x="45" y="19"/>
                  </a:lnTo>
                  <a:lnTo>
                    <a:pt x="36" y="35"/>
                  </a:ln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331">
              <a:extLst>
                <a:ext uri="{FF2B5EF4-FFF2-40B4-BE49-F238E27FC236}">
                  <a16:creationId xmlns:a16="http://schemas.microsoft.com/office/drawing/2014/main" id="{9486CFF5-E717-4E73-AB61-DF59AA5B8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6838" y="6235700"/>
              <a:ext cx="334963" cy="349250"/>
            </a:xfrm>
            <a:custGeom>
              <a:avLst/>
              <a:gdLst>
                <a:gd name="T0" fmla="*/ 0 w 736"/>
                <a:gd name="T1" fmla="*/ 768 h 768"/>
                <a:gd name="T2" fmla="*/ 64 w 736"/>
                <a:gd name="T3" fmla="*/ 768 h 768"/>
                <a:gd name="T4" fmla="*/ 736 w 736"/>
                <a:gd name="T5" fmla="*/ 64 h 768"/>
                <a:gd name="T6" fmla="*/ 736 w 736"/>
                <a:gd name="T7" fmla="*/ 0 h 768"/>
                <a:gd name="T8" fmla="*/ 0 w 736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6" h="768">
                  <a:moveTo>
                    <a:pt x="0" y="768"/>
                  </a:moveTo>
                  <a:cubicBezTo>
                    <a:pt x="64" y="768"/>
                    <a:pt x="64" y="768"/>
                    <a:pt x="64" y="768"/>
                  </a:cubicBezTo>
                  <a:cubicBezTo>
                    <a:pt x="64" y="333"/>
                    <a:pt x="322" y="64"/>
                    <a:pt x="736" y="64"/>
                  </a:cubicBezTo>
                  <a:cubicBezTo>
                    <a:pt x="736" y="0"/>
                    <a:pt x="736" y="0"/>
                    <a:pt x="736" y="0"/>
                  </a:cubicBezTo>
                  <a:cubicBezTo>
                    <a:pt x="282" y="0"/>
                    <a:pt x="0" y="294"/>
                    <a:pt x="0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Title 2">
            <a:extLst>
              <a:ext uri="{FF2B5EF4-FFF2-40B4-BE49-F238E27FC236}">
                <a16:creationId xmlns:a16="http://schemas.microsoft.com/office/drawing/2014/main" id="{1EB1A463-8443-417C-8CA6-3E3EBF55030B}"/>
              </a:ext>
            </a:extLst>
          </p:cNvPr>
          <p:cNvSpPr txBox="1">
            <a:spLocks/>
          </p:cNvSpPr>
          <p:nvPr/>
        </p:nvSpPr>
        <p:spPr>
          <a:xfrm>
            <a:off x="2729520" y="665967"/>
            <a:ext cx="6654178" cy="1074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Symbolický rámec programu</a:t>
            </a:r>
            <a:endParaRPr lang="en-US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532B4417-E94B-49E7-AA96-56A2F0C861C6}"/>
              </a:ext>
            </a:extLst>
          </p:cNvPr>
          <p:cNvSpPr txBox="1"/>
          <p:nvPr/>
        </p:nvSpPr>
        <p:spPr>
          <a:xfrm>
            <a:off x="2729520" y="1421595"/>
            <a:ext cx="6094520" cy="731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cs-CZ" sz="1800" dirty="0">
                <a:solidFill>
                  <a:schemeClr val="bg1">
                    <a:lumMod val="50000"/>
                  </a:schemeClr>
                </a:solidFill>
                <a:latin typeface="Roboto (Body)"/>
              </a:rPr>
              <a:t>Motivuje k účasti tím, že program rámuje jako něco neobyčejného.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Roboto (Body)"/>
            </a:endParaRPr>
          </a:p>
        </p:txBody>
      </p:sp>
      <p:sp>
        <p:nvSpPr>
          <p:cNvPr id="22" name="Myšlenková bublina: obláček 21">
            <a:extLst>
              <a:ext uri="{FF2B5EF4-FFF2-40B4-BE49-F238E27FC236}">
                <a16:creationId xmlns:a16="http://schemas.microsoft.com/office/drawing/2014/main" id="{4A403A9C-525C-4C66-946D-B42C92BCD25B}"/>
              </a:ext>
            </a:extLst>
          </p:cNvPr>
          <p:cNvSpPr/>
          <p:nvPr/>
        </p:nvSpPr>
        <p:spPr>
          <a:xfrm>
            <a:off x="7430610" y="1740022"/>
            <a:ext cx="1846555" cy="905524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„Červená niť…“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84A6DB7E-00D4-4FE1-AE51-1C3F63C26748}"/>
              </a:ext>
            </a:extLst>
          </p:cNvPr>
          <p:cNvSpPr txBox="1"/>
          <p:nvPr/>
        </p:nvSpPr>
        <p:spPr>
          <a:xfrm>
            <a:off x="2237173" y="2974019"/>
            <a:ext cx="9596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Návrat života na ostrov.</a:t>
            </a:r>
          </a:p>
          <a:p>
            <a:r>
              <a:rPr lang="cs-CZ" dirty="0"/>
              <a:t>„V našem programu budeme zkoumat, jak se na ostrov, zničený sopkou, postupně začal vracet život.“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FDEA3C4D-AC39-41BA-B6E0-B8AF8F73A1AA}"/>
              </a:ext>
            </a:extLst>
          </p:cNvPr>
          <p:cNvSpPr txBox="1"/>
          <p:nvPr/>
        </p:nvSpPr>
        <p:spPr>
          <a:xfrm>
            <a:off x="8600966" y="3650934"/>
            <a:ext cx="3424779" cy="399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cs-CZ" sz="1800" i="1" dirty="0">
                <a:solidFill>
                  <a:schemeClr val="bg1">
                    <a:lumMod val="50000"/>
                  </a:schemeClr>
                </a:solidFill>
                <a:latin typeface="Roboto (Body)"/>
              </a:rPr>
              <a:t>Dává význam celému programu.</a:t>
            </a:r>
            <a:endParaRPr lang="en-US" sz="1800" i="1" dirty="0">
              <a:solidFill>
                <a:schemeClr val="bg1">
                  <a:lumMod val="50000"/>
                </a:schemeClr>
              </a:solidFill>
              <a:latin typeface="Roboto (Body)"/>
            </a:endParaRP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B322D5D1-632E-4AA7-9C70-886BD9F6EED3}"/>
              </a:ext>
            </a:extLst>
          </p:cNvPr>
          <p:cNvSpPr txBox="1"/>
          <p:nvPr/>
        </p:nvSpPr>
        <p:spPr>
          <a:xfrm>
            <a:off x="2158664" y="4059930"/>
            <a:ext cx="9596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„První den budeme zkoumat, jak se na ostrov vrátily rostliny. Druhý den se zaměříme na stromy. Třetí den… “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E5A6132A-E108-4084-B8E9-8133B01E9C16}"/>
              </a:ext>
            </a:extLst>
          </p:cNvPr>
          <p:cNvSpPr txBox="1"/>
          <p:nvPr/>
        </p:nvSpPr>
        <p:spPr>
          <a:xfrm>
            <a:off x="5160300" y="4441036"/>
            <a:ext cx="7287249" cy="399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cs-CZ" sz="1800" i="1" dirty="0">
                <a:solidFill>
                  <a:schemeClr val="bg1">
                    <a:lumMod val="50000"/>
                  </a:schemeClr>
                </a:solidFill>
                <a:latin typeface="Roboto (Body)"/>
              </a:rPr>
              <a:t>Pomáhá uspořádat aktivity programu a komunikovat jejich význam.</a:t>
            </a:r>
            <a:endParaRPr lang="en-US" sz="1800" i="1" dirty="0">
              <a:solidFill>
                <a:schemeClr val="bg1">
                  <a:lumMod val="50000"/>
                </a:schemeClr>
              </a:solidFill>
              <a:latin typeface="Roboto (Body)"/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92068239-3A86-402F-865E-6907D7DD37E2}"/>
              </a:ext>
            </a:extLst>
          </p:cNvPr>
          <p:cNvSpPr txBox="1"/>
          <p:nvPr/>
        </p:nvSpPr>
        <p:spPr>
          <a:xfrm>
            <a:off x="2158663" y="4907972"/>
            <a:ext cx="9596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„Symbolem prvního dne bude proto květina. Druhý den má ve znamení strom….“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9907B85B-FB54-4644-9139-2948DFD2E79C}"/>
              </a:ext>
            </a:extLst>
          </p:cNvPr>
          <p:cNvSpPr txBox="1"/>
          <p:nvPr/>
        </p:nvSpPr>
        <p:spPr>
          <a:xfrm>
            <a:off x="4904751" y="5299117"/>
            <a:ext cx="7287249" cy="399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cs-CZ" sz="1800" i="1" dirty="0">
                <a:solidFill>
                  <a:schemeClr val="bg1">
                    <a:lumMod val="50000"/>
                  </a:schemeClr>
                </a:solidFill>
                <a:latin typeface="Roboto (Body)"/>
              </a:rPr>
              <a:t>„Organizér“: umožňuje graficky reprezentovat jednotlivé části programu. </a:t>
            </a:r>
            <a:endParaRPr lang="en-US" sz="1800" i="1" dirty="0">
              <a:solidFill>
                <a:schemeClr val="bg1">
                  <a:lumMod val="50000"/>
                </a:schemeClr>
              </a:solidFill>
              <a:latin typeface="Roboto (Body)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7E8911D-01DA-4DE6-904E-D1A6D5E8D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1" t="14240" r="25136" b="29420"/>
          <a:stretch/>
        </p:blipFill>
        <p:spPr bwMode="auto">
          <a:xfrm>
            <a:off x="257365" y="3070635"/>
            <a:ext cx="1725901" cy="176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ovéPole 30">
            <a:extLst>
              <a:ext uri="{FF2B5EF4-FFF2-40B4-BE49-F238E27FC236}">
                <a16:creationId xmlns:a16="http://schemas.microsoft.com/office/drawing/2014/main" id="{62FFBD86-C1F1-454F-AE90-7D23C7EAEDEA}"/>
              </a:ext>
            </a:extLst>
          </p:cNvPr>
          <p:cNvSpPr txBox="1"/>
          <p:nvPr/>
        </p:nvSpPr>
        <p:spPr>
          <a:xfrm>
            <a:off x="257365" y="4912357"/>
            <a:ext cx="5717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Foto: JČ</a:t>
            </a:r>
          </a:p>
        </p:txBody>
      </p:sp>
    </p:spTree>
    <p:extLst>
      <p:ext uri="{BB962C8B-B14F-4D97-AF65-F5344CB8AC3E}">
        <p14:creationId xmlns:p14="http://schemas.microsoft.com/office/powerpoint/2010/main" val="4169812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289930E9-B00C-44F7-A212-2FEC21E1A263}"/>
              </a:ext>
            </a:extLst>
          </p:cNvPr>
          <p:cNvSpPr>
            <a:spLocks/>
          </p:cNvSpPr>
          <p:nvPr/>
        </p:nvSpPr>
        <p:spPr bwMode="auto">
          <a:xfrm>
            <a:off x="263674" y="143230"/>
            <a:ext cx="1951937" cy="2333459"/>
          </a:xfrm>
          <a:custGeom>
            <a:avLst/>
            <a:gdLst/>
            <a:ahLst/>
            <a:cxnLst>
              <a:cxn ang="0">
                <a:pos x="0" y="196"/>
              </a:cxn>
              <a:cxn ang="0">
                <a:pos x="0" y="61"/>
              </a:cxn>
              <a:cxn ang="0">
                <a:pos x="1" y="61"/>
              </a:cxn>
              <a:cxn ang="0">
                <a:pos x="32" y="62"/>
              </a:cxn>
              <a:cxn ang="0">
                <a:pos x="67" y="0"/>
              </a:cxn>
              <a:cxn ang="0">
                <a:pos x="126" y="15"/>
              </a:cxn>
              <a:cxn ang="0">
                <a:pos x="126" y="86"/>
              </a:cxn>
              <a:cxn ang="0">
                <a:pos x="185" y="120"/>
              </a:cxn>
              <a:cxn ang="0">
                <a:pos x="186" y="120"/>
              </a:cxn>
              <a:cxn ang="0">
                <a:pos x="246" y="84"/>
              </a:cxn>
              <a:cxn ang="0">
                <a:pos x="269" y="106"/>
              </a:cxn>
              <a:cxn ang="0">
                <a:pos x="283" y="120"/>
              </a:cxn>
              <a:cxn ang="0">
                <a:pos x="288" y="126"/>
              </a:cxn>
              <a:cxn ang="0">
                <a:pos x="252" y="186"/>
              </a:cxn>
              <a:cxn ang="0">
                <a:pos x="287" y="244"/>
              </a:cxn>
              <a:cxn ang="0">
                <a:pos x="359" y="244"/>
              </a:cxn>
              <a:cxn ang="0">
                <a:pos x="374" y="301"/>
              </a:cxn>
              <a:cxn ang="0">
                <a:pos x="313" y="341"/>
              </a:cxn>
              <a:cxn ang="0">
                <a:pos x="314" y="374"/>
              </a:cxn>
              <a:cxn ang="0">
                <a:pos x="314" y="376"/>
              </a:cxn>
              <a:cxn ang="0">
                <a:pos x="175" y="376"/>
              </a:cxn>
              <a:cxn ang="0">
                <a:pos x="174" y="376"/>
              </a:cxn>
              <a:cxn ang="0">
                <a:pos x="175" y="377"/>
              </a:cxn>
              <a:cxn ang="0">
                <a:pos x="187" y="406"/>
              </a:cxn>
              <a:cxn ang="0">
                <a:pos x="175" y="434"/>
              </a:cxn>
              <a:cxn ang="0">
                <a:pos x="146" y="446"/>
              </a:cxn>
              <a:cxn ang="0">
                <a:pos x="117" y="434"/>
              </a:cxn>
              <a:cxn ang="0">
                <a:pos x="106" y="406"/>
              </a:cxn>
              <a:cxn ang="0">
                <a:pos x="117" y="377"/>
              </a:cxn>
              <a:cxn ang="0">
                <a:pos x="118" y="376"/>
              </a:cxn>
              <a:cxn ang="0">
                <a:pos x="117" y="376"/>
              </a:cxn>
              <a:cxn ang="0">
                <a:pos x="0" y="376"/>
              </a:cxn>
              <a:cxn ang="0">
                <a:pos x="0" y="253"/>
              </a:cxn>
              <a:cxn ang="0">
                <a:pos x="3" y="253"/>
              </a:cxn>
              <a:cxn ang="0">
                <a:pos x="32" y="265"/>
              </a:cxn>
              <a:cxn ang="0">
                <a:pos x="61" y="253"/>
              </a:cxn>
              <a:cxn ang="0">
                <a:pos x="73" y="224"/>
              </a:cxn>
              <a:cxn ang="0">
                <a:pos x="61" y="196"/>
              </a:cxn>
              <a:cxn ang="0">
                <a:pos x="32" y="184"/>
              </a:cxn>
              <a:cxn ang="0">
                <a:pos x="3" y="196"/>
              </a:cxn>
              <a:cxn ang="0">
                <a:pos x="0" y="196"/>
              </a:cxn>
            </a:cxnLst>
            <a:rect l="0" t="0" r="r" b="b"/>
            <a:pathLst>
              <a:path w="374" h="446">
                <a:moveTo>
                  <a:pt x="0" y="196"/>
                </a:move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1" y="61"/>
                  <a:pt x="1" y="61"/>
                </a:cubicBezTo>
                <a:cubicBezTo>
                  <a:pt x="12" y="61"/>
                  <a:pt x="22" y="61"/>
                  <a:pt x="32" y="62"/>
                </a:cubicBezTo>
                <a:cubicBezTo>
                  <a:pt x="67" y="0"/>
                  <a:pt x="67" y="0"/>
                  <a:pt x="67" y="0"/>
                </a:cubicBezTo>
                <a:cubicBezTo>
                  <a:pt x="87" y="4"/>
                  <a:pt x="107" y="8"/>
                  <a:pt x="126" y="15"/>
                </a:cubicBezTo>
                <a:cubicBezTo>
                  <a:pt x="126" y="86"/>
                  <a:pt x="126" y="86"/>
                  <a:pt x="126" y="86"/>
                </a:cubicBezTo>
                <a:cubicBezTo>
                  <a:pt x="146" y="95"/>
                  <a:pt x="166" y="106"/>
                  <a:pt x="185" y="120"/>
                </a:cubicBezTo>
                <a:cubicBezTo>
                  <a:pt x="185" y="120"/>
                  <a:pt x="185" y="120"/>
                  <a:pt x="186" y="120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54" y="91"/>
                  <a:pt x="262" y="98"/>
                  <a:pt x="269" y="106"/>
                </a:cubicBezTo>
                <a:cubicBezTo>
                  <a:pt x="274" y="111"/>
                  <a:pt x="278" y="115"/>
                  <a:pt x="283" y="120"/>
                </a:cubicBezTo>
                <a:cubicBezTo>
                  <a:pt x="284" y="122"/>
                  <a:pt x="286" y="124"/>
                  <a:pt x="288" y="126"/>
                </a:cubicBezTo>
                <a:cubicBezTo>
                  <a:pt x="252" y="186"/>
                  <a:pt x="252" y="186"/>
                  <a:pt x="252" y="186"/>
                </a:cubicBezTo>
                <a:cubicBezTo>
                  <a:pt x="266" y="204"/>
                  <a:pt x="278" y="224"/>
                  <a:pt x="287" y="244"/>
                </a:cubicBezTo>
                <a:cubicBezTo>
                  <a:pt x="359" y="244"/>
                  <a:pt x="359" y="244"/>
                  <a:pt x="359" y="244"/>
                </a:cubicBezTo>
                <a:cubicBezTo>
                  <a:pt x="365" y="263"/>
                  <a:pt x="370" y="282"/>
                  <a:pt x="374" y="301"/>
                </a:cubicBezTo>
                <a:cubicBezTo>
                  <a:pt x="313" y="341"/>
                  <a:pt x="313" y="341"/>
                  <a:pt x="313" y="341"/>
                </a:cubicBezTo>
                <a:cubicBezTo>
                  <a:pt x="314" y="352"/>
                  <a:pt x="314" y="363"/>
                  <a:pt x="314" y="374"/>
                </a:cubicBezTo>
                <a:cubicBezTo>
                  <a:pt x="314" y="375"/>
                  <a:pt x="314" y="375"/>
                  <a:pt x="314" y="376"/>
                </a:cubicBezTo>
                <a:cubicBezTo>
                  <a:pt x="175" y="376"/>
                  <a:pt x="175" y="376"/>
                  <a:pt x="175" y="376"/>
                </a:cubicBezTo>
                <a:cubicBezTo>
                  <a:pt x="174" y="376"/>
                  <a:pt x="174" y="376"/>
                  <a:pt x="174" y="376"/>
                </a:cubicBezTo>
                <a:cubicBezTo>
                  <a:pt x="174" y="376"/>
                  <a:pt x="175" y="377"/>
                  <a:pt x="175" y="377"/>
                </a:cubicBezTo>
                <a:cubicBezTo>
                  <a:pt x="183" y="385"/>
                  <a:pt x="187" y="395"/>
                  <a:pt x="187" y="406"/>
                </a:cubicBezTo>
                <a:cubicBezTo>
                  <a:pt x="187" y="417"/>
                  <a:pt x="183" y="427"/>
                  <a:pt x="175" y="434"/>
                </a:cubicBezTo>
                <a:cubicBezTo>
                  <a:pt x="167" y="442"/>
                  <a:pt x="157" y="446"/>
                  <a:pt x="146" y="446"/>
                </a:cubicBezTo>
                <a:cubicBezTo>
                  <a:pt x="135" y="446"/>
                  <a:pt x="125" y="442"/>
                  <a:pt x="117" y="434"/>
                </a:cubicBezTo>
                <a:cubicBezTo>
                  <a:pt x="110" y="427"/>
                  <a:pt x="106" y="417"/>
                  <a:pt x="106" y="406"/>
                </a:cubicBezTo>
                <a:cubicBezTo>
                  <a:pt x="106" y="395"/>
                  <a:pt x="110" y="385"/>
                  <a:pt x="117" y="377"/>
                </a:cubicBezTo>
                <a:cubicBezTo>
                  <a:pt x="118" y="377"/>
                  <a:pt x="118" y="376"/>
                  <a:pt x="118" y="376"/>
                </a:cubicBezTo>
                <a:cubicBezTo>
                  <a:pt x="117" y="376"/>
                  <a:pt x="117" y="376"/>
                  <a:pt x="117" y="376"/>
                </a:cubicBezTo>
                <a:cubicBezTo>
                  <a:pt x="0" y="376"/>
                  <a:pt x="0" y="376"/>
                  <a:pt x="0" y="376"/>
                </a:cubicBezTo>
                <a:cubicBezTo>
                  <a:pt x="0" y="253"/>
                  <a:pt x="0" y="253"/>
                  <a:pt x="0" y="253"/>
                </a:cubicBezTo>
                <a:cubicBezTo>
                  <a:pt x="3" y="253"/>
                  <a:pt x="3" y="253"/>
                  <a:pt x="3" y="253"/>
                </a:cubicBezTo>
                <a:cubicBezTo>
                  <a:pt x="11" y="261"/>
                  <a:pt x="21" y="265"/>
                  <a:pt x="32" y="265"/>
                </a:cubicBezTo>
                <a:cubicBezTo>
                  <a:pt x="43" y="265"/>
                  <a:pt x="53" y="261"/>
                  <a:pt x="61" y="253"/>
                </a:cubicBezTo>
                <a:cubicBezTo>
                  <a:pt x="69" y="245"/>
                  <a:pt x="73" y="236"/>
                  <a:pt x="73" y="224"/>
                </a:cubicBezTo>
                <a:cubicBezTo>
                  <a:pt x="73" y="213"/>
                  <a:pt x="69" y="204"/>
                  <a:pt x="61" y="196"/>
                </a:cubicBezTo>
                <a:cubicBezTo>
                  <a:pt x="53" y="188"/>
                  <a:pt x="43" y="184"/>
                  <a:pt x="32" y="184"/>
                </a:cubicBezTo>
                <a:cubicBezTo>
                  <a:pt x="21" y="184"/>
                  <a:pt x="11" y="188"/>
                  <a:pt x="3" y="196"/>
                </a:cubicBezTo>
                <a:lnTo>
                  <a:pt x="0" y="196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latin typeface="Lato Light" charset="0"/>
              <a:ea typeface="微软雅黑 Light" panose="020B0502040204020203" pitchFamily="34" charset="-122"/>
            </a:endParaRPr>
          </a:p>
        </p:txBody>
      </p:sp>
      <p:grpSp>
        <p:nvGrpSpPr>
          <p:cNvPr id="3" name="Group 26">
            <a:extLst>
              <a:ext uri="{FF2B5EF4-FFF2-40B4-BE49-F238E27FC236}">
                <a16:creationId xmlns:a16="http://schemas.microsoft.com/office/drawing/2014/main" id="{921F05EF-0DA3-4393-9C9B-9175AC8AB780}"/>
              </a:ext>
            </a:extLst>
          </p:cNvPr>
          <p:cNvGrpSpPr/>
          <p:nvPr/>
        </p:nvGrpSpPr>
        <p:grpSpPr>
          <a:xfrm>
            <a:off x="961652" y="1222145"/>
            <a:ext cx="277990" cy="358748"/>
            <a:chOff x="10974388" y="636588"/>
            <a:chExt cx="803275" cy="103663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" name="Freeform 83">
              <a:extLst>
                <a:ext uri="{FF2B5EF4-FFF2-40B4-BE49-F238E27FC236}">
                  <a16:creationId xmlns:a16="http://schemas.microsoft.com/office/drawing/2014/main" id="{BDB3EB9F-B578-42D2-BDFA-637E74504B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90263" y="819150"/>
              <a:ext cx="787400" cy="854075"/>
            </a:xfrm>
            <a:custGeom>
              <a:avLst/>
              <a:gdLst>
                <a:gd name="T0" fmla="*/ 1544 w 1558"/>
                <a:gd name="T1" fmla="*/ 314 h 1688"/>
                <a:gd name="T2" fmla="*/ 1473 w 1558"/>
                <a:gd name="T3" fmla="*/ 272 h 1688"/>
                <a:gd name="T4" fmla="*/ 1246 w 1558"/>
                <a:gd name="T5" fmla="*/ 272 h 1688"/>
                <a:gd name="T6" fmla="*/ 1022 w 1558"/>
                <a:gd name="T7" fmla="*/ 84 h 1688"/>
                <a:gd name="T8" fmla="*/ 797 w 1558"/>
                <a:gd name="T9" fmla="*/ 272 h 1688"/>
                <a:gd name="T10" fmla="*/ 567 w 1558"/>
                <a:gd name="T11" fmla="*/ 272 h 1688"/>
                <a:gd name="T12" fmla="*/ 596 w 1558"/>
                <a:gd name="T13" fmla="*/ 176 h 1688"/>
                <a:gd name="T14" fmla="*/ 420 w 1558"/>
                <a:gd name="T15" fmla="*/ 0 h 1688"/>
                <a:gd name="T16" fmla="*/ 244 w 1558"/>
                <a:gd name="T17" fmla="*/ 176 h 1688"/>
                <a:gd name="T18" fmla="*/ 272 w 1558"/>
                <a:gd name="T19" fmla="*/ 272 h 1688"/>
                <a:gd name="T20" fmla="*/ 85 w 1558"/>
                <a:gd name="T21" fmla="*/ 272 h 1688"/>
                <a:gd name="T22" fmla="*/ 14 w 1558"/>
                <a:gd name="T23" fmla="*/ 314 h 1688"/>
                <a:gd name="T24" fmla="*/ 18 w 1558"/>
                <a:gd name="T25" fmla="*/ 396 h 1688"/>
                <a:gd name="T26" fmla="*/ 555 w 1558"/>
                <a:gd name="T27" fmla="*/ 1194 h 1688"/>
                <a:gd name="T28" fmla="*/ 555 w 1558"/>
                <a:gd name="T29" fmla="*/ 1648 h 1688"/>
                <a:gd name="T30" fmla="*/ 573 w 1558"/>
                <a:gd name="T31" fmla="*/ 1681 h 1688"/>
                <a:gd name="T32" fmla="*/ 595 w 1558"/>
                <a:gd name="T33" fmla="*/ 1688 h 1688"/>
                <a:gd name="T34" fmla="*/ 611 w 1558"/>
                <a:gd name="T35" fmla="*/ 1684 h 1688"/>
                <a:gd name="T36" fmla="*/ 979 w 1558"/>
                <a:gd name="T37" fmla="*/ 1524 h 1688"/>
                <a:gd name="T38" fmla="*/ 1003 w 1558"/>
                <a:gd name="T39" fmla="*/ 1487 h 1688"/>
                <a:gd name="T40" fmla="*/ 1003 w 1558"/>
                <a:gd name="T41" fmla="*/ 1194 h 1688"/>
                <a:gd name="T42" fmla="*/ 1540 w 1558"/>
                <a:gd name="T43" fmla="*/ 396 h 1688"/>
                <a:gd name="T44" fmla="*/ 1544 w 1558"/>
                <a:gd name="T45" fmla="*/ 314 h 1688"/>
                <a:gd name="T46" fmla="*/ 1022 w 1558"/>
                <a:gd name="T47" fmla="*/ 164 h 1688"/>
                <a:gd name="T48" fmla="*/ 1164 w 1558"/>
                <a:gd name="T49" fmla="*/ 272 h 1688"/>
                <a:gd name="T50" fmla="*/ 879 w 1558"/>
                <a:gd name="T51" fmla="*/ 272 h 1688"/>
                <a:gd name="T52" fmla="*/ 1022 w 1558"/>
                <a:gd name="T53" fmla="*/ 164 h 1688"/>
                <a:gd name="T54" fmla="*/ 324 w 1558"/>
                <a:gd name="T55" fmla="*/ 176 h 1688"/>
                <a:gd name="T56" fmla="*/ 420 w 1558"/>
                <a:gd name="T57" fmla="*/ 80 h 1688"/>
                <a:gd name="T58" fmla="*/ 516 w 1558"/>
                <a:gd name="T59" fmla="*/ 176 h 1688"/>
                <a:gd name="T60" fmla="*/ 420 w 1558"/>
                <a:gd name="T61" fmla="*/ 272 h 1688"/>
                <a:gd name="T62" fmla="*/ 324 w 1558"/>
                <a:gd name="T63" fmla="*/ 176 h 1688"/>
                <a:gd name="T64" fmla="*/ 930 w 1558"/>
                <a:gd name="T65" fmla="*/ 1160 h 1688"/>
                <a:gd name="T66" fmla="*/ 923 w 1558"/>
                <a:gd name="T67" fmla="*/ 1182 h 1688"/>
                <a:gd name="T68" fmla="*/ 923 w 1558"/>
                <a:gd name="T69" fmla="*/ 1461 h 1688"/>
                <a:gd name="T70" fmla="*/ 635 w 1558"/>
                <a:gd name="T71" fmla="*/ 1587 h 1688"/>
                <a:gd name="T72" fmla="*/ 635 w 1558"/>
                <a:gd name="T73" fmla="*/ 1222 h 1688"/>
                <a:gd name="T74" fmla="*/ 780 w 1558"/>
                <a:gd name="T75" fmla="*/ 1222 h 1688"/>
                <a:gd name="T76" fmla="*/ 820 w 1558"/>
                <a:gd name="T77" fmla="*/ 1182 h 1688"/>
                <a:gd name="T78" fmla="*/ 780 w 1558"/>
                <a:gd name="T79" fmla="*/ 1142 h 1688"/>
                <a:gd name="T80" fmla="*/ 616 w 1558"/>
                <a:gd name="T81" fmla="*/ 1142 h 1688"/>
                <a:gd name="T82" fmla="*/ 214 w 1558"/>
                <a:gd name="T83" fmla="*/ 544 h 1688"/>
                <a:gd name="T84" fmla="*/ 1022 w 1558"/>
                <a:gd name="T85" fmla="*/ 544 h 1688"/>
                <a:gd name="T86" fmla="*/ 1062 w 1558"/>
                <a:gd name="T87" fmla="*/ 504 h 1688"/>
                <a:gd name="T88" fmla="*/ 1022 w 1558"/>
                <a:gd name="T89" fmla="*/ 464 h 1688"/>
                <a:gd name="T90" fmla="*/ 160 w 1558"/>
                <a:gd name="T91" fmla="*/ 464 h 1688"/>
                <a:gd name="T92" fmla="*/ 85 w 1558"/>
                <a:gd name="T93" fmla="*/ 352 h 1688"/>
                <a:gd name="T94" fmla="*/ 1473 w 1558"/>
                <a:gd name="T95" fmla="*/ 352 h 1688"/>
                <a:gd name="T96" fmla="*/ 930 w 1558"/>
                <a:gd name="T97" fmla="*/ 1160 h 1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8" h="1688">
                  <a:moveTo>
                    <a:pt x="1544" y="314"/>
                  </a:moveTo>
                  <a:cubicBezTo>
                    <a:pt x="1530" y="288"/>
                    <a:pt x="1503" y="272"/>
                    <a:pt x="1473" y="272"/>
                  </a:cubicBezTo>
                  <a:cubicBezTo>
                    <a:pt x="1246" y="272"/>
                    <a:pt x="1246" y="272"/>
                    <a:pt x="1246" y="272"/>
                  </a:cubicBezTo>
                  <a:cubicBezTo>
                    <a:pt x="1227" y="165"/>
                    <a:pt x="1134" y="84"/>
                    <a:pt x="1022" y="84"/>
                  </a:cubicBezTo>
                  <a:cubicBezTo>
                    <a:pt x="910" y="84"/>
                    <a:pt x="816" y="165"/>
                    <a:pt x="797" y="272"/>
                  </a:cubicBezTo>
                  <a:cubicBezTo>
                    <a:pt x="567" y="272"/>
                    <a:pt x="567" y="272"/>
                    <a:pt x="567" y="272"/>
                  </a:cubicBezTo>
                  <a:cubicBezTo>
                    <a:pt x="585" y="244"/>
                    <a:pt x="596" y="211"/>
                    <a:pt x="596" y="176"/>
                  </a:cubicBezTo>
                  <a:cubicBezTo>
                    <a:pt x="596" y="79"/>
                    <a:pt x="517" y="0"/>
                    <a:pt x="420" y="0"/>
                  </a:cubicBezTo>
                  <a:cubicBezTo>
                    <a:pt x="323" y="0"/>
                    <a:pt x="244" y="79"/>
                    <a:pt x="244" y="176"/>
                  </a:cubicBezTo>
                  <a:cubicBezTo>
                    <a:pt x="244" y="211"/>
                    <a:pt x="254" y="244"/>
                    <a:pt x="272" y="272"/>
                  </a:cubicBezTo>
                  <a:cubicBezTo>
                    <a:pt x="85" y="272"/>
                    <a:pt x="85" y="272"/>
                    <a:pt x="85" y="272"/>
                  </a:cubicBezTo>
                  <a:cubicBezTo>
                    <a:pt x="55" y="272"/>
                    <a:pt x="28" y="288"/>
                    <a:pt x="14" y="314"/>
                  </a:cubicBezTo>
                  <a:cubicBezTo>
                    <a:pt x="0" y="340"/>
                    <a:pt x="2" y="372"/>
                    <a:pt x="18" y="396"/>
                  </a:cubicBezTo>
                  <a:cubicBezTo>
                    <a:pt x="555" y="1194"/>
                    <a:pt x="555" y="1194"/>
                    <a:pt x="555" y="1194"/>
                  </a:cubicBezTo>
                  <a:cubicBezTo>
                    <a:pt x="555" y="1648"/>
                    <a:pt x="555" y="1648"/>
                    <a:pt x="555" y="1648"/>
                  </a:cubicBezTo>
                  <a:cubicBezTo>
                    <a:pt x="555" y="1661"/>
                    <a:pt x="562" y="1674"/>
                    <a:pt x="573" y="1681"/>
                  </a:cubicBezTo>
                  <a:cubicBezTo>
                    <a:pt x="580" y="1685"/>
                    <a:pt x="587" y="1688"/>
                    <a:pt x="595" y="1688"/>
                  </a:cubicBezTo>
                  <a:cubicBezTo>
                    <a:pt x="600" y="1688"/>
                    <a:pt x="606" y="1686"/>
                    <a:pt x="611" y="1684"/>
                  </a:cubicBezTo>
                  <a:cubicBezTo>
                    <a:pt x="979" y="1524"/>
                    <a:pt x="979" y="1524"/>
                    <a:pt x="979" y="1524"/>
                  </a:cubicBezTo>
                  <a:cubicBezTo>
                    <a:pt x="994" y="1518"/>
                    <a:pt x="1003" y="1503"/>
                    <a:pt x="1003" y="1487"/>
                  </a:cubicBezTo>
                  <a:cubicBezTo>
                    <a:pt x="1003" y="1194"/>
                    <a:pt x="1003" y="1194"/>
                    <a:pt x="1003" y="1194"/>
                  </a:cubicBezTo>
                  <a:cubicBezTo>
                    <a:pt x="1540" y="396"/>
                    <a:pt x="1540" y="396"/>
                    <a:pt x="1540" y="396"/>
                  </a:cubicBezTo>
                  <a:cubicBezTo>
                    <a:pt x="1556" y="372"/>
                    <a:pt x="1558" y="340"/>
                    <a:pt x="1544" y="314"/>
                  </a:cubicBezTo>
                  <a:moveTo>
                    <a:pt x="1022" y="164"/>
                  </a:moveTo>
                  <a:cubicBezTo>
                    <a:pt x="1089" y="164"/>
                    <a:pt x="1147" y="209"/>
                    <a:pt x="1164" y="272"/>
                  </a:cubicBezTo>
                  <a:cubicBezTo>
                    <a:pt x="879" y="272"/>
                    <a:pt x="879" y="272"/>
                    <a:pt x="879" y="272"/>
                  </a:cubicBezTo>
                  <a:cubicBezTo>
                    <a:pt x="897" y="209"/>
                    <a:pt x="954" y="164"/>
                    <a:pt x="1022" y="164"/>
                  </a:cubicBezTo>
                  <a:moveTo>
                    <a:pt x="324" y="176"/>
                  </a:moveTo>
                  <a:cubicBezTo>
                    <a:pt x="324" y="123"/>
                    <a:pt x="367" y="80"/>
                    <a:pt x="420" y="80"/>
                  </a:cubicBezTo>
                  <a:cubicBezTo>
                    <a:pt x="473" y="80"/>
                    <a:pt x="516" y="123"/>
                    <a:pt x="516" y="176"/>
                  </a:cubicBezTo>
                  <a:cubicBezTo>
                    <a:pt x="516" y="228"/>
                    <a:pt x="473" y="272"/>
                    <a:pt x="420" y="272"/>
                  </a:cubicBezTo>
                  <a:cubicBezTo>
                    <a:pt x="367" y="272"/>
                    <a:pt x="324" y="228"/>
                    <a:pt x="324" y="176"/>
                  </a:cubicBezTo>
                  <a:moveTo>
                    <a:pt x="930" y="1160"/>
                  </a:moveTo>
                  <a:cubicBezTo>
                    <a:pt x="925" y="1167"/>
                    <a:pt x="923" y="1174"/>
                    <a:pt x="923" y="1182"/>
                  </a:cubicBezTo>
                  <a:cubicBezTo>
                    <a:pt x="923" y="1461"/>
                    <a:pt x="923" y="1461"/>
                    <a:pt x="923" y="1461"/>
                  </a:cubicBezTo>
                  <a:cubicBezTo>
                    <a:pt x="635" y="1587"/>
                    <a:pt x="635" y="1587"/>
                    <a:pt x="635" y="1587"/>
                  </a:cubicBezTo>
                  <a:cubicBezTo>
                    <a:pt x="635" y="1222"/>
                    <a:pt x="635" y="1222"/>
                    <a:pt x="635" y="1222"/>
                  </a:cubicBezTo>
                  <a:cubicBezTo>
                    <a:pt x="780" y="1222"/>
                    <a:pt x="780" y="1222"/>
                    <a:pt x="780" y="1222"/>
                  </a:cubicBezTo>
                  <a:cubicBezTo>
                    <a:pt x="802" y="1222"/>
                    <a:pt x="820" y="1204"/>
                    <a:pt x="820" y="1182"/>
                  </a:cubicBezTo>
                  <a:cubicBezTo>
                    <a:pt x="820" y="1160"/>
                    <a:pt x="802" y="1142"/>
                    <a:pt x="780" y="1142"/>
                  </a:cubicBezTo>
                  <a:cubicBezTo>
                    <a:pt x="616" y="1142"/>
                    <a:pt x="616" y="1142"/>
                    <a:pt x="616" y="1142"/>
                  </a:cubicBezTo>
                  <a:cubicBezTo>
                    <a:pt x="214" y="544"/>
                    <a:pt x="214" y="544"/>
                    <a:pt x="214" y="544"/>
                  </a:cubicBezTo>
                  <a:cubicBezTo>
                    <a:pt x="1022" y="544"/>
                    <a:pt x="1022" y="544"/>
                    <a:pt x="1022" y="544"/>
                  </a:cubicBezTo>
                  <a:cubicBezTo>
                    <a:pt x="1044" y="544"/>
                    <a:pt x="1062" y="526"/>
                    <a:pt x="1062" y="504"/>
                  </a:cubicBezTo>
                  <a:cubicBezTo>
                    <a:pt x="1062" y="481"/>
                    <a:pt x="1044" y="464"/>
                    <a:pt x="1022" y="464"/>
                  </a:cubicBezTo>
                  <a:cubicBezTo>
                    <a:pt x="160" y="464"/>
                    <a:pt x="160" y="464"/>
                    <a:pt x="160" y="464"/>
                  </a:cubicBezTo>
                  <a:cubicBezTo>
                    <a:pt x="85" y="352"/>
                    <a:pt x="85" y="352"/>
                    <a:pt x="85" y="352"/>
                  </a:cubicBezTo>
                  <a:cubicBezTo>
                    <a:pt x="1473" y="352"/>
                    <a:pt x="1473" y="352"/>
                    <a:pt x="1473" y="352"/>
                  </a:cubicBezTo>
                  <a:lnTo>
                    <a:pt x="930" y="1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84">
              <a:extLst>
                <a:ext uri="{FF2B5EF4-FFF2-40B4-BE49-F238E27FC236}">
                  <a16:creationId xmlns:a16="http://schemas.microsoft.com/office/drawing/2014/main" id="{893E32D6-4061-44A3-9624-68CB769CB3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64913" y="636588"/>
              <a:ext cx="177800" cy="179387"/>
            </a:xfrm>
            <a:custGeom>
              <a:avLst/>
              <a:gdLst>
                <a:gd name="T0" fmla="*/ 176 w 352"/>
                <a:gd name="T1" fmla="*/ 352 h 352"/>
                <a:gd name="T2" fmla="*/ 352 w 352"/>
                <a:gd name="T3" fmla="*/ 176 h 352"/>
                <a:gd name="T4" fmla="*/ 176 w 352"/>
                <a:gd name="T5" fmla="*/ 0 h 352"/>
                <a:gd name="T6" fmla="*/ 0 w 352"/>
                <a:gd name="T7" fmla="*/ 176 h 352"/>
                <a:gd name="T8" fmla="*/ 176 w 352"/>
                <a:gd name="T9" fmla="*/ 352 h 352"/>
                <a:gd name="T10" fmla="*/ 176 w 352"/>
                <a:gd name="T11" fmla="*/ 80 h 352"/>
                <a:gd name="T12" fmla="*/ 272 w 352"/>
                <a:gd name="T13" fmla="*/ 176 h 352"/>
                <a:gd name="T14" fmla="*/ 176 w 352"/>
                <a:gd name="T15" fmla="*/ 272 h 352"/>
                <a:gd name="T16" fmla="*/ 80 w 352"/>
                <a:gd name="T17" fmla="*/ 176 h 352"/>
                <a:gd name="T18" fmla="*/ 176 w 352"/>
                <a:gd name="T19" fmla="*/ 8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2" h="352">
                  <a:moveTo>
                    <a:pt x="176" y="352"/>
                  </a:move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ubicBezTo>
                    <a:pt x="78" y="0"/>
                    <a:pt x="0" y="79"/>
                    <a:pt x="0" y="176"/>
                  </a:cubicBezTo>
                  <a:cubicBezTo>
                    <a:pt x="0" y="273"/>
                    <a:pt x="78" y="352"/>
                    <a:pt x="176" y="352"/>
                  </a:cubicBezTo>
                  <a:moveTo>
                    <a:pt x="176" y="80"/>
                  </a:moveTo>
                  <a:cubicBezTo>
                    <a:pt x="228" y="80"/>
                    <a:pt x="272" y="123"/>
                    <a:pt x="272" y="176"/>
                  </a:cubicBezTo>
                  <a:cubicBezTo>
                    <a:pt x="272" y="228"/>
                    <a:pt x="228" y="272"/>
                    <a:pt x="176" y="272"/>
                  </a:cubicBezTo>
                  <a:cubicBezTo>
                    <a:pt x="123" y="272"/>
                    <a:pt x="80" y="228"/>
                    <a:pt x="80" y="176"/>
                  </a:cubicBezTo>
                  <a:cubicBezTo>
                    <a:pt x="80" y="123"/>
                    <a:pt x="123" y="80"/>
                    <a:pt x="176" y="8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85">
              <a:extLst>
                <a:ext uri="{FF2B5EF4-FFF2-40B4-BE49-F238E27FC236}">
                  <a16:creationId xmlns:a16="http://schemas.microsoft.com/office/drawing/2014/main" id="{7D070DF5-7A42-41E2-87FD-8BEAFA53D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9075" y="735013"/>
              <a:ext cx="41275" cy="155575"/>
            </a:xfrm>
            <a:custGeom>
              <a:avLst/>
              <a:gdLst>
                <a:gd name="T0" fmla="*/ 40 w 80"/>
                <a:gd name="T1" fmla="*/ 307 h 307"/>
                <a:gd name="T2" fmla="*/ 80 w 80"/>
                <a:gd name="T3" fmla="*/ 267 h 307"/>
                <a:gd name="T4" fmla="*/ 80 w 80"/>
                <a:gd name="T5" fmla="*/ 40 h 307"/>
                <a:gd name="T6" fmla="*/ 40 w 80"/>
                <a:gd name="T7" fmla="*/ 0 h 307"/>
                <a:gd name="T8" fmla="*/ 0 w 80"/>
                <a:gd name="T9" fmla="*/ 40 h 307"/>
                <a:gd name="T10" fmla="*/ 0 w 80"/>
                <a:gd name="T11" fmla="*/ 267 h 307"/>
                <a:gd name="T12" fmla="*/ 40 w 80"/>
                <a:gd name="T1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07">
                  <a:moveTo>
                    <a:pt x="40" y="307"/>
                  </a:moveTo>
                  <a:cubicBezTo>
                    <a:pt x="62" y="307"/>
                    <a:pt x="80" y="289"/>
                    <a:pt x="80" y="267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289"/>
                    <a:pt x="18" y="307"/>
                    <a:pt x="40" y="30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6">
              <a:extLst>
                <a:ext uri="{FF2B5EF4-FFF2-40B4-BE49-F238E27FC236}">
                  <a16:creationId xmlns:a16="http://schemas.microsoft.com/office/drawing/2014/main" id="{820D3181-A6FA-4406-A9CD-6BD59C505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9075" y="668338"/>
              <a:ext cx="41275" cy="41275"/>
            </a:xfrm>
            <a:custGeom>
              <a:avLst/>
              <a:gdLst>
                <a:gd name="T0" fmla="*/ 40 w 80"/>
                <a:gd name="T1" fmla="*/ 80 h 80"/>
                <a:gd name="T2" fmla="*/ 68 w 80"/>
                <a:gd name="T3" fmla="*/ 68 h 80"/>
                <a:gd name="T4" fmla="*/ 80 w 80"/>
                <a:gd name="T5" fmla="*/ 40 h 80"/>
                <a:gd name="T6" fmla="*/ 68 w 80"/>
                <a:gd name="T7" fmla="*/ 11 h 80"/>
                <a:gd name="T8" fmla="*/ 40 w 80"/>
                <a:gd name="T9" fmla="*/ 0 h 80"/>
                <a:gd name="T10" fmla="*/ 12 w 80"/>
                <a:gd name="T11" fmla="*/ 11 h 80"/>
                <a:gd name="T12" fmla="*/ 0 w 80"/>
                <a:gd name="T13" fmla="*/ 40 h 80"/>
                <a:gd name="T14" fmla="*/ 12 w 80"/>
                <a:gd name="T15" fmla="*/ 68 h 80"/>
                <a:gd name="T16" fmla="*/ 40 w 80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40" y="80"/>
                  </a:moveTo>
                  <a:cubicBezTo>
                    <a:pt x="51" y="80"/>
                    <a:pt x="61" y="75"/>
                    <a:pt x="68" y="68"/>
                  </a:cubicBezTo>
                  <a:cubicBezTo>
                    <a:pt x="76" y="60"/>
                    <a:pt x="80" y="50"/>
                    <a:pt x="80" y="40"/>
                  </a:cubicBezTo>
                  <a:cubicBezTo>
                    <a:pt x="80" y="29"/>
                    <a:pt x="76" y="19"/>
                    <a:pt x="68" y="11"/>
                  </a:cubicBezTo>
                  <a:cubicBezTo>
                    <a:pt x="61" y="4"/>
                    <a:pt x="51" y="0"/>
                    <a:pt x="40" y="0"/>
                  </a:cubicBezTo>
                  <a:cubicBezTo>
                    <a:pt x="29" y="0"/>
                    <a:pt x="19" y="4"/>
                    <a:pt x="12" y="11"/>
                  </a:cubicBezTo>
                  <a:cubicBezTo>
                    <a:pt x="4" y="19"/>
                    <a:pt x="0" y="29"/>
                    <a:pt x="0" y="40"/>
                  </a:cubicBezTo>
                  <a:cubicBezTo>
                    <a:pt x="0" y="50"/>
                    <a:pt x="4" y="60"/>
                    <a:pt x="12" y="68"/>
                  </a:cubicBezTo>
                  <a:cubicBezTo>
                    <a:pt x="19" y="75"/>
                    <a:pt x="29" y="80"/>
                    <a:pt x="40" y="8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7">
              <a:extLst>
                <a:ext uri="{FF2B5EF4-FFF2-40B4-BE49-F238E27FC236}">
                  <a16:creationId xmlns:a16="http://schemas.microsoft.com/office/drawing/2014/main" id="{7BE6292B-31D5-4886-B372-9706FF1FE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0613" y="663575"/>
              <a:ext cx="41275" cy="122237"/>
            </a:xfrm>
            <a:custGeom>
              <a:avLst/>
              <a:gdLst>
                <a:gd name="T0" fmla="*/ 40 w 80"/>
                <a:gd name="T1" fmla="*/ 244 h 244"/>
                <a:gd name="T2" fmla="*/ 80 w 80"/>
                <a:gd name="T3" fmla="*/ 204 h 244"/>
                <a:gd name="T4" fmla="*/ 80 w 80"/>
                <a:gd name="T5" fmla="*/ 40 h 244"/>
                <a:gd name="T6" fmla="*/ 40 w 80"/>
                <a:gd name="T7" fmla="*/ 0 h 244"/>
                <a:gd name="T8" fmla="*/ 0 w 80"/>
                <a:gd name="T9" fmla="*/ 40 h 244"/>
                <a:gd name="T10" fmla="*/ 0 w 80"/>
                <a:gd name="T11" fmla="*/ 204 h 244"/>
                <a:gd name="T12" fmla="*/ 40 w 80"/>
                <a:gd name="T13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244">
                  <a:moveTo>
                    <a:pt x="40" y="244"/>
                  </a:moveTo>
                  <a:cubicBezTo>
                    <a:pt x="62" y="244"/>
                    <a:pt x="80" y="226"/>
                    <a:pt x="80" y="204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7"/>
                    <a:pt x="62" y="0"/>
                    <a:pt x="40" y="0"/>
                  </a:cubicBezTo>
                  <a:cubicBezTo>
                    <a:pt x="18" y="0"/>
                    <a:pt x="0" y="17"/>
                    <a:pt x="0" y="40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226"/>
                    <a:pt x="18" y="244"/>
                    <a:pt x="40" y="2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8">
              <a:extLst>
                <a:ext uri="{FF2B5EF4-FFF2-40B4-BE49-F238E27FC236}">
                  <a16:creationId xmlns:a16="http://schemas.microsoft.com/office/drawing/2014/main" id="{2CEA8639-EC5E-41E7-99DB-920771EAC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4388" y="636588"/>
              <a:ext cx="41275" cy="173037"/>
            </a:xfrm>
            <a:custGeom>
              <a:avLst/>
              <a:gdLst>
                <a:gd name="T0" fmla="*/ 40 w 80"/>
                <a:gd name="T1" fmla="*/ 340 h 340"/>
                <a:gd name="T2" fmla="*/ 80 w 80"/>
                <a:gd name="T3" fmla="*/ 300 h 340"/>
                <a:gd name="T4" fmla="*/ 80 w 80"/>
                <a:gd name="T5" fmla="*/ 40 h 340"/>
                <a:gd name="T6" fmla="*/ 40 w 80"/>
                <a:gd name="T7" fmla="*/ 0 h 340"/>
                <a:gd name="T8" fmla="*/ 0 w 80"/>
                <a:gd name="T9" fmla="*/ 40 h 340"/>
                <a:gd name="T10" fmla="*/ 0 w 80"/>
                <a:gd name="T11" fmla="*/ 300 h 340"/>
                <a:gd name="T12" fmla="*/ 40 w 80"/>
                <a:gd name="T13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40">
                  <a:moveTo>
                    <a:pt x="40" y="340"/>
                  </a:moveTo>
                  <a:cubicBezTo>
                    <a:pt x="62" y="340"/>
                    <a:pt x="80" y="322"/>
                    <a:pt x="80" y="30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7"/>
                    <a:pt x="62" y="0"/>
                    <a:pt x="40" y="0"/>
                  </a:cubicBezTo>
                  <a:cubicBezTo>
                    <a:pt x="18" y="0"/>
                    <a:pt x="0" y="17"/>
                    <a:pt x="0" y="4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22"/>
                    <a:pt x="18" y="340"/>
                    <a:pt x="40" y="3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9">
              <a:extLst>
                <a:ext uri="{FF2B5EF4-FFF2-40B4-BE49-F238E27FC236}">
                  <a16:creationId xmlns:a16="http://schemas.microsoft.com/office/drawing/2014/main" id="{9C6804E9-DB30-4473-8EB2-23F027CAB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4388" y="844550"/>
              <a:ext cx="41275" cy="39687"/>
            </a:xfrm>
            <a:custGeom>
              <a:avLst/>
              <a:gdLst>
                <a:gd name="T0" fmla="*/ 68 w 80"/>
                <a:gd name="T1" fmla="*/ 69 h 80"/>
                <a:gd name="T2" fmla="*/ 80 w 80"/>
                <a:gd name="T3" fmla="*/ 40 h 80"/>
                <a:gd name="T4" fmla="*/ 68 w 80"/>
                <a:gd name="T5" fmla="*/ 12 h 80"/>
                <a:gd name="T6" fmla="*/ 40 w 80"/>
                <a:gd name="T7" fmla="*/ 0 h 80"/>
                <a:gd name="T8" fmla="*/ 12 w 80"/>
                <a:gd name="T9" fmla="*/ 12 h 80"/>
                <a:gd name="T10" fmla="*/ 0 w 80"/>
                <a:gd name="T11" fmla="*/ 40 h 80"/>
                <a:gd name="T12" fmla="*/ 12 w 80"/>
                <a:gd name="T13" fmla="*/ 69 h 80"/>
                <a:gd name="T14" fmla="*/ 40 w 80"/>
                <a:gd name="T15" fmla="*/ 80 h 80"/>
                <a:gd name="T16" fmla="*/ 68 w 80"/>
                <a:gd name="T17" fmla="*/ 6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68" y="69"/>
                  </a:moveTo>
                  <a:cubicBezTo>
                    <a:pt x="76" y="61"/>
                    <a:pt x="80" y="51"/>
                    <a:pt x="80" y="40"/>
                  </a:cubicBezTo>
                  <a:cubicBezTo>
                    <a:pt x="80" y="30"/>
                    <a:pt x="76" y="19"/>
                    <a:pt x="68" y="12"/>
                  </a:cubicBezTo>
                  <a:cubicBezTo>
                    <a:pt x="61" y="4"/>
                    <a:pt x="51" y="0"/>
                    <a:pt x="40" y="0"/>
                  </a:cubicBezTo>
                  <a:cubicBezTo>
                    <a:pt x="29" y="0"/>
                    <a:pt x="19" y="4"/>
                    <a:pt x="12" y="12"/>
                  </a:cubicBezTo>
                  <a:cubicBezTo>
                    <a:pt x="4" y="19"/>
                    <a:pt x="0" y="30"/>
                    <a:pt x="0" y="40"/>
                  </a:cubicBezTo>
                  <a:cubicBezTo>
                    <a:pt x="0" y="51"/>
                    <a:pt x="4" y="61"/>
                    <a:pt x="12" y="69"/>
                  </a:cubicBezTo>
                  <a:cubicBezTo>
                    <a:pt x="19" y="76"/>
                    <a:pt x="29" y="80"/>
                    <a:pt x="40" y="80"/>
                  </a:cubicBezTo>
                  <a:cubicBezTo>
                    <a:pt x="51" y="80"/>
                    <a:pt x="61" y="76"/>
                    <a:pt x="68" y="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0">
              <a:extLst>
                <a:ext uri="{FF2B5EF4-FFF2-40B4-BE49-F238E27FC236}">
                  <a16:creationId xmlns:a16="http://schemas.microsoft.com/office/drawing/2014/main" id="{2F6A6137-5325-4C4B-B18F-CACAACCDF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6050" y="1054100"/>
              <a:ext cx="41275" cy="39687"/>
            </a:xfrm>
            <a:custGeom>
              <a:avLst/>
              <a:gdLst>
                <a:gd name="T0" fmla="*/ 11 w 80"/>
                <a:gd name="T1" fmla="*/ 11 h 80"/>
                <a:gd name="T2" fmla="*/ 0 w 80"/>
                <a:gd name="T3" fmla="*/ 40 h 80"/>
                <a:gd name="T4" fmla="*/ 11 w 80"/>
                <a:gd name="T5" fmla="*/ 68 h 80"/>
                <a:gd name="T6" fmla="*/ 40 w 80"/>
                <a:gd name="T7" fmla="*/ 80 h 80"/>
                <a:gd name="T8" fmla="*/ 68 w 80"/>
                <a:gd name="T9" fmla="*/ 68 h 80"/>
                <a:gd name="T10" fmla="*/ 80 w 80"/>
                <a:gd name="T11" fmla="*/ 40 h 80"/>
                <a:gd name="T12" fmla="*/ 68 w 80"/>
                <a:gd name="T13" fmla="*/ 11 h 80"/>
                <a:gd name="T14" fmla="*/ 40 w 80"/>
                <a:gd name="T15" fmla="*/ 0 h 80"/>
                <a:gd name="T16" fmla="*/ 11 w 80"/>
                <a:gd name="T17" fmla="*/ 1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11" y="11"/>
                  </a:moveTo>
                  <a:cubicBezTo>
                    <a:pt x="4" y="19"/>
                    <a:pt x="0" y="29"/>
                    <a:pt x="0" y="40"/>
                  </a:cubicBezTo>
                  <a:cubicBezTo>
                    <a:pt x="0" y="50"/>
                    <a:pt x="4" y="60"/>
                    <a:pt x="11" y="68"/>
                  </a:cubicBezTo>
                  <a:cubicBezTo>
                    <a:pt x="19" y="75"/>
                    <a:pt x="29" y="80"/>
                    <a:pt x="40" y="80"/>
                  </a:cubicBezTo>
                  <a:cubicBezTo>
                    <a:pt x="50" y="80"/>
                    <a:pt x="60" y="75"/>
                    <a:pt x="68" y="68"/>
                  </a:cubicBezTo>
                  <a:cubicBezTo>
                    <a:pt x="75" y="60"/>
                    <a:pt x="80" y="50"/>
                    <a:pt x="80" y="40"/>
                  </a:cubicBezTo>
                  <a:cubicBezTo>
                    <a:pt x="80" y="29"/>
                    <a:pt x="75" y="19"/>
                    <a:pt x="68" y="11"/>
                  </a:cubicBezTo>
                  <a:cubicBezTo>
                    <a:pt x="60" y="4"/>
                    <a:pt x="50" y="0"/>
                    <a:pt x="40" y="0"/>
                  </a:cubicBezTo>
                  <a:cubicBezTo>
                    <a:pt x="29" y="0"/>
                    <a:pt x="19" y="4"/>
                    <a:pt x="11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916E54BE-38E0-4FD7-9431-D95BE1400E12}"/>
              </a:ext>
            </a:extLst>
          </p:cNvPr>
          <p:cNvSpPr txBox="1">
            <a:spLocks/>
          </p:cNvSpPr>
          <p:nvPr/>
        </p:nvSpPr>
        <p:spPr>
          <a:xfrm>
            <a:off x="2729520" y="665967"/>
            <a:ext cx="6654178" cy="1074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Zarámování aktivity</a:t>
            </a:r>
            <a:endParaRPr lang="en-US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606617B-A3FA-46B8-884E-EECD27D007A6}"/>
              </a:ext>
            </a:extLst>
          </p:cNvPr>
          <p:cNvSpPr txBox="1"/>
          <p:nvPr/>
        </p:nvSpPr>
        <p:spPr>
          <a:xfrm>
            <a:off x="2729520" y="1366633"/>
            <a:ext cx="6094520" cy="399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cs-CZ" sz="1800" dirty="0">
                <a:solidFill>
                  <a:schemeClr val="bg1">
                    <a:lumMod val="50000"/>
                  </a:schemeClr>
                </a:solidFill>
                <a:latin typeface="Roboto (Body)"/>
              </a:rPr>
              <a:t>Motivuje k účasti tím, že dává aktivitě určitý význam.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Roboto (Body)"/>
            </a:endParaRP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96171601-B0C5-487C-9E9A-5388AAFF5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74" y="2882116"/>
            <a:ext cx="3753906" cy="2111572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9EEE8FF5-A4B2-42C6-898E-E3C14B987142}"/>
              </a:ext>
            </a:extLst>
          </p:cNvPr>
          <p:cNvSpPr txBox="1"/>
          <p:nvPr/>
        </p:nvSpPr>
        <p:spPr>
          <a:xfrm>
            <a:off x="4101484" y="2782669"/>
            <a:ext cx="7572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Soutěž krásy</a:t>
            </a:r>
          </a:p>
          <a:p>
            <a:r>
              <a:rPr lang="cs-CZ" dirty="0"/>
              <a:t>„Zveme vás na výroční slavnostní přehlídku nejkrásnějších půdních profilů…“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4EE30A9D-01F2-4D6E-BFB4-2AB881E3CE2B}"/>
              </a:ext>
            </a:extLst>
          </p:cNvPr>
          <p:cNvSpPr txBox="1"/>
          <p:nvPr/>
        </p:nvSpPr>
        <p:spPr>
          <a:xfrm>
            <a:off x="4225772" y="3427766"/>
            <a:ext cx="7086818" cy="731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cs-CZ" sz="1800" i="1" dirty="0">
                <a:solidFill>
                  <a:schemeClr val="bg1">
                    <a:lumMod val="50000"/>
                  </a:schemeClr>
                </a:solidFill>
                <a:latin typeface="Roboto (Body)"/>
              </a:rPr>
              <a:t>Fantastické rámování uvádí aktivitu jako něco neobyčejného a nepravděpodobného. Bývá nejvíce motivující pro mladší děti.</a:t>
            </a:r>
            <a:endParaRPr lang="en-US" sz="1800" i="1" dirty="0">
              <a:solidFill>
                <a:schemeClr val="bg1">
                  <a:lumMod val="50000"/>
                </a:schemeClr>
              </a:solidFill>
              <a:latin typeface="Roboto (Body)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0A74840-9C06-409B-B8FA-F933348D9C19}"/>
              </a:ext>
            </a:extLst>
          </p:cNvPr>
          <p:cNvSpPr txBox="1"/>
          <p:nvPr/>
        </p:nvSpPr>
        <p:spPr>
          <a:xfrm>
            <a:off x="263674" y="5953478"/>
            <a:ext cx="11650159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Různé pedagogické přístupy používají různé typologie rámování. V dobrodružné výchově se rozlišuje rámování fantastické, tematické, izomorfní a univerzální.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C51AD545-6B89-48EA-8078-B3F21176C6D9}"/>
              </a:ext>
            </a:extLst>
          </p:cNvPr>
          <p:cNvSpPr txBox="1"/>
          <p:nvPr/>
        </p:nvSpPr>
        <p:spPr>
          <a:xfrm>
            <a:off x="4101484" y="4159505"/>
            <a:ext cx="7572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Vědecká expedice</a:t>
            </a:r>
          </a:p>
          <a:p>
            <a:r>
              <a:rPr lang="cs-CZ" dirty="0"/>
              <a:t>„Na nadcházející konferenci budeme prezentovat, jaké organizmy žijí ve zdejší půdě…“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39978A6A-C23C-4D24-944D-A97B013D46B2}"/>
              </a:ext>
            </a:extLst>
          </p:cNvPr>
          <p:cNvSpPr txBox="1"/>
          <p:nvPr/>
        </p:nvSpPr>
        <p:spPr>
          <a:xfrm>
            <a:off x="4101484" y="5023489"/>
            <a:ext cx="7086818" cy="731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cs-CZ" sz="1800" i="1" dirty="0">
                <a:solidFill>
                  <a:schemeClr val="bg1">
                    <a:lumMod val="50000"/>
                  </a:schemeClr>
                </a:solidFill>
                <a:latin typeface="Roboto (Body)"/>
              </a:rPr>
              <a:t>Tematické rámování usnadňuje propojení významu aktivity s jeho sdělením, i s rámcem programu. </a:t>
            </a:r>
            <a:endParaRPr lang="en-US" sz="1800" i="1" dirty="0">
              <a:solidFill>
                <a:schemeClr val="bg1">
                  <a:lumMod val="50000"/>
                </a:schemeClr>
              </a:solidFill>
              <a:latin typeface="Roboto (Body)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833A3AFE-86DB-4D52-B421-D361BF010800}"/>
              </a:ext>
            </a:extLst>
          </p:cNvPr>
          <p:cNvSpPr txBox="1"/>
          <p:nvPr/>
        </p:nvSpPr>
        <p:spPr>
          <a:xfrm>
            <a:off x="216054" y="5082835"/>
            <a:ext cx="5717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Foto: JČ</a:t>
            </a:r>
          </a:p>
        </p:txBody>
      </p:sp>
    </p:spTree>
    <p:extLst>
      <p:ext uri="{BB962C8B-B14F-4D97-AF65-F5344CB8AC3E}">
        <p14:creationId xmlns:p14="http://schemas.microsoft.com/office/powerpoint/2010/main" val="738891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>
            <a:extLst>
              <a:ext uri="{FF2B5EF4-FFF2-40B4-BE49-F238E27FC236}">
                <a16:creationId xmlns:a16="http://schemas.microsoft.com/office/drawing/2014/main" id="{179DF1AD-B9D5-4441-BE9A-2FC47C76AA4B}"/>
              </a:ext>
            </a:extLst>
          </p:cNvPr>
          <p:cNvSpPr>
            <a:spLocks/>
          </p:cNvSpPr>
          <p:nvPr/>
        </p:nvSpPr>
        <p:spPr bwMode="auto">
          <a:xfrm>
            <a:off x="129915" y="423334"/>
            <a:ext cx="2349325" cy="1942147"/>
          </a:xfrm>
          <a:custGeom>
            <a:avLst/>
            <a:gdLst/>
            <a:ahLst/>
            <a:cxnLst>
              <a:cxn ang="0">
                <a:pos x="75" y="311"/>
              </a:cxn>
              <a:cxn ang="0">
                <a:pos x="75" y="166"/>
              </a:cxn>
              <a:cxn ang="0">
                <a:pos x="70" y="172"/>
              </a:cxn>
              <a:cxn ang="0">
                <a:pos x="41" y="184"/>
              </a:cxn>
              <a:cxn ang="0">
                <a:pos x="12" y="172"/>
              </a:cxn>
              <a:cxn ang="0">
                <a:pos x="0" y="144"/>
              </a:cxn>
              <a:cxn ang="0">
                <a:pos x="12" y="115"/>
              </a:cxn>
              <a:cxn ang="0">
                <a:pos x="41" y="103"/>
              </a:cxn>
              <a:cxn ang="0">
                <a:pos x="70" y="115"/>
              </a:cxn>
              <a:cxn ang="0">
                <a:pos x="75" y="121"/>
              </a:cxn>
              <a:cxn ang="0">
                <a:pos x="75" y="0"/>
              </a:cxn>
              <a:cxn ang="0">
                <a:pos x="192" y="0"/>
              </a:cxn>
              <a:cxn ang="0">
                <a:pos x="192" y="1"/>
              </a:cxn>
              <a:cxn ang="0">
                <a:pos x="181" y="30"/>
              </a:cxn>
              <a:cxn ang="0">
                <a:pos x="192" y="58"/>
              </a:cxn>
              <a:cxn ang="0">
                <a:pos x="221" y="70"/>
              </a:cxn>
              <a:cxn ang="0">
                <a:pos x="250" y="58"/>
              </a:cxn>
              <a:cxn ang="0">
                <a:pos x="262" y="30"/>
              </a:cxn>
              <a:cxn ang="0">
                <a:pos x="250" y="1"/>
              </a:cxn>
              <a:cxn ang="0">
                <a:pos x="250" y="0"/>
              </a:cxn>
              <a:cxn ang="0">
                <a:pos x="389" y="0"/>
              </a:cxn>
              <a:cxn ang="0">
                <a:pos x="388" y="32"/>
              </a:cxn>
              <a:cxn ang="0">
                <a:pos x="450" y="66"/>
              </a:cxn>
              <a:cxn ang="0">
                <a:pos x="436" y="121"/>
              </a:cxn>
              <a:cxn ang="0">
                <a:pos x="363" y="125"/>
              </a:cxn>
              <a:cxn ang="0">
                <a:pos x="329" y="183"/>
              </a:cxn>
              <a:cxn ang="0">
                <a:pos x="366" y="243"/>
              </a:cxn>
              <a:cxn ang="0">
                <a:pos x="344" y="266"/>
              </a:cxn>
              <a:cxn ang="0">
                <a:pos x="322" y="287"/>
              </a:cxn>
              <a:cxn ang="0">
                <a:pos x="260" y="251"/>
              </a:cxn>
              <a:cxn ang="0">
                <a:pos x="203" y="285"/>
              </a:cxn>
              <a:cxn ang="0">
                <a:pos x="203" y="356"/>
              </a:cxn>
              <a:cxn ang="0">
                <a:pos x="145" y="371"/>
              </a:cxn>
              <a:cxn ang="0">
                <a:pos x="108" y="309"/>
              </a:cxn>
              <a:cxn ang="0">
                <a:pos x="76" y="311"/>
              </a:cxn>
              <a:cxn ang="0">
                <a:pos x="75" y="311"/>
              </a:cxn>
            </a:cxnLst>
            <a:rect l="0" t="0" r="r" b="b"/>
            <a:pathLst>
              <a:path w="450" h="371">
                <a:moveTo>
                  <a:pt x="75" y="311"/>
                </a:moveTo>
                <a:cubicBezTo>
                  <a:pt x="75" y="166"/>
                  <a:pt x="75" y="166"/>
                  <a:pt x="75" y="166"/>
                </a:cubicBezTo>
                <a:cubicBezTo>
                  <a:pt x="73" y="168"/>
                  <a:pt x="72" y="170"/>
                  <a:pt x="70" y="172"/>
                </a:cubicBezTo>
                <a:cubicBezTo>
                  <a:pt x="62" y="180"/>
                  <a:pt x="52" y="184"/>
                  <a:pt x="41" y="184"/>
                </a:cubicBezTo>
                <a:cubicBezTo>
                  <a:pt x="30" y="184"/>
                  <a:pt x="20" y="180"/>
                  <a:pt x="12" y="172"/>
                </a:cubicBezTo>
                <a:cubicBezTo>
                  <a:pt x="4" y="165"/>
                  <a:pt x="0" y="155"/>
                  <a:pt x="0" y="144"/>
                </a:cubicBezTo>
                <a:cubicBezTo>
                  <a:pt x="0" y="133"/>
                  <a:pt x="4" y="123"/>
                  <a:pt x="12" y="115"/>
                </a:cubicBezTo>
                <a:cubicBezTo>
                  <a:pt x="20" y="107"/>
                  <a:pt x="30" y="103"/>
                  <a:pt x="41" y="103"/>
                </a:cubicBezTo>
                <a:cubicBezTo>
                  <a:pt x="52" y="103"/>
                  <a:pt x="62" y="107"/>
                  <a:pt x="70" y="115"/>
                </a:cubicBezTo>
                <a:cubicBezTo>
                  <a:pt x="72" y="117"/>
                  <a:pt x="73" y="119"/>
                  <a:pt x="75" y="121"/>
                </a:cubicBezTo>
                <a:cubicBezTo>
                  <a:pt x="75" y="0"/>
                  <a:pt x="75" y="0"/>
                  <a:pt x="75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92" y="1"/>
                  <a:pt x="192" y="1"/>
                  <a:pt x="192" y="1"/>
                </a:cubicBezTo>
                <a:cubicBezTo>
                  <a:pt x="185" y="9"/>
                  <a:pt x="181" y="19"/>
                  <a:pt x="181" y="30"/>
                </a:cubicBezTo>
                <a:cubicBezTo>
                  <a:pt x="181" y="41"/>
                  <a:pt x="185" y="51"/>
                  <a:pt x="192" y="58"/>
                </a:cubicBezTo>
                <a:cubicBezTo>
                  <a:pt x="200" y="66"/>
                  <a:pt x="210" y="70"/>
                  <a:pt x="221" y="70"/>
                </a:cubicBezTo>
                <a:cubicBezTo>
                  <a:pt x="232" y="70"/>
                  <a:pt x="242" y="66"/>
                  <a:pt x="250" y="58"/>
                </a:cubicBezTo>
                <a:cubicBezTo>
                  <a:pt x="258" y="51"/>
                  <a:pt x="262" y="41"/>
                  <a:pt x="262" y="30"/>
                </a:cubicBezTo>
                <a:cubicBezTo>
                  <a:pt x="262" y="19"/>
                  <a:pt x="258" y="9"/>
                  <a:pt x="250" y="1"/>
                </a:cubicBezTo>
                <a:cubicBezTo>
                  <a:pt x="250" y="0"/>
                  <a:pt x="250" y="0"/>
                  <a:pt x="250" y="0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11"/>
                  <a:pt x="389" y="22"/>
                  <a:pt x="388" y="32"/>
                </a:cubicBezTo>
                <a:cubicBezTo>
                  <a:pt x="450" y="66"/>
                  <a:pt x="450" y="66"/>
                  <a:pt x="450" y="66"/>
                </a:cubicBezTo>
                <a:cubicBezTo>
                  <a:pt x="446" y="85"/>
                  <a:pt x="442" y="103"/>
                  <a:pt x="436" y="121"/>
                </a:cubicBezTo>
                <a:cubicBezTo>
                  <a:pt x="363" y="125"/>
                  <a:pt x="363" y="125"/>
                  <a:pt x="363" y="125"/>
                </a:cubicBezTo>
                <a:cubicBezTo>
                  <a:pt x="354" y="145"/>
                  <a:pt x="343" y="164"/>
                  <a:pt x="329" y="183"/>
                </a:cubicBezTo>
                <a:cubicBezTo>
                  <a:pt x="366" y="243"/>
                  <a:pt x="366" y="243"/>
                  <a:pt x="366" y="243"/>
                </a:cubicBezTo>
                <a:cubicBezTo>
                  <a:pt x="359" y="251"/>
                  <a:pt x="352" y="258"/>
                  <a:pt x="344" y="266"/>
                </a:cubicBezTo>
                <a:cubicBezTo>
                  <a:pt x="337" y="273"/>
                  <a:pt x="329" y="280"/>
                  <a:pt x="322" y="287"/>
                </a:cubicBezTo>
                <a:cubicBezTo>
                  <a:pt x="260" y="251"/>
                  <a:pt x="260" y="251"/>
                  <a:pt x="260" y="251"/>
                </a:cubicBezTo>
                <a:cubicBezTo>
                  <a:pt x="242" y="265"/>
                  <a:pt x="223" y="276"/>
                  <a:pt x="203" y="285"/>
                </a:cubicBezTo>
                <a:cubicBezTo>
                  <a:pt x="203" y="356"/>
                  <a:pt x="203" y="356"/>
                  <a:pt x="203" y="356"/>
                </a:cubicBezTo>
                <a:cubicBezTo>
                  <a:pt x="184" y="363"/>
                  <a:pt x="165" y="368"/>
                  <a:pt x="145" y="371"/>
                </a:cubicBezTo>
                <a:cubicBezTo>
                  <a:pt x="108" y="309"/>
                  <a:pt x="108" y="309"/>
                  <a:pt x="108" y="309"/>
                </a:cubicBezTo>
                <a:cubicBezTo>
                  <a:pt x="98" y="310"/>
                  <a:pt x="87" y="311"/>
                  <a:pt x="76" y="311"/>
                </a:cubicBezTo>
                <a:cubicBezTo>
                  <a:pt x="76" y="311"/>
                  <a:pt x="75" y="311"/>
                  <a:pt x="75" y="311"/>
                </a:cubicBezTo>
                <a:close/>
              </a:path>
            </a:pathLst>
          </a:custGeom>
          <a:solidFill>
            <a:schemeClr val="accent4"/>
          </a:solidFill>
          <a:ln w="38100">
            <a:solidFill>
              <a:schemeClr val="accent4"/>
            </a:solidFill>
            <a:round/>
            <a:headEnd/>
            <a:tailEnd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latin typeface="Lato Light" charset="0"/>
              <a:ea typeface="微软雅黑 Light" panose="020B0502040204020203" pitchFamily="34" charset="-122"/>
            </a:endParaRPr>
          </a:p>
        </p:txBody>
      </p:sp>
      <p:grpSp>
        <p:nvGrpSpPr>
          <p:cNvPr id="4" name="Group 59">
            <a:extLst>
              <a:ext uri="{FF2B5EF4-FFF2-40B4-BE49-F238E27FC236}">
                <a16:creationId xmlns:a16="http://schemas.microsoft.com/office/drawing/2014/main" id="{A2F85607-715C-4837-B885-F078FB06FF51}"/>
              </a:ext>
            </a:extLst>
          </p:cNvPr>
          <p:cNvGrpSpPr/>
          <p:nvPr/>
        </p:nvGrpSpPr>
        <p:grpSpPr>
          <a:xfrm>
            <a:off x="981025" y="1010015"/>
            <a:ext cx="396742" cy="384392"/>
            <a:chOff x="7219950" y="576263"/>
            <a:chExt cx="1173163" cy="11366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" name="Freeform 61">
              <a:extLst>
                <a:ext uri="{FF2B5EF4-FFF2-40B4-BE49-F238E27FC236}">
                  <a16:creationId xmlns:a16="http://schemas.microsoft.com/office/drawing/2014/main" id="{794920FE-2C6F-47BA-B004-7FAD9F6052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9950" y="576263"/>
              <a:ext cx="1173163" cy="1136650"/>
            </a:xfrm>
            <a:custGeom>
              <a:avLst/>
              <a:gdLst>
                <a:gd name="T0" fmla="*/ 1798 w 1920"/>
                <a:gd name="T1" fmla="*/ 1246 h 1861"/>
                <a:gd name="T2" fmla="*/ 1184 w 1920"/>
                <a:gd name="T3" fmla="*/ 1133 h 1861"/>
                <a:gd name="T4" fmla="*/ 1456 w 1920"/>
                <a:gd name="T5" fmla="*/ 829 h 1861"/>
                <a:gd name="T6" fmla="*/ 1197 w 1920"/>
                <a:gd name="T7" fmla="*/ 876 h 1861"/>
                <a:gd name="T8" fmla="*/ 1184 w 1920"/>
                <a:gd name="T9" fmla="*/ 782 h 1861"/>
                <a:gd name="T10" fmla="*/ 1456 w 1920"/>
                <a:gd name="T11" fmla="*/ 477 h 1861"/>
                <a:gd name="T12" fmla="*/ 1197 w 1920"/>
                <a:gd name="T13" fmla="*/ 524 h 1861"/>
                <a:gd name="T14" fmla="*/ 1184 w 1920"/>
                <a:gd name="T15" fmla="*/ 444 h 1861"/>
                <a:gd name="T16" fmla="*/ 1408 w 1920"/>
                <a:gd name="T17" fmla="*/ 163 h 1861"/>
                <a:gd name="T18" fmla="*/ 1364 w 1920"/>
                <a:gd name="T19" fmla="*/ 58 h 1861"/>
                <a:gd name="T20" fmla="*/ 940 w 1920"/>
                <a:gd name="T21" fmla="*/ 58 h 1861"/>
                <a:gd name="T22" fmla="*/ 940 w 1920"/>
                <a:gd name="T23" fmla="*/ 268 h 1861"/>
                <a:gd name="T24" fmla="*/ 1120 w 1920"/>
                <a:gd name="T25" fmla="*/ 539 h 1861"/>
                <a:gd name="T26" fmla="*/ 879 w 1920"/>
                <a:gd name="T27" fmla="*/ 447 h 1861"/>
                <a:gd name="T28" fmla="*/ 926 w 1920"/>
                <a:gd name="T29" fmla="*/ 705 h 1861"/>
                <a:gd name="T30" fmla="*/ 1120 w 1920"/>
                <a:gd name="T31" fmla="*/ 891 h 1861"/>
                <a:gd name="T32" fmla="*/ 879 w 1920"/>
                <a:gd name="T33" fmla="*/ 799 h 1861"/>
                <a:gd name="T34" fmla="*/ 926 w 1920"/>
                <a:gd name="T35" fmla="*/ 1057 h 1861"/>
                <a:gd name="T36" fmla="*/ 1120 w 1920"/>
                <a:gd name="T37" fmla="*/ 1313 h 1861"/>
                <a:gd name="T38" fmla="*/ 960 w 1920"/>
                <a:gd name="T39" fmla="*/ 1166 h 1861"/>
                <a:gd name="T40" fmla="*/ 608 w 1920"/>
                <a:gd name="T41" fmla="*/ 1134 h 1861"/>
                <a:gd name="T42" fmla="*/ 0 w 1920"/>
                <a:gd name="T43" fmla="*/ 1134 h 1861"/>
                <a:gd name="T44" fmla="*/ 448 w 1920"/>
                <a:gd name="T45" fmla="*/ 1198 h 1861"/>
                <a:gd name="T46" fmla="*/ 0 w 1920"/>
                <a:gd name="T47" fmla="*/ 1646 h 1861"/>
                <a:gd name="T48" fmla="*/ 480 w 1920"/>
                <a:gd name="T49" fmla="*/ 1710 h 1861"/>
                <a:gd name="T50" fmla="*/ 640 w 1920"/>
                <a:gd name="T51" fmla="*/ 1678 h 1861"/>
                <a:gd name="T52" fmla="*/ 1071 w 1920"/>
                <a:gd name="T53" fmla="*/ 1849 h 1861"/>
                <a:gd name="T54" fmla="*/ 1170 w 1920"/>
                <a:gd name="T55" fmla="*/ 1846 h 1861"/>
                <a:gd name="T56" fmla="*/ 1920 w 1920"/>
                <a:gd name="T57" fmla="*/ 1349 h 1861"/>
                <a:gd name="T58" fmla="*/ 1243 w 1920"/>
                <a:gd name="T59" fmla="*/ 921 h 1861"/>
                <a:gd name="T60" fmla="*/ 1333 w 1920"/>
                <a:gd name="T61" fmla="*/ 1011 h 1861"/>
                <a:gd name="T62" fmla="*/ 1243 w 1920"/>
                <a:gd name="T63" fmla="*/ 921 h 1861"/>
                <a:gd name="T64" fmla="*/ 1391 w 1920"/>
                <a:gd name="T65" fmla="*/ 511 h 1861"/>
                <a:gd name="T66" fmla="*/ 1185 w 1920"/>
                <a:gd name="T67" fmla="*/ 717 h 1861"/>
                <a:gd name="T68" fmla="*/ 971 w 1920"/>
                <a:gd name="T69" fmla="*/ 660 h 1861"/>
                <a:gd name="T70" fmla="*/ 1061 w 1920"/>
                <a:gd name="T71" fmla="*/ 569 h 1861"/>
                <a:gd name="T72" fmla="*/ 971 w 1920"/>
                <a:gd name="T73" fmla="*/ 660 h 1861"/>
                <a:gd name="T74" fmla="*/ 913 w 1920"/>
                <a:gd name="T75" fmla="*/ 863 h 1861"/>
                <a:gd name="T76" fmla="*/ 1119 w 1920"/>
                <a:gd name="T77" fmla="*/ 1069 h 1861"/>
                <a:gd name="T78" fmla="*/ 576 w 1920"/>
                <a:gd name="T79" fmla="*/ 1646 h 1861"/>
                <a:gd name="T80" fmla="*/ 512 w 1920"/>
                <a:gd name="T81" fmla="*/ 1198 h 1861"/>
                <a:gd name="T82" fmla="*/ 576 w 1920"/>
                <a:gd name="T83" fmla="*/ 1646 h 1861"/>
                <a:gd name="T84" fmla="*/ 985 w 1920"/>
                <a:gd name="T85" fmla="*/ 103 h 1861"/>
                <a:gd name="T86" fmla="*/ 1109 w 1920"/>
                <a:gd name="T87" fmla="*/ 103 h 1861"/>
                <a:gd name="T88" fmla="*/ 1174 w 1920"/>
                <a:gd name="T89" fmla="*/ 124 h 1861"/>
                <a:gd name="T90" fmla="*/ 1319 w 1920"/>
                <a:gd name="T91" fmla="*/ 103 h 1861"/>
                <a:gd name="T92" fmla="*/ 1319 w 1920"/>
                <a:gd name="T93" fmla="*/ 222 h 1861"/>
                <a:gd name="T94" fmla="*/ 985 w 1920"/>
                <a:gd name="T95" fmla="*/ 222 h 1861"/>
                <a:gd name="T96" fmla="*/ 1836 w 1920"/>
                <a:gd name="T97" fmla="*/ 1384 h 1861"/>
                <a:gd name="T98" fmla="*/ 1099 w 1920"/>
                <a:gd name="T99" fmla="*/ 1792 h 1861"/>
                <a:gd name="T100" fmla="*/ 736 w 1920"/>
                <a:gd name="T101" fmla="*/ 1614 h 1861"/>
                <a:gd name="T102" fmla="*/ 640 w 1920"/>
                <a:gd name="T103" fmla="*/ 1230 h 1861"/>
                <a:gd name="T104" fmla="*/ 1199 w 1920"/>
                <a:gd name="T105" fmla="*/ 1483 h 1861"/>
                <a:gd name="T106" fmla="*/ 1158 w 1920"/>
                <a:gd name="T107" fmla="*/ 1582 h 1861"/>
                <a:gd name="T108" fmla="*/ 951 w 1920"/>
                <a:gd name="T109" fmla="*/ 1400 h 1861"/>
                <a:gd name="T110" fmla="*/ 1071 w 1920"/>
                <a:gd name="T111" fmla="*/ 1611 h 1861"/>
                <a:gd name="T112" fmla="*/ 1280 w 1920"/>
                <a:gd name="T113" fmla="*/ 1524 h 1861"/>
                <a:gd name="T114" fmla="*/ 1218 w 1920"/>
                <a:gd name="T115" fmla="*/ 1411 h 1861"/>
                <a:gd name="T116" fmla="*/ 1842 w 1920"/>
                <a:gd name="T117" fmla="*/ 1318 h 1861"/>
                <a:gd name="T118" fmla="*/ 1836 w 1920"/>
                <a:gd name="T119" fmla="*/ 1384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20" h="1861">
                  <a:moveTo>
                    <a:pt x="1883" y="1269"/>
                  </a:moveTo>
                  <a:cubicBezTo>
                    <a:pt x="1859" y="1249"/>
                    <a:pt x="1828" y="1240"/>
                    <a:pt x="1798" y="1246"/>
                  </a:cubicBezTo>
                  <a:cubicBezTo>
                    <a:pt x="1184" y="1352"/>
                    <a:pt x="1184" y="1352"/>
                    <a:pt x="1184" y="1352"/>
                  </a:cubicBezTo>
                  <a:cubicBezTo>
                    <a:pt x="1184" y="1133"/>
                    <a:pt x="1184" y="1133"/>
                    <a:pt x="1184" y="1133"/>
                  </a:cubicBezTo>
                  <a:cubicBezTo>
                    <a:pt x="1231" y="1130"/>
                    <a:pt x="1318" y="1117"/>
                    <a:pt x="1378" y="1057"/>
                  </a:cubicBezTo>
                  <a:cubicBezTo>
                    <a:pt x="1463" y="973"/>
                    <a:pt x="1456" y="835"/>
                    <a:pt x="1456" y="829"/>
                  </a:cubicBezTo>
                  <a:cubicBezTo>
                    <a:pt x="1455" y="812"/>
                    <a:pt x="1442" y="799"/>
                    <a:pt x="1425" y="799"/>
                  </a:cubicBezTo>
                  <a:cubicBezTo>
                    <a:pt x="1420" y="798"/>
                    <a:pt x="1282" y="792"/>
                    <a:pt x="1197" y="876"/>
                  </a:cubicBezTo>
                  <a:cubicBezTo>
                    <a:pt x="1193" y="881"/>
                    <a:pt x="1188" y="886"/>
                    <a:pt x="1184" y="891"/>
                  </a:cubicBezTo>
                  <a:cubicBezTo>
                    <a:pt x="1184" y="782"/>
                    <a:pt x="1184" y="782"/>
                    <a:pt x="1184" y="782"/>
                  </a:cubicBezTo>
                  <a:cubicBezTo>
                    <a:pt x="1231" y="779"/>
                    <a:pt x="1318" y="765"/>
                    <a:pt x="1378" y="705"/>
                  </a:cubicBezTo>
                  <a:cubicBezTo>
                    <a:pt x="1463" y="621"/>
                    <a:pt x="1456" y="483"/>
                    <a:pt x="1456" y="477"/>
                  </a:cubicBezTo>
                  <a:cubicBezTo>
                    <a:pt x="1455" y="461"/>
                    <a:pt x="1442" y="448"/>
                    <a:pt x="1425" y="447"/>
                  </a:cubicBezTo>
                  <a:cubicBezTo>
                    <a:pt x="1420" y="446"/>
                    <a:pt x="1282" y="440"/>
                    <a:pt x="1197" y="524"/>
                  </a:cubicBezTo>
                  <a:cubicBezTo>
                    <a:pt x="1193" y="529"/>
                    <a:pt x="1188" y="534"/>
                    <a:pt x="1184" y="539"/>
                  </a:cubicBezTo>
                  <a:cubicBezTo>
                    <a:pt x="1184" y="444"/>
                    <a:pt x="1184" y="444"/>
                    <a:pt x="1184" y="444"/>
                  </a:cubicBezTo>
                  <a:cubicBezTo>
                    <a:pt x="1364" y="268"/>
                    <a:pt x="1364" y="268"/>
                    <a:pt x="1364" y="268"/>
                  </a:cubicBezTo>
                  <a:cubicBezTo>
                    <a:pt x="1392" y="240"/>
                    <a:pt x="1408" y="203"/>
                    <a:pt x="1408" y="163"/>
                  </a:cubicBezTo>
                  <a:cubicBezTo>
                    <a:pt x="1408" y="123"/>
                    <a:pt x="1392" y="86"/>
                    <a:pt x="1364" y="58"/>
                  </a:cubicBezTo>
                  <a:cubicBezTo>
                    <a:pt x="1364" y="58"/>
                    <a:pt x="1364" y="58"/>
                    <a:pt x="1364" y="58"/>
                  </a:cubicBezTo>
                  <a:cubicBezTo>
                    <a:pt x="1305" y="1"/>
                    <a:pt x="1211" y="0"/>
                    <a:pt x="1152" y="56"/>
                  </a:cubicBezTo>
                  <a:cubicBezTo>
                    <a:pt x="1093" y="0"/>
                    <a:pt x="999" y="1"/>
                    <a:pt x="940" y="58"/>
                  </a:cubicBezTo>
                  <a:cubicBezTo>
                    <a:pt x="912" y="86"/>
                    <a:pt x="896" y="123"/>
                    <a:pt x="896" y="163"/>
                  </a:cubicBezTo>
                  <a:cubicBezTo>
                    <a:pt x="896" y="203"/>
                    <a:pt x="912" y="240"/>
                    <a:pt x="940" y="268"/>
                  </a:cubicBezTo>
                  <a:cubicBezTo>
                    <a:pt x="1120" y="444"/>
                    <a:pt x="1120" y="444"/>
                    <a:pt x="1120" y="444"/>
                  </a:cubicBezTo>
                  <a:cubicBezTo>
                    <a:pt x="1120" y="539"/>
                    <a:pt x="1120" y="539"/>
                    <a:pt x="1120" y="539"/>
                  </a:cubicBezTo>
                  <a:cubicBezTo>
                    <a:pt x="1116" y="534"/>
                    <a:pt x="1111" y="529"/>
                    <a:pt x="1107" y="524"/>
                  </a:cubicBezTo>
                  <a:cubicBezTo>
                    <a:pt x="1022" y="440"/>
                    <a:pt x="884" y="446"/>
                    <a:pt x="879" y="447"/>
                  </a:cubicBezTo>
                  <a:cubicBezTo>
                    <a:pt x="862" y="448"/>
                    <a:pt x="849" y="461"/>
                    <a:pt x="848" y="477"/>
                  </a:cubicBezTo>
                  <a:cubicBezTo>
                    <a:pt x="848" y="483"/>
                    <a:pt x="841" y="621"/>
                    <a:pt x="926" y="705"/>
                  </a:cubicBezTo>
                  <a:cubicBezTo>
                    <a:pt x="986" y="765"/>
                    <a:pt x="1073" y="779"/>
                    <a:pt x="1120" y="782"/>
                  </a:cubicBezTo>
                  <a:cubicBezTo>
                    <a:pt x="1120" y="891"/>
                    <a:pt x="1120" y="891"/>
                    <a:pt x="1120" y="891"/>
                  </a:cubicBezTo>
                  <a:cubicBezTo>
                    <a:pt x="1116" y="885"/>
                    <a:pt x="1111" y="880"/>
                    <a:pt x="1107" y="876"/>
                  </a:cubicBezTo>
                  <a:cubicBezTo>
                    <a:pt x="1022" y="792"/>
                    <a:pt x="884" y="798"/>
                    <a:pt x="879" y="799"/>
                  </a:cubicBezTo>
                  <a:cubicBezTo>
                    <a:pt x="862" y="799"/>
                    <a:pt x="849" y="812"/>
                    <a:pt x="848" y="829"/>
                  </a:cubicBezTo>
                  <a:cubicBezTo>
                    <a:pt x="848" y="835"/>
                    <a:pt x="841" y="973"/>
                    <a:pt x="926" y="1057"/>
                  </a:cubicBezTo>
                  <a:cubicBezTo>
                    <a:pt x="986" y="1117"/>
                    <a:pt x="1073" y="1130"/>
                    <a:pt x="1120" y="1133"/>
                  </a:cubicBezTo>
                  <a:cubicBezTo>
                    <a:pt x="1120" y="1313"/>
                    <a:pt x="1120" y="1313"/>
                    <a:pt x="1120" y="1313"/>
                  </a:cubicBezTo>
                  <a:cubicBezTo>
                    <a:pt x="983" y="1176"/>
                    <a:pt x="983" y="1176"/>
                    <a:pt x="983" y="1176"/>
                  </a:cubicBezTo>
                  <a:cubicBezTo>
                    <a:pt x="977" y="1170"/>
                    <a:pt x="969" y="1166"/>
                    <a:pt x="960" y="1166"/>
                  </a:cubicBezTo>
                  <a:cubicBezTo>
                    <a:pt x="640" y="1166"/>
                    <a:pt x="640" y="1166"/>
                    <a:pt x="640" y="1166"/>
                  </a:cubicBezTo>
                  <a:cubicBezTo>
                    <a:pt x="640" y="1149"/>
                    <a:pt x="626" y="1134"/>
                    <a:pt x="608" y="1134"/>
                  </a:cubicBezTo>
                  <a:cubicBezTo>
                    <a:pt x="480" y="1134"/>
                    <a:pt x="480" y="1134"/>
                    <a:pt x="480" y="1134"/>
                  </a:cubicBezTo>
                  <a:cubicBezTo>
                    <a:pt x="0" y="1134"/>
                    <a:pt x="0" y="1134"/>
                    <a:pt x="0" y="1134"/>
                  </a:cubicBezTo>
                  <a:cubicBezTo>
                    <a:pt x="0" y="1198"/>
                    <a:pt x="0" y="1198"/>
                    <a:pt x="0" y="1198"/>
                  </a:cubicBezTo>
                  <a:cubicBezTo>
                    <a:pt x="448" y="1198"/>
                    <a:pt x="448" y="1198"/>
                    <a:pt x="448" y="1198"/>
                  </a:cubicBezTo>
                  <a:cubicBezTo>
                    <a:pt x="448" y="1646"/>
                    <a:pt x="448" y="1646"/>
                    <a:pt x="448" y="1646"/>
                  </a:cubicBezTo>
                  <a:cubicBezTo>
                    <a:pt x="0" y="1646"/>
                    <a:pt x="0" y="1646"/>
                    <a:pt x="0" y="1646"/>
                  </a:cubicBezTo>
                  <a:cubicBezTo>
                    <a:pt x="0" y="1710"/>
                    <a:pt x="0" y="1710"/>
                    <a:pt x="0" y="1710"/>
                  </a:cubicBezTo>
                  <a:cubicBezTo>
                    <a:pt x="480" y="1710"/>
                    <a:pt x="480" y="1710"/>
                    <a:pt x="480" y="1710"/>
                  </a:cubicBezTo>
                  <a:cubicBezTo>
                    <a:pt x="608" y="1710"/>
                    <a:pt x="608" y="1710"/>
                    <a:pt x="608" y="1710"/>
                  </a:cubicBezTo>
                  <a:cubicBezTo>
                    <a:pt x="626" y="1710"/>
                    <a:pt x="640" y="1696"/>
                    <a:pt x="640" y="1678"/>
                  </a:cubicBezTo>
                  <a:cubicBezTo>
                    <a:pt x="728" y="1678"/>
                    <a:pt x="728" y="1678"/>
                    <a:pt x="728" y="1678"/>
                  </a:cubicBezTo>
                  <a:cubicBezTo>
                    <a:pt x="1071" y="1849"/>
                    <a:pt x="1071" y="1849"/>
                    <a:pt x="1071" y="1849"/>
                  </a:cubicBezTo>
                  <a:cubicBezTo>
                    <a:pt x="1085" y="1857"/>
                    <a:pt x="1101" y="1861"/>
                    <a:pt x="1117" y="1861"/>
                  </a:cubicBezTo>
                  <a:cubicBezTo>
                    <a:pt x="1136" y="1861"/>
                    <a:pt x="1154" y="1856"/>
                    <a:pt x="1170" y="1846"/>
                  </a:cubicBezTo>
                  <a:cubicBezTo>
                    <a:pt x="1868" y="1439"/>
                    <a:pt x="1868" y="1439"/>
                    <a:pt x="1868" y="1439"/>
                  </a:cubicBezTo>
                  <a:cubicBezTo>
                    <a:pt x="1900" y="1420"/>
                    <a:pt x="1920" y="1386"/>
                    <a:pt x="1920" y="1349"/>
                  </a:cubicBezTo>
                  <a:cubicBezTo>
                    <a:pt x="1920" y="1318"/>
                    <a:pt x="1906" y="1289"/>
                    <a:pt x="1883" y="1269"/>
                  </a:cubicBezTo>
                  <a:moveTo>
                    <a:pt x="1243" y="921"/>
                  </a:moveTo>
                  <a:cubicBezTo>
                    <a:pt x="1286" y="878"/>
                    <a:pt x="1352" y="866"/>
                    <a:pt x="1391" y="863"/>
                  </a:cubicBezTo>
                  <a:cubicBezTo>
                    <a:pt x="1388" y="902"/>
                    <a:pt x="1377" y="968"/>
                    <a:pt x="1333" y="1011"/>
                  </a:cubicBezTo>
                  <a:cubicBezTo>
                    <a:pt x="1290" y="1055"/>
                    <a:pt x="1224" y="1066"/>
                    <a:pt x="1185" y="1069"/>
                  </a:cubicBezTo>
                  <a:cubicBezTo>
                    <a:pt x="1188" y="1031"/>
                    <a:pt x="1199" y="964"/>
                    <a:pt x="1243" y="921"/>
                  </a:cubicBezTo>
                  <a:moveTo>
                    <a:pt x="1243" y="569"/>
                  </a:moveTo>
                  <a:cubicBezTo>
                    <a:pt x="1286" y="526"/>
                    <a:pt x="1352" y="514"/>
                    <a:pt x="1391" y="511"/>
                  </a:cubicBezTo>
                  <a:cubicBezTo>
                    <a:pt x="1388" y="550"/>
                    <a:pt x="1377" y="616"/>
                    <a:pt x="1333" y="660"/>
                  </a:cubicBezTo>
                  <a:cubicBezTo>
                    <a:pt x="1290" y="703"/>
                    <a:pt x="1224" y="714"/>
                    <a:pt x="1185" y="717"/>
                  </a:cubicBezTo>
                  <a:cubicBezTo>
                    <a:pt x="1188" y="679"/>
                    <a:pt x="1200" y="612"/>
                    <a:pt x="1243" y="569"/>
                  </a:cubicBezTo>
                  <a:moveTo>
                    <a:pt x="971" y="660"/>
                  </a:moveTo>
                  <a:cubicBezTo>
                    <a:pt x="928" y="617"/>
                    <a:pt x="916" y="550"/>
                    <a:pt x="913" y="511"/>
                  </a:cubicBezTo>
                  <a:cubicBezTo>
                    <a:pt x="952" y="514"/>
                    <a:pt x="1018" y="526"/>
                    <a:pt x="1061" y="569"/>
                  </a:cubicBezTo>
                  <a:cubicBezTo>
                    <a:pt x="1104" y="612"/>
                    <a:pt x="1116" y="679"/>
                    <a:pt x="1119" y="717"/>
                  </a:cubicBezTo>
                  <a:cubicBezTo>
                    <a:pt x="1080" y="714"/>
                    <a:pt x="1014" y="703"/>
                    <a:pt x="971" y="660"/>
                  </a:cubicBezTo>
                  <a:moveTo>
                    <a:pt x="971" y="1011"/>
                  </a:moveTo>
                  <a:cubicBezTo>
                    <a:pt x="928" y="968"/>
                    <a:pt x="916" y="902"/>
                    <a:pt x="913" y="863"/>
                  </a:cubicBezTo>
                  <a:cubicBezTo>
                    <a:pt x="952" y="866"/>
                    <a:pt x="1018" y="878"/>
                    <a:pt x="1061" y="921"/>
                  </a:cubicBezTo>
                  <a:cubicBezTo>
                    <a:pt x="1104" y="964"/>
                    <a:pt x="1116" y="1030"/>
                    <a:pt x="1119" y="1069"/>
                  </a:cubicBezTo>
                  <a:cubicBezTo>
                    <a:pt x="1080" y="1066"/>
                    <a:pt x="1014" y="1055"/>
                    <a:pt x="971" y="1011"/>
                  </a:cubicBezTo>
                  <a:moveTo>
                    <a:pt x="576" y="1646"/>
                  </a:moveTo>
                  <a:cubicBezTo>
                    <a:pt x="512" y="1646"/>
                    <a:pt x="512" y="1646"/>
                    <a:pt x="512" y="1646"/>
                  </a:cubicBezTo>
                  <a:cubicBezTo>
                    <a:pt x="512" y="1198"/>
                    <a:pt x="512" y="1198"/>
                    <a:pt x="512" y="1198"/>
                  </a:cubicBezTo>
                  <a:cubicBezTo>
                    <a:pt x="576" y="1198"/>
                    <a:pt x="576" y="1198"/>
                    <a:pt x="576" y="1198"/>
                  </a:cubicBezTo>
                  <a:lnTo>
                    <a:pt x="576" y="1646"/>
                  </a:lnTo>
                  <a:close/>
                  <a:moveTo>
                    <a:pt x="960" y="163"/>
                  </a:moveTo>
                  <a:cubicBezTo>
                    <a:pt x="960" y="140"/>
                    <a:pt x="969" y="119"/>
                    <a:pt x="985" y="103"/>
                  </a:cubicBezTo>
                  <a:cubicBezTo>
                    <a:pt x="1002" y="87"/>
                    <a:pt x="1025" y="78"/>
                    <a:pt x="1047" y="78"/>
                  </a:cubicBezTo>
                  <a:cubicBezTo>
                    <a:pt x="1069" y="78"/>
                    <a:pt x="1092" y="87"/>
                    <a:pt x="1109" y="103"/>
                  </a:cubicBezTo>
                  <a:cubicBezTo>
                    <a:pt x="1130" y="124"/>
                    <a:pt x="1130" y="124"/>
                    <a:pt x="1130" y="124"/>
                  </a:cubicBezTo>
                  <a:cubicBezTo>
                    <a:pt x="1142" y="136"/>
                    <a:pt x="1162" y="136"/>
                    <a:pt x="1174" y="124"/>
                  </a:cubicBezTo>
                  <a:cubicBezTo>
                    <a:pt x="1195" y="103"/>
                    <a:pt x="1195" y="103"/>
                    <a:pt x="1195" y="103"/>
                  </a:cubicBezTo>
                  <a:cubicBezTo>
                    <a:pt x="1229" y="70"/>
                    <a:pt x="1285" y="70"/>
                    <a:pt x="1319" y="103"/>
                  </a:cubicBezTo>
                  <a:cubicBezTo>
                    <a:pt x="1335" y="119"/>
                    <a:pt x="1344" y="140"/>
                    <a:pt x="1344" y="163"/>
                  </a:cubicBezTo>
                  <a:cubicBezTo>
                    <a:pt x="1344" y="185"/>
                    <a:pt x="1335" y="206"/>
                    <a:pt x="1319" y="222"/>
                  </a:cubicBezTo>
                  <a:cubicBezTo>
                    <a:pt x="1152" y="386"/>
                    <a:pt x="1152" y="386"/>
                    <a:pt x="1152" y="386"/>
                  </a:cubicBezTo>
                  <a:cubicBezTo>
                    <a:pt x="985" y="222"/>
                    <a:pt x="985" y="222"/>
                    <a:pt x="985" y="222"/>
                  </a:cubicBezTo>
                  <a:cubicBezTo>
                    <a:pt x="969" y="206"/>
                    <a:pt x="960" y="185"/>
                    <a:pt x="960" y="163"/>
                  </a:cubicBezTo>
                  <a:moveTo>
                    <a:pt x="1836" y="1384"/>
                  </a:moveTo>
                  <a:cubicBezTo>
                    <a:pt x="1138" y="1791"/>
                    <a:pt x="1138" y="1791"/>
                    <a:pt x="1138" y="1791"/>
                  </a:cubicBezTo>
                  <a:cubicBezTo>
                    <a:pt x="1126" y="1798"/>
                    <a:pt x="1112" y="1798"/>
                    <a:pt x="1099" y="1792"/>
                  </a:cubicBezTo>
                  <a:cubicBezTo>
                    <a:pt x="750" y="1618"/>
                    <a:pt x="750" y="1618"/>
                    <a:pt x="750" y="1618"/>
                  </a:cubicBezTo>
                  <a:cubicBezTo>
                    <a:pt x="746" y="1616"/>
                    <a:pt x="741" y="1614"/>
                    <a:pt x="736" y="1614"/>
                  </a:cubicBezTo>
                  <a:cubicBezTo>
                    <a:pt x="640" y="1614"/>
                    <a:pt x="640" y="1614"/>
                    <a:pt x="640" y="1614"/>
                  </a:cubicBezTo>
                  <a:cubicBezTo>
                    <a:pt x="640" y="1230"/>
                    <a:pt x="640" y="1230"/>
                    <a:pt x="640" y="1230"/>
                  </a:cubicBezTo>
                  <a:cubicBezTo>
                    <a:pt x="947" y="1230"/>
                    <a:pt x="947" y="1230"/>
                    <a:pt x="947" y="1230"/>
                  </a:cubicBezTo>
                  <a:cubicBezTo>
                    <a:pt x="1199" y="1483"/>
                    <a:pt x="1199" y="1483"/>
                    <a:pt x="1199" y="1483"/>
                  </a:cubicBezTo>
                  <a:cubicBezTo>
                    <a:pt x="1210" y="1493"/>
                    <a:pt x="1216" y="1508"/>
                    <a:pt x="1216" y="1524"/>
                  </a:cubicBezTo>
                  <a:cubicBezTo>
                    <a:pt x="1216" y="1556"/>
                    <a:pt x="1190" y="1582"/>
                    <a:pt x="1158" y="1582"/>
                  </a:cubicBezTo>
                  <a:cubicBezTo>
                    <a:pt x="1142" y="1582"/>
                    <a:pt x="1127" y="1576"/>
                    <a:pt x="1116" y="1565"/>
                  </a:cubicBezTo>
                  <a:cubicBezTo>
                    <a:pt x="951" y="1400"/>
                    <a:pt x="951" y="1400"/>
                    <a:pt x="951" y="1400"/>
                  </a:cubicBezTo>
                  <a:cubicBezTo>
                    <a:pt x="905" y="1445"/>
                    <a:pt x="905" y="1445"/>
                    <a:pt x="905" y="1445"/>
                  </a:cubicBezTo>
                  <a:cubicBezTo>
                    <a:pt x="1071" y="1611"/>
                    <a:pt x="1071" y="1611"/>
                    <a:pt x="1071" y="1611"/>
                  </a:cubicBezTo>
                  <a:cubicBezTo>
                    <a:pt x="1094" y="1634"/>
                    <a:pt x="1125" y="1646"/>
                    <a:pt x="1158" y="1646"/>
                  </a:cubicBezTo>
                  <a:cubicBezTo>
                    <a:pt x="1225" y="1646"/>
                    <a:pt x="1280" y="1591"/>
                    <a:pt x="1280" y="1524"/>
                  </a:cubicBezTo>
                  <a:cubicBezTo>
                    <a:pt x="1280" y="1491"/>
                    <a:pt x="1267" y="1460"/>
                    <a:pt x="1244" y="1437"/>
                  </a:cubicBezTo>
                  <a:cubicBezTo>
                    <a:pt x="1218" y="1411"/>
                    <a:pt x="1218" y="1411"/>
                    <a:pt x="1218" y="1411"/>
                  </a:cubicBezTo>
                  <a:cubicBezTo>
                    <a:pt x="1808" y="1309"/>
                    <a:pt x="1808" y="1309"/>
                    <a:pt x="1808" y="1309"/>
                  </a:cubicBezTo>
                  <a:cubicBezTo>
                    <a:pt x="1820" y="1307"/>
                    <a:pt x="1832" y="1310"/>
                    <a:pt x="1842" y="1318"/>
                  </a:cubicBezTo>
                  <a:cubicBezTo>
                    <a:pt x="1851" y="1325"/>
                    <a:pt x="1856" y="1337"/>
                    <a:pt x="1856" y="1349"/>
                  </a:cubicBezTo>
                  <a:cubicBezTo>
                    <a:pt x="1856" y="1363"/>
                    <a:pt x="1848" y="1377"/>
                    <a:pt x="1836" y="1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2">
              <a:extLst>
                <a:ext uri="{FF2B5EF4-FFF2-40B4-BE49-F238E27FC236}">
                  <a16:creationId xmlns:a16="http://schemas.microsoft.com/office/drawing/2014/main" id="{4D81CAD5-6DC0-43B7-84DD-8CAE8A35F7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32688" y="642938"/>
              <a:ext cx="157163" cy="157163"/>
            </a:xfrm>
            <a:custGeom>
              <a:avLst/>
              <a:gdLst>
                <a:gd name="T0" fmla="*/ 96 w 256"/>
                <a:gd name="T1" fmla="*/ 256 h 256"/>
                <a:gd name="T2" fmla="*/ 160 w 256"/>
                <a:gd name="T3" fmla="*/ 256 h 256"/>
                <a:gd name="T4" fmla="*/ 256 w 256"/>
                <a:gd name="T5" fmla="*/ 160 h 256"/>
                <a:gd name="T6" fmla="*/ 256 w 256"/>
                <a:gd name="T7" fmla="*/ 96 h 256"/>
                <a:gd name="T8" fmla="*/ 160 w 256"/>
                <a:gd name="T9" fmla="*/ 0 h 256"/>
                <a:gd name="T10" fmla="*/ 96 w 256"/>
                <a:gd name="T11" fmla="*/ 0 h 256"/>
                <a:gd name="T12" fmla="*/ 0 w 256"/>
                <a:gd name="T13" fmla="*/ 96 h 256"/>
                <a:gd name="T14" fmla="*/ 0 w 256"/>
                <a:gd name="T15" fmla="*/ 160 h 256"/>
                <a:gd name="T16" fmla="*/ 96 w 256"/>
                <a:gd name="T17" fmla="*/ 256 h 256"/>
                <a:gd name="T18" fmla="*/ 128 w 256"/>
                <a:gd name="T19" fmla="*/ 95 h 256"/>
                <a:gd name="T20" fmla="*/ 161 w 256"/>
                <a:gd name="T21" fmla="*/ 128 h 256"/>
                <a:gd name="T22" fmla="*/ 128 w 256"/>
                <a:gd name="T23" fmla="*/ 161 h 256"/>
                <a:gd name="T24" fmla="*/ 95 w 256"/>
                <a:gd name="T25" fmla="*/ 128 h 256"/>
                <a:gd name="T26" fmla="*/ 128 w 256"/>
                <a:gd name="T27" fmla="*/ 9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6" h="256">
                  <a:moveTo>
                    <a:pt x="96" y="256"/>
                  </a:moveTo>
                  <a:cubicBezTo>
                    <a:pt x="160" y="256"/>
                    <a:pt x="160" y="256"/>
                    <a:pt x="160" y="256"/>
                  </a:cubicBezTo>
                  <a:cubicBezTo>
                    <a:pt x="160" y="203"/>
                    <a:pt x="203" y="160"/>
                    <a:pt x="256" y="160"/>
                  </a:cubicBezTo>
                  <a:cubicBezTo>
                    <a:pt x="256" y="96"/>
                    <a:pt x="256" y="96"/>
                    <a:pt x="256" y="96"/>
                  </a:cubicBezTo>
                  <a:cubicBezTo>
                    <a:pt x="203" y="96"/>
                    <a:pt x="160" y="53"/>
                    <a:pt x="16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53"/>
                    <a:pt x="53" y="96"/>
                    <a:pt x="0" y="96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53" y="160"/>
                    <a:pt x="96" y="203"/>
                    <a:pt x="96" y="256"/>
                  </a:cubicBezTo>
                  <a:moveTo>
                    <a:pt x="128" y="95"/>
                  </a:moveTo>
                  <a:cubicBezTo>
                    <a:pt x="137" y="108"/>
                    <a:pt x="148" y="119"/>
                    <a:pt x="161" y="128"/>
                  </a:cubicBezTo>
                  <a:cubicBezTo>
                    <a:pt x="148" y="138"/>
                    <a:pt x="137" y="149"/>
                    <a:pt x="128" y="161"/>
                  </a:cubicBezTo>
                  <a:cubicBezTo>
                    <a:pt x="119" y="149"/>
                    <a:pt x="108" y="138"/>
                    <a:pt x="95" y="128"/>
                  </a:cubicBezTo>
                  <a:cubicBezTo>
                    <a:pt x="108" y="119"/>
                    <a:pt x="119" y="108"/>
                    <a:pt x="128" y="9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3">
              <a:extLst>
                <a:ext uri="{FF2B5EF4-FFF2-40B4-BE49-F238E27FC236}">
                  <a16:creationId xmlns:a16="http://schemas.microsoft.com/office/drawing/2014/main" id="{CC7BDCBD-5EE5-48CA-BBE6-468B556349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16800" y="819151"/>
              <a:ext cx="155575" cy="157163"/>
            </a:xfrm>
            <a:custGeom>
              <a:avLst/>
              <a:gdLst>
                <a:gd name="T0" fmla="*/ 96 w 256"/>
                <a:gd name="T1" fmla="*/ 256 h 256"/>
                <a:gd name="T2" fmla="*/ 160 w 256"/>
                <a:gd name="T3" fmla="*/ 256 h 256"/>
                <a:gd name="T4" fmla="*/ 256 w 256"/>
                <a:gd name="T5" fmla="*/ 160 h 256"/>
                <a:gd name="T6" fmla="*/ 256 w 256"/>
                <a:gd name="T7" fmla="*/ 96 h 256"/>
                <a:gd name="T8" fmla="*/ 160 w 256"/>
                <a:gd name="T9" fmla="*/ 0 h 256"/>
                <a:gd name="T10" fmla="*/ 96 w 256"/>
                <a:gd name="T11" fmla="*/ 0 h 256"/>
                <a:gd name="T12" fmla="*/ 0 w 256"/>
                <a:gd name="T13" fmla="*/ 96 h 256"/>
                <a:gd name="T14" fmla="*/ 0 w 256"/>
                <a:gd name="T15" fmla="*/ 160 h 256"/>
                <a:gd name="T16" fmla="*/ 96 w 256"/>
                <a:gd name="T17" fmla="*/ 256 h 256"/>
                <a:gd name="T18" fmla="*/ 128 w 256"/>
                <a:gd name="T19" fmla="*/ 95 h 256"/>
                <a:gd name="T20" fmla="*/ 161 w 256"/>
                <a:gd name="T21" fmla="*/ 128 h 256"/>
                <a:gd name="T22" fmla="*/ 128 w 256"/>
                <a:gd name="T23" fmla="*/ 161 h 256"/>
                <a:gd name="T24" fmla="*/ 95 w 256"/>
                <a:gd name="T25" fmla="*/ 128 h 256"/>
                <a:gd name="T26" fmla="*/ 128 w 256"/>
                <a:gd name="T27" fmla="*/ 9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6" h="256">
                  <a:moveTo>
                    <a:pt x="96" y="256"/>
                  </a:moveTo>
                  <a:cubicBezTo>
                    <a:pt x="160" y="256"/>
                    <a:pt x="160" y="256"/>
                    <a:pt x="160" y="256"/>
                  </a:cubicBezTo>
                  <a:cubicBezTo>
                    <a:pt x="160" y="203"/>
                    <a:pt x="203" y="160"/>
                    <a:pt x="256" y="160"/>
                  </a:cubicBezTo>
                  <a:cubicBezTo>
                    <a:pt x="256" y="96"/>
                    <a:pt x="256" y="96"/>
                    <a:pt x="256" y="96"/>
                  </a:cubicBezTo>
                  <a:cubicBezTo>
                    <a:pt x="203" y="96"/>
                    <a:pt x="160" y="53"/>
                    <a:pt x="16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53"/>
                    <a:pt x="53" y="96"/>
                    <a:pt x="0" y="96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53" y="160"/>
                    <a:pt x="96" y="203"/>
                    <a:pt x="96" y="256"/>
                  </a:cubicBezTo>
                  <a:moveTo>
                    <a:pt x="128" y="95"/>
                  </a:moveTo>
                  <a:cubicBezTo>
                    <a:pt x="137" y="108"/>
                    <a:pt x="148" y="119"/>
                    <a:pt x="161" y="128"/>
                  </a:cubicBezTo>
                  <a:cubicBezTo>
                    <a:pt x="148" y="138"/>
                    <a:pt x="137" y="149"/>
                    <a:pt x="128" y="161"/>
                  </a:cubicBezTo>
                  <a:cubicBezTo>
                    <a:pt x="119" y="149"/>
                    <a:pt x="108" y="138"/>
                    <a:pt x="95" y="128"/>
                  </a:cubicBezTo>
                  <a:cubicBezTo>
                    <a:pt x="108" y="119"/>
                    <a:pt x="119" y="108"/>
                    <a:pt x="128" y="9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4">
              <a:extLst>
                <a:ext uri="{FF2B5EF4-FFF2-40B4-BE49-F238E27FC236}">
                  <a16:creationId xmlns:a16="http://schemas.microsoft.com/office/drawing/2014/main" id="{64551CF6-DB97-4A90-A57D-22B86DFBEB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9750" y="720726"/>
              <a:ext cx="155575" cy="157163"/>
            </a:xfrm>
            <a:custGeom>
              <a:avLst/>
              <a:gdLst>
                <a:gd name="T0" fmla="*/ 96 w 256"/>
                <a:gd name="T1" fmla="*/ 256 h 256"/>
                <a:gd name="T2" fmla="*/ 160 w 256"/>
                <a:gd name="T3" fmla="*/ 256 h 256"/>
                <a:gd name="T4" fmla="*/ 256 w 256"/>
                <a:gd name="T5" fmla="*/ 160 h 256"/>
                <a:gd name="T6" fmla="*/ 256 w 256"/>
                <a:gd name="T7" fmla="*/ 96 h 256"/>
                <a:gd name="T8" fmla="*/ 160 w 256"/>
                <a:gd name="T9" fmla="*/ 0 h 256"/>
                <a:gd name="T10" fmla="*/ 96 w 256"/>
                <a:gd name="T11" fmla="*/ 0 h 256"/>
                <a:gd name="T12" fmla="*/ 0 w 256"/>
                <a:gd name="T13" fmla="*/ 96 h 256"/>
                <a:gd name="T14" fmla="*/ 0 w 256"/>
                <a:gd name="T15" fmla="*/ 160 h 256"/>
                <a:gd name="T16" fmla="*/ 96 w 256"/>
                <a:gd name="T17" fmla="*/ 256 h 256"/>
                <a:gd name="T18" fmla="*/ 128 w 256"/>
                <a:gd name="T19" fmla="*/ 95 h 256"/>
                <a:gd name="T20" fmla="*/ 161 w 256"/>
                <a:gd name="T21" fmla="*/ 128 h 256"/>
                <a:gd name="T22" fmla="*/ 128 w 256"/>
                <a:gd name="T23" fmla="*/ 161 h 256"/>
                <a:gd name="T24" fmla="*/ 95 w 256"/>
                <a:gd name="T25" fmla="*/ 128 h 256"/>
                <a:gd name="T26" fmla="*/ 128 w 256"/>
                <a:gd name="T27" fmla="*/ 9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6" h="256">
                  <a:moveTo>
                    <a:pt x="96" y="256"/>
                  </a:moveTo>
                  <a:cubicBezTo>
                    <a:pt x="160" y="256"/>
                    <a:pt x="160" y="256"/>
                    <a:pt x="160" y="256"/>
                  </a:cubicBezTo>
                  <a:cubicBezTo>
                    <a:pt x="160" y="203"/>
                    <a:pt x="203" y="160"/>
                    <a:pt x="256" y="160"/>
                  </a:cubicBezTo>
                  <a:cubicBezTo>
                    <a:pt x="256" y="96"/>
                    <a:pt x="256" y="96"/>
                    <a:pt x="256" y="96"/>
                  </a:cubicBezTo>
                  <a:cubicBezTo>
                    <a:pt x="203" y="96"/>
                    <a:pt x="160" y="53"/>
                    <a:pt x="16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53"/>
                    <a:pt x="53" y="96"/>
                    <a:pt x="0" y="96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53" y="160"/>
                    <a:pt x="96" y="203"/>
                    <a:pt x="96" y="256"/>
                  </a:cubicBezTo>
                  <a:moveTo>
                    <a:pt x="128" y="95"/>
                  </a:moveTo>
                  <a:cubicBezTo>
                    <a:pt x="137" y="108"/>
                    <a:pt x="148" y="119"/>
                    <a:pt x="161" y="128"/>
                  </a:cubicBezTo>
                  <a:cubicBezTo>
                    <a:pt x="148" y="138"/>
                    <a:pt x="137" y="149"/>
                    <a:pt x="128" y="161"/>
                  </a:cubicBezTo>
                  <a:cubicBezTo>
                    <a:pt x="119" y="149"/>
                    <a:pt x="108" y="138"/>
                    <a:pt x="95" y="128"/>
                  </a:cubicBezTo>
                  <a:cubicBezTo>
                    <a:pt x="108" y="119"/>
                    <a:pt x="119" y="108"/>
                    <a:pt x="128" y="9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65">
              <a:extLst>
                <a:ext uri="{FF2B5EF4-FFF2-40B4-BE49-F238E27FC236}">
                  <a16:creationId xmlns:a16="http://schemas.microsoft.com/office/drawing/2014/main" id="{F05B83E7-98D6-4F08-85D4-9D0BF3246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2375" y="1190626"/>
              <a:ext cx="39688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66">
              <a:extLst>
                <a:ext uri="{FF2B5EF4-FFF2-40B4-BE49-F238E27FC236}">
                  <a16:creationId xmlns:a16="http://schemas.microsoft.com/office/drawing/2014/main" id="{06CE320E-B093-4AEE-B9B3-3FC5D2421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4588" y="1190626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67">
              <a:extLst>
                <a:ext uri="{FF2B5EF4-FFF2-40B4-BE49-F238E27FC236}">
                  <a16:creationId xmlns:a16="http://schemas.microsoft.com/office/drawing/2014/main" id="{F5195BA6-615A-4514-9637-3E185B039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6800" y="1190626"/>
              <a:ext cx="3810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BAFB1416-C3A8-4047-B42F-7DBC41B9B16C}"/>
              </a:ext>
            </a:extLst>
          </p:cNvPr>
          <p:cNvSpPr txBox="1">
            <a:spLocks/>
          </p:cNvSpPr>
          <p:nvPr/>
        </p:nvSpPr>
        <p:spPr>
          <a:xfrm>
            <a:off x="2729520" y="665967"/>
            <a:ext cx="6654178" cy="1074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Hlavní sdělení aktivity</a:t>
            </a:r>
            <a:endParaRPr lang="en-US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BF0F4A8-855D-459F-B08C-847DBD818F49}"/>
              </a:ext>
            </a:extLst>
          </p:cNvPr>
          <p:cNvSpPr txBox="1"/>
          <p:nvPr/>
        </p:nvSpPr>
        <p:spPr>
          <a:xfrm>
            <a:off x="2808302" y="1332876"/>
            <a:ext cx="6094520" cy="399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cs-CZ" sz="1800" dirty="0">
                <a:solidFill>
                  <a:schemeClr val="bg1">
                    <a:lumMod val="50000"/>
                  </a:schemeClr>
                </a:solidFill>
                <a:latin typeface="Roboto (Body)"/>
              </a:rPr>
              <a:t>Hlavní myšlenka, kterou chce komunikovat dílčí aktivita.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Roboto (Body)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C195233-7638-47B0-86B4-36D62E960F08}"/>
              </a:ext>
            </a:extLst>
          </p:cNvPr>
          <p:cNvSpPr txBox="1"/>
          <p:nvPr/>
        </p:nvSpPr>
        <p:spPr>
          <a:xfrm>
            <a:off x="4101483" y="2782669"/>
            <a:ext cx="7812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Místo života</a:t>
            </a:r>
          </a:p>
          <a:p>
            <a:r>
              <a:rPr lang="cs-CZ" dirty="0"/>
              <a:t>„Půda pod našima nohama je domovem spousty živých tvorů.“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A2A60B8-681B-409B-8B72-B15F28CB27F7}"/>
              </a:ext>
            </a:extLst>
          </p:cNvPr>
          <p:cNvSpPr txBox="1"/>
          <p:nvPr/>
        </p:nvSpPr>
        <p:spPr>
          <a:xfrm>
            <a:off x="4216606" y="3691606"/>
            <a:ext cx="7697226" cy="399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Roboto (Body)"/>
              </a:rPr>
              <a:t>Hlavní sdělení aktivity by mělo být provázáno s hlavním sdělením programu.</a:t>
            </a:r>
            <a:endParaRPr lang="en-US" sz="1800" i="1" dirty="0">
              <a:solidFill>
                <a:schemeClr val="bg1">
                  <a:lumMod val="50000"/>
                </a:schemeClr>
              </a:solidFill>
              <a:latin typeface="Roboto (Body)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29509A1-F79E-4B36-9CC4-655B0F7D8E23}"/>
              </a:ext>
            </a:extLst>
          </p:cNvPr>
          <p:cNvSpPr txBox="1"/>
          <p:nvPr/>
        </p:nvSpPr>
        <p:spPr>
          <a:xfrm>
            <a:off x="263674" y="5953478"/>
            <a:ext cx="11650159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V metodice tematické interpretace dílčí aktivita vždy vyjadřuje jednu myšlenku, vysvětlující určitý aspekt hlavního sdělení programu.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3E6043-BC76-4A3D-846F-C834C12226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4" t="25169" r="-1067" b="28145"/>
          <a:stretch/>
        </p:blipFill>
        <p:spPr bwMode="auto">
          <a:xfrm>
            <a:off x="263674" y="2741644"/>
            <a:ext cx="2576880" cy="290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E1BEFB72-C626-4AC0-BEA3-0F3C4C23D6A8}"/>
              </a:ext>
            </a:extLst>
          </p:cNvPr>
          <p:cNvSpPr txBox="1"/>
          <p:nvPr/>
        </p:nvSpPr>
        <p:spPr>
          <a:xfrm>
            <a:off x="4231100" y="4881004"/>
            <a:ext cx="769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Hlavní sdělení aktivity může být komunikováno textem i grafickými symboly </a:t>
            </a:r>
          </a:p>
        </p:txBody>
      </p:sp>
      <p:sp>
        <p:nvSpPr>
          <p:cNvPr id="19" name="Šipka: doprava 18">
            <a:extLst>
              <a:ext uri="{FF2B5EF4-FFF2-40B4-BE49-F238E27FC236}">
                <a16:creationId xmlns:a16="http://schemas.microsoft.com/office/drawing/2014/main" id="{12E5CA8F-7596-490E-9296-DFC4835E0405}"/>
              </a:ext>
            </a:extLst>
          </p:cNvPr>
          <p:cNvSpPr/>
          <p:nvPr/>
        </p:nvSpPr>
        <p:spPr>
          <a:xfrm rot="10800000">
            <a:off x="3221674" y="4795168"/>
            <a:ext cx="706889" cy="46178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FB7E7CD-191E-41F7-8684-6B6BFC574825}"/>
              </a:ext>
            </a:extLst>
          </p:cNvPr>
          <p:cNvSpPr txBox="1"/>
          <p:nvPr/>
        </p:nvSpPr>
        <p:spPr>
          <a:xfrm>
            <a:off x="185440" y="5614465"/>
            <a:ext cx="5717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Foto: JČ</a:t>
            </a:r>
          </a:p>
        </p:txBody>
      </p:sp>
    </p:spTree>
    <p:extLst>
      <p:ext uri="{BB962C8B-B14F-4D97-AF65-F5344CB8AC3E}">
        <p14:creationId xmlns:p14="http://schemas.microsoft.com/office/powerpoint/2010/main" val="138223244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1198</Words>
  <Application>Microsoft Office PowerPoint</Application>
  <PresentationFormat>Širokoúhlá obrazovka</PresentationFormat>
  <Paragraphs>118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Lato Light</vt:lpstr>
      <vt:lpstr>Montserrat Light</vt:lpstr>
      <vt:lpstr>Roboto (Body)</vt:lpstr>
      <vt:lpstr>Motiv Office</vt:lpstr>
      <vt:lpstr>Metodika přípravy programů: Zarámování</vt:lpstr>
      <vt:lpstr>Cíle lekce</vt:lpstr>
      <vt:lpstr>Vstupní otázky</vt:lpstr>
      <vt:lpstr>Vstupní otázky</vt:lpstr>
      <vt:lpstr>Prezentace aplikace PowerPoint</vt:lpstr>
      <vt:lpstr>Čtyři typy rámců na programech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Časté chyby v rámování</vt:lpstr>
      <vt:lpstr>Úkoly k další práci</vt:lpstr>
      <vt:lpstr>Doporučená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Metodika přípravy programů: Zarámování</dc:title>
  <dc:creator>Jan Činčera</dc:creator>
  <cp:lastModifiedBy>Jan Činčera</cp:lastModifiedBy>
  <cp:revision>26</cp:revision>
  <dcterms:created xsi:type="dcterms:W3CDTF">2022-11-24T11:02:50Z</dcterms:created>
  <dcterms:modified xsi:type="dcterms:W3CDTF">2023-03-22T06:39:44Z</dcterms:modified>
</cp:coreProperties>
</file>