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E5FEB-DFAC-4B97-B877-AFB2E3C6B3E7}" v="9" dt="2023-02-24T16:27:24.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Spáč" userId="2e8d26cd-55d7-4d78-8227-1866407259d9" providerId="ADAL" clId="{BC28CB49-BD43-48C0-99AC-CE8CA7635073}"/>
    <pc:docChg chg="custSel modSld">
      <pc:chgData name="Peter Spáč" userId="2e8d26cd-55d7-4d78-8227-1866407259d9" providerId="ADAL" clId="{BC28CB49-BD43-48C0-99AC-CE8CA7635073}" dt="2023-02-22T08:55:14.557" v="51" actId="20577"/>
      <pc:docMkLst>
        <pc:docMk/>
      </pc:docMkLst>
      <pc:sldChg chg="modSp">
        <pc:chgData name="Peter Spáč" userId="2e8d26cd-55d7-4d78-8227-1866407259d9" providerId="ADAL" clId="{BC28CB49-BD43-48C0-99AC-CE8CA7635073}" dt="2023-02-22T08:53:40.481" v="8" actId="20577"/>
        <pc:sldMkLst>
          <pc:docMk/>
          <pc:sldMk cId="1027643764" sldId="256"/>
        </pc:sldMkLst>
        <pc:spChg chg="mod">
          <ac:chgData name="Peter Spáč" userId="2e8d26cd-55d7-4d78-8227-1866407259d9" providerId="ADAL" clId="{BC28CB49-BD43-48C0-99AC-CE8CA7635073}" dt="2023-02-22T08:53:40.481" v="8" actId="20577"/>
          <ac:spMkLst>
            <pc:docMk/>
            <pc:sldMk cId="1027643764" sldId="256"/>
            <ac:spMk id="3" creationId="{1E89A035-1AFB-434B-AAD1-3F6DAD12F85A}"/>
          </ac:spMkLst>
        </pc:spChg>
      </pc:sldChg>
      <pc:sldChg chg="addSp delSp modSp">
        <pc:chgData name="Peter Spáč" userId="2e8d26cd-55d7-4d78-8227-1866407259d9" providerId="ADAL" clId="{BC28CB49-BD43-48C0-99AC-CE8CA7635073}" dt="2023-02-22T08:55:01.900" v="43" actId="20577"/>
        <pc:sldMkLst>
          <pc:docMk/>
          <pc:sldMk cId="746333879" sldId="260"/>
        </pc:sldMkLst>
        <pc:spChg chg="mod">
          <ac:chgData name="Peter Spáč" userId="2e8d26cd-55d7-4d78-8227-1866407259d9" providerId="ADAL" clId="{BC28CB49-BD43-48C0-99AC-CE8CA7635073}" dt="2023-02-22T08:54:52.937" v="24" actId="20577"/>
          <ac:spMkLst>
            <pc:docMk/>
            <pc:sldMk cId="746333879" sldId="260"/>
            <ac:spMk id="2" creationId="{9C4C6A0E-4E1A-403D-A453-5DC5155DC962}"/>
          </ac:spMkLst>
        </pc:spChg>
        <pc:spChg chg="mod">
          <ac:chgData name="Peter Spáč" userId="2e8d26cd-55d7-4d78-8227-1866407259d9" providerId="ADAL" clId="{BC28CB49-BD43-48C0-99AC-CE8CA7635073}" dt="2023-02-22T08:55:01.900" v="43" actId="20577"/>
          <ac:spMkLst>
            <pc:docMk/>
            <pc:sldMk cId="746333879" sldId="260"/>
            <ac:spMk id="3" creationId="{A4871D9B-5753-4903-8A23-2993AAEDEAAC}"/>
          </ac:spMkLst>
        </pc:spChg>
        <pc:picChg chg="add mod">
          <ac:chgData name="Peter Spáč" userId="2e8d26cd-55d7-4d78-8227-1866407259d9" providerId="ADAL" clId="{BC28CB49-BD43-48C0-99AC-CE8CA7635073}" dt="2023-02-22T08:54:40.444" v="12" actId="1076"/>
          <ac:picMkLst>
            <pc:docMk/>
            <pc:sldMk cId="746333879" sldId="260"/>
            <ac:picMk id="1026" creationId="{B9EF889D-A28E-4DB3-99C8-2680BF304E3D}"/>
          </ac:picMkLst>
        </pc:picChg>
        <pc:picChg chg="del">
          <ac:chgData name="Peter Spáč" userId="2e8d26cd-55d7-4d78-8227-1866407259d9" providerId="ADAL" clId="{BC28CB49-BD43-48C0-99AC-CE8CA7635073}" dt="2023-02-22T08:54:33.957" v="9" actId="478"/>
          <ac:picMkLst>
            <pc:docMk/>
            <pc:sldMk cId="746333879" sldId="260"/>
            <ac:picMk id="2052" creationId="{611C8A01-A258-42D6-93B4-17B634523316}"/>
          </ac:picMkLst>
        </pc:picChg>
      </pc:sldChg>
      <pc:sldChg chg="addSp delSp modSp delAnim">
        <pc:chgData name="Peter Spáč" userId="2e8d26cd-55d7-4d78-8227-1866407259d9" providerId="ADAL" clId="{BC28CB49-BD43-48C0-99AC-CE8CA7635073}" dt="2023-02-22T08:55:14.557" v="51" actId="20577"/>
        <pc:sldMkLst>
          <pc:docMk/>
          <pc:sldMk cId="603086530" sldId="261"/>
        </pc:sldMkLst>
        <pc:spChg chg="mod">
          <ac:chgData name="Peter Spáč" userId="2e8d26cd-55d7-4d78-8227-1866407259d9" providerId="ADAL" clId="{BC28CB49-BD43-48C0-99AC-CE8CA7635073}" dt="2023-02-22T08:55:14.557" v="51" actId="20577"/>
          <ac:spMkLst>
            <pc:docMk/>
            <pc:sldMk cId="603086530" sldId="261"/>
            <ac:spMk id="3" creationId="{531F371B-82F0-4C80-B64B-6535C31E9E6A}"/>
          </ac:spMkLst>
        </pc:spChg>
        <pc:picChg chg="del">
          <ac:chgData name="Peter Spáč" userId="2e8d26cd-55d7-4d78-8227-1866407259d9" providerId="ADAL" clId="{BC28CB49-BD43-48C0-99AC-CE8CA7635073}" dt="2023-02-22T08:55:09.398" v="44" actId="478"/>
          <ac:picMkLst>
            <pc:docMk/>
            <pc:sldMk cId="603086530" sldId="261"/>
            <ac:picMk id="4" creationId="{541EA3B9-A533-424B-B270-813B871E0011}"/>
          </ac:picMkLst>
        </pc:picChg>
        <pc:picChg chg="add">
          <ac:chgData name="Peter Spáč" userId="2e8d26cd-55d7-4d78-8227-1866407259d9" providerId="ADAL" clId="{BC28CB49-BD43-48C0-99AC-CE8CA7635073}" dt="2023-02-22T08:55:09.799" v="45"/>
          <ac:picMkLst>
            <pc:docMk/>
            <pc:sldMk cId="603086530" sldId="261"/>
            <ac:picMk id="5" creationId="{88872308-7819-454E-B24B-418392EDCE33}"/>
          </ac:picMkLst>
        </pc:picChg>
      </pc:sldChg>
    </pc:docChg>
  </pc:docChgLst>
  <pc:docChgLst>
    <pc:chgData name="Peter" userId="2e8d26cd-55d7-4d78-8227-1866407259d9" providerId="ADAL" clId="{910E5FEB-DFAC-4B97-B877-AFB2E3C6B3E7}"/>
    <pc:docChg chg="modSld">
      <pc:chgData name="Peter" userId="2e8d26cd-55d7-4d78-8227-1866407259d9" providerId="ADAL" clId="{910E5FEB-DFAC-4B97-B877-AFB2E3C6B3E7}" dt="2023-02-24T16:27:24.228" v="8"/>
      <pc:docMkLst>
        <pc:docMk/>
      </pc:docMkLst>
      <pc:sldChg chg="modAnim">
        <pc:chgData name="Peter" userId="2e8d26cd-55d7-4d78-8227-1866407259d9" providerId="ADAL" clId="{910E5FEB-DFAC-4B97-B877-AFB2E3C6B3E7}" dt="2023-02-24T16:27:19.675" v="6"/>
        <pc:sldMkLst>
          <pc:docMk/>
          <pc:sldMk cId="746333879" sldId="260"/>
        </pc:sldMkLst>
      </pc:sldChg>
      <pc:sldChg chg="modAnim">
        <pc:chgData name="Peter" userId="2e8d26cd-55d7-4d78-8227-1866407259d9" providerId="ADAL" clId="{910E5FEB-DFAC-4B97-B877-AFB2E3C6B3E7}" dt="2023-02-24T16:27:21.340" v="7"/>
        <pc:sldMkLst>
          <pc:docMk/>
          <pc:sldMk cId="603086530" sldId="261"/>
        </pc:sldMkLst>
      </pc:sldChg>
      <pc:sldChg chg="modAnim">
        <pc:chgData name="Peter" userId="2e8d26cd-55d7-4d78-8227-1866407259d9" providerId="ADAL" clId="{910E5FEB-DFAC-4B97-B877-AFB2E3C6B3E7}" dt="2023-02-24T16:27:24.228" v="8"/>
        <pc:sldMkLst>
          <pc:docMk/>
          <pc:sldMk cId="1260138523" sldId="263"/>
        </pc:sldMkLst>
      </pc:sldChg>
    </pc:docChg>
  </pc:docChgLst>
  <pc:docChgLst>
    <pc:chgData name="Peter" userId="2e8d26cd-55d7-4d78-8227-1866407259d9" providerId="ADAL" clId="{9761626D-3CE4-48BD-85F3-ED0A9A6B5CE7}"/>
    <pc:docChg chg="undo redo custSel addSld delSld modSld">
      <pc:chgData name="Peter" userId="2e8d26cd-55d7-4d78-8227-1866407259d9" providerId="ADAL" clId="{9761626D-3CE4-48BD-85F3-ED0A9A6B5CE7}" dt="2023-02-19T15:03:10.086" v="7715" actId="20577"/>
      <pc:docMkLst>
        <pc:docMk/>
      </pc:docMkLst>
      <pc:sldChg chg="modSp mod">
        <pc:chgData name="Peter" userId="2e8d26cd-55d7-4d78-8227-1866407259d9" providerId="ADAL" clId="{9761626D-3CE4-48BD-85F3-ED0A9A6B5CE7}" dt="2023-02-18T09:41:38.337" v="34" actId="403"/>
        <pc:sldMkLst>
          <pc:docMk/>
          <pc:sldMk cId="1027643764" sldId="256"/>
        </pc:sldMkLst>
        <pc:spChg chg="mod">
          <ac:chgData name="Peter" userId="2e8d26cd-55d7-4d78-8227-1866407259d9" providerId="ADAL" clId="{9761626D-3CE4-48BD-85F3-ED0A9A6B5CE7}" dt="2023-02-18T09:41:38.337" v="34" actId="403"/>
          <ac:spMkLst>
            <pc:docMk/>
            <pc:sldMk cId="1027643764" sldId="256"/>
            <ac:spMk id="2" creationId="{5322FCA0-685B-4E24-A883-71AECD3EB19B}"/>
          </ac:spMkLst>
        </pc:spChg>
        <pc:spChg chg="mod">
          <ac:chgData name="Peter" userId="2e8d26cd-55d7-4d78-8227-1866407259d9" providerId="ADAL" clId="{9761626D-3CE4-48BD-85F3-ED0A9A6B5CE7}" dt="2023-02-18T09:41:29.100" v="31"/>
          <ac:spMkLst>
            <pc:docMk/>
            <pc:sldMk cId="1027643764" sldId="256"/>
            <ac:spMk id="3" creationId="{1E89A035-1AFB-434B-AAD1-3F6DAD12F85A}"/>
          </ac:spMkLst>
        </pc:spChg>
      </pc:sldChg>
      <pc:sldChg chg="modSp mod">
        <pc:chgData name="Peter" userId="2e8d26cd-55d7-4d78-8227-1866407259d9" providerId="ADAL" clId="{9761626D-3CE4-48BD-85F3-ED0A9A6B5CE7}" dt="2023-02-18T09:47:03.300" v="318" actId="20577"/>
        <pc:sldMkLst>
          <pc:docMk/>
          <pc:sldMk cId="3097774840" sldId="257"/>
        </pc:sldMkLst>
        <pc:spChg chg="mod">
          <ac:chgData name="Peter" userId="2e8d26cd-55d7-4d78-8227-1866407259d9" providerId="ADAL" clId="{9761626D-3CE4-48BD-85F3-ED0A9A6B5CE7}" dt="2023-02-18T09:47:03.300" v="318" actId="20577"/>
          <ac:spMkLst>
            <pc:docMk/>
            <pc:sldMk cId="3097774840" sldId="257"/>
            <ac:spMk id="3" creationId="{22994443-51B6-42E3-A8DB-20D1FEFD89F3}"/>
          </ac:spMkLst>
        </pc:spChg>
      </pc:sldChg>
      <pc:sldChg chg="addSp delSp modSp new mod">
        <pc:chgData name="Peter" userId="2e8d26cd-55d7-4d78-8227-1866407259d9" providerId="ADAL" clId="{9761626D-3CE4-48BD-85F3-ED0A9A6B5CE7}" dt="2023-02-18T11:28:35.997" v="2849" actId="478"/>
        <pc:sldMkLst>
          <pc:docMk/>
          <pc:sldMk cId="782525477" sldId="258"/>
        </pc:sldMkLst>
        <pc:spChg chg="mod">
          <ac:chgData name="Peter" userId="2e8d26cd-55d7-4d78-8227-1866407259d9" providerId="ADAL" clId="{9761626D-3CE4-48BD-85F3-ED0A9A6B5CE7}" dt="2023-02-18T09:48:31.231" v="355" actId="20577"/>
          <ac:spMkLst>
            <pc:docMk/>
            <pc:sldMk cId="782525477" sldId="258"/>
            <ac:spMk id="2" creationId="{A21DAE4E-1AAC-454E-9B1F-074CFFA43C00}"/>
          </ac:spMkLst>
        </pc:spChg>
        <pc:spChg chg="add del">
          <ac:chgData name="Peter" userId="2e8d26cd-55d7-4d78-8227-1866407259d9" providerId="ADAL" clId="{9761626D-3CE4-48BD-85F3-ED0A9A6B5CE7}" dt="2023-02-18T11:28:35.997" v="2849" actId="478"/>
          <ac:spMkLst>
            <pc:docMk/>
            <pc:sldMk cId="782525477" sldId="258"/>
            <ac:spMk id="3" creationId="{9F4216D4-5008-4542-BAF3-3765B58C2628}"/>
          </ac:spMkLst>
        </pc:spChg>
        <pc:spChg chg="del">
          <ac:chgData name="Peter" userId="2e8d26cd-55d7-4d78-8227-1866407259d9" providerId="ADAL" clId="{9761626D-3CE4-48BD-85F3-ED0A9A6B5CE7}" dt="2023-02-18T09:48:34.576" v="356" actId="478"/>
          <ac:spMkLst>
            <pc:docMk/>
            <pc:sldMk cId="782525477" sldId="258"/>
            <ac:spMk id="3" creationId="{DBE8C6F8-C87E-409F-A448-B6592A7FFC02}"/>
          </ac:spMkLst>
        </pc:spChg>
        <pc:spChg chg="add del">
          <ac:chgData name="Peter" userId="2e8d26cd-55d7-4d78-8227-1866407259d9" providerId="ADAL" clId="{9761626D-3CE4-48BD-85F3-ED0A9A6B5CE7}" dt="2023-02-18T09:52:27.677" v="372"/>
          <ac:spMkLst>
            <pc:docMk/>
            <pc:sldMk cId="782525477" sldId="258"/>
            <ac:spMk id="4" creationId="{1B3C9333-6C1F-4D59-9AD1-72387B6CD2EB}"/>
          </ac:spMkLst>
        </pc:spChg>
        <pc:spChg chg="add del mod">
          <ac:chgData name="Peter" userId="2e8d26cd-55d7-4d78-8227-1866407259d9" providerId="ADAL" clId="{9761626D-3CE4-48BD-85F3-ED0A9A6B5CE7}" dt="2023-02-18T09:52:27.504" v="371"/>
          <ac:spMkLst>
            <pc:docMk/>
            <pc:sldMk cId="782525477" sldId="258"/>
            <ac:spMk id="5" creationId="{400F875A-8F21-402D-B474-BB6FB3BDF1C8}"/>
          </ac:spMkLst>
        </pc:spChg>
        <pc:picChg chg="add mod">
          <ac:chgData name="Peter" userId="2e8d26cd-55d7-4d78-8227-1866407259d9" providerId="ADAL" clId="{9761626D-3CE4-48BD-85F3-ED0A9A6B5CE7}" dt="2023-02-18T09:50:19.399" v="365" actId="1076"/>
          <ac:picMkLst>
            <pc:docMk/>
            <pc:sldMk cId="782525477" sldId="258"/>
            <ac:picMk id="1026" creationId="{86BE2912-55FE-4AD9-B243-2618795A8943}"/>
          </ac:picMkLst>
        </pc:picChg>
        <pc:picChg chg="add mod">
          <ac:chgData name="Peter" userId="2e8d26cd-55d7-4d78-8227-1866407259d9" providerId="ADAL" clId="{9761626D-3CE4-48BD-85F3-ED0A9A6B5CE7}" dt="2023-02-18T09:50:15.775" v="363" actId="1076"/>
          <ac:picMkLst>
            <pc:docMk/>
            <pc:sldMk cId="782525477" sldId="258"/>
            <ac:picMk id="1028" creationId="{9B603EC8-B500-44DB-AFBE-C41C8AD8CC99}"/>
          </ac:picMkLst>
        </pc:picChg>
        <pc:picChg chg="add del mod">
          <ac:chgData name="Peter" userId="2e8d26cd-55d7-4d78-8227-1866407259d9" providerId="ADAL" clId="{9761626D-3CE4-48BD-85F3-ED0A9A6B5CE7}" dt="2023-02-18T09:51:48.253" v="368" actId="478"/>
          <ac:picMkLst>
            <pc:docMk/>
            <pc:sldMk cId="782525477" sldId="258"/>
            <ac:picMk id="1030" creationId="{E7BEF21C-71A0-4079-92B0-2FE5FA1E09BD}"/>
          </ac:picMkLst>
        </pc:picChg>
        <pc:picChg chg="add del mod">
          <ac:chgData name="Peter" userId="2e8d26cd-55d7-4d78-8227-1866407259d9" providerId="ADAL" clId="{9761626D-3CE4-48BD-85F3-ED0A9A6B5CE7}" dt="2023-02-18T09:54:25.751" v="375" actId="478"/>
          <ac:picMkLst>
            <pc:docMk/>
            <pc:sldMk cId="782525477" sldId="258"/>
            <ac:picMk id="1036" creationId="{58703249-7596-4AE2-B6BE-5955C98EECD0}"/>
          </ac:picMkLst>
        </pc:picChg>
        <pc:picChg chg="add mod">
          <ac:chgData name="Peter" userId="2e8d26cd-55d7-4d78-8227-1866407259d9" providerId="ADAL" clId="{9761626D-3CE4-48BD-85F3-ED0A9A6B5CE7}" dt="2023-02-18T09:55:56.952" v="379" actId="167"/>
          <ac:picMkLst>
            <pc:docMk/>
            <pc:sldMk cId="782525477" sldId="258"/>
            <ac:picMk id="1038" creationId="{FF31725D-7549-43BD-861B-2168C9872C50}"/>
          </ac:picMkLst>
        </pc:picChg>
        <pc:picChg chg="add mod">
          <ac:chgData name="Peter" userId="2e8d26cd-55d7-4d78-8227-1866407259d9" providerId="ADAL" clId="{9761626D-3CE4-48BD-85F3-ED0A9A6B5CE7}" dt="2023-02-18T09:59:21.241" v="382" actId="1076"/>
          <ac:picMkLst>
            <pc:docMk/>
            <pc:sldMk cId="782525477" sldId="258"/>
            <ac:picMk id="1040" creationId="{C660AA2B-5E8A-4BF5-BD7F-8B76C9ACBAAF}"/>
          </ac:picMkLst>
        </pc:picChg>
      </pc:sldChg>
      <pc:sldChg chg="addSp delSp modSp new mod">
        <pc:chgData name="Peter" userId="2e8d26cd-55d7-4d78-8227-1866407259d9" providerId="ADAL" clId="{9761626D-3CE4-48BD-85F3-ED0A9A6B5CE7}" dt="2023-02-18T10:03:47.367" v="672" actId="20577"/>
        <pc:sldMkLst>
          <pc:docMk/>
          <pc:sldMk cId="1229231705" sldId="259"/>
        </pc:sldMkLst>
        <pc:spChg chg="mod">
          <ac:chgData name="Peter" userId="2e8d26cd-55d7-4d78-8227-1866407259d9" providerId="ADAL" clId="{9761626D-3CE4-48BD-85F3-ED0A9A6B5CE7}" dt="2023-02-18T10:00:48.853" v="421" actId="20577"/>
          <ac:spMkLst>
            <pc:docMk/>
            <pc:sldMk cId="1229231705" sldId="259"/>
            <ac:spMk id="2" creationId="{AB26DD5D-3C03-493D-817C-E81752586C4E}"/>
          </ac:spMkLst>
        </pc:spChg>
        <pc:spChg chg="add del mod">
          <ac:chgData name="Peter" userId="2e8d26cd-55d7-4d78-8227-1866407259d9" providerId="ADAL" clId="{9761626D-3CE4-48BD-85F3-ED0A9A6B5CE7}" dt="2023-02-18T10:03:47.367" v="672" actId="20577"/>
          <ac:spMkLst>
            <pc:docMk/>
            <pc:sldMk cId="1229231705" sldId="259"/>
            <ac:spMk id="3" creationId="{F905F882-C6F3-4DD5-B847-71BEFE4126F0}"/>
          </ac:spMkLst>
        </pc:spChg>
      </pc:sldChg>
      <pc:sldChg chg="addSp delSp modSp new mod modAnim">
        <pc:chgData name="Peter" userId="2e8d26cd-55d7-4d78-8227-1866407259d9" providerId="ADAL" clId="{9761626D-3CE4-48BD-85F3-ED0A9A6B5CE7}" dt="2023-02-19T14:59:03.806" v="7679"/>
        <pc:sldMkLst>
          <pc:docMk/>
          <pc:sldMk cId="746333879" sldId="260"/>
        </pc:sldMkLst>
        <pc:spChg chg="mod">
          <ac:chgData name="Peter" userId="2e8d26cd-55d7-4d78-8227-1866407259d9" providerId="ADAL" clId="{9761626D-3CE4-48BD-85F3-ED0A9A6B5CE7}" dt="2023-02-18T10:07:15.897" v="791" actId="20577"/>
          <ac:spMkLst>
            <pc:docMk/>
            <pc:sldMk cId="746333879" sldId="260"/>
            <ac:spMk id="2" creationId="{9C4C6A0E-4E1A-403D-A453-5DC5155DC962}"/>
          </ac:spMkLst>
        </pc:spChg>
        <pc:spChg chg="mod">
          <ac:chgData name="Peter" userId="2e8d26cd-55d7-4d78-8227-1866407259d9" providerId="ADAL" clId="{9761626D-3CE4-48BD-85F3-ED0A9A6B5CE7}" dt="2023-02-18T10:18:13.060" v="1657" actId="1076"/>
          <ac:spMkLst>
            <pc:docMk/>
            <pc:sldMk cId="746333879" sldId="260"/>
            <ac:spMk id="3" creationId="{A4871D9B-5753-4903-8A23-2993AAEDEAAC}"/>
          </ac:spMkLst>
        </pc:spChg>
        <pc:picChg chg="add del mod">
          <ac:chgData name="Peter" userId="2e8d26cd-55d7-4d78-8227-1866407259d9" providerId="ADAL" clId="{9761626D-3CE4-48BD-85F3-ED0A9A6B5CE7}" dt="2023-02-18T10:17:52.390" v="1652" actId="478"/>
          <ac:picMkLst>
            <pc:docMk/>
            <pc:sldMk cId="746333879" sldId="260"/>
            <ac:picMk id="2050" creationId="{94DD6B7C-FA7F-4116-92FD-97CE56D361A4}"/>
          </ac:picMkLst>
        </pc:picChg>
        <pc:picChg chg="add mod">
          <ac:chgData name="Peter" userId="2e8d26cd-55d7-4d78-8227-1866407259d9" providerId="ADAL" clId="{9761626D-3CE4-48BD-85F3-ED0A9A6B5CE7}" dt="2023-02-18T10:18:01.157" v="1655" actId="14100"/>
          <ac:picMkLst>
            <pc:docMk/>
            <pc:sldMk cId="746333879" sldId="260"/>
            <ac:picMk id="2052" creationId="{611C8A01-A258-42D6-93B4-17B634523316}"/>
          </ac:picMkLst>
        </pc:picChg>
      </pc:sldChg>
      <pc:sldChg chg="addSp modSp new mod modAnim">
        <pc:chgData name="Peter" userId="2e8d26cd-55d7-4d78-8227-1866407259d9" providerId="ADAL" clId="{9761626D-3CE4-48BD-85F3-ED0A9A6B5CE7}" dt="2023-02-18T10:19:19.745" v="1670"/>
        <pc:sldMkLst>
          <pc:docMk/>
          <pc:sldMk cId="603086530" sldId="261"/>
        </pc:sldMkLst>
        <pc:spChg chg="mod">
          <ac:chgData name="Peter" userId="2e8d26cd-55d7-4d78-8227-1866407259d9" providerId="ADAL" clId="{9761626D-3CE4-48BD-85F3-ED0A9A6B5CE7}" dt="2023-02-18T10:11:23.763" v="1083" actId="20577"/>
          <ac:spMkLst>
            <pc:docMk/>
            <pc:sldMk cId="603086530" sldId="261"/>
            <ac:spMk id="2" creationId="{BEEF41E3-4AB3-458D-90EF-497FB5DEDC0A}"/>
          </ac:spMkLst>
        </pc:spChg>
        <pc:spChg chg="mod">
          <ac:chgData name="Peter" userId="2e8d26cd-55d7-4d78-8227-1866407259d9" providerId="ADAL" clId="{9761626D-3CE4-48BD-85F3-ED0A9A6B5CE7}" dt="2023-02-18T10:16:13.185" v="1639" actId="20577"/>
          <ac:spMkLst>
            <pc:docMk/>
            <pc:sldMk cId="603086530" sldId="261"/>
            <ac:spMk id="3" creationId="{531F371B-82F0-4C80-B64B-6535C31E9E6A}"/>
          </ac:spMkLst>
        </pc:spChg>
        <pc:spChg chg="add mod">
          <ac:chgData name="Peter" userId="2e8d26cd-55d7-4d78-8227-1866407259d9" providerId="ADAL" clId="{9761626D-3CE4-48BD-85F3-ED0A9A6B5CE7}" dt="2023-02-18T10:19:10.069" v="1668" actId="571"/>
          <ac:spMkLst>
            <pc:docMk/>
            <pc:sldMk cId="603086530" sldId="261"/>
            <ac:spMk id="5" creationId="{77F37318-425F-4DF5-9FA3-D0B70031F52D}"/>
          </ac:spMkLst>
        </pc:spChg>
        <pc:picChg chg="add mod">
          <ac:chgData name="Peter" userId="2e8d26cd-55d7-4d78-8227-1866407259d9" providerId="ADAL" clId="{9761626D-3CE4-48BD-85F3-ED0A9A6B5CE7}" dt="2023-02-18T10:18:20.721" v="1658"/>
          <ac:picMkLst>
            <pc:docMk/>
            <pc:sldMk cId="603086530" sldId="261"/>
            <ac:picMk id="4" creationId="{541EA3B9-A533-424B-B270-813B871E0011}"/>
          </ac:picMkLst>
        </pc:picChg>
        <pc:picChg chg="add mod">
          <ac:chgData name="Peter" userId="2e8d26cd-55d7-4d78-8227-1866407259d9" providerId="ADAL" clId="{9761626D-3CE4-48BD-85F3-ED0A9A6B5CE7}" dt="2023-02-18T10:19:10.069" v="1668" actId="571"/>
          <ac:picMkLst>
            <pc:docMk/>
            <pc:sldMk cId="603086530" sldId="261"/>
            <ac:picMk id="6" creationId="{D11DA71E-BB74-49E6-BC8F-5BA5184D2A5A}"/>
          </ac:picMkLst>
        </pc:picChg>
      </pc:sldChg>
      <pc:sldChg chg="modSp new mod">
        <pc:chgData name="Peter" userId="2e8d26cd-55d7-4d78-8227-1866407259d9" providerId="ADAL" clId="{9761626D-3CE4-48BD-85F3-ED0A9A6B5CE7}" dt="2023-02-19T14:59:39.769" v="7680" actId="6549"/>
        <pc:sldMkLst>
          <pc:docMk/>
          <pc:sldMk cId="3126372225" sldId="262"/>
        </pc:sldMkLst>
        <pc:spChg chg="mod">
          <ac:chgData name="Peter" userId="2e8d26cd-55d7-4d78-8227-1866407259d9" providerId="ADAL" clId="{9761626D-3CE4-48BD-85F3-ED0A9A6B5CE7}" dt="2023-02-19T14:59:39.769" v="7680" actId="6549"/>
          <ac:spMkLst>
            <pc:docMk/>
            <pc:sldMk cId="3126372225" sldId="262"/>
            <ac:spMk id="2" creationId="{96920040-11A2-49F4-95C4-623E27107675}"/>
          </ac:spMkLst>
        </pc:spChg>
        <pc:spChg chg="mod">
          <ac:chgData name="Peter" userId="2e8d26cd-55d7-4d78-8227-1866407259d9" providerId="ADAL" clId="{9761626D-3CE4-48BD-85F3-ED0A9A6B5CE7}" dt="2023-02-18T10:24:58.839" v="2056" actId="20577"/>
          <ac:spMkLst>
            <pc:docMk/>
            <pc:sldMk cId="3126372225" sldId="262"/>
            <ac:spMk id="3" creationId="{455F142A-D811-4DDE-9A74-F64457DC8774}"/>
          </ac:spMkLst>
        </pc:spChg>
      </pc:sldChg>
      <pc:sldChg chg="addSp modSp new mod modAnim">
        <pc:chgData name="Peter" userId="2e8d26cd-55d7-4d78-8227-1866407259d9" providerId="ADAL" clId="{9761626D-3CE4-48BD-85F3-ED0A9A6B5CE7}" dt="2023-02-18T10:30:58.227" v="2349"/>
        <pc:sldMkLst>
          <pc:docMk/>
          <pc:sldMk cId="1260138523" sldId="263"/>
        </pc:sldMkLst>
        <pc:spChg chg="mod">
          <ac:chgData name="Peter" userId="2e8d26cd-55d7-4d78-8227-1866407259d9" providerId="ADAL" clId="{9761626D-3CE4-48BD-85F3-ED0A9A6B5CE7}" dt="2023-02-18T10:26:11.639" v="2093" actId="20577"/>
          <ac:spMkLst>
            <pc:docMk/>
            <pc:sldMk cId="1260138523" sldId="263"/>
            <ac:spMk id="2" creationId="{DE95275C-EA9B-4100-8E6F-960C3524C46C}"/>
          </ac:spMkLst>
        </pc:spChg>
        <pc:spChg chg="mod">
          <ac:chgData name="Peter" userId="2e8d26cd-55d7-4d78-8227-1866407259d9" providerId="ADAL" clId="{9761626D-3CE4-48BD-85F3-ED0A9A6B5CE7}" dt="2023-02-18T10:28:03.433" v="2346" actId="20577"/>
          <ac:spMkLst>
            <pc:docMk/>
            <pc:sldMk cId="1260138523" sldId="263"/>
            <ac:spMk id="3" creationId="{CE2D3681-E3A0-4C60-B911-E55DA638321A}"/>
          </ac:spMkLst>
        </pc:spChg>
        <pc:picChg chg="add mod">
          <ac:chgData name="Peter" userId="2e8d26cd-55d7-4d78-8227-1866407259d9" providerId="ADAL" clId="{9761626D-3CE4-48BD-85F3-ED0A9A6B5CE7}" dt="2023-02-18T10:30:43.676" v="2348" actId="1076"/>
          <ac:picMkLst>
            <pc:docMk/>
            <pc:sldMk cId="1260138523" sldId="263"/>
            <ac:picMk id="4" creationId="{18906352-B26C-41E9-BA40-59DDFC08E589}"/>
          </ac:picMkLst>
        </pc:picChg>
      </pc:sldChg>
      <pc:sldChg chg="modSp new mod">
        <pc:chgData name="Peter" userId="2e8d26cd-55d7-4d78-8227-1866407259d9" providerId="ADAL" clId="{9761626D-3CE4-48BD-85F3-ED0A9A6B5CE7}" dt="2023-02-19T15:00:30.417" v="7692" actId="20577"/>
        <pc:sldMkLst>
          <pc:docMk/>
          <pc:sldMk cId="1123480091" sldId="264"/>
        </pc:sldMkLst>
        <pc:spChg chg="mod">
          <ac:chgData name="Peter" userId="2e8d26cd-55d7-4d78-8227-1866407259d9" providerId="ADAL" clId="{9761626D-3CE4-48BD-85F3-ED0A9A6B5CE7}" dt="2023-02-18T10:32:33.220" v="2413" actId="20577"/>
          <ac:spMkLst>
            <pc:docMk/>
            <pc:sldMk cId="1123480091" sldId="264"/>
            <ac:spMk id="2" creationId="{7F391874-7AEA-4287-BB28-64E88D1AC172}"/>
          </ac:spMkLst>
        </pc:spChg>
        <pc:spChg chg="mod">
          <ac:chgData name="Peter" userId="2e8d26cd-55d7-4d78-8227-1866407259d9" providerId="ADAL" clId="{9761626D-3CE4-48BD-85F3-ED0A9A6B5CE7}" dt="2023-02-19T15:00:30.417" v="7692" actId="20577"/>
          <ac:spMkLst>
            <pc:docMk/>
            <pc:sldMk cId="1123480091" sldId="264"/>
            <ac:spMk id="3" creationId="{F677B9DE-F70E-495E-8E7B-6D75928FBDD4}"/>
          </ac:spMkLst>
        </pc:spChg>
      </pc:sldChg>
      <pc:sldChg chg="modSp new mod">
        <pc:chgData name="Peter" userId="2e8d26cd-55d7-4d78-8227-1866407259d9" providerId="ADAL" clId="{9761626D-3CE4-48BD-85F3-ED0A9A6B5CE7}" dt="2023-02-18T11:31:15.327" v="2997" actId="15"/>
        <pc:sldMkLst>
          <pc:docMk/>
          <pc:sldMk cId="153940276" sldId="265"/>
        </pc:sldMkLst>
        <pc:spChg chg="mod">
          <ac:chgData name="Peter" userId="2e8d26cd-55d7-4d78-8227-1866407259d9" providerId="ADAL" clId="{9761626D-3CE4-48BD-85F3-ED0A9A6B5CE7}" dt="2023-02-18T11:30:00.050" v="2850"/>
          <ac:spMkLst>
            <pc:docMk/>
            <pc:sldMk cId="153940276" sldId="265"/>
            <ac:spMk id="2" creationId="{EDC65230-F4DB-4C92-84CE-8F129322E96D}"/>
          </ac:spMkLst>
        </pc:spChg>
        <pc:spChg chg="mod">
          <ac:chgData name="Peter" userId="2e8d26cd-55d7-4d78-8227-1866407259d9" providerId="ADAL" clId="{9761626D-3CE4-48BD-85F3-ED0A9A6B5CE7}" dt="2023-02-18T11:31:15.327" v="2997" actId="15"/>
          <ac:spMkLst>
            <pc:docMk/>
            <pc:sldMk cId="153940276" sldId="265"/>
            <ac:spMk id="3" creationId="{41ADA133-BA33-4865-984D-AE482282201B}"/>
          </ac:spMkLst>
        </pc:spChg>
      </pc:sldChg>
      <pc:sldChg chg="modSp new mod">
        <pc:chgData name="Peter" userId="2e8d26cd-55d7-4d78-8227-1866407259d9" providerId="ADAL" clId="{9761626D-3CE4-48BD-85F3-ED0A9A6B5CE7}" dt="2023-02-18T11:36:24.120" v="3405" actId="20577"/>
        <pc:sldMkLst>
          <pc:docMk/>
          <pc:sldMk cId="409031876" sldId="266"/>
        </pc:sldMkLst>
        <pc:spChg chg="mod">
          <ac:chgData name="Peter" userId="2e8d26cd-55d7-4d78-8227-1866407259d9" providerId="ADAL" clId="{9761626D-3CE4-48BD-85F3-ED0A9A6B5CE7}" dt="2023-02-18T11:33:15.441" v="3038" actId="20577"/>
          <ac:spMkLst>
            <pc:docMk/>
            <pc:sldMk cId="409031876" sldId="266"/>
            <ac:spMk id="2" creationId="{3FC29D36-5169-454D-B1B5-592CABC254D1}"/>
          </ac:spMkLst>
        </pc:spChg>
        <pc:spChg chg="mod">
          <ac:chgData name="Peter" userId="2e8d26cd-55d7-4d78-8227-1866407259d9" providerId="ADAL" clId="{9761626D-3CE4-48BD-85F3-ED0A9A6B5CE7}" dt="2023-02-18T11:36:24.120" v="3405" actId="20577"/>
          <ac:spMkLst>
            <pc:docMk/>
            <pc:sldMk cId="409031876" sldId="266"/>
            <ac:spMk id="3" creationId="{C6AEFEFB-3A6E-4C51-B850-0015CB3BD6BB}"/>
          </ac:spMkLst>
        </pc:spChg>
      </pc:sldChg>
      <pc:sldChg chg="addSp delSp modSp new mod">
        <pc:chgData name="Peter" userId="2e8d26cd-55d7-4d78-8227-1866407259d9" providerId="ADAL" clId="{9761626D-3CE4-48BD-85F3-ED0A9A6B5CE7}" dt="2023-02-18T13:44:45.663" v="4151" actId="14100"/>
        <pc:sldMkLst>
          <pc:docMk/>
          <pc:sldMk cId="118849056" sldId="267"/>
        </pc:sldMkLst>
        <pc:spChg chg="mod">
          <ac:chgData name="Peter" userId="2e8d26cd-55d7-4d78-8227-1866407259d9" providerId="ADAL" clId="{9761626D-3CE4-48BD-85F3-ED0A9A6B5CE7}" dt="2023-02-18T11:41:04.275" v="3430" actId="20577"/>
          <ac:spMkLst>
            <pc:docMk/>
            <pc:sldMk cId="118849056" sldId="267"/>
            <ac:spMk id="2" creationId="{B373ACA1-54B5-4979-BB73-482960CD0984}"/>
          </ac:spMkLst>
        </pc:spChg>
        <pc:spChg chg="mod">
          <ac:chgData name="Peter" userId="2e8d26cd-55d7-4d78-8227-1866407259d9" providerId="ADAL" clId="{9761626D-3CE4-48BD-85F3-ED0A9A6B5CE7}" dt="2023-02-18T13:41:55.757" v="4140" actId="20577"/>
          <ac:spMkLst>
            <pc:docMk/>
            <pc:sldMk cId="118849056" sldId="267"/>
            <ac:spMk id="3" creationId="{46B03C90-4115-4E50-A0D4-A029F9C07A5C}"/>
          </ac:spMkLst>
        </pc:spChg>
        <pc:picChg chg="add del mod">
          <ac:chgData name="Peter" userId="2e8d26cd-55d7-4d78-8227-1866407259d9" providerId="ADAL" clId="{9761626D-3CE4-48BD-85F3-ED0A9A6B5CE7}" dt="2023-02-18T13:42:11.284" v="4144" actId="478"/>
          <ac:picMkLst>
            <pc:docMk/>
            <pc:sldMk cId="118849056" sldId="267"/>
            <ac:picMk id="2050" creationId="{8328F42E-AB93-47AB-AC2F-4EA8BE9DC08D}"/>
          </ac:picMkLst>
        </pc:picChg>
        <pc:picChg chg="add del mod">
          <ac:chgData name="Peter" userId="2e8d26cd-55d7-4d78-8227-1866407259d9" providerId="ADAL" clId="{9761626D-3CE4-48BD-85F3-ED0A9A6B5CE7}" dt="2023-02-18T13:44:38.329" v="4148" actId="478"/>
          <ac:picMkLst>
            <pc:docMk/>
            <pc:sldMk cId="118849056" sldId="267"/>
            <ac:picMk id="2052" creationId="{8383DF66-CAD5-40CB-AC39-BAAB7837F58E}"/>
          </ac:picMkLst>
        </pc:picChg>
        <pc:picChg chg="add mod">
          <ac:chgData name="Peter" userId="2e8d26cd-55d7-4d78-8227-1866407259d9" providerId="ADAL" clId="{9761626D-3CE4-48BD-85F3-ED0A9A6B5CE7}" dt="2023-02-18T13:44:45.663" v="4151" actId="14100"/>
          <ac:picMkLst>
            <pc:docMk/>
            <pc:sldMk cId="118849056" sldId="267"/>
            <ac:picMk id="2054" creationId="{7A6F8C44-5A8A-4F18-B3B8-8360A864DDE0}"/>
          </ac:picMkLst>
        </pc:picChg>
      </pc:sldChg>
      <pc:sldChg chg="modSp new mod">
        <pc:chgData name="Peter" userId="2e8d26cd-55d7-4d78-8227-1866407259d9" providerId="ADAL" clId="{9761626D-3CE4-48BD-85F3-ED0A9A6B5CE7}" dt="2023-02-19T15:01:53.427" v="7703" actId="20577"/>
        <pc:sldMkLst>
          <pc:docMk/>
          <pc:sldMk cId="1543128952" sldId="268"/>
        </pc:sldMkLst>
        <pc:spChg chg="mod">
          <ac:chgData name="Peter" userId="2e8d26cd-55d7-4d78-8227-1866407259d9" providerId="ADAL" clId="{9761626D-3CE4-48BD-85F3-ED0A9A6B5CE7}" dt="2023-02-18T13:45:53.526" v="4228" actId="20577"/>
          <ac:spMkLst>
            <pc:docMk/>
            <pc:sldMk cId="1543128952" sldId="268"/>
            <ac:spMk id="2" creationId="{7AB4CE22-3072-4F6E-8FD7-4629D742180D}"/>
          </ac:spMkLst>
        </pc:spChg>
        <pc:spChg chg="mod">
          <ac:chgData name="Peter" userId="2e8d26cd-55d7-4d78-8227-1866407259d9" providerId="ADAL" clId="{9761626D-3CE4-48BD-85F3-ED0A9A6B5CE7}" dt="2023-02-19T15:01:53.427" v="7703" actId="20577"/>
          <ac:spMkLst>
            <pc:docMk/>
            <pc:sldMk cId="1543128952" sldId="268"/>
            <ac:spMk id="3" creationId="{D1411EAE-2627-4810-8ABA-5269471CCCA7}"/>
          </ac:spMkLst>
        </pc:spChg>
      </pc:sldChg>
      <pc:sldChg chg="addSp modSp add mod">
        <pc:chgData name="Peter" userId="2e8d26cd-55d7-4d78-8227-1866407259d9" providerId="ADAL" clId="{9761626D-3CE4-48BD-85F3-ED0A9A6B5CE7}" dt="2023-02-19T15:01:30.840" v="7694" actId="14100"/>
        <pc:sldMkLst>
          <pc:docMk/>
          <pc:sldMk cId="2933424344" sldId="269"/>
        </pc:sldMkLst>
        <pc:spChg chg="mod">
          <ac:chgData name="Peter" userId="2e8d26cd-55d7-4d78-8227-1866407259d9" providerId="ADAL" clId="{9761626D-3CE4-48BD-85F3-ED0A9A6B5CE7}" dt="2023-02-19T15:01:30.840" v="7694" actId="14100"/>
          <ac:spMkLst>
            <pc:docMk/>
            <pc:sldMk cId="2933424344" sldId="269"/>
            <ac:spMk id="3" creationId="{46B03C90-4115-4E50-A0D4-A029F9C07A5C}"/>
          </ac:spMkLst>
        </pc:spChg>
        <pc:picChg chg="add mod">
          <ac:chgData name="Peter" userId="2e8d26cd-55d7-4d78-8227-1866407259d9" providerId="ADAL" clId="{9761626D-3CE4-48BD-85F3-ED0A9A6B5CE7}" dt="2023-02-18T13:41:52.526" v="4138" actId="1076"/>
          <ac:picMkLst>
            <pc:docMk/>
            <pc:sldMk cId="2933424344" sldId="269"/>
            <ac:picMk id="3074" creationId="{16C5B0C5-F5AA-4F3F-83CC-01DF111C5B62}"/>
          </ac:picMkLst>
        </pc:picChg>
      </pc:sldChg>
      <pc:sldChg chg="modSp new mod">
        <pc:chgData name="Peter" userId="2e8d26cd-55d7-4d78-8227-1866407259d9" providerId="ADAL" clId="{9761626D-3CE4-48BD-85F3-ED0A9A6B5CE7}" dt="2023-02-18T14:03:51.081" v="6106" actId="27636"/>
        <pc:sldMkLst>
          <pc:docMk/>
          <pc:sldMk cId="685658406" sldId="270"/>
        </pc:sldMkLst>
        <pc:spChg chg="mod">
          <ac:chgData name="Peter" userId="2e8d26cd-55d7-4d78-8227-1866407259d9" providerId="ADAL" clId="{9761626D-3CE4-48BD-85F3-ED0A9A6B5CE7}" dt="2023-02-18T13:50:36.711" v="4835" actId="20577"/>
          <ac:spMkLst>
            <pc:docMk/>
            <pc:sldMk cId="685658406" sldId="270"/>
            <ac:spMk id="2" creationId="{EE63E783-2C86-4C23-8ACD-2FAB995C3888}"/>
          </ac:spMkLst>
        </pc:spChg>
        <pc:spChg chg="mod">
          <ac:chgData name="Peter" userId="2e8d26cd-55d7-4d78-8227-1866407259d9" providerId="ADAL" clId="{9761626D-3CE4-48BD-85F3-ED0A9A6B5CE7}" dt="2023-02-18T14:03:51.081" v="6106" actId="27636"/>
          <ac:spMkLst>
            <pc:docMk/>
            <pc:sldMk cId="685658406" sldId="270"/>
            <ac:spMk id="3" creationId="{215C24BA-3B21-4720-B375-9F107A36FB5F}"/>
          </ac:spMkLst>
        </pc:spChg>
      </pc:sldChg>
      <pc:sldChg chg="modSp new mod">
        <pc:chgData name="Peter" userId="2e8d26cd-55d7-4d78-8227-1866407259d9" providerId="ADAL" clId="{9761626D-3CE4-48BD-85F3-ED0A9A6B5CE7}" dt="2023-02-18T14:34:06.912" v="6727" actId="20577"/>
        <pc:sldMkLst>
          <pc:docMk/>
          <pc:sldMk cId="987142192" sldId="271"/>
        </pc:sldMkLst>
        <pc:spChg chg="mod">
          <ac:chgData name="Peter" userId="2e8d26cd-55d7-4d78-8227-1866407259d9" providerId="ADAL" clId="{9761626D-3CE4-48BD-85F3-ED0A9A6B5CE7}" dt="2023-02-18T13:56:31.293" v="5335" actId="20577"/>
          <ac:spMkLst>
            <pc:docMk/>
            <pc:sldMk cId="987142192" sldId="271"/>
            <ac:spMk id="2" creationId="{943BD806-5412-449A-8A61-94C58AF6F07B}"/>
          </ac:spMkLst>
        </pc:spChg>
        <pc:spChg chg="mod">
          <ac:chgData name="Peter" userId="2e8d26cd-55d7-4d78-8227-1866407259d9" providerId="ADAL" clId="{9761626D-3CE4-48BD-85F3-ED0A9A6B5CE7}" dt="2023-02-18T14:34:06.912" v="6727" actId="20577"/>
          <ac:spMkLst>
            <pc:docMk/>
            <pc:sldMk cId="987142192" sldId="271"/>
            <ac:spMk id="3" creationId="{A76AB753-49C1-4C4C-BF35-D7C31E0204B0}"/>
          </ac:spMkLst>
        </pc:spChg>
      </pc:sldChg>
      <pc:sldChg chg="modSp new mod">
        <pc:chgData name="Peter" userId="2e8d26cd-55d7-4d78-8227-1866407259d9" providerId="ADAL" clId="{9761626D-3CE4-48BD-85F3-ED0A9A6B5CE7}" dt="2023-02-18T14:34:29.496" v="6783" actId="20577"/>
        <pc:sldMkLst>
          <pc:docMk/>
          <pc:sldMk cId="2900782399" sldId="272"/>
        </pc:sldMkLst>
        <pc:spChg chg="mod">
          <ac:chgData name="Peter" userId="2e8d26cd-55d7-4d78-8227-1866407259d9" providerId="ADAL" clId="{9761626D-3CE4-48BD-85F3-ED0A9A6B5CE7}" dt="2023-02-18T14:05:23.335" v="6355" actId="20577"/>
          <ac:spMkLst>
            <pc:docMk/>
            <pc:sldMk cId="2900782399" sldId="272"/>
            <ac:spMk id="2" creationId="{78B9720A-0611-47B4-9FFE-DBD6B466786D}"/>
          </ac:spMkLst>
        </pc:spChg>
        <pc:spChg chg="mod">
          <ac:chgData name="Peter" userId="2e8d26cd-55d7-4d78-8227-1866407259d9" providerId="ADAL" clId="{9761626D-3CE4-48BD-85F3-ED0A9A6B5CE7}" dt="2023-02-18T14:34:29.496" v="6783" actId="20577"/>
          <ac:spMkLst>
            <pc:docMk/>
            <pc:sldMk cId="2900782399" sldId="272"/>
            <ac:spMk id="3" creationId="{085987F2-475E-40A5-8CF1-74D1F5C6EB89}"/>
          </ac:spMkLst>
        </pc:spChg>
      </pc:sldChg>
      <pc:sldChg chg="modSp new mod">
        <pc:chgData name="Peter" userId="2e8d26cd-55d7-4d78-8227-1866407259d9" providerId="ADAL" clId="{9761626D-3CE4-48BD-85F3-ED0A9A6B5CE7}" dt="2023-02-18T14:39:08.229" v="7069" actId="20577"/>
        <pc:sldMkLst>
          <pc:docMk/>
          <pc:sldMk cId="2079701378" sldId="273"/>
        </pc:sldMkLst>
        <pc:spChg chg="mod">
          <ac:chgData name="Peter" userId="2e8d26cd-55d7-4d78-8227-1866407259d9" providerId="ADAL" clId="{9761626D-3CE4-48BD-85F3-ED0A9A6B5CE7}" dt="2023-02-18T14:34:57.291" v="6811" actId="20577"/>
          <ac:spMkLst>
            <pc:docMk/>
            <pc:sldMk cId="2079701378" sldId="273"/>
            <ac:spMk id="2" creationId="{E7A2E369-A488-464E-AEB1-701DB4500242}"/>
          </ac:spMkLst>
        </pc:spChg>
        <pc:spChg chg="mod">
          <ac:chgData name="Peter" userId="2e8d26cd-55d7-4d78-8227-1866407259d9" providerId="ADAL" clId="{9761626D-3CE4-48BD-85F3-ED0A9A6B5CE7}" dt="2023-02-18T14:39:08.229" v="7069" actId="20577"/>
          <ac:spMkLst>
            <pc:docMk/>
            <pc:sldMk cId="2079701378" sldId="273"/>
            <ac:spMk id="3" creationId="{62C8A956-5026-4A49-86B5-F4C10DD74C0D}"/>
          </ac:spMkLst>
        </pc:spChg>
      </pc:sldChg>
      <pc:sldChg chg="modSp add mod">
        <pc:chgData name="Peter" userId="2e8d26cd-55d7-4d78-8227-1866407259d9" providerId="ADAL" clId="{9761626D-3CE4-48BD-85F3-ED0A9A6B5CE7}" dt="2023-02-19T15:03:10.086" v="7715" actId="20577"/>
        <pc:sldMkLst>
          <pc:docMk/>
          <pc:sldMk cId="1150916619" sldId="274"/>
        </pc:sldMkLst>
        <pc:spChg chg="mod">
          <ac:chgData name="Peter" userId="2e8d26cd-55d7-4d78-8227-1866407259d9" providerId="ADAL" clId="{9761626D-3CE4-48BD-85F3-ED0A9A6B5CE7}" dt="2023-02-19T15:03:10.086" v="7715" actId="20577"/>
          <ac:spMkLst>
            <pc:docMk/>
            <pc:sldMk cId="1150916619" sldId="274"/>
            <ac:spMk id="3" creationId="{62C8A956-5026-4A49-86B5-F4C10DD74C0D}"/>
          </ac:spMkLst>
        </pc:spChg>
      </pc:sldChg>
      <pc:sldChg chg="modSp new mod">
        <pc:chgData name="Peter" userId="2e8d26cd-55d7-4d78-8227-1866407259d9" providerId="ADAL" clId="{9761626D-3CE4-48BD-85F3-ED0A9A6B5CE7}" dt="2023-02-18T14:43:26.713" v="7676" actId="20577"/>
        <pc:sldMkLst>
          <pc:docMk/>
          <pc:sldMk cId="3450889655" sldId="275"/>
        </pc:sldMkLst>
        <pc:spChg chg="mod">
          <ac:chgData name="Peter" userId="2e8d26cd-55d7-4d78-8227-1866407259d9" providerId="ADAL" clId="{9761626D-3CE4-48BD-85F3-ED0A9A6B5CE7}" dt="2023-02-18T14:42:11.712" v="7399" actId="20577"/>
          <ac:spMkLst>
            <pc:docMk/>
            <pc:sldMk cId="3450889655" sldId="275"/>
            <ac:spMk id="2" creationId="{779C8E83-58CA-47AD-A77F-38F4D0BEDBDA}"/>
          </ac:spMkLst>
        </pc:spChg>
        <pc:spChg chg="mod">
          <ac:chgData name="Peter" userId="2e8d26cd-55d7-4d78-8227-1866407259d9" providerId="ADAL" clId="{9761626D-3CE4-48BD-85F3-ED0A9A6B5CE7}" dt="2023-02-18T14:43:26.713" v="7676" actId="20577"/>
          <ac:spMkLst>
            <pc:docMk/>
            <pc:sldMk cId="3450889655" sldId="275"/>
            <ac:spMk id="3" creationId="{78906A74-2F33-4C25-847E-626FB7CFF4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E0A41F-E0AA-4DA2-95DF-ADC2D8FAFDC1}"/>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1768255B-6C65-48CF-9979-C5079F07D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CB24E7C5-1218-4B71-8AB1-16A73AC5F36C}"/>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CD920E7E-6AEA-45CB-9E22-389D7D3A4344}"/>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A87D376A-2722-48E9-B0BD-A6CE0D3D41DA}"/>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38053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171C1-0EEE-4573-8E8D-C72613E61370}"/>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C803E327-FABC-4449-920E-6AEDC855EA8E}"/>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2CF4664-FEBA-4D1B-8483-E72C17F62DCE}"/>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8699E78E-8C05-41F5-9C54-1668BB33CFC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78F62ED-1B1E-4C50-9295-FD861047DBAE}"/>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8089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1E362C65-FD43-423F-94D8-A861330AE74F}"/>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21584779-E6A9-4845-AB88-C8534991152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74291DD-516B-4360-A50C-BF6E9EBC2B76}"/>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4D8A327F-87C8-41F4-91D0-302787EABAC8}"/>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058AE40E-91C3-4F5D-A1E0-49544212EDAC}"/>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116800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39211B-761A-4A3D-A62E-137677518E7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49DA62B0-979A-4F1F-8176-C5A350B8139A}"/>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990E6AB-8653-4DB2-8EA0-3506E0D7E492}"/>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0772F202-2F01-44FA-BA9B-7479C2542A9A}"/>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9A53539-C06A-408B-876D-8E6F94816276}"/>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87589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3DD4C-68CD-43E6-B3DD-7090896034CC}"/>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D149469F-2B68-4DAD-AE1C-487D8754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9864B8D2-DA9E-4A3A-9434-60B7C1EBBF5A}"/>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1B6A0D6F-4D7A-442D-B376-46DF8E5A45C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996A6B6-047F-4F09-933E-DDB5A3362746}"/>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121184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AD6E2-1656-4E1B-9E02-0682F510C1AD}"/>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D0C60BEE-8AAE-4EC6-BD62-2FB7D9791F7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89FDBF25-756D-4C71-924B-F6A6122B6AC8}"/>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7D92223A-D8B2-4127-BE42-868AC176657F}"/>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6" name="Zástupný objekt pre pätu 5">
            <a:extLst>
              <a:ext uri="{FF2B5EF4-FFF2-40B4-BE49-F238E27FC236}">
                <a16:creationId xmlns:a16="http://schemas.microsoft.com/office/drawing/2014/main" id="{ECE9FA7C-5979-43BC-A4F0-4FDE29E4A22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272A0AD-C960-4C34-803E-FAAD23A3DA84}"/>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9145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5148A-E97E-4AC4-9391-CFF35D7FC1FE}"/>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AF11FC5-087A-486D-95C0-B34B92C6F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C78F68E4-1E67-45AC-8BFE-9BA4B438AE8D}"/>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3C46BBAE-7D6F-4686-8B92-1096F207E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48E22028-8A3E-49A5-A1EB-906E5A8DF56F}"/>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D12B3635-90BB-42F5-B2EB-6B996A200E54}"/>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8" name="Zástupný objekt pre pätu 7">
            <a:extLst>
              <a:ext uri="{FF2B5EF4-FFF2-40B4-BE49-F238E27FC236}">
                <a16:creationId xmlns:a16="http://schemas.microsoft.com/office/drawing/2014/main" id="{A3F34247-4A08-46FB-BC3A-A4750F2C697A}"/>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BF0EE758-484D-494C-A5B6-E0DA66D62333}"/>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128951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80457-EF37-44F1-A0C7-A21B7D880F68}"/>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7B604DCE-4D9F-4877-8E2D-5D2AD10E1CED}"/>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4" name="Zástupný objekt pre pätu 3">
            <a:extLst>
              <a:ext uri="{FF2B5EF4-FFF2-40B4-BE49-F238E27FC236}">
                <a16:creationId xmlns:a16="http://schemas.microsoft.com/office/drawing/2014/main" id="{DF92F990-B042-4BE3-B900-1C4D02830A73}"/>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7E760057-FC4C-4E38-8EC4-93EAF338F575}"/>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145126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77CDE72E-72DF-4441-8B86-EEB0CA5CE604}"/>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3" name="Zástupný objekt pre pätu 2">
            <a:extLst>
              <a:ext uri="{FF2B5EF4-FFF2-40B4-BE49-F238E27FC236}">
                <a16:creationId xmlns:a16="http://schemas.microsoft.com/office/drawing/2014/main" id="{47F11E13-0D5A-4391-9B61-36012E729D4D}"/>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A7126F4B-7E6E-48CB-8082-E36DAD7BFDBE}"/>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83759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57CEA-8800-4F23-B24C-BF43D932DD6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A7280B26-23CA-4D8D-A701-147FE3A72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228E08EA-0DE8-45AF-B684-CFCCE8442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6E448F86-6BE0-49AB-ACEC-055D6F8DD942}"/>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6" name="Zástupný objekt pre pätu 5">
            <a:extLst>
              <a:ext uri="{FF2B5EF4-FFF2-40B4-BE49-F238E27FC236}">
                <a16:creationId xmlns:a16="http://schemas.microsoft.com/office/drawing/2014/main" id="{1AB765CF-DDF1-40F0-923C-3A1945B5D18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8C7F1FE9-4854-415A-8021-7EBF4E21DFEC}"/>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347231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93A3D-779B-4BBD-B770-79BF20215E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9E775516-8FDB-4EFE-854D-66A3BE4FA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E9BD81B-DE69-4BFD-AA2C-6DE98BC26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49443447-128B-4088-817D-76DA44737B76}"/>
              </a:ext>
            </a:extLst>
          </p:cNvPr>
          <p:cNvSpPr>
            <a:spLocks noGrp="1"/>
          </p:cNvSpPr>
          <p:nvPr>
            <p:ph type="dt" sz="half" idx="10"/>
          </p:nvPr>
        </p:nvSpPr>
        <p:spPr/>
        <p:txBody>
          <a:bodyPr/>
          <a:lstStyle/>
          <a:p>
            <a:fld id="{31CBE7F2-8E08-45F0-9BE0-177DFD88A1E8}" type="datetimeFigureOut">
              <a:rPr lang="sk-SK" smtClean="0"/>
              <a:t>24. 2. 2023</a:t>
            </a:fld>
            <a:endParaRPr lang="sk-SK"/>
          </a:p>
        </p:txBody>
      </p:sp>
      <p:sp>
        <p:nvSpPr>
          <p:cNvPr id="6" name="Zástupný objekt pre pätu 5">
            <a:extLst>
              <a:ext uri="{FF2B5EF4-FFF2-40B4-BE49-F238E27FC236}">
                <a16:creationId xmlns:a16="http://schemas.microsoft.com/office/drawing/2014/main" id="{B2EDAFE9-B9C3-414A-BE6C-9D954319A53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5EBDCBEB-8729-43AF-9C69-513288E25DBB}"/>
              </a:ext>
            </a:extLst>
          </p:cNvPr>
          <p:cNvSpPr>
            <a:spLocks noGrp="1"/>
          </p:cNvSpPr>
          <p:nvPr>
            <p:ph type="sldNum" sz="quarter" idx="12"/>
          </p:nvPr>
        </p:nvSpPr>
        <p:spPr/>
        <p:txBody>
          <a:bodyPr/>
          <a:lstStyle/>
          <a:p>
            <a:fld id="{2ACA9DA2-86CB-4DF0-86A8-6000D83BCA60}" type="slidenum">
              <a:rPr lang="sk-SK" smtClean="0"/>
              <a:t>‹#›</a:t>
            </a:fld>
            <a:endParaRPr lang="sk-SK"/>
          </a:p>
        </p:txBody>
      </p:sp>
    </p:spTree>
    <p:extLst>
      <p:ext uri="{BB962C8B-B14F-4D97-AF65-F5344CB8AC3E}">
        <p14:creationId xmlns:p14="http://schemas.microsoft.com/office/powerpoint/2010/main" val="269150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4B16E121-A81D-4DFD-86F4-386184319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DF3D1D73-3464-4C00-B39E-6E1D75784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4123E64-0CC4-4FFC-B39C-9127BFA62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E7F2-8E08-45F0-9BE0-177DFD88A1E8}" type="datetimeFigureOut">
              <a:rPr lang="sk-SK" smtClean="0"/>
              <a:t>24. 2. 2023</a:t>
            </a:fld>
            <a:endParaRPr lang="sk-SK"/>
          </a:p>
        </p:txBody>
      </p:sp>
      <p:sp>
        <p:nvSpPr>
          <p:cNvPr id="5" name="Zástupný objekt pre pätu 4">
            <a:extLst>
              <a:ext uri="{FF2B5EF4-FFF2-40B4-BE49-F238E27FC236}">
                <a16:creationId xmlns:a16="http://schemas.microsoft.com/office/drawing/2014/main" id="{06AD57A9-2602-476C-B3C6-9BBDCB9A1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520385DB-2176-48AC-8109-B1B631EEA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A9DA2-86CB-4DF0-86A8-6000D83BCA60}" type="slidenum">
              <a:rPr lang="sk-SK" smtClean="0"/>
              <a:t>‹#›</a:t>
            </a:fld>
            <a:endParaRPr lang="sk-SK"/>
          </a:p>
        </p:txBody>
      </p:sp>
    </p:spTree>
    <p:extLst>
      <p:ext uri="{BB962C8B-B14F-4D97-AF65-F5344CB8AC3E}">
        <p14:creationId xmlns:p14="http://schemas.microsoft.com/office/powerpoint/2010/main" val="429156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22FCA0-685B-4E24-A883-71AECD3EB19B}"/>
              </a:ext>
            </a:extLst>
          </p:cNvPr>
          <p:cNvSpPr>
            <a:spLocks noGrp="1"/>
          </p:cNvSpPr>
          <p:nvPr>
            <p:ph type="ctrTitle"/>
          </p:nvPr>
        </p:nvSpPr>
        <p:spPr/>
        <p:txBody>
          <a:bodyPr>
            <a:normAutofit/>
          </a:bodyPr>
          <a:lstStyle/>
          <a:p>
            <a:r>
              <a:rPr lang="en-GB" dirty="0"/>
              <a:t>Basics of </a:t>
            </a:r>
            <a:br>
              <a:rPr lang="en-GB" dirty="0"/>
            </a:br>
            <a:r>
              <a:rPr lang="en-GB" dirty="0"/>
              <a:t>Social Science Inquiry</a:t>
            </a:r>
            <a:endParaRPr lang="sk-SK" dirty="0"/>
          </a:p>
        </p:txBody>
      </p:sp>
      <p:sp>
        <p:nvSpPr>
          <p:cNvPr id="3" name="Podnadpis 2">
            <a:extLst>
              <a:ext uri="{FF2B5EF4-FFF2-40B4-BE49-F238E27FC236}">
                <a16:creationId xmlns:a16="http://schemas.microsoft.com/office/drawing/2014/main" id="{1E89A035-1AFB-434B-AAD1-3F6DAD12F85A}"/>
              </a:ext>
            </a:extLst>
          </p:cNvPr>
          <p:cNvSpPr>
            <a:spLocks noGrp="1"/>
          </p:cNvSpPr>
          <p:nvPr>
            <p:ph type="subTitle" idx="1"/>
          </p:nvPr>
        </p:nvSpPr>
        <p:spPr>
          <a:xfrm>
            <a:off x="1524000" y="5789057"/>
            <a:ext cx="9144000" cy="1064232"/>
          </a:xfrm>
        </p:spPr>
        <p:txBody>
          <a:bodyPr/>
          <a:lstStyle/>
          <a:p>
            <a:r>
              <a:rPr lang="cs-CZ" dirty="0"/>
              <a:t>GLCb1008 </a:t>
            </a:r>
            <a:r>
              <a:rPr lang="en-US" dirty="0"/>
              <a:t>Basics in social research methodology</a:t>
            </a:r>
            <a:endParaRPr lang="cs-CZ" dirty="0"/>
          </a:p>
        </p:txBody>
      </p:sp>
    </p:spTree>
    <p:extLst>
      <p:ext uri="{BB962C8B-B14F-4D97-AF65-F5344CB8AC3E}">
        <p14:creationId xmlns:p14="http://schemas.microsoft.com/office/powerpoint/2010/main" val="102764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65230-F4DB-4C92-84CE-8F129322E96D}"/>
              </a:ext>
            </a:extLst>
          </p:cNvPr>
          <p:cNvSpPr>
            <a:spLocks noGrp="1"/>
          </p:cNvSpPr>
          <p:nvPr>
            <p:ph type="title"/>
          </p:nvPr>
        </p:nvSpPr>
        <p:spPr/>
        <p:txBody>
          <a:bodyPr/>
          <a:lstStyle/>
          <a:p>
            <a:r>
              <a:rPr lang="en-GB" dirty="0"/>
              <a:t>The Role of Science</a:t>
            </a:r>
            <a:endParaRPr lang="cs-CZ" dirty="0"/>
          </a:p>
        </p:txBody>
      </p:sp>
      <p:sp>
        <p:nvSpPr>
          <p:cNvPr id="3" name="Zástupný obsah 2">
            <a:extLst>
              <a:ext uri="{FF2B5EF4-FFF2-40B4-BE49-F238E27FC236}">
                <a16:creationId xmlns:a16="http://schemas.microsoft.com/office/drawing/2014/main" id="{41ADA133-BA33-4865-984D-AE482282201B}"/>
              </a:ext>
            </a:extLst>
          </p:cNvPr>
          <p:cNvSpPr>
            <a:spLocks noGrp="1"/>
          </p:cNvSpPr>
          <p:nvPr>
            <p:ph idx="1"/>
          </p:nvPr>
        </p:nvSpPr>
        <p:spPr/>
        <p:txBody>
          <a:bodyPr/>
          <a:lstStyle/>
          <a:p>
            <a:r>
              <a:rPr lang="en-GB" dirty="0"/>
              <a:t>Science also aims to eliminate common errors in human inquiry</a:t>
            </a:r>
          </a:p>
          <a:p>
            <a:endParaRPr lang="en-GB" dirty="0"/>
          </a:p>
          <a:p>
            <a:pPr lvl="1"/>
            <a:r>
              <a:rPr lang="en-GB" dirty="0"/>
              <a:t>Inaccurate Observations</a:t>
            </a:r>
          </a:p>
          <a:p>
            <a:endParaRPr lang="en-GB" dirty="0"/>
          </a:p>
          <a:p>
            <a:pPr lvl="1"/>
            <a:r>
              <a:rPr lang="en-GB" dirty="0"/>
              <a:t>Overgeneralization</a:t>
            </a:r>
          </a:p>
          <a:p>
            <a:endParaRPr lang="en-GB" dirty="0"/>
          </a:p>
          <a:p>
            <a:pPr lvl="1"/>
            <a:r>
              <a:rPr lang="en-GB" dirty="0"/>
              <a:t>Selective observation</a:t>
            </a:r>
            <a:endParaRPr lang="cs-CZ" dirty="0"/>
          </a:p>
        </p:txBody>
      </p:sp>
    </p:spTree>
    <p:extLst>
      <p:ext uri="{BB962C8B-B14F-4D97-AF65-F5344CB8AC3E}">
        <p14:creationId xmlns:p14="http://schemas.microsoft.com/office/powerpoint/2010/main" val="15394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C29D36-5169-454D-B1B5-592CABC254D1}"/>
              </a:ext>
            </a:extLst>
          </p:cNvPr>
          <p:cNvSpPr>
            <a:spLocks noGrp="1"/>
          </p:cNvSpPr>
          <p:nvPr>
            <p:ph type="title"/>
          </p:nvPr>
        </p:nvSpPr>
        <p:spPr/>
        <p:txBody>
          <a:bodyPr/>
          <a:lstStyle/>
          <a:p>
            <a:r>
              <a:rPr lang="en-GB" dirty="0"/>
              <a:t>The Basics of Social Science</a:t>
            </a:r>
            <a:endParaRPr lang="cs-CZ" dirty="0"/>
          </a:p>
        </p:txBody>
      </p:sp>
      <p:sp>
        <p:nvSpPr>
          <p:cNvPr id="3" name="Zástupný obsah 2">
            <a:extLst>
              <a:ext uri="{FF2B5EF4-FFF2-40B4-BE49-F238E27FC236}">
                <a16:creationId xmlns:a16="http://schemas.microsoft.com/office/drawing/2014/main" id="{C6AEFEFB-3A6E-4C51-B850-0015CB3BD6BB}"/>
              </a:ext>
            </a:extLst>
          </p:cNvPr>
          <p:cNvSpPr>
            <a:spLocks noGrp="1"/>
          </p:cNvSpPr>
          <p:nvPr>
            <p:ph idx="1"/>
          </p:nvPr>
        </p:nvSpPr>
        <p:spPr/>
        <p:txBody>
          <a:bodyPr/>
          <a:lstStyle/>
          <a:p>
            <a:r>
              <a:rPr lang="en-GB" dirty="0"/>
              <a:t>Concerns the social reality</a:t>
            </a:r>
          </a:p>
          <a:p>
            <a:endParaRPr lang="en-GB" dirty="0"/>
          </a:p>
          <a:p>
            <a:r>
              <a:rPr lang="en-GB" dirty="0"/>
              <a:t>Generally lower trust of the public</a:t>
            </a:r>
          </a:p>
          <a:p>
            <a:endParaRPr lang="en-GB" dirty="0"/>
          </a:p>
          <a:p>
            <a:r>
              <a:rPr lang="en-GB" dirty="0"/>
              <a:t>Key features:</a:t>
            </a:r>
          </a:p>
          <a:p>
            <a:pPr lvl="1"/>
            <a:r>
              <a:rPr lang="en-GB" dirty="0"/>
              <a:t>Theories</a:t>
            </a:r>
          </a:p>
          <a:p>
            <a:pPr lvl="1"/>
            <a:r>
              <a:rPr lang="en-GB" dirty="0"/>
              <a:t>Data collection</a:t>
            </a:r>
          </a:p>
          <a:p>
            <a:pPr lvl="1"/>
            <a:r>
              <a:rPr lang="en-GB" dirty="0"/>
              <a:t>Data analysis</a:t>
            </a:r>
          </a:p>
          <a:p>
            <a:pPr marL="457200" lvl="1" indent="0">
              <a:buNone/>
            </a:pPr>
            <a:r>
              <a:rPr lang="sk-SK" dirty="0">
                <a:sym typeface="Wingdings" panose="05000000000000000000" pitchFamily="2" charset="2"/>
              </a:rPr>
              <a:t> </a:t>
            </a:r>
            <a:r>
              <a:rPr lang="en-GB" dirty="0">
                <a:sym typeface="Wingdings" panose="05000000000000000000" pitchFamily="2" charset="2"/>
              </a:rPr>
              <a:t>tools to observe and understand our field </a:t>
            </a:r>
            <a:endParaRPr lang="en-GB" dirty="0"/>
          </a:p>
        </p:txBody>
      </p:sp>
    </p:spTree>
    <p:extLst>
      <p:ext uri="{BB962C8B-B14F-4D97-AF65-F5344CB8AC3E}">
        <p14:creationId xmlns:p14="http://schemas.microsoft.com/office/powerpoint/2010/main" val="40903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3ACA1-54B5-4979-BB73-482960CD0984}"/>
              </a:ext>
            </a:extLst>
          </p:cNvPr>
          <p:cNvSpPr>
            <a:spLocks noGrp="1"/>
          </p:cNvSpPr>
          <p:nvPr>
            <p:ph type="title"/>
          </p:nvPr>
        </p:nvSpPr>
        <p:spPr/>
        <p:txBody>
          <a:bodyPr/>
          <a:lstStyle/>
          <a:p>
            <a:r>
              <a:rPr lang="en-GB" dirty="0"/>
              <a:t>One but not the Same</a:t>
            </a:r>
            <a:endParaRPr lang="cs-CZ" dirty="0"/>
          </a:p>
        </p:txBody>
      </p:sp>
      <p:sp>
        <p:nvSpPr>
          <p:cNvPr id="3" name="Zástupný obsah 2">
            <a:extLst>
              <a:ext uri="{FF2B5EF4-FFF2-40B4-BE49-F238E27FC236}">
                <a16:creationId xmlns:a16="http://schemas.microsoft.com/office/drawing/2014/main" id="{46B03C90-4115-4E50-A0D4-A029F9C07A5C}"/>
              </a:ext>
            </a:extLst>
          </p:cNvPr>
          <p:cNvSpPr>
            <a:spLocks noGrp="1"/>
          </p:cNvSpPr>
          <p:nvPr>
            <p:ph idx="1"/>
          </p:nvPr>
        </p:nvSpPr>
        <p:spPr/>
        <p:txBody>
          <a:bodyPr/>
          <a:lstStyle/>
          <a:p>
            <a:endParaRPr lang="cs-CZ" dirty="0"/>
          </a:p>
          <a:p>
            <a:endParaRPr lang="cs-CZ" dirty="0"/>
          </a:p>
          <a:p>
            <a:r>
              <a:rPr lang="en-GB" dirty="0"/>
              <a:t>Two different approaches with a similar goal</a:t>
            </a:r>
          </a:p>
          <a:p>
            <a:endParaRPr lang="en-GB" dirty="0"/>
          </a:p>
          <a:p>
            <a:r>
              <a:rPr lang="en-GB" b="1" dirty="0"/>
              <a:t>Quantitative research:</a:t>
            </a:r>
          </a:p>
          <a:p>
            <a:pPr lvl="1"/>
            <a:r>
              <a:rPr lang="en-GB" dirty="0"/>
              <a:t>Large number of observations</a:t>
            </a:r>
          </a:p>
          <a:p>
            <a:pPr lvl="1"/>
            <a:r>
              <a:rPr lang="en-GB" dirty="0"/>
              <a:t>Less amount of data per observation</a:t>
            </a:r>
          </a:p>
          <a:p>
            <a:pPr lvl="1"/>
            <a:r>
              <a:rPr lang="en-GB" dirty="0"/>
              <a:t>Typical aim is to test theories</a:t>
            </a:r>
          </a:p>
          <a:p>
            <a:pPr lvl="1"/>
            <a:r>
              <a:rPr lang="en-GB" dirty="0"/>
              <a:t>Associated issues – experiments, surveys, statistics</a:t>
            </a:r>
            <a:endParaRPr lang="cs-CZ" dirty="0"/>
          </a:p>
        </p:txBody>
      </p:sp>
      <p:pic>
        <p:nvPicPr>
          <p:cNvPr id="2054" name="Picture 6" descr="Logistic Regression">
            <a:extLst>
              <a:ext uri="{FF2B5EF4-FFF2-40B4-BE49-F238E27FC236}">
                <a16:creationId xmlns:a16="http://schemas.microsoft.com/office/drawing/2014/main" id="{7A6F8C44-5A8A-4F18-B3B8-8360A864D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676" y="133448"/>
            <a:ext cx="4959825" cy="265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3ACA1-54B5-4979-BB73-482960CD0984}"/>
              </a:ext>
            </a:extLst>
          </p:cNvPr>
          <p:cNvSpPr>
            <a:spLocks noGrp="1"/>
          </p:cNvSpPr>
          <p:nvPr>
            <p:ph type="title"/>
          </p:nvPr>
        </p:nvSpPr>
        <p:spPr/>
        <p:txBody>
          <a:bodyPr/>
          <a:lstStyle/>
          <a:p>
            <a:r>
              <a:rPr lang="en-GB" dirty="0"/>
              <a:t>One but not the Same</a:t>
            </a:r>
            <a:endParaRPr lang="cs-CZ" dirty="0"/>
          </a:p>
        </p:txBody>
      </p:sp>
      <p:sp>
        <p:nvSpPr>
          <p:cNvPr id="3" name="Zástupný obsah 2">
            <a:extLst>
              <a:ext uri="{FF2B5EF4-FFF2-40B4-BE49-F238E27FC236}">
                <a16:creationId xmlns:a16="http://schemas.microsoft.com/office/drawing/2014/main" id="{46B03C90-4115-4E50-A0D4-A029F9C07A5C}"/>
              </a:ext>
            </a:extLst>
          </p:cNvPr>
          <p:cNvSpPr>
            <a:spLocks noGrp="1"/>
          </p:cNvSpPr>
          <p:nvPr>
            <p:ph idx="1"/>
          </p:nvPr>
        </p:nvSpPr>
        <p:spPr>
          <a:xfrm>
            <a:off x="838200" y="1970201"/>
            <a:ext cx="10515600" cy="4206761"/>
          </a:xfrm>
        </p:spPr>
        <p:txBody>
          <a:bodyPr>
            <a:normAutofit lnSpcReduction="10000"/>
          </a:bodyPr>
          <a:lstStyle/>
          <a:p>
            <a:endParaRPr lang="cs-CZ" dirty="0"/>
          </a:p>
          <a:p>
            <a:endParaRPr lang="cs-CZ" dirty="0"/>
          </a:p>
          <a:p>
            <a:r>
              <a:rPr lang="en-GB" dirty="0"/>
              <a:t>Two different approaches with a similar goal</a:t>
            </a:r>
          </a:p>
          <a:p>
            <a:endParaRPr lang="en-GB" dirty="0"/>
          </a:p>
          <a:p>
            <a:r>
              <a:rPr lang="en-GB" b="1" dirty="0"/>
              <a:t>Qualitative research:</a:t>
            </a:r>
          </a:p>
          <a:p>
            <a:pPr lvl="1"/>
            <a:r>
              <a:rPr lang="en-GB" dirty="0"/>
              <a:t>Small number of observations (even one)</a:t>
            </a:r>
          </a:p>
          <a:p>
            <a:pPr lvl="1"/>
            <a:r>
              <a:rPr lang="en-GB" dirty="0"/>
              <a:t>A large amount of data per observation</a:t>
            </a:r>
          </a:p>
          <a:p>
            <a:pPr lvl="1"/>
            <a:r>
              <a:rPr lang="en-GB" dirty="0"/>
              <a:t>Detailed knowledge of the analysed case</a:t>
            </a:r>
          </a:p>
          <a:p>
            <a:pPr lvl="1"/>
            <a:r>
              <a:rPr lang="en-GB" dirty="0"/>
              <a:t>Typical aim is to generate theories</a:t>
            </a:r>
          </a:p>
          <a:p>
            <a:pPr lvl="1"/>
            <a:r>
              <a:rPr lang="en-GB" dirty="0"/>
              <a:t>Associated issues – case studies, small-N studies, interviews, focus groups</a:t>
            </a:r>
          </a:p>
          <a:p>
            <a:pPr lvl="1"/>
            <a:endParaRPr lang="cs-CZ" dirty="0"/>
          </a:p>
        </p:txBody>
      </p:sp>
      <p:pic>
        <p:nvPicPr>
          <p:cNvPr id="3074" name="Picture 2" descr="Focus Group Interviews | IB Psychology">
            <a:extLst>
              <a:ext uri="{FF2B5EF4-FFF2-40B4-BE49-F238E27FC236}">
                <a16:creationId xmlns:a16="http://schemas.microsoft.com/office/drawing/2014/main" id="{16C5B0C5-F5AA-4F3F-83CC-01DF111C5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552" y="187848"/>
            <a:ext cx="4179413" cy="251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2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4CE22-3072-4F6E-8FD7-4629D742180D}"/>
              </a:ext>
            </a:extLst>
          </p:cNvPr>
          <p:cNvSpPr>
            <a:spLocks noGrp="1"/>
          </p:cNvSpPr>
          <p:nvPr>
            <p:ph type="title"/>
          </p:nvPr>
        </p:nvSpPr>
        <p:spPr/>
        <p:txBody>
          <a:bodyPr/>
          <a:lstStyle/>
          <a:p>
            <a:r>
              <a:rPr lang="en-GB" dirty="0"/>
              <a:t>Let’s Design a Research</a:t>
            </a:r>
            <a:endParaRPr lang="cs-CZ" dirty="0"/>
          </a:p>
        </p:txBody>
      </p:sp>
      <p:sp>
        <p:nvSpPr>
          <p:cNvPr id="3" name="Zástupný obsah 2">
            <a:extLst>
              <a:ext uri="{FF2B5EF4-FFF2-40B4-BE49-F238E27FC236}">
                <a16:creationId xmlns:a16="http://schemas.microsoft.com/office/drawing/2014/main" id="{D1411EAE-2627-4810-8ABA-5269471CCCA7}"/>
              </a:ext>
            </a:extLst>
          </p:cNvPr>
          <p:cNvSpPr>
            <a:spLocks noGrp="1"/>
          </p:cNvSpPr>
          <p:nvPr>
            <p:ph idx="1"/>
          </p:nvPr>
        </p:nvSpPr>
        <p:spPr/>
        <p:txBody>
          <a:bodyPr/>
          <a:lstStyle/>
          <a:p>
            <a:r>
              <a:rPr lang="en-GB" dirty="0"/>
              <a:t>Civic Participation of Poor People</a:t>
            </a:r>
          </a:p>
          <a:p>
            <a:endParaRPr lang="en-GB" dirty="0"/>
          </a:p>
          <a:p>
            <a:r>
              <a:rPr lang="en-GB" dirty="0"/>
              <a:t>Some issues we could investigate</a:t>
            </a:r>
          </a:p>
          <a:p>
            <a:pPr lvl="1"/>
            <a:r>
              <a:rPr lang="en-GB" dirty="0"/>
              <a:t>Are poor people active citizens? </a:t>
            </a:r>
          </a:p>
          <a:p>
            <a:pPr lvl="1"/>
            <a:r>
              <a:rPr lang="en-GB" dirty="0"/>
              <a:t>What are the ways poor people participate?</a:t>
            </a:r>
          </a:p>
          <a:p>
            <a:pPr lvl="1"/>
            <a:r>
              <a:rPr lang="en-GB" dirty="0"/>
              <a:t>What are their motivations to (not) participate?</a:t>
            </a:r>
          </a:p>
          <a:p>
            <a:endParaRPr lang="en-GB" dirty="0"/>
          </a:p>
          <a:p>
            <a:r>
              <a:rPr lang="en-GB" dirty="0"/>
              <a:t>Many goals, many ways to follow</a:t>
            </a:r>
          </a:p>
        </p:txBody>
      </p:sp>
    </p:spTree>
    <p:extLst>
      <p:ext uri="{BB962C8B-B14F-4D97-AF65-F5344CB8AC3E}">
        <p14:creationId xmlns:p14="http://schemas.microsoft.com/office/powerpoint/2010/main" val="154312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63E783-2C86-4C23-8ACD-2FAB995C3888}"/>
              </a:ext>
            </a:extLst>
          </p:cNvPr>
          <p:cNvSpPr>
            <a:spLocks noGrp="1"/>
          </p:cNvSpPr>
          <p:nvPr>
            <p:ph type="title"/>
          </p:nvPr>
        </p:nvSpPr>
        <p:spPr/>
        <p:txBody>
          <a:bodyPr/>
          <a:lstStyle/>
          <a:p>
            <a:r>
              <a:rPr lang="en-GB" dirty="0"/>
              <a:t>Quantitative Approach</a:t>
            </a:r>
            <a:endParaRPr lang="cs-CZ" dirty="0"/>
          </a:p>
        </p:txBody>
      </p:sp>
      <p:sp>
        <p:nvSpPr>
          <p:cNvPr id="3" name="Zástupný obsah 2">
            <a:extLst>
              <a:ext uri="{FF2B5EF4-FFF2-40B4-BE49-F238E27FC236}">
                <a16:creationId xmlns:a16="http://schemas.microsoft.com/office/drawing/2014/main" id="{215C24BA-3B21-4720-B375-9F107A36FB5F}"/>
              </a:ext>
            </a:extLst>
          </p:cNvPr>
          <p:cNvSpPr>
            <a:spLocks noGrp="1"/>
          </p:cNvSpPr>
          <p:nvPr>
            <p:ph idx="1"/>
          </p:nvPr>
        </p:nvSpPr>
        <p:spPr/>
        <p:txBody>
          <a:bodyPr>
            <a:normAutofit lnSpcReduction="10000"/>
          </a:bodyPr>
          <a:lstStyle/>
          <a:p>
            <a:r>
              <a:rPr lang="en-GB" dirty="0"/>
              <a:t>Are poor people active citizens?</a:t>
            </a:r>
          </a:p>
          <a:p>
            <a:endParaRPr lang="en-GB" dirty="0"/>
          </a:p>
          <a:p>
            <a:r>
              <a:rPr lang="en-GB" dirty="0"/>
              <a:t>Questionnaire:</a:t>
            </a:r>
          </a:p>
          <a:p>
            <a:pPr lvl="1"/>
            <a:r>
              <a:rPr lang="en-GB" dirty="0"/>
              <a:t>Representative sample of adult population of a country (N </a:t>
            </a:r>
            <a:r>
              <a:rPr lang="sk-SK" dirty="0"/>
              <a:t>≈ 1,000</a:t>
            </a:r>
            <a:r>
              <a:rPr lang="en-GB" dirty="0"/>
              <a:t>)</a:t>
            </a:r>
          </a:p>
          <a:p>
            <a:pPr lvl="1"/>
            <a:r>
              <a:rPr lang="en-GB" dirty="0"/>
              <a:t>Questions on various ways of participation (demonstrations, boycotts, petitions, community service etc.)</a:t>
            </a:r>
          </a:p>
          <a:p>
            <a:pPr lvl="1"/>
            <a:r>
              <a:rPr lang="en-GB" dirty="0"/>
              <a:t>Questions on further issues (not just the income)</a:t>
            </a:r>
          </a:p>
          <a:p>
            <a:endParaRPr lang="en-GB" dirty="0"/>
          </a:p>
          <a:p>
            <a:r>
              <a:rPr lang="en-GB" dirty="0"/>
              <a:t>In the end we may find that people with the lowest income are 4.7 times less likely to sign a petition compared to the wealthiest citizens</a:t>
            </a:r>
          </a:p>
        </p:txBody>
      </p:sp>
    </p:spTree>
    <p:extLst>
      <p:ext uri="{BB962C8B-B14F-4D97-AF65-F5344CB8AC3E}">
        <p14:creationId xmlns:p14="http://schemas.microsoft.com/office/powerpoint/2010/main" val="68565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3BD806-5412-449A-8A61-94C58AF6F07B}"/>
              </a:ext>
            </a:extLst>
          </p:cNvPr>
          <p:cNvSpPr>
            <a:spLocks noGrp="1"/>
          </p:cNvSpPr>
          <p:nvPr>
            <p:ph type="title"/>
          </p:nvPr>
        </p:nvSpPr>
        <p:spPr/>
        <p:txBody>
          <a:bodyPr/>
          <a:lstStyle/>
          <a:p>
            <a:r>
              <a:rPr lang="en-GB" dirty="0"/>
              <a:t>Qualitative Approach</a:t>
            </a:r>
            <a:endParaRPr lang="cs-CZ" dirty="0"/>
          </a:p>
        </p:txBody>
      </p:sp>
      <p:sp>
        <p:nvSpPr>
          <p:cNvPr id="3" name="Zástupný obsah 2">
            <a:extLst>
              <a:ext uri="{FF2B5EF4-FFF2-40B4-BE49-F238E27FC236}">
                <a16:creationId xmlns:a16="http://schemas.microsoft.com/office/drawing/2014/main" id="{A76AB753-49C1-4C4C-BF35-D7C31E0204B0}"/>
              </a:ext>
            </a:extLst>
          </p:cNvPr>
          <p:cNvSpPr>
            <a:spLocks noGrp="1"/>
          </p:cNvSpPr>
          <p:nvPr>
            <p:ph idx="1"/>
          </p:nvPr>
        </p:nvSpPr>
        <p:spPr/>
        <p:txBody>
          <a:bodyPr>
            <a:normAutofit fontScale="92500" lnSpcReduction="10000"/>
          </a:bodyPr>
          <a:lstStyle/>
          <a:p>
            <a:r>
              <a:rPr lang="en-GB" dirty="0"/>
              <a:t>What are their motivations to (not) participate?</a:t>
            </a:r>
          </a:p>
          <a:p>
            <a:endParaRPr lang="en-GB" dirty="0"/>
          </a:p>
          <a:p>
            <a:r>
              <a:rPr lang="en-GB" dirty="0"/>
              <a:t>Interviews</a:t>
            </a:r>
          </a:p>
          <a:p>
            <a:pPr lvl="1"/>
            <a:r>
              <a:rPr lang="en-GB" dirty="0"/>
              <a:t>A non-representative sample of low income people (N </a:t>
            </a:r>
            <a:r>
              <a:rPr lang="sk-SK" dirty="0"/>
              <a:t>≈</a:t>
            </a:r>
            <a:r>
              <a:rPr lang="en-GB" dirty="0"/>
              <a:t> 20)</a:t>
            </a:r>
          </a:p>
          <a:p>
            <a:pPr lvl="1"/>
            <a:r>
              <a:rPr lang="en-GB" dirty="0"/>
              <a:t>Face-to-face interviews, 60-90 minutes each</a:t>
            </a:r>
          </a:p>
          <a:p>
            <a:pPr lvl="1"/>
            <a:r>
              <a:rPr lang="en-GB" dirty="0"/>
              <a:t>Detailed questions to understand the motives and goals of participants concerning civic participation</a:t>
            </a:r>
          </a:p>
          <a:p>
            <a:endParaRPr lang="en-GB" dirty="0"/>
          </a:p>
          <a:p>
            <a:r>
              <a:rPr lang="en-GB" dirty="0"/>
              <a:t>In the end we may find that most of our respondents stopped any participation after they lost their jobs and had to focus on their individual needs rather than some communal goals</a:t>
            </a:r>
            <a:endParaRPr lang="cs-CZ" dirty="0"/>
          </a:p>
        </p:txBody>
      </p:sp>
    </p:spTree>
    <p:extLst>
      <p:ext uri="{BB962C8B-B14F-4D97-AF65-F5344CB8AC3E}">
        <p14:creationId xmlns:p14="http://schemas.microsoft.com/office/powerpoint/2010/main" val="98714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B9720A-0611-47B4-9FFE-DBD6B466786D}"/>
              </a:ext>
            </a:extLst>
          </p:cNvPr>
          <p:cNvSpPr>
            <a:spLocks noGrp="1"/>
          </p:cNvSpPr>
          <p:nvPr>
            <p:ph type="title"/>
          </p:nvPr>
        </p:nvSpPr>
        <p:spPr/>
        <p:txBody>
          <a:bodyPr/>
          <a:lstStyle/>
          <a:p>
            <a:r>
              <a:rPr lang="en-GB" dirty="0"/>
              <a:t>Quantitative or Qualitative?</a:t>
            </a:r>
            <a:endParaRPr lang="cs-CZ" dirty="0"/>
          </a:p>
        </p:txBody>
      </p:sp>
      <p:sp>
        <p:nvSpPr>
          <p:cNvPr id="3" name="Zástupný obsah 2">
            <a:extLst>
              <a:ext uri="{FF2B5EF4-FFF2-40B4-BE49-F238E27FC236}">
                <a16:creationId xmlns:a16="http://schemas.microsoft.com/office/drawing/2014/main" id="{085987F2-475E-40A5-8CF1-74D1F5C6EB89}"/>
              </a:ext>
            </a:extLst>
          </p:cNvPr>
          <p:cNvSpPr>
            <a:spLocks noGrp="1"/>
          </p:cNvSpPr>
          <p:nvPr>
            <p:ph idx="1"/>
          </p:nvPr>
        </p:nvSpPr>
        <p:spPr/>
        <p:txBody>
          <a:bodyPr>
            <a:normAutofit fontScale="92500" lnSpcReduction="10000"/>
          </a:bodyPr>
          <a:lstStyle/>
          <a:p>
            <a:r>
              <a:rPr lang="en-US" dirty="0"/>
              <a:t>Thompson (2004):</a:t>
            </a:r>
          </a:p>
          <a:p>
            <a:pPr marL="457200" lvl="1" indent="0">
              <a:buNone/>
            </a:pPr>
            <a:r>
              <a:rPr lang="en-US" i="1" dirty="0"/>
              <a:t>‘Only a few sociologists would openly deny the logic of combining the strengths of both quantitative and qualitative methods in social research. . . . In practice, however, [..] social researchers have regrettably become increasingly </a:t>
            </a:r>
            <a:r>
              <a:rPr lang="en-US" sz="2800" b="1" i="1" dirty="0"/>
              <a:t>divided</a:t>
            </a:r>
            <a:r>
              <a:rPr lang="en-US" i="1" dirty="0"/>
              <a:t> into two camps, many of whose members know little of each other even if they are not explicitly </a:t>
            </a:r>
            <a:r>
              <a:rPr lang="en-US" sz="2800" b="1" i="1" dirty="0"/>
              <a:t>hostile</a:t>
            </a:r>
            <a:r>
              <a:rPr lang="en-US" i="1" dirty="0"/>
              <a:t>.’</a:t>
            </a:r>
          </a:p>
          <a:p>
            <a:endParaRPr lang="en-US" dirty="0"/>
          </a:p>
          <a:p>
            <a:r>
              <a:rPr lang="en-US" dirty="0"/>
              <a:t>It is not a competition!</a:t>
            </a:r>
          </a:p>
          <a:p>
            <a:r>
              <a:rPr lang="en-US" dirty="0"/>
              <a:t>Both require a solid training in methods</a:t>
            </a:r>
          </a:p>
          <a:p>
            <a:r>
              <a:rPr lang="en-US" dirty="0"/>
              <a:t>Mutual dependence (see next lectures)</a:t>
            </a:r>
          </a:p>
          <a:p>
            <a:r>
              <a:rPr lang="en-US" dirty="0"/>
              <a:t>Mixed method research</a:t>
            </a:r>
            <a:endParaRPr lang="cs-CZ" dirty="0"/>
          </a:p>
        </p:txBody>
      </p:sp>
    </p:spTree>
    <p:extLst>
      <p:ext uri="{BB962C8B-B14F-4D97-AF65-F5344CB8AC3E}">
        <p14:creationId xmlns:p14="http://schemas.microsoft.com/office/powerpoint/2010/main" val="290078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2E369-A488-464E-AEB1-701DB4500242}"/>
              </a:ext>
            </a:extLst>
          </p:cNvPr>
          <p:cNvSpPr>
            <a:spLocks noGrp="1"/>
          </p:cNvSpPr>
          <p:nvPr>
            <p:ph type="title"/>
          </p:nvPr>
        </p:nvSpPr>
        <p:spPr/>
        <p:txBody>
          <a:bodyPr/>
          <a:lstStyle/>
          <a:p>
            <a:r>
              <a:rPr lang="en-GB" dirty="0"/>
              <a:t>Ethics in Research (basics)</a:t>
            </a:r>
            <a:endParaRPr lang="cs-CZ" dirty="0"/>
          </a:p>
        </p:txBody>
      </p:sp>
      <p:sp>
        <p:nvSpPr>
          <p:cNvPr id="3" name="Zástupný obsah 2">
            <a:extLst>
              <a:ext uri="{FF2B5EF4-FFF2-40B4-BE49-F238E27FC236}">
                <a16:creationId xmlns:a16="http://schemas.microsoft.com/office/drawing/2014/main" id="{62C8A956-5026-4A49-86B5-F4C10DD74C0D}"/>
              </a:ext>
            </a:extLst>
          </p:cNvPr>
          <p:cNvSpPr>
            <a:spLocks noGrp="1"/>
          </p:cNvSpPr>
          <p:nvPr>
            <p:ph idx="1"/>
          </p:nvPr>
        </p:nvSpPr>
        <p:spPr/>
        <p:txBody>
          <a:bodyPr/>
          <a:lstStyle/>
          <a:p>
            <a:r>
              <a:rPr lang="en-GB" dirty="0"/>
              <a:t>A key issue in planning any research</a:t>
            </a:r>
          </a:p>
          <a:p>
            <a:endParaRPr lang="en-GB" dirty="0"/>
          </a:p>
          <a:p>
            <a:r>
              <a:rPr lang="en-GB" dirty="0"/>
              <a:t>How to approach participants of the research?</a:t>
            </a:r>
          </a:p>
          <a:p>
            <a:endParaRPr lang="en-GB" dirty="0"/>
          </a:p>
          <a:p>
            <a:r>
              <a:rPr lang="en-GB" dirty="0"/>
              <a:t>Milgram’s experiment</a:t>
            </a:r>
          </a:p>
          <a:p>
            <a:endParaRPr lang="en-GB" dirty="0"/>
          </a:p>
          <a:p>
            <a:r>
              <a:rPr lang="en-GB" dirty="0"/>
              <a:t>Stanford prison experiment</a:t>
            </a:r>
          </a:p>
          <a:p>
            <a:endParaRPr lang="en-GB" dirty="0"/>
          </a:p>
          <a:p>
            <a:endParaRPr lang="en-GB" dirty="0"/>
          </a:p>
          <a:p>
            <a:endParaRPr lang="en-GB" dirty="0"/>
          </a:p>
          <a:p>
            <a:endParaRPr lang="cs-CZ" dirty="0"/>
          </a:p>
        </p:txBody>
      </p:sp>
    </p:spTree>
    <p:extLst>
      <p:ext uri="{BB962C8B-B14F-4D97-AF65-F5344CB8AC3E}">
        <p14:creationId xmlns:p14="http://schemas.microsoft.com/office/powerpoint/2010/main" val="207970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2E369-A488-464E-AEB1-701DB4500242}"/>
              </a:ext>
            </a:extLst>
          </p:cNvPr>
          <p:cNvSpPr>
            <a:spLocks noGrp="1"/>
          </p:cNvSpPr>
          <p:nvPr>
            <p:ph type="title"/>
          </p:nvPr>
        </p:nvSpPr>
        <p:spPr/>
        <p:txBody>
          <a:bodyPr/>
          <a:lstStyle/>
          <a:p>
            <a:r>
              <a:rPr lang="en-GB" dirty="0"/>
              <a:t>Ethics in Research (basics)</a:t>
            </a:r>
            <a:endParaRPr lang="cs-CZ" dirty="0"/>
          </a:p>
        </p:txBody>
      </p:sp>
      <p:sp>
        <p:nvSpPr>
          <p:cNvPr id="3" name="Zástupný obsah 2">
            <a:extLst>
              <a:ext uri="{FF2B5EF4-FFF2-40B4-BE49-F238E27FC236}">
                <a16:creationId xmlns:a16="http://schemas.microsoft.com/office/drawing/2014/main" id="{62C8A956-5026-4A49-86B5-F4C10DD74C0D}"/>
              </a:ext>
            </a:extLst>
          </p:cNvPr>
          <p:cNvSpPr>
            <a:spLocks noGrp="1"/>
          </p:cNvSpPr>
          <p:nvPr>
            <p:ph idx="1"/>
          </p:nvPr>
        </p:nvSpPr>
        <p:spPr/>
        <p:txBody>
          <a:bodyPr>
            <a:normAutofit lnSpcReduction="10000"/>
          </a:bodyPr>
          <a:lstStyle/>
          <a:p>
            <a:r>
              <a:rPr lang="en-GB" dirty="0"/>
              <a:t>Main features:</a:t>
            </a:r>
          </a:p>
          <a:p>
            <a:endParaRPr lang="en-GB" dirty="0"/>
          </a:p>
          <a:p>
            <a:pPr lvl="1"/>
            <a:r>
              <a:rPr lang="en-GB" dirty="0"/>
              <a:t>Voluntary participation</a:t>
            </a:r>
          </a:p>
          <a:p>
            <a:pPr lvl="1"/>
            <a:r>
              <a:rPr lang="en-GB" dirty="0"/>
              <a:t>No harm to the participants</a:t>
            </a:r>
          </a:p>
          <a:p>
            <a:pPr lvl="1"/>
            <a:r>
              <a:rPr lang="en-GB" dirty="0"/>
              <a:t>Anonymity and confidentiality</a:t>
            </a:r>
          </a:p>
          <a:p>
            <a:pPr lvl="1"/>
            <a:r>
              <a:rPr lang="en-GB" dirty="0"/>
              <a:t>Deception</a:t>
            </a:r>
          </a:p>
          <a:p>
            <a:endParaRPr lang="en-GB" dirty="0"/>
          </a:p>
          <a:p>
            <a:r>
              <a:rPr lang="en-GB" dirty="0"/>
              <a:t>Informed consent</a:t>
            </a:r>
          </a:p>
          <a:p>
            <a:endParaRPr lang="en-GB" dirty="0"/>
          </a:p>
          <a:p>
            <a:r>
              <a:rPr lang="en-GB" dirty="0"/>
              <a:t>What if ethical features collide </a:t>
            </a:r>
            <a:r>
              <a:rPr lang="en-GB"/>
              <a:t>with main goals of our research?</a:t>
            </a:r>
            <a:endParaRPr lang="en-GB" dirty="0"/>
          </a:p>
          <a:p>
            <a:endParaRPr lang="en-GB" dirty="0"/>
          </a:p>
          <a:p>
            <a:endParaRPr lang="en-GB" dirty="0"/>
          </a:p>
          <a:p>
            <a:endParaRPr lang="cs-CZ" dirty="0"/>
          </a:p>
        </p:txBody>
      </p:sp>
    </p:spTree>
    <p:extLst>
      <p:ext uri="{BB962C8B-B14F-4D97-AF65-F5344CB8AC3E}">
        <p14:creationId xmlns:p14="http://schemas.microsoft.com/office/powerpoint/2010/main" val="115091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D9D66-AFB2-4FC8-AD0D-EF52FFC55170}"/>
              </a:ext>
            </a:extLst>
          </p:cNvPr>
          <p:cNvSpPr>
            <a:spLocks noGrp="1"/>
          </p:cNvSpPr>
          <p:nvPr>
            <p:ph type="title"/>
          </p:nvPr>
        </p:nvSpPr>
        <p:spPr/>
        <p:txBody>
          <a:bodyPr/>
          <a:lstStyle/>
          <a:p>
            <a:r>
              <a:rPr lang="en-US" dirty="0"/>
              <a:t>Aim of this lecture</a:t>
            </a:r>
            <a:endParaRPr lang="sk-SK" dirty="0"/>
          </a:p>
        </p:txBody>
      </p:sp>
      <p:sp>
        <p:nvSpPr>
          <p:cNvPr id="3" name="Zástupný objekt pre obsah 2">
            <a:extLst>
              <a:ext uri="{FF2B5EF4-FFF2-40B4-BE49-F238E27FC236}">
                <a16:creationId xmlns:a16="http://schemas.microsoft.com/office/drawing/2014/main" id="{22994443-51B6-42E3-A8DB-20D1FEFD89F3}"/>
              </a:ext>
            </a:extLst>
          </p:cNvPr>
          <p:cNvSpPr>
            <a:spLocks noGrp="1"/>
          </p:cNvSpPr>
          <p:nvPr>
            <p:ph idx="1"/>
          </p:nvPr>
        </p:nvSpPr>
        <p:spPr/>
        <p:txBody>
          <a:bodyPr>
            <a:normAutofit fontScale="92500" lnSpcReduction="20000"/>
          </a:bodyPr>
          <a:lstStyle/>
          <a:p>
            <a:endParaRPr lang="cs-CZ" dirty="0"/>
          </a:p>
          <a:p>
            <a:r>
              <a:rPr lang="en-GB" dirty="0"/>
              <a:t>Role of science and scientific research</a:t>
            </a:r>
          </a:p>
          <a:p>
            <a:endParaRPr lang="en-GB" dirty="0"/>
          </a:p>
          <a:p>
            <a:r>
              <a:rPr lang="en-GB" dirty="0"/>
              <a:t>Types of explanation</a:t>
            </a:r>
          </a:p>
          <a:p>
            <a:endParaRPr lang="en-GB" dirty="0"/>
          </a:p>
          <a:p>
            <a:r>
              <a:rPr lang="en-US" dirty="0"/>
              <a:t>Qualitative and quantitative research</a:t>
            </a:r>
          </a:p>
          <a:p>
            <a:endParaRPr lang="en-US" dirty="0"/>
          </a:p>
          <a:p>
            <a:r>
              <a:rPr lang="en-US" dirty="0"/>
              <a:t>Research ethics</a:t>
            </a:r>
          </a:p>
          <a:p>
            <a:endParaRPr lang="en-US" dirty="0"/>
          </a:p>
          <a:p>
            <a:r>
              <a:rPr lang="en-US" dirty="0"/>
              <a:t>Where to look for sources?</a:t>
            </a:r>
          </a:p>
        </p:txBody>
      </p:sp>
    </p:spTree>
    <p:extLst>
      <p:ext uri="{BB962C8B-B14F-4D97-AF65-F5344CB8AC3E}">
        <p14:creationId xmlns:p14="http://schemas.microsoft.com/office/powerpoint/2010/main" val="309777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C8E83-58CA-47AD-A77F-38F4D0BEDBDA}"/>
              </a:ext>
            </a:extLst>
          </p:cNvPr>
          <p:cNvSpPr>
            <a:spLocks noGrp="1"/>
          </p:cNvSpPr>
          <p:nvPr>
            <p:ph type="title"/>
          </p:nvPr>
        </p:nvSpPr>
        <p:spPr/>
        <p:txBody>
          <a:bodyPr/>
          <a:lstStyle/>
          <a:p>
            <a:r>
              <a:rPr lang="en-GB" dirty="0"/>
              <a:t>Information Sources</a:t>
            </a:r>
            <a:endParaRPr lang="cs-CZ" dirty="0"/>
          </a:p>
        </p:txBody>
      </p:sp>
      <p:sp>
        <p:nvSpPr>
          <p:cNvPr id="3" name="Zástupný obsah 2">
            <a:extLst>
              <a:ext uri="{FF2B5EF4-FFF2-40B4-BE49-F238E27FC236}">
                <a16:creationId xmlns:a16="http://schemas.microsoft.com/office/drawing/2014/main" id="{78906A74-2F33-4C25-847E-626FB7CFF47C}"/>
              </a:ext>
            </a:extLst>
          </p:cNvPr>
          <p:cNvSpPr>
            <a:spLocks noGrp="1"/>
          </p:cNvSpPr>
          <p:nvPr>
            <p:ph idx="1"/>
          </p:nvPr>
        </p:nvSpPr>
        <p:spPr/>
        <p:txBody>
          <a:bodyPr/>
          <a:lstStyle/>
          <a:p>
            <a:r>
              <a:rPr lang="en-GB" dirty="0"/>
              <a:t>Primary sources</a:t>
            </a:r>
          </a:p>
          <a:p>
            <a:pPr lvl="1"/>
            <a:r>
              <a:rPr lang="en-GB" dirty="0"/>
              <a:t>Interviews, focus groups, surveys, experiments</a:t>
            </a:r>
          </a:p>
          <a:p>
            <a:endParaRPr lang="en-GB" dirty="0"/>
          </a:p>
          <a:p>
            <a:r>
              <a:rPr lang="en-GB" dirty="0"/>
              <a:t>Secondary sources</a:t>
            </a:r>
          </a:p>
          <a:p>
            <a:pPr lvl="1"/>
            <a:r>
              <a:rPr lang="en-GB" dirty="0"/>
              <a:t>Books, articles, conference papers</a:t>
            </a:r>
          </a:p>
          <a:p>
            <a:pPr lvl="1"/>
            <a:r>
              <a:rPr lang="en-GB" dirty="0"/>
              <a:t>Open resources by public institutions</a:t>
            </a:r>
          </a:p>
          <a:p>
            <a:pPr lvl="1"/>
            <a:r>
              <a:rPr lang="en-GB" dirty="0"/>
              <a:t>Large datasets with various availability</a:t>
            </a:r>
          </a:p>
          <a:p>
            <a:endParaRPr lang="en-GB" dirty="0"/>
          </a:p>
          <a:p>
            <a:r>
              <a:rPr lang="en-GB" dirty="0"/>
              <a:t>Do you know where to search?</a:t>
            </a:r>
          </a:p>
          <a:p>
            <a:endParaRPr lang="en-GB" dirty="0"/>
          </a:p>
          <a:p>
            <a:endParaRPr lang="cs-CZ" dirty="0"/>
          </a:p>
        </p:txBody>
      </p:sp>
    </p:spTree>
    <p:extLst>
      <p:ext uri="{BB962C8B-B14F-4D97-AF65-F5344CB8AC3E}">
        <p14:creationId xmlns:p14="http://schemas.microsoft.com/office/powerpoint/2010/main" val="345088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Bringing the James Webb Space Telescope to life in the UK – UKRI">
            <a:extLst>
              <a:ext uri="{FF2B5EF4-FFF2-40B4-BE49-F238E27FC236}">
                <a16:creationId xmlns:a16="http://schemas.microsoft.com/office/drawing/2014/main" id="{FF31725D-7549-43BD-861B-2168C9872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845" y="3535051"/>
            <a:ext cx="4218053" cy="281203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21DAE4E-1AAC-454E-9B1F-074CFFA43C00}"/>
              </a:ext>
            </a:extLst>
          </p:cNvPr>
          <p:cNvSpPr>
            <a:spLocks noGrp="1"/>
          </p:cNvSpPr>
          <p:nvPr>
            <p:ph type="title"/>
          </p:nvPr>
        </p:nvSpPr>
        <p:spPr/>
        <p:txBody>
          <a:bodyPr/>
          <a:lstStyle/>
          <a:p>
            <a:r>
              <a:rPr lang="en-GB" dirty="0"/>
              <a:t>Imagine a World Without Science</a:t>
            </a:r>
            <a:endParaRPr lang="cs-CZ" dirty="0"/>
          </a:p>
        </p:txBody>
      </p:sp>
      <p:pic>
        <p:nvPicPr>
          <p:cNvPr id="1026" name="Picture 2" descr="History of the Wheel Intella Parts Company, LLC - Intella Parts Company, LLC">
            <a:extLst>
              <a:ext uri="{FF2B5EF4-FFF2-40B4-BE49-F238E27FC236}">
                <a16:creationId xmlns:a16="http://schemas.microsoft.com/office/drawing/2014/main" id="{86BE2912-55FE-4AD9-B243-2618795A8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36" y="1705924"/>
            <a:ext cx="2957790" cy="2686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am Locomotive History | Early Steam Trains | DK Find Out">
            <a:extLst>
              <a:ext uri="{FF2B5EF4-FFF2-40B4-BE49-F238E27FC236}">
                <a16:creationId xmlns:a16="http://schemas.microsoft.com/office/drawing/2014/main" id="{9B603EC8-B500-44DB-AFBE-C41C8AD8C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787" y="1327962"/>
            <a:ext cx="2386013" cy="34278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působy zapojování kamer na WIFI | SPYobchod.cz">
            <a:extLst>
              <a:ext uri="{FF2B5EF4-FFF2-40B4-BE49-F238E27FC236}">
                <a16:creationId xmlns:a16="http://schemas.microsoft.com/office/drawing/2014/main" id="{C660AA2B-5E8A-4BF5-BD7F-8B76C9ACB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264" y="1520964"/>
            <a:ext cx="2199048" cy="21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2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26DD5D-3C03-493D-817C-E81752586C4E}"/>
              </a:ext>
            </a:extLst>
          </p:cNvPr>
          <p:cNvSpPr>
            <a:spLocks noGrp="1"/>
          </p:cNvSpPr>
          <p:nvPr>
            <p:ph type="title"/>
          </p:nvPr>
        </p:nvSpPr>
        <p:spPr/>
        <p:txBody>
          <a:bodyPr/>
          <a:lstStyle/>
          <a:p>
            <a:r>
              <a:rPr lang="en-GB" dirty="0"/>
              <a:t>What is Science?</a:t>
            </a:r>
            <a:endParaRPr lang="cs-CZ" dirty="0"/>
          </a:p>
        </p:txBody>
      </p:sp>
      <p:sp>
        <p:nvSpPr>
          <p:cNvPr id="3" name="Zástupný obsah 2">
            <a:extLst>
              <a:ext uri="{FF2B5EF4-FFF2-40B4-BE49-F238E27FC236}">
                <a16:creationId xmlns:a16="http://schemas.microsoft.com/office/drawing/2014/main" id="{F905F882-C6F3-4DD5-B847-71BEFE4126F0}"/>
              </a:ext>
            </a:extLst>
          </p:cNvPr>
          <p:cNvSpPr>
            <a:spLocks noGrp="1"/>
          </p:cNvSpPr>
          <p:nvPr>
            <p:ph idx="1"/>
          </p:nvPr>
        </p:nvSpPr>
        <p:spPr/>
        <p:txBody>
          <a:bodyPr/>
          <a:lstStyle/>
          <a:p>
            <a:r>
              <a:rPr lang="en-GB" dirty="0"/>
              <a:t>There is no single definition</a:t>
            </a:r>
          </a:p>
          <a:p>
            <a:endParaRPr lang="en-GB" dirty="0"/>
          </a:p>
          <a:p>
            <a:r>
              <a:rPr lang="en-GB" dirty="0"/>
              <a:t>Even scientists differ in their views (not to mention all the other people)</a:t>
            </a:r>
          </a:p>
          <a:p>
            <a:endParaRPr lang="en-GB" dirty="0"/>
          </a:p>
          <a:p>
            <a:r>
              <a:rPr lang="en-GB" dirty="0"/>
              <a:t>A way of learning and understanding the world around us:</a:t>
            </a:r>
          </a:p>
          <a:p>
            <a:pPr lvl="1"/>
            <a:r>
              <a:rPr lang="en-GB" dirty="0"/>
              <a:t>Conscious</a:t>
            </a:r>
          </a:p>
          <a:p>
            <a:pPr lvl="1"/>
            <a:r>
              <a:rPr lang="en-GB" dirty="0"/>
              <a:t>Deliberate</a:t>
            </a:r>
          </a:p>
          <a:p>
            <a:pPr lvl="1"/>
            <a:r>
              <a:rPr lang="en-GB" dirty="0"/>
              <a:t>Rigorous</a:t>
            </a:r>
            <a:endParaRPr lang="cs-CZ" dirty="0"/>
          </a:p>
        </p:txBody>
      </p:sp>
    </p:spTree>
    <p:extLst>
      <p:ext uri="{BB962C8B-B14F-4D97-AF65-F5344CB8AC3E}">
        <p14:creationId xmlns:p14="http://schemas.microsoft.com/office/powerpoint/2010/main" val="122923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C6A0E-4E1A-403D-A453-5DC5155DC962}"/>
              </a:ext>
            </a:extLst>
          </p:cNvPr>
          <p:cNvSpPr>
            <a:spLocks noGrp="1"/>
          </p:cNvSpPr>
          <p:nvPr>
            <p:ph type="title"/>
          </p:nvPr>
        </p:nvSpPr>
        <p:spPr/>
        <p:txBody>
          <a:bodyPr/>
          <a:lstStyle/>
          <a:p>
            <a:r>
              <a:rPr lang="en-GB" dirty="0"/>
              <a:t>Are Sharks Dangerous?</a:t>
            </a:r>
            <a:endParaRPr lang="cs-CZ" dirty="0"/>
          </a:p>
        </p:txBody>
      </p:sp>
      <p:sp>
        <p:nvSpPr>
          <p:cNvPr id="3" name="Zástupný obsah 2">
            <a:extLst>
              <a:ext uri="{FF2B5EF4-FFF2-40B4-BE49-F238E27FC236}">
                <a16:creationId xmlns:a16="http://schemas.microsoft.com/office/drawing/2014/main" id="{A4871D9B-5753-4903-8A23-2993AAEDEAAC}"/>
              </a:ext>
            </a:extLst>
          </p:cNvPr>
          <p:cNvSpPr>
            <a:spLocks noGrp="1"/>
          </p:cNvSpPr>
          <p:nvPr>
            <p:ph idx="1"/>
          </p:nvPr>
        </p:nvSpPr>
        <p:spPr>
          <a:xfrm>
            <a:off x="838200" y="1859264"/>
            <a:ext cx="10515600" cy="4681823"/>
          </a:xfrm>
        </p:spPr>
        <p:txBody>
          <a:bodyPr>
            <a:normAutofit/>
          </a:bodyPr>
          <a:lstStyle/>
          <a:p>
            <a:r>
              <a:rPr lang="en-GB" dirty="0"/>
              <a:t>Most people think they are but how do they know?</a:t>
            </a:r>
          </a:p>
          <a:p>
            <a:endParaRPr lang="en-GB" dirty="0"/>
          </a:p>
          <a:p>
            <a:r>
              <a:rPr lang="en-GB" dirty="0"/>
              <a:t>Direct experience (observation)</a:t>
            </a:r>
          </a:p>
          <a:p>
            <a:pPr lvl="1"/>
            <a:r>
              <a:rPr lang="en-GB" dirty="0"/>
              <a:t>How many people have met a shark in an ocean?</a:t>
            </a:r>
          </a:p>
          <a:p>
            <a:endParaRPr lang="en-GB" dirty="0"/>
          </a:p>
          <a:p>
            <a:r>
              <a:rPr lang="en-GB" dirty="0"/>
              <a:t>Other ways</a:t>
            </a:r>
          </a:p>
          <a:p>
            <a:pPr lvl="1"/>
            <a:r>
              <a:rPr lang="en-GB" dirty="0"/>
              <a:t>Acquiring information for other sources</a:t>
            </a:r>
          </a:p>
          <a:p>
            <a:pPr lvl="1"/>
            <a:r>
              <a:rPr lang="en-GB" dirty="0"/>
              <a:t>Traditions, authorities</a:t>
            </a:r>
          </a:p>
          <a:p>
            <a:pPr lvl="1"/>
            <a:r>
              <a:rPr lang="en-GB" dirty="0"/>
              <a:t>A question of trust</a:t>
            </a:r>
          </a:p>
          <a:p>
            <a:endParaRPr lang="en-GB" dirty="0"/>
          </a:p>
          <a:p>
            <a:endParaRPr lang="en-GB" dirty="0"/>
          </a:p>
          <a:p>
            <a:endParaRPr lang="en-GB" dirty="0"/>
          </a:p>
          <a:p>
            <a:endParaRPr lang="en-GB" dirty="0"/>
          </a:p>
          <a:p>
            <a:endParaRPr lang="en-GB" dirty="0"/>
          </a:p>
          <a:p>
            <a:endParaRPr lang="en-GB" dirty="0"/>
          </a:p>
          <a:p>
            <a:endParaRPr lang="cs-CZ" dirty="0"/>
          </a:p>
        </p:txBody>
      </p:sp>
      <p:pic>
        <p:nvPicPr>
          <p:cNvPr id="1026" name="Picture 2" descr="Shark Research in the Northeast | NOAA Fisheries">
            <a:extLst>
              <a:ext uri="{FF2B5EF4-FFF2-40B4-BE49-F238E27FC236}">
                <a16:creationId xmlns:a16="http://schemas.microsoft.com/office/drawing/2014/main" id="{B9EF889D-A28E-4DB3-99C8-2680BF304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758" y="187569"/>
            <a:ext cx="2788896" cy="185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3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EF41E3-4AB3-458D-90EF-497FB5DEDC0A}"/>
              </a:ext>
            </a:extLst>
          </p:cNvPr>
          <p:cNvSpPr>
            <a:spLocks noGrp="1"/>
          </p:cNvSpPr>
          <p:nvPr>
            <p:ph type="title"/>
          </p:nvPr>
        </p:nvSpPr>
        <p:spPr/>
        <p:txBody>
          <a:bodyPr/>
          <a:lstStyle/>
          <a:p>
            <a:r>
              <a:rPr lang="en-GB" dirty="0"/>
              <a:t>The Way of Science</a:t>
            </a:r>
            <a:endParaRPr lang="cs-CZ" dirty="0"/>
          </a:p>
        </p:txBody>
      </p:sp>
      <p:sp>
        <p:nvSpPr>
          <p:cNvPr id="3" name="Zástupný obsah 2">
            <a:extLst>
              <a:ext uri="{FF2B5EF4-FFF2-40B4-BE49-F238E27FC236}">
                <a16:creationId xmlns:a16="http://schemas.microsoft.com/office/drawing/2014/main" id="{531F371B-82F0-4C80-B64B-6535C31E9E6A}"/>
              </a:ext>
            </a:extLst>
          </p:cNvPr>
          <p:cNvSpPr>
            <a:spLocks noGrp="1"/>
          </p:cNvSpPr>
          <p:nvPr>
            <p:ph idx="1"/>
          </p:nvPr>
        </p:nvSpPr>
        <p:spPr/>
        <p:txBody>
          <a:bodyPr/>
          <a:lstStyle/>
          <a:p>
            <a:r>
              <a:rPr lang="en-GB" dirty="0"/>
              <a:t>Very often scientists lack a direct experience too</a:t>
            </a:r>
          </a:p>
          <a:p>
            <a:endParaRPr lang="en-GB" dirty="0"/>
          </a:p>
          <a:p>
            <a:r>
              <a:rPr lang="en-GB" dirty="0"/>
              <a:t>Application of specific criteria (unlike traditions)</a:t>
            </a:r>
          </a:p>
          <a:p>
            <a:endParaRPr lang="en-GB" dirty="0"/>
          </a:p>
          <a:p>
            <a:r>
              <a:rPr lang="en-GB" dirty="0"/>
              <a:t>Two pillars of scientific assertion</a:t>
            </a:r>
          </a:p>
          <a:p>
            <a:pPr lvl="1"/>
            <a:r>
              <a:rPr lang="en-GB" dirty="0"/>
              <a:t>Logical support – what we claim needs to make sense</a:t>
            </a:r>
          </a:p>
          <a:p>
            <a:pPr lvl="1"/>
            <a:r>
              <a:rPr lang="en-GB" dirty="0"/>
              <a:t>Empirical support – what we claim cannot contradict the reality</a:t>
            </a:r>
          </a:p>
          <a:p>
            <a:endParaRPr lang="en-GB" dirty="0"/>
          </a:p>
          <a:p>
            <a:r>
              <a:rPr lang="en-GB" dirty="0"/>
              <a:t>Now what about </a:t>
            </a:r>
            <a:r>
              <a:rPr lang="en-GB"/>
              <a:t>the sharks? </a:t>
            </a:r>
            <a:endParaRPr lang="cs-CZ" dirty="0"/>
          </a:p>
        </p:txBody>
      </p:sp>
      <p:pic>
        <p:nvPicPr>
          <p:cNvPr id="5" name="Picture 2" descr="Shark Research in the Northeast | NOAA Fisheries">
            <a:extLst>
              <a:ext uri="{FF2B5EF4-FFF2-40B4-BE49-F238E27FC236}">
                <a16:creationId xmlns:a16="http://schemas.microsoft.com/office/drawing/2014/main" id="{88872308-7819-454E-B24B-418392EDC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758" y="187569"/>
            <a:ext cx="2788896" cy="185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8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20040-11A2-49F4-95C4-623E27107675}"/>
              </a:ext>
            </a:extLst>
          </p:cNvPr>
          <p:cNvSpPr>
            <a:spLocks noGrp="1"/>
          </p:cNvSpPr>
          <p:nvPr>
            <p:ph type="title"/>
          </p:nvPr>
        </p:nvSpPr>
        <p:spPr/>
        <p:txBody>
          <a:bodyPr/>
          <a:lstStyle/>
          <a:p>
            <a:r>
              <a:rPr lang="en-GB" dirty="0"/>
              <a:t>What is Knowledge Good For?</a:t>
            </a:r>
            <a:endParaRPr lang="cs-CZ" dirty="0"/>
          </a:p>
        </p:txBody>
      </p:sp>
      <p:sp>
        <p:nvSpPr>
          <p:cNvPr id="3" name="Zástupný obsah 2">
            <a:extLst>
              <a:ext uri="{FF2B5EF4-FFF2-40B4-BE49-F238E27FC236}">
                <a16:creationId xmlns:a16="http://schemas.microsoft.com/office/drawing/2014/main" id="{455F142A-D811-4DDE-9A74-F64457DC8774}"/>
              </a:ext>
            </a:extLst>
          </p:cNvPr>
          <p:cNvSpPr>
            <a:spLocks noGrp="1"/>
          </p:cNvSpPr>
          <p:nvPr>
            <p:ph idx="1"/>
          </p:nvPr>
        </p:nvSpPr>
        <p:spPr/>
        <p:txBody>
          <a:bodyPr/>
          <a:lstStyle/>
          <a:p>
            <a:r>
              <a:rPr lang="en-GB" dirty="0"/>
              <a:t>We use knowledge (not only) to anticipate what comes next</a:t>
            </a:r>
          </a:p>
          <a:p>
            <a:endParaRPr lang="en-GB" dirty="0"/>
          </a:p>
          <a:p>
            <a:r>
              <a:rPr lang="en-GB" dirty="0"/>
              <a:t>Causal reasoning</a:t>
            </a:r>
          </a:p>
          <a:p>
            <a:pPr lvl="1"/>
            <a:r>
              <a:rPr lang="en-GB" dirty="0"/>
              <a:t>Factors in the present affect some phenomenon in the future</a:t>
            </a:r>
          </a:p>
          <a:p>
            <a:pPr lvl="1"/>
            <a:r>
              <a:rPr lang="en-GB" dirty="0"/>
              <a:t>A cause and a consequence</a:t>
            </a:r>
          </a:p>
          <a:p>
            <a:endParaRPr lang="en-GB" dirty="0"/>
          </a:p>
          <a:p>
            <a:r>
              <a:rPr lang="en-GB" dirty="0"/>
              <a:t>Probabilistic reasoning</a:t>
            </a:r>
          </a:p>
          <a:p>
            <a:pPr lvl="1"/>
            <a:r>
              <a:rPr lang="en-GB" dirty="0"/>
              <a:t>Causal patterns are probabilistic</a:t>
            </a:r>
          </a:p>
          <a:p>
            <a:pPr lvl="1"/>
            <a:r>
              <a:rPr lang="en-GB" dirty="0"/>
              <a:t>A cause does not </a:t>
            </a:r>
            <a:r>
              <a:rPr lang="en-GB" b="1" dirty="0"/>
              <a:t>always</a:t>
            </a:r>
            <a:r>
              <a:rPr lang="en-GB" dirty="0"/>
              <a:t> lead to the expected consequence</a:t>
            </a:r>
            <a:endParaRPr lang="cs-CZ" dirty="0"/>
          </a:p>
        </p:txBody>
      </p:sp>
    </p:spTree>
    <p:extLst>
      <p:ext uri="{BB962C8B-B14F-4D97-AF65-F5344CB8AC3E}">
        <p14:creationId xmlns:p14="http://schemas.microsoft.com/office/powerpoint/2010/main" val="312637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95275C-EA9B-4100-8E6F-960C3524C46C}"/>
              </a:ext>
            </a:extLst>
          </p:cNvPr>
          <p:cNvSpPr>
            <a:spLocks noGrp="1"/>
          </p:cNvSpPr>
          <p:nvPr>
            <p:ph type="title"/>
          </p:nvPr>
        </p:nvSpPr>
        <p:spPr/>
        <p:txBody>
          <a:bodyPr/>
          <a:lstStyle/>
          <a:p>
            <a:r>
              <a:rPr lang="en-GB" dirty="0"/>
              <a:t>Studying Hard Increases Your Grade</a:t>
            </a:r>
            <a:endParaRPr lang="cs-CZ" dirty="0"/>
          </a:p>
        </p:txBody>
      </p:sp>
      <p:sp>
        <p:nvSpPr>
          <p:cNvPr id="3" name="Zástupný obsah 2">
            <a:extLst>
              <a:ext uri="{FF2B5EF4-FFF2-40B4-BE49-F238E27FC236}">
                <a16:creationId xmlns:a16="http://schemas.microsoft.com/office/drawing/2014/main" id="{CE2D3681-E3A0-4C60-B911-E55DA638321A}"/>
              </a:ext>
            </a:extLst>
          </p:cNvPr>
          <p:cNvSpPr>
            <a:spLocks noGrp="1"/>
          </p:cNvSpPr>
          <p:nvPr>
            <p:ph idx="1"/>
          </p:nvPr>
        </p:nvSpPr>
        <p:spPr/>
        <p:txBody>
          <a:bodyPr/>
          <a:lstStyle/>
          <a:p>
            <a:r>
              <a:rPr lang="en-GB" dirty="0"/>
              <a:t>We may expect that:</a:t>
            </a:r>
          </a:p>
          <a:p>
            <a:pPr lvl="1"/>
            <a:r>
              <a:rPr lang="en-GB" dirty="0"/>
              <a:t>Reading the literature</a:t>
            </a:r>
          </a:p>
          <a:p>
            <a:pPr lvl="1"/>
            <a:r>
              <a:rPr lang="en-GB" dirty="0"/>
              <a:t>Attending the lectures</a:t>
            </a:r>
          </a:p>
          <a:p>
            <a:pPr lvl="1"/>
            <a:r>
              <a:rPr lang="en-GB" dirty="0"/>
              <a:t>Asking questions</a:t>
            </a:r>
          </a:p>
          <a:p>
            <a:pPr lvl="1"/>
            <a:r>
              <a:rPr lang="en-GB" dirty="0"/>
              <a:t>Studying before the exam</a:t>
            </a:r>
          </a:p>
          <a:p>
            <a:pPr lvl="1"/>
            <a:endParaRPr lang="en-GB" dirty="0"/>
          </a:p>
          <a:p>
            <a:pPr lvl="1">
              <a:buFont typeface="Wingdings" panose="05000000000000000000" pitchFamily="2" charset="2"/>
              <a:buChar char="à"/>
            </a:pPr>
            <a:r>
              <a:rPr lang="en-GB" dirty="0">
                <a:sym typeface="Wingdings" panose="05000000000000000000" pitchFamily="2" charset="2"/>
              </a:rPr>
              <a:t> will eventually improve your grade</a:t>
            </a:r>
          </a:p>
          <a:p>
            <a:pPr marL="457200" lvl="1" indent="0">
              <a:buNone/>
            </a:pPr>
            <a:endParaRPr lang="en-GB" dirty="0">
              <a:sym typeface="Wingdings" panose="05000000000000000000" pitchFamily="2" charset="2"/>
            </a:endParaRPr>
          </a:p>
          <a:p>
            <a:r>
              <a:rPr lang="en-GB" dirty="0">
                <a:sym typeface="Wingdings" panose="05000000000000000000" pitchFamily="2" charset="2"/>
              </a:rPr>
              <a:t> Does it mean that everyone following this advice will obtain an A?</a:t>
            </a:r>
            <a:endParaRPr lang="cs-CZ" dirty="0"/>
          </a:p>
        </p:txBody>
      </p:sp>
      <p:pic>
        <p:nvPicPr>
          <p:cNvPr id="4" name="Picture 2" descr="http://www.dchs.org/uploads/6/5/8/9/6589819/1907109_orig.png">
            <a:extLst>
              <a:ext uri="{FF2B5EF4-FFF2-40B4-BE49-F238E27FC236}">
                <a16:creationId xmlns:a16="http://schemas.microsoft.com/office/drawing/2014/main" id="{18906352-B26C-41E9-BA40-59DDFC08E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568" y="1690688"/>
            <a:ext cx="272321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3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91874-7AEA-4287-BB28-64E88D1AC172}"/>
              </a:ext>
            </a:extLst>
          </p:cNvPr>
          <p:cNvSpPr>
            <a:spLocks noGrp="1"/>
          </p:cNvSpPr>
          <p:nvPr>
            <p:ph type="title"/>
          </p:nvPr>
        </p:nvSpPr>
        <p:spPr/>
        <p:txBody>
          <a:bodyPr/>
          <a:lstStyle/>
          <a:p>
            <a:r>
              <a:rPr lang="en-GB" dirty="0"/>
              <a:t>The Role of Science</a:t>
            </a:r>
            <a:endParaRPr lang="cs-CZ" dirty="0"/>
          </a:p>
        </p:txBody>
      </p:sp>
      <p:sp>
        <p:nvSpPr>
          <p:cNvPr id="3" name="Zástupný obsah 2">
            <a:extLst>
              <a:ext uri="{FF2B5EF4-FFF2-40B4-BE49-F238E27FC236}">
                <a16:creationId xmlns:a16="http://schemas.microsoft.com/office/drawing/2014/main" id="{F677B9DE-F70E-495E-8E7B-6D75928FBDD4}"/>
              </a:ext>
            </a:extLst>
          </p:cNvPr>
          <p:cNvSpPr>
            <a:spLocks noGrp="1"/>
          </p:cNvSpPr>
          <p:nvPr>
            <p:ph idx="1"/>
          </p:nvPr>
        </p:nvSpPr>
        <p:spPr/>
        <p:txBody>
          <a:bodyPr/>
          <a:lstStyle/>
          <a:p>
            <a:r>
              <a:rPr lang="en-GB" dirty="0"/>
              <a:t>Makes the concepts of causality and probability more explicit</a:t>
            </a:r>
          </a:p>
          <a:p>
            <a:pPr lvl="1"/>
            <a:r>
              <a:rPr lang="en-GB" dirty="0"/>
              <a:t>Provides precise techniques to work with these concepts</a:t>
            </a:r>
          </a:p>
          <a:p>
            <a:pPr lvl="1"/>
            <a:r>
              <a:rPr lang="en-GB" dirty="0"/>
              <a:t>Outperforms basic human inquiry</a:t>
            </a:r>
          </a:p>
          <a:p>
            <a:endParaRPr lang="en-GB" dirty="0"/>
          </a:p>
          <a:p>
            <a:r>
              <a:rPr lang="en-GB" dirty="0"/>
              <a:t>Adopting scientific approaches makes our predictions less inaccurate</a:t>
            </a:r>
          </a:p>
          <a:p>
            <a:endParaRPr lang="en-GB" dirty="0"/>
          </a:p>
          <a:p>
            <a:r>
              <a:rPr lang="en-GB" dirty="0"/>
              <a:t>Avoids making predictions without any understanding</a:t>
            </a:r>
          </a:p>
          <a:p>
            <a:pPr lvl="1"/>
            <a:r>
              <a:rPr lang="en-GB" dirty="0"/>
              <a:t>Ever heard about the Dunning-Kruger Effect?</a:t>
            </a:r>
            <a:endParaRPr lang="cs-CZ" dirty="0"/>
          </a:p>
        </p:txBody>
      </p:sp>
    </p:spTree>
    <p:extLst>
      <p:ext uri="{BB962C8B-B14F-4D97-AF65-F5344CB8AC3E}">
        <p14:creationId xmlns:p14="http://schemas.microsoft.com/office/powerpoint/2010/main" val="1123480091"/>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7983</TotalTime>
  <Words>845</Words>
  <Application>Microsoft Office PowerPoint</Application>
  <PresentationFormat>Širokouhlá</PresentationFormat>
  <Paragraphs>183</Paragraphs>
  <Slides>20</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Arial</vt:lpstr>
      <vt:lpstr>Calibri</vt:lpstr>
      <vt:lpstr>Calibri Light</vt:lpstr>
      <vt:lpstr>Wingdings</vt:lpstr>
      <vt:lpstr>Motív Office</vt:lpstr>
      <vt:lpstr>Basics of  Social Science Inquiry</vt:lpstr>
      <vt:lpstr>Aim of this lecture</vt:lpstr>
      <vt:lpstr>Imagine a World Without Science</vt:lpstr>
      <vt:lpstr>What is Science?</vt:lpstr>
      <vt:lpstr>Are Sharks Dangerous?</vt:lpstr>
      <vt:lpstr>The Way of Science</vt:lpstr>
      <vt:lpstr>What is Knowledge Good For?</vt:lpstr>
      <vt:lpstr>Studying Hard Increases Your Grade</vt:lpstr>
      <vt:lpstr>The Role of Science</vt:lpstr>
      <vt:lpstr>The Role of Science</vt:lpstr>
      <vt:lpstr>The Basics of Social Science</vt:lpstr>
      <vt:lpstr>One but not the Same</vt:lpstr>
      <vt:lpstr>One but not the Same</vt:lpstr>
      <vt:lpstr>Let’s Design a Research</vt:lpstr>
      <vt:lpstr>Quantitative Approach</vt:lpstr>
      <vt:lpstr>Qualitative Approach</vt:lpstr>
      <vt:lpstr>Quantitative or Qualitative?</vt:lpstr>
      <vt:lpstr>Ethics in Research (basics)</vt:lpstr>
      <vt:lpstr>Ethics in Research (basics)</vt:lpstr>
      <vt:lpstr>Information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Peter</dc:creator>
  <cp:lastModifiedBy>Peter</cp:lastModifiedBy>
  <cp:revision>121</cp:revision>
  <dcterms:created xsi:type="dcterms:W3CDTF">2019-09-18T08:38:58Z</dcterms:created>
  <dcterms:modified xsi:type="dcterms:W3CDTF">2023-02-24T16:27:27Z</dcterms:modified>
</cp:coreProperties>
</file>