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75" r:id="rId13"/>
    <p:sldId id="270" r:id="rId14"/>
    <p:sldId id="276" r:id="rId15"/>
    <p:sldId id="271" r:id="rId16"/>
    <p:sldId id="277" r:id="rId17"/>
    <p:sldId id="273" r:id="rId18"/>
    <p:sldId id="274" r:id="rId19"/>
    <p:sldId id="278" r:id="rId20"/>
    <p:sldId id="279" r:id="rId21"/>
    <p:sldId id="280" r:id="rId22"/>
    <p:sldId id="281" r:id="rId23"/>
    <p:sldId id="287" r:id="rId24"/>
    <p:sldId id="288" r:id="rId25"/>
    <p:sldId id="282" r:id="rId26"/>
    <p:sldId id="283" r:id="rId27"/>
    <p:sldId id="289" r:id="rId28"/>
    <p:sldId id="284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FC577-CC41-4CD6-83E2-7DE5841FF708}" v="27" dt="2023-03-10T21:25:5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C202615-91E4-4653-9225-8CC83C834FB5}"/>
    <pc:docChg chg="modSld">
      <pc:chgData name="Peter Spáč" userId="2e8d26cd-55d7-4d78-8227-1866407259d9" providerId="ADAL" clId="{4C202615-91E4-4653-9225-8CC83C834FB5}" dt="2023-03-08T08:35:23.695" v="2" actId="790"/>
      <pc:docMkLst>
        <pc:docMk/>
      </pc:docMkLst>
      <pc:sldChg chg="modSp">
        <pc:chgData name="Peter Spáč" userId="2e8d26cd-55d7-4d78-8227-1866407259d9" providerId="ADAL" clId="{4C202615-91E4-4653-9225-8CC83C834FB5}" dt="2023-03-08T08:35:23.695" v="2" actId="790"/>
        <pc:sldMkLst>
          <pc:docMk/>
          <pc:sldMk cId="1027643764" sldId="256"/>
        </pc:sldMkLst>
        <pc:spChg chg="mod">
          <ac:chgData name="Peter Spáč" userId="2e8d26cd-55d7-4d78-8227-1866407259d9" providerId="ADAL" clId="{4C202615-91E4-4653-9225-8CC83C834FB5}" dt="2023-03-08T08:35:23.695" v="2" actId="790"/>
          <ac:spMkLst>
            <pc:docMk/>
            <pc:sldMk cId="1027643764" sldId="256"/>
            <ac:spMk id="2" creationId="{5322FCA0-685B-4E24-A883-71AECD3EB19B}"/>
          </ac:spMkLst>
        </pc:spChg>
      </pc:sldChg>
    </pc:docChg>
  </pc:docChgLst>
  <pc:docChgLst>
    <pc:chgData name="Peter" userId="2e8d26cd-55d7-4d78-8227-1866407259d9" providerId="ADAL" clId="{77E0FC87-B47B-4148-A987-57155DF10D73}"/>
    <pc:docChg chg="undo custSel modSld">
      <pc:chgData name="Peter" userId="2e8d26cd-55d7-4d78-8227-1866407259d9" providerId="ADAL" clId="{77E0FC87-B47B-4148-A987-57155DF10D73}" dt="2023-02-26T21:36:17.861" v="40" actId="20577"/>
      <pc:docMkLst>
        <pc:docMk/>
      </pc:docMkLst>
      <pc:sldChg chg="modSp mod">
        <pc:chgData name="Peter" userId="2e8d26cd-55d7-4d78-8227-1866407259d9" providerId="ADAL" clId="{77E0FC87-B47B-4148-A987-57155DF10D73}" dt="2023-02-26T15:07:47.476" v="16" actId="20577"/>
        <pc:sldMkLst>
          <pc:docMk/>
          <pc:sldMk cId="1027643764" sldId="256"/>
        </pc:sldMkLst>
        <pc:spChg chg="mod">
          <ac:chgData name="Peter" userId="2e8d26cd-55d7-4d78-8227-1866407259d9" providerId="ADAL" clId="{77E0FC87-B47B-4148-A987-57155DF10D73}" dt="2023-02-26T15:07:47.476" v="16" actId="20577"/>
          <ac:spMkLst>
            <pc:docMk/>
            <pc:sldMk cId="1027643764" sldId="256"/>
            <ac:spMk id="2" creationId="{5322FCA0-685B-4E24-A883-71AECD3EB19B}"/>
          </ac:spMkLst>
        </pc:spChg>
      </pc:sldChg>
      <pc:sldChg chg="addSp delSp modSp mod setBg">
        <pc:chgData name="Peter" userId="2e8d26cd-55d7-4d78-8227-1866407259d9" providerId="ADAL" clId="{77E0FC87-B47B-4148-A987-57155DF10D73}" dt="2023-02-26T21:32:04.534" v="35" actId="26606"/>
        <pc:sldMkLst>
          <pc:docMk/>
          <pc:sldMk cId="610067184" sldId="263"/>
        </pc:sldMkLst>
        <pc:spChg chg="del">
          <ac:chgData name="Peter" userId="2e8d26cd-55d7-4d78-8227-1866407259d9" providerId="ADAL" clId="{77E0FC87-B47B-4148-A987-57155DF10D73}" dt="2023-02-26T21:26:33.926" v="18" actId="478"/>
          <ac:spMkLst>
            <pc:docMk/>
            <pc:sldMk cId="610067184" sldId="263"/>
            <ac:spMk id="2" creationId="{BDB2C57B-F8F4-4E1B-823E-5FB17596EC69}"/>
          </ac:spMkLst>
        </pc:spChg>
        <pc:spChg chg="del">
          <ac:chgData name="Peter" userId="2e8d26cd-55d7-4d78-8227-1866407259d9" providerId="ADAL" clId="{77E0FC87-B47B-4148-A987-57155DF10D73}" dt="2023-02-26T21:26:31.697" v="17" actId="478"/>
          <ac:spMkLst>
            <pc:docMk/>
            <pc:sldMk cId="610067184" sldId="263"/>
            <ac:spMk id="3" creationId="{13722B48-68C5-4ED6-BA1B-E783B201F6A9}"/>
          </ac:spMkLst>
        </pc:spChg>
        <pc:spChg chg="add del mod">
          <ac:chgData name="Peter" userId="2e8d26cd-55d7-4d78-8227-1866407259d9" providerId="ADAL" clId="{77E0FC87-B47B-4148-A987-57155DF10D73}" dt="2023-02-26T21:26:34.986" v="19" actId="478"/>
          <ac:spMkLst>
            <pc:docMk/>
            <pc:sldMk cId="610067184" sldId="263"/>
            <ac:spMk id="5" creationId="{8E707CE1-61A0-96F3-95EF-EB4E7D690075}"/>
          </ac:spMkLst>
        </pc:spChg>
        <pc:spChg chg="add del">
          <ac:chgData name="Peter" userId="2e8d26cd-55d7-4d78-8227-1866407259d9" providerId="ADAL" clId="{77E0FC87-B47B-4148-A987-57155DF10D73}" dt="2023-02-26T21:32:00.743" v="30" actId="26606"/>
          <ac:spMkLst>
            <pc:docMk/>
            <pc:sldMk cId="610067184" sldId="263"/>
            <ac:spMk id="14" creationId="{11BE3FA7-0D70-4431-814F-D8C40576EA93}"/>
          </ac:spMkLst>
        </pc:spChg>
        <pc:spChg chg="add del">
          <ac:chgData name="Peter" userId="2e8d26cd-55d7-4d78-8227-1866407259d9" providerId="ADAL" clId="{77E0FC87-B47B-4148-A987-57155DF10D73}" dt="2023-02-26T21:32:03.614" v="32" actId="26606"/>
          <ac:spMkLst>
            <pc:docMk/>
            <pc:sldMk cId="610067184" sldId="263"/>
            <ac:spMk id="16" creationId="{80CCAACE-815D-4A79-875A-B7EFC28F7D2B}"/>
          </ac:spMkLst>
        </pc:spChg>
        <pc:spChg chg="add del">
          <ac:chgData name="Peter" userId="2e8d26cd-55d7-4d78-8227-1866407259d9" providerId="ADAL" clId="{77E0FC87-B47B-4148-A987-57155DF10D73}" dt="2023-02-26T21:32:04.534" v="34" actId="26606"/>
          <ac:spMkLst>
            <pc:docMk/>
            <pc:sldMk cId="610067184" sldId="263"/>
            <ac:spMk id="18" creationId="{11BE3FA7-0D70-4431-814F-D8C40576EA93}"/>
          </ac:spMkLst>
        </pc:spChg>
        <pc:picChg chg="add mod ord">
          <ac:chgData name="Peter" userId="2e8d26cd-55d7-4d78-8227-1866407259d9" providerId="ADAL" clId="{77E0FC87-B47B-4148-A987-57155DF10D73}" dt="2023-02-26T21:32:04.534" v="35" actId="26606"/>
          <ac:picMkLst>
            <pc:docMk/>
            <pc:sldMk cId="610067184" sldId="263"/>
            <ac:picMk id="7" creationId="{EE6D5D0E-C61D-1A4E-6328-21DBF1F4118E}"/>
          </ac:picMkLst>
        </pc:picChg>
        <pc:picChg chg="add mod">
          <ac:chgData name="Peter" userId="2e8d26cd-55d7-4d78-8227-1866407259d9" providerId="ADAL" clId="{77E0FC87-B47B-4148-A987-57155DF10D73}" dt="2023-02-26T21:32:04.534" v="35" actId="26606"/>
          <ac:picMkLst>
            <pc:docMk/>
            <pc:sldMk cId="610067184" sldId="263"/>
            <ac:picMk id="9" creationId="{7FD93631-CCC3-A69A-F1E7-EF577BABC229}"/>
          </ac:picMkLst>
        </pc:picChg>
      </pc:sldChg>
      <pc:sldChg chg="addSp delSp modSp mod">
        <pc:chgData name="Peter" userId="2e8d26cd-55d7-4d78-8227-1866407259d9" providerId="ADAL" clId="{77E0FC87-B47B-4148-A987-57155DF10D73}" dt="2023-02-26T21:35:51.280" v="39"/>
        <pc:sldMkLst>
          <pc:docMk/>
          <pc:sldMk cId="2093768034" sldId="265"/>
        </pc:sldMkLst>
        <pc:spChg chg="del">
          <ac:chgData name="Peter" userId="2e8d26cd-55d7-4d78-8227-1866407259d9" providerId="ADAL" clId="{77E0FC87-B47B-4148-A987-57155DF10D73}" dt="2023-02-26T21:35:48.613" v="37" actId="478"/>
          <ac:spMkLst>
            <pc:docMk/>
            <pc:sldMk cId="2093768034" sldId="265"/>
            <ac:spMk id="2" creationId="{BDB2C57B-F8F4-4E1B-823E-5FB17596EC69}"/>
          </ac:spMkLst>
        </pc:spChg>
        <pc:spChg chg="del">
          <ac:chgData name="Peter" userId="2e8d26cd-55d7-4d78-8227-1866407259d9" providerId="ADAL" clId="{77E0FC87-B47B-4148-A987-57155DF10D73}" dt="2023-02-26T21:35:46.820" v="36" actId="478"/>
          <ac:spMkLst>
            <pc:docMk/>
            <pc:sldMk cId="2093768034" sldId="265"/>
            <ac:spMk id="3" creationId="{13722B48-68C5-4ED6-BA1B-E783B201F6A9}"/>
          </ac:spMkLst>
        </pc:spChg>
        <pc:spChg chg="add del mod">
          <ac:chgData name="Peter" userId="2e8d26cd-55d7-4d78-8227-1866407259d9" providerId="ADAL" clId="{77E0FC87-B47B-4148-A987-57155DF10D73}" dt="2023-02-26T21:35:50.003" v="38" actId="478"/>
          <ac:spMkLst>
            <pc:docMk/>
            <pc:sldMk cId="2093768034" sldId="265"/>
            <ac:spMk id="5" creationId="{310E14FA-FC52-DF57-AB84-81829882BE13}"/>
          </ac:spMkLst>
        </pc:spChg>
        <pc:picChg chg="add">
          <ac:chgData name="Peter" userId="2e8d26cd-55d7-4d78-8227-1866407259d9" providerId="ADAL" clId="{77E0FC87-B47B-4148-A987-57155DF10D73}" dt="2023-02-26T21:35:51.280" v="39"/>
          <ac:picMkLst>
            <pc:docMk/>
            <pc:sldMk cId="2093768034" sldId="265"/>
            <ac:picMk id="1026" creationId="{725C18A7-7BAF-F675-CF1F-E582615F344B}"/>
          </ac:picMkLst>
        </pc:picChg>
      </pc:sldChg>
      <pc:sldChg chg="modSp mod">
        <pc:chgData name="Peter" userId="2e8d26cd-55d7-4d78-8227-1866407259d9" providerId="ADAL" clId="{77E0FC87-B47B-4148-A987-57155DF10D73}" dt="2023-02-26T21:36:17.861" v="40" actId="20577"/>
        <pc:sldMkLst>
          <pc:docMk/>
          <pc:sldMk cId="918901364" sldId="268"/>
        </pc:sldMkLst>
        <pc:spChg chg="mod">
          <ac:chgData name="Peter" userId="2e8d26cd-55d7-4d78-8227-1866407259d9" providerId="ADAL" clId="{77E0FC87-B47B-4148-A987-57155DF10D73}" dt="2023-02-26T21:36:17.861" v="40" actId="20577"/>
          <ac:spMkLst>
            <pc:docMk/>
            <pc:sldMk cId="918901364" sldId="268"/>
            <ac:spMk id="2" creationId="{BDB2C57B-F8F4-4E1B-823E-5FB17596EC69}"/>
          </ac:spMkLst>
        </pc:spChg>
      </pc:sldChg>
    </pc:docChg>
  </pc:docChgLst>
  <pc:docChgLst>
    <pc:chgData name="Peter" userId="2e8d26cd-55d7-4d78-8227-1866407259d9" providerId="ADAL" clId="{D67ECEBB-A719-4A63-A4D3-F650C905EF64}"/>
    <pc:docChg chg="undo redo custSel addSld delSld modSld">
      <pc:chgData name="Peter" userId="2e8d26cd-55d7-4d78-8227-1866407259d9" providerId="ADAL" clId="{D67ECEBB-A719-4A63-A4D3-F650C905EF64}" dt="2023-03-05T11:46:30.956" v="8124" actId="20577"/>
      <pc:docMkLst>
        <pc:docMk/>
      </pc:docMkLst>
      <pc:sldChg chg="modSp mod">
        <pc:chgData name="Peter" userId="2e8d26cd-55d7-4d78-8227-1866407259d9" providerId="ADAL" clId="{D67ECEBB-A719-4A63-A4D3-F650C905EF64}" dt="2023-02-26T16:08:11.982" v="85" actId="20577"/>
        <pc:sldMkLst>
          <pc:docMk/>
          <pc:sldMk cId="3097774840" sldId="257"/>
        </pc:sldMkLst>
        <pc:spChg chg="mod">
          <ac:chgData name="Peter" userId="2e8d26cd-55d7-4d78-8227-1866407259d9" providerId="ADAL" clId="{D67ECEBB-A719-4A63-A4D3-F650C905EF64}" dt="2023-02-26T16:08:11.982" v="85" actId="20577"/>
          <ac:spMkLst>
            <pc:docMk/>
            <pc:sldMk cId="3097774840" sldId="257"/>
            <ac:spMk id="3" creationId="{22994443-51B6-42E3-A8DB-20D1FEFD89F3}"/>
          </ac:spMkLst>
        </pc:spChg>
      </pc:sldChg>
      <pc:sldChg chg="modSp new mod">
        <pc:chgData name="Peter" userId="2e8d26cd-55d7-4d78-8227-1866407259d9" providerId="ADAL" clId="{D67ECEBB-A719-4A63-A4D3-F650C905EF64}" dt="2023-02-26T16:11:59.505" v="253" actId="20577"/>
        <pc:sldMkLst>
          <pc:docMk/>
          <pc:sldMk cId="4120623099" sldId="258"/>
        </pc:sldMkLst>
        <pc:spChg chg="mod">
          <ac:chgData name="Peter" userId="2e8d26cd-55d7-4d78-8227-1866407259d9" providerId="ADAL" clId="{D67ECEBB-A719-4A63-A4D3-F650C905EF64}" dt="2023-02-26T16:10:26.246" v="127" actId="20577"/>
          <ac:spMkLst>
            <pc:docMk/>
            <pc:sldMk cId="4120623099" sldId="258"/>
            <ac:spMk id="2" creationId="{E072D17D-7D9D-4793-ACD3-C464AD473086}"/>
          </ac:spMkLst>
        </pc:spChg>
        <pc:spChg chg="mod">
          <ac:chgData name="Peter" userId="2e8d26cd-55d7-4d78-8227-1866407259d9" providerId="ADAL" clId="{D67ECEBB-A719-4A63-A4D3-F650C905EF64}" dt="2023-02-26T16:11:59.505" v="253" actId="20577"/>
          <ac:spMkLst>
            <pc:docMk/>
            <pc:sldMk cId="4120623099" sldId="258"/>
            <ac:spMk id="3" creationId="{2E4B53EB-870B-425A-BA01-A129B21BD97F}"/>
          </ac:spMkLst>
        </pc:spChg>
      </pc:sldChg>
      <pc:sldChg chg="addSp modSp add mod modAnim">
        <pc:chgData name="Peter" userId="2e8d26cd-55d7-4d78-8227-1866407259d9" providerId="ADAL" clId="{D67ECEBB-A719-4A63-A4D3-F650C905EF64}" dt="2023-02-26T16:24:31.101" v="788" actId="166"/>
        <pc:sldMkLst>
          <pc:docMk/>
          <pc:sldMk cId="571096204" sldId="259"/>
        </pc:sldMkLst>
        <pc:spChg chg="mod">
          <ac:chgData name="Peter" userId="2e8d26cd-55d7-4d78-8227-1866407259d9" providerId="ADAL" clId="{D67ECEBB-A719-4A63-A4D3-F650C905EF64}" dt="2023-02-26T16:12:48.039" v="260" actId="20577"/>
          <ac:spMkLst>
            <pc:docMk/>
            <pc:sldMk cId="571096204" sldId="259"/>
            <ac:spMk id="2" creationId="{E072D17D-7D9D-4793-ACD3-C464AD473086}"/>
          </ac:spMkLst>
        </pc:spChg>
        <pc:spChg chg="mod">
          <ac:chgData name="Peter" userId="2e8d26cd-55d7-4d78-8227-1866407259d9" providerId="ADAL" clId="{D67ECEBB-A719-4A63-A4D3-F650C905EF64}" dt="2023-02-26T16:18:21.963" v="762" actId="5793"/>
          <ac:spMkLst>
            <pc:docMk/>
            <pc:sldMk cId="571096204" sldId="259"/>
            <ac:spMk id="3" creationId="{2E4B53EB-870B-425A-BA01-A129B21BD97F}"/>
          </ac:spMkLst>
        </pc:spChg>
        <pc:picChg chg="add mod">
          <ac:chgData name="Peter" userId="2e8d26cd-55d7-4d78-8227-1866407259d9" providerId="ADAL" clId="{D67ECEBB-A719-4A63-A4D3-F650C905EF64}" dt="2023-02-26T16:24:31.101" v="788" actId="166"/>
          <ac:picMkLst>
            <pc:docMk/>
            <pc:sldMk cId="571096204" sldId="259"/>
            <ac:picMk id="1026" creationId="{9F742795-88A9-43D0-918F-9F9ED3F00F9A}"/>
          </ac:picMkLst>
        </pc:picChg>
        <pc:picChg chg="add mod">
          <ac:chgData name="Peter" userId="2e8d26cd-55d7-4d78-8227-1866407259d9" providerId="ADAL" clId="{D67ECEBB-A719-4A63-A4D3-F650C905EF64}" dt="2023-02-26T16:21:24.520" v="775" actId="1076"/>
          <ac:picMkLst>
            <pc:docMk/>
            <pc:sldMk cId="571096204" sldId="259"/>
            <ac:picMk id="1028" creationId="{A96AFC93-C5FF-434B-AE56-FA899E3A9861}"/>
          </ac:picMkLst>
        </pc:picChg>
        <pc:picChg chg="add mod">
          <ac:chgData name="Peter" userId="2e8d26cd-55d7-4d78-8227-1866407259d9" providerId="ADAL" clId="{D67ECEBB-A719-4A63-A4D3-F650C905EF64}" dt="2023-02-26T16:23:48.889" v="783" actId="1076"/>
          <ac:picMkLst>
            <pc:docMk/>
            <pc:sldMk cId="571096204" sldId="259"/>
            <ac:picMk id="1030" creationId="{C8EBE290-E213-4D25-9220-69767378014B}"/>
          </ac:picMkLst>
        </pc:picChg>
      </pc:sldChg>
      <pc:sldChg chg="addSp modSp add mod">
        <pc:chgData name="Peter" userId="2e8d26cd-55d7-4d78-8227-1866407259d9" providerId="ADAL" clId="{D67ECEBB-A719-4A63-A4D3-F650C905EF64}" dt="2023-02-26T16:30:23.328" v="1085" actId="14100"/>
        <pc:sldMkLst>
          <pc:docMk/>
          <pc:sldMk cId="1037964094" sldId="260"/>
        </pc:sldMkLst>
        <pc:spChg chg="mod">
          <ac:chgData name="Peter" userId="2e8d26cd-55d7-4d78-8227-1866407259d9" providerId="ADAL" clId="{D67ECEBB-A719-4A63-A4D3-F650C905EF64}" dt="2023-02-26T16:30:23.328" v="1085" actId="14100"/>
          <ac:spMkLst>
            <pc:docMk/>
            <pc:sldMk cId="1037964094" sldId="260"/>
            <ac:spMk id="2" creationId="{E072D17D-7D9D-4793-ACD3-C464AD473086}"/>
          </ac:spMkLst>
        </pc:spChg>
        <pc:spChg chg="mod">
          <ac:chgData name="Peter" userId="2e8d26cd-55d7-4d78-8227-1866407259d9" providerId="ADAL" clId="{D67ECEBB-A719-4A63-A4D3-F650C905EF64}" dt="2023-02-26T16:30:05.544" v="1083" actId="20577"/>
          <ac:spMkLst>
            <pc:docMk/>
            <pc:sldMk cId="1037964094" sldId="260"/>
            <ac:spMk id="3" creationId="{2E4B53EB-870B-425A-BA01-A129B21BD97F}"/>
          </ac:spMkLst>
        </pc:spChg>
        <pc:picChg chg="add mod">
          <ac:chgData name="Peter" userId="2e8d26cd-55d7-4d78-8227-1866407259d9" providerId="ADAL" clId="{D67ECEBB-A719-4A63-A4D3-F650C905EF64}" dt="2023-02-26T16:29:44.052" v="1068" actId="1076"/>
          <ac:picMkLst>
            <pc:docMk/>
            <pc:sldMk cId="1037964094" sldId="260"/>
            <ac:picMk id="2050" creationId="{1233759B-A5BC-4837-8963-47E35BB968E7}"/>
          </ac:picMkLst>
        </pc:picChg>
      </pc:sldChg>
      <pc:sldChg chg="modSp new mod">
        <pc:chgData name="Peter" userId="2e8d26cd-55d7-4d78-8227-1866407259d9" providerId="ADAL" clId="{D67ECEBB-A719-4A63-A4D3-F650C905EF64}" dt="2023-02-26T16:38:37.674" v="1700" actId="20577"/>
        <pc:sldMkLst>
          <pc:docMk/>
          <pc:sldMk cId="2821836572" sldId="261"/>
        </pc:sldMkLst>
        <pc:spChg chg="mod">
          <ac:chgData name="Peter" userId="2e8d26cd-55d7-4d78-8227-1866407259d9" providerId="ADAL" clId="{D67ECEBB-A719-4A63-A4D3-F650C905EF64}" dt="2023-02-26T16:31:15.583" v="1113" actId="20577"/>
          <ac:spMkLst>
            <pc:docMk/>
            <pc:sldMk cId="2821836572" sldId="261"/>
            <ac:spMk id="2" creationId="{A9E36392-F412-44A3-94D2-38BCA6C8860A}"/>
          </ac:spMkLst>
        </pc:spChg>
        <pc:spChg chg="mod">
          <ac:chgData name="Peter" userId="2e8d26cd-55d7-4d78-8227-1866407259d9" providerId="ADAL" clId="{D67ECEBB-A719-4A63-A4D3-F650C905EF64}" dt="2023-02-26T16:38:37.674" v="1700" actId="20577"/>
          <ac:spMkLst>
            <pc:docMk/>
            <pc:sldMk cId="2821836572" sldId="261"/>
            <ac:spMk id="3" creationId="{AA72DA5A-63F1-48C0-BFFD-D73DE6425843}"/>
          </ac:spMkLst>
        </pc:spChg>
      </pc:sldChg>
      <pc:sldChg chg="modSp new mod">
        <pc:chgData name="Peter" userId="2e8d26cd-55d7-4d78-8227-1866407259d9" providerId="ADAL" clId="{D67ECEBB-A719-4A63-A4D3-F650C905EF64}" dt="2023-02-26T16:40:57.196" v="1881" actId="20577"/>
        <pc:sldMkLst>
          <pc:docMk/>
          <pc:sldMk cId="3563079526" sldId="262"/>
        </pc:sldMkLst>
        <pc:spChg chg="mod">
          <ac:chgData name="Peter" userId="2e8d26cd-55d7-4d78-8227-1866407259d9" providerId="ADAL" clId="{D67ECEBB-A719-4A63-A4D3-F650C905EF64}" dt="2023-02-26T16:35:24.326" v="1452" actId="20577"/>
          <ac:spMkLst>
            <pc:docMk/>
            <pc:sldMk cId="3563079526" sldId="262"/>
            <ac:spMk id="2" creationId="{6CBFB6D9-B66B-48F7-A4A5-E3579DFF8CFA}"/>
          </ac:spMkLst>
        </pc:spChg>
        <pc:spChg chg="mod">
          <ac:chgData name="Peter" userId="2e8d26cd-55d7-4d78-8227-1866407259d9" providerId="ADAL" clId="{D67ECEBB-A719-4A63-A4D3-F650C905EF64}" dt="2023-02-26T16:40:57.196" v="1881" actId="20577"/>
          <ac:spMkLst>
            <pc:docMk/>
            <pc:sldMk cId="3563079526" sldId="262"/>
            <ac:spMk id="3" creationId="{FC47951D-2D31-43D4-875C-EF209A237092}"/>
          </ac:spMkLst>
        </pc:spChg>
      </pc:sldChg>
      <pc:sldChg chg="modSp new mod">
        <pc:chgData name="Peter" userId="2e8d26cd-55d7-4d78-8227-1866407259d9" providerId="ADAL" clId="{D67ECEBB-A719-4A63-A4D3-F650C905EF64}" dt="2023-02-26T16:41:06.458" v="1898" actId="20577"/>
        <pc:sldMkLst>
          <pc:docMk/>
          <pc:sldMk cId="610067184" sldId="263"/>
        </pc:sldMkLst>
        <pc:spChg chg="mod">
          <ac:chgData name="Peter" userId="2e8d26cd-55d7-4d78-8227-1866407259d9" providerId="ADAL" clId="{D67ECEBB-A719-4A63-A4D3-F650C905EF64}" dt="2023-02-26T16:41:06.458" v="1898" actId="20577"/>
          <ac:spMkLst>
            <pc:docMk/>
            <pc:sldMk cId="610067184" sldId="263"/>
            <ac:spMk id="2" creationId="{BDB2C57B-F8F4-4E1B-823E-5FB17596EC69}"/>
          </ac:spMkLst>
        </pc:spChg>
      </pc:sldChg>
      <pc:sldChg chg="addSp delSp modSp add mod">
        <pc:chgData name="Peter" userId="2e8d26cd-55d7-4d78-8227-1866407259d9" providerId="ADAL" clId="{D67ECEBB-A719-4A63-A4D3-F650C905EF64}" dt="2023-02-26T17:00:33.915" v="1966" actId="14100"/>
        <pc:sldMkLst>
          <pc:docMk/>
          <pc:sldMk cId="1896153560" sldId="264"/>
        </pc:sldMkLst>
        <pc:spChg chg="del mod">
          <ac:chgData name="Peter" userId="2e8d26cd-55d7-4d78-8227-1866407259d9" providerId="ADAL" clId="{D67ECEBB-A719-4A63-A4D3-F650C905EF64}" dt="2023-02-26T17:00:20.675" v="1962" actId="478"/>
          <ac:spMkLst>
            <pc:docMk/>
            <pc:sldMk cId="1896153560" sldId="264"/>
            <ac:spMk id="2" creationId="{BDB2C57B-F8F4-4E1B-823E-5FB17596EC69}"/>
          </ac:spMkLst>
        </pc:spChg>
        <pc:spChg chg="del mod">
          <ac:chgData name="Peter" userId="2e8d26cd-55d7-4d78-8227-1866407259d9" providerId="ADAL" clId="{D67ECEBB-A719-4A63-A4D3-F650C905EF64}" dt="2023-02-26T17:00:16.992" v="1960" actId="478"/>
          <ac:spMkLst>
            <pc:docMk/>
            <pc:sldMk cId="1896153560" sldId="264"/>
            <ac:spMk id="3" creationId="{13722B48-68C5-4ED6-BA1B-E783B201F6A9}"/>
          </ac:spMkLst>
        </pc:spChg>
        <pc:spChg chg="add del mod">
          <ac:chgData name="Peter" userId="2e8d26cd-55d7-4d78-8227-1866407259d9" providerId="ADAL" clId="{D67ECEBB-A719-4A63-A4D3-F650C905EF64}" dt="2023-02-26T17:00:19.041" v="1961" actId="478"/>
          <ac:spMkLst>
            <pc:docMk/>
            <pc:sldMk cId="1896153560" sldId="264"/>
            <ac:spMk id="5" creationId="{438CEEA2-24B4-40D6-8995-B9F4C03616E1}"/>
          </ac:spMkLst>
        </pc:spChg>
        <pc:spChg chg="add del mod">
          <ac:chgData name="Peter" userId="2e8d26cd-55d7-4d78-8227-1866407259d9" providerId="ADAL" clId="{D67ECEBB-A719-4A63-A4D3-F650C905EF64}" dt="2023-02-26T17:00:22.066" v="1963" actId="478"/>
          <ac:spMkLst>
            <pc:docMk/>
            <pc:sldMk cId="1896153560" sldId="264"/>
            <ac:spMk id="7" creationId="{8F929623-9B34-4EC0-AA07-3925E40C369D}"/>
          </ac:spMkLst>
        </pc:spChg>
        <pc:picChg chg="add mod">
          <ac:chgData name="Peter" userId="2e8d26cd-55d7-4d78-8227-1866407259d9" providerId="ADAL" clId="{D67ECEBB-A719-4A63-A4D3-F650C905EF64}" dt="2023-02-26T17:00:33.915" v="1966" actId="14100"/>
          <ac:picMkLst>
            <pc:docMk/>
            <pc:sldMk cId="1896153560" sldId="264"/>
            <ac:picMk id="4098" creationId="{9BC26125-5A9A-4CD3-A4B2-549777B5C3B9}"/>
          </ac:picMkLst>
        </pc:picChg>
      </pc:sldChg>
      <pc:sldChg chg="modSp add mod">
        <pc:chgData name="Peter" userId="2e8d26cd-55d7-4d78-8227-1866407259d9" providerId="ADAL" clId="{D67ECEBB-A719-4A63-A4D3-F650C905EF64}" dt="2023-02-26T16:41:14.777" v="1912" actId="20577"/>
        <pc:sldMkLst>
          <pc:docMk/>
          <pc:sldMk cId="2093768034" sldId="265"/>
        </pc:sldMkLst>
        <pc:spChg chg="mod">
          <ac:chgData name="Peter" userId="2e8d26cd-55d7-4d78-8227-1866407259d9" providerId="ADAL" clId="{D67ECEBB-A719-4A63-A4D3-F650C905EF64}" dt="2023-02-26T16:41:14.777" v="1912" actId="20577"/>
          <ac:spMkLst>
            <pc:docMk/>
            <pc:sldMk cId="2093768034" sldId="265"/>
            <ac:spMk id="2" creationId="{BDB2C57B-F8F4-4E1B-823E-5FB17596EC69}"/>
          </ac:spMkLst>
        </pc:spChg>
      </pc:sldChg>
      <pc:sldChg chg="addSp delSp add mod modTransition">
        <pc:chgData name="Peter" userId="2e8d26cd-55d7-4d78-8227-1866407259d9" providerId="ADAL" clId="{D67ECEBB-A719-4A63-A4D3-F650C905EF64}" dt="2023-02-26T17:00:43.690" v="1967"/>
        <pc:sldMkLst>
          <pc:docMk/>
          <pc:sldMk cId="1586959173" sldId="266"/>
        </pc:sldMkLst>
        <pc:spChg chg="del">
          <ac:chgData name="Peter" userId="2e8d26cd-55d7-4d78-8227-1866407259d9" providerId="ADAL" clId="{D67ECEBB-A719-4A63-A4D3-F650C905EF64}" dt="2023-02-26T16:57:51.110" v="1957" actId="478"/>
          <ac:spMkLst>
            <pc:docMk/>
            <pc:sldMk cId="1586959173" sldId="266"/>
            <ac:spMk id="2" creationId="{BDB2C57B-F8F4-4E1B-823E-5FB17596EC69}"/>
          </ac:spMkLst>
        </pc:spChg>
        <pc:spChg chg="del">
          <ac:chgData name="Peter" userId="2e8d26cd-55d7-4d78-8227-1866407259d9" providerId="ADAL" clId="{D67ECEBB-A719-4A63-A4D3-F650C905EF64}" dt="2023-02-26T16:57:50.185" v="1956" actId="478"/>
          <ac:spMkLst>
            <pc:docMk/>
            <pc:sldMk cId="1586959173" sldId="266"/>
            <ac:spMk id="3" creationId="{13722B48-68C5-4ED6-BA1B-E783B201F6A9}"/>
          </ac:spMkLst>
        </pc:spChg>
        <pc:picChg chg="add">
          <ac:chgData name="Peter" userId="2e8d26cd-55d7-4d78-8227-1866407259d9" providerId="ADAL" clId="{D67ECEBB-A719-4A63-A4D3-F650C905EF64}" dt="2023-02-26T16:58:02.050" v="1959"/>
          <ac:picMkLst>
            <pc:docMk/>
            <pc:sldMk cId="1586959173" sldId="266"/>
            <ac:picMk id="3074" creationId="{A1AFC613-23DB-4007-A67B-BB56826D3474}"/>
          </ac:picMkLst>
        </pc:picChg>
      </pc:sldChg>
      <pc:sldChg chg="modSp add mod">
        <pc:chgData name="Peter" userId="2e8d26cd-55d7-4d78-8227-1866407259d9" providerId="ADAL" clId="{D67ECEBB-A719-4A63-A4D3-F650C905EF64}" dt="2023-02-26T17:14:17.649" v="2493" actId="6549"/>
        <pc:sldMkLst>
          <pc:docMk/>
          <pc:sldMk cId="4016908688" sldId="267"/>
        </pc:sldMkLst>
        <pc:spChg chg="mod">
          <ac:chgData name="Peter" userId="2e8d26cd-55d7-4d78-8227-1866407259d9" providerId="ADAL" clId="{D67ECEBB-A719-4A63-A4D3-F650C905EF64}" dt="2023-02-26T17:11:20.305" v="2222" actId="20577"/>
          <ac:spMkLst>
            <pc:docMk/>
            <pc:sldMk cId="4016908688" sldId="267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14:17.649" v="2493" actId="6549"/>
          <ac:spMkLst>
            <pc:docMk/>
            <pc:sldMk cId="4016908688" sldId="267"/>
            <ac:spMk id="3" creationId="{13722B48-68C5-4ED6-BA1B-E783B201F6A9}"/>
          </ac:spMkLst>
        </pc:spChg>
      </pc:sldChg>
      <pc:sldChg chg="modSp add mod">
        <pc:chgData name="Peter" userId="2e8d26cd-55d7-4d78-8227-1866407259d9" providerId="ADAL" clId="{D67ECEBB-A719-4A63-A4D3-F650C905EF64}" dt="2023-02-26T17:07:00.857" v="2216" actId="20577"/>
        <pc:sldMkLst>
          <pc:docMk/>
          <pc:sldMk cId="918901364" sldId="268"/>
        </pc:sldMkLst>
        <pc:spChg chg="mod">
          <ac:chgData name="Peter" userId="2e8d26cd-55d7-4d78-8227-1866407259d9" providerId="ADAL" clId="{D67ECEBB-A719-4A63-A4D3-F650C905EF64}" dt="2023-02-26T17:05:22.370" v="2025" actId="20577"/>
          <ac:spMkLst>
            <pc:docMk/>
            <pc:sldMk cId="918901364" sldId="268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07:00.857" v="2216" actId="20577"/>
          <ac:spMkLst>
            <pc:docMk/>
            <pc:sldMk cId="918901364" sldId="268"/>
            <ac:spMk id="3" creationId="{13722B48-68C5-4ED6-BA1B-E783B201F6A9}"/>
          </ac:spMkLst>
        </pc:spChg>
      </pc:sldChg>
      <pc:sldChg chg="delSp modSp add mod">
        <pc:chgData name="Peter" userId="2e8d26cd-55d7-4d78-8227-1866407259d9" providerId="ADAL" clId="{D67ECEBB-A719-4A63-A4D3-F650C905EF64}" dt="2023-02-26T17:16:21.976" v="2704" actId="6549"/>
        <pc:sldMkLst>
          <pc:docMk/>
          <pc:sldMk cId="1808642851" sldId="270"/>
        </pc:sldMkLst>
        <pc:spChg chg="del mod">
          <ac:chgData name="Peter" userId="2e8d26cd-55d7-4d78-8227-1866407259d9" providerId="ADAL" clId="{D67ECEBB-A719-4A63-A4D3-F650C905EF64}" dt="2023-02-26T17:16:12.412" v="2701" actId="478"/>
          <ac:spMkLst>
            <pc:docMk/>
            <pc:sldMk cId="1808642851" sldId="270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16:21.976" v="2704" actId="6549"/>
          <ac:spMkLst>
            <pc:docMk/>
            <pc:sldMk cId="1808642851" sldId="270"/>
            <ac:spMk id="3" creationId="{13722B48-68C5-4ED6-BA1B-E783B201F6A9}"/>
          </ac:spMkLst>
        </pc:spChg>
      </pc:sldChg>
      <pc:sldChg chg="modSp add mod">
        <pc:chgData name="Peter" userId="2e8d26cd-55d7-4d78-8227-1866407259d9" providerId="ADAL" clId="{D67ECEBB-A719-4A63-A4D3-F650C905EF64}" dt="2023-02-26T17:40:34.992" v="3504" actId="113"/>
        <pc:sldMkLst>
          <pc:docMk/>
          <pc:sldMk cId="2701425509" sldId="271"/>
        </pc:sldMkLst>
        <pc:spChg chg="mod">
          <ac:chgData name="Peter" userId="2e8d26cd-55d7-4d78-8227-1866407259d9" providerId="ADAL" clId="{D67ECEBB-A719-4A63-A4D3-F650C905EF64}" dt="2023-02-26T17:28:03.699" v="2839" actId="20577"/>
          <ac:spMkLst>
            <pc:docMk/>
            <pc:sldMk cId="2701425509" sldId="271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40:34.992" v="3504" actId="113"/>
          <ac:spMkLst>
            <pc:docMk/>
            <pc:sldMk cId="2701425509" sldId="271"/>
            <ac:spMk id="3" creationId="{13722B48-68C5-4ED6-BA1B-E783B201F6A9}"/>
          </ac:spMkLst>
        </pc:spChg>
      </pc:sldChg>
      <pc:sldChg chg="modSp add mod">
        <pc:chgData name="Peter" userId="2e8d26cd-55d7-4d78-8227-1866407259d9" providerId="ADAL" clId="{D67ECEBB-A719-4A63-A4D3-F650C905EF64}" dt="2023-02-26T17:45:34.062" v="3876" actId="20577"/>
        <pc:sldMkLst>
          <pc:docMk/>
          <pc:sldMk cId="3014463972" sldId="272"/>
        </pc:sldMkLst>
        <pc:spChg chg="mod">
          <ac:chgData name="Peter" userId="2e8d26cd-55d7-4d78-8227-1866407259d9" providerId="ADAL" clId="{D67ECEBB-A719-4A63-A4D3-F650C905EF64}" dt="2023-02-26T17:41:01.270" v="3513" actId="20577"/>
          <ac:spMkLst>
            <pc:docMk/>
            <pc:sldMk cId="3014463972" sldId="272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45:34.062" v="3876" actId="20577"/>
          <ac:spMkLst>
            <pc:docMk/>
            <pc:sldMk cId="3014463972" sldId="272"/>
            <ac:spMk id="3" creationId="{13722B48-68C5-4ED6-BA1B-E783B201F6A9}"/>
          </ac:spMkLst>
        </pc:spChg>
      </pc:sldChg>
      <pc:sldChg chg="addSp delSp modSp add mod">
        <pc:chgData name="Peter" userId="2e8d26cd-55d7-4d78-8227-1866407259d9" providerId="ADAL" clId="{D67ECEBB-A719-4A63-A4D3-F650C905EF64}" dt="2023-02-26T17:54:57.437" v="4467" actId="1076"/>
        <pc:sldMkLst>
          <pc:docMk/>
          <pc:sldMk cId="3190804431" sldId="273"/>
        </pc:sldMkLst>
        <pc:spChg chg="mod">
          <ac:chgData name="Peter" userId="2e8d26cd-55d7-4d78-8227-1866407259d9" providerId="ADAL" clId="{D67ECEBB-A719-4A63-A4D3-F650C905EF64}" dt="2023-02-26T17:46:35.092" v="3894" actId="20577"/>
          <ac:spMkLst>
            <pc:docMk/>
            <pc:sldMk cId="3190804431" sldId="273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52:56.862" v="4461" actId="207"/>
          <ac:spMkLst>
            <pc:docMk/>
            <pc:sldMk cId="3190804431" sldId="273"/>
            <ac:spMk id="3" creationId="{13722B48-68C5-4ED6-BA1B-E783B201F6A9}"/>
          </ac:spMkLst>
        </pc:spChg>
        <pc:picChg chg="add del mod">
          <ac:chgData name="Peter" userId="2e8d26cd-55d7-4d78-8227-1866407259d9" providerId="ADAL" clId="{D67ECEBB-A719-4A63-A4D3-F650C905EF64}" dt="2023-02-26T17:54:02.233" v="4465" actId="478"/>
          <ac:picMkLst>
            <pc:docMk/>
            <pc:sldMk cId="3190804431" sldId="273"/>
            <ac:picMk id="5" creationId="{2AE24CB3-06CB-4403-B3D7-4C10894A3C8F}"/>
          </ac:picMkLst>
        </pc:picChg>
        <pc:picChg chg="add mod">
          <ac:chgData name="Peter" userId="2e8d26cd-55d7-4d78-8227-1866407259d9" providerId="ADAL" clId="{D67ECEBB-A719-4A63-A4D3-F650C905EF64}" dt="2023-02-26T17:54:57.437" v="4467" actId="1076"/>
          <ac:picMkLst>
            <pc:docMk/>
            <pc:sldMk cId="3190804431" sldId="273"/>
            <ac:picMk id="7" creationId="{6477B4C4-1D4B-402F-AF85-457EF76364CF}"/>
          </ac:picMkLst>
        </pc:picChg>
      </pc:sldChg>
      <pc:sldChg chg="modSp add mod">
        <pc:chgData name="Peter" userId="2e8d26cd-55d7-4d78-8227-1866407259d9" providerId="ADAL" clId="{D67ECEBB-A719-4A63-A4D3-F650C905EF64}" dt="2023-02-26T17:56:12.746" v="4499" actId="20577"/>
        <pc:sldMkLst>
          <pc:docMk/>
          <pc:sldMk cId="3128321019" sldId="274"/>
        </pc:sldMkLst>
        <pc:spChg chg="mod">
          <ac:chgData name="Peter" userId="2e8d26cd-55d7-4d78-8227-1866407259d9" providerId="ADAL" clId="{D67ECEBB-A719-4A63-A4D3-F650C905EF64}" dt="2023-02-26T17:56:12.746" v="4499" actId="20577"/>
          <ac:spMkLst>
            <pc:docMk/>
            <pc:sldMk cId="3128321019" sldId="274"/>
            <ac:spMk id="2" creationId="{BDB2C57B-F8F4-4E1B-823E-5FB17596EC69}"/>
          </ac:spMkLst>
        </pc:spChg>
      </pc:sldChg>
      <pc:sldChg chg="addSp modSp add mod modAnim">
        <pc:chgData name="Peter" userId="2e8d26cd-55d7-4d78-8227-1866407259d9" providerId="ADAL" clId="{D67ECEBB-A719-4A63-A4D3-F650C905EF64}" dt="2023-02-26T17:27:18.384" v="2830"/>
        <pc:sldMkLst>
          <pc:docMk/>
          <pc:sldMk cId="4259585650" sldId="275"/>
        </pc:sldMkLst>
        <pc:spChg chg="mod">
          <ac:chgData name="Peter" userId="2e8d26cd-55d7-4d78-8227-1866407259d9" providerId="ADAL" clId="{D67ECEBB-A719-4A63-A4D3-F650C905EF64}" dt="2023-02-26T17:21:35.646" v="2725" actId="20577"/>
          <ac:spMkLst>
            <pc:docMk/>
            <pc:sldMk cId="4259585650" sldId="275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23:12.339" v="2762" actId="1076"/>
          <ac:spMkLst>
            <pc:docMk/>
            <pc:sldMk cId="4259585650" sldId="275"/>
            <ac:spMk id="3" creationId="{13722B48-68C5-4ED6-BA1B-E783B201F6A9}"/>
          </ac:spMkLst>
        </pc:spChg>
        <pc:spChg chg="add mod">
          <ac:chgData name="Peter" userId="2e8d26cd-55d7-4d78-8227-1866407259d9" providerId="ADAL" clId="{D67ECEBB-A719-4A63-A4D3-F650C905EF64}" dt="2023-02-26T17:23:16.507" v="2764" actId="1076"/>
          <ac:spMkLst>
            <pc:docMk/>
            <pc:sldMk cId="4259585650" sldId="275"/>
            <ac:spMk id="4" creationId="{1CEA18DA-EDF3-4EE0-BB37-18B636E47D16}"/>
          </ac:spMkLst>
        </pc:spChg>
        <pc:spChg chg="add mod">
          <ac:chgData name="Peter" userId="2e8d26cd-55d7-4d78-8227-1866407259d9" providerId="ADAL" clId="{D67ECEBB-A719-4A63-A4D3-F650C905EF64}" dt="2023-02-26T17:23:22.707" v="2766" actId="1076"/>
          <ac:spMkLst>
            <pc:docMk/>
            <pc:sldMk cId="4259585650" sldId="275"/>
            <ac:spMk id="5" creationId="{60D12C37-4C48-4FDC-B34C-CC3B93ED4569}"/>
          </ac:spMkLst>
        </pc:spChg>
        <pc:spChg chg="add mod">
          <ac:chgData name="Peter" userId="2e8d26cd-55d7-4d78-8227-1866407259d9" providerId="ADAL" clId="{D67ECEBB-A719-4A63-A4D3-F650C905EF64}" dt="2023-02-26T17:23:35.475" v="2791" actId="20577"/>
          <ac:spMkLst>
            <pc:docMk/>
            <pc:sldMk cId="4259585650" sldId="275"/>
            <ac:spMk id="6" creationId="{178A2413-22DD-4EAD-86A8-6BB558F10456}"/>
          </ac:spMkLst>
        </pc:spChg>
        <pc:cxnChg chg="add mod">
          <ac:chgData name="Peter" userId="2e8d26cd-55d7-4d78-8227-1866407259d9" providerId="ADAL" clId="{D67ECEBB-A719-4A63-A4D3-F650C905EF64}" dt="2023-02-26T17:25:02.516" v="2811" actId="14100"/>
          <ac:cxnSpMkLst>
            <pc:docMk/>
            <pc:sldMk cId="4259585650" sldId="275"/>
            <ac:cxnSpMk id="8" creationId="{1B4EFE9A-EDFC-4F5D-AEA9-5D9593A092CE}"/>
          </ac:cxnSpMkLst>
        </pc:cxnChg>
        <pc:cxnChg chg="add mod">
          <ac:chgData name="Peter" userId="2e8d26cd-55d7-4d78-8227-1866407259d9" providerId="ADAL" clId="{D67ECEBB-A719-4A63-A4D3-F650C905EF64}" dt="2023-02-26T17:24:36.356" v="2800" actId="14100"/>
          <ac:cxnSpMkLst>
            <pc:docMk/>
            <pc:sldMk cId="4259585650" sldId="275"/>
            <ac:cxnSpMk id="11" creationId="{95264412-0C49-4B95-A0E2-CE2B9E08A601}"/>
          </ac:cxnSpMkLst>
        </pc:cxnChg>
        <pc:cxnChg chg="add mod">
          <ac:chgData name="Peter" userId="2e8d26cd-55d7-4d78-8227-1866407259d9" providerId="ADAL" clId="{D67ECEBB-A719-4A63-A4D3-F650C905EF64}" dt="2023-02-26T17:24:43.812" v="2803" actId="14100"/>
          <ac:cxnSpMkLst>
            <pc:docMk/>
            <pc:sldMk cId="4259585650" sldId="275"/>
            <ac:cxnSpMk id="14" creationId="{6BFEE474-ACB5-48AA-97D0-4F465956A378}"/>
          </ac:cxnSpMkLst>
        </pc:cxnChg>
        <pc:cxnChg chg="add mod">
          <ac:chgData name="Peter" userId="2e8d26cd-55d7-4d78-8227-1866407259d9" providerId="ADAL" clId="{D67ECEBB-A719-4A63-A4D3-F650C905EF64}" dt="2023-02-26T17:24:48.764" v="2805" actId="14100"/>
          <ac:cxnSpMkLst>
            <pc:docMk/>
            <pc:sldMk cId="4259585650" sldId="275"/>
            <ac:cxnSpMk id="17" creationId="{5AE2B7B2-FADF-4960-964F-D0B245FFB753}"/>
          </ac:cxnSpMkLst>
        </pc:cxnChg>
        <pc:cxnChg chg="add mod">
          <ac:chgData name="Peter" userId="2e8d26cd-55d7-4d78-8227-1866407259d9" providerId="ADAL" clId="{D67ECEBB-A719-4A63-A4D3-F650C905EF64}" dt="2023-02-26T17:24:54.962" v="2808" actId="14100"/>
          <ac:cxnSpMkLst>
            <pc:docMk/>
            <pc:sldMk cId="4259585650" sldId="275"/>
            <ac:cxnSpMk id="19" creationId="{F6371F01-7595-4084-8734-E0B880D013D8}"/>
          </ac:cxnSpMkLst>
        </pc:cxnChg>
        <pc:cxnChg chg="add mod">
          <ac:chgData name="Peter" userId="2e8d26cd-55d7-4d78-8227-1866407259d9" providerId="ADAL" clId="{D67ECEBB-A719-4A63-A4D3-F650C905EF64}" dt="2023-02-26T17:24:58.701" v="2810" actId="14100"/>
          <ac:cxnSpMkLst>
            <pc:docMk/>
            <pc:sldMk cId="4259585650" sldId="275"/>
            <ac:cxnSpMk id="22" creationId="{6C9C10BC-830B-4FDD-A139-8D46DF8E9D53}"/>
          </ac:cxnSpMkLst>
        </pc:cxnChg>
      </pc:sldChg>
      <pc:sldChg chg="modSp add mod">
        <pc:chgData name="Peter" userId="2e8d26cd-55d7-4d78-8227-1866407259d9" providerId="ADAL" clId="{D67ECEBB-A719-4A63-A4D3-F650C905EF64}" dt="2023-02-26T17:36:48.951" v="3147" actId="20577"/>
        <pc:sldMkLst>
          <pc:docMk/>
          <pc:sldMk cId="4016459067" sldId="276"/>
        </pc:sldMkLst>
        <pc:spChg chg="mod">
          <ac:chgData name="Peter" userId="2e8d26cd-55d7-4d78-8227-1866407259d9" providerId="ADAL" clId="{D67ECEBB-A719-4A63-A4D3-F650C905EF64}" dt="2023-02-26T17:33:21.146" v="2849" actId="20577"/>
          <ac:spMkLst>
            <pc:docMk/>
            <pc:sldMk cId="4016459067" sldId="276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7:36:48.951" v="3147" actId="20577"/>
          <ac:spMkLst>
            <pc:docMk/>
            <pc:sldMk cId="4016459067" sldId="276"/>
            <ac:spMk id="3" creationId="{13722B48-68C5-4ED6-BA1B-E783B201F6A9}"/>
          </ac:spMkLst>
        </pc:spChg>
      </pc:sldChg>
      <pc:sldChg chg="modSp add mod">
        <pc:chgData name="Peter" userId="2e8d26cd-55d7-4d78-8227-1866407259d9" providerId="ADAL" clId="{D67ECEBB-A719-4A63-A4D3-F650C905EF64}" dt="2023-02-26T17:46:25.046" v="3885" actId="207"/>
        <pc:sldMkLst>
          <pc:docMk/>
          <pc:sldMk cId="558065363" sldId="277"/>
        </pc:sldMkLst>
        <pc:spChg chg="mod">
          <ac:chgData name="Peter" userId="2e8d26cd-55d7-4d78-8227-1866407259d9" providerId="ADAL" clId="{D67ECEBB-A719-4A63-A4D3-F650C905EF64}" dt="2023-02-26T17:46:25.046" v="3885" actId="207"/>
          <ac:spMkLst>
            <pc:docMk/>
            <pc:sldMk cId="558065363" sldId="277"/>
            <ac:spMk id="3" creationId="{13722B48-68C5-4ED6-BA1B-E783B201F6A9}"/>
          </ac:spMkLst>
        </pc:spChg>
      </pc:sldChg>
      <pc:sldChg chg="modSp add mod">
        <pc:chgData name="Peter" userId="2e8d26cd-55d7-4d78-8227-1866407259d9" providerId="ADAL" clId="{D67ECEBB-A719-4A63-A4D3-F650C905EF64}" dt="2023-02-26T18:03:16.855" v="4897" actId="20577"/>
        <pc:sldMkLst>
          <pc:docMk/>
          <pc:sldMk cId="2373804823" sldId="278"/>
        </pc:sldMkLst>
        <pc:spChg chg="mod">
          <ac:chgData name="Peter" userId="2e8d26cd-55d7-4d78-8227-1866407259d9" providerId="ADAL" clId="{D67ECEBB-A719-4A63-A4D3-F650C905EF64}" dt="2023-02-26T17:56:33.717" v="4513" actId="790"/>
          <ac:spMkLst>
            <pc:docMk/>
            <pc:sldMk cId="2373804823" sldId="278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2-26T18:03:16.855" v="4897" actId="20577"/>
          <ac:spMkLst>
            <pc:docMk/>
            <pc:sldMk cId="2373804823" sldId="278"/>
            <ac:spMk id="3" creationId="{13722B48-68C5-4ED6-BA1B-E783B201F6A9}"/>
          </ac:spMkLst>
        </pc:spChg>
      </pc:sldChg>
      <pc:sldChg chg="addSp delSp modSp add mod modAnim">
        <pc:chgData name="Peter" userId="2e8d26cd-55d7-4d78-8227-1866407259d9" providerId="ADAL" clId="{D67ECEBB-A719-4A63-A4D3-F650C905EF64}" dt="2023-02-26T18:09:29.089" v="4932"/>
        <pc:sldMkLst>
          <pc:docMk/>
          <pc:sldMk cId="3071850754" sldId="279"/>
        </pc:sldMkLst>
        <pc:spChg chg="mod">
          <ac:chgData name="Peter" userId="2e8d26cd-55d7-4d78-8227-1866407259d9" providerId="ADAL" clId="{D67ECEBB-A719-4A63-A4D3-F650C905EF64}" dt="2023-02-26T18:03:37.243" v="4913" actId="20577"/>
          <ac:spMkLst>
            <pc:docMk/>
            <pc:sldMk cId="3071850754" sldId="279"/>
            <ac:spMk id="2" creationId="{BDB2C57B-F8F4-4E1B-823E-5FB17596EC69}"/>
          </ac:spMkLst>
        </pc:spChg>
        <pc:spChg chg="del mod">
          <ac:chgData name="Peter" userId="2e8d26cd-55d7-4d78-8227-1866407259d9" providerId="ADAL" clId="{D67ECEBB-A719-4A63-A4D3-F650C905EF64}" dt="2023-02-26T18:06:55.671" v="4914" actId="478"/>
          <ac:spMkLst>
            <pc:docMk/>
            <pc:sldMk cId="3071850754" sldId="279"/>
            <ac:spMk id="3" creationId="{13722B48-68C5-4ED6-BA1B-E783B201F6A9}"/>
          </ac:spMkLst>
        </pc:spChg>
        <pc:picChg chg="add mod">
          <ac:chgData name="Peter" userId="2e8d26cd-55d7-4d78-8227-1866407259d9" providerId="ADAL" clId="{D67ECEBB-A719-4A63-A4D3-F650C905EF64}" dt="2023-02-26T18:09:14.341" v="4928" actId="14100"/>
          <ac:picMkLst>
            <pc:docMk/>
            <pc:sldMk cId="3071850754" sldId="279"/>
            <ac:picMk id="5122" creationId="{4941E88F-43D4-4782-A5F9-184327B27016}"/>
          </ac:picMkLst>
        </pc:picChg>
        <pc:picChg chg="add mod">
          <ac:chgData name="Peter" userId="2e8d26cd-55d7-4d78-8227-1866407259d9" providerId="ADAL" clId="{D67ECEBB-A719-4A63-A4D3-F650C905EF64}" dt="2023-02-26T18:08:03.469" v="4922" actId="1076"/>
          <ac:picMkLst>
            <pc:docMk/>
            <pc:sldMk cId="3071850754" sldId="279"/>
            <ac:picMk id="5124" creationId="{3C53EAF2-0021-4536-B9AF-F0A7E65FFD8D}"/>
          </ac:picMkLst>
        </pc:picChg>
        <pc:picChg chg="add mod">
          <ac:chgData name="Peter" userId="2e8d26cd-55d7-4d78-8227-1866407259d9" providerId="ADAL" clId="{D67ECEBB-A719-4A63-A4D3-F650C905EF64}" dt="2023-02-26T18:09:16.133" v="4929" actId="1076"/>
          <ac:picMkLst>
            <pc:docMk/>
            <pc:sldMk cId="3071850754" sldId="279"/>
            <ac:picMk id="5126" creationId="{C3FCC84B-F916-4C11-B447-25EF0F1E0284}"/>
          </ac:picMkLst>
        </pc:picChg>
      </pc:sldChg>
      <pc:sldChg chg="modSp add mod">
        <pc:chgData name="Peter" userId="2e8d26cd-55d7-4d78-8227-1866407259d9" providerId="ADAL" clId="{D67ECEBB-A719-4A63-A4D3-F650C905EF64}" dt="2023-03-05T10:28:15.434" v="5870" actId="113"/>
        <pc:sldMkLst>
          <pc:docMk/>
          <pc:sldMk cId="1480492528" sldId="280"/>
        </pc:sldMkLst>
        <pc:spChg chg="mod">
          <ac:chgData name="Peter" userId="2e8d26cd-55d7-4d78-8227-1866407259d9" providerId="ADAL" clId="{D67ECEBB-A719-4A63-A4D3-F650C905EF64}" dt="2023-03-05T10:03:32.116" v="5035" actId="20577"/>
          <ac:spMkLst>
            <pc:docMk/>
            <pc:sldMk cId="1480492528" sldId="280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3-05T10:28:15.434" v="5870" actId="113"/>
          <ac:spMkLst>
            <pc:docMk/>
            <pc:sldMk cId="1480492528" sldId="280"/>
            <ac:spMk id="3" creationId="{13722B48-68C5-4ED6-BA1B-E783B201F6A9}"/>
          </ac:spMkLst>
        </pc:spChg>
      </pc:sldChg>
      <pc:sldChg chg="addSp modSp add mod">
        <pc:chgData name="Peter" userId="2e8d26cd-55d7-4d78-8227-1866407259d9" providerId="ADAL" clId="{D67ECEBB-A719-4A63-A4D3-F650C905EF64}" dt="2023-03-05T10:28:19.299" v="5871" actId="113"/>
        <pc:sldMkLst>
          <pc:docMk/>
          <pc:sldMk cId="3272529901" sldId="281"/>
        </pc:sldMkLst>
        <pc:spChg chg="mod">
          <ac:chgData name="Peter" userId="2e8d26cd-55d7-4d78-8227-1866407259d9" providerId="ADAL" clId="{D67ECEBB-A719-4A63-A4D3-F650C905EF64}" dt="2023-03-05T10:07:09.212" v="5359"/>
          <ac:spMkLst>
            <pc:docMk/>
            <pc:sldMk cId="3272529901" sldId="281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3-05T10:28:19.299" v="5871" actId="113"/>
          <ac:spMkLst>
            <pc:docMk/>
            <pc:sldMk cId="3272529901" sldId="281"/>
            <ac:spMk id="3" creationId="{13722B48-68C5-4ED6-BA1B-E783B201F6A9}"/>
          </ac:spMkLst>
        </pc:spChg>
        <pc:picChg chg="add mod">
          <ac:chgData name="Peter" userId="2e8d26cd-55d7-4d78-8227-1866407259d9" providerId="ADAL" clId="{D67ECEBB-A719-4A63-A4D3-F650C905EF64}" dt="2023-03-05T10:27:54.894" v="5867" actId="1076"/>
          <ac:picMkLst>
            <pc:docMk/>
            <pc:sldMk cId="3272529901" sldId="281"/>
            <ac:picMk id="1026" creationId="{55D4C0E7-ABC5-4943-BBD6-167D84228E41}"/>
          </ac:picMkLst>
        </pc:picChg>
        <pc:picChg chg="add mod">
          <ac:chgData name="Peter" userId="2e8d26cd-55d7-4d78-8227-1866407259d9" providerId="ADAL" clId="{D67ECEBB-A719-4A63-A4D3-F650C905EF64}" dt="2023-03-05T10:27:57.014" v="5868" actId="1076"/>
          <ac:picMkLst>
            <pc:docMk/>
            <pc:sldMk cId="3272529901" sldId="281"/>
            <ac:picMk id="1028" creationId="{BCD0D5B0-0AFF-4693-B7AE-61E823D6C698}"/>
          </ac:picMkLst>
        </pc:picChg>
      </pc:sldChg>
      <pc:sldChg chg="addSp delSp modSp add mod">
        <pc:chgData name="Peter" userId="2e8d26cd-55d7-4d78-8227-1866407259d9" providerId="ADAL" clId="{D67ECEBB-A719-4A63-A4D3-F650C905EF64}" dt="2023-03-05T11:28:45.066" v="6979" actId="1035"/>
        <pc:sldMkLst>
          <pc:docMk/>
          <pc:sldMk cId="1506384705" sldId="282"/>
        </pc:sldMkLst>
        <pc:spChg chg="mod">
          <ac:chgData name="Peter" userId="2e8d26cd-55d7-4d78-8227-1866407259d9" providerId="ADAL" clId="{D67ECEBB-A719-4A63-A4D3-F650C905EF64}" dt="2023-03-05T11:28:34.828" v="6965" actId="404"/>
          <ac:spMkLst>
            <pc:docMk/>
            <pc:sldMk cId="1506384705" sldId="282"/>
            <ac:spMk id="2" creationId="{BDB2C57B-F8F4-4E1B-823E-5FB17596EC69}"/>
          </ac:spMkLst>
        </pc:spChg>
        <pc:spChg chg="del mod ord">
          <ac:chgData name="Peter" userId="2e8d26cd-55d7-4d78-8227-1866407259d9" providerId="ADAL" clId="{D67ECEBB-A719-4A63-A4D3-F650C905EF64}" dt="2023-03-05T11:28:15.990" v="6959" actId="478"/>
          <ac:spMkLst>
            <pc:docMk/>
            <pc:sldMk cId="1506384705" sldId="282"/>
            <ac:spMk id="3" creationId="{13722B48-68C5-4ED6-BA1B-E783B201F6A9}"/>
          </ac:spMkLst>
        </pc:spChg>
        <pc:spChg chg="add del mod">
          <ac:chgData name="Peter" userId="2e8d26cd-55d7-4d78-8227-1866407259d9" providerId="ADAL" clId="{D67ECEBB-A719-4A63-A4D3-F650C905EF64}" dt="2023-03-05T11:28:17.465" v="6960" actId="478"/>
          <ac:spMkLst>
            <pc:docMk/>
            <pc:sldMk cId="1506384705" sldId="282"/>
            <ac:spMk id="7" creationId="{6BACE111-CB07-45C7-BBC4-364CDB729C72}"/>
          </ac:spMkLst>
        </pc:spChg>
        <pc:picChg chg="add del mod">
          <ac:chgData name="Peter" userId="2e8d26cd-55d7-4d78-8227-1866407259d9" providerId="ADAL" clId="{D67ECEBB-A719-4A63-A4D3-F650C905EF64}" dt="2023-03-05T11:28:45.066" v="6979" actId="1035"/>
          <ac:picMkLst>
            <pc:docMk/>
            <pc:sldMk cId="1506384705" sldId="282"/>
            <ac:picMk id="5" creationId="{AC811B90-1D05-41DC-8098-A411904E83F7}"/>
          </ac:picMkLst>
        </pc:picChg>
      </pc:sldChg>
      <pc:sldChg chg="modSp add mod">
        <pc:chgData name="Peter" userId="2e8d26cd-55d7-4d78-8227-1866407259d9" providerId="ADAL" clId="{D67ECEBB-A719-4A63-A4D3-F650C905EF64}" dt="2023-03-05T11:35:20.927" v="7575" actId="20577"/>
        <pc:sldMkLst>
          <pc:docMk/>
          <pc:sldMk cId="3653521919" sldId="283"/>
        </pc:sldMkLst>
        <pc:spChg chg="mod">
          <ac:chgData name="Peter" userId="2e8d26cd-55d7-4d78-8227-1866407259d9" providerId="ADAL" clId="{D67ECEBB-A719-4A63-A4D3-F650C905EF64}" dt="2023-03-05T11:28:50.205" v="6997" actId="20577"/>
          <ac:spMkLst>
            <pc:docMk/>
            <pc:sldMk cId="3653521919" sldId="283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3-05T11:35:20.927" v="7575" actId="20577"/>
          <ac:spMkLst>
            <pc:docMk/>
            <pc:sldMk cId="3653521919" sldId="283"/>
            <ac:spMk id="3" creationId="{13722B48-68C5-4ED6-BA1B-E783B201F6A9}"/>
          </ac:spMkLst>
        </pc:spChg>
      </pc:sldChg>
      <pc:sldChg chg="addSp delSp modSp add mod">
        <pc:chgData name="Peter" userId="2e8d26cd-55d7-4d78-8227-1866407259d9" providerId="ADAL" clId="{D67ECEBB-A719-4A63-A4D3-F650C905EF64}" dt="2023-03-05T11:38:49.625" v="7877" actId="1076"/>
        <pc:sldMkLst>
          <pc:docMk/>
          <pc:sldMk cId="3841949509" sldId="284"/>
        </pc:sldMkLst>
        <pc:spChg chg="del">
          <ac:chgData name="Peter" userId="2e8d26cd-55d7-4d78-8227-1866407259d9" providerId="ADAL" clId="{D67ECEBB-A719-4A63-A4D3-F650C905EF64}" dt="2023-03-05T11:36:54.517" v="7750" actId="478"/>
          <ac:spMkLst>
            <pc:docMk/>
            <pc:sldMk cId="3841949509" sldId="284"/>
            <ac:spMk id="2" creationId="{BDB2C57B-F8F4-4E1B-823E-5FB17596EC69}"/>
          </ac:spMkLst>
        </pc:spChg>
        <pc:spChg chg="del">
          <ac:chgData name="Peter" userId="2e8d26cd-55d7-4d78-8227-1866407259d9" providerId="ADAL" clId="{D67ECEBB-A719-4A63-A4D3-F650C905EF64}" dt="2023-03-05T11:35:43.531" v="7591"/>
          <ac:spMkLst>
            <pc:docMk/>
            <pc:sldMk cId="3841949509" sldId="284"/>
            <ac:spMk id="3" creationId="{13722B48-68C5-4ED6-BA1B-E783B201F6A9}"/>
          </ac:spMkLst>
        </pc:spChg>
        <pc:graphicFrameChg chg="add mod modGraphic">
          <ac:chgData name="Peter" userId="2e8d26cd-55d7-4d78-8227-1866407259d9" providerId="ADAL" clId="{D67ECEBB-A719-4A63-A4D3-F650C905EF64}" dt="2023-03-05T11:38:49.625" v="7877" actId="1076"/>
          <ac:graphicFrameMkLst>
            <pc:docMk/>
            <pc:sldMk cId="3841949509" sldId="284"/>
            <ac:graphicFrameMk id="4" creationId="{A6DB2FA0-A398-49EB-BA6D-3D755CB42E4B}"/>
          </ac:graphicFrameMkLst>
        </pc:graphicFrameChg>
      </pc:sldChg>
      <pc:sldChg chg="addSp delSp modSp add mod">
        <pc:chgData name="Peter" userId="2e8d26cd-55d7-4d78-8227-1866407259d9" providerId="ADAL" clId="{D67ECEBB-A719-4A63-A4D3-F650C905EF64}" dt="2023-03-05T11:46:30.956" v="8124" actId="20577"/>
        <pc:sldMkLst>
          <pc:docMk/>
          <pc:sldMk cId="2090421935" sldId="285"/>
        </pc:sldMkLst>
        <pc:spChg chg="mod">
          <ac:chgData name="Peter" userId="2e8d26cd-55d7-4d78-8227-1866407259d9" providerId="ADAL" clId="{D67ECEBB-A719-4A63-A4D3-F650C905EF64}" dt="2023-03-05T11:46:30.956" v="8124" actId="20577"/>
          <ac:spMkLst>
            <pc:docMk/>
            <pc:sldMk cId="2090421935" sldId="285"/>
            <ac:spMk id="2" creationId="{BDB2C57B-F8F4-4E1B-823E-5FB17596EC69}"/>
          </ac:spMkLst>
        </pc:spChg>
        <pc:spChg chg="del">
          <ac:chgData name="Peter" userId="2e8d26cd-55d7-4d78-8227-1866407259d9" providerId="ADAL" clId="{D67ECEBB-A719-4A63-A4D3-F650C905EF64}" dt="2023-03-05T11:46:14.571" v="8120" actId="478"/>
          <ac:spMkLst>
            <pc:docMk/>
            <pc:sldMk cId="2090421935" sldId="285"/>
            <ac:spMk id="3" creationId="{13722B48-68C5-4ED6-BA1B-E783B201F6A9}"/>
          </ac:spMkLst>
        </pc:spChg>
        <pc:picChg chg="add del mod">
          <ac:chgData name="Peter" userId="2e8d26cd-55d7-4d78-8227-1866407259d9" providerId="ADAL" clId="{D67ECEBB-A719-4A63-A4D3-F650C905EF64}" dt="2023-03-05T11:43:19.195" v="8074" actId="478"/>
          <ac:picMkLst>
            <pc:docMk/>
            <pc:sldMk cId="2090421935" sldId="285"/>
            <ac:picMk id="2050" creationId="{757A77B7-271C-4756-9C44-C4910638C4E3}"/>
          </ac:picMkLst>
        </pc:picChg>
        <pc:picChg chg="add mod">
          <ac:chgData name="Peter" userId="2e8d26cd-55d7-4d78-8227-1866407259d9" providerId="ADAL" clId="{D67ECEBB-A719-4A63-A4D3-F650C905EF64}" dt="2023-03-05T11:46:18.919" v="8121" actId="1076"/>
          <ac:picMkLst>
            <pc:docMk/>
            <pc:sldMk cId="2090421935" sldId="285"/>
            <ac:picMk id="2052" creationId="{CE03DB77-0A3B-4758-AD82-4B74090629A6}"/>
          </ac:picMkLst>
        </pc:picChg>
      </pc:sldChg>
      <pc:sldChg chg="modSp new mod">
        <pc:chgData name="Peter" userId="2e8d26cd-55d7-4d78-8227-1866407259d9" providerId="ADAL" clId="{D67ECEBB-A719-4A63-A4D3-F650C905EF64}" dt="2023-03-05T10:40:12.366" v="6543" actId="20577"/>
        <pc:sldMkLst>
          <pc:docMk/>
          <pc:sldMk cId="2338980389" sldId="287"/>
        </pc:sldMkLst>
        <pc:spChg chg="mod">
          <ac:chgData name="Peter" userId="2e8d26cd-55d7-4d78-8227-1866407259d9" providerId="ADAL" clId="{D67ECEBB-A719-4A63-A4D3-F650C905EF64}" dt="2023-03-05T10:28:31.159" v="5873"/>
          <ac:spMkLst>
            <pc:docMk/>
            <pc:sldMk cId="2338980389" sldId="287"/>
            <ac:spMk id="2" creationId="{321BB819-9FA0-458C-8947-C01C8AE42EC8}"/>
          </ac:spMkLst>
        </pc:spChg>
        <pc:spChg chg="mod">
          <ac:chgData name="Peter" userId="2e8d26cd-55d7-4d78-8227-1866407259d9" providerId="ADAL" clId="{D67ECEBB-A719-4A63-A4D3-F650C905EF64}" dt="2023-03-05T10:40:12.366" v="6543" actId="20577"/>
          <ac:spMkLst>
            <pc:docMk/>
            <pc:sldMk cId="2338980389" sldId="287"/>
            <ac:spMk id="3" creationId="{B1E95765-C6C6-4AB7-82AF-2E9B5F9D3599}"/>
          </ac:spMkLst>
        </pc:spChg>
      </pc:sldChg>
      <pc:sldChg chg="modSp new mod">
        <pc:chgData name="Peter" userId="2e8d26cd-55d7-4d78-8227-1866407259d9" providerId="ADAL" clId="{D67ECEBB-A719-4A63-A4D3-F650C905EF64}" dt="2023-03-05T10:56:21.194" v="6844" actId="20577"/>
        <pc:sldMkLst>
          <pc:docMk/>
          <pc:sldMk cId="1355730909" sldId="288"/>
        </pc:sldMkLst>
        <pc:spChg chg="mod">
          <ac:chgData name="Peter" userId="2e8d26cd-55d7-4d78-8227-1866407259d9" providerId="ADAL" clId="{D67ECEBB-A719-4A63-A4D3-F650C905EF64}" dt="2023-03-05T10:43:51.967" v="6592" actId="20577"/>
          <ac:spMkLst>
            <pc:docMk/>
            <pc:sldMk cId="1355730909" sldId="288"/>
            <ac:spMk id="2" creationId="{C840EC1C-9DB8-4038-8040-963B2825E3E9}"/>
          </ac:spMkLst>
        </pc:spChg>
        <pc:spChg chg="mod">
          <ac:chgData name="Peter" userId="2e8d26cd-55d7-4d78-8227-1866407259d9" providerId="ADAL" clId="{D67ECEBB-A719-4A63-A4D3-F650C905EF64}" dt="2023-03-05T10:56:21.194" v="6844" actId="20577"/>
          <ac:spMkLst>
            <pc:docMk/>
            <pc:sldMk cId="1355730909" sldId="288"/>
            <ac:spMk id="3" creationId="{B52CADEB-1E36-4C19-A166-CD0F4774367B}"/>
          </ac:spMkLst>
        </pc:spChg>
      </pc:sldChg>
      <pc:sldChg chg="modSp add mod">
        <pc:chgData name="Peter" userId="2e8d26cd-55d7-4d78-8227-1866407259d9" providerId="ADAL" clId="{D67ECEBB-A719-4A63-A4D3-F650C905EF64}" dt="2023-03-05T11:35:26.447" v="7590" actId="20577"/>
        <pc:sldMkLst>
          <pc:docMk/>
          <pc:sldMk cId="575336008" sldId="289"/>
        </pc:sldMkLst>
        <pc:spChg chg="mod">
          <ac:chgData name="Peter" userId="2e8d26cd-55d7-4d78-8227-1866407259d9" providerId="ADAL" clId="{D67ECEBB-A719-4A63-A4D3-F650C905EF64}" dt="2023-03-05T11:31:00.536" v="7273" actId="20577"/>
          <ac:spMkLst>
            <pc:docMk/>
            <pc:sldMk cId="575336008" sldId="289"/>
            <ac:spMk id="2" creationId="{BDB2C57B-F8F4-4E1B-823E-5FB17596EC69}"/>
          </ac:spMkLst>
        </pc:spChg>
        <pc:spChg chg="mod">
          <ac:chgData name="Peter" userId="2e8d26cd-55d7-4d78-8227-1866407259d9" providerId="ADAL" clId="{D67ECEBB-A719-4A63-A4D3-F650C905EF64}" dt="2023-03-05T11:35:26.447" v="7590" actId="20577"/>
          <ac:spMkLst>
            <pc:docMk/>
            <pc:sldMk cId="575336008" sldId="289"/>
            <ac:spMk id="3" creationId="{13722B48-68C5-4ED6-BA1B-E783B201F6A9}"/>
          </ac:spMkLst>
        </pc:spChg>
      </pc:sldChg>
    </pc:docChg>
  </pc:docChgLst>
  <pc:docChgLst>
    <pc:chgData name="Peter Spáč" userId="2e8d26cd-55d7-4d78-8227-1866407259d9" providerId="ADAL" clId="{F9F8A547-7B27-4683-B692-5BEB2B9A25A3}"/>
    <pc:docChg chg="custSel modSld">
      <pc:chgData name="Peter Spáč" userId="2e8d26cd-55d7-4d78-8227-1866407259d9" providerId="ADAL" clId="{F9F8A547-7B27-4683-B692-5BEB2B9A25A3}" dt="2023-03-06T14:45:04.493" v="50" actId="1076"/>
      <pc:docMkLst>
        <pc:docMk/>
      </pc:docMkLst>
      <pc:sldChg chg="addSp modSp">
        <pc:chgData name="Peter Spáč" userId="2e8d26cd-55d7-4d78-8227-1866407259d9" providerId="ADAL" clId="{F9F8A547-7B27-4683-B692-5BEB2B9A25A3}" dt="2023-03-06T14:34:14.775" v="15" actId="122"/>
        <pc:sldMkLst>
          <pc:docMk/>
          <pc:sldMk cId="1808642851" sldId="270"/>
        </pc:sldMkLst>
        <pc:spChg chg="add mod">
          <ac:chgData name="Peter Spáč" userId="2e8d26cd-55d7-4d78-8227-1866407259d9" providerId="ADAL" clId="{F9F8A547-7B27-4683-B692-5BEB2B9A25A3}" dt="2023-03-06T14:34:14.775" v="15" actId="122"/>
          <ac:spMkLst>
            <pc:docMk/>
            <pc:sldMk cId="1808642851" sldId="270"/>
            <ac:spMk id="4" creationId="{F226ED54-4954-44C9-8DA0-458C2C93578C}"/>
          </ac:spMkLst>
        </pc:spChg>
      </pc:sldChg>
      <pc:sldChg chg="addSp delSp modSp">
        <pc:chgData name="Peter Spáč" userId="2e8d26cd-55d7-4d78-8227-1866407259d9" providerId="ADAL" clId="{F9F8A547-7B27-4683-B692-5BEB2B9A25A3}" dt="2023-03-06T14:36:15.054" v="34" actId="1076"/>
        <pc:sldMkLst>
          <pc:docMk/>
          <pc:sldMk cId="3128321019" sldId="274"/>
        </pc:sldMkLst>
        <pc:spChg chg="del">
          <ac:chgData name="Peter Spáč" userId="2e8d26cd-55d7-4d78-8227-1866407259d9" providerId="ADAL" clId="{F9F8A547-7B27-4683-B692-5BEB2B9A25A3}" dt="2023-03-06T14:35:09.987" v="17" actId="478"/>
          <ac:spMkLst>
            <pc:docMk/>
            <pc:sldMk cId="3128321019" sldId="274"/>
            <ac:spMk id="2" creationId="{BDB2C57B-F8F4-4E1B-823E-5FB17596EC69}"/>
          </ac:spMkLst>
        </pc:spChg>
        <pc:spChg chg="del">
          <ac:chgData name="Peter Spáč" userId="2e8d26cd-55d7-4d78-8227-1866407259d9" providerId="ADAL" clId="{F9F8A547-7B27-4683-B692-5BEB2B9A25A3}" dt="2023-03-06T14:35:08.473" v="16" actId="478"/>
          <ac:spMkLst>
            <pc:docMk/>
            <pc:sldMk cId="3128321019" sldId="274"/>
            <ac:spMk id="3" creationId="{13722B48-68C5-4ED6-BA1B-E783B201F6A9}"/>
          </ac:spMkLst>
        </pc:spChg>
        <pc:spChg chg="add del mod">
          <ac:chgData name="Peter Spáč" userId="2e8d26cd-55d7-4d78-8227-1866407259d9" providerId="ADAL" clId="{F9F8A547-7B27-4683-B692-5BEB2B9A25A3}" dt="2023-03-06T14:35:11.392" v="18" actId="478"/>
          <ac:spMkLst>
            <pc:docMk/>
            <pc:sldMk cId="3128321019" sldId="274"/>
            <ac:spMk id="5" creationId="{1A422522-ACD5-47FF-8AB8-233371D42487}"/>
          </ac:spMkLst>
        </pc:spChg>
        <pc:picChg chg="add del">
          <ac:chgData name="Peter Spáč" userId="2e8d26cd-55d7-4d78-8227-1866407259d9" providerId="ADAL" clId="{F9F8A547-7B27-4683-B692-5BEB2B9A25A3}" dt="2023-03-06T14:35:33.120" v="25"/>
          <ac:picMkLst>
            <pc:docMk/>
            <pc:sldMk cId="3128321019" sldId="274"/>
            <ac:picMk id="7" creationId="{1837A3F2-E9C6-472A-8B3A-1F82F266B506}"/>
          </ac:picMkLst>
        </pc:picChg>
        <pc:picChg chg="add del">
          <ac:chgData name="Peter Spáč" userId="2e8d26cd-55d7-4d78-8227-1866407259d9" providerId="ADAL" clId="{F9F8A547-7B27-4683-B692-5BEB2B9A25A3}" dt="2023-03-06T14:35:32.963" v="24"/>
          <ac:picMkLst>
            <pc:docMk/>
            <pc:sldMk cId="3128321019" sldId="274"/>
            <ac:picMk id="8" creationId="{833E6755-52DF-4967-9E80-24746E30A0E4}"/>
          </ac:picMkLst>
        </pc:picChg>
        <pc:picChg chg="add mod">
          <ac:chgData name="Peter Spáč" userId="2e8d26cd-55d7-4d78-8227-1866407259d9" providerId="ADAL" clId="{F9F8A547-7B27-4683-B692-5BEB2B9A25A3}" dt="2023-03-06T14:36:09.622" v="33" actId="14100"/>
          <ac:picMkLst>
            <pc:docMk/>
            <pc:sldMk cId="3128321019" sldId="274"/>
            <ac:picMk id="1026" creationId="{EB805486-8F7D-42DD-AC8C-EEE3D747E832}"/>
          </ac:picMkLst>
        </pc:picChg>
        <pc:picChg chg="add mod">
          <ac:chgData name="Peter Spáč" userId="2e8d26cd-55d7-4d78-8227-1866407259d9" providerId="ADAL" clId="{F9F8A547-7B27-4683-B692-5BEB2B9A25A3}" dt="2023-03-06T14:36:15.054" v="34" actId="1076"/>
          <ac:picMkLst>
            <pc:docMk/>
            <pc:sldMk cId="3128321019" sldId="274"/>
            <ac:picMk id="1028" creationId="{31473E92-E19D-46BF-9559-887207852275}"/>
          </ac:picMkLst>
        </pc:picChg>
      </pc:sldChg>
      <pc:sldChg chg="modSp">
        <pc:chgData name="Peter Spáč" userId="2e8d26cd-55d7-4d78-8227-1866407259d9" providerId="ADAL" clId="{F9F8A547-7B27-4683-B692-5BEB2B9A25A3}" dt="2023-03-06T14:43:30.383" v="41" actId="20577"/>
        <pc:sldMkLst>
          <pc:docMk/>
          <pc:sldMk cId="3653521919" sldId="283"/>
        </pc:sldMkLst>
        <pc:spChg chg="mod">
          <ac:chgData name="Peter Spáč" userId="2e8d26cd-55d7-4d78-8227-1866407259d9" providerId="ADAL" clId="{F9F8A547-7B27-4683-B692-5BEB2B9A25A3}" dt="2023-03-06T14:43:30.383" v="41" actId="20577"/>
          <ac:spMkLst>
            <pc:docMk/>
            <pc:sldMk cId="3653521919" sldId="283"/>
            <ac:spMk id="3" creationId="{13722B48-68C5-4ED6-BA1B-E783B201F6A9}"/>
          </ac:spMkLst>
        </pc:spChg>
      </pc:sldChg>
      <pc:sldChg chg="addSp modSp">
        <pc:chgData name="Peter Spáč" userId="2e8d26cd-55d7-4d78-8227-1866407259d9" providerId="ADAL" clId="{F9F8A547-7B27-4683-B692-5BEB2B9A25A3}" dt="2023-03-06T14:45:04.493" v="50" actId="1076"/>
        <pc:sldMkLst>
          <pc:docMk/>
          <pc:sldMk cId="3841949509" sldId="284"/>
        </pc:sldMkLst>
        <pc:cxnChg chg="add mod">
          <ac:chgData name="Peter Spáč" userId="2e8d26cd-55d7-4d78-8227-1866407259d9" providerId="ADAL" clId="{F9F8A547-7B27-4683-B692-5BEB2B9A25A3}" dt="2023-03-06T14:44:43.928" v="44"/>
          <ac:cxnSpMkLst>
            <pc:docMk/>
            <pc:sldMk cId="3841949509" sldId="284"/>
            <ac:cxnSpMk id="3" creationId="{A31CD19B-04DF-4E4D-8FBA-69D825E3F89A}"/>
          </ac:cxnSpMkLst>
        </pc:cxnChg>
        <pc:cxnChg chg="add mod">
          <ac:chgData name="Peter Spáč" userId="2e8d26cd-55d7-4d78-8227-1866407259d9" providerId="ADAL" clId="{F9F8A547-7B27-4683-B692-5BEB2B9A25A3}" dt="2023-03-06T14:44:57.214" v="46" actId="1076"/>
          <ac:cxnSpMkLst>
            <pc:docMk/>
            <pc:sldMk cId="3841949509" sldId="284"/>
            <ac:cxnSpMk id="5" creationId="{CF298F17-DD8D-4950-AF3C-AF8F327E76B2}"/>
          </ac:cxnSpMkLst>
        </pc:cxnChg>
        <pc:cxnChg chg="add mod">
          <ac:chgData name="Peter Spáč" userId="2e8d26cd-55d7-4d78-8227-1866407259d9" providerId="ADAL" clId="{F9F8A547-7B27-4683-B692-5BEB2B9A25A3}" dt="2023-03-06T14:45:01.086" v="48" actId="1076"/>
          <ac:cxnSpMkLst>
            <pc:docMk/>
            <pc:sldMk cId="3841949509" sldId="284"/>
            <ac:cxnSpMk id="6" creationId="{9A45F0FC-DFA1-48D4-86E6-929AA804DC54}"/>
          </ac:cxnSpMkLst>
        </pc:cxnChg>
        <pc:cxnChg chg="add mod">
          <ac:chgData name="Peter Spáč" userId="2e8d26cd-55d7-4d78-8227-1866407259d9" providerId="ADAL" clId="{F9F8A547-7B27-4683-B692-5BEB2B9A25A3}" dt="2023-03-06T14:45:04.493" v="50" actId="1076"/>
          <ac:cxnSpMkLst>
            <pc:docMk/>
            <pc:sldMk cId="3841949509" sldId="284"/>
            <ac:cxnSpMk id="7" creationId="{4124A26E-A1A6-4692-889E-9EBB4A51EEF9}"/>
          </ac:cxnSpMkLst>
        </pc:cxnChg>
      </pc:sldChg>
      <pc:sldChg chg="modSp">
        <pc:chgData name="Peter Spáč" userId="2e8d26cd-55d7-4d78-8227-1866407259d9" providerId="ADAL" clId="{F9F8A547-7B27-4683-B692-5BEB2B9A25A3}" dt="2023-03-06T14:40:07.970" v="37" actId="113"/>
        <pc:sldMkLst>
          <pc:docMk/>
          <pc:sldMk cId="2338980389" sldId="287"/>
        </pc:sldMkLst>
        <pc:spChg chg="mod">
          <ac:chgData name="Peter Spáč" userId="2e8d26cd-55d7-4d78-8227-1866407259d9" providerId="ADAL" clId="{F9F8A547-7B27-4683-B692-5BEB2B9A25A3}" dt="2023-03-06T14:40:07.970" v="37" actId="113"/>
          <ac:spMkLst>
            <pc:docMk/>
            <pc:sldMk cId="2338980389" sldId="287"/>
            <ac:spMk id="3" creationId="{B1E95765-C6C6-4AB7-82AF-2E9B5F9D3599}"/>
          </ac:spMkLst>
        </pc:spChg>
      </pc:sldChg>
    </pc:docChg>
  </pc:docChgLst>
  <pc:docChgLst>
    <pc:chgData name="Peter" userId="2e8d26cd-55d7-4d78-8227-1866407259d9" providerId="ADAL" clId="{9761626D-3CE4-48BD-85F3-ED0A9A6B5CE7}"/>
    <pc:docChg chg="undo redo custSel addSld delSld modSld">
      <pc:chgData name="Peter" userId="2e8d26cd-55d7-4d78-8227-1866407259d9" providerId="ADAL" clId="{9761626D-3CE4-48BD-85F3-ED0A9A6B5CE7}" dt="2023-02-19T15:03:10.086" v="7715" actId="20577"/>
      <pc:docMkLst>
        <pc:docMk/>
      </pc:docMkLst>
      <pc:sldChg chg="modSp mod">
        <pc:chgData name="Peter" userId="2e8d26cd-55d7-4d78-8227-1866407259d9" providerId="ADAL" clId="{9761626D-3CE4-48BD-85F3-ED0A9A6B5CE7}" dt="2023-02-18T09:41:38.337" v="34" actId="403"/>
        <pc:sldMkLst>
          <pc:docMk/>
          <pc:sldMk cId="1027643764" sldId="256"/>
        </pc:sldMkLst>
        <pc:spChg chg="mod">
          <ac:chgData name="Peter" userId="2e8d26cd-55d7-4d78-8227-1866407259d9" providerId="ADAL" clId="{9761626D-3CE4-48BD-85F3-ED0A9A6B5CE7}" dt="2023-02-18T09:41:38.337" v="34" actId="403"/>
          <ac:spMkLst>
            <pc:docMk/>
            <pc:sldMk cId="1027643764" sldId="256"/>
            <ac:spMk id="2" creationId="{5322FCA0-685B-4E24-A883-71AECD3EB19B}"/>
          </ac:spMkLst>
        </pc:spChg>
        <pc:spChg chg="mod">
          <ac:chgData name="Peter" userId="2e8d26cd-55d7-4d78-8227-1866407259d9" providerId="ADAL" clId="{9761626D-3CE4-48BD-85F3-ED0A9A6B5CE7}" dt="2023-02-18T09:41:29.100" v="31"/>
          <ac:spMkLst>
            <pc:docMk/>
            <pc:sldMk cId="1027643764" sldId="256"/>
            <ac:spMk id="3" creationId="{1E89A035-1AFB-434B-AAD1-3F6DAD12F85A}"/>
          </ac:spMkLst>
        </pc:spChg>
      </pc:sldChg>
      <pc:sldChg chg="modSp mod">
        <pc:chgData name="Peter" userId="2e8d26cd-55d7-4d78-8227-1866407259d9" providerId="ADAL" clId="{9761626D-3CE4-48BD-85F3-ED0A9A6B5CE7}" dt="2023-02-18T09:47:03.300" v="318" actId="20577"/>
        <pc:sldMkLst>
          <pc:docMk/>
          <pc:sldMk cId="3097774840" sldId="257"/>
        </pc:sldMkLst>
        <pc:spChg chg="mod">
          <ac:chgData name="Peter" userId="2e8d26cd-55d7-4d78-8227-1866407259d9" providerId="ADAL" clId="{9761626D-3CE4-48BD-85F3-ED0A9A6B5CE7}" dt="2023-02-18T09:47:03.300" v="318" actId="20577"/>
          <ac:spMkLst>
            <pc:docMk/>
            <pc:sldMk cId="3097774840" sldId="257"/>
            <ac:spMk id="3" creationId="{22994443-51B6-42E3-A8DB-20D1FEFD89F3}"/>
          </ac:spMkLst>
        </pc:spChg>
      </pc:sldChg>
    </pc:docChg>
  </pc:docChgLst>
  <pc:docChgLst>
    <pc:chgData name="Peter" userId="2e8d26cd-55d7-4d78-8227-1866407259d9" providerId="ADAL" clId="{CACFC577-CC41-4CD6-83E2-7DE5841FF708}"/>
    <pc:docChg chg="undo custSel addSld delSld modSld">
      <pc:chgData name="Peter" userId="2e8d26cd-55d7-4d78-8227-1866407259d9" providerId="ADAL" clId="{CACFC577-CC41-4CD6-83E2-7DE5841FF708}" dt="2023-03-10T21:26:10.014" v="32" actId="47"/>
      <pc:docMkLst>
        <pc:docMk/>
      </pc:docMkLst>
      <pc:sldChg chg="modSp modAnim">
        <pc:chgData name="Peter" userId="2e8d26cd-55d7-4d78-8227-1866407259d9" providerId="ADAL" clId="{CACFC577-CC41-4CD6-83E2-7DE5841FF708}" dt="2023-03-10T21:25:28.013" v="12"/>
        <pc:sldMkLst>
          <pc:docMk/>
          <pc:sldMk cId="571096204" sldId="259"/>
        </pc:sldMkLst>
        <pc:picChg chg="mod">
          <ac:chgData name="Peter" userId="2e8d26cd-55d7-4d78-8227-1866407259d9" providerId="ADAL" clId="{CACFC577-CC41-4CD6-83E2-7DE5841FF708}" dt="2023-03-10T21:25:22.177" v="6" actId="14100"/>
          <ac:picMkLst>
            <pc:docMk/>
            <pc:sldMk cId="571096204" sldId="259"/>
            <ac:picMk id="1026" creationId="{9F742795-88A9-43D0-918F-9F9ED3F00F9A}"/>
          </ac:picMkLst>
        </pc:picChg>
        <pc:picChg chg="mod">
          <ac:chgData name="Peter" userId="2e8d26cd-55d7-4d78-8227-1866407259d9" providerId="ADAL" clId="{CACFC577-CC41-4CD6-83E2-7DE5841FF708}" dt="2023-03-10T21:25:19.033" v="5" actId="14100"/>
          <ac:picMkLst>
            <pc:docMk/>
            <pc:sldMk cId="571096204" sldId="259"/>
            <ac:picMk id="1028" creationId="{A96AFC93-C5FF-434B-AE56-FA899E3A9861}"/>
          </ac:picMkLst>
        </pc:picChg>
        <pc:picChg chg="mod">
          <ac:chgData name="Peter" userId="2e8d26cd-55d7-4d78-8227-1866407259d9" providerId="ADAL" clId="{CACFC577-CC41-4CD6-83E2-7DE5841FF708}" dt="2023-03-10T21:25:13.928" v="2" actId="14100"/>
          <ac:picMkLst>
            <pc:docMk/>
            <pc:sldMk cId="571096204" sldId="259"/>
            <ac:picMk id="1030" creationId="{C8EBE290-E213-4D25-9220-69767378014B}"/>
          </ac:picMkLst>
        </pc:picChg>
      </pc:sldChg>
      <pc:sldChg chg="del">
        <pc:chgData name="Peter" userId="2e8d26cd-55d7-4d78-8227-1866407259d9" providerId="ADAL" clId="{CACFC577-CC41-4CD6-83E2-7DE5841FF708}" dt="2023-03-10T21:25:32.622" v="13" actId="47"/>
        <pc:sldMkLst>
          <pc:docMk/>
          <pc:sldMk cId="610067184" sldId="263"/>
        </pc:sldMkLst>
      </pc:sldChg>
      <pc:sldChg chg="del">
        <pc:chgData name="Peter" userId="2e8d26cd-55d7-4d78-8227-1866407259d9" providerId="ADAL" clId="{CACFC577-CC41-4CD6-83E2-7DE5841FF708}" dt="2023-03-10T21:25:33.279" v="14" actId="47"/>
        <pc:sldMkLst>
          <pc:docMk/>
          <pc:sldMk cId="2093768034" sldId="265"/>
        </pc:sldMkLst>
      </pc:sldChg>
      <pc:sldChg chg="modTransition">
        <pc:chgData name="Peter" userId="2e8d26cd-55d7-4d78-8227-1866407259d9" providerId="ADAL" clId="{CACFC577-CC41-4CD6-83E2-7DE5841FF708}" dt="2023-03-10T21:25:37.560" v="15"/>
        <pc:sldMkLst>
          <pc:docMk/>
          <pc:sldMk cId="1586959173" sldId="266"/>
        </pc:sldMkLst>
      </pc:sldChg>
      <pc:sldChg chg="del">
        <pc:chgData name="Peter" userId="2e8d26cd-55d7-4d78-8227-1866407259d9" providerId="ADAL" clId="{CACFC577-CC41-4CD6-83E2-7DE5841FF708}" dt="2023-03-10T21:25:48.383" v="26" actId="47"/>
        <pc:sldMkLst>
          <pc:docMk/>
          <pc:sldMk cId="3014463972" sldId="272"/>
        </pc:sldMkLst>
      </pc:sldChg>
      <pc:sldChg chg="modAnim">
        <pc:chgData name="Peter" userId="2e8d26cd-55d7-4d78-8227-1866407259d9" providerId="ADAL" clId="{CACFC577-CC41-4CD6-83E2-7DE5841FF708}" dt="2023-03-10T21:25:43.849" v="25"/>
        <pc:sldMkLst>
          <pc:docMk/>
          <pc:sldMk cId="4259585650" sldId="275"/>
        </pc:sldMkLst>
      </pc:sldChg>
      <pc:sldChg chg="add del modAnim">
        <pc:chgData name="Peter" userId="2e8d26cd-55d7-4d78-8227-1866407259d9" providerId="ADAL" clId="{CACFC577-CC41-4CD6-83E2-7DE5841FF708}" dt="2023-03-10T21:26:01.901" v="31" actId="47"/>
        <pc:sldMkLst>
          <pc:docMk/>
          <pc:sldMk cId="3071850754" sldId="279"/>
        </pc:sldMkLst>
      </pc:sldChg>
      <pc:sldChg chg="del">
        <pc:chgData name="Peter" userId="2e8d26cd-55d7-4d78-8227-1866407259d9" providerId="ADAL" clId="{CACFC577-CC41-4CD6-83E2-7DE5841FF708}" dt="2023-03-10T21:26:10.014" v="32" actId="47"/>
        <pc:sldMkLst>
          <pc:docMk/>
          <pc:sldMk cId="209042193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10. 3. 2023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and Social Research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GB" dirty="0"/>
              <a:t>PMC</a:t>
            </a:r>
            <a:r>
              <a:rPr lang="en-US" dirty="0"/>
              <a:t>b1005 Basics in social research methodology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Individuals or aggregates</a:t>
            </a:r>
            <a:r>
              <a:rPr lang="sk-SK"/>
              <a:t>?</a:t>
            </a:r>
            <a:r>
              <a:rPr lang="en-GB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Difference between what we observe and what we study</a:t>
            </a:r>
          </a:p>
          <a:p>
            <a:endParaRPr lang="en-GB" dirty="0"/>
          </a:p>
          <a:p>
            <a:r>
              <a:rPr lang="en-GB" dirty="0"/>
              <a:t>Ambition to find social regularities</a:t>
            </a:r>
          </a:p>
          <a:p>
            <a:endParaRPr lang="en-GB" dirty="0"/>
          </a:p>
          <a:p>
            <a:r>
              <a:rPr lang="en-GB" dirty="0"/>
              <a:t>Ambition is not to understand every human being’s behaviour</a:t>
            </a:r>
          </a:p>
          <a:p>
            <a:endParaRPr lang="en-GB" dirty="0"/>
          </a:p>
          <a:p>
            <a:r>
              <a:rPr lang="en-GB" dirty="0"/>
              <a:t>This brings us back to theories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90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systematic explanation for the observations that relate to a particular aspect of life (Babbie)</a:t>
            </a:r>
            <a:endParaRPr lang="en-GB" dirty="0"/>
          </a:p>
          <a:p>
            <a:endParaRPr lang="en-GB" dirty="0"/>
          </a:p>
          <a:p>
            <a:r>
              <a:rPr lang="en-GB" dirty="0"/>
              <a:t>A theory about a substantive issue or phenomenon; its function is to describe and explain (Punch)</a:t>
            </a:r>
          </a:p>
          <a:p>
            <a:endParaRPr lang="en-GB" dirty="0"/>
          </a:p>
          <a:p>
            <a:r>
              <a:rPr lang="en-GB" dirty="0"/>
              <a:t>General statement that describes and explains causes and effects of phenomena (Van </a:t>
            </a:r>
            <a:r>
              <a:rPr lang="en-GB" dirty="0" err="1"/>
              <a:t>Evera</a:t>
            </a:r>
            <a:r>
              <a:rPr lang="en-GB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90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5741">
            <a:off x="1857080" y="2640733"/>
            <a:ext cx="3350443" cy="11996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Laws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CEA18DA-EDF3-4EE0-BB37-18B636E47D16}"/>
              </a:ext>
            </a:extLst>
          </p:cNvPr>
          <p:cNvSpPr txBox="1">
            <a:spLocks/>
          </p:cNvSpPr>
          <p:nvPr/>
        </p:nvSpPr>
        <p:spPr>
          <a:xfrm rot="606018">
            <a:off x="7024541" y="5074880"/>
            <a:ext cx="3350443" cy="119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Hypotheses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0D12C37-4C48-4FDC-B34C-CC3B93ED4569}"/>
              </a:ext>
            </a:extLst>
          </p:cNvPr>
          <p:cNvSpPr txBox="1">
            <a:spLocks/>
          </p:cNvSpPr>
          <p:nvPr/>
        </p:nvSpPr>
        <p:spPr>
          <a:xfrm rot="21178920">
            <a:off x="1894261" y="5132357"/>
            <a:ext cx="3350443" cy="119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Explanation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78A2413-22DD-4EAD-86A8-6BB558F10456}"/>
              </a:ext>
            </a:extLst>
          </p:cNvPr>
          <p:cNvSpPr txBox="1">
            <a:spLocks/>
          </p:cNvSpPr>
          <p:nvPr/>
        </p:nvSpPr>
        <p:spPr>
          <a:xfrm rot="280530">
            <a:off x="6947299" y="2503849"/>
            <a:ext cx="3350443" cy="119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Variables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B4EFE9A-EDFC-4F5D-AEA9-5D9593A092CE}"/>
              </a:ext>
            </a:extLst>
          </p:cNvPr>
          <p:cNvCxnSpPr>
            <a:cxnSpLocks/>
          </p:cNvCxnSpPr>
          <p:nvPr/>
        </p:nvCxnSpPr>
        <p:spPr>
          <a:xfrm flipH="1" flipV="1">
            <a:off x="2801447" y="3240538"/>
            <a:ext cx="959848" cy="18405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5264412-0C49-4B95-A0E2-CE2B9E08A601}"/>
              </a:ext>
            </a:extLst>
          </p:cNvPr>
          <p:cNvCxnSpPr>
            <a:cxnSpLocks/>
          </p:cNvCxnSpPr>
          <p:nvPr/>
        </p:nvCxnSpPr>
        <p:spPr>
          <a:xfrm flipV="1">
            <a:off x="3851664" y="5081048"/>
            <a:ext cx="3093649" cy="197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BFEE474-ACB5-48AA-97D0-4F465956A378}"/>
              </a:ext>
            </a:extLst>
          </p:cNvPr>
          <p:cNvCxnSpPr>
            <a:cxnSpLocks/>
          </p:cNvCxnSpPr>
          <p:nvPr/>
        </p:nvCxnSpPr>
        <p:spPr>
          <a:xfrm>
            <a:off x="2884602" y="3103655"/>
            <a:ext cx="4001963" cy="18999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AE2B7B2-FADF-4960-964F-D0B245FFB753}"/>
              </a:ext>
            </a:extLst>
          </p:cNvPr>
          <p:cNvCxnSpPr>
            <a:cxnSpLocks/>
          </p:cNvCxnSpPr>
          <p:nvPr/>
        </p:nvCxnSpPr>
        <p:spPr>
          <a:xfrm>
            <a:off x="2867185" y="2933721"/>
            <a:ext cx="4100794" cy="750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371F01-7595-4084-8734-E0B880D013D8}"/>
              </a:ext>
            </a:extLst>
          </p:cNvPr>
          <p:cNvCxnSpPr>
            <a:cxnSpLocks/>
          </p:cNvCxnSpPr>
          <p:nvPr/>
        </p:nvCxnSpPr>
        <p:spPr>
          <a:xfrm flipV="1">
            <a:off x="7033717" y="2856322"/>
            <a:ext cx="63997" cy="1980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C9C10BC-830B-4FDD-A139-8D46DF8E9D53}"/>
              </a:ext>
            </a:extLst>
          </p:cNvPr>
          <p:cNvCxnSpPr>
            <a:cxnSpLocks/>
          </p:cNvCxnSpPr>
          <p:nvPr/>
        </p:nvCxnSpPr>
        <p:spPr>
          <a:xfrm flipV="1">
            <a:off x="3205113" y="3008723"/>
            <a:ext cx="3762866" cy="2072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8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sz="4000" i="1" dirty="0"/>
              <a:t>‘Nothing more than a set of connected </a:t>
            </a:r>
          </a:p>
          <a:p>
            <a:pPr marL="0" indent="0" algn="ctr">
              <a:buNone/>
            </a:pPr>
            <a:r>
              <a:rPr lang="en-GB" sz="4000" i="1" dirty="0"/>
              <a:t>causal laws or hypotheses’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dirty="0"/>
              <a:t>Van </a:t>
            </a:r>
            <a:r>
              <a:rPr lang="en-GB" dirty="0" err="1"/>
              <a:t>Evera</a:t>
            </a:r>
            <a:r>
              <a:rPr lang="en-GB" dirty="0"/>
              <a:t> 2000, p. 12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226ED54-4954-44C9-8DA0-458C2C93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64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elements we use in science</a:t>
            </a:r>
          </a:p>
          <a:p>
            <a:endParaRPr lang="en-GB" dirty="0"/>
          </a:p>
          <a:p>
            <a:r>
              <a:rPr lang="en-GB" dirty="0"/>
              <a:t>Sets of attributes</a:t>
            </a:r>
          </a:p>
          <a:p>
            <a:endParaRPr lang="en-GB" dirty="0"/>
          </a:p>
          <a:p>
            <a:r>
              <a:rPr lang="en-GB" dirty="0"/>
              <a:t>Their values are likely to vary (vs constants)</a:t>
            </a:r>
          </a:p>
          <a:p>
            <a:endParaRPr lang="en-GB" dirty="0"/>
          </a:p>
          <a:p>
            <a:r>
              <a:rPr lang="en-GB" dirty="0"/>
              <a:t>Unlimited number of examples</a:t>
            </a:r>
          </a:p>
          <a:p>
            <a:pPr lvl="1"/>
            <a:r>
              <a:rPr lang="en-GB" dirty="0"/>
              <a:t>Age, partisan affiliation, unemployment rate, eye colour, e-mail address, Olympic medals, temperature, speed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45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Important to distinguish</a:t>
            </a:r>
          </a:p>
          <a:p>
            <a:endParaRPr lang="en-GB" dirty="0"/>
          </a:p>
          <a:p>
            <a:r>
              <a:rPr lang="en-GB" b="1" dirty="0"/>
              <a:t>Independent variable</a:t>
            </a:r>
          </a:p>
          <a:p>
            <a:pPr lvl="1"/>
            <a:r>
              <a:rPr lang="en-GB" dirty="0"/>
              <a:t>The expected cause within a causal relationship we analyse</a:t>
            </a:r>
          </a:p>
          <a:p>
            <a:pPr lvl="1"/>
            <a:r>
              <a:rPr lang="en-GB" dirty="0"/>
              <a:t>Also called explanatory (they explain an outcome)</a:t>
            </a:r>
          </a:p>
          <a:p>
            <a:endParaRPr lang="en-GB" dirty="0"/>
          </a:p>
          <a:p>
            <a:r>
              <a:rPr lang="en-GB" b="1" dirty="0"/>
              <a:t>Dependent variable</a:t>
            </a:r>
          </a:p>
          <a:p>
            <a:pPr lvl="1"/>
            <a:r>
              <a:rPr lang="en-GB" dirty="0"/>
              <a:t>The expected consequence within a causal relationship we analyse</a:t>
            </a:r>
          </a:p>
          <a:p>
            <a:pPr lvl="1"/>
            <a:r>
              <a:rPr lang="en-GB" dirty="0"/>
              <a:t>Also called response/outcome variable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42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the independent </a:t>
            </a:r>
            <a:r>
              <a:rPr lang="en-GB" dirty="0">
                <a:solidFill>
                  <a:srgbClr val="00B0F0"/>
                </a:solidFill>
              </a:rPr>
              <a:t>(IV)</a:t>
            </a:r>
            <a:r>
              <a:rPr lang="en-GB" dirty="0"/>
              <a:t> and dependent </a:t>
            </a:r>
            <a:r>
              <a:rPr lang="en-GB" dirty="0">
                <a:solidFill>
                  <a:srgbClr val="FF0000"/>
                </a:solidFill>
              </a:rPr>
              <a:t>(DV)</a:t>
            </a:r>
            <a:r>
              <a:rPr lang="en-GB" dirty="0"/>
              <a:t> variables</a:t>
            </a:r>
          </a:p>
          <a:p>
            <a:endParaRPr lang="en-GB" dirty="0"/>
          </a:p>
          <a:p>
            <a:r>
              <a:rPr lang="en-US" i="1" dirty="0"/>
              <a:t>There's no </a:t>
            </a:r>
            <a:r>
              <a:rPr lang="en-US" i="1" dirty="0">
                <a:solidFill>
                  <a:srgbClr val="FF0000"/>
                </a:solidFill>
              </a:rPr>
              <a:t>smoke</a:t>
            </a:r>
            <a:r>
              <a:rPr lang="en-US" i="1" dirty="0"/>
              <a:t> without </a:t>
            </a:r>
            <a:r>
              <a:rPr lang="en-US" i="1" dirty="0">
                <a:solidFill>
                  <a:srgbClr val="00B0F0"/>
                </a:solidFill>
              </a:rPr>
              <a:t>fire</a:t>
            </a:r>
          </a:p>
          <a:p>
            <a:endParaRPr lang="en-US" i="1" dirty="0"/>
          </a:p>
          <a:p>
            <a:r>
              <a:rPr lang="en-US" i="1" dirty="0"/>
              <a:t>Higher </a:t>
            </a:r>
            <a:r>
              <a:rPr lang="en-US" i="1" dirty="0">
                <a:solidFill>
                  <a:srgbClr val="00B0F0"/>
                </a:solidFill>
              </a:rPr>
              <a:t>unemployment</a:t>
            </a:r>
            <a:r>
              <a:rPr lang="en-US" i="1" dirty="0"/>
              <a:t> reduces </a:t>
            </a:r>
            <a:r>
              <a:rPr lang="en-US" i="1" dirty="0">
                <a:solidFill>
                  <a:srgbClr val="FF0000"/>
                </a:solidFill>
              </a:rPr>
              <a:t>political trust</a:t>
            </a:r>
            <a:r>
              <a:rPr lang="en-US" i="1" dirty="0"/>
              <a:t> towards elites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00B0F0"/>
                </a:solidFill>
              </a:rPr>
              <a:t>Attending lectures</a:t>
            </a:r>
            <a:r>
              <a:rPr lang="en-US" i="1" dirty="0"/>
              <a:t> leads to better </a:t>
            </a:r>
            <a:r>
              <a:rPr lang="en-US" i="1" dirty="0">
                <a:solidFill>
                  <a:srgbClr val="FF0000"/>
                </a:solidFill>
              </a:rPr>
              <a:t>score in the final exam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Other types of variables</a:t>
            </a:r>
          </a:p>
          <a:p>
            <a:endParaRPr lang="en-GB" dirty="0"/>
          </a:p>
          <a:p>
            <a:r>
              <a:rPr lang="en-GB" dirty="0"/>
              <a:t>Intervening variable</a:t>
            </a:r>
          </a:p>
          <a:p>
            <a:pPr lvl="1"/>
            <a:r>
              <a:rPr lang="en-GB" dirty="0"/>
              <a:t>Placed between IV and DV</a:t>
            </a:r>
          </a:p>
          <a:p>
            <a:pPr lvl="1"/>
            <a:r>
              <a:rPr lang="en-GB" dirty="0"/>
              <a:t>Eating a lot of sugar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toothache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more intense mouth hygiene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Condition variable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Affects the size of effect the IV has on DV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Rising unemployment (IV) decreases trust towards elites (DV) but only if the state does not offer 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substantial social benefits to the unemployed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77B4C4-1D4B-402F-AF85-457EF763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64" y="180765"/>
            <a:ext cx="364858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t check: Sunflowers do not face each other in cloudy weather">
            <a:extLst>
              <a:ext uri="{FF2B5EF4-FFF2-40B4-BE49-F238E27FC236}">
                <a16:creationId xmlns:a16="http://schemas.microsoft.com/office/drawing/2014/main" id="{EB805486-8F7D-42DD-AC8C-EEE3D747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5" y="1218224"/>
            <a:ext cx="5392615" cy="359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flower Rain And Sunshine Photograph by Matt Taylor - Fine Art America">
            <a:extLst>
              <a:ext uri="{FF2B5EF4-FFF2-40B4-BE49-F238E27FC236}">
                <a16:creationId xmlns:a16="http://schemas.microsoft.com/office/drawing/2014/main" id="{31473E92-E19D-46BF-9559-88720785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36" y="1217734"/>
            <a:ext cx="5990979" cy="35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2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relationships of variables based on logic of causes and consequences</a:t>
            </a:r>
          </a:p>
          <a:p>
            <a:endParaRPr lang="en-GB" dirty="0"/>
          </a:p>
          <a:p>
            <a:r>
              <a:rPr lang="en-GB" dirty="0"/>
              <a:t>Criteria:</a:t>
            </a:r>
          </a:p>
          <a:p>
            <a:pPr lvl="1"/>
            <a:r>
              <a:rPr lang="en-GB" dirty="0"/>
              <a:t>Association</a:t>
            </a:r>
          </a:p>
          <a:p>
            <a:pPr lvl="1"/>
            <a:r>
              <a:rPr lang="en-GB" dirty="0"/>
              <a:t>Time order</a:t>
            </a:r>
          </a:p>
          <a:p>
            <a:pPr lvl="1"/>
            <a:r>
              <a:rPr lang="en-GB" dirty="0"/>
              <a:t>No spuriousness</a:t>
            </a:r>
          </a:p>
          <a:p>
            <a:endParaRPr lang="en-GB" dirty="0"/>
          </a:p>
          <a:p>
            <a:r>
              <a:rPr lang="en-GB" dirty="0"/>
              <a:t>Causal effect – how a change in IV affects the value of DV</a:t>
            </a:r>
          </a:p>
          <a:p>
            <a:r>
              <a:rPr lang="en-GB" dirty="0"/>
              <a:t>Causal mechanism – explanation of the causal effect</a:t>
            </a:r>
          </a:p>
        </p:txBody>
      </p:sp>
    </p:spTree>
    <p:extLst>
      <p:ext uri="{BB962C8B-B14F-4D97-AF65-F5344CB8AC3E}">
        <p14:creationId xmlns:p14="http://schemas.microsoft.com/office/powerpoint/2010/main" val="237380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en-GB" dirty="0"/>
              <a:t>Role of  theory</a:t>
            </a:r>
          </a:p>
          <a:p>
            <a:endParaRPr lang="en-GB" dirty="0"/>
          </a:p>
          <a:p>
            <a:r>
              <a:rPr lang="en-GB" dirty="0"/>
              <a:t>Inductive and deductive research</a:t>
            </a:r>
          </a:p>
          <a:p>
            <a:endParaRPr lang="en-GB" dirty="0"/>
          </a:p>
          <a:p>
            <a:r>
              <a:rPr lang="en-GB" dirty="0"/>
              <a:t>Causality</a:t>
            </a:r>
          </a:p>
          <a:p>
            <a:endParaRPr lang="en-GB" dirty="0"/>
          </a:p>
          <a:p>
            <a:r>
              <a:rPr lang="en-GB" dirty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Causality</a:t>
            </a:r>
          </a:p>
        </p:txBody>
      </p:sp>
      <p:pic>
        <p:nvPicPr>
          <p:cNvPr id="5122" name="Picture 2" descr="Yes, You Can Boil Water at Room Temperature. Here's How | WIRED">
            <a:extLst>
              <a:ext uri="{FF2B5EF4-FFF2-40B4-BE49-F238E27FC236}">
                <a16:creationId xmlns:a16="http://schemas.microsoft.com/office/drawing/2014/main" id="{4941E88F-43D4-4782-A5F9-184327B2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58" y="162447"/>
            <a:ext cx="5745967" cy="2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y There's Tooth Pain When Eating Sweets - Sunrise Dentistry">
            <a:extLst>
              <a:ext uri="{FF2B5EF4-FFF2-40B4-BE49-F238E27FC236}">
                <a16:creationId xmlns:a16="http://schemas.microsoft.com/office/drawing/2014/main" id="{3C53EAF2-0021-4536-B9AF-F0A7E65F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5" y="3331425"/>
            <a:ext cx="5557887" cy="31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emium Photo | Night business work sleep and businessman sleeping at desk  with computer in dark office at a corporate company tired african manager  or employee with burnout taking a nap while">
            <a:extLst>
              <a:ext uri="{FF2B5EF4-FFF2-40B4-BE49-F238E27FC236}">
                <a16:creationId xmlns:a16="http://schemas.microsoft.com/office/drawing/2014/main" id="{C3FCC84B-F916-4C11-B447-25EF0F1E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3" y="3331425"/>
            <a:ext cx="5061506" cy="31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5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good theory?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Large explanatory power</a:t>
            </a:r>
          </a:p>
          <a:p>
            <a:pPr lvl="1"/>
            <a:r>
              <a:rPr lang="en-GB" dirty="0"/>
              <a:t>Large effect of IV on DV</a:t>
            </a:r>
          </a:p>
          <a:p>
            <a:pPr lvl="1"/>
            <a:r>
              <a:rPr lang="en-GB" dirty="0"/>
              <a:t>Less restrictions concerning conditions of the causal effect</a:t>
            </a:r>
          </a:p>
          <a:p>
            <a:endParaRPr lang="en-GB" dirty="0"/>
          </a:p>
          <a:p>
            <a:r>
              <a:rPr lang="en-GB" b="1" dirty="0"/>
              <a:t>Parsimonious theory</a:t>
            </a:r>
          </a:p>
          <a:p>
            <a:pPr lvl="1"/>
            <a:r>
              <a:rPr lang="en-GB" dirty="0"/>
              <a:t>Uses small number of variables to explain the effect</a:t>
            </a:r>
          </a:p>
          <a:p>
            <a:endParaRPr lang="en-GB" dirty="0"/>
          </a:p>
          <a:p>
            <a:r>
              <a:rPr lang="en-GB" dirty="0"/>
              <a:t>Friends or enemies?</a:t>
            </a:r>
          </a:p>
        </p:txBody>
      </p:sp>
    </p:spTree>
    <p:extLst>
      <p:ext uri="{BB962C8B-B14F-4D97-AF65-F5344CB8AC3E}">
        <p14:creationId xmlns:p14="http://schemas.microsoft.com/office/powerpoint/2010/main" val="148049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ltrasound Animal Challenge 4 – Butterfly Sign">
            <a:extLst>
              <a:ext uri="{FF2B5EF4-FFF2-40B4-BE49-F238E27FC236}">
                <a16:creationId xmlns:a16="http://schemas.microsoft.com/office/drawing/2014/main" id="{BCD0D5B0-0AFF-4693-B7AE-61E823D6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45" y="122549"/>
            <a:ext cx="2207787" cy="20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good theory?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Satisfying and clearly framed</a:t>
            </a:r>
          </a:p>
          <a:p>
            <a:pPr lvl="1"/>
            <a:r>
              <a:rPr lang="en-GB" dirty="0"/>
              <a:t>Satisfies peoples’ curiosity</a:t>
            </a:r>
          </a:p>
          <a:p>
            <a:pPr lvl="1"/>
            <a:r>
              <a:rPr lang="en-GB" dirty="0"/>
              <a:t>Does not point to a familiar cause</a:t>
            </a:r>
          </a:p>
          <a:p>
            <a:pPr lvl="1"/>
            <a:r>
              <a:rPr lang="en-GB" i="1" dirty="0"/>
              <a:t>We lost the match because we scored less points</a:t>
            </a:r>
          </a:p>
          <a:p>
            <a:pPr lvl="1"/>
            <a:r>
              <a:rPr lang="en-GB" i="1" dirty="0"/>
              <a:t>I won the Nobel prize because the Nobel Committee decided so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Describes the effect in a clear and transparent way</a:t>
            </a:r>
          </a:p>
          <a:p>
            <a:pPr lvl="1"/>
            <a:r>
              <a:rPr lang="en-GB" i="1" dirty="0"/>
              <a:t>Campaigns affect voting behaviour</a:t>
            </a:r>
          </a:p>
          <a:p>
            <a:pPr lvl="1"/>
            <a:r>
              <a:rPr lang="en-GB" i="1" dirty="0"/>
              <a:t>Waking up early prolongs life</a:t>
            </a:r>
          </a:p>
          <a:p>
            <a:pPr lvl="1"/>
            <a:endParaRPr lang="en-GB" dirty="0"/>
          </a:p>
        </p:txBody>
      </p:sp>
      <p:pic>
        <p:nvPicPr>
          <p:cNvPr id="1026" name="Picture 2" descr="Caterpillar To Butterfly Process: Is A Caterpillar The Same As A Butterfly?">
            <a:extLst>
              <a:ext uri="{FF2B5EF4-FFF2-40B4-BE49-F238E27FC236}">
                <a16:creationId xmlns:a16="http://schemas.microsoft.com/office/drawing/2014/main" id="{55D4C0E7-ABC5-4943-BBD6-167D8422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40" y="122549"/>
            <a:ext cx="2051105" cy="20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2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BB819-9FA0-458C-8947-C01C8AE4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good theory?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95765-C6C6-4AB7-82AF-2E9B5F9D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Falsifiable</a:t>
            </a:r>
          </a:p>
          <a:p>
            <a:pPr lvl="1"/>
            <a:r>
              <a:rPr lang="en-GB" dirty="0"/>
              <a:t>There are (potential) data to test the theory</a:t>
            </a:r>
          </a:p>
          <a:p>
            <a:pPr lvl="1"/>
            <a:r>
              <a:rPr lang="en-GB" dirty="0"/>
              <a:t>No ability to test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no</a:t>
            </a:r>
            <a:r>
              <a:rPr lang="en-GB" dirty="0"/>
              <a:t> scientific theory</a:t>
            </a:r>
          </a:p>
          <a:p>
            <a:endParaRPr lang="en-GB" dirty="0"/>
          </a:p>
          <a:p>
            <a:r>
              <a:rPr lang="en-GB" b="1" dirty="0"/>
              <a:t>Explains important issues</a:t>
            </a:r>
          </a:p>
          <a:p>
            <a:pPr lvl="1"/>
            <a:r>
              <a:rPr lang="en-GB" i="1" dirty="0"/>
              <a:t>So what?</a:t>
            </a:r>
          </a:p>
          <a:p>
            <a:endParaRPr lang="en-GB" dirty="0"/>
          </a:p>
          <a:p>
            <a:r>
              <a:rPr lang="en-GB" b="1" dirty="0"/>
              <a:t>Has prescriptive richness</a:t>
            </a:r>
          </a:p>
          <a:p>
            <a:pPr lvl="1"/>
            <a:r>
              <a:rPr lang="en-GB" dirty="0"/>
              <a:t>Allows to presume consequent development</a:t>
            </a:r>
          </a:p>
          <a:p>
            <a:pPr lvl="1"/>
            <a:r>
              <a:rPr lang="en-GB" dirty="0"/>
              <a:t>Especially accounts for IVs we can control and manipulate</a:t>
            </a:r>
          </a:p>
          <a:p>
            <a:pPr lvl="1"/>
            <a:r>
              <a:rPr lang="en-GB" i="1" dirty="0"/>
              <a:t>Eating too much sugar damages your teeth</a:t>
            </a:r>
          </a:p>
          <a:p>
            <a:pPr lvl="1"/>
            <a:r>
              <a:rPr lang="en-GB" i="1" dirty="0"/>
              <a:t>More math classes in schools increase financial abilities of the society</a:t>
            </a:r>
          </a:p>
          <a:p>
            <a:pPr lvl="1"/>
            <a:r>
              <a:rPr lang="en-GB" i="1" dirty="0"/>
              <a:t>Heavy rainfalls decrease turnout in elections</a:t>
            </a:r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3898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0EC1C-9DB8-4038-8040-963B2825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theories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CADEB-1E36-4C19-A166-CD0F47743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Generating theories</a:t>
            </a:r>
          </a:p>
          <a:p>
            <a:pPr lvl="1"/>
            <a:r>
              <a:rPr lang="en-GB" dirty="0"/>
              <a:t>Outliers – what do usual causes not work here?</a:t>
            </a:r>
          </a:p>
          <a:p>
            <a:pPr lvl="1"/>
            <a:r>
              <a:rPr lang="en-GB" dirty="0"/>
              <a:t>Extreme cases – why is the effect so small/large here?</a:t>
            </a:r>
          </a:p>
          <a:p>
            <a:pPr lvl="1"/>
            <a:r>
              <a:rPr lang="en-GB" dirty="0"/>
              <a:t>Unknown causes</a:t>
            </a:r>
          </a:p>
          <a:p>
            <a:pPr lvl="1"/>
            <a:r>
              <a:rPr lang="en-GB" dirty="0"/>
              <a:t>Counterfactual analysis (</a:t>
            </a:r>
            <a:r>
              <a:rPr lang="en-GB" dirty="0">
                <a:hlinkClick r:id="rId2"/>
              </a:rPr>
              <a:t>https://www.youtube.com/watch?v=0lpY0Kt4bn8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Testing theories</a:t>
            </a:r>
          </a:p>
          <a:p>
            <a:pPr lvl="1"/>
            <a:r>
              <a:rPr lang="en-GB" dirty="0"/>
              <a:t>Experiments</a:t>
            </a:r>
          </a:p>
          <a:p>
            <a:pPr lvl="1"/>
            <a:r>
              <a:rPr lang="en-GB" dirty="0"/>
              <a:t>Observation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73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Inductive and deductive research </a:t>
            </a:r>
            <a:br>
              <a:rPr lang="en-GB" dirty="0"/>
            </a:br>
            <a:r>
              <a:rPr lang="en-GB" sz="2800" dirty="0"/>
              <a:t>(Babbie 2016 / Wallace 1971)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811B90-1D05-41DC-8098-A411904E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1885931"/>
            <a:ext cx="7554379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Inductive research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From particular to general</a:t>
            </a:r>
          </a:p>
          <a:p>
            <a:endParaRPr lang="en-GB" dirty="0"/>
          </a:p>
          <a:p>
            <a:r>
              <a:rPr lang="en-GB" dirty="0"/>
              <a:t>A search for patterns and regularities</a:t>
            </a:r>
          </a:p>
          <a:p>
            <a:r>
              <a:rPr lang="en-GB" dirty="0"/>
              <a:t>Starts with questions, ends with theories</a:t>
            </a:r>
          </a:p>
          <a:p>
            <a:endParaRPr lang="en-GB" dirty="0"/>
          </a:p>
          <a:p>
            <a:r>
              <a:rPr lang="en-GB" dirty="0"/>
              <a:t>Typically associated with:</a:t>
            </a:r>
          </a:p>
          <a:p>
            <a:pPr lvl="1"/>
            <a:r>
              <a:rPr lang="en-GB" dirty="0"/>
              <a:t>Generating theories</a:t>
            </a:r>
          </a:p>
          <a:p>
            <a:pPr lvl="1"/>
            <a:r>
              <a:rPr lang="en-GB" dirty="0"/>
              <a:t>Qualitative research</a:t>
            </a:r>
          </a:p>
          <a:p>
            <a:pPr lvl="1"/>
            <a:r>
              <a:rPr lang="en-GB" b="1" dirty="0"/>
              <a:t>It is not a rule!</a:t>
            </a:r>
          </a:p>
        </p:txBody>
      </p:sp>
    </p:spTree>
    <p:extLst>
      <p:ext uri="{BB962C8B-B14F-4D97-AF65-F5344CB8AC3E}">
        <p14:creationId xmlns:p14="http://schemas.microsoft.com/office/powerpoint/2010/main" val="365352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2C57B-F8F4-4E1B-823E-5FB1759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Deductive research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2B48-68C5-4ED6-BA1B-E783B201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From the general to the specific</a:t>
            </a:r>
          </a:p>
          <a:p>
            <a:endParaRPr lang="en-GB" dirty="0"/>
          </a:p>
          <a:p>
            <a:r>
              <a:rPr lang="en-GB" dirty="0"/>
              <a:t>Starts with a theoretically built pattern (theory)</a:t>
            </a:r>
          </a:p>
          <a:p>
            <a:r>
              <a:rPr lang="en-GB" dirty="0"/>
              <a:t>Sets specific hypotheses</a:t>
            </a:r>
          </a:p>
          <a:p>
            <a:r>
              <a:rPr lang="en-GB" dirty="0"/>
              <a:t>Uses data to test whether the hypotheses (theory) fit the reality</a:t>
            </a:r>
          </a:p>
          <a:p>
            <a:endParaRPr lang="en-GB" dirty="0"/>
          </a:p>
          <a:p>
            <a:r>
              <a:rPr lang="en-GB" dirty="0"/>
              <a:t>Typically associated with:</a:t>
            </a:r>
          </a:p>
          <a:p>
            <a:pPr lvl="1"/>
            <a:r>
              <a:rPr lang="en-GB" dirty="0"/>
              <a:t>Testing theories</a:t>
            </a:r>
          </a:p>
          <a:p>
            <a:pPr lvl="1"/>
            <a:r>
              <a:rPr lang="en-GB" dirty="0"/>
              <a:t>Quantitative research</a:t>
            </a:r>
          </a:p>
          <a:p>
            <a:pPr lvl="1"/>
            <a:r>
              <a:rPr lang="en-GB" b="1" dirty="0"/>
              <a:t>It is not a rule!</a:t>
            </a:r>
          </a:p>
        </p:txBody>
      </p:sp>
    </p:spTree>
    <p:extLst>
      <p:ext uri="{BB962C8B-B14F-4D97-AF65-F5344CB8AC3E}">
        <p14:creationId xmlns:p14="http://schemas.microsoft.com/office/powerpoint/2010/main" val="57533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6DB2FA0-A398-49EB-BA6D-3D755CB42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879516"/>
              </p:ext>
            </p:extLst>
          </p:nvPr>
        </p:nvGraphicFramePr>
        <p:xfrm>
          <a:off x="270235" y="799715"/>
          <a:ext cx="11651530" cy="506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052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</a:rPr>
                        <a:t>Inductive approach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</a:rPr>
                        <a:t>Deductive Approach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55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Questions, observation, data collection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Theories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552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0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Search for regularities and patterns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Testing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552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5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Confirmation/rejection of theories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A31CD19B-04DF-4E4D-8FBA-69D825E3F89A}"/>
              </a:ext>
            </a:extLst>
          </p:cNvPr>
          <p:cNvCxnSpPr/>
          <p:nvPr/>
        </p:nvCxnSpPr>
        <p:spPr>
          <a:xfrm>
            <a:off x="3024554" y="2430585"/>
            <a:ext cx="0" cy="74246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F298F17-DD8D-4950-AF3C-AF8F327E76B2}"/>
              </a:ext>
            </a:extLst>
          </p:cNvPr>
          <p:cNvCxnSpPr/>
          <p:nvPr/>
        </p:nvCxnSpPr>
        <p:spPr>
          <a:xfrm>
            <a:off x="3012831" y="4341447"/>
            <a:ext cx="0" cy="74246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A45F0FC-DFA1-48D4-86E6-929AA804DC54}"/>
              </a:ext>
            </a:extLst>
          </p:cNvPr>
          <p:cNvCxnSpPr/>
          <p:nvPr/>
        </p:nvCxnSpPr>
        <p:spPr>
          <a:xfrm>
            <a:off x="8952524" y="2430585"/>
            <a:ext cx="0" cy="74246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124A26E-A1A6-4692-889E-9EBB4A51EEF9}"/>
              </a:ext>
            </a:extLst>
          </p:cNvPr>
          <p:cNvCxnSpPr/>
          <p:nvPr/>
        </p:nvCxnSpPr>
        <p:spPr>
          <a:xfrm>
            <a:off x="8948616" y="4341447"/>
            <a:ext cx="0" cy="74246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D17D-7D9D-4793-ACD3-C464AD4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NOT a theory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B53EB-870B-425A-BA01-A129B21B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Theory is not just another opinion</a:t>
            </a:r>
          </a:p>
          <a:p>
            <a:endParaRPr lang="en-GB" dirty="0"/>
          </a:p>
          <a:p>
            <a:r>
              <a:rPr lang="en-GB" dirty="0"/>
              <a:t>Theory is not a belief</a:t>
            </a:r>
          </a:p>
          <a:p>
            <a:endParaRPr lang="en-GB" dirty="0"/>
          </a:p>
          <a:p>
            <a:r>
              <a:rPr lang="en-GB" dirty="0"/>
              <a:t>Theory is not a philosophy</a:t>
            </a:r>
          </a:p>
          <a:p>
            <a:endParaRPr lang="en-GB" dirty="0"/>
          </a:p>
          <a:p>
            <a:r>
              <a:rPr lang="en-GB" dirty="0"/>
              <a:t>Theory is not a preference</a:t>
            </a:r>
          </a:p>
        </p:txBody>
      </p:sp>
    </p:spTree>
    <p:extLst>
      <p:ext uri="{BB962C8B-B14F-4D97-AF65-F5344CB8AC3E}">
        <p14:creationId xmlns:p14="http://schemas.microsoft.com/office/powerpoint/2010/main" val="412062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D17D-7D9D-4793-ACD3-C464AD47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B53EB-870B-425A-BA01-A129B21B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states and presumes </a:t>
            </a:r>
            <a:r>
              <a:rPr lang="en-GB" sz="3200" b="1" dirty="0"/>
              <a:t>what is</a:t>
            </a:r>
            <a:r>
              <a:rPr lang="en-GB" dirty="0"/>
              <a:t> and not </a:t>
            </a:r>
            <a:r>
              <a:rPr lang="en-GB" sz="3200" b="1" dirty="0"/>
              <a:t>what should be</a:t>
            </a:r>
          </a:p>
          <a:p>
            <a:endParaRPr lang="en-GB" b="1" dirty="0"/>
          </a:p>
          <a:p>
            <a:r>
              <a:rPr lang="en-GB" dirty="0"/>
              <a:t>Theories cannot settle normative debates about values</a:t>
            </a:r>
          </a:p>
          <a:p>
            <a:endParaRPr lang="en-GB" dirty="0"/>
          </a:p>
          <a:p>
            <a:r>
              <a:rPr lang="en-GB" dirty="0"/>
              <a:t>Lionel Messi or Cristiano Ronaldo?</a:t>
            </a:r>
          </a:p>
          <a:p>
            <a:r>
              <a:rPr lang="en-GB" dirty="0"/>
              <a:t>Star Wars or Star Trek?</a:t>
            </a:r>
          </a:p>
          <a:p>
            <a:r>
              <a:rPr lang="en-GB" dirty="0"/>
              <a:t>Pizza without pineapple or pizza with pineapple?</a:t>
            </a:r>
          </a:p>
          <a:p>
            <a:endParaRPr lang="en-GB" dirty="0"/>
          </a:p>
        </p:txBody>
      </p:sp>
      <p:pic>
        <p:nvPicPr>
          <p:cNvPr id="1028" name="Picture 4" descr="Beckham picks Messi over fellow Man Utd icon Ronaldo as player he most  likes to watch | Goal.com UK">
            <a:extLst>
              <a:ext uri="{FF2B5EF4-FFF2-40B4-BE49-F238E27FC236}">
                <a16:creationId xmlns:a16="http://schemas.microsoft.com/office/drawing/2014/main" id="{A96AFC93-C5FF-434B-AE56-FA899E3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97" y="3120124"/>
            <a:ext cx="2143690" cy="12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Fundamental Differences Between Star Wars &amp; Star Trek">
            <a:extLst>
              <a:ext uri="{FF2B5EF4-FFF2-40B4-BE49-F238E27FC236}">
                <a16:creationId xmlns:a16="http://schemas.microsoft.com/office/drawing/2014/main" id="{C8EBE290-E213-4D25-9220-69767378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98" y="4325950"/>
            <a:ext cx="2269402" cy="113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view: Pizza and Pineapples – Nixa Journalism">
            <a:extLst>
              <a:ext uri="{FF2B5EF4-FFF2-40B4-BE49-F238E27FC236}">
                <a16:creationId xmlns:a16="http://schemas.microsoft.com/office/drawing/2014/main" id="{9F742795-88A9-43D0-918F-9F9ED3F0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614" y="5452690"/>
            <a:ext cx="1971673" cy="13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9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D17D-7D9D-4793-ACD3-C464AD47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874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Mirror, Mirror on the Wall, Who's the Fairest of Them All?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B53EB-870B-425A-BA01-A129B21B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460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How would an ordinary (magic) mirror come to its answer?</a:t>
            </a:r>
          </a:p>
          <a:p>
            <a:pPr marL="0" indent="0" algn="ctr">
              <a:buNone/>
            </a:pPr>
            <a:r>
              <a:rPr lang="en-GB" dirty="0"/>
              <a:t>What if the mirror was a scientist?</a:t>
            </a:r>
          </a:p>
        </p:txBody>
      </p:sp>
      <p:pic>
        <p:nvPicPr>
          <p:cNvPr id="2050" name="Picture 2" descr="Movie Quotes You're Getting Wrong">
            <a:extLst>
              <a:ext uri="{FF2B5EF4-FFF2-40B4-BE49-F238E27FC236}">
                <a16:creationId xmlns:a16="http://schemas.microsoft.com/office/drawing/2014/main" id="{1233759B-A5BC-4837-8963-47E35BB9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73" y="1690688"/>
            <a:ext cx="4286053" cy="32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6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36392-F412-44A3-94D2-38BCA6C8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all about regularities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2DA5A-63F1-48C0-BFFD-D73DE6425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aim of social research is to seek patterns in social world</a:t>
            </a:r>
          </a:p>
          <a:p>
            <a:endParaRPr lang="en-GB" dirty="0"/>
          </a:p>
          <a:p>
            <a:r>
              <a:rPr lang="en-GB" dirty="0"/>
              <a:t>Similar but not the same as natural sciences</a:t>
            </a:r>
          </a:p>
          <a:p>
            <a:endParaRPr lang="en-GB" dirty="0"/>
          </a:p>
          <a:p>
            <a:r>
              <a:rPr lang="en-GB" dirty="0"/>
              <a:t>Despite differences among individuals, social regularities exist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8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B6D9-B66B-48F7-A4A5-E3579DFF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social regularities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7951D-2D31-43D4-875C-EF209A23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charge of triviality</a:t>
            </a:r>
          </a:p>
          <a:p>
            <a:pPr lvl="1"/>
            <a:r>
              <a:rPr lang="en-GB" dirty="0"/>
              <a:t>Is social science the Captain Obvious among sciences?</a:t>
            </a:r>
          </a:p>
          <a:p>
            <a:endParaRPr lang="en-GB" dirty="0"/>
          </a:p>
          <a:p>
            <a:r>
              <a:rPr lang="en-GB" dirty="0"/>
              <a:t>Exceptions</a:t>
            </a:r>
          </a:p>
          <a:p>
            <a:pPr lvl="1"/>
            <a:r>
              <a:rPr lang="en-GB" dirty="0"/>
              <a:t>Do not forget the probabilistic logic we have to use</a:t>
            </a:r>
          </a:p>
          <a:p>
            <a:endParaRPr lang="en-GB" dirty="0"/>
          </a:p>
          <a:p>
            <a:r>
              <a:rPr lang="en-GB" dirty="0"/>
              <a:t>People can interfere</a:t>
            </a:r>
          </a:p>
          <a:p>
            <a:pPr lvl="1"/>
            <a:r>
              <a:rPr lang="en-GB" dirty="0"/>
              <a:t>Our observations do not aim to anger the social scientists</a:t>
            </a:r>
          </a:p>
          <a:p>
            <a:pPr lvl="1"/>
            <a:r>
              <a:rPr lang="en-GB" dirty="0"/>
              <a:t>Some warnings however remain – the Enron case and business talk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0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h Phi Phi – thajské nebe na zemi | Blog Invia.cz">
            <a:extLst>
              <a:ext uri="{FF2B5EF4-FFF2-40B4-BE49-F238E27FC236}">
                <a16:creationId xmlns:a16="http://schemas.microsoft.com/office/drawing/2014/main" id="{9BC26125-5A9A-4CD3-A4B2-549777B5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8" y="0"/>
            <a:ext cx="1029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i court orders repair of The Beach location 22 years after filming |  Thailand | The Guardian">
            <a:extLst>
              <a:ext uri="{FF2B5EF4-FFF2-40B4-BE49-F238E27FC236}">
                <a16:creationId xmlns:a16="http://schemas.microsoft.com/office/drawing/2014/main" id="{A1AFC613-23DB-4007-A67B-BB56826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59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886</Words>
  <Application>Microsoft Office PowerPoint</Application>
  <PresentationFormat>Širokouhlá</PresentationFormat>
  <Paragraphs>205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Motív Office</vt:lpstr>
      <vt:lpstr>Theory and Social Research</vt:lpstr>
      <vt:lpstr>Aim of this lecture</vt:lpstr>
      <vt:lpstr>What is NOT a theory</vt:lpstr>
      <vt:lpstr>Theory</vt:lpstr>
      <vt:lpstr>Mirror, Mirror on the Wall, Who's the Fairest of Them All?</vt:lpstr>
      <vt:lpstr>It is all about regularities</vt:lpstr>
      <vt:lpstr>Objections to social regularities</vt:lpstr>
      <vt:lpstr>Prezentácia programu PowerPoint</vt:lpstr>
      <vt:lpstr>Prezentácia programu PowerPoint</vt:lpstr>
      <vt:lpstr>Individuals or aggregates? </vt:lpstr>
      <vt:lpstr>Theory</vt:lpstr>
      <vt:lpstr>Elements of theory</vt:lpstr>
      <vt:lpstr>Theory</vt:lpstr>
      <vt:lpstr>Variables</vt:lpstr>
      <vt:lpstr>Variables</vt:lpstr>
      <vt:lpstr>Variables</vt:lpstr>
      <vt:lpstr>Variables</vt:lpstr>
      <vt:lpstr>Prezentácia programu PowerPoint</vt:lpstr>
      <vt:lpstr>Causality</vt:lpstr>
      <vt:lpstr>Causality</vt:lpstr>
      <vt:lpstr>What is a good theory?</vt:lpstr>
      <vt:lpstr>What is a good theory?</vt:lpstr>
      <vt:lpstr>What is a good theory?</vt:lpstr>
      <vt:lpstr>Working with theories</vt:lpstr>
      <vt:lpstr>Inductive and deductive research  (Babbie 2016 / Wallace 1971)</vt:lpstr>
      <vt:lpstr>Inductive research</vt:lpstr>
      <vt:lpstr>Deductive research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</cp:lastModifiedBy>
  <cp:revision>132</cp:revision>
  <dcterms:created xsi:type="dcterms:W3CDTF">2019-09-18T08:38:58Z</dcterms:created>
  <dcterms:modified xsi:type="dcterms:W3CDTF">2023-03-10T21:26:11Z</dcterms:modified>
</cp:coreProperties>
</file>