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7"/>
  </p:notesMasterIdLst>
  <p:sldIdLst>
    <p:sldId id="256" r:id="rId2"/>
    <p:sldId id="343" r:id="rId3"/>
    <p:sldId id="344" r:id="rId4"/>
    <p:sldId id="342" r:id="rId5"/>
    <p:sldId id="352" r:id="rId6"/>
    <p:sldId id="351" r:id="rId7"/>
    <p:sldId id="347" r:id="rId8"/>
    <p:sldId id="345" r:id="rId9"/>
    <p:sldId id="350" r:id="rId10"/>
    <p:sldId id="348" r:id="rId11"/>
    <p:sldId id="353" r:id="rId12"/>
    <p:sldId id="354" r:id="rId13"/>
    <p:sldId id="346" r:id="rId14"/>
    <p:sldId id="349" r:id="rId15"/>
    <p:sldId id="30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DA32D12F-D361-436C-AEBB-AD40B59D4430}">
          <p14:sldIdLst>
            <p14:sldId id="256"/>
            <p14:sldId id="343"/>
            <p14:sldId id="344"/>
            <p14:sldId id="342"/>
            <p14:sldId id="352"/>
            <p14:sldId id="351"/>
            <p14:sldId id="347"/>
            <p14:sldId id="345"/>
            <p14:sldId id="350"/>
            <p14:sldId id="348"/>
            <p14:sldId id="353"/>
            <p14:sldId id="354"/>
            <p14:sldId id="346"/>
            <p14:sldId id="349"/>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207F30-E4FA-43CD-BB2D-E3A343967C77}" v="13" dt="2023-02-21T09:13:25.246"/>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6" autoAdjust="0"/>
    <p:restoredTop sz="89565" autoAdjust="0"/>
  </p:normalViewPr>
  <p:slideViewPr>
    <p:cSldViewPr snapToGrid="0">
      <p:cViewPr varScale="1">
        <p:scale>
          <a:sx n="77" d="100"/>
          <a:sy n="77" d="100"/>
        </p:scale>
        <p:origin x="6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ie Konečná" userId="e77d300807919a1d" providerId="LiveId" clId="{CA207F30-E4FA-43CD-BB2D-E3A343967C77}"/>
    <pc:docChg chg="undo custSel addSld delSld modSld sldOrd modSection">
      <pc:chgData name="Lucie Konečná" userId="e77d300807919a1d" providerId="LiveId" clId="{CA207F30-E4FA-43CD-BB2D-E3A343967C77}" dt="2023-02-21T10:38:02.215" v="654"/>
      <pc:docMkLst>
        <pc:docMk/>
      </pc:docMkLst>
      <pc:sldChg chg="modSp mod ord">
        <pc:chgData name="Lucie Konečná" userId="e77d300807919a1d" providerId="LiveId" clId="{CA207F30-E4FA-43CD-BB2D-E3A343967C77}" dt="2023-02-21T10:38:02.215" v="654"/>
        <pc:sldMkLst>
          <pc:docMk/>
          <pc:sldMk cId="2497236001" sldId="256"/>
        </pc:sldMkLst>
        <pc:spChg chg="mod">
          <ac:chgData name="Lucie Konečná" userId="e77d300807919a1d" providerId="LiveId" clId="{CA207F30-E4FA-43CD-BB2D-E3A343967C77}" dt="2023-02-21T08:46:56.959" v="51" actId="20577"/>
          <ac:spMkLst>
            <pc:docMk/>
            <pc:sldMk cId="2497236001" sldId="256"/>
            <ac:spMk id="2" creationId="{549A7B29-9B37-4611-AC5F-07E7BD4F65AE}"/>
          </ac:spMkLst>
        </pc:spChg>
        <pc:spChg chg="mod">
          <ac:chgData name="Lucie Konečná" userId="e77d300807919a1d" providerId="LiveId" clId="{CA207F30-E4FA-43CD-BB2D-E3A343967C77}" dt="2023-02-21T08:47:16.447" v="61" actId="20577"/>
          <ac:spMkLst>
            <pc:docMk/>
            <pc:sldMk cId="2497236001" sldId="256"/>
            <ac:spMk id="3" creationId="{25C607AE-408D-4A1E-8B41-B0D674A46CCD}"/>
          </ac:spMkLst>
        </pc:spChg>
      </pc:sldChg>
      <pc:sldChg chg="del">
        <pc:chgData name="Lucie Konečná" userId="e77d300807919a1d" providerId="LiveId" clId="{CA207F30-E4FA-43CD-BB2D-E3A343967C77}" dt="2023-02-21T08:48:43.323" v="65" actId="47"/>
        <pc:sldMkLst>
          <pc:docMk/>
          <pc:sldMk cId="2631416446" sldId="328"/>
        </pc:sldMkLst>
      </pc:sldChg>
      <pc:sldChg chg="del">
        <pc:chgData name="Lucie Konečná" userId="e77d300807919a1d" providerId="LiveId" clId="{CA207F30-E4FA-43CD-BB2D-E3A343967C77}" dt="2023-02-21T08:48:42.894" v="64" actId="47"/>
        <pc:sldMkLst>
          <pc:docMk/>
          <pc:sldMk cId="1468921059" sldId="329"/>
        </pc:sldMkLst>
      </pc:sldChg>
      <pc:sldChg chg="del">
        <pc:chgData name="Lucie Konečná" userId="e77d300807919a1d" providerId="LiveId" clId="{CA207F30-E4FA-43CD-BB2D-E3A343967C77}" dt="2023-02-21T08:48:43.737" v="66" actId="47"/>
        <pc:sldMkLst>
          <pc:docMk/>
          <pc:sldMk cId="3516077480" sldId="330"/>
        </pc:sldMkLst>
      </pc:sldChg>
      <pc:sldChg chg="del">
        <pc:chgData name="Lucie Konečná" userId="e77d300807919a1d" providerId="LiveId" clId="{CA207F30-E4FA-43CD-BB2D-E3A343967C77}" dt="2023-02-21T08:48:44.661" v="69" actId="47"/>
        <pc:sldMkLst>
          <pc:docMk/>
          <pc:sldMk cId="3258046743" sldId="332"/>
        </pc:sldMkLst>
      </pc:sldChg>
      <pc:sldChg chg="del">
        <pc:chgData name="Lucie Konečná" userId="e77d300807919a1d" providerId="LiveId" clId="{CA207F30-E4FA-43CD-BB2D-E3A343967C77}" dt="2023-02-21T08:48:42.428" v="63" actId="47"/>
        <pc:sldMkLst>
          <pc:docMk/>
          <pc:sldMk cId="2692435535" sldId="333"/>
        </pc:sldMkLst>
      </pc:sldChg>
      <pc:sldChg chg="del">
        <pc:chgData name="Lucie Konečná" userId="e77d300807919a1d" providerId="LiveId" clId="{CA207F30-E4FA-43CD-BB2D-E3A343967C77}" dt="2023-02-21T08:48:44.080" v="67" actId="47"/>
        <pc:sldMkLst>
          <pc:docMk/>
          <pc:sldMk cId="2661752214" sldId="334"/>
        </pc:sldMkLst>
      </pc:sldChg>
      <pc:sldChg chg="del">
        <pc:chgData name="Lucie Konečná" userId="e77d300807919a1d" providerId="LiveId" clId="{CA207F30-E4FA-43CD-BB2D-E3A343967C77}" dt="2023-02-21T08:48:44.944" v="70" actId="47"/>
        <pc:sldMkLst>
          <pc:docMk/>
          <pc:sldMk cId="4152773781" sldId="335"/>
        </pc:sldMkLst>
      </pc:sldChg>
      <pc:sldChg chg="del">
        <pc:chgData name="Lucie Konečná" userId="e77d300807919a1d" providerId="LiveId" clId="{CA207F30-E4FA-43CD-BB2D-E3A343967C77}" dt="2023-02-21T08:48:45.229" v="71" actId="47"/>
        <pc:sldMkLst>
          <pc:docMk/>
          <pc:sldMk cId="2141562520" sldId="336"/>
        </pc:sldMkLst>
      </pc:sldChg>
      <pc:sldChg chg="del">
        <pc:chgData name="Lucie Konečná" userId="e77d300807919a1d" providerId="LiveId" clId="{CA207F30-E4FA-43CD-BB2D-E3A343967C77}" dt="2023-02-21T08:48:45.498" v="72" actId="47"/>
        <pc:sldMkLst>
          <pc:docMk/>
          <pc:sldMk cId="2843467527" sldId="337"/>
        </pc:sldMkLst>
      </pc:sldChg>
      <pc:sldChg chg="del">
        <pc:chgData name="Lucie Konečná" userId="e77d300807919a1d" providerId="LiveId" clId="{CA207F30-E4FA-43CD-BB2D-E3A343967C77}" dt="2023-02-21T08:48:45.799" v="73" actId="47"/>
        <pc:sldMkLst>
          <pc:docMk/>
          <pc:sldMk cId="898059006" sldId="338"/>
        </pc:sldMkLst>
      </pc:sldChg>
      <pc:sldChg chg="del">
        <pc:chgData name="Lucie Konečná" userId="e77d300807919a1d" providerId="LiveId" clId="{CA207F30-E4FA-43CD-BB2D-E3A343967C77}" dt="2023-02-21T08:48:46.097" v="74" actId="47"/>
        <pc:sldMkLst>
          <pc:docMk/>
          <pc:sldMk cId="2589640028" sldId="339"/>
        </pc:sldMkLst>
      </pc:sldChg>
      <pc:sldChg chg="del">
        <pc:chgData name="Lucie Konečná" userId="e77d300807919a1d" providerId="LiveId" clId="{CA207F30-E4FA-43CD-BB2D-E3A343967C77}" dt="2023-02-21T08:48:46.379" v="75" actId="47"/>
        <pc:sldMkLst>
          <pc:docMk/>
          <pc:sldMk cId="1584722216" sldId="340"/>
        </pc:sldMkLst>
      </pc:sldChg>
      <pc:sldChg chg="del">
        <pc:chgData name="Lucie Konečná" userId="e77d300807919a1d" providerId="LiveId" clId="{CA207F30-E4FA-43CD-BB2D-E3A343967C77}" dt="2023-02-21T08:48:44.414" v="68" actId="47"/>
        <pc:sldMkLst>
          <pc:docMk/>
          <pc:sldMk cId="3245345425" sldId="341"/>
        </pc:sldMkLst>
      </pc:sldChg>
      <pc:sldChg chg="delSp modSp mod">
        <pc:chgData name="Lucie Konečná" userId="e77d300807919a1d" providerId="LiveId" clId="{CA207F30-E4FA-43CD-BB2D-E3A343967C77}" dt="2023-02-21T08:56:01.955" v="250" actId="27636"/>
        <pc:sldMkLst>
          <pc:docMk/>
          <pc:sldMk cId="2626201081" sldId="342"/>
        </pc:sldMkLst>
        <pc:spChg chg="mod">
          <ac:chgData name="Lucie Konečná" userId="e77d300807919a1d" providerId="LiveId" clId="{CA207F30-E4FA-43CD-BB2D-E3A343967C77}" dt="2023-02-21T08:54:42.724" v="219" actId="20577"/>
          <ac:spMkLst>
            <pc:docMk/>
            <pc:sldMk cId="2626201081" sldId="342"/>
            <ac:spMk id="2" creationId="{A80B2071-6D15-637E-68AC-EB391DAE9684}"/>
          </ac:spMkLst>
        </pc:spChg>
        <pc:spChg chg="mod">
          <ac:chgData name="Lucie Konečná" userId="e77d300807919a1d" providerId="LiveId" clId="{CA207F30-E4FA-43CD-BB2D-E3A343967C77}" dt="2023-02-21T08:56:01.955" v="250" actId="27636"/>
          <ac:spMkLst>
            <pc:docMk/>
            <pc:sldMk cId="2626201081" sldId="342"/>
            <ac:spMk id="3" creationId="{0953EA28-04C0-01FC-3D48-B0AFE2522017}"/>
          </ac:spMkLst>
        </pc:spChg>
        <pc:picChg chg="del">
          <ac:chgData name="Lucie Konečná" userId="e77d300807919a1d" providerId="LiveId" clId="{CA207F30-E4FA-43CD-BB2D-E3A343967C77}" dt="2023-02-21T08:54:44.950" v="220" actId="478"/>
          <ac:picMkLst>
            <pc:docMk/>
            <pc:sldMk cId="2626201081" sldId="342"/>
            <ac:picMk id="5" creationId="{CD707296-83C0-20D6-17DC-98D25B591738}"/>
          </ac:picMkLst>
        </pc:picChg>
        <pc:picChg chg="del">
          <ac:chgData name="Lucie Konečná" userId="e77d300807919a1d" providerId="LiveId" clId="{CA207F30-E4FA-43CD-BB2D-E3A343967C77}" dt="2023-02-21T08:54:46.085" v="221" actId="478"/>
          <ac:picMkLst>
            <pc:docMk/>
            <pc:sldMk cId="2626201081" sldId="342"/>
            <ac:picMk id="10" creationId="{A059A955-037D-4D24-E76F-EA298D203F84}"/>
          </ac:picMkLst>
        </pc:picChg>
      </pc:sldChg>
      <pc:sldChg chg="addSp delSp modSp new mod ord">
        <pc:chgData name="Lucie Konečná" userId="e77d300807919a1d" providerId="LiveId" clId="{CA207F30-E4FA-43CD-BB2D-E3A343967C77}" dt="2023-02-21T08:54:08.554" v="172" actId="2711"/>
        <pc:sldMkLst>
          <pc:docMk/>
          <pc:sldMk cId="748084056" sldId="343"/>
        </pc:sldMkLst>
        <pc:spChg chg="mod">
          <ac:chgData name="Lucie Konečná" userId="e77d300807919a1d" providerId="LiveId" clId="{CA207F30-E4FA-43CD-BB2D-E3A343967C77}" dt="2023-02-21T08:51:23.178" v="129" actId="1076"/>
          <ac:spMkLst>
            <pc:docMk/>
            <pc:sldMk cId="748084056" sldId="343"/>
            <ac:spMk id="2" creationId="{56C141EC-3EFA-3038-6BB6-53DA888D96EE}"/>
          </ac:spMkLst>
        </pc:spChg>
        <pc:spChg chg="del">
          <ac:chgData name="Lucie Konečná" userId="e77d300807919a1d" providerId="LiveId" clId="{CA207F30-E4FA-43CD-BB2D-E3A343967C77}" dt="2023-02-21T08:49:57.677" v="116"/>
          <ac:spMkLst>
            <pc:docMk/>
            <pc:sldMk cId="748084056" sldId="343"/>
            <ac:spMk id="3" creationId="{184B032B-0BF5-9B07-5504-572F4C1FD095}"/>
          </ac:spMkLst>
        </pc:spChg>
        <pc:spChg chg="add mod">
          <ac:chgData name="Lucie Konečná" userId="e77d300807919a1d" providerId="LiveId" clId="{CA207F30-E4FA-43CD-BB2D-E3A343967C77}" dt="2023-02-21T08:54:03.447" v="171" actId="2711"/>
          <ac:spMkLst>
            <pc:docMk/>
            <pc:sldMk cId="748084056" sldId="343"/>
            <ac:spMk id="6" creationId="{30537FFF-ABAA-5925-4C9A-30B4E7689F06}"/>
          </ac:spMkLst>
        </pc:spChg>
        <pc:spChg chg="add mod">
          <ac:chgData name="Lucie Konečná" userId="e77d300807919a1d" providerId="LiveId" clId="{CA207F30-E4FA-43CD-BB2D-E3A343967C77}" dt="2023-02-21T08:53:57.824" v="170" actId="2711"/>
          <ac:spMkLst>
            <pc:docMk/>
            <pc:sldMk cId="748084056" sldId="343"/>
            <ac:spMk id="8" creationId="{C19BA917-7B8D-DC86-11BF-F87D7B6E379E}"/>
          </ac:spMkLst>
        </pc:spChg>
        <pc:graphicFrameChg chg="add mod modGraphic">
          <ac:chgData name="Lucie Konečná" userId="e77d300807919a1d" providerId="LiveId" clId="{CA207F30-E4FA-43CD-BB2D-E3A343967C77}" dt="2023-02-21T08:54:08.554" v="172" actId="2711"/>
          <ac:graphicFrameMkLst>
            <pc:docMk/>
            <pc:sldMk cId="748084056" sldId="343"/>
            <ac:graphicFrameMk id="4" creationId="{367DF67B-5C49-903B-13AB-301D700FB8DC}"/>
          </ac:graphicFrameMkLst>
        </pc:graphicFrameChg>
      </pc:sldChg>
      <pc:sldChg chg="del">
        <pc:chgData name="Lucie Konečná" userId="e77d300807919a1d" providerId="LiveId" clId="{CA207F30-E4FA-43CD-BB2D-E3A343967C77}" dt="2023-02-21T08:48:41.830" v="62" actId="47"/>
        <pc:sldMkLst>
          <pc:docMk/>
          <pc:sldMk cId="2208196517" sldId="343"/>
        </pc:sldMkLst>
      </pc:sldChg>
      <pc:sldChg chg="modSp new mod ord">
        <pc:chgData name="Lucie Konečná" userId="e77d300807919a1d" providerId="LiveId" clId="{CA207F30-E4FA-43CD-BB2D-E3A343967C77}" dt="2023-02-21T08:54:13.129" v="174"/>
        <pc:sldMkLst>
          <pc:docMk/>
          <pc:sldMk cId="2780509689" sldId="344"/>
        </pc:sldMkLst>
        <pc:spChg chg="mod">
          <ac:chgData name="Lucie Konečná" userId="e77d300807919a1d" providerId="LiveId" clId="{CA207F30-E4FA-43CD-BB2D-E3A343967C77}" dt="2023-02-21T08:53:33.640" v="166" actId="1076"/>
          <ac:spMkLst>
            <pc:docMk/>
            <pc:sldMk cId="2780509689" sldId="344"/>
            <ac:spMk id="2" creationId="{1F08D944-5CD1-1437-F2ED-1FE13199F3A8}"/>
          </ac:spMkLst>
        </pc:spChg>
        <pc:spChg chg="mod">
          <ac:chgData name="Lucie Konečná" userId="e77d300807919a1d" providerId="LiveId" clId="{CA207F30-E4FA-43CD-BB2D-E3A343967C77}" dt="2023-02-21T08:53:48.376" v="169" actId="2711"/>
          <ac:spMkLst>
            <pc:docMk/>
            <pc:sldMk cId="2780509689" sldId="344"/>
            <ac:spMk id="3" creationId="{E1EAAA63-4CD3-EAF8-C2FB-4AB30286CEB5}"/>
          </ac:spMkLst>
        </pc:spChg>
      </pc:sldChg>
      <pc:sldChg chg="addSp delSp modSp new mod">
        <pc:chgData name="Lucie Konečná" userId="e77d300807919a1d" providerId="LiveId" clId="{CA207F30-E4FA-43CD-BB2D-E3A343967C77}" dt="2023-02-21T09:07:31.040" v="403" actId="1076"/>
        <pc:sldMkLst>
          <pc:docMk/>
          <pc:sldMk cId="206199534" sldId="345"/>
        </pc:sldMkLst>
        <pc:spChg chg="mod">
          <ac:chgData name="Lucie Konečná" userId="e77d300807919a1d" providerId="LiveId" clId="{CA207F30-E4FA-43CD-BB2D-E3A343967C77}" dt="2023-02-21T09:02:50.344" v="397" actId="1076"/>
          <ac:spMkLst>
            <pc:docMk/>
            <pc:sldMk cId="206199534" sldId="345"/>
            <ac:spMk id="2" creationId="{C25BA410-7C67-DAD6-D672-5FF368F3147D}"/>
          </ac:spMkLst>
        </pc:spChg>
        <pc:spChg chg="del">
          <ac:chgData name="Lucie Konečná" userId="e77d300807919a1d" providerId="LiveId" clId="{CA207F30-E4FA-43CD-BB2D-E3A343967C77}" dt="2023-02-21T09:02:41.778" v="394"/>
          <ac:spMkLst>
            <pc:docMk/>
            <pc:sldMk cId="206199534" sldId="345"/>
            <ac:spMk id="3" creationId="{E11EDD67-7129-DB9D-AFAC-DCB58CD4DFD5}"/>
          </ac:spMkLst>
        </pc:spChg>
        <pc:spChg chg="add mod">
          <ac:chgData name="Lucie Konečná" userId="e77d300807919a1d" providerId="LiveId" clId="{CA207F30-E4FA-43CD-BB2D-E3A343967C77}" dt="2023-02-21T09:07:24.798" v="400" actId="478"/>
          <ac:spMkLst>
            <pc:docMk/>
            <pc:sldMk cId="206199534" sldId="345"/>
            <ac:spMk id="8" creationId="{790A61D2-E7DD-B8AF-07F8-8C2D398CD019}"/>
          </ac:spMkLst>
        </pc:spChg>
        <pc:picChg chg="add del mod">
          <ac:chgData name="Lucie Konečná" userId="e77d300807919a1d" providerId="LiveId" clId="{CA207F30-E4FA-43CD-BB2D-E3A343967C77}" dt="2023-02-21T09:07:24.798" v="400" actId="478"/>
          <ac:picMkLst>
            <pc:docMk/>
            <pc:sldMk cId="206199534" sldId="345"/>
            <ac:picMk id="6" creationId="{C95CD577-0033-CD48-3A3C-3DB3D5690391}"/>
          </ac:picMkLst>
        </pc:picChg>
        <pc:picChg chg="add mod">
          <ac:chgData name="Lucie Konečná" userId="e77d300807919a1d" providerId="LiveId" clId="{CA207F30-E4FA-43CD-BB2D-E3A343967C77}" dt="2023-02-21T09:07:31.040" v="403" actId="1076"/>
          <ac:picMkLst>
            <pc:docMk/>
            <pc:sldMk cId="206199534" sldId="345"/>
            <ac:picMk id="10" creationId="{3AA5B7D1-1A97-F0BE-E476-ACE8B6FEF40D}"/>
          </ac:picMkLst>
        </pc:picChg>
      </pc:sldChg>
      <pc:sldChg chg="modSp new mod">
        <pc:chgData name="Lucie Konečná" userId="e77d300807919a1d" providerId="LiveId" clId="{CA207F30-E4FA-43CD-BB2D-E3A343967C77}" dt="2023-02-21T10:08:54.710" v="647"/>
        <pc:sldMkLst>
          <pc:docMk/>
          <pc:sldMk cId="2136232304" sldId="346"/>
        </pc:sldMkLst>
        <pc:spChg chg="mod">
          <ac:chgData name="Lucie Konečná" userId="e77d300807919a1d" providerId="LiveId" clId="{CA207F30-E4FA-43CD-BB2D-E3A343967C77}" dt="2023-02-21T09:43:14.207" v="614" actId="1076"/>
          <ac:spMkLst>
            <pc:docMk/>
            <pc:sldMk cId="2136232304" sldId="346"/>
            <ac:spMk id="2" creationId="{5E5D603E-F032-BC80-CC3A-1928CC013319}"/>
          </ac:spMkLst>
        </pc:spChg>
        <pc:spChg chg="mod">
          <ac:chgData name="Lucie Konečná" userId="e77d300807919a1d" providerId="LiveId" clId="{CA207F30-E4FA-43CD-BB2D-E3A343967C77}" dt="2023-02-21T10:08:54.710" v="647"/>
          <ac:spMkLst>
            <pc:docMk/>
            <pc:sldMk cId="2136232304" sldId="346"/>
            <ac:spMk id="3" creationId="{F8D5A3F5-74B6-B78F-E0F0-EB66D527796B}"/>
          </ac:spMkLst>
        </pc:spChg>
      </pc:sldChg>
      <pc:sldChg chg="addSp delSp modSp new mod ord">
        <pc:chgData name="Lucie Konečná" userId="e77d300807919a1d" providerId="LiveId" clId="{CA207F30-E4FA-43CD-BB2D-E3A343967C77}" dt="2023-02-21T09:02:26.644" v="368"/>
        <pc:sldMkLst>
          <pc:docMk/>
          <pc:sldMk cId="3969399176" sldId="347"/>
        </pc:sldMkLst>
        <pc:spChg chg="mod">
          <ac:chgData name="Lucie Konečná" userId="e77d300807919a1d" providerId="LiveId" clId="{CA207F30-E4FA-43CD-BB2D-E3A343967C77}" dt="2023-02-21T08:59:12.831" v="360" actId="1076"/>
          <ac:spMkLst>
            <pc:docMk/>
            <pc:sldMk cId="3969399176" sldId="347"/>
            <ac:spMk id="2" creationId="{46E96F34-3AAA-788E-F53B-0AC6505DB442}"/>
          </ac:spMkLst>
        </pc:spChg>
        <pc:spChg chg="del">
          <ac:chgData name="Lucie Konečná" userId="e77d300807919a1d" providerId="LiveId" clId="{CA207F30-E4FA-43CD-BB2D-E3A343967C77}" dt="2023-02-21T08:59:22.471" v="361"/>
          <ac:spMkLst>
            <pc:docMk/>
            <pc:sldMk cId="3969399176" sldId="347"/>
            <ac:spMk id="3" creationId="{F56561B7-5C1E-5A83-C076-231A0B4BA953}"/>
          </ac:spMkLst>
        </pc:spChg>
        <pc:picChg chg="add mod">
          <ac:chgData name="Lucie Konečná" userId="e77d300807919a1d" providerId="LiveId" clId="{CA207F30-E4FA-43CD-BB2D-E3A343967C77}" dt="2023-02-21T08:59:27.539" v="363" actId="1076"/>
          <ac:picMkLst>
            <pc:docMk/>
            <pc:sldMk cId="3969399176" sldId="347"/>
            <ac:picMk id="4" creationId="{F46F586B-7BFB-433C-9DB6-440A83AF51B6}"/>
          </ac:picMkLst>
        </pc:picChg>
        <pc:picChg chg="add mod">
          <ac:chgData name="Lucie Konečná" userId="e77d300807919a1d" providerId="LiveId" clId="{CA207F30-E4FA-43CD-BB2D-E3A343967C77}" dt="2023-02-21T08:59:41.295" v="366" actId="1076"/>
          <ac:picMkLst>
            <pc:docMk/>
            <pc:sldMk cId="3969399176" sldId="347"/>
            <ac:picMk id="5" creationId="{9EB1F82B-0463-F8A6-0D9F-9E3C35AA0DE7}"/>
          </ac:picMkLst>
        </pc:picChg>
      </pc:sldChg>
      <pc:sldChg chg="addSp delSp modSp new mod">
        <pc:chgData name="Lucie Konečná" userId="e77d300807919a1d" providerId="LiveId" clId="{CA207F30-E4FA-43CD-BB2D-E3A343967C77}" dt="2023-02-21T09:10:08.149" v="455" actId="1076"/>
        <pc:sldMkLst>
          <pc:docMk/>
          <pc:sldMk cId="3596294211" sldId="348"/>
        </pc:sldMkLst>
        <pc:spChg chg="mod">
          <ac:chgData name="Lucie Konečná" userId="e77d300807919a1d" providerId="LiveId" clId="{CA207F30-E4FA-43CD-BB2D-E3A343967C77}" dt="2023-02-21T09:09:01.315" v="446" actId="122"/>
          <ac:spMkLst>
            <pc:docMk/>
            <pc:sldMk cId="3596294211" sldId="348"/>
            <ac:spMk id="2" creationId="{A854D5AF-9108-43B1-9851-175C6F47A8D2}"/>
          </ac:spMkLst>
        </pc:spChg>
        <pc:spChg chg="del">
          <ac:chgData name="Lucie Konečná" userId="e77d300807919a1d" providerId="LiveId" clId="{CA207F30-E4FA-43CD-BB2D-E3A343967C77}" dt="2023-02-21T09:09:09.954" v="447"/>
          <ac:spMkLst>
            <pc:docMk/>
            <pc:sldMk cId="3596294211" sldId="348"/>
            <ac:spMk id="3" creationId="{BA40F783-1A6D-A39E-94A3-1F947EABB14F}"/>
          </ac:spMkLst>
        </pc:spChg>
        <pc:picChg chg="add mod">
          <ac:chgData name="Lucie Konečná" userId="e77d300807919a1d" providerId="LiveId" clId="{CA207F30-E4FA-43CD-BB2D-E3A343967C77}" dt="2023-02-21T09:09:57.809" v="452" actId="14100"/>
          <ac:picMkLst>
            <pc:docMk/>
            <pc:sldMk cId="3596294211" sldId="348"/>
            <ac:picMk id="4" creationId="{CC68BFEC-054D-4269-F96F-5234E4B1DE54}"/>
          </ac:picMkLst>
        </pc:picChg>
        <pc:picChg chg="add mod">
          <ac:chgData name="Lucie Konečná" userId="e77d300807919a1d" providerId="LiveId" clId="{CA207F30-E4FA-43CD-BB2D-E3A343967C77}" dt="2023-02-21T09:10:08.149" v="455" actId="1076"/>
          <ac:picMkLst>
            <pc:docMk/>
            <pc:sldMk cId="3596294211" sldId="348"/>
            <ac:picMk id="5" creationId="{487D4129-90F8-402A-D45A-34C37F06C396}"/>
          </ac:picMkLst>
        </pc:picChg>
      </pc:sldChg>
      <pc:sldChg chg="addSp delSp modSp new mod">
        <pc:chgData name="Lucie Konečná" userId="e77d300807919a1d" providerId="LiveId" clId="{CA207F30-E4FA-43CD-BB2D-E3A343967C77}" dt="2023-02-21T10:10:20.838" v="652" actId="1076"/>
        <pc:sldMkLst>
          <pc:docMk/>
          <pc:sldMk cId="3824517415" sldId="349"/>
        </pc:sldMkLst>
        <pc:spChg chg="mod">
          <ac:chgData name="Lucie Konečná" userId="e77d300807919a1d" providerId="LiveId" clId="{CA207F30-E4FA-43CD-BB2D-E3A343967C77}" dt="2023-02-21T09:13:16.298" v="490" actId="122"/>
          <ac:spMkLst>
            <pc:docMk/>
            <pc:sldMk cId="3824517415" sldId="349"/>
            <ac:spMk id="2" creationId="{1909DE32-1973-658E-FBD2-1474D586D49D}"/>
          </ac:spMkLst>
        </pc:spChg>
        <pc:spChg chg="del">
          <ac:chgData name="Lucie Konečná" userId="e77d300807919a1d" providerId="LiveId" clId="{CA207F30-E4FA-43CD-BB2D-E3A343967C77}" dt="2023-02-21T09:13:17.459" v="491"/>
          <ac:spMkLst>
            <pc:docMk/>
            <pc:sldMk cId="3824517415" sldId="349"/>
            <ac:spMk id="3" creationId="{FD237EA0-F598-48BF-32AE-11E141B21DDC}"/>
          </ac:spMkLst>
        </pc:spChg>
        <pc:picChg chg="add mod">
          <ac:chgData name="Lucie Konečná" userId="e77d300807919a1d" providerId="LiveId" clId="{CA207F30-E4FA-43CD-BB2D-E3A343967C77}" dt="2023-02-21T09:13:25.246" v="495" actId="1076"/>
          <ac:picMkLst>
            <pc:docMk/>
            <pc:sldMk cId="3824517415" sldId="349"/>
            <ac:picMk id="4" creationId="{C08D3FD0-0ED8-5DF6-C042-5AF7DBA79FAB}"/>
          </ac:picMkLst>
        </pc:picChg>
        <pc:picChg chg="add mod">
          <ac:chgData name="Lucie Konečná" userId="e77d300807919a1d" providerId="LiveId" clId="{CA207F30-E4FA-43CD-BB2D-E3A343967C77}" dt="2023-02-21T10:10:20.838" v="652" actId="1076"/>
          <ac:picMkLst>
            <pc:docMk/>
            <pc:sldMk cId="3824517415" sldId="349"/>
            <ac:picMk id="6" creationId="{E9658919-326D-2EA0-2944-52C227FF79D9}"/>
          </ac:picMkLst>
        </pc:picChg>
      </pc:sldChg>
      <pc:sldChg chg="new del">
        <pc:chgData name="Lucie Konečná" userId="e77d300807919a1d" providerId="LiveId" clId="{CA207F30-E4FA-43CD-BB2D-E3A343967C77}" dt="2023-02-21T09:17:43.235" v="501" actId="2696"/>
        <pc:sldMkLst>
          <pc:docMk/>
          <pc:sldMk cId="1132343891" sldId="350"/>
        </pc:sldMkLst>
      </pc:sldChg>
      <pc:sldChg chg="addSp delSp modSp add mod">
        <pc:chgData name="Lucie Konečná" userId="e77d300807919a1d" providerId="LiveId" clId="{CA207F30-E4FA-43CD-BB2D-E3A343967C77}" dt="2023-02-21T09:18:03.263" v="516" actId="20577"/>
        <pc:sldMkLst>
          <pc:docMk/>
          <pc:sldMk cId="1686242050" sldId="350"/>
        </pc:sldMkLst>
        <pc:spChg chg="mod">
          <ac:chgData name="Lucie Konečná" userId="e77d300807919a1d" providerId="LiveId" clId="{CA207F30-E4FA-43CD-BB2D-E3A343967C77}" dt="2023-02-21T09:18:03.263" v="516" actId="20577"/>
          <ac:spMkLst>
            <pc:docMk/>
            <pc:sldMk cId="1686242050" sldId="350"/>
            <ac:spMk id="2" creationId="{C25BA410-7C67-DAD6-D672-5FF368F3147D}"/>
          </ac:spMkLst>
        </pc:spChg>
        <pc:picChg chg="add mod">
          <ac:chgData name="Lucie Konečná" userId="e77d300807919a1d" providerId="LiveId" clId="{CA207F30-E4FA-43CD-BB2D-E3A343967C77}" dt="2023-02-21T09:17:57.886" v="506" actId="1076"/>
          <ac:picMkLst>
            <pc:docMk/>
            <pc:sldMk cId="1686242050" sldId="350"/>
            <ac:picMk id="4" creationId="{D0D74EE6-A29F-C4A0-87F1-1A14E8226AF9}"/>
          </ac:picMkLst>
        </pc:picChg>
        <pc:picChg chg="del">
          <ac:chgData name="Lucie Konečná" userId="e77d300807919a1d" providerId="LiveId" clId="{CA207F30-E4FA-43CD-BB2D-E3A343967C77}" dt="2023-02-21T09:17:50.825" v="503" actId="478"/>
          <ac:picMkLst>
            <pc:docMk/>
            <pc:sldMk cId="1686242050" sldId="350"/>
            <ac:picMk id="10" creationId="{3AA5B7D1-1A97-F0BE-E476-ACE8B6FEF40D}"/>
          </ac:picMkLst>
        </pc:picChg>
      </pc:sldChg>
      <pc:sldChg chg="addSp modSp new mod ord">
        <pc:chgData name="Lucie Konečná" userId="e77d300807919a1d" providerId="LiveId" clId="{CA207F30-E4FA-43CD-BB2D-E3A343967C77}" dt="2023-02-21T09:24:40.174" v="561" actId="14100"/>
        <pc:sldMkLst>
          <pc:docMk/>
          <pc:sldMk cId="759470870" sldId="351"/>
        </pc:sldMkLst>
        <pc:spChg chg="mod">
          <ac:chgData name="Lucie Konečná" userId="e77d300807919a1d" providerId="LiveId" clId="{CA207F30-E4FA-43CD-BB2D-E3A343967C77}" dt="2023-02-21T09:23:23.624" v="557" actId="20577"/>
          <ac:spMkLst>
            <pc:docMk/>
            <pc:sldMk cId="759470870" sldId="351"/>
            <ac:spMk id="2" creationId="{81A24B21-0473-3E8B-A147-282347D9F9D7}"/>
          </ac:spMkLst>
        </pc:spChg>
        <pc:picChg chg="add mod">
          <ac:chgData name="Lucie Konečná" userId="e77d300807919a1d" providerId="LiveId" clId="{CA207F30-E4FA-43CD-BB2D-E3A343967C77}" dt="2023-02-21T09:24:40.174" v="561" actId="14100"/>
          <ac:picMkLst>
            <pc:docMk/>
            <pc:sldMk cId="759470870" sldId="351"/>
            <ac:picMk id="5" creationId="{318BD9F7-CB3D-B66B-7769-1C3AD94DF790}"/>
          </ac:picMkLst>
        </pc:picChg>
      </pc:sldChg>
      <pc:sldChg chg="addSp delSp modSp add mod ord">
        <pc:chgData name="Lucie Konečná" userId="e77d300807919a1d" providerId="LiveId" clId="{CA207F30-E4FA-43CD-BB2D-E3A343967C77}" dt="2023-02-21T09:25:42.333" v="576" actId="20577"/>
        <pc:sldMkLst>
          <pc:docMk/>
          <pc:sldMk cId="3074802859" sldId="352"/>
        </pc:sldMkLst>
        <pc:spChg chg="mod">
          <ac:chgData name="Lucie Konečná" userId="e77d300807919a1d" providerId="LiveId" clId="{CA207F30-E4FA-43CD-BB2D-E3A343967C77}" dt="2023-02-21T09:25:42.333" v="576" actId="20577"/>
          <ac:spMkLst>
            <pc:docMk/>
            <pc:sldMk cId="3074802859" sldId="352"/>
            <ac:spMk id="2" creationId="{81A24B21-0473-3E8B-A147-282347D9F9D7}"/>
          </ac:spMkLst>
        </pc:spChg>
        <pc:spChg chg="del">
          <ac:chgData name="Lucie Konečná" userId="e77d300807919a1d" providerId="LiveId" clId="{CA207F30-E4FA-43CD-BB2D-E3A343967C77}" dt="2023-02-21T09:25:31.021" v="566" actId="22"/>
          <ac:spMkLst>
            <pc:docMk/>
            <pc:sldMk cId="3074802859" sldId="352"/>
            <ac:spMk id="3" creationId="{09992A77-6EEF-48B1-6489-C99383CED01F}"/>
          </ac:spMkLst>
        </pc:spChg>
        <pc:picChg chg="del">
          <ac:chgData name="Lucie Konečná" userId="e77d300807919a1d" providerId="LiveId" clId="{CA207F30-E4FA-43CD-BB2D-E3A343967C77}" dt="2023-02-21T09:24:48.822" v="565" actId="478"/>
          <ac:picMkLst>
            <pc:docMk/>
            <pc:sldMk cId="3074802859" sldId="352"/>
            <ac:picMk id="5" creationId="{318BD9F7-CB3D-B66B-7769-1C3AD94DF790}"/>
          </ac:picMkLst>
        </pc:picChg>
        <pc:picChg chg="add mod ord">
          <ac:chgData name="Lucie Konečná" userId="e77d300807919a1d" providerId="LiveId" clId="{CA207F30-E4FA-43CD-BB2D-E3A343967C77}" dt="2023-02-21T09:25:37.171" v="568" actId="1076"/>
          <ac:picMkLst>
            <pc:docMk/>
            <pc:sldMk cId="3074802859" sldId="352"/>
            <ac:picMk id="6" creationId="{A4D1247B-D6AB-8E2B-7D2D-462CD6052F3A}"/>
          </ac:picMkLst>
        </pc:picChg>
      </pc:sldChg>
      <pc:sldChg chg="addSp delSp modSp add mod">
        <pc:chgData name="Lucie Konečná" userId="e77d300807919a1d" providerId="LiveId" clId="{CA207F30-E4FA-43CD-BB2D-E3A343967C77}" dt="2023-02-21T09:31:52.429" v="600" actId="1076"/>
        <pc:sldMkLst>
          <pc:docMk/>
          <pc:sldMk cId="779279722" sldId="353"/>
        </pc:sldMkLst>
        <pc:spChg chg="mod">
          <ac:chgData name="Lucie Konečná" userId="e77d300807919a1d" providerId="LiveId" clId="{CA207F30-E4FA-43CD-BB2D-E3A343967C77}" dt="2023-02-21T09:26:01.742" v="595" actId="20577"/>
          <ac:spMkLst>
            <pc:docMk/>
            <pc:sldMk cId="779279722" sldId="353"/>
            <ac:spMk id="2" creationId="{A854D5AF-9108-43B1-9851-175C6F47A8D2}"/>
          </ac:spMkLst>
        </pc:spChg>
        <pc:spChg chg="add mod">
          <ac:chgData name="Lucie Konečná" userId="e77d300807919a1d" providerId="LiveId" clId="{CA207F30-E4FA-43CD-BB2D-E3A343967C77}" dt="2023-02-21T09:26:04.608" v="597" actId="5793"/>
          <ac:spMkLst>
            <pc:docMk/>
            <pc:sldMk cId="779279722" sldId="353"/>
            <ac:spMk id="6" creationId="{100459F3-2393-D9F1-95C4-2D364803AAF2}"/>
          </ac:spMkLst>
        </pc:spChg>
        <pc:picChg chg="del">
          <ac:chgData name="Lucie Konečná" userId="e77d300807919a1d" providerId="LiveId" clId="{CA207F30-E4FA-43CD-BB2D-E3A343967C77}" dt="2023-02-21T09:26:03.401" v="596" actId="478"/>
          <ac:picMkLst>
            <pc:docMk/>
            <pc:sldMk cId="779279722" sldId="353"/>
            <ac:picMk id="4" creationId="{CC68BFEC-054D-4269-F96F-5234E4B1DE54}"/>
          </ac:picMkLst>
        </pc:picChg>
        <pc:picChg chg="del">
          <ac:chgData name="Lucie Konečná" userId="e77d300807919a1d" providerId="LiveId" clId="{CA207F30-E4FA-43CD-BB2D-E3A343967C77}" dt="2023-02-21T09:26:06.396" v="598" actId="478"/>
          <ac:picMkLst>
            <pc:docMk/>
            <pc:sldMk cId="779279722" sldId="353"/>
            <ac:picMk id="5" creationId="{487D4129-90F8-402A-D45A-34C37F06C396}"/>
          </ac:picMkLst>
        </pc:picChg>
        <pc:picChg chg="add mod">
          <ac:chgData name="Lucie Konečná" userId="e77d300807919a1d" providerId="LiveId" clId="{CA207F30-E4FA-43CD-BB2D-E3A343967C77}" dt="2023-02-21T09:31:52.429" v="600" actId="1076"/>
          <ac:picMkLst>
            <pc:docMk/>
            <pc:sldMk cId="779279722" sldId="353"/>
            <ac:picMk id="8" creationId="{597DDA35-1A5A-F0C3-D524-8FBCA024F84D}"/>
          </ac:picMkLst>
        </pc:picChg>
      </pc:sldChg>
      <pc:sldChg chg="addSp delSp modSp add mod">
        <pc:chgData name="Lucie Konečná" userId="e77d300807919a1d" providerId="LiveId" clId="{CA207F30-E4FA-43CD-BB2D-E3A343967C77}" dt="2023-02-21T09:36:08.753" v="610" actId="1076"/>
        <pc:sldMkLst>
          <pc:docMk/>
          <pc:sldMk cId="1328035192" sldId="354"/>
        </pc:sldMkLst>
        <pc:spChg chg="mod">
          <ac:chgData name="Lucie Konečná" userId="e77d300807919a1d" providerId="LiveId" clId="{CA207F30-E4FA-43CD-BB2D-E3A343967C77}" dt="2023-02-21T09:35:30.678" v="603" actId="1076"/>
          <ac:spMkLst>
            <pc:docMk/>
            <pc:sldMk cId="1328035192" sldId="354"/>
            <ac:spMk id="2" creationId="{A854D5AF-9108-43B1-9851-175C6F47A8D2}"/>
          </ac:spMkLst>
        </pc:spChg>
        <pc:picChg chg="add mod">
          <ac:chgData name="Lucie Konečná" userId="e77d300807919a1d" providerId="LiveId" clId="{CA207F30-E4FA-43CD-BB2D-E3A343967C77}" dt="2023-02-21T09:35:36.661" v="606" actId="1076"/>
          <ac:picMkLst>
            <pc:docMk/>
            <pc:sldMk cId="1328035192" sldId="354"/>
            <ac:picMk id="4" creationId="{14B0A122-FCCF-878B-C528-6E473360265B}"/>
          </ac:picMkLst>
        </pc:picChg>
        <pc:picChg chg="add mod">
          <ac:chgData name="Lucie Konečná" userId="e77d300807919a1d" providerId="LiveId" clId="{CA207F30-E4FA-43CD-BB2D-E3A343967C77}" dt="2023-02-21T09:36:08.753" v="610" actId="1076"/>
          <ac:picMkLst>
            <pc:docMk/>
            <pc:sldMk cId="1328035192" sldId="354"/>
            <ac:picMk id="7" creationId="{80233CF5-44B9-4CF5-9F74-7B74F002ED6A}"/>
          </ac:picMkLst>
        </pc:picChg>
        <pc:picChg chg="del">
          <ac:chgData name="Lucie Konečná" userId="e77d300807919a1d" providerId="LiveId" clId="{CA207F30-E4FA-43CD-BB2D-E3A343967C77}" dt="2023-02-21T09:35:27.067" v="602" actId="478"/>
          <ac:picMkLst>
            <pc:docMk/>
            <pc:sldMk cId="1328035192" sldId="354"/>
            <ac:picMk id="8" creationId="{597DDA35-1A5A-F0C3-D524-8FBCA024F84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E1F37-4FCE-444B-AC2B-A21C6770713B}" type="datetimeFigureOut">
              <a:rPr lang="cs-CZ" smtClean="0"/>
              <a:t>21.02.2023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103DE-920A-48A0-9B40-F678CA472F7B}" type="slidenum">
              <a:rPr lang="cs-CZ" smtClean="0"/>
              <a:t>‹#›</a:t>
            </a:fld>
            <a:endParaRPr lang="cs-CZ"/>
          </a:p>
        </p:txBody>
      </p:sp>
    </p:spTree>
    <p:extLst>
      <p:ext uri="{BB962C8B-B14F-4D97-AF65-F5344CB8AC3E}">
        <p14:creationId xmlns:p14="http://schemas.microsoft.com/office/powerpoint/2010/main" val="243956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cs-CZ"/>
              <a:t>Kliknutím lze upravit styl.</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4719BCC-9400-4743-840E-CE3C6926F340}" type="datetimeFigureOut">
              <a:rPr lang="cs-CZ" smtClean="0"/>
              <a:t>21.02.2023</a:t>
            </a:fld>
            <a:endParaRPr lang="cs-CZ"/>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cs-CZ"/>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79B03549-1486-4F7B-BA32-27C898408C52}" type="slidenum">
              <a:rPr lang="cs-CZ" smtClean="0"/>
              <a:t>‹#›</a:t>
            </a:fld>
            <a:endParaRPr lang="cs-CZ"/>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74779087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719BCC-9400-4743-840E-CE3C6926F340}" type="datetimeFigureOut">
              <a:rPr lang="cs-CZ" smtClean="0"/>
              <a:t>21.02.2023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174624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719BCC-9400-4743-840E-CE3C6926F340}" type="datetimeFigureOut">
              <a:rPr lang="cs-CZ" smtClean="0"/>
              <a:t>21.02.2023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3035691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719BCC-9400-4743-840E-CE3C6926F340}" type="datetimeFigureOut">
              <a:rPr lang="cs-CZ" smtClean="0"/>
              <a:t>21.02.2023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1801499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cs-CZ"/>
              <a:t>Kliknutím lze upravit styl.</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4719BCC-9400-4743-840E-CE3C6926F340}" type="datetimeFigureOut">
              <a:rPr lang="cs-CZ" smtClean="0"/>
              <a:t>21.02.2023</a:t>
            </a:fld>
            <a:endParaRPr lang="cs-CZ"/>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cs-CZ"/>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79B03549-1486-4F7B-BA32-27C898408C52}" type="slidenum">
              <a:rPr lang="cs-CZ" smtClean="0"/>
              <a:t>‹#›</a:t>
            </a:fld>
            <a:endParaRPr lang="cs-CZ"/>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27199138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cs-CZ"/>
              <a:t>Kliknutím lze upravit styl.</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C4719BCC-9400-4743-840E-CE3C6926F340}" type="datetimeFigureOut">
              <a:rPr lang="cs-CZ" smtClean="0"/>
              <a:t>21.02.2023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298902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cs-CZ"/>
              <a:t>Kliknutím lze upravit styl.</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C4719BCC-9400-4743-840E-CE3C6926F340}" type="datetimeFigureOut">
              <a:rPr lang="cs-CZ" smtClean="0"/>
              <a:t>21.02.2023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1352050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C4719BCC-9400-4743-840E-CE3C6926F340}" type="datetimeFigureOut">
              <a:rPr lang="cs-CZ" smtClean="0"/>
              <a:t>21.02.2023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260388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719BCC-9400-4743-840E-CE3C6926F340}" type="datetimeFigureOut">
              <a:rPr lang="cs-CZ" smtClean="0"/>
              <a:t>21.02.2023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3091989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cs-CZ"/>
              <a:t>Kliknutím lze upravit styl.</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4719BCC-9400-4743-840E-CE3C6926F340}" type="datetimeFigureOut">
              <a:rPr lang="cs-CZ" smtClean="0"/>
              <a:t>21.02.2023</a:t>
            </a:fld>
            <a:endParaRPr lang="cs-CZ"/>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cs-CZ"/>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9B03549-1486-4F7B-BA32-27C898408C52}" type="slidenum">
              <a:rPr lang="cs-CZ" smtClean="0"/>
              <a:t>‹#›</a:t>
            </a:fld>
            <a:endParaRPr lang="cs-CZ"/>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96487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cs-CZ"/>
              <a:t>Kliknutím lze upravit styl.</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4719BCC-9400-4743-840E-CE3C6926F340}" type="datetimeFigureOut">
              <a:rPr lang="cs-CZ" smtClean="0"/>
              <a:t>21.02.2023</a:t>
            </a:fld>
            <a:endParaRPr lang="cs-CZ"/>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9B03549-1486-4F7B-BA32-27C898408C52}" type="slidenum">
              <a:rPr lang="cs-CZ" smtClean="0"/>
              <a:t>‹#›</a:t>
            </a:fld>
            <a:endParaRPr lang="cs-CZ"/>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72659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4719BCC-9400-4743-840E-CE3C6926F340}" type="datetimeFigureOut">
              <a:rPr lang="cs-CZ" smtClean="0"/>
              <a:t>21.02.2023</a:t>
            </a:fld>
            <a:endParaRPr lang="cs-CZ"/>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cs-CZ"/>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79B03549-1486-4F7B-BA32-27C898408C52}" type="slidenum">
              <a:rPr lang="cs-CZ" smtClean="0"/>
              <a:t>‹#›</a:t>
            </a:fld>
            <a:endParaRPr lang="cs-CZ"/>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56964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rookings.edu/wpcontent/uploads/2016/07/statefailureandstateweaknessinatimeofterror_chapter.pdf" TargetMode="External"/><Relationship Id="rId2" Type="http://schemas.openxmlformats.org/officeDocument/2006/relationships/hyperlink" Target="https://www.files.ethz.ch/isn/93880/vnsas.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9A7B29-9B37-4611-AC5F-07E7BD4F65AE}"/>
              </a:ext>
            </a:extLst>
          </p:cNvPr>
          <p:cNvSpPr>
            <a:spLocks noGrp="1"/>
          </p:cNvSpPr>
          <p:nvPr>
            <p:ph type="ctrTitle"/>
          </p:nvPr>
        </p:nvSpPr>
        <p:spPr>
          <a:xfrm>
            <a:off x="1614045" y="1525692"/>
            <a:ext cx="8635641" cy="3543780"/>
          </a:xfrm>
        </p:spPr>
        <p:txBody>
          <a:bodyPr/>
          <a:lstStyle/>
          <a:p>
            <a:r>
              <a:rPr lang="cs-CZ" sz="6000" b="1" dirty="0" err="1"/>
              <a:t>Introduction</a:t>
            </a:r>
            <a:endParaRPr lang="cs-CZ" dirty="0"/>
          </a:p>
        </p:txBody>
      </p:sp>
      <p:sp>
        <p:nvSpPr>
          <p:cNvPr id="3" name="Podnadpis 2">
            <a:extLst>
              <a:ext uri="{FF2B5EF4-FFF2-40B4-BE49-F238E27FC236}">
                <a16:creationId xmlns:a16="http://schemas.microsoft.com/office/drawing/2014/main" id="{25C607AE-408D-4A1E-8B41-B0D674A46CCD}"/>
              </a:ext>
            </a:extLst>
          </p:cNvPr>
          <p:cNvSpPr>
            <a:spLocks noGrp="1"/>
          </p:cNvSpPr>
          <p:nvPr>
            <p:ph type="subTitle" idx="1"/>
          </p:nvPr>
        </p:nvSpPr>
        <p:spPr>
          <a:xfrm>
            <a:off x="789560" y="5459764"/>
            <a:ext cx="6947671" cy="1283936"/>
          </a:xfrm>
        </p:spPr>
        <p:txBody>
          <a:bodyPr>
            <a:normAutofit/>
          </a:bodyPr>
          <a:lstStyle/>
          <a:p>
            <a:r>
              <a:rPr lang="cs-CZ" dirty="0"/>
              <a:t>Lucie Konečná </a:t>
            </a:r>
          </a:p>
          <a:p>
            <a:r>
              <a:rPr lang="en-US" dirty="0"/>
              <a:t>GLCb2026 </a:t>
            </a:r>
            <a:r>
              <a:rPr lang="en-US" dirty="0" err="1"/>
              <a:t>Africas</a:t>
            </a:r>
            <a:r>
              <a:rPr lang="en-US" dirty="0"/>
              <a:t> Contemporary Security Challenges</a:t>
            </a:r>
            <a:endParaRPr lang="cs-CZ" dirty="0"/>
          </a:p>
          <a:p>
            <a:r>
              <a:rPr lang="cs-CZ" dirty="0"/>
              <a:t>22/2/2023</a:t>
            </a:r>
          </a:p>
        </p:txBody>
      </p:sp>
    </p:spTree>
    <p:extLst>
      <p:ext uri="{BB962C8B-B14F-4D97-AF65-F5344CB8AC3E}">
        <p14:creationId xmlns:p14="http://schemas.microsoft.com/office/powerpoint/2010/main" val="2497236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54D5AF-9108-43B1-9851-175C6F47A8D2}"/>
              </a:ext>
            </a:extLst>
          </p:cNvPr>
          <p:cNvSpPr>
            <a:spLocks noGrp="1"/>
          </p:cNvSpPr>
          <p:nvPr>
            <p:ph type="title"/>
          </p:nvPr>
        </p:nvSpPr>
        <p:spPr/>
        <p:txBody>
          <a:bodyPr/>
          <a:lstStyle/>
          <a:p>
            <a:pPr algn="ctr"/>
            <a:r>
              <a:rPr lang="cs-CZ" dirty="0"/>
              <a:t>General </a:t>
            </a:r>
            <a:r>
              <a:rPr lang="cs-CZ" dirty="0" err="1"/>
              <a:t>Info</a:t>
            </a:r>
            <a:r>
              <a:rPr lang="cs-CZ" dirty="0"/>
              <a:t> </a:t>
            </a:r>
            <a:r>
              <a:rPr lang="cs-CZ" dirty="0" err="1"/>
              <a:t>about</a:t>
            </a:r>
            <a:r>
              <a:rPr lang="cs-CZ" dirty="0"/>
              <a:t> </a:t>
            </a:r>
            <a:r>
              <a:rPr lang="cs-CZ" dirty="0" err="1"/>
              <a:t>Africa</a:t>
            </a:r>
            <a:r>
              <a:rPr lang="cs-CZ" dirty="0"/>
              <a:t> - </a:t>
            </a:r>
            <a:r>
              <a:rPr lang="cs-CZ" dirty="0" err="1"/>
              <a:t>Terrorism</a:t>
            </a:r>
            <a:endParaRPr lang="cs-CZ" dirty="0"/>
          </a:p>
        </p:txBody>
      </p:sp>
      <p:pic>
        <p:nvPicPr>
          <p:cNvPr id="4" name="Zástupný obsah 3" descr="Obsah obrázku stůl&#10;&#10;Popis byl vytvořen automaticky">
            <a:extLst>
              <a:ext uri="{FF2B5EF4-FFF2-40B4-BE49-F238E27FC236}">
                <a16:creationId xmlns:a16="http://schemas.microsoft.com/office/drawing/2014/main" id="{CC68BFEC-054D-4269-F96F-5234E4B1DE54}"/>
              </a:ext>
            </a:extLst>
          </p:cNvPr>
          <p:cNvPicPr>
            <a:picLocks noGrp="1" noChangeAspect="1"/>
          </p:cNvPicPr>
          <p:nvPr>
            <p:ph idx="1"/>
          </p:nvPr>
        </p:nvPicPr>
        <p:blipFill rotWithShape="1">
          <a:blip r:embed="rId2"/>
          <a:srcRect r="10414" b="3"/>
          <a:stretch/>
        </p:blipFill>
        <p:spPr>
          <a:xfrm>
            <a:off x="741681" y="1428750"/>
            <a:ext cx="5613848" cy="3884930"/>
          </a:xfrm>
          <a:prstGeom prst="rect">
            <a:avLst/>
          </a:prstGeom>
        </p:spPr>
      </p:pic>
      <p:pic>
        <p:nvPicPr>
          <p:cNvPr id="5" name="Zástupný obsah 5" descr="Obsah obrázku mapa&#10;&#10;Popis byl vytvořen automaticky">
            <a:extLst>
              <a:ext uri="{FF2B5EF4-FFF2-40B4-BE49-F238E27FC236}">
                <a16:creationId xmlns:a16="http://schemas.microsoft.com/office/drawing/2014/main" id="{487D4129-90F8-402A-D45A-34C37F06C396}"/>
              </a:ext>
            </a:extLst>
          </p:cNvPr>
          <p:cNvPicPr>
            <a:picLocks noChangeAspect="1"/>
          </p:cNvPicPr>
          <p:nvPr/>
        </p:nvPicPr>
        <p:blipFill rotWithShape="1">
          <a:blip r:embed="rId3"/>
          <a:srcRect r="2" b="426"/>
          <a:stretch/>
        </p:blipFill>
        <p:spPr>
          <a:xfrm>
            <a:off x="6467546" y="1352050"/>
            <a:ext cx="5724454" cy="3961630"/>
          </a:xfrm>
          <a:prstGeom prst="rect">
            <a:avLst/>
          </a:prstGeom>
        </p:spPr>
      </p:pic>
    </p:spTree>
    <p:extLst>
      <p:ext uri="{BB962C8B-B14F-4D97-AF65-F5344CB8AC3E}">
        <p14:creationId xmlns:p14="http://schemas.microsoft.com/office/powerpoint/2010/main" val="3596294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54D5AF-9108-43B1-9851-175C6F47A8D2}"/>
              </a:ext>
            </a:extLst>
          </p:cNvPr>
          <p:cNvSpPr>
            <a:spLocks noGrp="1"/>
          </p:cNvSpPr>
          <p:nvPr>
            <p:ph type="title"/>
          </p:nvPr>
        </p:nvSpPr>
        <p:spPr/>
        <p:txBody>
          <a:bodyPr/>
          <a:lstStyle/>
          <a:p>
            <a:pPr algn="ctr"/>
            <a:r>
              <a:rPr lang="cs-CZ" dirty="0"/>
              <a:t>General </a:t>
            </a:r>
            <a:r>
              <a:rPr lang="cs-CZ" dirty="0" err="1"/>
              <a:t>Info</a:t>
            </a:r>
            <a:r>
              <a:rPr lang="cs-CZ" dirty="0"/>
              <a:t> </a:t>
            </a:r>
            <a:r>
              <a:rPr lang="cs-CZ" dirty="0" err="1"/>
              <a:t>about</a:t>
            </a:r>
            <a:r>
              <a:rPr lang="cs-CZ" dirty="0"/>
              <a:t> </a:t>
            </a:r>
            <a:r>
              <a:rPr lang="cs-CZ" dirty="0" err="1"/>
              <a:t>Africa</a:t>
            </a:r>
            <a:r>
              <a:rPr lang="cs-CZ" dirty="0"/>
              <a:t> - </a:t>
            </a:r>
            <a:r>
              <a:rPr lang="cs-CZ" dirty="0" err="1"/>
              <a:t>Conflicts</a:t>
            </a:r>
            <a:endParaRPr lang="cs-CZ" dirty="0"/>
          </a:p>
        </p:txBody>
      </p:sp>
      <p:sp>
        <p:nvSpPr>
          <p:cNvPr id="6" name="Zástupný obsah 5">
            <a:extLst>
              <a:ext uri="{FF2B5EF4-FFF2-40B4-BE49-F238E27FC236}">
                <a16:creationId xmlns:a16="http://schemas.microsoft.com/office/drawing/2014/main" id="{100459F3-2393-D9F1-95C4-2D364803AAF2}"/>
              </a:ext>
            </a:extLst>
          </p:cNvPr>
          <p:cNvSpPr>
            <a:spLocks noGrp="1"/>
          </p:cNvSpPr>
          <p:nvPr>
            <p:ph idx="1"/>
          </p:nvPr>
        </p:nvSpPr>
        <p:spPr/>
        <p:txBody>
          <a:bodyPr/>
          <a:lstStyle/>
          <a:p>
            <a:pPr marL="0" indent="0">
              <a:buNone/>
            </a:pPr>
            <a:endParaRPr lang="cs-CZ" dirty="0"/>
          </a:p>
        </p:txBody>
      </p:sp>
      <p:pic>
        <p:nvPicPr>
          <p:cNvPr id="8" name="Obrázek 7">
            <a:extLst>
              <a:ext uri="{FF2B5EF4-FFF2-40B4-BE49-F238E27FC236}">
                <a16:creationId xmlns:a16="http://schemas.microsoft.com/office/drawing/2014/main" id="{597DDA35-1A5A-F0C3-D524-8FBCA024F84D}"/>
              </a:ext>
            </a:extLst>
          </p:cNvPr>
          <p:cNvPicPr>
            <a:picLocks noChangeAspect="1"/>
          </p:cNvPicPr>
          <p:nvPr/>
        </p:nvPicPr>
        <p:blipFill>
          <a:blip r:embed="rId2"/>
          <a:stretch>
            <a:fillRect/>
          </a:stretch>
        </p:blipFill>
        <p:spPr>
          <a:xfrm>
            <a:off x="751840" y="190500"/>
            <a:ext cx="11582400" cy="6477000"/>
          </a:xfrm>
          <a:prstGeom prst="rect">
            <a:avLst/>
          </a:prstGeom>
        </p:spPr>
      </p:pic>
    </p:spTree>
    <p:extLst>
      <p:ext uri="{BB962C8B-B14F-4D97-AF65-F5344CB8AC3E}">
        <p14:creationId xmlns:p14="http://schemas.microsoft.com/office/powerpoint/2010/main" val="779279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54D5AF-9108-43B1-9851-175C6F47A8D2}"/>
              </a:ext>
            </a:extLst>
          </p:cNvPr>
          <p:cNvSpPr>
            <a:spLocks noGrp="1"/>
          </p:cNvSpPr>
          <p:nvPr>
            <p:ph type="title"/>
          </p:nvPr>
        </p:nvSpPr>
        <p:spPr>
          <a:xfrm>
            <a:off x="1371600" y="0"/>
            <a:ext cx="9601200" cy="1485900"/>
          </a:xfrm>
        </p:spPr>
        <p:txBody>
          <a:bodyPr/>
          <a:lstStyle/>
          <a:p>
            <a:pPr algn="ctr"/>
            <a:r>
              <a:rPr lang="cs-CZ" dirty="0"/>
              <a:t>General </a:t>
            </a:r>
            <a:r>
              <a:rPr lang="cs-CZ" dirty="0" err="1"/>
              <a:t>Info</a:t>
            </a:r>
            <a:r>
              <a:rPr lang="cs-CZ" dirty="0"/>
              <a:t> </a:t>
            </a:r>
            <a:r>
              <a:rPr lang="cs-CZ" dirty="0" err="1"/>
              <a:t>about</a:t>
            </a:r>
            <a:r>
              <a:rPr lang="cs-CZ" dirty="0"/>
              <a:t> </a:t>
            </a:r>
            <a:r>
              <a:rPr lang="cs-CZ" dirty="0" err="1"/>
              <a:t>Africa</a:t>
            </a:r>
            <a:r>
              <a:rPr lang="cs-CZ" dirty="0"/>
              <a:t> - </a:t>
            </a:r>
            <a:r>
              <a:rPr lang="cs-CZ" dirty="0" err="1"/>
              <a:t>Conflicts</a:t>
            </a:r>
            <a:endParaRPr lang="cs-CZ" dirty="0"/>
          </a:p>
        </p:txBody>
      </p:sp>
      <p:sp>
        <p:nvSpPr>
          <p:cNvPr id="6" name="Zástupný obsah 5">
            <a:extLst>
              <a:ext uri="{FF2B5EF4-FFF2-40B4-BE49-F238E27FC236}">
                <a16:creationId xmlns:a16="http://schemas.microsoft.com/office/drawing/2014/main" id="{100459F3-2393-D9F1-95C4-2D364803AAF2}"/>
              </a:ext>
            </a:extLst>
          </p:cNvPr>
          <p:cNvSpPr>
            <a:spLocks noGrp="1"/>
          </p:cNvSpPr>
          <p:nvPr>
            <p:ph idx="1"/>
          </p:nvPr>
        </p:nvSpPr>
        <p:spPr/>
        <p:txBody>
          <a:bodyPr/>
          <a:lstStyle/>
          <a:p>
            <a:pPr marL="0" indent="0">
              <a:buNone/>
            </a:pPr>
            <a:endParaRPr lang="cs-CZ" dirty="0"/>
          </a:p>
        </p:txBody>
      </p:sp>
      <p:pic>
        <p:nvPicPr>
          <p:cNvPr id="4" name="Obrázek 3">
            <a:extLst>
              <a:ext uri="{FF2B5EF4-FFF2-40B4-BE49-F238E27FC236}">
                <a16:creationId xmlns:a16="http://schemas.microsoft.com/office/drawing/2014/main" id="{14B0A122-FCCF-878B-C528-6E473360265B}"/>
              </a:ext>
            </a:extLst>
          </p:cNvPr>
          <p:cNvPicPr>
            <a:picLocks noChangeAspect="1"/>
          </p:cNvPicPr>
          <p:nvPr/>
        </p:nvPicPr>
        <p:blipFill>
          <a:blip r:embed="rId2"/>
          <a:stretch>
            <a:fillRect/>
          </a:stretch>
        </p:blipFill>
        <p:spPr>
          <a:xfrm>
            <a:off x="820882" y="852054"/>
            <a:ext cx="7844683" cy="5559569"/>
          </a:xfrm>
          <a:prstGeom prst="rect">
            <a:avLst/>
          </a:prstGeom>
        </p:spPr>
      </p:pic>
      <p:pic>
        <p:nvPicPr>
          <p:cNvPr id="7" name="Obrázek 6">
            <a:extLst>
              <a:ext uri="{FF2B5EF4-FFF2-40B4-BE49-F238E27FC236}">
                <a16:creationId xmlns:a16="http://schemas.microsoft.com/office/drawing/2014/main" id="{80233CF5-44B9-4CF5-9F74-7B74F002ED6A}"/>
              </a:ext>
            </a:extLst>
          </p:cNvPr>
          <p:cNvPicPr>
            <a:picLocks noChangeAspect="1"/>
          </p:cNvPicPr>
          <p:nvPr/>
        </p:nvPicPr>
        <p:blipFill>
          <a:blip r:embed="rId3"/>
          <a:stretch>
            <a:fillRect/>
          </a:stretch>
        </p:blipFill>
        <p:spPr>
          <a:xfrm>
            <a:off x="8665565" y="2732809"/>
            <a:ext cx="3544245" cy="1392382"/>
          </a:xfrm>
          <a:prstGeom prst="rect">
            <a:avLst/>
          </a:prstGeom>
        </p:spPr>
      </p:pic>
    </p:spTree>
    <p:extLst>
      <p:ext uri="{BB962C8B-B14F-4D97-AF65-F5344CB8AC3E}">
        <p14:creationId xmlns:p14="http://schemas.microsoft.com/office/powerpoint/2010/main" val="1328035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5D603E-F032-BC80-CC3A-1928CC013319}"/>
              </a:ext>
            </a:extLst>
          </p:cNvPr>
          <p:cNvSpPr>
            <a:spLocks noGrp="1"/>
          </p:cNvSpPr>
          <p:nvPr>
            <p:ph type="title"/>
          </p:nvPr>
        </p:nvSpPr>
        <p:spPr>
          <a:xfrm>
            <a:off x="1118153" y="-69574"/>
            <a:ext cx="9601200" cy="1485900"/>
          </a:xfrm>
        </p:spPr>
        <p:txBody>
          <a:bodyPr/>
          <a:lstStyle/>
          <a:p>
            <a:pPr algn="ctr"/>
            <a:r>
              <a:rPr lang="cs-CZ" dirty="0" err="1"/>
              <a:t>Short</a:t>
            </a:r>
            <a:r>
              <a:rPr lang="cs-CZ" dirty="0"/>
              <a:t> </a:t>
            </a:r>
            <a:r>
              <a:rPr lang="cs-CZ" dirty="0" err="1"/>
              <a:t>Quiz</a:t>
            </a:r>
            <a:endParaRPr lang="cs-CZ" dirty="0"/>
          </a:p>
        </p:txBody>
      </p:sp>
      <p:sp>
        <p:nvSpPr>
          <p:cNvPr id="3" name="Zástupný obsah 2">
            <a:extLst>
              <a:ext uri="{FF2B5EF4-FFF2-40B4-BE49-F238E27FC236}">
                <a16:creationId xmlns:a16="http://schemas.microsoft.com/office/drawing/2014/main" id="{F8D5A3F5-74B6-B78F-E0F0-EB66D527796B}"/>
              </a:ext>
            </a:extLst>
          </p:cNvPr>
          <p:cNvSpPr>
            <a:spLocks noGrp="1"/>
          </p:cNvSpPr>
          <p:nvPr>
            <p:ph idx="1"/>
          </p:nvPr>
        </p:nvSpPr>
        <p:spPr>
          <a:xfrm>
            <a:off x="1295400" y="673376"/>
            <a:ext cx="9601200" cy="6184624"/>
          </a:xfrm>
        </p:spPr>
        <p:txBody>
          <a:bodyPr/>
          <a:lstStyle/>
          <a:p>
            <a:r>
              <a:rPr lang="cs-CZ" dirty="0"/>
              <a:t>1. </a:t>
            </a:r>
            <a:r>
              <a:rPr lang="en-US" dirty="0"/>
              <a:t>Which African country currently has the highest incidence of HIV in the population (26% of the total population)?</a:t>
            </a:r>
            <a:endParaRPr lang="cs-CZ" dirty="0"/>
          </a:p>
          <a:p>
            <a:r>
              <a:rPr lang="cs-CZ" dirty="0"/>
              <a:t>2. </a:t>
            </a:r>
            <a:r>
              <a:rPr lang="en-US" dirty="0"/>
              <a:t>According to the FSI, which African country has the worst performance and is often labeled a failed state?</a:t>
            </a:r>
            <a:endParaRPr lang="cs-CZ" dirty="0"/>
          </a:p>
          <a:p>
            <a:r>
              <a:rPr lang="cs-CZ" dirty="0"/>
              <a:t>3. </a:t>
            </a:r>
            <a:r>
              <a:rPr lang="en-US" dirty="0"/>
              <a:t>Which two terrorist groups committed the most terrorist attacks in Africa in 2022?</a:t>
            </a:r>
            <a:endParaRPr lang="cs-CZ" dirty="0"/>
          </a:p>
          <a:p>
            <a:r>
              <a:rPr lang="cs-CZ" dirty="0"/>
              <a:t>4. </a:t>
            </a:r>
            <a:r>
              <a:rPr lang="en-US" dirty="0"/>
              <a:t>Which African country hosted the largest number of refugees in 2022?</a:t>
            </a:r>
            <a:endParaRPr lang="cs-CZ" dirty="0"/>
          </a:p>
          <a:p>
            <a:r>
              <a:rPr lang="cs-CZ" dirty="0"/>
              <a:t>5. </a:t>
            </a:r>
            <a:r>
              <a:rPr lang="en-US" dirty="0"/>
              <a:t>Which African country recorded the highest number of piracy attacks in 2022?</a:t>
            </a:r>
            <a:endParaRPr lang="cs-CZ" dirty="0"/>
          </a:p>
          <a:p>
            <a:r>
              <a:rPr lang="cs-CZ" dirty="0"/>
              <a:t>6. </a:t>
            </a:r>
            <a:r>
              <a:rPr lang="en-US" dirty="0"/>
              <a:t>Do you know which African city is the most populous?</a:t>
            </a:r>
            <a:endParaRPr lang="cs-CZ" dirty="0"/>
          </a:p>
          <a:p>
            <a:r>
              <a:rPr lang="cs-CZ" dirty="0"/>
              <a:t>7. </a:t>
            </a:r>
            <a:r>
              <a:rPr lang="en-US" dirty="0"/>
              <a:t>There are two states in which more than 90% of the urban population lives in slums</a:t>
            </a:r>
            <a:r>
              <a:rPr lang="cs-CZ" dirty="0"/>
              <a:t>.</a:t>
            </a:r>
            <a:r>
              <a:rPr lang="en-US" dirty="0"/>
              <a:t> Do you know which states those are?</a:t>
            </a:r>
            <a:endParaRPr lang="cs-CZ" dirty="0"/>
          </a:p>
          <a:p>
            <a:r>
              <a:rPr lang="cs-CZ" dirty="0"/>
              <a:t>8. </a:t>
            </a:r>
            <a:r>
              <a:rPr lang="en-US" dirty="0"/>
              <a:t>Which countries are currently in dispute over the Grand Ethiopian Renaissance Dam?</a:t>
            </a:r>
            <a:endParaRPr lang="cs-CZ" dirty="0"/>
          </a:p>
          <a:p>
            <a:endParaRPr lang="cs-CZ" dirty="0"/>
          </a:p>
          <a:p>
            <a:endParaRPr lang="cs-CZ" dirty="0"/>
          </a:p>
        </p:txBody>
      </p:sp>
    </p:spTree>
    <p:extLst>
      <p:ext uri="{BB962C8B-B14F-4D97-AF65-F5344CB8AC3E}">
        <p14:creationId xmlns:p14="http://schemas.microsoft.com/office/powerpoint/2010/main" val="2136232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09DE32-1973-658E-FBD2-1474D586D49D}"/>
              </a:ext>
            </a:extLst>
          </p:cNvPr>
          <p:cNvSpPr>
            <a:spLocks noGrp="1"/>
          </p:cNvSpPr>
          <p:nvPr>
            <p:ph type="title"/>
          </p:nvPr>
        </p:nvSpPr>
        <p:spPr/>
        <p:txBody>
          <a:bodyPr/>
          <a:lstStyle/>
          <a:p>
            <a:pPr algn="ctr"/>
            <a:r>
              <a:rPr lang="cs-CZ" dirty="0"/>
              <a:t>General </a:t>
            </a:r>
            <a:r>
              <a:rPr lang="cs-CZ" dirty="0" err="1"/>
              <a:t>Info</a:t>
            </a:r>
            <a:r>
              <a:rPr lang="cs-CZ" dirty="0"/>
              <a:t> </a:t>
            </a:r>
            <a:r>
              <a:rPr lang="cs-CZ" dirty="0" err="1"/>
              <a:t>Africa</a:t>
            </a:r>
            <a:r>
              <a:rPr lang="cs-CZ" dirty="0"/>
              <a:t> - HIV</a:t>
            </a:r>
          </a:p>
        </p:txBody>
      </p:sp>
      <p:pic>
        <p:nvPicPr>
          <p:cNvPr id="4" name="Picture 2">
            <a:extLst>
              <a:ext uri="{FF2B5EF4-FFF2-40B4-BE49-F238E27FC236}">
                <a16:creationId xmlns:a16="http://schemas.microsoft.com/office/drawing/2014/main" id="{C08D3FD0-0ED8-5DF6-C042-5AF7DBA79FA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43370" y="1663700"/>
            <a:ext cx="4888230" cy="4888230"/>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a:extLst>
              <a:ext uri="{FF2B5EF4-FFF2-40B4-BE49-F238E27FC236}">
                <a16:creationId xmlns:a16="http://schemas.microsoft.com/office/drawing/2014/main" id="{E9658919-326D-2EA0-2944-52C227FF79D9}"/>
              </a:ext>
            </a:extLst>
          </p:cNvPr>
          <p:cNvPicPr>
            <a:picLocks noChangeAspect="1"/>
          </p:cNvPicPr>
          <p:nvPr/>
        </p:nvPicPr>
        <p:blipFill>
          <a:blip r:embed="rId3"/>
          <a:stretch>
            <a:fillRect/>
          </a:stretch>
        </p:blipFill>
        <p:spPr>
          <a:xfrm>
            <a:off x="660400" y="1663700"/>
            <a:ext cx="5891123" cy="4979504"/>
          </a:xfrm>
          <a:prstGeom prst="rect">
            <a:avLst/>
          </a:prstGeom>
        </p:spPr>
      </p:pic>
    </p:spTree>
    <p:extLst>
      <p:ext uri="{BB962C8B-B14F-4D97-AF65-F5344CB8AC3E}">
        <p14:creationId xmlns:p14="http://schemas.microsoft.com/office/powerpoint/2010/main" val="3824517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8BCB29-3F25-4405-A1D0-B56D11717F04}"/>
              </a:ext>
            </a:extLst>
          </p:cNvPr>
          <p:cNvSpPr>
            <a:spLocks noGrp="1"/>
          </p:cNvSpPr>
          <p:nvPr>
            <p:ph type="title"/>
          </p:nvPr>
        </p:nvSpPr>
        <p:spPr>
          <a:xfrm>
            <a:off x="1940313" y="2771077"/>
            <a:ext cx="9601200" cy="1485900"/>
          </a:xfrm>
        </p:spPr>
        <p:txBody>
          <a:bodyPr>
            <a:normAutofit/>
          </a:bodyPr>
          <a:lstStyle/>
          <a:p>
            <a:r>
              <a:rPr lang="cs-CZ" sz="6000" dirty="0" err="1"/>
              <a:t>Thank</a:t>
            </a:r>
            <a:r>
              <a:rPr lang="cs-CZ" sz="6000" dirty="0"/>
              <a:t> </a:t>
            </a:r>
            <a:r>
              <a:rPr lang="cs-CZ" sz="6000" dirty="0" err="1"/>
              <a:t>you</a:t>
            </a:r>
            <a:r>
              <a:rPr lang="cs-CZ" sz="6000" dirty="0"/>
              <a:t> </a:t>
            </a:r>
            <a:r>
              <a:rPr lang="cs-CZ" sz="6000" dirty="0" err="1"/>
              <a:t>for</a:t>
            </a:r>
            <a:r>
              <a:rPr lang="cs-CZ" sz="6000" dirty="0"/>
              <a:t> </a:t>
            </a:r>
            <a:r>
              <a:rPr lang="cs-CZ" sz="6000" dirty="0" err="1"/>
              <a:t>your</a:t>
            </a:r>
            <a:r>
              <a:rPr lang="cs-CZ" sz="6000" dirty="0"/>
              <a:t> </a:t>
            </a:r>
            <a:r>
              <a:rPr lang="cs-CZ" sz="6000" dirty="0" err="1"/>
              <a:t>attention</a:t>
            </a:r>
            <a:endParaRPr lang="cs-CZ" sz="6000" dirty="0"/>
          </a:p>
        </p:txBody>
      </p:sp>
    </p:spTree>
    <p:extLst>
      <p:ext uri="{BB962C8B-B14F-4D97-AF65-F5344CB8AC3E}">
        <p14:creationId xmlns:p14="http://schemas.microsoft.com/office/powerpoint/2010/main" val="4283349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C141EC-3EFA-3038-6BB6-53DA888D96EE}"/>
              </a:ext>
            </a:extLst>
          </p:cNvPr>
          <p:cNvSpPr>
            <a:spLocks noGrp="1"/>
          </p:cNvSpPr>
          <p:nvPr>
            <p:ph type="title"/>
          </p:nvPr>
        </p:nvSpPr>
        <p:spPr>
          <a:xfrm>
            <a:off x="1295400" y="0"/>
            <a:ext cx="9601200" cy="1485900"/>
          </a:xfrm>
        </p:spPr>
        <p:txBody>
          <a:bodyPr/>
          <a:lstStyle/>
          <a:p>
            <a:pPr algn="ctr"/>
            <a:r>
              <a:rPr lang="cs-CZ" dirty="0" err="1"/>
              <a:t>Assessment</a:t>
            </a:r>
            <a:endParaRPr lang="cs-CZ" dirty="0"/>
          </a:p>
        </p:txBody>
      </p:sp>
      <p:graphicFrame>
        <p:nvGraphicFramePr>
          <p:cNvPr id="4" name="Zástupný obsah 3">
            <a:extLst>
              <a:ext uri="{FF2B5EF4-FFF2-40B4-BE49-F238E27FC236}">
                <a16:creationId xmlns:a16="http://schemas.microsoft.com/office/drawing/2014/main" id="{367DF67B-5C49-903B-13AB-301D700FB8DC}"/>
              </a:ext>
            </a:extLst>
          </p:cNvPr>
          <p:cNvGraphicFramePr>
            <a:graphicFrameLocks noGrp="1"/>
          </p:cNvGraphicFramePr>
          <p:nvPr>
            <p:ph idx="1"/>
            <p:extLst>
              <p:ext uri="{D42A27DB-BD31-4B8C-83A1-F6EECF244321}">
                <p14:modId xmlns:p14="http://schemas.microsoft.com/office/powerpoint/2010/main" val="62780846"/>
              </p:ext>
            </p:extLst>
          </p:nvPr>
        </p:nvGraphicFramePr>
        <p:xfrm>
          <a:off x="794910" y="739986"/>
          <a:ext cx="6294597" cy="1911666"/>
        </p:xfrm>
        <a:graphic>
          <a:graphicData uri="http://schemas.openxmlformats.org/drawingml/2006/table">
            <a:tbl>
              <a:tblPr>
                <a:tableStyleId>{5C22544A-7EE6-4342-B048-85BDC9FD1C3A}</a:tableStyleId>
              </a:tblPr>
              <a:tblGrid>
                <a:gridCol w="3953129">
                  <a:extLst>
                    <a:ext uri="{9D8B030D-6E8A-4147-A177-3AD203B41FA5}">
                      <a16:colId xmlns:a16="http://schemas.microsoft.com/office/drawing/2014/main" val="666887018"/>
                    </a:ext>
                  </a:extLst>
                </a:gridCol>
                <a:gridCol w="2341468">
                  <a:extLst>
                    <a:ext uri="{9D8B030D-6E8A-4147-A177-3AD203B41FA5}">
                      <a16:colId xmlns:a16="http://schemas.microsoft.com/office/drawing/2014/main" val="1325221688"/>
                    </a:ext>
                  </a:extLst>
                </a:gridCol>
              </a:tblGrid>
              <a:tr h="637222">
                <a:tc>
                  <a:txBody>
                    <a:bodyPr/>
                    <a:lstStyle/>
                    <a:p>
                      <a:pPr algn="just">
                        <a:lnSpc>
                          <a:spcPct val="107000"/>
                        </a:lnSpc>
                      </a:pPr>
                      <a:r>
                        <a:rPr lang="en-GB" sz="1800" dirty="0">
                          <a:effectLst/>
                          <a:latin typeface="+mn-lt"/>
                        </a:rPr>
                        <a:t>Form of assessment</a:t>
                      </a:r>
                      <a:endParaRPr lang="cs-CZ" sz="1800" dirty="0">
                        <a:solidFill>
                          <a:srgbClr val="000000"/>
                        </a:solidFill>
                        <a:effectLst/>
                        <a:latin typeface="+mn-lt"/>
                        <a:ea typeface="Calibri" panose="020F0502020204030204" pitchFamily="34" charset="0"/>
                        <a:cs typeface="Arial" panose="020B0604020202020204" pitchFamily="34" charset="0"/>
                      </a:endParaRPr>
                    </a:p>
                  </a:txBody>
                  <a:tcPr marL="0" marR="0" marT="0" marB="0" anchor="b"/>
                </a:tc>
                <a:tc>
                  <a:txBody>
                    <a:bodyPr/>
                    <a:lstStyle/>
                    <a:p>
                      <a:pPr algn="just">
                        <a:lnSpc>
                          <a:spcPct val="107000"/>
                        </a:lnSpc>
                      </a:pPr>
                      <a:r>
                        <a:rPr lang="en-GB" sz="1800">
                          <a:effectLst/>
                          <a:latin typeface="+mn-lt"/>
                        </a:rPr>
                        <a:t>Max. Points</a:t>
                      </a:r>
                      <a:endParaRPr lang="cs-CZ" sz="1800">
                        <a:solidFill>
                          <a:srgbClr val="000000"/>
                        </a:solidFill>
                        <a:effectLst/>
                        <a:latin typeface="+mn-lt"/>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208240384"/>
                  </a:ext>
                </a:extLst>
              </a:tr>
              <a:tr h="637222">
                <a:tc>
                  <a:txBody>
                    <a:bodyPr/>
                    <a:lstStyle/>
                    <a:p>
                      <a:pPr algn="just">
                        <a:lnSpc>
                          <a:spcPct val="107000"/>
                        </a:lnSpc>
                      </a:pPr>
                      <a:r>
                        <a:rPr lang="en-GB" sz="1800" dirty="0">
                          <a:effectLst/>
                          <a:latin typeface="+mn-lt"/>
                        </a:rPr>
                        <a:t>Presentation</a:t>
                      </a:r>
                      <a:endParaRPr lang="cs-CZ" sz="1800" dirty="0">
                        <a:solidFill>
                          <a:srgbClr val="000000"/>
                        </a:solidFill>
                        <a:effectLst/>
                        <a:latin typeface="+mn-lt"/>
                        <a:ea typeface="Calibri" panose="020F0502020204030204" pitchFamily="34" charset="0"/>
                        <a:cs typeface="Arial" panose="020B0604020202020204" pitchFamily="34" charset="0"/>
                      </a:endParaRPr>
                    </a:p>
                  </a:txBody>
                  <a:tcPr marL="0" marR="0" marT="0" marB="0" anchor="b"/>
                </a:tc>
                <a:tc>
                  <a:txBody>
                    <a:bodyPr/>
                    <a:lstStyle/>
                    <a:p>
                      <a:pPr algn="just">
                        <a:lnSpc>
                          <a:spcPct val="107000"/>
                        </a:lnSpc>
                      </a:pPr>
                      <a:r>
                        <a:rPr lang="en-GB" sz="1800">
                          <a:effectLst/>
                          <a:latin typeface="+mn-lt"/>
                        </a:rPr>
                        <a:t>20</a:t>
                      </a:r>
                      <a:endParaRPr lang="cs-CZ" sz="1800">
                        <a:solidFill>
                          <a:srgbClr val="000000"/>
                        </a:solidFill>
                        <a:effectLst/>
                        <a:latin typeface="+mn-lt"/>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583819757"/>
                  </a:ext>
                </a:extLst>
              </a:tr>
              <a:tr h="637222">
                <a:tc>
                  <a:txBody>
                    <a:bodyPr/>
                    <a:lstStyle/>
                    <a:p>
                      <a:pPr algn="just">
                        <a:lnSpc>
                          <a:spcPct val="107000"/>
                        </a:lnSpc>
                      </a:pPr>
                      <a:r>
                        <a:rPr lang="en-GB" sz="1800" dirty="0">
                          <a:effectLst/>
                          <a:latin typeface="+mn-lt"/>
                        </a:rPr>
                        <a:t>Final exam</a:t>
                      </a:r>
                      <a:endParaRPr lang="cs-CZ" sz="1800" dirty="0">
                        <a:solidFill>
                          <a:srgbClr val="000000"/>
                        </a:solidFill>
                        <a:effectLst/>
                        <a:latin typeface="+mn-lt"/>
                        <a:ea typeface="Calibri" panose="020F0502020204030204" pitchFamily="34" charset="0"/>
                        <a:cs typeface="Arial" panose="020B0604020202020204" pitchFamily="34" charset="0"/>
                      </a:endParaRPr>
                    </a:p>
                  </a:txBody>
                  <a:tcPr marL="0" marR="0" marT="0" marB="0" anchor="b"/>
                </a:tc>
                <a:tc>
                  <a:txBody>
                    <a:bodyPr/>
                    <a:lstStyle/>
                    <a:p>
                      <a:pPr algn="just">
                        <a:lnSpc>
                          <a:spcPct val="107000"/>
                        </a:lnSpc>
                      </a:pPr>
                      <a:r>
                        <a:rPr lang="en-GB" sz="1800" dirty="0">
                          <a:effectLst/>
                          <a:latin typeface="+mn-lt"/>
                        </a:rPr>
                        <a:t>40</a:t>
                      </a:r>
                      <a:endParaRPr lang="cs-CZ" sz="1800" dirty="0">
                        <a:solidFill>
                          <a:srgbClr val="000000"/>
                        </a:solidFill>
                        <a:effectLst/>
                        <a:latin typeface="+mn-lt"/>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400220616"/>
                  </a:ext>
                </a:extLst>
              </a:tr>
            </a:tbl>
          </a:graphicData>
        </a:graphic>
      </p:graphicFrame>
      <p:sp>
        <p:nvSpPr>
          <p:cNvPr id="6" name="TextovéPole 5">
            <a:extLst>
              <a:ext uri="{FF2B5EF4-FFF2-40B4-BE49-F238E27FC236}">
                <a16:creationId xmlns:a16="http://schemas.microsoft.com/office/drawing/2014/main" id="{30537FFF-ABAA-5925-4C9A-30B4E7689F06}"/>
              </a:ext>
            </a:extLst>
          </p:cNvPr>
          <p:cNvSpPr txBox="1"/>
          <p:nvPr/>
        </p:nvSpPr>
        <p:spPr>
          <a:xfrm>
            <a:off x="1089991" y="3605215"/>
            <a:ext cx="6096000" cy="2296654"/>
          </a:xfrm>
          <a:prstGeom prst="rect">
            <a:avLst/>
          </a:prstGeom>
          <a:noFill/>
        </p:spPr>
        <p:txBody>
          <a:bodyPr wrap="square">
            <a:spAutoFit/>
          </a:bodyPr>
          <a:lstStyle/>
          <a:p>
            <a:pPr algn="just">
              <a:lnSpc>
                <a:spcPct val="115000"/>
              </a:lnSpc>
            </a:pPr>
            <a:r>
              <a:rPr lang="en-GB" sz="1800" dirty="0">
                <a:solidFill>
                  <a:srgbClr val="000000"/>
                </a:solidFill>
                <a:effectLst/>
                <a:latin typeface="+mj-lt"/>
                <a:ea typeface="Calibri" panose="020F0502020204030204" pitchFamily="34" charset="0"/>
                <a:cs typeface="Arial" panose="020B0604020202020204" pitchFamily="34" charset="0"/>
              </a:rPr>
              <a:t>Assessment and marking:</a:t>
            </a:r>
            <a:endParaRPr lang="cs-CZ" sz="1800" dirty="0">
              <a:solidFill>
                <a:srgbClr val="000000"/>
              </a:solidFill>
              <a:effectLst/>
              <a:latin typeface="+mj-lt"/>
              <a:ea typeface="Calibri" panose="020F0502020204030204" pitchFamily="34" charset="0"/>
              <a:cs typeface="Arial" panose="020B0604020202020204" pitchFamily="34" charset="0"/>
            </a:endParaRPr>
          </a:p>
          <a:p>
            <a:pPr algn="just">
              <a:lnSpc>
                <a:spcPct val="115000"/>
              </a:lnSpc>
            </a:pPr>
            <a:r>
              <a:rPr lang="en-GB" sz="1800" dirty="0">
                <a:solidFill>
                  <a:srgbClr val="000000"/>
                </a:solidFill>
                <a:effectLst/>
                <a:latin typeface="+mj-lt"/>
                <a:ea typeface="Calibri" panose="020F0502020204030204" pitchFamily="34" charset="0"/>
                <a:cs typeface="Arial" panose="020B0604020202020204" pitchFamily="34" charset="0"/>
              </a:rPr>
              <a:t>A 60 – 56 points</a:t>
            </a:r>
            <a:endParaRPr lang="cs-CZ" sz="1800" dirty="0">
              <a:solidFill>
                <a:srgbClr val="000000"/>
              </a:solidFill>
              <a:effectLst/>
              <a:latin typeface="+mj-lt"/>
              <a:ea typeface="Calibri" panose="020F0502020204030204" pitchFamily="34" charset="0"/>
              <a:cs typeface="Arial" panose="020B0604020202020204" pitchFamily="34" charset="0"/>
            </a:endParaRPr>
          </a:p>
          <a:p>
            <a:pPr algn="just">
              <a:lnSpc>
                <a:spcPct val="115000"/>
              </a:lnSpc>
            </a:pPr>
            <a:r>
              <a:rPr lang="en-GB" sz="1800" dirty="0">
                <a:solidFill>
                  <a:srgbClr val="000000"/>
                </a:solidFill>
                <a:effectLst/>
                <a:latin typeface="+mj-lt"/>
                <a:ea typeface="Calibri" panose="020F0502020204030204" pitchFamily="34" charset="0"/>
                <a:cs typeface="Arial" panose="020B0604020202020204" pitchFamily="34" charset="0"/>
              </a:rPr>
              <a:t>B 55 – 51 points</a:t>
            </a:r>
            <a:endParaRPr lang="cs-CZ" sz="1800" dirty="0">
              <a:solidFill>
                <a:srgbClr val="000000"/>
              </a:solidFill>
              <a:effectLst/>
              <a:latin typeface="+mj-lt"/>
              <a:ea typeface="Calibri" panose="020F0502020204030204" pitchFamily="34" charset="0"/>
              <a:cs typeface="Arial" panose="020B0604020202020204" pitchFamily="34" charset="0"/>
            </a:endParaRPr>
          </a:p>
          <a:p>
            <a:pPr algn="just">
              <a:lnSpc>
                <a:spcPct val="115000"/>
              </a:lnSpc>
            </a:pPr>
            <a:r>
              <a:rPr lang="en-GB" sz="1800" dirty="0">
                <a:solidFill>
                  <a:srgbClr val="000000"/>
                </a:solidFill>
                <a:effectLst/>
                <a:latin typeface="+mj-lt"/>
                <a:ea typeface="Calibri" panose="020F0502020204030204" pitchFamily="34" charset="0"/>
                <a:cs typeface="Arial" panose="020B0604020202020204" pitchFamily="34" charset="0"/>
              </a:rPr>
              <a:t>C 50 – 46 points</a:t>
            </a:r>
            <a:endParaRPr lang="cs-CZ" sz="1800" dirty="0">
              <a:solidFill>
                <a:srgbClr val="000000"/>
              </a:solidFill>
              <a:effectLst/>
              <a:latin typeface="+mj-lt"/>
              <a:ea typeface="Calibri" panose="020F0502020204030204" pitchFamily="34" charset="0"/>
              <a:cs typeface="Arial" panose="020B0604020202020204" pitchFamily="34" charset="0"/>
            </a:endParaRPr>
          </a:p>
          <a:p>
            <a:pPr algn="just">
              <a:lnSpc>
                <a:spcPct val="115000"/>
              </a:lnSpc>
            </a:pPr>
            <a:r>
              <a:rPr lang="en-GB" sz="1800" dirty="0">
                <a:solidFill>
                  <a:srgbClr val="000000"/>
                </a:solidFill>
                <a:effectLst/>
                <a:latin typeface="+mj-lt"/>
                <a:ea typeface="Calibri" panose="020F0502020204030204" pitchFamily="34" charset="0"/>
                <a:cs typeface="Arial" panose="020B0604020202020204" pitchFamily="34" charset="0"/>
              </a:rPr>
              <a:t>D 45 – 41 points</a:t>
            </a:r>
            <a:endParaRPr lang="cs-CZ" sz="1800" dirty="0">
              <a:solidFill>
                <a:srgbClr val="000000"/>
              </a:solidFill>
              <a:effectLst/>
              <a:latin typeface="+mj-lt"/>
              <a:ea typeface="Calibri" panose="020F0502020204030204" pitchFamily="34" charset="0"/>
              <a:cs typeface="Arial" panose="020B0604020202020204" pitchFamily="34" charset="0"/>
            </a:endParaRPr>
          </a:p>
          <a:p>
            <a:pPr algn="just">
              <a:lnSpc>
                <a:spcPct val="115000"/>
              </a:lnSpc>
            </a:pPr>
            <a:r>
              <a:rPr lang="en-GB" sz="1800" dirty="0">
                <a:solidFill>
                  <a:srgbClr val="000000"/>
                </a:solidFill>
                <a:effectLst/>
                <a:latin typeface="+mj-lt"/>
                <a:ea typeface="Calibri" panose="020F0502020204030204" pitchFamily="34" charset="0"/>
                <a:cs typeface="Arial" panose="020B0604020202020204" pitchFamily="34" charset="0"/>
              </a:rPr>
              <a:t>E 40 – 36 points</a:t>
            </a:r>
            <a:endParaRPr lang="cs-CZ" sz="1800" dirty="0">
              <a:solidFill>
                <a:srgbClr val="000000"/>
              </a:solidFill>
              <a:effectLst/>
              <a:latin typeface="+mj-lt"/>
              <a:ea typeface="Calibri" panose="020F0502020204030204" pitchFamily="34" charset="0"/>
              <a:cs typeface="Arial" panose="020B0604020202020204" pitchFamily="34" charset="0"/>
            </a:endParaRPr>
          </a:p>
          <a:p>
            <a:pPr algn="just">
              <a:lnSpc>
                <a:spcPct val="115000"/>
              </a:lnSpc>
            </a:pPr>
            <a:r>
              <a:rPr lang="en-GB" sz="1800" dirty="0">
                <a:solidFill>
                  <a:srgbClr val="000000"/>
                </a:solidFill>
                <a:effectLst/>
                <a:latin typeface="+mj-lt"/>
                <a:ea typeface="Calibri" panose="020F0502020204030204" pitchFamily="34" charset="0"/>
                <a:cs typeface="Arial" panose="020B0604020202020204" pitchFamily="34" charset="0"/>
              </a:rPr>
              <a:t>F 35 and below</a:t>
            </a:r>
            <a:endParaRPr lang="cs-CZ" sz="1800" dirty="0">
              <a:solidFill>
                <a:srgbClr val="000000"/>
              </a:solidFill>
              <a:effectLst/>
              <a:latin typeface="+mj-lt"/>
              <a:ea typeface="Calibri" panose="020F0502020204030204" pitchFamily="34" charset="0"/>
              <a:cs typeface="Arial" panose="020B0604020202020204" pitchFamily="34" charset="0"/>
            </a:endParaRPr>
          </a:p>
        </p:txBody>
      </p:sp>
      <p:sp>
        <p:nvSpPr>
          <p:cNvPr id="8" name="TextovéPole 7">
            <a:extLst>
              <a:ext uri="{FF2B5EF4-FFF2-40B4-BE49-F238E27FC236}">
                <a16:creationId xmlns:a16="http://schemas.microsoft.com/office/drawing/2014/main" id="{C19BA917-7B8D-DC86-11BF-F87D7B6E379E}"/>
              </a:ext>
            </a:extLst>
          </p:cNvPr>
          <p:cNvSpPr txBox="1"/>
          <p:nvPr/>
        </p:nvSpPr>
        <p:spPr>
          <a:xfrm>
            <a:off x="4308088" y="2808843"/>
            <a:ext cx="7393056" cy="4206921"/>
          </a:xfrm>
          <a:prstGeom prst="rect">
            <a:avLst/>
          </a:prstGeom>
          <a:noFill/>
        </p:spPr>
        <p:txBody>
          <a:bodyPr wrap="square">
            <a:spAutoFit/>
          </a:bodyPr>
          <a:lstStyle/>
          <a:p>
            <a:pPr algn="just">
              <a:lnSpc>
                <a:spcPct val="115000"/>
              </a:lnSpc>
            </a:pPr>
            <a:r>
              <a:rPr lang="en-GB" sz="1800" dirty="0">
                <a:solidFill>
                  <a:srgbClr val="000000"/>
                </a:solidFill>
                <a:effectLst/>
                <a:latin typeface="+mj-lt"/>
                <a:ea typeface="Calibri" panose="020F0502020204030204" pitchFamily="34" charset="0"/>
                <a:cs typeface="Arial" panose="020B0604020202020204" pitchFamily="34" charset="0"/>
              </a:rPr>
              <a:t>Each student will </a:t>
            </a:r>
            <a:r>
              <a:rPr lang="en-GB" sz="1800" b="1" dirty="0">
                <a:solidFill>
                  <a:srgbClr val="000000"/>
                </a:solidFill>
                <a:effectLst/>
                <a:latin typeface="+mj-lt"/>
                <a:ea typeface="Calibri" panose="020F0502020204030204" pitchFamily="34" charset="0"/>
                <a:cs typeface="Arial" panose="020B0604020202020204" pitchFamily="34" charset="0"/>
              </a:rPr>
              <a:t>prepare a presentation</a:t>
            </a:r>
            <a:r>
              <a:rPr lang="en-GB" sz="1800" dirty="0">
                <a:solidFill>
                  <a:srgbClr val="000000"/>
                </a:solidFill>
                <a:effectLst/>
                <a:latin typeface="+mj-lt"/>
                <a:ea typeface="Calibri" panose="020F0502020204030204" pitchFamily="34" charset="0"/>
                <a:cs typeface="Arial" panose="020B0604020202020204" pitchFamily="34" charset="0"/>
              </a:rPr>
              <a:t>. The topic is chosen by the students themselves, but they should do a detailed case study of one African country (their choice) in which they will focus on one specific security problem such as terrorism, internal conflict, influx of refugees, piracy, etc.</a:t>
            </a:r>
            <a:r>
              <a:rPr lang="en-GB" sz="1800" dirty="0">
                <a:solidFill>
                  <a:srgbClr val="000000"/>
                </a:solidFill>
                <a:effectLst/>
                <a:latin typeface="+mj-lt"/>
                <a:ea typeface="Calibri" panose="020F0502020204030204" pitchFamily="34" charset="0"/>
                <a:cs typeface="Times New Roman" panose="02020603050405020304" pitchFamily="18" charset="0"/>
              </a:rPr>
              <a:t> The presentation itself should take approximately 20 minutes and will take place in the last three classes of the course. Assignment of students to dates will be made at the end of March and the schedule will be uploaded to the information system. The presentation will be graded 0-20 points.</a:t>
            </a:r>
            <a:endParaRPr lang="cs-CZ" sz="1800" dirty="0">
              <a:solidFill>
                <a:srgbClr val="000000"/>
              </a:solidFill>
              <a:effectLst/>
              <a:latin typeface="+mj-lt"/>
              <a:ea typeface="Calibri" panose="020F0502020204030204" pitchFamily="34" charset="0"/>
              <a:cs typeface="Arial" panose="020B0604020202020204" pitchFamily="34" charset="0"/>
            </a:endParaRPr>
          </a:p>
          <a:p>
            <a:pPr algn="just">
              <a:lnSpc>
                <a:spcPct val="115000"/>
              </a:lnSpc>
            </a:pPr>
            <a:r>
              <a:rPr lang="en-GB" sz="1800" dirty="0">
                <a:solidFill>
                  <a:srgbClr val="000000"/>
                </a:solidFill>
                <a:effectLst/>
                <a:latin typeface="+mj-lt"/>
                <a:ea typeface="Calibri" panose="020F0502020204030204" pitchFamily="34" charset="0"/>
                <a:cs typeface="Times New Roman" panose="02020603050405020304" pitchFamily="18" charset="0"/>
              </a:rPr>
              <a:t> </a:t>
            </a:r>
            <a:endParaRPr lang="cs-CZ" sz="1800" dirty="0">
              <a:solidFill>
                <a:srgbClr val="000000"/>
              </a:solidFill>
              <a:effectLst/>
              <a:latin typeface="+mj-lt"/>
              <a:ea typeface="Calibri" panose="020F0502020204030204" pitchFamily="34" charset="0"/>
              <a:cs typeface="Arial" panose="020B0604020202020204" pitchFamily="34" charset="0"/>
            </a:endParaRPr>
          </a:p>
          <a:p>
            <a:pPr algn="just">
              <a:lnSpc>
                <a:spcPct val="115000"/>
              </a:lnSpc>
            </a:pPr>
            <a:r>
              <a:rPr lang="en-GB" sz="1800" dirty="0">
                <a:solidFill>
                  <a:srgbClr val="000000"/>
                </a:solidFill>
                <a:effectLst/>
                <a:latin typeface="+mj-lt"/>
                <a:ea typeface="Calibri" panose="020F0502020204030204" pitchFamily="34" charset="0"/>
                <a:cs typeface="Times New Roman" panose="02020603050405020304" pitchFamily="18" charset="0"/>
              </a:rPr>
              <a:t>The </a:t>
            </a:r>
            <a:r>
              <a:rPr lang="en-GB" sz="1800" b="1" dirty="0">
                <a:solidFill>
                  <a:srgbClr val="000000"/>
                </a:solidFill>
                <a:effectLst/>
                <a:latin typeface="+mj-lt"/>
                <a:ea typeface="Calibri" panose="020F0502020204030204" pitchFamily="34" charset="0"/>
                <a:cs typeface="Times New Roman" panose="02020603050405020304" pitchFamily="18" charset="0"/>
              </a:rPr>
              <a:t>final exam</a:t>
            </a:r>
            <a:r>
              <a:rPr lang="en-GB" sz="1800" dirty="0">
                <a:solidFill>
                  <a:srgbClr val="000000"/>
                </a:solidFill>
                <a:effectLst/>
                <a:latin typeface="+mj-lt"/>
                <a:ea typeface="Calibri" panose="020F0502020204030204" pitchFamily="34" charset="0"/>
                <a:cs typeface="Times New Roman" panose="02020603050405020304" pitchFamily="18" charset="0"/>
              </a:rPr>
              <a:t> will be in the form of a written test, which will absorb the assigned literature and lecture materials. A total of 40 points can be obtained from the final exam.</a:t>
            </a:r>
            <a:endParaRPr lang="cs-CZ" sz="1800" dirty="0">
              <a:solidFill>
                <a:srgbClr val="000000"/>
              </a:solidFill>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48084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08D944-5CD1-1437-F2ED-1FE13199F3A8}"/>
              </a:ext>
            </a:extLst>
          </p:cNvPr>
          <p:cNvSpPr>
            <a:spLocks noGrp="1"/>
          </p:cNvSpPr>
          <p:nvPr>
            <p:ph type="title"/>
          </p:nvPr>
        </p:nvSpPr>
        <p:spPr>
          <a:xfrm>
            <a:off x="1295400" y="0"/>
            <a:ext cx="9601200" cy="1485900"/>
          </a:xfrm>
        </p:spPr>
        <p:txBody>
          <a:bodyPr/>
          <a:lstStyle/>
          <a:p>
            <a:pPr algn="ctr"/>
            <a:r>
              <a:rPr lang="cs-CZ" dirty="0" err="1"/>
              <a:t>Teaching</a:t>
            </a:r>
            <a:r>
              <a:rPr lang="cs-CZ" dirty="0"/>
              <a:t> Schedule</a:t>
            </a:r>
          </a:p>
        </p:txBody>
      </p:sp>
      <p:sp>
        <p:nvSpPr>
          <p:cNvPr id="3" name="Zástupný obsah 2">
            <a:extLst>
              <a:ext uri="{FF2B5EF4-FFF2-40B4-BE49-F238E27FC236}">
                <a16:creationId xmlns:a16="http://schemas.microsoft.com/office/drawing/2014/main" id="{E1EAAA63-4CD3-EAF8-C2FB-4AB30286CEB5}"/>
              </a:ext>
            </a:extLst>
          </p:cNvPr>
          <p:cNvSpPr>
            <a:spLocks noGrp="1"/>
          </p:cNvSpPr>
          <p:nvPr>
            <p:ph idx="1"/>
          </p:nvPr>
        </p:nvSpPr>
        <p:spPr>
          <a:xfrm>
            <a:off x="924339" y="556591"/>
            <a:ext cx="11267661" cy="6301409"/>
          </a:xfrm>
        </p:spPr>
        <p:txBody>
          <a:bodyPr>
            <a:normAutofit fontScale="47500" lnSpcReduction="20000"/>
          </a:bodyPr>
          <a:lstStyle/>
          <a:p>
            <a:pPr algn="just">
              <a:lnSpc>
                <a:spcPct val="150000"/>
              </a:lnSpc>
            </a:pPr>
            <a:r>
              <a:rPr lang="en-GB" sz="3500" b="1" dirty="0">
                <a:solidFill>
                  <a:srgbClr val="000000"/>
                </a:solidFill>
                <a:effectLst/>
                <a:latin typeface="+mj-lt"/>
                <a:ea typeface="Georgia" panose="02040502050405020303" pitchFamily="18" charset="0"/>
                <a:cs typeface="Times New Roman" panose="02020603050405020304" pitchFamily="18" charset="0"/>
              </a:rPr>
              <a:t>Lecture 1 (22</a:t>
            </a:r>
            <a:r>
              <a:rPr lang="en-GB" sz="3500" b="1" baseline="30000" dirty="0">
                <a:solidFill>
                  <a:srgbClr val="000000"/>
                </a:solidFill>
                <a:effectLst/>
                <a:latin typeface="+mj-lt"/>
                <a:ea typeface="Georgia" panose="02040502050405020303" pitchFamily="18" charset="0"/>
                <a:cs typeface="Times New Roman" panose="02020603050405020304" pitchFamily="18" charset="0"/>
              </a:rPr>
              <a:t>nd</a:t>
            </a:r>
            <a:r>
              <a:rPr lang="en-GB" sz="3500" b="1" dirty="0">
                <a:solidFill>
                  <a:srgbClr val="000000"/>
                </a:solidFill>
                <a:effectLst/>
                <a:latin typeface="+mj-lt"/>
                <a:ea typeface="Georgia" panose="02040502050405020303" pitchFamily="18" charset="0"/>
                <a:cs typeface="Times New Roman" panose="02020603050405020304" pitchFamily="18" charset="0"/>
              </a:rPr>
              <a:t> of February):</a:t>
            </a:r>
            <a:r>
              <a:rPr lang="en-GB" sz="3500" dirty="0">
                <a:solidFill>
                  <a:srgbClr val="000000"/>
                </a:solidFill>
                <a:effectLst/>
                <a:latin typeface="+mj-lt"/>
                <a:ea typeface="Georgia" panose="02040502050405020303" pitchFamily="18" charset="0"/>
                <a:cs typeface="Times New Roman" panose="02020603050405020304" pitchFamily="18" charset="0"/>
              </a:rPr>
              <a:t> Introduction to the course</a:t>
            </a:r>
            <a:endParaRPr lang="cs-CZ" sz="3500" dirty="0">
              <a:solidFill>
                <a:srgbClr val="000000"/>
              </a:solidFill>
              <a:effectLst/>
              <a:latin typeface="+mj-lt"/>
              <a:ea typeface="Calibri" panose="020F0502020204030204" pitchFamily="34" charset="0"/>
              <a:cs typeface="Arial" panose="020B0604020202020204" pitchFamily="34" charset="0"/>
            </a:endParaRPr>
          </a:p>
          <a:p>
            <a:pPr algn="just">
              <a:lnSpc>
                <a:spcPct val="150000"/>
              </a:lnSpc>
            </a:pPr>
            <a:r>
              <a:rPr lang="en-GB" sz="3500" b="1" dirty="0">
                <a:solidFill>
                  <a:srgbClr val="000000"/>
                </a:solidFill>
                <a:effectLst/>
                <a:latin typeface="+mj-lt"/>
                <a:ea typeface="Times New Roman" panose="02020603050405020304" pitchFamily="18" charset="0"/>
                <a:cs typeface="Arial" panose="020B0604020202020204" pitchFamily="34" charset="0"/>
              </a:rPr>
              <a:t>Lecture 2 (1</a:t>
            </a:r>
            <a:r>
              <a:rPr lang="en-GB" sz="3500" b="1" baseline="30000" dirty="0">
                <a:solidFill>
                  <a:srgbClr val="000000"/>
                </a:solidFill>
                <a:effectLst/>
                <a:latin typeface="+mj-lt"/>
                <a:ea typeface="Times New Roman" panose="02020603050405020304" pitchFamily="18" charset="0"/>
                <a:cs typeface="Arial" panose="020B0604020202020204" pitchFamily="34" charset="0"/>
              </a:rPr>
              <a:t>st </a:t>
            </a:r>
            <a:r>
              <a:rPr lang="en-GB" sz="3500" b="1" dirty="0">
                <a:solidFill>
                  <a:srgbClr val="000000"/>
                </a:solidFill>
                <a:effectLst/>
                <a:latin typeface="+mj-lt"/>
                <a:ea typeface="Times New Roman" panose="02020603050405020304" pitchFamily="18" charset="0"/>
                <a:cs typeface="Arial" panose="020B0604020202020204" pitchFamily="34" charset="0"/>
              </a:rPr>
              <a:t>of March):</a:t>
            </a:r>
            <a:r>
              <a:rPr lang="en-GB" sz="3500" dirty="0">
                <a:solidFill>
                  <a:srgbClr val="000000"/>
                </a:solidFill>
                <a:effectLst/>
                <a:latin typeface="+mj-lt"/>
                <a:ea typeface="Times New Roman" panose="02020603050405020304" pitchFamily="18" charset="0"/>
                <a:cs typeface="Arial" panose="020B0604020202020204" pitchFamily="34" charset="0"/>
              </a:rPr>
              <a:t> Conflicts in Africa</a:t>
            </a:r>
            <a:endParaRPr lang="cs-CZ" sz="3500" dirty="0">
              <a:solidFill>
                <a:srgbClr val="000000"/>
              </a:solidFill>
              <a:effectLst/>
              <a:latin typeface="+mj-lt"/>
              <a:ea typeface="Calibri" panose="020F0502020204030204" pitchFamily="34" charset="0"/>
              <a:cs typeface="Arial" panose="020B0604020202020204" pitchFamily="34" charset="0"/>
            </a:endParaRPr>
          </a:p>
          <a:p>
            <a:pPr algn="just">
              <a:lnSpc>
                <a:spcPct val="150000"/>
              </a:lnSpc>
            </a:pPr>
            <a:r>
              <a:rPr lang="en-GB" sz="3500" b="1" dirty="0">
                <a:solidFill>
                  <a:srgbClr val="000000"/>
                </a:solidFill>
                <a:effectLst/>
                <a:latin typeface="+mj-lt"/>
                <a:ea typeface="Times New Roman" panose="02020603050405020304" pitchFamily="18" charset="0"/>
                <a:cs typeface="Arial" panose="020B0604020202020204" pitchFamily="34" charset="0"/>
              </a:rPr>
              <a:t>Lecture 3 (8</a:t>
            </a:r>
            <a:r>
              <a:rPr lang="en-GB" sz="3500" b="1" baseline="30000" dirty="0">
                <a:solidFill>
                  <a:srgbClr val="000000"/>
                </a:solidFill>
                <a:effectLst/>
                <a:latin typeface="+mj-lt"/>
                <a:ea typeface="Times New Roman" panose="02020603050405020304" pitchFamily="18" charset="0"/>
                <a:cs typeface="Arial" panose="020B0604020202020204" pitchFamily="34" charset="0"/>
              </a:rPr>
              <a:t>th </a:t>
            </a:r>
            <a:r>
              <a:rPr lang="en-GB" sz="3500" b="1" dirty="0">
                <a:solidFill>
                  <a:srgbClr val="000000"/>
                </a:solidFill>
                <a:effectLst/>
                <a:latin typeface="+mj-lt"/>
                <a:ea typeface="Times New Roman" panose="02020603050405020304" pitchFamily="18" charset="0"/>
                <a:cs typeface="Arial" panose="020B0604020202020204" pitchFamily="34" charset="0"/>
              </a:rPr>
              <a:t>of March):</a:t>
            </a:r>
            <a:r>
              <a:rPr lang="en-GB" sz="3500" dirty="0">
                <a:solidFill>
                  <a:srgbClr val="000000"/>
                </a:solidFill>
                <a:effectLst/>
                <a:latin typeface="+mj-lt"/>
                <a:ea typeface="Calibri" panose="020F0502020204030204" pitchFamily="34" charset="0"/>
                <a:cs typeface="Arial" panose="020B0604020202020204" pitchFamily="34" charset="0"/>
              </a:rPr>
              <a:t> Terrorism in Africa</a:t>
            </a:r>
            <a:endParaRPr lang="cs-CZ" sz="3500" dirty="0">
              <a:solidFill>
                <a:srgbClr val="000000"/>
              </a:solidFill>
              <a:effectLst/>
              <a:latin typeface="+mj-lt"/>
              <a:ea typeface="Calibri" panose="020F0502020204030204" pitchFamily="34" charset="0"/>
              <a:cs typeface="Arial" panose="020B0604020202020204" pitchFamily="34" charset="0"/>
            </a:endParaRPr>
          </a:p>
          <a:p>
            <a:pPr algn="just">
              <a:lnSpc>
                <a:spcPct val="150000"/>
              </a:lnSpc>
            </a:pPr>
            <a:r>
              <a:rPr lang="en-GB" sz="3500" b="1" dirty="0">
                <a:solidFill>
                  <a:srgbClr val="000000"/>
                </a:solidFill>
                <a:effectLst/>
                <a:latin typeface="+mj-lt"/>
                <a:ea typeface="Times New Roman" panose="02020603050405020304" pitchFamily="18" charset="0"/>
                <a:cs typeface="Arial" panose="020B0604020202020204" pitchFamily="34" charset="0"/>
              </a:rPr>
              <a:t>Lecture 4 (15</a:t>
            </a:r>
            <a:r>
              <a:rPr lang="en-GB" sz="3500" b="1" baseline="30000" dirty="0">
                <a:solidFill>
                  <a:srgbClr val="000000"/>
                </a:solidFill>
                <a:effectLst/>
                <a:latin typeface="+mj-lt"/>
                <a:ea typeface="Times New Roman" panose="02020603050405020304" pitchFamily="18" charset="0"/>
                <a:cs typeface="Arial" panose="020B0604020202020204" pitchFamily="34" charset="0"/>
              </a:rPr>
              <a:t>th</a:t>
            </a:r>
            <a:r>
              <a:rPr lang="en-GB" sz="3500" b="1" dirty="0">
                <a:solidFill>
                  <a:srgbClr val="000000"/>
                </a:solidFill>
                <a:effectLst/>
                <a:latin typeface="+mj-lt"/>
                <a:ea typeface="Times New Roman" panose="02020603050405020304" pitchFamily="18" charset="0"/>
                <a:cs typeface="Arial" panose="020B0604020202020204" pitchFamily="34" charset="0"/>
              </a:rPr>
              <a:t> of March):</a:t>
            </a:r>
            <a:r>
              <a:rPr lang="en-GB" sz="3500" b="1" dirty="0">
                <a:solidFill>
                  <a:srgbClr val="000000"/>
                </a:solidFill>
                <a:effectLst/>
                <a:latin typeface="+mj-lt"/>
                <a:ea typeface="Calibri" panose="020F0502020204030204" pitchFamily="34" charset="0"/>
                <a:cs typeface="Arial" panose="020B0604020202020204" pitchFamily="34" charset="0"/>
              </a:rPr>
              <a:t> </a:t>
            </a:r>
            <a:r>
              <a:rPr lang="en-GB" sz="3500" dirty="0">
                <a:solidFill>
                  <a:srgbClr val="000000"/>
                </a:solidFill>
                <a:effectLst/>
                <a:latin typeface="+mj-lt"/>
                <a:ea typeface="Calibri" panose="020F0502020204030204" pitchFamily="34" charset="0"/>
                <a:cs typeface="Arial" panose="020B0604020202020204" pitchFamily="34" charset="0"/>
              </a:rPr>
              <a:t>Organised Crime</a:t>
            </a:r>
            <a:endParaRPr lang="cs-CZ" sz="3500" dirty="0">
              <a:solidFill>
                <a:srgbClr val="000000"/>
              </a:solidFill>
              <a:effectLst/>
              <a:latin typeface="+mj-lt"/>
              <a:ea typeface="Calibri" panose="020F0502020204030204" pitchFamily="34" charset="0"/>
              <a:cs typeface="Arial" panose="020B0604020202020204" pitchFamily="34" charset="0"/>
            </a:endParaRPr>
          </a:p>
          <a:p>
            <a:pPr algn="just">
              <a:lnSpc>
                <a:spcPct val="150000"/>
              </a:lnSpc>
            </a:pPr>
            <a:r>
              <a:rPr lang="en-GB" sz="3500" b="1" dirty="0">
                <a:solidFill>
                  <a:srgbClr val="000000"/>
                </a:solidFill>
                <a:effectLst/>
                <a:latin typeface="+mj-lt"/>
                <a:ea typeface="Times New Roman" panose="02020603050405020304" pitchFamily="18" charset="0"/>
                <a:cs typeface="Arial" panose="020B0604020202020204" pitchFamily="34" charset="0"/>
              </a:rPr>
              <a:t>Lecture 5 (22</a:t>
            </a:r>
            <a:r>
              <a:rPr lang="en-GB" sz="3500" b="1" baseline="30000" dirty="0">
                <a:solidFill>
                  <a:srgbClr val="000000"/>
                </a:solidFill>
                <a:effectLst/>
                <a:latin typeface="+mj-lt"/>
                <a:ea typeface="Times New Roman" panose="02020603050405020304" pitchFamily="18" charset="0"/>
                <a:cs typeface="Arial" panose="020B0604020202020204" pitchFamily="34" charset="0"/>
              </a:rPr>
              <a:t>nd</a:t>
            </a:r>
            <a:r>
              <a:rPr lang="en-GB" sz="3500" b="1" dirty="0">
                <a:solidFill>
                  <a:srgbClr val="000000"/>
                </a:solidFill>
                <a:effectLst/>
                <a:latin typeface="+mj-lt"/>
                <a:ea typeface="Times New Roman" panose="02020603050405020304" pitchFamily="18" charset="0"/>
                <a:cs typeface="Arial" panose="020B0604020202020204" pitchFamily="34" charset="0"/>
              </a:rPr>
              <a:t> of March):</a:t>
            </a:r>
            <a:r>
              <a:rPr lang="en-GB" sz="3500" b="1" dirty="0">
                <a:solidFill>
                  <a:srgbClr val="000000"/>
                </a:solidFill>
                <a:effectLst/>
                <a:latin typeface="+mj-lt"/>
                <a:ea typeface="Calibri" panose="020F0502020204030204" pitchFamily="34" charset="0"/>
                <a:cs typeface="Arial" panose="020B0604020202020204" pitchFamily="34" charset="0"/>
              </a:rPr>
              <a:t> </a:t>
            </a:r>
            <a:r>
              <a:rPr lang="en-GB" sz="3500" dirty="0">
                <a:solidFill>
                  <a:srgbClr val="000000"/>
                </a:solidFill>
                <a:effectLst/>
                <a:latin typeface="+mj-lt"/>
                <a:ea typeface="Calibri" panose="020F0502020204030204" pitchFamily="34" charset="0"/>
                <a:cs typeface="Arial" panose="020B0604020202020204" pitchFamily="34" charset="0"/>
              </a:rPr>
              <a:t>Migration, Influx of Refugees, HIV/AIDS and Female Security</a:t>
            </a:r>
            <a:endParaRPr lang="cs-CZ" sz="3500" dirty="0">
              <a:solidFill>
                <a:srgbClr val="000000"/>
              </a:solidFill>
              <a:effectLst/>
              <a:latin typeface="+mj-lt"/>
              <a:ea typeface="Calibri" panose="020F0502020204030204" pitchFamily="34" charset="0"/>
              <a:cs typeface="Arial" panose="020B0604020202020204" pitchFamily="34" charset="0"/>
            </a:endParaRPr>
          </a:p>
          <a:p>
            <a:pPr algn="just">
              <a:lnSpc>
                <a:spcPct val="150000"/>
              </a:lnSpc>
            </a:pPr>
            <a:r>
              <a:rPr lang="en-GB" sz="3500" b="1" dirty="0">
                <a:solidFill>
                  <a:srgbClr val="000000"/>
                </a:solidFill>
                <a:effectLst/>
                <a:latin typeface="+mj-lt"/>
                <a:ea typeface="Times New Roman" panose="02020603050405020304" pitchFamily="18" charset="0"/>
                <a:cs typeface="Arial" panose="020B0604020202020204" pitchFamily="34" charset="0"/>
              </a:rPr>
              <a:t>Lecture 6 (29</a:t>
            </a:r>
            <a:r>
              <a:rPr lang="en-GB" sz="3500" b="1" baseline="30000" dirty="0">
                <a:solidFill>
                  <a:srgbClr val="000000"/>
                </a:solidFill>
                <a:effectLst/>
                <a:latin typeface="+mj-lt"/>
                <a:ea typeface="Times New Roman" panose="02020603050405020304" pitchFamily="18" charset="0"/>
                <a:cs typeface="Arial" panose="020B0604020202020204" pitchFamily="34" charset="0"/>
              </a:rPr>
              <a:t>th</a:t>
            </a:r>
            <a:r>
              <a:rPr lang="en-GB" sz="3500" b="1" dirty="0">
                <a:solidFill>
                  <a:srgbClr val="000000"/>
                </a:solidFill>
                <a:effectLst/>
                <a:latin typeface="+mj-lt"/>
                <a:ea typeface="Times New Roman" panose="02020603050405020304" pitchFamily="18" charset="0"/>
                <a:cs typeface="Arial" panose="020B0604020202020204" pitchFamily="34" charset="0"/>
              </a:rPr>
              <a:t> of March):</a:t>
            </a:r>
            <a:r>
              <a:rPr lang="en-GB" sz="3500" dirty="0">
                <a:solidFill>
                  <a:srgbClr val="000000"/>
                </a:solidFill>
                <a:effectLst/>
                <a:latin typeface="+mj-lt"/>
                <a:ea typeface="Calibri" panose="020F0502020204030204" pitchFamily="34" charset="0"/>
                <a:cs typeface="Arial" panose="020B0604020202020204" pitchFamily="34" charset="0"/>
              </a:rPr>
              <a:t> Weakening and Failing of the State</a:t>
            </a:r>
            <a:endParaRPr lang="cs-CZ" sz="3500" dirty="0">
              <a:solidFill>
                <a:srgbClr val="000000"/>
              </a:solidFill>
              <a:effectLst/>
              <a:latin typeface="+mj-lt"/>
              <a:ea typeface="Calibri" panose="020F0502020204030204" pitchFamily="34" charset="0"/>
              <a:cs typeface="Arial" panose="020B0604020202020204" pitchFamily="34" charset="0"/>
            </a:endParaRPr>
          </a:p>
          <a:p>
            <a:pPr algn="just">
              <a:lnSpc>
                <a:spcPct val="150000"/>
              </a:lnSpc>
            </a:pPr>
            <a:r>
              <a:rPr lang="en-GB" sz="3500" b="1" dirty="0">
                <a:solidFill>
                  <a:srgbClr val="000000"/>
                </a:solidFill>
                <a:effectLst/>
                <a:latin typeface="+mj-lt"/>
                <a:ea typeface="Times New Roman" panose="02020603050405020304" pitchFamily="18" charset="0"/>
                <a:cs typeface="Arial" panose="020B0604020202020204" pitchFamily="34" charset="0"/>
              </a:rPr>
              <a:t>Lecture 7 (5</a:t>
            </a:r>
            <a:r>
              <a:rPr lang="en-GB" sz="3500" b="1" baseline="30000" dirty="0">
                <a:solidFill>
                  <a:srgbClr val="000000"/>
                </a:solidFill>
                <a:effectLst/>
                <a:latin typeface="+mj-lt"/>
                <a:ea typeface="Times New Roman" panose="02020603050405020304" pitchFamily="18" charset="0"/>
                <a:cs typeface="Arial" panose="020B0604020202020204" pitchFamily="34" charset="0"/>
              </a:rPr>
              <a:t>th</a:t>
            </a:r>
            <a:r>
              <a:rPr lang="en-GB" sz="3500" b="1" dirty="0">
                <a:solidFill>
                  <a:srgbClr val="000000"/>
                </a:solidFill>
                <a:effectLst/>
                <a:latin typeface="+mj-lt"/>
                <a:ea typeface="Times New Roman" panose="02020603050405020304" pitchFamily="18" charset="0"/>
                <a:cs typeface="Arial" panose="020B0604020202020204" pitchFamily="34" charset="0"/>
              </a:rPr>
              <a:t> of April):</a:t>
            </a:r>
            <a:r>
              <a:rPr lang="en-GB" sz="3500" dirty="0">
                <a:solidFill>
                  <a:srgbClr val="000000"/>
                </a:solidFill>
                <a:effectLst/>
                <a:latin typeface="+mj-lt"/>
                <a:ea typeface="Calibri" panose="020F0502020204030204" pitchFamily="34" charset="0"/>
                <a:cs typeface="Arial" panose="020B0604020202020204" pitchFamily="34" charset="0"/>
              </a:rPr>
              <a:t> Urbanization and Land Issues</a:t>
            </a:r>
            <a:endParaRPr lang="cs-CZ" sz="3500" dirty="0">
              <a:solidFill>
                <a:srgbClr val="000000"/>
              </a:solidFill>
              <a:effectLst/>
              <a:latin typeface="+mj-lt"/>
              <a:ea typeface="Calibri" panose="020F0502020204030204" pitchFamily="34" charset="0"/>
              <a:cs typeface="Arial" panose="020B0604020202020204" pitchFamily="34" charset="0"/>
            </a:endParaRPr>
          </a:p>
          <a:p>
            <a:pPr algn="just">
              <a:lnSpc>
                <a:spcPct val="150000"/>
              </a:lnSpc>
            </a:pPr>
            <a:r>
              <a:rPr lang="en-GB" sz="3500" b="1" dirty="0">
                <a:solidFill>
                  <a:srgbClr val="000000"/>
                </a:solidFill>
                <a:effectLst/>
                <a:latin typeface="+mj-lt"/>
                <a:ea typeface="Times New Roman" panose="02020603050405020304" pitchFamily="18" charset="0"/>
                <a:cs typeface="Arial" panose="020B0604020202020204" pitchFamily="34" charset="0"/>
              </a:rPr>
              <a:t>Lecture 8 (12</a:t>
            </a:r>
            <a:r>
              <a:rPr lang="en-GB" sz="3500" b="1" baseline="30000" dirty="0">
                <a:solidFill>
                  <a:srgbClr val="000000"/>
                </a:solidFill>
                <a:effectLst/>
                <a:latin typeface="+mj-lt"/>
                <a:ea typeface="Times New Roman" panose="02020603050405020304" pitchFamily="18" charset="0"/>
                <a:cs typeface="Arial" panose="020B0604020202020204" pitchFamily="34" charset="0"/>
              </a:rPr>
              <a:t>th</a:t>
            </a:r>
            <a:r>
              <a:rPr lang="en-GB" sz="3500" b="1" dirty="0">
                <a:solidFill>
                  <a:srgbClr val="000000"/>
                </a:solidFill>
                <a:effectLst/>
                <a:latin typeface="+mj-lt"/>
                <a:ea typeface="Times New Roman" panose="02020603050405020304" pitchFamily="18" charset="0"/>
                <a:cs typeface="Arial" panose="020B0604020202020204" pitchFamily="34" charset="0"/>
              </a:rPr>
              <a:t> of April):</a:t>
            </a:r>
            <a:r>
              <a:rPr lang="en-GB" sz="3500" dirty="0">
                <a:solidFill>
                  <a:srgbClr val="000000"/>
                </a:solidFill>
                <a:effectLst/>
                <a:latin typeface="+mj-lt"/>
                <a:ea typeface="Calibri" panose="020F0502020204030204" pitchFamily="34" charset="0"/>
                <a:cs typeface="Arial" panose="020B0604020202020204" pitchFamily="34" charset="0"/>
              </a:rPr>
              <a:t> </a:t>
            </a:r>
            <a:r>
              <a:rPr lang="en-GB" sz="3500" dirty="0">
                <a:solidFill>
                  <a:srgbClr val="000000"/>
                </a:solidFill>
                <a:effectLst/>
                <a:latin typeface="+mj-lt"/>
                <a:ea typeface="Times New Roman" panose="02020603050405020304" pitchFamily="18" charset="0"/>
                <a:cs typeface="Arial" panose="020B0604020202020204" pitchFamily="34" charset="0"/>
              </a:rPr>
              <a:t>Food and Water Security</a:t>
            </a:r>
            <a:endParaRPr lang="cs-CZ" sz="3500" dirty="0">
              <a:solidFill>
                <a:srgbClr val="000000"/>
              </a:solidFill>
              <a:effectLst/>
              <a:latin typeface="+mj-lt"/>
              <a:ea typeface="Calibri" panose="020F0502020204030204" pitchFamily="34" charset="0"/>
              <a:cs typeface="Arial" panose="020B0604020202020204" pitchFamily="34" charset="0"/>
            </a:endParaRPr>
          </a:p>
          <a:p>
            <a:pPr algn="just">
              <a:lnSpc>
                <a:spcPct val="150000"/>
              </a:lnSpc>
            </a:pPr>
            <a:r>
              <a:rPr lang="en-GB" sz="3500" b="1" dirty="0">
                <a:solidFill>
                  <a:srgbClr val="000000"/>
                </a:solidFill>
                <a:effectLst/>
                <a:latin typeface="+mj-lt"/>
                <a:ea typeface="Times New Roman" panose="02020603050405020304" pitchFamily="18" charset="0"/>
                <a:cs typeface="Arial" panose="020B0604020202020204" pitchFamily="34" charset="0"/>
              </a:rPr>
              <a:t>Lecture 9 (19</a:t>
            </a:r>
            <a:r>
              <a:rPr lang="en-GB" sz="3500" b="1" baseline="30000" dirty="0">
                <a:solidFill>
                  <a:srgbClr val="000000"/>
                </a:solidFill>
                <a:effectLst/>
                <a:latin typeface="+mj-lt"/>
                <a:ea typeface="Times New Roman" panose="02020603050405020304" pitchFamily="18" charset="0"/>
                <a:cs typeface="Arial" panose="020B0604020202020204" pitchFamily="34" charset="0"/>
              </a:rPr>
              <a:t>th</a:t>
            </a:r>
            <a:r>
              <a:rPr lang="en-GB" sz="3500" b="1" dirty="0">
                <a:solidFill>
                  <a:srgbClr val="000000"/>
                </a:solidFill>
                <a:effectLst/>
                <a:latin typeface="+mj-lt"/>
                <a:ea typeface="Times New Roman" panose="02020603050405020304" pitchFamily="18" charset="0"/>
                <a:cs typeface="Arial" panose="020B0604020202020204" pitchFamily="34" charset="0"/>
              </a:rPr>
              <a:t> of April):</a:t>
            </a:r>
            <a:r>
              <a:rPr lang="en-GB" sz="3500" dirty="0">
                <a:solidFill>
                  <a:srgbClr val="000000"/>
                </a:solidFill>
                <a:effectLst/>
                <a:latin typeface="+mj-lt"/>
                <a:ea typeface="Times New Roman" panose="02020603050405020304" pitchFamily="18" charset="0"/>
                <a:cs typeface="Arial" panose="020B0604020202020204" pitchFamily="34" charset="0"/>
              </a:rPr>
              <a:t> Piracy</a:t>
            </a:r>
            <a:endParaRPr lang="cs-CZ" sz="3500" dirty="0">
              <a:solidFill>
                <a:srgbClr val="000000"/>
              </a:solidFill>
              <a:effectLst/>
              <a:latin typeface="+mj-lt"/>
              <a:ea typeface="Calibri" panose="020F0502020204030204" pitchFamily="34" charset="0"/>
              <a:cs typeface="Arial" panose="020B0604020202020204" pitchFamily="34" charset="0"/>
            </a:endParaRPr>
          </a:p>
          <a:p>
            <a:pPr algn="just">
              <a:lnSpc>
                <a:spcPct val="150000"/>
              </a:lnSpc>
            </a:pPr>
            <a:r>
              <a:rPr lang="en-GB" sz="3500" b="1" dirty="0">
                <a:solidFill>
                  <a:srgbClr val="000000"/>
                </a:solidFill>
                <a:effectLst/>
                <a:latin typeface="+mj-lt"/>
                <a:ea typeface="Times New Roman" panose="02020603050405020304" pitchFamily="18" charset="0"/>
                <a:cs typeface="Arial" panose="020B0604020202020204" pitchFamily="34" charset="0"/>
              </a:rPr>
              <a:t>Lecture 10 (26</a:t>
            </a:r>
            <a:r>
              <a:rPr lang="en-GB" sz="3500" b="1" baseline="30000" dirty="0">
                <a:solidFill>
                  <a:srgbClr val="000000"/>
                </a:solidFill>
                <a:effectLst/>
                <a:latin typeface="+mj-lt"/>
                <a:ea typeface="Times New Roman" panose="02020603050405020304" pitchFamily="18" charset="0"/>
                <a:cs typeface="Arial" panose="020B0604020202020204" pitchFamily="34" charset="0"/>
              </a:rPr>
              <a:t>th </a:t>
            </a:r>
            <a:r>
              <a:rPr lang="en-GB" sz="3500" b="1" dirty="0">
                <a:solidFill>
                  <a:srgbClr val="000000"/>
                </a:solidFill>
                <a:effectLst/>
                <a:latin typeface="+mj-lt"/>
                <a:ea typeface="Times New Roman" panose="02020603050405020304" pitchFamily="18" charset="0"/>
                <a:cs typeface="Arial" panose="020B0604020202020204" pitchFamily="34" charset="0"/>
              </a:rPr>
              <a:t>of April):</a:t>
            </a:r>
            <a:r>
              <a:rPr lang="en-GB" sz="3500" dirty="0">
                <a:solidFill>
                  <a:srgbClr val="000000"/>
                </a:solidFill>
                <a:effectLst/>
                <a:latin typeface="+mj-lt"/>
                <a:ea typeface="Calibri" panose="020F0502020204030204" pitchFamily="34" charset="0"/>
                <a:cs typeface="Arial" panose="020B0604020202020204" pitchFamily="34" charset="0"/>
              </a:rPr>
              <a:t> </a:t>
            </a:r>
            <a:r>
              <a:rPr lang="en-GB" sz="3500" dirty="0">
                <a:solidFill>
                  <a:srgbClr val="000000"/>
                </a:solidFill>
                <a:effectLst/>
                <a:latin typeface="+mj-lt"/>
                <a:ea typeface="Times New Roman" panose="02020603050405020304" pitchFamily="18" charset="0"/>
                <a:cs typeface="Arial" panose="020B0604020202020204" pitchFamily="34" charset="0"/>
              </a:rPr>
              <a:t>Students' Presentations.</a:t>
            </a:r>
            <a:endParaRPr lang="cs-CZ" sz="3500" dirty="0">
              <a:solidFill>
                <a:srgbClr val="000000"/>
              </a:solidFill>
              <a:effectLst/>
              <a:latin typeface="+mj-lt"/>
              <a:ea typeface="Calibri" panose="020F0502020204030204" pitchFamily="34" charset="0"/>
              <a:cs typeface="Arial" panose="020B0604020202020204" pitchFamily="34" charset="0"/>
            </a:endParaRPr>
          </a:p>
          <a:p>
            <a:pPr algn="just">
              <a:lnSpc>
                <a:spcPct val="150000"/>
              </a:lnSpc>
            </a:pPr>
            <a:r>
              <a:rPr lang="en-GB" sz="3500" b="1" dirty="0">
                <a:solidFill>
                  <a:srgbClr val="000000"/>
                </a:solidFill>
                <a:effectLst/>
                <a:latin typeface="+mj-lt"/>
                <a:ea typeface="Times New Roman" panose="02020603050405020304" pitchFamily="18" charset="0"/>
                <a:cs typeface="Arial" panose="020B0604020202020204" pitchFamily="34" charset="0"/>
              </a:rPr>
              <a:t>Lecture 11(3</a:t>
            </a:r>
            <a:r>
              <a:rPr lang="en-GB" sz="3500" b="1" baseline="30000" dirty="0">
                <a:solidFill>
                  <a:srgbClr val="000000"/>
                </a:solidFill>
                <a:effectLst/>
                <a:latin typeface="+mj-lt"/>
                <a:ea typeface="Times New Roman" panose="02020603050405020304" pitchFamily="18" charset="0"/>
                <a:cs typeface="Arial" panose="020B0604020202020204" pitchFamily="34" charset="0"/>
              </a:rPr>
              <a:t>rd</a:t>
            </a:r>
            <a:r>
              <a:rPr lang="en-GB" sz="3500" b="1" dirty="0">
                <a:solidFill>
                  <a:srgbClr val="000000"/>
                </a:solidFill>
                <a:effectLst/>
                <a:latin typeface="+mj-lt"/>
                <a:ea typeface="Times New Roman" panose="02020603050405020304" pitchFamily="18" charset="0"/>
                <a:cs typeface="Arial" panose="020B0604020202020204" pitchFamily="34" charset="0"/>
              </a:rPr>
              <a:t> of May):</a:t>
            </a:r>
            <a:r>
              <a:rPr lang="en-GB" sz="3500" dirty="0">
                <a:solidFill>
                  <a:srgbClr val="000000"/>
                </a:solidFill>
                <a:effectLst/>
                <a:latin typeface="+mj-lt"/>
                <a:ea typeface="Calibri" panose="020F0502020204030204" pitchFamily="34" charset="0"/>
                <a:cs typeface="Arial" panose="020B0604020202020204" pitchFamily="34" charset="0"/>
              </a:rPr>
              <a:t> </a:t>
            </a:r>
            <a:r>
              <a:rPr lang="en-GB" sz="3500" dirty="0">
                <a:solidFill>
                  <a:srgbClr val="000000"/>
                </a:solidFill>
                <a:effectLst/>
                <a:latin typeface="+mj-lt"/>
                <a:ea typeface="Times New Roman" panose="02020603050405020304" pitchFamily="18" charset="0"/>
                <a:cs typeface="Arial" panose="020B0604020202020204" pitchFamily="34" charset="0"/>
              </a:rPr>
              <a:t>Students' Presentations.</a:t>
            </a:r>
            <a:endParaRPr lang="cs-CZ" sz="3500" dirty="0">
              <a:solidFill>
                <a:srgbClr val="000000"/>
              </a:solidFill>
              <a:effectLst/>
              <a:latin typeface="+mj-lt"/>
              <a:ea typeface="Calibri" panose="020F0502020204030204" pitchFamily="34" charset="0"/>
              <a:cs typeface="Arial" panose="020B0604020202020204" pitchFamily="34" charset="0"/>
            </a:endParaRPr>
          </a:p>
          <a:p>
            <a:pPr algn="just">
              <a:lnSpc>
                <a:spcPct val="150000"/>
              </a:lnSpc>
            </a:pPr>
            <a:r>
              <a:rPr lang="en-GB" sz="3500" b="1" dirty="0">
                <a:solidFill>
                  <a:srgbClr val="000000"/>
                </a:solidFill>
                <a:effectLst/>
                <a:latin typeface="+mj-lt"/>
                <a:ea typeface="Times New Roman" panose="02020603050405020304" pitchFamily="18" charset="0"/>
                <a:cs typeface="Arial" panose="020B0604020202020204" pitchFamily="34" charset="0"/>
              </a:rPr>
              <a:t>Lecture 12 (10</a:t>
            </a:r>
            <a:r>
              <a:rPr lang="en-GB" sz="3500" b="1" baseline="30000" dirty="0">
                <a:solidFill>
                  <a:srgbClr val="000000"/>
                </a:solidFill>
                <a:effectLst/>
                <a:latin typeface="+mj-lt"/>
                <a:ea typeface="Times New Roman" panose="02020603050405020304" pitchFamily="18" charset="0"/>
                <a:cs typeface="Arial" panose="020B0604020202020204" pitchFamily="34" charset="0"/>
              </a:rPr>
              <a:t>th</a:t>
            </a:r>
            <a:r>
              <a:rPr lang="en-GB" sz="3500" b="1" dirty="0">
                <a:solidFill>
                  <a:srgbClr val="000000"/>
                </a:solidFill>
                <a:effectLst/>
                <a:latin typeface="+mj-lt"/>
                <a:ea typeface="Times New Roman" panose="02020603050405020304" pitchFamily="18" charset="0"/>
                <a:cs typeface="Arial" panose="020B0604020202020204" pitchFamily="34" charset="0"/>
              </a:rPr>
              <a:t> of May):</a:t>
            </a:r>
            <a:r>
              <a:rPr lang="en-GB" sz="3500" dirty="0">
                <a:solidFill>
                  <a:srgbClr val="000000"/>
                </a:solidFill>
                <a:effectLst/>
                <a:latin typeface="+mj-lt"/>
                <a:ea typeface="Calibri" panose="020F0502020204030204" pitchFamily="34" charset="0"/>
                <a:cs typeface="Arial" panose="020B0604020202020204" pitchFamily="34" charset="0"/>
              </a:rPr>
              <a:t> </a:t>
            </a:r>
            <a:r>
              <a:rPr lang="en-GB" sz="3500" dirty="0">
                <a:solidFill>
                  <a:srgbClr val="000000"/>
                </a:solidFill>
                <a:effectLst/>
                <a:latin typeface="+mj-lt"/>
                <a:ea typeface="Times New Roman" panose="02020603050405020304" pitchFamily="18" charset="0"/>
                <a:cs typeface="Arial" panose="020B0604020202020204" pitchFamily="34" charset="0"/>
              </a:rPr>
              <a:t>Students' Presentations.</a:t>
            </a:r>
            <a:endParaRPr lang="cs-CZ" sz="3500" dirty="0">
              <a:solidFill>
                <a:srgbClr val="000000"/>
              </a:solidFill>
              <a:effectLst/>
              <a:latin typeface="+mj-lt"/>
              <a:ea typeface="Calibri" panose="020F0502020204030204" pitchFamily="34" charset="0"/>
              <a:cs typeface="Arial" panose="020B0604020202020204" pitchFamily="34" charset="0"/>
            </a:endParaRPr>
          </a:p>
          <a:p>
            <a:endParaRPr lang="cs-CZ" dirty="0"/>
          </a:p>
        </p:txBody>
      </p:sp>
    </p:spTree>
    <p:extLst>
      <p:ext uri="{BB962C8B-B14F-4D97-AF65-F5344CB8AC3E}">
        <p14:creationId xmlns:p14="http://schemas.microsoft.com/office/powerpoint/2010/main" val="2780509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0B2071-6D15-637E-68AC-EB391DAE9684}"/>
              </a:ext>
            </a:extLst>
          </p:cNvPr>
          <p:cNvSpPr>
            <a:spLocks noGrp="1"/>
          </p:cNvSpPr>
          <p:nvPr>
            <p:ph type="title"/>
          </p:nvPr>
        </p:nvSpPr>
        <p:spPr>
          <a:xfrm>
            <a:off x="1442720" y="-108841"/>
            <a:ext cx="9601200" cy="1485900"/>
          </a:xfrm>
        </p:spPr>
        <p:txBody>
          <a:bodyPr/>
          <a:lstStyle/>
          <a:p>
            <a:pPr algn="ctr"/>
            <a:r>
              <a:rPr lang="cs-CZ" dirty="0" err="1"/>
              <a:t>Compulsory</a:t>
            </a:r>
            <a:r>
              <a:rPr lang="cs-CZ" dirty="0"/>
              <a:t> </a:t>
            </a:r>
            <a:r>
              <a:rPr lang="cs-CZ" dirty="0" err="1"/>
              <a:t>Readings</a:t>
            </a:r>
            <a:endParaRPr lang="cs-CZ" dirty="0"/>
          </a:p>
        </p:txBody>
      </p:sp>
      <p:sp>
        <p:nvSpPr>
          <p:cNvPr id="3" name="Zástupný obsah 2">
            <a:extLst>
              <a:ext uri="{FF2B5EF4-FFF2-40B4-BE49-F238E27FC236}">
                <a16:creationId xmlns:a16="http://schemas.microsoft.com/office/drawing/2014/main" id="{0953EA28-04C0-01FC-3D48-B0AFE2522017}"/>
              </a:ext>
            </a:extLst>
          </p:cNvPr>
          <p:cNvSpPr>
            <a:spLocks noGrp="1"/>
          </p:cNvSpPr>
          <p:nvPr>
            <p:ph idx="1"/>
          </p:nvPr>
        </p:nvSpPr>
        <p:spPr>
          <a:xfrm>
            <a:off x="1148080" y="461208"/>
            <a:ext cx="11043920" cy="5041624"/>
          </a:xfrm>
        </p:spPr>
        <p:txBody>
          <a:bodyPr>
            <a:normAutofit/>
          </a:bodyPr>
          <a:lstStyle/>
          <a:p>
            <a:pPr marL="342900" lvl="0" indent="-342900" algn="just">
              <a:lnSpc>
                <a:spcPct val="150000"/>
              </a:lnSpc>
              <a:buSzPts val="1200"/>
              <a:buFont typeface="Symbol" panose="05050102010706020507" pitchFamily="18" charset="2"/>
              <a:buChar char=""/>
            </a:pPr>
            <a:r>
              <a:rPr lang="cs-CZ" sz="1800" dirty="0" err="1">
                <a:solidFill>
                  <a:srgbClr val="000000"/>
                </a:solidFill>
                <a:effectLst/>
                <a:latin typeface="+mj-lt"/>
                <a:ea typeface="Calibri" panose="020F0502020204030204" pitchFamily="34" charset="0"/>
                <a:cs typeface="Times New Roman" panose="02020603050405020304" pitchFamily="18" charset="0"/>
              </a:rPr>
              <a:t>Schneckener</a:t>
            </a:r>
            <a:r>
              <a:rPr lang="cs-CZ" sz="1800" dirty="0">
                <a:solidFill>
                  <a:srgbClr val="000000"/>
                </a:solidFill>
                <a:effectLst/>
                <a:latin typeface="+mj-lt"/>
                <a:ea typeface="Calibri" panose="020F0502020204030204" pitchFamily="34" charset="0"/>
                <a:cs typeface="Times New Roman" panose="02020603050405020304" pitchFamily="18" charset="0"/>
              </a:rPr>
              <a:t>, Ulrich. </a:t>
            </a:r>
            <a:r>
              <a:rPr lang="cs-CZ" sz="1800" i="1" dirty="0" err="1">
                <a:solidFill>
                  <a:srgbClr val="000000"/>
                </a:solidFill>
                <a:effectLst/>
                <a:latin typeface="+mj-lt"/>
                <a:ea typeface="Calibri" panose="020F0502020204030204" pitchFamily="34" charset="0"/>
                <a:cs typeface="Times New Roman" panose="02020603050405020304" pitchFamily="18" charset="0"/>
              </a:rPr>
              <a:t>Spoilers</a:t>
            </a:r>
            <a:r>
              <a:rPr lang="cs-CZ" sz="1800" i="1" dirty="0">
                <a:solidFill>
                  <a:srgbClr val="000000"/>
                </a:solidFill>
                <a:effectLst/>
                <a:latin typeface="+mj-lt"/>
                <a:ea typeface="Calibri" panose="020F0502020204030204" pitchFamily="34" charset="0"/>
                <a:cs typeface="Times New Roman" panose="02020603050405020304" pitchFamily="18" charset="0"/>
              </a:rPr>
              <a:t> </a:t>
            </a:r>
            <a:r>
              <a:rPr lang="cs-CZ" sz="1800" i="1" dirty="0" err="1">
                <a:solidFill>
                  <a:srgbClr val="000000"/>
                </a:solidFill>
                <a:effectLst/>
                <a:latin typeface="+mj-lt"/>
                <a:ea typeface="Calibri" panose="020F0502020204030204" pitchFamily="34" charset="0"/>
                <a:cs typeface="Times New Roman" panose="02020603050405020304" pitchFamily="18" charset="0"/>
              </a:rPr>
              <a:t>or</a:t>
            </a:r>
            <a:r>
              <a:rPr lang="cs-CZ" sz="1800" i="1" dirty="0">
                <a:solidFill>
                  <a:srgbClr val="000000"/>
                </a:solidFill>
                <a:effectLst/>
                <a:latin typeface="+mj-lt"/>
                <a:ea typeface="Calibri" panose="020F0502020204030204" pitchFamily="34" charset="0"/>
                <a:cs typeface="Times New Roman" panose="02020603050405020304" pitchFamily="18" charset="0"/>
              </a:rPr>
              <a:t> </a:t>
            </a:r>
            <a:r>
              <a:rPr lang="cs-CZ" sz="1800" i="1" dirty="0" err="1">
                <a:solidFill>
                  <a:srgbClr val="000000"/>
                </a:solidFill>
                <a:effectLst/>
                <a:latin typeface="+mj-lt"/>
                <a:ea typeface="Calibri" panose="020F0502020204030204" pitchFamily="34" charset="0"/>
                <a:cs typeface="Times New Roman" panose="02020603050405020304" pitchFamily="18" charset="0"/>
              </a:rPr>
              <a:t>Governance</a:t>
            </a:r>
            <a:r>
              <a:rPr lang="cs-CZ" sz="1800" i="1" dirty="0">
                <a:solidFill>
                  <a:srgbClr val="000000"/>
                </a:solidFill>
                <a:effectLst/>
                <a:latin typeface="+mj-lt"/>
                <a:ea typeface="Calibri" panose="020F0502020204030204" pitchFamily="34" charset="0"/>
                <a:cs typeface="Times New Roman" panose="02020603050405020304" pitchFamily="18" charset="0"/>
              </a:rPr>
              <a:t> </a:t>
            </a:r>
            <a:r>
              <a:rPr lang="cs-CZ" sz="1800" i="1" dirty="0" err="1">
                <a:solidFill>
                  <a:srgbClr val="000000"/>
                </a:solidFill>
                <a:effectLst/>
                <a:latin typeface="+mj-lt"/>
                <a:ea typeface="Calibri" panose="020F0502020204030204" pitchFamily="34" charset="0"/>
                <a:cs typeface="Times New Roman" panose="02020603050405020304" pitchFamily="18" charset="0"/>
              </a:rPr>
              <a:t>Actors</a:t>
            </a:r>
            <a:r>
              <a:rPr lang="cs-CZ" sz="1800" i="1" dirty="0">
                <a:solidFill>
                  <a:srgbClr val="000000"/>
                </a:solidFill>
                <a:effectLst/>
                <a:latin typeface="+mj-lt"/>
                <a:ea typeface="Calibri" panose="020F0502020204030204" pitchFamily="34" charset="0"/>
                <a:cs typeface="Times New Roman" panose="02020603050405020304" pitchFamily="18" charset="0"/>
              </a:rPr>
              <a:t>? </a:t>
            </a:r>
            <a:r>
              <a:rPr lang="cs-CZ" sz="1800" i="1" dirty="0" err="1">
                <a:solidFill>
                  <a:srgbClr val="000000"/>
                </a:solidFill>
                <a:effectLst/>
                <a:latin typeface="+mj-lt"/>
                <a:ea typeface="Calibri" panose="020F0502020204030204" pitchFamily="34" charset="0"/>
                <a:cs typeface="Times New Roman" panose="02020603050405020304" pitchFamily="18" charset="0"/>
              </a:rPr>
              <a:t>Engaging</a:t>
            </a:r>
            <a:r>
              <a:rPr lang="cs-CZ" sz="1800" i="1" dirty="0">
                <a:solidFill>
                  <a:srgbClr val="000000"/>
                </a:solidFill>
                <a:effectLst/>
                <a:latin typeface="+mj-lt"/>
                <a:ea typeface="Calibri" panose="020F0502020204030204" pitchFamily="34" charset="0"/>
                <a:cs typeface="Times New Roman" panose="02020603050405020304" pitchFamily="18" charset="0"/>
              </a:rPr>
              <a:t> </a:t>
            </a:r>
            <a:r>
              <a:rPr lang="cs-CZ" sz="1800" i="1" dirty="0" err="1">
                <a:solidFill>
                  <a:srgbClr val="000000"/>
                </a:solidFill>
                <a:effectLst/>
                <a:latin typeface="+mj-lt"/>
                <a:ea typeface="Calibri" panose="020F0502020204030204" pitchFamily="34" charset="0"/>
                <a:cs typeface="Times New Roman" panose="02020603050405020304" pitchFamily="18" charset="0"/>
              </a:rPr>
              <a:t>Armed</a:t>
            </a:r>
            <a:r>
              <a:rPr lang="cs-CZ" sz="1800" i="1" dirty="0">
                <a:solidFill>
                  <a:srgbClr val="000000"/>
                </a:solidFill>
                <a:effectLst/>
                <a:latin typeface="+mj-lt"/>
                <a:ea typeface="Calibri" panose="020F0502020204030204" pitchFamily="34" charset="0"/>
                <a:cs typeface="Times New Roman" panose="02020603050405020304" pitchFamily="18" charset="0"/>
              </a:rPr>
              <a:t> Non-</a:t>
            </a:r>
            <a:r>
              <a:rPr lang="cs-CZ" sz="1800" i="1" dirty="0" err="1">
                <a:solidFill>
                  <a:srgbClr val="000000"/>
                </a:solidFill>
                <a:effectLst/>
                <a:latin typeface="+mj-lt"/>
                <a:ea typeface="Calibri" panose="020F0502020204030204" pitchFamily="34" charset="0"/>
                <a:cs typeface="Times New Roman" panose="02020603050405020304" pitchFamily="18" charset="0"/>
              </a:rPr>
              <a:t>State</a:t>
            </a:r>
            <a:r>
              <a:rPr lang="cs-CZ" sz="1800" i="1" dirty="0">
                <a:solidFill>
                  <a:srgbClr val="000000"/>
                </a:solidFill>
                <a:effectLst/>
                <a:latin typeface="+mj-lt"/>
                <a:ea typeface="Calibri" panose="020F0502020204030204" pitchFamily="34" charset="0"/>
                <a:cs typeface="Times New Roman" panose="02020603050405020304" pitchFamily="18" charset="0"/>
              </a:rPr>
              <a:t> </a:t>
            </a:r>
            <a:r>
              <a:rPr lang="cs-CZ" sz="1800" i="1" dirty="0" err="1">
                <a:solidFill>
                  <a:srgbClr val="000000"/>
                </a:solidFill>
                <a:effectLst/>
                <a:latin typeface="+mj-lt"/>
                <a:ea typeface="Calibri" panose="020F0502020204030204" pitchFamily="34" charset="0"/>
                <a:cs typeface="Times New Roman" panose="02020603050405020304" pitchFamily="18" charset="0"/>
              </a:rPr>
              <a:t>Groups</a:t>
            </a:r>
            <a:r>
              <a:rPr lang="cs-CZ" sz="1800" i="1" dirty="0">
                <a:solidFill>
                  <a:srgbClr val="000000"/>
                </a:solidFill>
                <a:effectLst/>
                <a:latin typeface="+mj-lt"/>
                <a:ea typeface="Calibri" panose="020F0502020204030204" pitchFamily="34" charset="0"/>
                <a:cs typeface="Times New Roman" panose="02020603050405020304" pitchFamily="18" charset="0"/>
              </a:rPr>
              <a:t> in </a:t>
            </a:r>
            <a:r>
              <a:rPr lang="cs-CZ" sz="1800" i="1" dirty="0" err="1">
                <a:solidFill>
                  <a:srgbClr val="000000"/>
                </a:solidFill>
                <a:effectLst/>
                <a:latin typeface="+mj-lt"/>
                <a:ea typeface="Calibri" panose="020F0502020204030204" pitchFamily="34" charset="0"/>
                <a:cs typeface="Times New Roman" panose="02020603050405020304" pitchFamily="18" charset="0"/>
              </a:rPr>
              <a:t>Areas</a:t>
            </a:r>
            <a:r>
              <a:rPr lang="cs-CZ" sz="1800" i="1" dirty="0">
                <a:solidFill>
                  <a:srgbClr val="000000"/>
                </a:solidFill>
                <a:effectLst/>
                <a:latin typeface="+mj-lt"/>
                <a:ea typeface="Calibri" panose="020F0502020204030204" pitchFamily="34" charset="0"/>
                <a:cs typeface="Times New Roman" panose="02020603050405020304" pitchFamily="18" charset="0"/>
              </a:rPr>
              <a:t> </a:t>
            </a:r>
            <a:r>
              <a:rPr lang="cs-CZ" sz="1800" i="1" dirty="0" err="1">
                <a:solidFill>
                  <a:srgbClr val="000000"/>
                </a:solidFill>
                <a:effectLst/>
                <a:latin typeface="+mj-lt"/>
                <a:ea typeface="Calibri" panose="020F0502020204030204" pitchFamily="34" charset="0"/>
                <a:cs typeface="Times New Roman" panose="02020603050405020304" pitchFamily="18" charset="0"/>
              </a:rPr>
              <a:t>of</a:t>
            </a:r>
            <a:r>
              <a:rPr lang="cs-CZ" sz="1800" i="1" dirty="0">
                <a:solidFill>
                  <a:srgbClr val="000000"/>
                </a:solidFill>
                <a:effectLst/>
                <a:latin typeface="+mj-lt"/>
                <a:ea typeface="Calibri" panose="020F0502020204030204" pitchFamily="34" charset="0"/>
                <a:cs typeface="Times New Roman" panose="02020603050405020304" pitchFamily="18" charset="0"/>
              </a:rPr>
              <a:t> Limited </a:t>
            </a:r>
            <a:r>
              <a:rPr lang="cs-CZ" sz="1800" i="1" dirty="0" err="1">
                <a:solidFill>
                  <a:srgbClr val="000000"/>
                </a:solidFill>
                <a:effectLst/>
                <a:latin typeface="+mj-lt"/>
                <a:ea typeface="Calibri" panose="020F0502020204030204" pitchFamily="34" charset="0"/>
                <a:cs typeface="Times New Roman" panose="02020603050405020304" pitchFamily="18" charset="0"/>
              </a:rPr>
              <a:t>Statehood</a:t>
            </a:r>
            <a:r>
              <a:rPr lang="cs-CZ" sz="1800" dirty="0">
                <a:solidFill>
                  <a:srgbClr val="000000"/>
                </a:solidFill>
                <a:effectLst/>
                <a:latin typeface="+mj-lt"/>
                <a:ea typeface="Calibri" panose="020F0502020204030204" pitchFamily="34" charset="0"/>
                <a:cs typeface="Times New Roman" panose="02020603050405020304" pitchFamily="18" charset="0"/>
              </a:rPr>
              <a:t>. p. 3-26. (2009).</a:t>
            </a:r>
            <a:endParaRPr lang="cs-CZ" sz="1800" dirty="0">
              <a:solidFill>
                <a:srgbClr val="000000"/>
              </a:solidFill>
              <a:effectLst/>
              <a:latin typeface="+mj-lt"/>
              <a:ea typeface="Calibri" panose="020F0502020204030204" pitchFamily="34" charset="0"/>
              <a:cs typeface="Arial" panose="020B0604020202020204" pitchFamily="34" charset="0"/>
            </a:endParaRPr>
          </a:p>
          <a:p>
            <a:pPr marL="342900" lvl="0" indent="-342900" algn="just">
              <a:lnSpc>
                <a:spcPct val="150000"/>
              </a:lnSpc>
              <a:buSzPts val="1200"/>
              <a:buFont typeface="Symbol" panose="05050102010706020507" pitchFamily="18" charset="2"/>
              <a:buChar char=""/>
            </a:pPr>
            <a:r>
              <a:rPr lang="cs-CZ" sz="1800" dirty="0" err="1">
                <a:solidFill>
                  <a:srgbClr val="000000"/>
                </a:solidFill>
                <a:effectLst/>
                <a:latin typeface="+mj-lt"/>
                <a:ea typeface="Calibri" panose="020F0502020204030204" pitchFamily="34" charset="0"/>
                <a:cs typeface="Times New Roman" panose="02020603050405020304" pitchFamily="18" charset="0"/>
              </a:rPr>
              <a:t>Williams</a:t>
            </a:r>
            <a:r>
              <a:rPr lang="cs-CZ" sz="1800" dirty="0">
                <a:solidFill>
                  <a:srgbClr val="000000"/>
                </a:solidFill>
                <a:effectLst/>
                <a:latin typeface="+mj-lt"/>
                <a:ea typeface="Calibri" panose="020F0502020204030204" pitchFamily="34" charset="0"/>
                <a:cs typeface="Times New Roman" panose="02020603050405020304" pitchFamily="18" charset="0"/>
              </a:rPr>
              <a:t>, Phil. </a:t>
            </a:r>
            <a:r>
              <a:rPr lang="cs-CZ" sz="1800" i="1" dirty="0" err="1">
                <a:solidFill>
                  <a:srgbClr val="000000"/>
                </a:solidFill>
                <a:effectLst/>
                <a:latin typeface="+mj-lt"/>
                <a:ea typeface="Calibri" panose="020F0502020204030204" pitchFamily="34" charset="0"/>
                <a:cs typeface="Times New Roman" panose="02020603050405020304" pitchFamily="18" charset="0"/>
              </a:rPr>
              <a:t>Violent</a:t>
            </a:r>
            <a:r>
              <a:rPr lang="cs-CZ" sz="1800" i="1" dirty="0">
                <a:solidFill>
                  <a:srgbClr val="000000"/>
                </a:solidFill>
                <a:effectLst/>
                <a:latin typeface="+mj-lt"/>
                <a:ea typeface="Calibri" panose="020F0502020204030204" pitchFamily="34" charset="0"/>
                <a:cs typeface="Times New Roman" panose="02020603050405020304" pitchFamily="18" charset="0"/>
              </a:rPr>
              <a:t> Non-</a:t>
            </a:r>
            <a:r>
              <a:rPr lang="cs-CZ" sz="1800" i="1" dirty="0" err="1">
                <a:solidFill>
                  <a:srgbClr val="000000"/>
                </a:solidFill>
                <a:effectLst/>
                <a:latin typeface="+mj-lt"/>
                <a:ea typeface="Calibri" panose="020F0502020204030204" pitchFamily="34" charset="0"/>
                <a:cs typeface="Times New Roman" panose="02020603050405020304" pitchFamily="18" charset="0"/>
              </a:rPr>
              <a:t>State</a:t>
            </a:r>
            <a:r>
              <a:rPr lang="cs-CZ" sz="1800" i="1" dirty="0">
                <a:solidFill>
                  <a:srgbClr val="000000"/>
                </a:solidFill>
                <a:effectLst/>
                <a:latin typeface="+mj-lt"/>
                <a:ea typeface="Calibri" panose="020F0502020204030204" pitchFamily="34" charset="0"/>
                <a:cs typeface="Times New Roman" panose="02020603050405020304" pitchFamily="18" charset="0"/>
              </a:rPr>
              <a:t> </a:t>
            </a:r>
            <a:r>
              <a:rPr lang="cs-CZ" sz="1800" i="1" dirty="0" err="1">
                <a:solidFill>
                  <a:srgbClr val="000000"/>
                </a:solidFill>
                <a:effectLst/>
                <a:latin typeface="+mj-lt"/>
                <a:ea typeface="Calibri" panose="020F0502020204030204" pitchFamily="34" charset="0"/>
                <a:cs typeface="Times New Roman" panose="02020603050405020304" pitchFamily="18" charset="0"/>
              </a:rPr>
              <a:t>Actors</a:t>
            </a:r>
            <a:r>
              <a:rPr lang="cs-CZ" sz="1800" i="1" dirty="0">
                <a:solidFill>
                  <a:srgbClr val="000000"/>
                </a:solidFill>
                <a:effectLst/>
                <a:latin typeface="+mj-lt"/>
                <a:ea typeface="Calibri" panose="020F0502020204030204" pitchFamily="34" charset="0"/>
                <a:cs typeface="Times New Roman" panose="02020603050405020304" pitchFamily="18" charset="0"/>
              </a:rPr>
              <a:t> and </a:t>
            </a:r>
            <a:r>
              <a:rPr lang="cs-CZ" sz="1800" i="1" dirty="0" err="1">
                <a:solidFill>
                  <a:srgbClr val="000000"/>
                </a:solidFill>
                <a:effectLst/>
                <a:latin typeface="+mj-lt"/>
                <a:ea typeface="Calibri" panose="020F0502020204030204" pitchFamily="34" charset="0"/>
                <a:cs typeface="Times New Roman" panose="02020603050405020304" pitchFamily="18" charset="0"/>
              </a:rPr>
              <a:t>National</a:t>
            </a:r>
            <a:r>
              <a:rPr lang="cs-CZ" sz="1800" i="1" dirty="0">
                <a:solidFill>
                  <a:srgbClr val="000000"/>
                </a:solidFill>
                <a:effectLst/>
                <a:latin typeface="+mj-lt"/>
                <a:ea typeface="Calibri" panose="020F0502020204030204" pitchFamily="34" charset="0"/>
                <a:cs typeface="Times New Roman" panose="02020603050405020304" pitchFamily="18" charset="0"/>
              </a:rPr>
              <a:t> and International </a:t>
            </a:r>
            <a:r>
              <a:rPr lang="cs-CZ" sz="1800" i="1" dirty="0" err="1">
                <a:solidFill>
                  <a:srgbClr val="000000"/>
                </a:solidFill>
                <a:effectLst/>
                <a:latin typeface="+mj-lt"/>
                <a:ea typeface="Calibri" panose="020F0502020204030204" pitchFamily="34" charset="0"/>
                <a:cs typeface="Times New Roman" panose="02020603050405020304" pitchFamily="18" charset="0"/>
              </a:rPr>
              <a:t>Security</a:t>
            </a:r>
            <a:r>
              <a:rPr lang="cs-CZ" sz="1800" dirty="0">
                <a:solidFill>
                  <a:srgbClr val="000000"/>
                </a:solidFill>
                <a:effectLst/>
                <a:latin typeface="+mj-lt"/>
                <a:ea typeface="Calibri" panose="020F0502020204030204" pitchFamily="34" charset="0"/>
                <a:cs typeface="Times New Roman" panose="02020603050405020304" pitchFamily="18" charset="0"/>
              </a:rPr>
              <a:t>.</a:t>
            </a:r>
            <a:r>
              <a:rPr lang="cs-CZ" sz="1800" dirty="0">
                <a:solidFill>
                  <a:srgbClr val="000000"/>
                </a:solidFill>
                <a:effectLst/>
                <a:latin typeface="+mj-lt"/>
                <a:ea typeface="Calibri" panose="020F0502020204030204" pitchFamily="34" charset="0"/>
                <a:cs typeface="Arial" panose="020B0604020202020204" pitchFamily="34" charset="0"/>
              </a:rPr>
              <a:t> </a:t>
            </a:r>
            <a:r>
              <a:rPr lang="cs-CZ" sz="1800" dirty="0">
                <a:solidFill>
                  <a:srgbClr val="000000"/>
                </a:solidFill>
                <a:effectLst/>
                <a:latin typeface="+mj-lt"/>
                <a:ea typeface="Calibri" panose="020F0502020204030204" pitchFamily="34" charset="0"/>
                <a:cs typeface="Times New Roman" panose="02020603050405020304" pitchFamily="18" charset="0"/>
              </a:rPr>
              <a:t>(2008): </a:t>
            </a:r>
            <a:r>
              <a:rPr lang="cs-CZ" sz="1800" u="sng" dirty="0">
                <a:solidFill>
                  <a:srgbClr val="000000"/>
                </a:solidFill>
                <a:effectLst/>
                <a:latin typeface="+mj-lt"/>
                <a:ea typeface="Calibri" panose="020F0502020204030204" pitchFamily="34" charset="0"/>
                <a:cs typeface="Times New Roman" panose="02020603050405020304" pitchFamily="18" charset="0"/>
                <a:hlinkClick r:id="rId2"/>
              </a:rPr>
              <a:t>https://www.files.ethz.ch/isn/93880/vnsas.pdf</a:t>
            </a:r>
            <a:r>
              <a:rPr lang="cs-CZ" sz="1800" dirty="0">
                <a:solidFill>
                  <a:srgbClr val="000000"/>
                </a:solidFill>
                <a:effectLst/>
                <a:latin typeface="+mj-lt"/>
                <a:ea typeface="Calibri" panose="020F0502020204030204" pitchFamily="34" charset="0"/>
                <a:cs typeface="Times New Roman" panose="02020603050405020304" pitchFamily="18" charset="0"/>
              </a:rPr>
              <a:t> </a:t>
            </a:r>
            <a:endParaRPr lang="cs-CZ" sz="1800" dirty="0">
              <a:solidFill>
                <a:srgbClr val="000000"/>
              </a:solidFill>
              <a:effectLst/>
              <a:latin typeface="+mj-lt"/>
              <a:ea typeface="Calibri" panose="020F0502020204030204" pitchFamily="34" charset="0"/>
              <a:cs typeface="Arial" panose="020B0604020202020204" pitchFamily="34" charset="0"/>
            </a:endParaRPr>
          </a:p>
          <a:p>
            <a:pPr marL="342900" lvl="0" indent="-342900" algn="just">
              <a:lnSpc>
                <a:spcPct val="150000"/>
              </a:lnSpc>
              <a:buSzPts val="1200"/>
              <a:buFont typeface="Symbol" panose="05050102010706020507" pitchFamily="18" charset="2"/>
              <a:buChar char=""/>
            </a:pPr>
            <a:r>
              <a:rPr lang="cs-CZ" sz="1800" dirty="0" err="1">
                <a:solidFill>
                  <a:srgbClr val="000000"/>
                </a:solidFill>
                <a:effectLst/>
                <a:latin typeface="+mj-lt"/>
                <a:ea typeface="Calibri" panose="020F0502020204030204" pitchFamily="34" charset="0"/>
                <a:cs typeface="Times New Roman" panose="02020603050405020304" pitchFamily="18" charset="0"/>
              </a:rPr>
              <a:t>Rotberg</a:t>
            </a:r>
            <a:r>
              <a:rPr lang="cs-CZ" sz="1800" dirty="0">
                <a:solidFill>
                  <a:srgbClr val="000000"/>
                </a:solidFill>
                <a:effectLst/>
                <a:latin typeface="+mj-lt"/>
                <a:ea typeface="Calibri" panose="020F0502020204030204" pitchFamily="34" charset="0"/>
                <a:cs typeface="Times New Roman" panose="02020603050405020304" pitchFamily="18" charset="0"/>
              </a:rPr>
              <a:t>, Robert. </a:t>
            </a:r>
            <a:r>
              <a:rPr lang="cs-CZ" sz="1800" i="1" dirty="0" err="1">
                <a:solidFill>
                  <a:srgbClr val="000000"/>
                </a:solidFill>
                <a:effectLst/>
                <a:latin typeface="+mj-lt"/>
                <a:ea typeface="Calibri" panose="020F0502020204030204" pitchFamily="34" charset="0"/>
                <a:cs typeface="Arial" panose="020B0604020202020204" pitchFamily="34" charset="0"/>
              </a:rPr>
              <a:t>Failed</a:t>
            </a:r>
            <a:r>
              <a:rPr lang="cs-CZ" sz="1800" i="1" dirty="0">
                <a:solidFill>
                  <a:srgbClr val="000000"/>
                </a:solidFill>
                <a:effectLst/>
                <a:latin typeface="+mj-lt"/>
                <a:ea typeface="Calibri" panose="020F0502020204030204" pitchFamily="34" charset="0"/>
                <a:cs typeface="Arial" panose="020B0604020202020204" pitchFamily="34" charset="0"/>
              </a:rPr>
              <a:t> </a:t>
            </a:r>
            <a:r>
              <a:rPr lang="cs-CZ" sz="1800" i="1" dirty="0" err="1">
                <a:solidFill>
                  <a:srgbClr val="000000"/>
                </a:solidFill>
                <a:effectLst/>
                <a:latin typeface="+mj-lt"/>
                <a:ea typeface="Calibri" panose="020F0502020204030204" pitchFamily="34" charset="0"/>
                <a:cs typeface="Arial" panose="020B0604020202020204" pitchFamily="34" charset="0"/>
              </a:rPr>
              <a:t>States</a:t>
            </a:r>
            <a:r>
              <a:rPr lang="cs-CZ" sz="1800" i="1" dirty="0">
                <a:solidFill>
                  <a:srgbClr val="000000"/>
                </a:solidFill>
                <a:effectLst/>
                <a:latin typeface="+mj-lt"/>
                <a:ea typeface="Calibri" panose="020F0502020204030204" pitchFamily="34" charset="0"/>
                <a:cs typeface="Arial" panose="020B0604020202020204" pitchFamily="34" charset="0"/>
              </a:rPr>
              <a:t>, </a:t>
            </a:r>
            <a:r>
              <a:rPr lang="cs-CZ" sz="1800" i="1" dirty="0" err="1">
                <a:solidFill>
                  <a:srgbClr val="000000"/>
                </a:solidFill>
                <a:effectLst/>
                <a:latin typeface="+mj-lt"/>
                <a:ea typeface="Calibri" panose="020F0502020204030204" pitchFamily="34" charset="0"/>
                <a:cs typeface="Arial" panose="020B0604020202020204" pitchFamily="34" charset="0"/>
              </a:rPr>
              <a:t>Collapsed</a:t>
            </a:r>
            <a:r>
              <a:rPr lang="cs-CZ" sz="1800" i="1" dirty="0">
                <a:solidFill>
                  <a:srgbClr val="000000"/>
                </a:solidFill>
                <a:effectLst/>
                <a:latin typeface="+mj-lt"/>
                <a:ea typeface="Calibri" panose="020F0502020204030204" pitchFamily="34" charset="0"/>
                <a:cs typeface="Arial" panose="020B0604020202020204" pitchFamily="34" charset="0"/>
              </a:rPr>
              <a:t> </a:t>
            </a:r>
            <a:r>
              <a:rPr lang="cs-CZ" sz="1800" i="1" dirty="0" err="1">
                <a:solidFill>
                  <a:srgbClr val="000000"/>
                </a:solidFill>
                <a:effectLst/>
                <a:latin typeface="+mj-lt"/>
                <a:ea typeface="Calibri" panose="020F0502020204030204" pitchFamily="34" charset="0"/>
                <a:cs typeface="Arial" panose="020B0604020202020204" pitchFamily="34" charset="0"/>
              </a:rPr>
              <a:t>States</a:t>
            </a:r>
            <a:r>
              <a:rPr lang="cs-CZ" sz="1800" i="1" dirty="0">
                <a:solidFill>
                  <a:srgbClr val="000000"/>
                </a:solidFill>
                <a:effectLst/>
                <a:latin typeface="+mj-lt"/>
                <a:ea typeface="Calibri" panose="020F0502020204030204" pitchFamily="34" charset="0"/>
                <a:cs typeface="Arial" panose="020B0604020202020204" pitchFamily="34" charset="0"/>
              </a:rPr>
              <a:t>, </a:t>
            </a:r>
            <a:r>
              <a:rPr lang="cs-CZ" sz="1800" i="1" dirty="0" err="1">
                <a:solidFill>
                  <a:srgbClr val="000000"/>
                </a:solidFill>
                <a:effectLst/>
                <a:latin typeface="+mj-lt"/>
                <a:ea typeface="Calibri" panose="020F0502020204030204" pitchFamily="34" charset="0"/>
                <a:cs typeface="Arial" panose="020B0604020202020204" pitchFamily="34" charset="0"/>
              </a:rPr>
              <a:t>Weak</a:t>
            </a:r>
            <a:r>
              <a:rPr lang="cs-CZ" sz="1800" i="1" dirty="0">
                <a:solidFill>
                  <a:srgbClr val="000000"/>
                </a:solidFill>
                <a:effectLst/>
                <a:latin typeface="+mj-lt"/>
                <a:ea typeface="Calibri" panose="020F0502020204030204" pitchFamily="34" charset="0"/>
                <a:cs typeface="Arial" panose="020B0604020202020204" pitchFamily="34" charset="0"/>
              </a:rPr>
              <a:t> </a:t>
            </a:r>
            <a:r>
              <a:rPr lang="cs-CZ" sz="1800" i="1" dirty="0" err="1">
                <a:solidFill>
                  <a:srgbClr val="000000"/>
                </a:solidFill>
                <a:effectLst/>
                <a:latin typeface="+mj-lt"/>
                <a:ea typeface="Calibri" panose="020F0502020204030204" pitchFamily="34" charset="0"/>
                <a:cs typeface="Arial" panose="020B0604020202020204" pitchFamily="34" charset="0"/>
              </a:rPr>
              <a:t>States</a:t>
            </a:r>
            <a:r>
              <a:rPr lang="cs-CZ" sz="1800" i="1" dirty="0">
                <a:solidFill>
                  <a:srgbClr val="000000"/>
                </a:solidFill>
                <a:effectLst/>
                <a:latin typeface="+mj-lt"/>
                <a:ea typeface="Calibri" panose="020F0502020204030204" pitchFamily="34" charset="0"/>
                <a:cs typeface="Arial" panose="020B0604020202020204" pitchFamily="34" charset="0"/>
              </a:rPr>
              <a:t>: </a:t>
            </a:r>
            <a:r>
              <a:rPr lang="cs-CZ" sz="1800" i="1" dirty="0" err="1">
                <a:solidFill>
                  <a:srgbClr val="000000"/>
                </a:solidFill>
                <a:effectLst/>
                <a:latin typeface="+mj-lt"/>
                <a:ea typeface="Calibri" panose="020F0502020204030204" pitchFamily="34" charset="0"/>
                <a:cs typeface="Arial" panose="020B0604020202020204" pitchFamily="34" charset="0"/>
              </a:rPr>
              <a:t>Causes</a:t>
            </a:r>
            <a:r>
              <a:rPr lang="cs-CZ" sz="1800" i="1" dirty="0">
                <a:solidFill>
                  <a:srgbClr val="000000"/>
                </a:solidFill>
                <a:effectLst/>
                <a:latin typeface="+mj-lt"/>
                <a:ea typeface="Calibri" panose="020F0502020204030204" pitchFamily="34" charset="0"/>
                <a:cs typeface="Arial" panose="020B0604020202020204" pitchFamily="34" charset="0"/>
              </a:rPr>
              <a:t> and </a:t>
            </a:r>
            <a:r>
              <a:rPr lang="cs-CZ" sz="1800" i="1" dirty="0" err="1">
                <a:solidFill>
                  <a:srgbClr val="000000"/>
                </a:solidFill>
                <a:effectLst/>
                <a:latin typeface="+mj-lt"/>
                <a:ea typeface="Calibri" panose="020F0502020204030204" pitchFamily="34" charset="0"/>
                <a:cs typeface="Arial" panose="020B0604020202020204" pitchFamily="34" charset="0"/>
              </a:rPr>
              <a:t>Indicators</a:t>
            </a:r>
            <a:r>
              <a:rPr lang="cs-CZ" sz="1800" i="1" dirty="0">
                <a:solidFill>
                  <a:srgbClr val="000000"/>
                </a:solidFill>
                <a:effectLst/>
                <a:latin typeface="+mj-lt"/>
                <a:ea typeface="Calibri" panose="020F0502020204030204" pitchFamily="34" charset="0"/>
                <a:cs typeface="Arial" panose="020B0604020202020204" pitchFamily="34" charset="0"/>
              </a:rPr>
              <a:t> </a:t>
            </a:r>
            <a:r>
              <a:rPr lang="cs-CZ" sz="1800" dirty="0">
                <a:solidFill>
                  <a:srgbClr val="000000"/>
                </a:solidFill>
                <a:effectLst/>
                <a:latin typeface="+mj-lt"/>
                <a:ea typeface="Calibri" panose="020F0502020204030204" pitchFamily="34" charset="0"/>
                <a:cs typeface="Arial" panose="020B0604020202020204" pitchFamily="34" charset="0"/>
              </a:rPr>
              <a:t>(2006) </a:t>
            </a:r>
            <a:r>
              <a:rPr lang="cs-CZ" sz="1800" u="sng" dirty="0">
                <a:solidFill>
                  <a:srgbClr val="000000"/>
                </a:solidFill>
                <a:latin typeface="+mj-lt"/>
                <a:ea typeface="Calibri" panose="020F0502020204030204" pitchFamily="34" charset="0"/>
                <a:cs typeface="Arial" panose="020B0604020202020204" pitchFamily="34" charset="0"/>
                <a:hlinkClick r:id="rId3"/>
              </a:rPr>
              <a:t> </a:t>
            </a:r>
            <a:r>
              <a:rPr lang="cs-CZ" sz="1800" u="sng" dirty="0">
                <a:solidFill>
                  <a:srgbClr val="000000"/>
                </a:solidFill>
                <a:effectLst/>
                <a:latin typeface="+mj-lt"/>
                <a:ea typeface="Calibri" panose="020F0502020204030204" pitchFamily="34" charset="0"/>
                <a:cs typeface="Arial" panose="020B0604020202020204" pitchFamily="34" charset="0"/>
                <a:hlinkClick r:id="rId3"/>
              </a:rPr>
              <a:t>https://www.brookings.edu/wpcontent/uploads/2016/07/statefailureandstateweaknessinatimeofterror_chapter.pdf</a:t>
            </a:r>
            <a:endParaRPr lang="cs-CZ" sz="1800" dirty="0">
              <a:solidFill>
                <a:srgbClr val="000000"/>
              </a:solidFill>
              <a:effectLst/>
              <a:latin typeface="+mj-lt"/>
              <a:ea typeface="Calibri" panose="020F0502020204030204" pitchFamily="34" charset="0"/>
              <a:cs typeface="Arial" panose="020B0604020202020204" pitchFamily="34" charset="0"/>
            </a:endParaRPr>
          </a:p>
          <a:p>
            <a:pPr marL="342900" lvl="0" indent="-342900" algn="just">
              <a:lnSpc>
                <a:spcPct val="115000"/>
              </a:lnSpc>
              <a:buSzPts val="1200"/>
              <a:buFont typeface="Symbol" panose="05050102010706020507" pitchFamily="18" charset="2"/>
              <a:buChar char=""/>
            </a:pPr>
            <a:r>
              <a:rPr lang="en-GB" sz="1800" dirty="0">
                <a:solidFill>
                  <a:srgbClr val="000000"/>
                </a:solidFill>
                <a:effectLst/>
                <a:latin typeface="+mj-lt"/>
                <a:ea typeface="Calibri" panose="020F0502020204030204" pitchFamily="34" charset="0"/>
                <a:cs typeface="Times New Roman" panose="02020603050405020304" pitchFamily="18" charset="0"/>
              </a:rPr>
              <a:t>Swain, Ashok. </a:t>
            </a:r>
            <a:r>
              <a:rPr lang="en-GB" sz="1800" i="1" dirty="0">
                <a:solidFill>
                  <a:srgbClr val="000000"/>
                </a:solidFill>
                <a:effectLst/>
                <a:latin typeface="+mj-lt"/>
                <a:ea typeface="Calibri" panose="020F0502020204030204" pitchFamily="34" charset="0"/>
                <a:cs typeface="Times New Roman" panose="02020603050405020304" pitchFamily="18" charset="0"/>
              </a:rPr>
              <a:t>Understanding Emerging Security Challenges Threats and Opportunities.</a:t>
            </a:r>
            <a:r>
              <a:rPr lang="en-GB" sz="1800" dirty="0">
                <a:solidFill>
                  <a:srgbClr val="000000"/>
                </a:solidFill>
                <a:effectLst/>
                <a:latin typeface="+mj-lt"/>
                <a:ea typeface="Calibri" panose="020F0502020204030204" pitchFamily="34" charset="0"/>
                <a:cs typeface="Times New Roman" panose="02020603050405020304" pitchFamily="18" charset="0"/>
              </a:rPr>
              <a:t> Routledge. 2013.</a:t>
            </a:r>
            <a:endParaRPr lang="cs-CZ" sz="1800" dirty="0">
              <a:solidFill>
                <a:srgbClr val="000000"/>
              </a:solidFill>
              <a:effectLst/>
              <a:latin typeface="+mj-lt"/>
              <a:ea typeface="Calibri" panose="020F0502020204030204" pitchFamily="34" charset="0"/>
              <a:cs typeface="Arial" panose="020B0604020202020204" pitchFamily="34" charset="0"/>
            </a:endParaRPr>
          </a:p>
          <a:p>
            <a:pPr marL="342900" lvl="0" indent="-342900" algn="just">
              <a:lnSpc>
                <a:spcPct val="115000"/>
              </a:lnSpc>
              <a:buSzPts val="1200"/>
              <a:buFont typeface="Symbol" panose="05050102010706020507" pitchFamily="18" charset="2"/>
              <a:buChar char=""/>
            </a:pPr>
            <a:r>
              <a:rPr lang="en-GB" sz="1800" dirty="0">
                <a:solidFill>
                  <a:srgbClr val="000000"/>
                </a:solidFill>
                <a:effectLst/>
                <a:latin typeface="+mj-lt"/>
                <a:ea typeface="Calibri" panose="020F0502020204030204" pitchFamily="34" charset="0"/>
                <a:cs typeface="Times New Roman" panose="02020603050405020304" pitchFamily="18" charset="0"/>
              </a:rPr>
              <a:t>Emerson, Stephen and Hussein, Solomon. </a:t>
            </a:r>
            <a:r>
              <a:rPr lang="en-GB" sz="1800" i="1" dirty="0">
                <a:solidFill>
                  <a:srgbClr val="000000"/>
                </a:solidFill>
                <a:effectLst/>
                <a:latin typeface="+mj-lt"/>
                <a:ea typeface="Calibri" panose="020F0502020204030204" pitchFamily="34" charset="0"/>
                <a:cs typeface="Times New Roman" panose="02020603050405020304" pitchFamily="18" charset="0"/>
              </a:rPr>
              <a:t>African security in the twenty-first century Challenges and opportunities</a:t>
            </a:r>
            <a:r>
              <a:rPr lang="en-GB" sz="1800" dirty="0">
                <a:solidFill>
                  <a:srgbClr val="000000"/>
                </a:solidFill>
                <a:effectLst/>
                <a:latin typeface="+mj-lt"/>
                <a:ea typeface="Calibri" panose="020F0502020204030204" pitchFamily="34" charset="0"/>
                <a:cs typeface="Times New Roman" panose="02020603050405020304" pitchFamily="18" charset="0"/>
              </a:rPr>
              <a:t>. Manchester University Press. 2018.</a:t>
            </a:r>
            <a:endParaRPr lang="cs-CZ" sz="1800" dirty="0">
              <a:solidFill>
                <a:srgbClr val="000000"/>
              </a:solidFill>
              <a:effectLst/>
              <a:latin typeface="+mj-lt"/>
              <a:ea typeface="Calibri" panose="020F0502020204030204" pitchFamily="34" charset="0"/>
              <a:cs typeface="Arial" panose="020B0604020202020204" pitchFamily="34" charset="0"/>
            </a:endParaRPr>
          </a:p>
          <a:p>
            <a:endParaRPr lang="cs-CZ" dirty="0"/>
          </a:p>
        </p:txBody>
      </p:sp>
      <p:sp>
        <p:nvSpPr>
          <p:cNvPr id="7" name="AutoShape 2" descr="War and Peace - Our World in Data">
            <a:extLst>
              <a:ext uri="{FF2B5EF4-FFF2-40B4-BE49-F238E27FC236}">
                <a16:creationId xmlns:a16="http://schemas.microsoft.com/office/drawing/2014/main" id="{956B4679-8E46-5E45-D1E2-2E80D089CF0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4" descr="War and Peace - Our World in Data">
            <a:extLst>
              <a:ext uri="{FF2B5EF4-FFF2-40B4-BE49-F238E27FC236}">
                <a16:creationId xmlns:a16="http://schemas.microsoft.com/office/drawing/2014/main" id="{2AD8C1EA-B71C-B7DC-F1ED-F6609954299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2626201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A24B21-0473-3E8B-A147-282347D9F9D7}"/>
              </a:ext>
            </a:extLst>
          </p:cNvPr>
          <p:cNvSpPr>
            <a:spLocks noGrp="1"/>
          </p:cNvSpPr>
          <p:nvPr>
            <p:ph type="title"/>
          </p:nvPr>
        </p:nvSpPr>
        <p:spPr/>
        <p:txBody>
          <a:bodyPr/>
          <a:lstStyle/>
          <a:p>
            <a:r>
              <a:rPr lang="cs-CZ" dirty="0"/>
              <a:t>General </a:t>
            </a:r>
            <a:r>
              <a:rPr lang="cs-CZ" dirty="0" err="1"/>
              <a:t>Info</a:t>
            </a:r>
            <a:r>
              <a:rPr lang="cs-CZ" dirty="0"/>
              <a:t> </a:t>
            </a:r>
            <a:r>
              <a:rPr lang="cs-CZ" dirty="0" err="1"/>
              <a:t>About</a:t>
            </a:r>
            <a:r>
              <a:rPr lang="cs-CZ" dirty="0"/>
              <a:t> </a:t>
            </a:r>
            <a:r>
              <a:rPr lang="cs-CZ" dirty="0" err="1"/>
              <a:t>Africa</a:t>
            </a:r>
            <a:r>
              <a:rPr lang="cs-CZ" dirty="0"/>
              <a:t> – </a:t>
            </a:r>
            <a:r>
              <a:rPr lang="cs-CZ" dirty="0" err="1"/>
              <a:t>Population</a:t>
            </a:r>
            <a:r>
              <a:rPr lang="cs-CZ" dirty="0"/>
              <a:t> (2020)</a:t>
            </a:r>
          </a:p>
        </p:txBody>
      </p:sp>
      <p:pic>
        <p:nvPicPr>
          <p:cNvPr id="6" name="Zástupný obsah 5">
            <a:extLst>
              <a:ext uri="{FF2B5EF4-FFF2-40B4-BE49-F238E27FC236}">
                <a16:creationId xmlns:a16="http://schemas.microsoft.com/office/drawing/2014/main" id="{A4D1247B-D6AB-8E2B-7D2D-462CD6052F3A}"/>
              </a:ext>
            </a:extLst>
          </p:cNvPr>
          <p:cNvPicPr>
            <a:picLocks noGrp="1" noChangeAspect="1"/>
          </p:cNvPicPr>
          <p:nvPr>
            <p:ph idx="1"/>
          </p:nvPr>
        </p:nvPicPr>
        <p:blipFill>
          <a:blip r:embed="rId2"/>
          <a:stretch>
            <a:fillRect/>
          </a:stretch>
        </p:blipFill>
        <p:spPr>
          <a:xfrm>
            <a:off x="2652097" y="1967413"/>
            <a:ext cx="6623983" cy="4397827"/>
          </a:xfrm>
        </p:spPr>
      </p:pic>
    </p:spTree>
    <p:extLst>
      <p:ext uri="{BB962C8B-B14F-4D97-AF65-F5344CB8AC3E}">
        <p14:creationId xmlns:p14="http://schemas.microsoft.com/office/powerpoint/2010/main" val="3074802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A24B21-0473-3E8B-A147-282347D9F9D7}"/>
              </a:ext>
            </a:extLst>
          </p:cNvPr>
          <p:cNvSpPr>
            <a:spLocks noGrp="1"/>
          </p:cNvSpPr>
          <p:nvPr>
            <p:ph type="title"/>
          </p:nvPr>
        </p:nvSpPr>
        <p:spPr/>
        <p:txBody>
          <a:bodyPr/>
          <a:lstStyle/>
          <a:p>
            <a:r>
              <a:rPr lang="cs-CZ" dirty="0"/>
              <a:t>General </a:t>
            </a:r>
            <a:r>
              <a:rPr lang="cs-CZ" dirty="0" err="1"/>
              <a:t>Info</a:t>
            </a:r>
            <a:r>
              <a:rPr lang="cs-CZ" dirty="0"/>
              <a:t> </a:t>
            </a:r>
            <a:r>
              <a:rPr lang="cs-CZ" dirty="0" err="1"/>
              <a:t>About</a:t>
            </a:r>
            <a:r>
              <a:rPr lang="cs-CZ" dirty="0"/>
              <a:t> </a:t>
            </a:r>
            <a:r>
              <a:rPr lang="cs-CZ" dirty="0" err="1"/>
              <a:t>Africa</a:t>
            </a:r>
            <a:r>
              <a:rPr lang="cs-CZ" dirty="0"/>
              <a:t> - </a:t>
            </a:r>
            <a:r>
              <a:rPr lang="cs-CZ" dirty="0" err="1"/>
              <a:t>Population</a:t>
            </a:r>
            <a:endParaRPr lang="cs-CZ" dirty="0"/>
          </a:p>
        </p:txBody>
      </p:sp>
      <p:sp>
        <p:nvSpPr>
          <p:cNvPr id="3" name="Zástupný obsah 2">
            <a:extLst>
              <a:ext uri="{FF2B5EF4-FFF2-40B4-BE49-F238E27FC236}">
                <a16:creationId xmlns:a16="http://schemas.microsoft.com/office/drawing/2014/main" id="{09992A77-6EEF-48B1-6489-C99383CED01F}"/>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318BD9F7-CB3D-B66B-7769-1C3AD94DF790}"/>
              </a:ext>
            </a:extLst>
          </p:cNvPr>
          <p:cNvPicPr>
            <a:picLocks noChangeAspect="1"/>
          </p:cNvPicPr>
          <p:nvPr/>
        </p:nvPicPr>
        <p:blipFill>
          <a:blip r:embed="rId2"/>
          <a:stretch>
            <a:fillRect/>
          </a:stretch>
        </p:blipFill>
        <p:spPr>
          <a:xfrm>
            <a:off x="2431097" y="1741096"/>
            <a:ext cx="8023543" cy="4467552"/>
          </a:xfrm>
          <a:prstGeom prst="rect">
            <a:avLst/>
          </a:prstGeom>
        </p:spPr>
      </p:pic>
    </p:spTree>
    <p:extLst>
      <p:ext uri="{BB962C8B-B14F-4D97-AF65-F5344CB8AC3E}">
        <p14:creationId xmlns:p14="http://schemas.microsoft.com/office/powerpoint/2010/main" val="759470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E96F34-3AAA-788E-F53B-0AC6505DB442}"/>
              </a:ext>
            </a:extLst>
          </p:cNvPr>
          <p:cNvSpPr>
            <a:spLocks noGrp="1"/>
          </p:cNvSpPr>
          <p:nvPr>
            <p:ph type="title"/>
          </p:nvPr>
        </p:nvSpPr>
        <p:spPr>
          <a:xfrm>
            <a:off x="760343" y="247650"/>
            <a:ext cx="11822596" cy="1485900"/>
          </a:xfrm>
        </p:spPr>
        <p:txBody>
          <a:bodyPr/>
          <a:lstStyle/>
          <a:p>
            <a:r>
              <a:rPr lang="cs-CZ" dirty="0"/>
              <a:t>General </a:t>
            </a:r>
            <a:r>
              <a:rPr lang="cs-CZ" dirty="0" err="1"/>
              <a:t>Info</a:t>
            </a:r>
            <a:r>
              <a:rPr lang="cs-CZ" dirty="0"/>
              <a:t> </a:t>
            </a:r>
            <a:r>
              <a:rPr lang="cs-CZ" dirty="0" err="1"/>
              <a:t>about</a:t>
            </a:r>
            <a:r>
              <a:rPr lang="cs-CZ" dirty="0"/>
              <a:t> </a:t>
            </a:r>
            <a:r>
              <a:rPr lang="cs-CZ" dirty="0" err="1"/>
              <a:t>Africa</a:t>
            </a:r>
            <a:r>
              <a:rPr lang="cs-CZ" dirty="0"/>
              <a:t> – </a:t>
            </a:r>
            <a:r>
              <a:rPr lang="cs-CZ" dirty="0" err="1"/>
              <a:t>Form</a:t>
            </a:r>
            <a:r>
              <a:rPr lang="cs-CZ" dirty="0"/>
              <a:t> </a:t>
            </a:r>
            <a:r>
              <a:rPr lang="cs-CZ" dirty="0" err="1"/>
              <a:t>of</a:t>
            </a:r>
            <a:r>
              <a:rPr lang="cs-CZ" dirty="0"/>
              <a:t> </a:t>
            </a:r>
            <a:r>
              <a:rPr lang="cs-CZ" dirty="0" err="1"/>
              <a:t>Government</a:t>
            </a:r>
            <a:endParaRPr lang="cs-CZ" dirty="0"/>
          </a:p>
        </p:txBody>
      </p:sp>
      <p:pic>
        <p:nvPicPr>
          <p:cNvPr id="4" name="Picture 2">
            <a:extLst>
              <a:ext uri="{FF2B5EF4-FFF2-40B4-BE49-F238E27FC236}">
                <a16:creationId xmlns:a16="http://schemas.microsoft.com/office/drawing/2014/main" id="{F46F586B-7BFB-433C-9DB6-440A83AF51B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2932" y="1303565"/>
            <a:ext cx="4562295" cy="4678135"/>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a:extLst>
              <a:ext uri="{FF2B5EF4-FFF2-40B4-BE49-F238E27FC236}">
                <a16:creationId xmlns:a16="http://schemas.microsoft.com/office/drawing/2014/main" id="{9EB1F82B-0463-F8A6-0D9F-9E3C35AA0DE7}"/>
              </a:ext>
            </a:extLst>
          </p:cNvPr>
          <p:cNvPicPr>
            <a:picLocks noChangeAspect="1"/>
          </p:cNvPicPr>
          <p:nvPr/>
        </p:nvPicPr>
        <p:blipFill>
          <a:blip r:embed="rId3"/>
          <a:stretch>
            <a:fillRect/>
          </a:stretch>
        </p:blipFill>
        <p:spPr>
          <a:xfrm>
            <a:off x="6864861" y="1392296"/>
            <a:ext cx="4434207" cy="4589404"/>
          </a:xfrm>
          <a:prstGeom prst="rect">
            <a:avLst/>
          </a:prstGeom>
        </p:spPr>
      </p:pic>
    </p:spTree>
    <p:extLst>
      <p:ext uri="{BB962C8B-B14F-4D97-AF65-F5344CB8AC3E}">
        <p14:creationId xmlns:p14="http://schemas.microsoft.com/office/powerpoint/2010/main" val="3969399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5BA410-7C67-DAD6-D672-5FF368F3147D}"/>
              </a:ext>
            </a:extLst>
          </p:cNvPr>
          <p:cNvSpPr>
            <a:spLocks noGrp="1"/>
          </p:cNvSpPr>
          <p:nvPr>
            <p:ph type="title"/>
          </p:nvPr>
        </p:nvSpPr>
        <p:spPr>
          <a:xfrm>
            <a:off x="1412240" y="0"/>
            <a:ext cx="9601200" cy="1485900"/>
          </a:xfrm>
        </p:spPr>
        <p:txBody>
          <a:bodyPr/>
          <a:lstStyle/>
          <a:p>
            <a:pPr algn="ctr"/>
            <a:r>
              <a:rPr lang="cs-CZ" dirty="0"/>
              <a:t>General </a:t>
            </a:r>
            <a:r>
              <a:rPr lang="cs-CZ" dirty="0" err="1"/>
              <a:t>Info</a:t>
            </a:r>
            <a:r>
              <a:rPr lang="cs-CZ" dirty="0"/>
              <a:t> </a:t>
            </a:r>
            <a:r>
              <a:rPr lang="cs-CZ" dirty="0" err="1"/>
              <a:t>about</a:t>
            </a:r>
            <a:r>
              <a:rPr lang="cs-CZ" dirty="0"/>
              <a:t> </a:t>
            </a:r>
            <a:r>
              <a:rPr lang="cs-CZ" dirty="0" err="1"/>
              <a:t>Africa</a:t>
            </a:r>
            <a:r>
              <a:rPr lang="cs-CZ" dirty="0"/>
              <a:t> – Level </a:t>
            </a:r>
            <a:r>
              <a:rPr lang="cs-CZ" dirty="0" err="1"/>
              <a:t>of</a:t>
            </a:r>
            <a:r>
              <a:rPr lang="cs-CZ" dirty="0"/>
              <a:t> </a:t>
            </a:r>
            <a:r>
              <a:rPr lang="cs-CZ" dirty="0" err="1"/>
              <a:t>Democracy</a:t>
            </a:r>
            <a:endParaRPr lang="cs-CZ" dirty="0"/>
          </a:p>
        </p:txBody>
      </p:sp>
      <p:sp>
        <p:nvSpPr>
          <p:cNvPr id="8" name="Zástupný obsah 7">
            <a:extLst>
              <a:ext uri="{FF2B5EF4-FFF2-40B4-BE49-F238E27FC236}">
                <a16:creationId xmlns:a16="http://schemas.microsoft.com/office/drawing/2014/main" id="{790A61D2-E7DD-B8AF-07F8-8C2D398CD019}"/>
              </a:ext>
            </a:extLst>
          </p:cNvPr>
          <p:cNvSpPr>
            <a:spLocks noGrp="1"/>
          </p:cNvSpPr>
          <p:nvPr>
            <p:ph idx="1"/>
          </p:nvPr>
        </p:nvSpPr>
        <p:spPr/>
        <p:txBody>
          <a:bodyPr/>
          <a:lstStyle/>
          <a:p>
            <a:endParaRPr lang="cs-CZ"/>
          </a:p>
        </p:txBody>
      </p:sp>
      <p:pic>
        <p:nvPicPr>
          <p:cNvPr id="10" name="Obrázek 9">
            <a:extLst>
              <a:ext uri="{FF2B5EF4-FFF2-40B4-BE49-F238E27FC236}">
                <a16:creationId xmlns:a16="http://schemas.microsoft.com/office/drawing/2014/main" id="{3AA5B7D1-1A97-F0BE-E476-ACE8B6FEF40D}"/>
              </a:ext>
            </a:extLst>
          </p:cNvPr>
          <p:cNvPicPr>
            <a:picLocks noChangeAspect="1"/>
          </p:cNvPicPr>
          <p:nvPr/>
        </p:nvPicPr>
        <p:blipFill>
          <a:blip r:embed="rId2"/>
          <a:stretch>
            <a:fillRect/>
          </a:stretch>
        </p:blipFill>
        <p:spPr>
          <a:xfrm>
            <a:off x="1610677" y="1259840"/>
            <a:ext cx="10002133" cy="5328920"/>
          </a:xfrm>
          <a:prstGeom prst="rect">
            <a:avLst/>
          </a:prstGeom>
        </p:spPr>
      </p:pic>
    </p:spTree>
    <p:extLst>
      <p:ext uri="{BB962C8B-B14F-4D97-AF65-F5344CB8AC3E}">
        <p14:creationId xmlns:p14="http://schemas.microsoft.com/office/powerpoint/2010/main" val="206199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5BA410-7C67-DAD6-D672-5FF368F3147D}"/>
              </a:ext>
            </a:extLst>
          </p:cNvPr>
          <p:cNvSpPr>
            <a:spLocks noGrp="1"/>
          </p:cNvSpPr>
          <p:nvPr>
            <p:ph type="title"/>
          </p:nvPr>
        </p:nvSpPr>
        <p:spPr>
          <a:xfrm>
            <a:off x="1412240" y="0"/>
            <a:ext cx="9601200" cy="1485900"/>
          </a:xfrm>
        </p:spPr>
        <p:txBody>
          <a:bodyPr/>
          <a:lstStyle/>
          <a:p>
            <a:pPr algn="ctr"/>
            <a:r>
              <a:rPr lang="cs-CZ" dirty="0"/>
              <a:t>General </a:t>
            </a:r>
            <a:r>
              <a:rPr lang="cs-CZ" dirty="0" err="1"/>
              <a:t>Info</a:t>
            </a:r>
            <a:r>
              <a:rPr lang="cs-CZ" dirty="0"/>
              <a:t> </a:t>
            </a:r>
            <a:r>
              <a:rPr lang="cs-CZ" dirty="0" err="1"/>
              <a:t>about</a:t>
            </a:r>
            <a:r>
              <a:rPr lang="cs-CZ" dirty="0"/>
              <a:t> </a:t>
            </a:r>
            <a:r>
              <a:rPr lang="cs-CZ" dirty="0" err="1"/>
              <a:t>Africa</a:t>
            </a:r>
            <a:r>
              <a:rPr lang="cs-CZ" dirty="0"/>
              <a:t> – </a:t>
            </a:r>
            <a:r>
              <a:rPr lang="cs-CZ" dirty="0" err="1"/>
              <a:t>Corruption</a:t>
            </a:r>
            <a:endParaRPr lang="cs-CZ" dirty="0"/>
          </a:p>
        </p:txBody>
      </p:sp>
      <p:sp>
        <p:nvSpPr>
          <p:cNvPr id="8" name="Zástupný obsah 7">
            <a:extLst>
              <a:ext uri="{FF2B5EF4-FFF2-40B4-BE49-F238E27FC236}">
                <a16:creationId xmlns:a16="http://schemas.microsoft.com/office/drawing/2014/main" id="{790A61D2-E7DD-B8AF-07F8-8C2D398CD019}"/>
              </a:ext>
            </a:extLst>
          </p:cNvPr>
          <p:cNvSpPr>
            <a:spLocks noGrp="1"/>
          </p:cNvSpPr>
          <p:nvPr>
            <p:ph idx="1"/>
          </p:nvPr>
        </p:nvSpPr>
        <p:spPr/>
        <p:txBody>
          <a:bodyPr/>
          <a:lstStyle/>
          <a:p>
            <a:endParaRPr lang="cs-CZ" dirty="0"/>
          </a:p>
        </p:txBody>
      </p:sp>
      <p:pic>
        <p:nvPicPr>
          <p:cNvPr id="4" name="Obrázek 3">
            <a:extLst>
              <a:ext uri="{FF2B5EF4-FFF2-40B4-BE49-F238E27FC236}">
                <a16:creationId xmlns:a16="http://schemas.microsoft.com/office/drawing/2014/main" id="{D0D74EE6-A29F-C4A0-87F1-1A14E8226AF9}"/>
              </a:ext>
            </a:extLst>
          </p:cNvPr>
          <p:cNvPicPr>
            <a:picLocks noChangeAspect="1"/>
          </p:cNvPicPr>
          <p:nvPr/>
        </p:nvPicPr>
        <p:blipFill>
          <a:blip r:embed="rId2"/>
          <a:stretch>
            <a:fillRect/>
          </a:stretch>
        </p:blipFill>
        <p:spPr>
          <a:xfrm>
            <a:off x="3226262" y="1441072"/>
            <a:ext cx="6395258" cy="5416928"/>
          </a:xfrm>
          <a:prstGeom prst="rect">
            <a:avLst/>
          </a:prstGeom>
        </p:spPr>
      </p:pic>
    </p:spTree>
    <p:extLst>
      <p:ext uri="{BB962C8B-B14F-4D97-AF65-F5344CB8AC3E}">
        <p14:creationId xmlns:p14="http://schemas.microsoft.com/office/powerpoint/2010/main" val="1686242050"/>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TM10001105[[fn=Oříznutí]]</Template>
  <TotalTime>23089</TotalTime>
  <Words>688</Words>
  <Application>Microsoft Office PowerPoint</Application>
  <PresentationFormat>Širokoúhlá obrazovka</PresentationFormat>
  <Paragraphs>59</Paragraphs>
  <Slides>15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15</vt:i4>
      </vt:variant>
    </vt:vector>
  </HeadingPairs>
  <TitlesOfParts>
    <vt:vector size="19" baseType="lpstr">
      <vt:lpstr>Calibri</vt:lpstr>
      <vt:lpstr>Franklin Gothic Book</vt:lpstr>
      <vt:lpstr>Symbol</vt:lpstr>
      <vt:lpstr>Crop</vt:lpstr>
      <vt:lpstr>Introduction</vt:lpstr>
      <vt:lpstr>Assessment</vt:lpstr>
      <vt:lpstr>Teaching Schedule</vt:lpstr>
      <vt:lpstr>Compulsory Readings</vt:lpstr>
      <vt:lpstr>General Info About Africa – Population (2020)</vt:lpstr>
      <vt:lpstr>General Info About Africa - Population</vt:lpstr>
      <vt:lpstr>General Info about Africa – Form of Government</vt:lpstr>
      <vt:lpstr>General Info about Africa – Level of Democracy</vt:lpstr>
      <vt:lpstr>General Info about Africa – Corruption</vt:lpstr>
      <vt:lpstr>General Info about Africa - Terrorism</vt:lpstr>
      <vt:lpstr>General Info about Africa - Conflicts</vt:lpstr>
      <vt:lpstr>General Info about Africa - Conflicts</vt:lpstr>
      <vt:lpstr>Short Quiz</vt:lpstr>
      <vt:lpstr>General Info Africa - HIV</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Migration in East Africa: Problems with refugees</dc:title>
  <dc:creator>Lucie Konečná</dc:creator>
  <cp:lastModifiedBy>Lucie Konečná</cp:lastModifiedBy>
  <cp:revision>330</cp:revision>
  <dcterms:created xsi:type="dcterms:W3CDTF">2017-10-06T12:11:29Z</dcterms:created>
  <dcterms:modified xsi:type="dcterms:W3CDTF">2023-02-21T10:38:11Z</dcterms:modified>
</cp:coreProperties>
</file>