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531" r:id="rId3"/>
    <p:sldId id="518" r:id="rId4"/>
    <p:sldId id="541" r:id="rId5"/>
    <p:sldId id="545" r:id="rId6"/>
    <p:sldId id="532" r:id="rId7"/>
    <p:sldId id="539" r:id="rId8"/>
    <p:sldId id="543" r:id="rId9"/>
    <p:sldId id="535" r:id="rId10"/>
    <p:sldId id="509" r:id="rId11"/>
    <p:sldId id="542" r:id="rId12"/>
    <p:sldId id="538" r:id="rId13"/>
    <p:sldId id="533" r:id="rId14"/>
    <p:sldId id="536" r:id="rId15"/>
    <p:sldId id="537" r:id="rId16"/>
    <p:sldId id="53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17" autoAdjust="0"/>
    <p:restoredTop sz="96046" autoAdjust="0"/>
  </p:normalViewPr>
  <p:slideViewPr>
    <p:cSldViewPr snapToGrid="0">
      <p:cViewPr varScale="1">
        <p:scale>
          <a:sx n="109" d="100"/>
          <a:sy n="109" d="100"/>
        </p:scale>
        <p:origin x="3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Chovančík" userId="4952bc1d-ff08-4933-8f82-d30ef8d8602b" providerId="ADAL" clId="{1321A65E-16FD-4BFA-A16F-5B7F482C0137}"/>
    <pc:docChg chg="modSld">
      <pc:chgData name="Martin Chovančík" userId="4952bc1d-ff08-4933-8f82-d30ef8d8602b" providerId="ADAL" clId="{1321A65E-16FD-4BFA-A16F-5B7F482C0137}" dt="2023-03-22T09:33:01.954" v="9" actId="6549"/>
      <pc:docMkLst>
        <pc:docMk/>
      </pc:docMkLst>
      <pc:sldChg chg="modSp mod">
        <pc:chgData name="Martin Chovančík" userId="4952bc1d-ff08-4933-8f82-d30ef8d8602b" providerId="ADAL" clId="{1321A65E-16FD-4BFA-A16F-5B7F482C0137}" dt="2023-03-08T10:45:47.089" v="1" actId="20577"/>
        <pc:sldMkLst>
          <pc:docMk/>
          <pc:sldMk cId="3626410815" sldId="518"/>
        </pc:sldMkLst>
        <pc:spChg chg="mod">
          <ac:chgData name="Martin Chovančík" userId="4952bc1d-ff08-4933-8f82-d30ef8d8602b" providerId="ADAL" clId="{1321A65E-16FD-4BFA-A16F-5B7F482C0137}" dt="2023-03-08T10:45:47.089" v="1" actId="20577"/>
          <ac:spMkLst>
            <pc:docMk/>
            <pc:sldMk cId="3626410815" sldId="518"/>
            <ac:spMk id="3" creationId="{E815B37B-A369-46BC-94DF-4A1E1EF13F54}"/>
          </ac:spMkLst>
        </pc:spChg>
      </pc:sldChg>
      <pc:sldChg chg="modSp mod">
        <pc:chgData name="Martin Chovančík" userId="4952bc1d-ff08-4933-8f82-d30ef8d8602b" providerId="ADAL" clId="{1321A65E-16FD-4BFA-A16F-5B7F482C0137}" dt="2023-03-22T09:33:01.954" v="9" actId="6549"/>
        <pc:sldMkLst>
          <pc:docMk/>
          <pc:sldMk cId="3910989943" sldId="543"/>
        </pc:sldMkLst>
        <pc:spChg chg="mod">
          <ac:chgData name="Martin Chovančík" userId="4952bc1d-ff08-4933-8f82-d30ef8d8602b" providerId="ADAL" clId="{1321A65E-16FD-4BFA-A16F-5B7F482C0137}" dt="2023-03-22T09:33:01.954" v="9" actId="6549"/>
          <ac:spMkLst>
            <pc:docMk/>
            <pc:sldMk cId="3910989943" sldId="543"/>
            <ac:spMk id="3" creationId="{DB638E24-2A3B-4FD7-A384-7F849FD8EDF1}"/>
          </ac:spMkLst>
        </pc:spChg>
      </pc:sldChg>
    </pc:docChg>
  </pc:docChgLst>
  <pc:docChgLst>
    <pc:chgData name="Martin Chovančík" userId="4952bc1d-ff08-4933-8f82-d30ef8d8602b" providerId="ADAL" clId="{BE87EA73-BFEA-4083-9569-3E80A69370A6}"/>
    <pc:docChg chg="undo custSel addSld delSld modSld sldOrd">
      <pc:chgData name="Martin Chovančík" userId="4952bc1d-ff08-4933-8f82-d30ef8d8602b" providerId="ADAL" clId="{BE87EA73-BFEA-4083-9569-3E80A69370A6}" dt="2021-04-08T14:11:15.688" v="6191" actId="122"/>
      <pc:docMkLst>
        <pc:docMk/>
      </pc:docMkLst>
      <pc:sldChg chg="modSp mod">
        <pc:chgData name="Martin Chovančík" userId="4952bc1d-ff08-4933-8f82-d30ef8d8602b" providerId="ADAL" clId="{BE87EA73-BFEA-4083-9569-3E80A69370A6}" dt="2021-04-08T08:30:05.056" v="572" actId="20577"/>
        <pc:sldMkLst>
          <pc:docMk/>
          <pc:sldMk cId="3750391280" sldId="256"/>
        </pc:sldMkLst>
        <pc:spChg chg="mod">
          <ac:chgData name="Martin Chovančík" userId="4952bc1d-ff08-4933-8f82-d30ef8d8602b" providerId="ADAL" clId="{BE87EA73-BFEA-4083-9569-3E80A69370A6}" dt="2021-04-08T08:30:05.056" v="572" actId="20577"/>
          <ac:spMkLst>
            <pc:docMk/>
            <pc:sldMk cId="3750391280" sldId="256"/>
            <ac:spMk id="2" creationId="{4ACCCA6A-D588-4AE8-8345-BE2E06F1DE43}"/>
          </ac:spMkLst>
        </pc:spChg>
      </pc:sldChg>
      <pc:sldChg chg="del">
        <pc:chgData name="Martin Chovančík" userId="4952bc1d-ff08-4933-8f82-d30ef8d8602b" providerId="ADAL" clId="{BE87EA73-BFEA-4083-9569-3E80A69370A6}" dt="2021-04-07T15:05:58.776" v="8" actId="47"/>
        <pc:sldMkLst>
          <pc:docMk/>
          <pc:sldMk cId="3879113797" sldId="506"/>
        </pc:sldMkLst>
      </pc:sldChg>
      <pc:sldChg chg="del">
        <pc:chgData name="Martin Chovančík" userId="4952bc1d-ff08-4933-8f82-d30ef8d8602b" providerId="ADAL" clId="{BE87EA73-BFEA-4083-9569-3E80A69370A6}" dt="2021-04-08T10:48:18.209" v="4728" actId="47"/>
        <pc:sldMkLst>
          <pc:docMk/>
          <pc:sldMk cId="26311830" sldId="507"/>
        </pc:sldMkLst>
      </pc:sldChg>
      <pc:sldChg chg="addSp delSp modSp mod ord setBg modAnim">
        <pc:chgData name="Martin Chovančík" userId="4952bc1d-ff08-4933-8f82-d30ef8d8602b" providerId="ADAL" clId="{BE87EA73-BFEA-4083-9569-3E80A69370A6}" dt="2021-04-08T11:29:52.919" v="6014"/>
        <pc:sldMkLst>
          <pc:docMk/>
          <pc:sldMk cId="2149042798" sldId="509"/>
        </pc:sldMkLst>
        <pc:spChg chg="mod">
          <ac:chgData name="Martin Chovančík" userId="4952bc1d-ff08-4933-8f82-d30ef8d8602b" providerId="ADAL" clId="{BE87EA73-BFEA-4083-9569-3E80A69370A6}" dt="2021-04-08T09:30:26.812" v="3439" actId="1076"/>
          <ac:spMkLst>
            <pc:docMk/>
            <pc:sldMk cId="2149042798" sldId="509"/>
            <ac:spMk id="2" creationId="{27DE5B29-FFF6-416A-B63D-EE5CA8C13784}"/>
          </ac:spMkLst>
        </pc:spChg>
        <pc:spChg chg="mod">
          <ac:chgData name="Martin Chovančík" userId="4952bc1d-ff08-4933-8f82-d30ef8d8602b" providerId="ADAL" clId="{BE87EA73-BFEA-4083-9569-3E80A69370A6}" dt="2021-04-08T11:15:32.179" v="5362" actId="27636"/>
          <ac:spMkLst>
            <pc:docMk/>
            <pc:sldMk cId="2149042798" sldId="509"/>
            <ac:spMk id="3" creationId="{DB638E24-2A3B-4FD7-A384-7F849FD8EDF1}"/>
          </ac:spMkLst>
        </pc:spChg>
        <pc:spChg chg="add mod">
          <ac:chgData name="Martin Chovančík" userId="4952bc1d-ff08-4933-8f82-d30ef8d8602b" providerId="ADAL" clId="{BE87EA73-BFEA-4083-9569-3E80A69370A6}" dt="2021-04-08T11:29:44.703" v="6013" actId="113"/>
          <ac:spMkLst>
            <pc:docMk/>
            <pc:sldMk cId="2149042798" sldId="509"/>
            <ac:spMk id="4" creationId="{BFC70B6D-7A69-4995-9542-715B8237D5B7}"/>
          </ac:spMkLst>
        </pc:spChg>
        <pc:spChg chg="del">
          <ac:chgData name="Martin Chovančík" userId="4952bc1d-ff08-4933-8f82-d30ef8d8602b" providerId="ADAL" clId="{BE87EA73-BFEA-4083-9569-3E80A69370A6}" dt="2021-04-08T09:08:54.920" v="2250" actId="26606"/>
          <ac:spMkLst>
            <pc:docMk/>
            <pc:sldMk cId="2149042798" sldId="509"/>
            <ac:spMk id="9" creationId="{7CB4857B-ED7C-444D-9F04-2F885114A1C2}"/>
          </ac:spMkLst>
        </pc:spChg>
        <pc:spChg chg="add mod">
          <ac:chgData name="Martin Chovančík" userId="4952bc1d-ff08-4933-8f82-d30ef8d8602b" providerId="ADAL" clId="{BE87EA73-BFEA-4083-9569-3E80A69370A6}" dt="2021-04-08T11:26:46.928" v="5831" actId="1076"/>
          <ac:spMkLst>
            <pc:docMk/>
            <pc:sldMk cId="2149042798" sldId="509"/>
            <ac:spMk id="11" creationId="{0E304287-4FB8-400A-9E52-4F518538690B}"/>
          </ac:spMkLst>
        </pc:spChg>
        <pc:spChg chg="del">
          <ac:chgData name="Martin Chovančík" userId="4952bc1d-ff08-4933-8f82-d30ef8d8602b" providerId="ADAL" clId="{BE87EA73-BFEA-4083-9569-3E80A69370A6}" dt="2021-04-08T09:08:54.920" v="2250" actId="26606"/>
          <ac:spMkLst>
            <pc:docMk/>
            <pc:sldMk cId="2149042798" sldId="509"/>
            <ac:spMk id="14" creationId="{D18046FB-44EA-4FD8-A585-EA09A319B2D0}"/>
          </ac:spMkLst>
        </pc:spChg>
        <pc:spChg chg="del">
          <ac:chgData name="Martin Chovančík" userId="4952bc1d-ff08-4933-8f82-d30ef8d8602b" providerId="ADAL" clId="{BE87EA73-BFEA-4083-9569-3E80A69370A6}" dt="2021-04-08T09:08:54.920" v="2250" actId="26606"/>
          <ac:spMkLst>
            <pc:docMk/>
            <pc:sldMk cId="2149042798" sldId="509"/>
            <ac:spMk id="16" creationId="{479F5F2B-8B58-4140-AE6A-51F6C67B18D9}"/>
          </ac:spMkLst>
        </pc:spChg>
        <pc:spChg chg="add">
          <ac:chgData name="Martin Chovančík" userId="4952bc1d-ff08-4933-8f82-d30ef8d8602b" providerId="ADAL" clId="{BE87EA73-BFEA-4083-9569-3E80A69370A6}" dt="2021-04-08T09:08:54.920" v="2250" actId="26606"/>
          <ac:spMkLst>
            <pc:docMk/>
            <pc:sldMk cId="2149042798" sldId="509"/>
            <ac:spMk id="21" creationId="{59A309A7-1751-4ABE-A3C1-EEC40366AD89}"/>
          </ac:spMkLst>
        </pc:spChg>
        <pc:spChg chg="add">
          <ac:chgData name="Martin Chovančík" userId="4952bc1d-ff08-4933-8f82-d30ef8d8602b" providerId="ADAL" clId="{BE87EA73-BFEA-4083-9569-3E80A69370A6}" dt="2021-04-08T09:08:54.920" v="2250" actId="26606"/>
          <ac:spMkLst>
            <pc:docMk/>
            <pc:sldMk cId="2149042798" sldId="509"/>
            <ac:spMk id="23" creationId="{967D8EB6-EAE1-4F9C-B398-83321E287204}"/>
          </ac:spMkLst>
        </pc:spChg>
        <pc:picChg chg="del mod">
          <ac:chgData name="Martin Chovančík" userId="4952bc1d-ff08-4933-8f82-d30ef8d8602b" providerId="ADAL" clId="{BE87EA73-BFEA-4083-9569-3E80A69370A6}" dt="2021-04-08T09:09:14.643" v="2253" actId="478"/>
          <ac:picMkLst>
            <pc:docMk/>
            <pc:sldMk cId="2149042798" sldId="509"/>
            <ac:picMk id="7" creationId="{BC29F94A-79DE-434A-B815-CB874651BCC1}"/>
          </ac:picMkLst>
        </pc:picChg>
        <pc:picChg chg="add mod">
          <ac:chgData name="Martin Chovančík" userId="4952bc1d-ff08-4933-8f82-d30ef8d8602b" providerId="ADAL" clId="{BE87EA73-BFEA-4083-9569-3E80A69370A6}" dt="2021-04-08T11:15:34.806" v="5363" actId="1076"/>
          <ac:picMkLst>
            <pc:docMk/>
            <pc:sldMk cId="2149042798" sldId="509"/>
            <ac:picMk id="10" creationId="{5102A0D0-2252-4AE7-A27E-531A85A6D08E}"/>
          </ac:picMkLst>
        </pc:picChg>
      </pc:sldChg>
      <pc:sldChg chg="del">
        <pc:chgData name="Martin Chovančík" userId="4952bc1d-ff08-4933-8f82-d30ef8d8602b" providerId="ADAL" clId="{BE87EA73-BFEA-4083-9569-3E80A69370A6}" dt="2021-04-07T15:05:59.909" v="9" actId="47"/>
        <pc:sldMkLst>
          <pc:docMk/>
          <pc:sldMk cId="1245019116" sldId="510"/>
        </pc:sldMkLst>
      </pc:sldChg>
      <pc:sldChg chg="del">
        <pc:chgData name="Martin Chovančík" userId="4952bc1d-ff08-4933-8f82-d30ef8d8602b" providerId="ADAL" clId="{BE87EA73-BFEA-4083-9569-3E80A69370A6}" dt="2021-04-07T15:05:44.254" v="2" actId="47"/>
        <pc:sldMkLst>
          <pc:docMk/>
          <pc:sldMk cId="3556982289" sldId="511"/>
        </pc:sldMkLst>
      </pc:sldChg>
      <pc:sldChg chg="del">
        <pc:chgData name="Martin Chovančík" userId="4952bc1d-ff08-4933-8f82-d30ef8d8602b" providerId="ADAL" clId="{BE87EA73-BFEA-4083-9569-3E80A69370A6}" dt="2021-04-08T09:17:44.989" v="2695" actId="47"/>
        <pc:sldMkLst>
          <pc:docMk/>
          <pc:sldMk cId="555674279" sldId="512"/>
        </pc:sldMkLst>
      </pc:sldChg>
      <pc:sldChg chg="del">
        <pc:chgData name="Martin Chovančík" userId="4952bc1d-ff08-4933-8f82-d30ef8d8602b" providerId="ADAL" clId="{BE87EA73-BFEA-4083-9569-3E80A69370A6}" dt="2021-04-07T15:06:05.304" v="11" actId="47"/>
        <pc:sldMkLst>
          <pc:docMk/>
          <pc:sldMk cId="1694797040" sldId="513"/>
        </pc:sldMkLst>
      </pc:sldChg>
      <pc:sldChg chg="del">
        <pc:chgData name="Martin Chovančík" userId="4952bc1d-ff08-4933-8f82-d30ef8d8602b" providerId="ADAL" clId="{BE87EA73-BFEA-4083-9569-3E80A69370A6}" dt="2021-04-08T09:17:44.189" v="2694" actId="47"/>
        <pc:sldMkLst>
          <pc:docMk/>
          <pc:sldMk cId="2219178384" sldId="514"/>
        </pc:sldMkLst>
      </pc:sldChg>
      <pc:sldChg chg="modSp del mod">
        <pc:chgData name="Martin Chovančík" userId="4952bc1d-ff08-4933-8f82-d30ef8d8602b" providerId="ADAL" clId="{BE87EA73-BFEA-4083-9569-3E80A69370A6}" dt="2021-04-08T09:10:25.274" v="2289" actId="47"/>
        <pc:sldMkLst>
          <pc:docMk/>
          <pc:sldMk cId="2168726726" sldId="515"/>
        </pc:sldMkLst>
        <pc:spChg chg="mod">
          <ac:chgData name="Martin Chovančík" userId="4952bc1d-ff08-4933-8f82-d30ef8d8602b" providerId="ADAL" clId="{BE87EA73-BFEA-4083-9569-3E80A69370A6}" dt="2021-04-07T15:05:37.113" v="1" actId="27636"/>
          <ac:spMkLst>
            <pc:docMk/>
            <pc:sldMk cId="2168726726" sldId="515"/>
            <ac:spMk id="3" creationId="{3BF6B2C6-45E9-4DA7-A76F-8EBA5E7F6FD4}"/>
          </ac:spMkLst>
        </pc:spChg>
      </pc:sldChg>
      <pc:sldChg chg="del">
        <pc:chgData name="Martin Chovančík" userId="4952bc1d-ff08-4933-8f82-d30ef8d8602b" providerId="ADAL" clId="{BE87EA73-BFEA-4083-9569-3E80A69370A6}" dt="2021-04-07T15:05:45.795" v="3" actId="47"/>
        <pc:sldMkLst>
          <pc:docMk/>
          <pc:sldMk cId="1272498868" sldId="516"/>
        </pc:sldMkLst>
      </pc:sldChg>
      <pc:sldChg chg="del">
        <pc:chgData name="Martin Chovančík" userId="4952bc1d-ff08-4933-8f82-d30ef8d8602b" providerId="ADAL" clId="{BE87EA73-BFEA-4083-9569-3E80A69370A6}" dt="2021-04-08T08:29:41.211" v="569" actId="47"/>
        <pc:sldMkLst>
          <pc:docMk/>
          <pc:sldMk cId="2056964292" sldId="517"/>
        </pc:sldMkLst>
      </pc:sldChg>
      <pc:sldChg chg="addSp delSp modSp mod">
        <pc:chgData name="Martin Chovančík" userId="4952bc1d-ff08-4933-8f82-d30ef8d8602b" providerId="ADAL" clId="{BE87EA73-BFEA-4083-9569-3E80A69370A6}" dt="2021-04-08T12:11:54.458" v="6177" actId="20577"/>
        <pc:sldMkLst>
          <pc:docMk/>
          <pc:sldMk cId="3626410815" sldId="518"/>
        </pc:sldMkLst>
        <pc:spChg chg="mod">
          <ac:chgData name="Martin Chovančík" userId="4952bc1d-ff08-4933-8f82-d30ef8d8602b" providerId="ADAL" clId="{BE87EA73-BFEA-4083-9569-3E80A69370A6}" dt="2021-04-08T08:14:45.603" v="33" actId="20577"/>
          <ac:spMkLst>
            <pc:docMk/>
            <pc:sldMk cId="3626410815" sldId="518"/>
            <ac:spMk id="2" creationId="{8F88CE30-4884-4507-8851-0F3A7A2D62DD}"/>
          </ac:spMkLst>
        </pc:spChg>
        <pc:spChg chg="mod">
          <ac:chgData name="Martin Chovančík" userId="4952bc1d-ff08-4933-8f82-d30ef8d8602b" providerId="ADAL" clId="{BE87EA73-BFEA-4083-9569-3E80A69370A6}" dt="2021-04-08T11:54:23.493" v="6153" actId="20577"/>
          <ac:spMkLst>
            <pc:docMk/>
            <pc:sldMk cId="3626410815" sldId="518"/>
            <ac:spMk id="3" creationId="{E815B37B-A369-46BC-94DF-4A1E1EF13F54}"/>
          </ac:spMkLst>
        </pc:spChg>
        <pc:graphicFrameChg chg="add mod">
          <ac:chgData name="Martin Chovančík" userId="4952bc1d-ff08-4933-8f82-d30ef8d8602b" providerId="ADAL" clId="{BE87EA73-BFEA-4083-9569-3E80A69370A6}" dt="2021-04-08T12:11:54.458" v="6177" actId="20577"/>
          <ac:graphicFrameMkLst>
            <pc:docMk/>
            <pc:sldMk cId="3626410815" sldId="518"/>
            <ac:graphicFrameMk id="14" creationId="{BABDD741-F093-4B21-ACEC-7EA96B0C2464}"/>
          </ac:graphicFrameMkLst>
        </pc:graphicFrameChg>
        <pc:picChg chg="del">
          <ac:chgData name="Martin Chovančík" userId="4952bc1d-ff08-4933-8f82-d30ef8d8602b" providerId="ADAL" clId="{BE87EA73-BFEA-4083-9569-3E80A69370A6}" dt="2021-04-08T08:15:14.377" v="70" actId="478"/>
          <ac:picMkLst>
            <pc:docMk/>
            <pc:sldMk cId="3626410815" sldId="518"/>
            <ac:picMk id="4" creationId="{6E3645C4-AE00-487C-8903-D2EBCCA82B13}"/>
          </ac:picMkLst>
        </pc:picChg>
      </pc:sldChg>
      <pc:sldChg chg="del">
        <pc:chgData name="Martin Chovančík" userId="4952bc1d-ff08-4933-8f82-d30ef8d8602b" providerId="ADAL" clId="{BE87EA73-BFEA-4083-9569-3E80A69370A6}" dt="2021-04-08T08:21:10.976" v="259" actId="47"/>
        <pc:sldMkLst>
          <pc:docMk/>
          <pc:sldMk cId="2619945571" sldId="519"/>
        </pc:sldMkLst>
      </pc:sldChg>
      <pc:sldChg chg="del">
        <pc:chgData name="Martin Chovančík" userId="4952bc1d-ff08-4933-8f82-d30ef8d8602b" providerId="ADAL" clId="{BE87EA73-BFEA-4083-9569-3E80A69370A6}" dt="2021-04-07T15:06:01.725" v="10" actId="47"/>
        <pc:sldMkLst>
          <pc:docMk/>
          <pc:sldMk cId="1661647540" sldId="520"/>
        </pc:sldMkLst>
      </pc:sldChg>
      <pc:sldChg chg="del">
        <pc:chgData name="Martin Chovančík" userId="4952bc1d-ff08-4933-8f82-d30ef8d8602b" providerId="ADAL" clId="{BE87EA73-BFEA-4083-9569-3E80A69370A6}" dt="2021-04-08T09:17:30.462" v="2693" actId="47"/>
        <pc:sldMkLst>
          <pc:docMk/>
          <pc:sldMk cId="2169261356" sldId="521"/>
        </pc:sldMkLst>
      </pc:sldChg>
      <pc:sldChg chg="del">
        <pc:chgData name="Martin Chovančík" userId="4952bc1d-ff08-4933-8f82-d30ef8d8602b" providerId="ADAL" clId="{BE87EA73-BFEA-4083-9569-3E80A69370A6}" dt="2021-04-07T15:06:15.346" v="13" actId="47"/>
        <pc:sldMkLst>
          <pc:docMk/>
          <pc:sldMk cId="1043859081" sldId="522"/>
        </pc:sldMkLst>
      </pc:sldChg>
      <pc:sldChg chg="del">
        <pc:chgData name="Martin Chovančík" userId="4952bc1d-ff08-4933-8f82-d30ef8d8602b" providerId="ADAL" clId="{BE87EA73-BFEA-4083-9569-3E80A69370A6}" dt="2021-04-07T15:05:46.635" v="4" actId="47"/>
        <pc:sldMkLst>
          <pc:docMk/>
          <pc:sldMk cId="1101815652" sldId="523"/>
        </pc:sldMkLst>
      </pc:sldChg>
      <pc:sldChg chg="del">
        <pc:chgData name="Martin Chovančík" userId="4952bc1d-ff08-4933-8f82-d30ef8d8602b" providerId="ADAL" clId="{BE87EA73-BFEA-4083-9569-3E80A69370A6}" dt="2021-04-07T15:05:47.447" v="5" actId="47"/>
        <pc:sldMkLst>
          <pc:docMk/>
          <pc:sldMk cId="4166886210" sldId="524"/>
        </pc:sldMkLst>
      </pc:sldChg>
      <pc:sldChg chg="del">
        <pc:chgData name="Martin Chovančík" userId="4952bc1d-ff08-4933-8f82-d30ef8d8602b" providerId="ADAL" clId="{BE87EA73-BFEA-4083-9569-3E80A69370A6}" dt="2021-04-07T15:05:48.149" v="6" actId="47"/>
        <pc:sldMkLst>
          <pc:docMk/>
          <pc:sldMk cId="2289954762" sldId="525"/>
        </pc:sldMkLst>
      </pc:sldChg>
      <pc:sldChg chg="del">
        <pc:chgData name="Martin Chovančík" userId="4952bc1d-ff08-4933-8f82-d30ef8d8602b" providerId="ADAL" clId="{BE87EA73-BFEA-4083-9569-3E80A69370A6}" dt="2021-04-08T09:10:28.196" v="2290" actId="47"/>
        <pc:sldMkLst>
          <pc:docMk/>
          <pc:sldMk cId="2482308948" sldId="526"/>
        </pc:sldMkLst>
      </pc:sldChg>
      <pc:sldChg chg="modSp del mod">
        <pc:chgData name="Martin Chovančík" userId="4952bc1d-ff08-4933-8f82-d30ef8d8602b" providerId="ADAL" clId="{BE87EA73-BFEA-4083-9569-3E80A69370A6}" dt="2021-04-08T11:31:33.010" v="6027" actId="47"/>
        <pc:sldMkLst>
          <pc:docMk/>
          <pc:sldMk cId="3325258448" sldId="527"/>
        </pc:sldMkLst>
        <pc:spChg chg="mod">
          <ac:chgData name="Martin Chovančík" userId="4952bc1d-ff08-4933-8f82-d30ef8d8602b" providerId="ADAL" clId="{BE87EA73-BFEA-4083-9569-3E80A69370A6}" dt="2021-04-08T09:17:24.723" v="2692" actId="20577"/>
          <ac:spMkLst>
            <pc:docMk/>
            <pc:sldMk cId="3325258448" sldId="527"/>
            <ac:spMk id="2" creationId="{27DE5B29-FFF6-416A-B63D-EE5CA8C13784}"/>
          </ac:spMkLst>
        </pc:spChg>
        <pc:spChg chg="mod">
          <ac:chgData name="Martin Chovančík" userId="4952bc1d-ff08-4933-8f82-d30ef8d8602b" providerId="ADAL" clId="{BE87EA73-BFEA-4083-9569-3E80A69370A6}" dt="2021-04-08T11:25:49.930" v="5807" actId="6549"/>
          <ac:spMkLst>
            <pc:docMk/>
            <pc:sldMk cId="3325258448" sldId="527"/>
            <ac:spMk id="3" creationId="{DB638E24-2A3B-4FD7-A384-7F849FD8EDF1}"/>
          </ac:spMkLst>
        </pc:spChg>
      </pc:sldChg>
      <pc:sldChg chg="del">
        <pc:chgData name="Martin Chovančík" userId="4952bc1d-ff08-4933-8f82-d30ef8d8602b" providerId="ADAL" clId="{BE87EA73-BFEA-4083-9569-3E80A69370A6}" dt="2021-04-07T15:06:11.959" v="12" actId="47"/>
        <pc:sldMkLst>
          <pc:docMk/>
          <pc:sldMk cId="3812208430" sldId="528"/>
        </pc:sldMkLst>
      </pc:sldChg>
      <pc:sldChg chg="del">
        <pc:chgData name="Martin Chovančík" userId="4952bc1d-ff08-4933-8f82-d30ef8d8602b" providerId="ADAL" clId="{BE87EA73-BFEA-4083-9569-3E80A69370A6}" dt="2021-04-07T15:05:50.560" v="7" actId="47"/>
        <pc:sldMkLst>
          <pc:docMk/>
          <pc:sldMk cId="283068338" sldId="529"/>
        </pc:sldMkLst>
      </pc:sldChg>
      <pc:sldChg chg="modSp del mod">
        <pc:chgData name="Martin Chovančík" userId="4952bc1d-ff08-4933-8f82-d30ef8d8602b" providerId="ADAL" clId="{BE87EA73-BFEA-4083-9569-3E80A69370A6}" dt="2021-04-08T10:43:31.472" v="4528" actId="47"/>
        <pc:sldMkLst>
          <pc:docMk/>
          <pc:sldMk cId="3194261222" sldId="530"/>
        </pc:sldMkLst>
        <pc:spChg chg="mod">
          <ac:chgData name="Martin Chovančík" userId="4952bc1d-ff08-4933-8f82-d30ef8d8602b" providerId="ADAL" clId="{BE87EA73-BFEA-4083-9569-3E80A69370A6}" dt="2021-04-08T08:29:33.313" v="568" actId="6549"/>
          <ac:spMkLst>
            <pc:docMk/>
            <pc:sldMk cId="3194261222" sldId="530"/>
            <ac:spMk id="3" creationId="{22E3C197-BE67-483F-8689-8067C7EEEB8C}"/>
          </ac:spMkLst>
        </pc:spChg>
      </pc:sldChg>
      <pc:sldChg chg="modSp add mod ord modAnim">
        <pc:chgData name="Martin Chovančík" userId="4952bc1d-ff08-4933-8f82-d30ef8d8602b" providerId="ADAL" clId="{BE87EA73-BFEA-4083-9569-3E80A69370A6}" dt="2021-04-08T10:47:58.755" v="4727" actId="6549"/>
        <pc:sldMkLst>
          <pc:docMk/>
          <pc:sldMk cId="592967153" sldId="531"/>
        </pc:sldMkLst>
        <pc:spChg chg="mod">
          <ac:chgData name="Martin Chovančík" userId="4952bc1d-ff08-4933-8f82-d30ef8d8602b" providerId="ADAL" clId="{BE87EA73-BFEA-4083-9569-3E80A69370A6}" dt="2021-04-08T08:30:20.544" v="584" actId="20577"/>
          <ac:spMkLst>
            <pc:docMk/>
            <pc:sldMk cId="592967153" sldId="531"/>
            <ac:spMk id="2" creationId="{27DE5B29-FFF6-416A-B63D-EE5CA8C13784}"/>
          </ac:spMkLst>
        </pc:spChg>
        <pc:spChg chg="mod">
          <ac:chgData name="Martin Chovančík" userId="4952bc1d-ff08-4933-8f82-d30ef8d8602b" providerId="ADAL" clId="{BE87EA73-BFEA-4083-9569-3E80A69370A6}" dt="2021-04-08T10:47:58.755" v="4727" actId="6549"/>
          <ac:spMkLst>
            <pc:docMk/>
            <pc:sldMk cId="592967153" sldId="531"/>
            <ac:spMk id="3" creationId="{DB638E24-2A3B-4FD7-A384-7F849FD8EDF1}"/>
          </ac:spMkLst>
        </pc:spChg>
      </pc:sldChg>
      <pc:sldChg chg="modSp add mod ord modAnim">
        <pc:chgData name="Martin Chovančík" userId="4952bc1d-ff08-4933-8f82-d30ef8d8602b" providerId="ADAL" clId="{BE87EA73-BFEA-4083-9569-3E80A69370A6}" dt="2021-04-08T10:15:55.536" v="4486" actId="27636"/>
        <pc:sldMkLst>
          <pc:docMk/>
          <pc:sldMk cId="1153729305" sldId="532"/>
        </pc:sldMkLst>
        <pc:spChg chg="mod">
          <ac:chgData name="Martin Chovančík" userId="4952bc1d-ff08-4933-8f82-d30ef8d8602b" providerId="ADAL" clId="{BE87EA73-BFEA-4083-9569-3E80A69370A6}" dt="2021-04-08T08:41:31.826" v="935" actId="20577"/>
          <ac:spMkLst>
            <pc:docMk/>
            <pc:sldMk cId="1153729305" sldId="532"/>
            <ac:spMk id="2" creationId="{27DE5B29-FFF6-416A-B63D-EE5CA8C13784}"/>
          </ac:spMkLst>
        </pc:spChg>
        <pc:spChg chg="mod">
          <ac:chgData name="Martin Chovančík" userId="4952bc1d-ff08-4933-8f82-d30ef8d8602b" providerId="ADAL" clId="{BE87EA73-BFEA-4083-9569-3E80A69370A6}" dt="2021-04-08T10:15:55.536" v="4486" actId="27636"/>
          <ac:spMkLst>
            <pc:docMk/>
            <pc:sldMk cId="1153729305" sldId="532"/>
            <ac:spMk id="3" creationId="{DB638E24-2A3B-4FD7-A384-7F849FD8EDF1}"/>
          </ac:spMkLst>
        </pc:spChg>
        <pc:picChg chg="mod">
          <ac:chgData name="Martin Chovančík" userId="4952bc1d-ff08-4933-8f82-d30ef8d8602b" providerId="ADAL" clId="{BE87EA73-BFEA-4083-9569-3E80A69370A6}" dt="2021-04-08T08:42:03.937" v="957" actId="1076"/>
          <ac:picMkLst>
            <pc:docMk/>
            <pc:sldMk cId="1153729305" sldId="532"/>
            <ac:picMk id="7" creationId="{BC29F94A-79DE-434A-B815-CB874651BCC1}"/>
          </ac:picMkLst>
        </pc:picChg>
      </pc:sldChg>
      <pc:sldChg chg="addSp delSp modSp add mod setBg modAnim">
        <pc:chgData name="Martin Chovančík" userId="4952bc1d-ff08-4933-8f82-d30ef8d8602b" providerId="ADAL" clId="{BE87EA73-BFEA-4083-9569-3E80A69370A6}" dt="2021-04-08T11:24:15.676" v="5724" actId="1076"/>
        <pc:sldMkLst>
          <pc:docMk/>
          <pc:sldMk cId="2295987310" sldId="533"/>
        </pc:sldMkLst>
        <pc:spChg chg="mod">
          <ac:chgData name="Martin Chovančík" userId="4952bc1d-ff08-4933-8f82-d30ef8d8602b" providerId="ADAL" clId="{BE87EA73-BFEA-4083-9569-3E80A69370A6}" dt="2021-04-08T09:30:32.441" v="3440" actId="1076"/>
          <ac:spMkLst>
            <pc:docMk/>
            <pc:sldMk cId="2295987310" sldId="533"/>
            <ac:spMk id="2" creationId="{27DE5B29-FFF6-416A-B63D-EE5CA8C13784}"/>
          </ac:spMkLst>
        </pc:spChg>
        <pc:spChg chg="mod">
          <ac:chgData name="Martin Chovančík" userId="4952bc1d-ff08-4933-8f82-d30ef8d8602b" providerId="ADAL" clId="{BE87EA73-BFEA-4083-9569-3E80A69370A6}" dt="2021-04-08T11:19:02.427" v="5683" actId="6549"/>
          <ac:spMkLst>
            <pc:docMk/>
            <pc:sldMk cId="2295987310" sldId="533"/>
            <ac:spMk id="3" creationId="{DB638E24-2A3B-4FD7-A384-7F849FD8EDF1}"/>
          </ac:spMkLst>
        </pc:spChg>
        <pc:spChg chg="del">
          <ac:chgData name="Martin Chovančík" userId="4952bc1d-ff08-4933-8f82-d30ef8d8602b" providerId="ADAL" clId="{BE87EA73-BFEA-4083-9569-3E80A69370A6}" dt="2021-04-08T09:09:02.614" v="2251" actId="26606"/>
          <ac:spMkLst>
            <pc:docMk/>
            <pc:sldMk cId="2295987310" sldId="533"/>
            <ac:spMk id="9" creationId="{7CB4857B-ED7C-444D-9F04-2F885114A1C2}"/>
          </ac:spMkLst>
        </pc:spChg>
        <pc:spChg chg="add mod">
          <ac:chgData name="Martin Chovančík" userId="4952bc1d-ff08-4933-8f82-d30ef8d8602b" providerId="ADAL" clId="{BE87EA73-BFEA-4083-9569-3E80A69370A6}" dt="2021-04-08T11:24:15.676" v="5724" actId="1076"/>
          <ac:spMkLst>
            <pc:docMk/>
            <pc:sldMk cId="2295987310" sldId="533"/>
            <ac:spMk id="10" creationId="{51EFFF91-F1EC-46FD-8828-A0027EAF1810}"/>
          </ac:spMkLst>
        </pc:spChg>
        <pc:spChg chg="del">
          <ac:chgData name="Martin Chovančík" userId="4952bc1d-ff08-4933-8f82-d30ef8d8602b" providerId="ADAL" clId="{BE87EA73-BFEA-4083-9569-3E80A69370A6}" dt="2021-04-08T09:09:02.614" v="2251" actId="26606"/>
          <ac:spMkLst>
            <pc:docMk/>
            <pc:sldMk cId="2295987310" sldId="533"/>
            <ac:spMk id="14" creationId="{D18046FB-44EA-4FD8-A585-EA09A319B2D0}"/>
          </ac:spMkLst>
        </pc:spChg>
        <pc:spChg chg="del">
          <ac:chgData name="Martin Chovančík" userId="4952bc1d-ff08-4933-8f82-d30ef8d8602b" providerId="ADAL" clId="{BE87EA73-BFEA-4083-9569-3E80A69370A6}" dt="2021-04-08T09:09:02.614" v="2251" actId="26606"/>
          <ac:spMkLst>
            <pc:docMk/>
            <pc:sldMk cId="2295987310" sldId="533"/>
            <ac:spMk id="16" creationId="{479F5F2B-8B58-4140-AE6A-51F6C67B18D9}"/>
          </ac:spMkLst>
        </pc:spChg>
        <pc:spChg chg="add">
          <ac:chgData name="Martin Chovančík" userId="4952bc1d-ff08-4933-8f82-d30ef8d8602b" providerId="ADAL" clId="{BE87EA73-BFEA-4083-9569-3E80A69370A6}" dt="2021-04-08T09:09:02.614" v="2251" actId="26606"/>
          <ac:spMkLst>
            <pc:docMk/>
            <pc:sldMk cId="2295987310" sldId="533"/>
            <ac:spMk id="21" creationId="{59A309A7-1751-4ABE-A3C1-EEC40366AD89}"/>
          </ac:spMkLst>
        </pc:spChg>
        <pc:spChg chg="add">
          <ac:chgData name="Martin Chovančík" userId="4952bc1d-ff08-4933-8f82-d30ef8d8602b" providerId="ADAL" clId="{BE87EA73-BFEA-4083-9569-3E80A69370A6}" dt="2021-04-08T09:09:02.614" v="2251" actId="26606"/>
          <ac:spMkLst>
            <pc:docMk/>
            <pc:sldMk cId="2295987310" sldId="533"/>
            <ac:spMk id="23" creationId="{967D8EB6-EAE1-4F9C-B398-83321E287204}"/>
          </ac:spMkLst>
        </pc:spChg>
        <pc:picChg chg="add mod">
          <ac:chgData name="Martin Chovančík" userId="4952bc1d-ff08-4933-8f82-d30ef8d8602b" providerId="ADAL" clId="{BE87EA73-BFEA-4083-9569-3E80A69370A6}" dt="2021-04-08T11:23:36.442" v="5712" actId="1076"/>
          <ac:picMkLst>
            <pc:docMk/>
            <pc:sldMk cId="2295987310" sldId="533"/>
            <ac:picMk id="4" creationId="{39D5D1BC-1E4B-454D-9C77-0167B4D3F031}"/>
          </ac:picMkLst>
        </pc:picChg>
        <pc:picChg chg="del mod">
          <ac:chgData name="Martin Chovančík" userId="4952bc1d-ff08-4933-8f82-d30ef8d8602b" providerId="ADAL" clId="{BE87EA73-BFEA-4083-9569-3E80A69370A6}" dt="2021-04-08T09:09:09.987" v="2252" actId="478"/>
          <ac:picMkLst>
            <pc:docMk/>
            <pc:sldMk cId="2295987310" sldId="533"/>
            <ac:picMk id="7" creationId="{BC29F94A-79DE-434A-B815-CB874651BCC1}"/>
          </ac:picMkLst>
        </pc:picChg>
        <pc:picChg chg="add mod">
          <ac:chgData name="Martin Chovančík" userId="4952bc1d-ff08-4933-8f82-d30ef8d8602b" providerId="ADAL" clId="{BE87EA73-BFEA-4083-9569-3E80A69370A6}" dt="2021-04-08T11:19:10.801" v="5687" actId="1076"/>
          <ac:picMkLst>
            <pc:docMk/>
            <pc:sldMk cId="2295987310" sldId="533"/>
            <ac:picMk id="11" creationId="{64B15972-5C5C-4C93-8FF2-327075647BA3}"/>
          </ac:picMkLst>
        </pc:picChg>
      </pc:sldChg>
      <pc:sldChg chg="modSp add mod ord">
        <pc:chgData name="Martin Chovančík" userId="4952bc1d-ff08-4933-8f82-d30ef8d8602b" providerId="ADAL" clId="{BE87EA73-BFEA-4083-9569-3E80A69370A6}" dt="2021-04-08T11:32:36.474" v="6148" actId="20577"/>
        <pc:sldMkLst>
          <pc:docMk/>
          <pc:sldMk cId="4004455310" sldId="534"/>
        </pc:sldMkLst>
        <pc:spChg chg="mod">
          <ac:chgData name="Martin Chovančík" userId="4952bc1d-ff08-4933-8f82-d30ef8d8602b" providerId="ADAL" clId="{BE87EA73-BFEA-4083-9569-3E80A69370A6}" dt="2021-04-08T11:26:18.051" v="5813" actId="404"/>
          <ac:spMkLst>
            <pc:docMk/>
            <pc:sldMk cId="4004455310" sldId="534"/>
            <ac:spMk id="2" creationId="{FFC95C5A-37BD-40C5-8F40-B6928B843496}"/>
          </ac:spMkLst>
        </pc:spChg>
        <pc:spChg chg="mod">
          <ac:chgData name="Martin Chovančík" userId="4952bc1d-ff08-4933-8f82-d30ef8d8602b" providerId="ADAL" clId="{BE87EA73-BFEA-4083-9569-3E80A69370A6}" dt="2021-04-08T11:32:36.474" v="6148" actId="20577"/>
          <ac:spMkLst>
            <pc:docMk/>
            <pc:sldMk cId="4004455310" sldId="534"/>
            <ac:spMk id="3" creationId="{3BF6B2C6-45E9-4DA7-A76F-8EBA5E7F6FD4}"/>
          </ac:spMkLst>
        </pc:spChg>
      </pc:sldChg>
      <pc:sldChg chg="addSp delSp modSp add mod ord modAnim">
        <pc:chgData name="Martin Chovančík" userId="4952bc1d-ff08-4933-8f82-d30ef8d8602b" providerId="ADAL" clId="{BE87EA73-BFEA-4083-9569-3E80A69370A6}" dt="2021-04-08T09:07:18.899" v="2205" actId="20577"/>
        <pc:sldMkLst>
          <pc:docMk/>
          <pc:sldMk cId="662687209" sldId="535"/>
        </pc:sldMkLst>
        <pc:spChg chg="mod">
          <ac:chgData name="Martin Chovančík" userId="4952bc1d-ff08-4933-8f82-d30ef8d8602b" providerId="ADAL" clId="{BE87EA73-BFEA-4083-9569-3E80A69370A6}" dt="2021-04-08T09:04:01.258" v="1820" actId="20577"/>
          <ac:spMkLst>
            <pc:docMk/>
            <pc:sldMk cId="662687209" sldId="535"/>
            <ac:spMk id="2" creationId="{27DE5B29-FFF6-416A-B63D-EE5CA8C13784}"/>
          </ac:spMkLst>
        </pc:spChg>
        <pc:spChg chg="mod">
          <ac:chgData name="Martin Chovančík" userId="4952bc1d-ff08-4933-8f82-d30ef8d8602b" providerId="ADAL" clId="{BE87EA73-BFEA-4083-9569-3E80A69370A6}" dt="2021-04-08T09:07:18.899" v="2205" actId="20577"/>
          <ac:spMkLst>
            <pc:docMk/>
            <pc:sldMk cId="662687209" sldId="535"/>
            <ac:spMk id="3" creationId="{DB638E24-2A3B-4FD7-A384-7F849FD8EDF1}"/>
          </ac:spMkLst>
        </pc:spChg>
        <pc:spChg chg="add del">
          <ac:chgData name="Martin Chovančík" userId="4952bc1d-ff08-4933-8f82-d30ef8d8602b" providerId="ADAL" clId="{BE87EA73-BFEA-4083-9569-3E80A69370A6}" dt="2021-04-08T08:55:08.226" v="1761" actId="26606"/>
          <ac:spMkLst>
            <pc:docMk/>
            <pc:sldMk cId="662687209" sldId="535"/>
            <ac:spMk id="9" creationId="{7CB4857B-ED7C-444D-9F04-2F885114A1C2}"/>
          </ac:spMkLst>
        </pc:spChg>
        <pc:spChg chg="add del">
          <ac:chgData name="Martin Chovančík" userId="4952bc1d-ff08-4933-8f82-d30ef8d8602b" providerId="ADAL" clId="{BE87EA73-BFEA-4083-9569-3E80A69370A6}" dt="2021-04-08T08:55:08.226" v="1761" actId="26606"/>
          <ac:spMkLst>
            <pc:docMk/>
            <pc:sldMk cId="662687209" sldId="535"/>
            <ac:spMk id="14" creationId="{D18046FB-44EA-4FD8-A585-EA09A319B2D0}"/>
          </ac:spMkLst>
        </pc:spChg>
        <pc:spChg chg="add del">
          <ac:chgData name="Martin Chovančík" userId="4952bc1d-ff08-4933-8f82-d30ef8d8602b" providerId="ADAL" clId="{BE87EA73-BFEA-4083-9569-3E80A69370A6}" dt="2021-04-08T08:55:08.226" v="1761" actId="26606"/>
          <ac:spMkLst>
            <pc:docMk/>
            <pc:sldMk cId="662687209" sldId="535"/>
            <ac:spMk id="16" creationId="{479F5F2B-8B58-4140-AE6A-51F6C67B18D9}"/>
          </ac:spMkLst>
        </pc:spChg>
        <pc:spChg chg="add del">
          <ac:chgData name="Martin Chovančík" userId="4952bc1d-ff08-4933-8f82-d30ef8d8602b" providerId="ADAL" clId="{BE87EA73-BFEA-4083-9569-3E80A69370A6}" dt="2021-04-08T08:55:08.226" v="1761" actId="26606"/>
          <ac:spMkLst>
            <pc:docMk/>
            <pc:sldMk cId="662687209" sldId="535"/>
            <ac:spMk id="18" creationId="{1CD81A2A-6ED4-4EF4-A14C-912D31E14800}"/>
          </ac:spMkLst>
        </pc:spChg>
        <pc:spChg chg="add del">
          <ac:chgData name="Martin Chovančík" userId="4952bc1d-ff08-4933-8f82-d30ef8d8602b" providerId="ADAL" clId="{BE87EA73-BFEA-4083-9569-3E80A69370A6}" dt="2021-04-08T08:55:08.226" v="1761" actId="26606"/>
          <ac:spMkLst>
            <pc:docMk/>
            <pc:sldMk cId="662687209" sldId="535"/>
            <ac:spMk id="19" creationId="{1661932C-CA15-4E17-B115-FAE7CBEE4789}"/>
          </ac:spMkLst>
        </pc:spChg>
        <pc:spChg chg="add del">
          <ac:chgData name="Martin Chovančík" userId="4952bc1d-ff08-4933-8f82-d30ef8d8602b" providerId="ADAL" clId="{BE87EA73-BFEA-4083-9569-3E80A69370A6}" dt="2021-04-08T08:54:43.890" v="1759" actId="26606"/>
          <ac:spMkLst>
            <pc:docMk/>
            <pc:sldMk cId="662687209" sldId="535"/>
            <ac:spMk id="21" creationId="{59A309A7-1751-4ABE-A3C1-EEC40366AD89}"/>
          </ac:spMkLst>
        </pc:spChg>
        <pc:spChg chg="add del">
          <ac:chgData name="Martin Chovančík" userId="4952bc1d-ff08-4933-8f82-d30ef8d8602b" providerId="ADAL" clId="{BE87EA73-BFEA-4083-9569-3E80A69370A6}" dt="2021-04-08T08:54:43.890" v="1759" actId="26606"/>
          <ac:spMkLst>
            <pc:docMk/>
            <pc:sldMk cId="662687209" sldId="535"/>
            <ac:spMk id="23" creationId="{967D8EB6-EAE1-4F9C-B398-83321E287204}"/>
          </ac:spMkLst>
        </pc:spChg>
        <pc:spChg chg="add del">
          <ac:chgData name="Martin Chovančík" userId="4952bc1d-ff08-4933-8f82-d30ef8d8602b" providerId="ADAL" clId="{BE87EA73-BFEA-4083-9569-3E80A69370A6}" dt="2021-04-08T08:55:08.226" v="1761" actId="26606"/>
          <ac:spMkLst>
            <pc:docMk/>
            <pc:sldMk cId="662687209" sldId="535"/>
            <ac:spMk id="25" creationId="{8590ADD5-9383-4D3D-9047-3DA2593CCB5D}"/>
          </ac:spMkLst>
        </pc:spChg>
        <pc:spChg chg="add del">
          <ac:chgData name="Martin Chovančík" userId="4952bc1d-ff08-4933-8f82-d30ef8d8602b" providerId="ADAL" clId="{BE87EA73-BFEA-4083-9569-3E80A69370A6}" dt="2021-04-08T08:55:08.226" v="1761" actId="26606"/>
          <ac:spMkLst>
            <pc:docMk/>
            <pc:sldMk cId="662687209" sldId="535"/>
            <ac:spMk id="27" creationId="{DABE3E45-88CF-45D8-8D40-C773324D93F6}"/>
          </ac:spMkLst>
        </pc:spChg>
        <pc:spChg chg="add del">
          <ac:chgData name="Martin Chovančík" userId="4952bc1d-ff08-4933-8f82-d30ef8d8602b" providerId="ADAL" clId="{BE87EA73-BFEA-4083-9569-3E80A69370A6}" dt="2021-04-08T08:55:08.226" v="1761" actId="26606"/>
          <ac:spMkLst>
            <pc:docMk/>
            <pc:sldMk cId="662687209" sldId="535"/>
            <ac:spMk id="31" creationId="{B91ECDA9-56DC-4270-8F33-01C5637B8CEB}"/>
          </ac:spMkLst>
        </pc:spChg>
        <pc:spChg chg="add del">
          <ac:chgData name="Martin Chovančík" userId="4952bc1d-ff08-4933-8f82-d30ef8d8602b" providerId="ADAL" clId="{BE87EA73-BFEA-4083-9569-3E80A69370A6}" dt="2021-04-08T08:55:08.226" v="1761" actId="26606"/>
          <ac:spMkLst>
            <pc:docMk/>
            <pc:sldMk cId="662687209" sldId="535"/>
            <ac:spMk id="33" creationId="{75F47824-961D-465D-84F9-EAE11BC6173B}"/>
          </ac:spMkLst>
        </pc:spChg>
        <pc:spChg chg="add del">
          <ac:chgData name="Martin Chovančík" userId="4952bc1d-ff08-4933-8f82-d30ef8d8602b" providerId="ADAL" clId="{BE87EA73-BFEA-4083-9569-3E80A69370A6}" dt="2021-04-08T08:55:08.226" v="1761" actId="26606"/>
          <ac:spMkLst>
            <pc:docMk/>
            <pc:sldMk cId="662687209" sldId="535"/>
            <ac:spMk id="35" creationId="{FEC9DA3E-C1D7-472D-B7C0-F71AE41FBA23}"/>
          </ac:spMkLst>
        </pc:spChg>
        <pc:picChg chg="mod">
          <ac:chgData name="Martin Chovančík" userId="4952bc1d-ff08-4933-8f82-d30ef8d8602b" providerId="ADAL" clId="{BE87EA73-BFEA-4083-9569-3E80A69370A6}" dt="2021-04-08T09:04:04.198" v="1821" actId="1076"/>
          <ac:picMkLst>
            <pc:docMk/>
            <pc:sldMk cId="662687209" sldId="535"/>
            <ac:picMk id="7" creationId="{BC29F94A-79DE-434A-B815-CB874651BCC1}"/>
          </ac:picMkLst>
        </pc:picChg>
        <pc:cxnChg chg="add del">
          <ac:chgData name="Martin Chovančík" userId="4952bc1d-ff08-4933-8f82-d30ef8d8602b" providerId="ADAL" clId="{BE87EA73-BFEA-4083-9569-3E80A69370A6}" dt="2021-04-08T08:55:08.226" v="1761" actId="26606"/>
          <ac:cxnSpMkLst>
            <pc:docMk/>
            <pc:sldMk cId="662687209" sldId="535"/>
            <ac:cxnSpMk id="29" creationId="{49CD1692-827B-4C8D-B4A1-134FD04CF45C}"/>
          </ac:cxnSpMkLst>
        </pc:cxnChg>
      </pc:sldChg>
      <pc:sldChg chg="modSp add mod ord modAnim">
        <pc:chgData name="Martin Chovančík" userId="4952bc1d-ff08-4933-8f82-d30ef8d8602b" providerId="ADAL" clId="{BE87EA73-BFEA-4083-9569-3E80A69370A6}" dt="2021-04-08T09:25:39.870" v="3280" actId="20577"/>
        <pc:sldMkLst>
          <pc:docMk/>
          <pc:sldMk cId="1267256058" sldId="536"/>
        </pc:sldMkLst>
        <pc:spChg chg="mod">
          <ac:chgData name="Martin Chovančík" userId="4952bc1d-ff08-4933-8f82-d30ef8d8602b" providerId="ADAL" clId="{BE87EA73-BFEA-4083-9569-3E80A69370A6}" dt="2021-04-08T09:08:24.326" v="2239" actId="20577"/>
          <ac:spMkLst>
            <pc:docMk/>
            <pc:sldMk cId="1267256058" sldId="536"/>
            <ac:spMk id="2" creationId="{27DE5B29-FFF6-416A-B63D-EE5CA8C13784}"/>
          </ac:spMkLst>
        </pc:spChg>
        <pc:spChg chg="mod">
          <ac:chgData name="Martin Chovančík" userId="4952bc1d-ff08-4933-8f82-d30ef8d8602b" providerId="ADAL" clId="{BE87EA73-BFEA-4083-9569-3E80A69370A6}" dt="2021-04-08T09:25:39.870" v="3280" actId="20577"/>
          <ac:spMkLst>
            <pc:docMk/>
            <pc:sldMk cId="1267256058" sldId="536"/>
            <ac:spMk id="3" creationId="{DB638E24-2A3B-4FD7-A384-7F849FD8EDF1}"/>
          </ac:spMkLst>
        </pc:spChg>
      </pc:sldChg>
      <pc:sldChg chg="addSp modSp add mod ord setBg modAnim">
        <pc:chgData name="Martin Chovančík" userId="4952bc1d-ff08-4933-8f82-d30ef8d8602b" providerId="ADAL" clId="{BE87EA73-BFEA-4083-9569-3E80A69370A6}" dt="2021-04-08T11:31:27.482" v="6026" actId="1076"/>
        <pc:sldMkLst>
          <pc:docMk/>
          <pc:sldMk cId="1031706798" sldId="537"/>
        </pc:sldMkLst>
        <pc:spChg chg="mod">
          <ac:chgData name="Martin Chovančík" userId="4952bc1d-ff08-4933-8f82-d30ef8d8602b" providerId="ADAL" clId="{BE87EA73-BFEA-4083-9569-3E80A69370A6}" dt="2021-04-08T11:31:08.525" v="6022" actId="1076"/>
          <ac:spMkLst>
            <pc:docMk/>
            <pc:sldMk cId="1031706798" sldId="537"/>
            <ac:spMk id="2" creationId="{27DE5B29-FFF6-416A-B63D-EE5CA8C13784}"/>
          </ac:spMkLst>
        </pc:spChg>
        <pc:spChg chg="mod">
          <ac:chgData name="Martin Chovančík" userId="4952bc1d-ff08-4933-8f82-d30ef8d8602b" providerId="ADAL" clId="{BE87EA73-BFEA-4083-9569-3E80A69370A6}" dt="2021-04-08T11:31:03.495" v="6020" actId="1076"/>
          <ac:spMkLst>
            <pc:docMk/>
            <pc:sldMk cId="1031706798" sldId="537"/>
            <ac:spMk id="3" creationId="{DB638E24-2A3B-4FD7-A384-7F849FD8EDF1}"/>
          </ac:spMkLst>
        </pc:spChg>
        <pc:spChg chg="add mod">
          <ac:chgData name="Martin Chovančík" userId="4952bc1d-ff08-4933-8f82-d30ef8d8602b" providerId="ADAL" clId="{BE87EA73-BFEA-4083-9569-3E80A69370A6}" dt="2021-04-08T11:25:36.955" v="5806" actId="6549"/>
          <ac:spMkLst>
            <pc:docMk/>
            <pc:sldMk cId="1031706798" sldId="537"/>
            <ac:spMk id="6" creationId="{50E83A49-0153-4D1E-9681-98936926E46F}"/>
          </ac:spMkLst>
        </pc:spChg>
        <pc:spChg chg="add mod">
          <ac:chgData name="Martin Chovančík" userId="4952bc1d-ff08-4933-8f82-d30ef8d8602b" providerId="ADAL" clId="{BE87EA73-BFEA-4083-9569-3E80A69370A6}" dt="2021-04-08T11:31:27.482" v="6026" actId="1076"/>
          <ac:spMkLst>
            <pc:docMk/>
            <pc:sldMk cId="1031706798" sldId="537"/>
            <ac:spMk id="8" creationId="{80FFFDCA-CC2B-4F38-B54E-3E71801D6156}"/>
          </ac:spMkLst>
        </pc:spChg>
        <pc:picChg chg="add mod">
          <ac:chgData name="Martin Chovančík" userId="4952bc1d-ff08-4933-8f82-d30ef8d8602b" providerId="ADAL" clId="{BE87EA73-BFEA-4083-9569-3E80A69370A6}" dt="2021-04-08T11:31:04.849" v="6021" actId="1076"/>
          <ac:picMkLst>
            <pc:docMk/>
            <pc:sldMk cId="1031706798" sldId="537"/>
            <ac:picMk id="7" creationId="{0F6811FE-3B70-4867-8ED7-E7E05C81ACCC}"/>
          </ac:picMkLst>
        </pc:picChg>
      </pc:sldChg>
      <pc:sldChg chg="modSp add mod ord modAnim">
        <pc:chgData name="Martin Chovančík" userId="4952bc1d-ff08-4933-8f82-d30ef8d8602b" providerId="ADAL" clId="{BE87EA73-BFEA-4083-9569-3E80A69370A6}" dt="2021-04-08T09:19:20.888" v="2747"/>
        <pc:sldMkLst>
          <pc:docMk/>
          <pc:sldMk cId="3869451543" sldId="538"/>
        </pc:sldMkLst>
        <pc:spChg chg="mod">
          <ac:chgData name="Martin Chovančík" userId="4952bc1d-ff08-4933-8f82-d30ef8d8602b" providerId="ADAL" clId="{BE87EA73-BFEA-4083-9569-3E80A69370A6}" dt="2021-04-08T09:12:02.001" v="2331" actId="20577"/>
          <ac:spMkLst>
            <pc:docMk/>
            <pc:sldMk cId="3869451543" sldId="538"/>
            <ac:spMk id="2" creationId="{27DE5B29-FFF6-416A-B63D-EE5CA8C13784}"/>
          </ac:spMkLst>
        </pc:spChg>
        <pc:spChg chg="mod">
          <ac:chgData name="Martin Chovančík" userId="4952bc1d-ff08-4933-8f82-d30ef8d8602b" providerId="ADAL" clId="{BE87EA73-BFEA-4083-9569-3E80A69370A6}" dt="2021-04-08T09:19:20.888" v="2747"/>
          <ac:spMkLst>
            <pc:docMk/>
            <pc:sldMk cId="3869451543" sldId="538"/>
            <ac:spMk id="3" creationId="{DB638E24-2A3B-4FD7-A384-7F849FD8EDF1}"/>
          </ac:spMkLst>
        </pc:spChg>
      </pc:sldChg>
      <pc:sldChg chg="addSp modSp add mod ord modAnim">
        <pc:chgData name="Martin Chovančík" userId="4952bc1d-ff08-4933-8f82-d30ef8d8602b" providerId="ADAL" clId="{BE87EA73-BFEA-4083-9569-3E80A69370A6}" dt="2021-04-08T11:14:31.028" v="5351" actId="114"/>
        <pc:sldMkLst>
          <pc:docMk/>
          <pc:sldMk cId="4090895196" sldId="539"/>
        </pc:sldMkLst>
        <pc:spChg chg="mod">
          <ac:chgData name="Martin Chovančík" userId="4952bc1d-ff08-4933-8f82-d30ef8d8602b" providerId="ADAL" clId="{BE87EA73-BFEA-4083-9569-3E80A69370A6}" dt="2021-04-08T09:30:06.426" v="3432" actId="1076"/>
          <ac:spMkLst>
            <pc:docMk/>
            <pc:sldMk cId="4090895196" sldId="539"/>
            <ac:spMk id="2" creationId="{27DE5B29-FFF6-416A-B63D-EE5CA8C13784}"/>
          </ac:spMkLst>
        </pc:spChg>
        <pc:spChg chg="mod">
          <ac:chgData name="Martin Chovančík" userId="4952bc1d-ff08-4933-8f82-d30ef8d8602b" providerId="ADAL" clId="{BE87EA73-BFEA-4083-9569-3E80A69370A6}" dt="2021-04-08T11:11:21.801" v="5161" actId="20577"/>
          <ac:spMkLst>
            <pc:docMk/>
            <pc:sldMk cId="4090895196" sldId="539"/>
            <ac:spMk id="3" creationId="{DB638E24-2A3B-4FD7-A384-7F849FD8EDF1}"/>
          </ac:spMkLst>
        </pc:spChg>
        <pc:spChg chg="add mod">
          <ac:chgData name="Martin Chovančík" userId="4952bc1d-ff08-4933-8f82-d30ef8d8602b" providerId="ADAL" clId="{BE87EA73-BFEA-4083-9569-3E80A69370A6}" dt="2021-04-08T11:14:31.028" v="5351" actId="114"/>
          <ac:spMkLst>
            <pc:docMk/>
            <pc:sldMk cId="4090895196" sldId="539"/>
            <ac:spMk id="4" creationId="{7B0BEAD3-F6D7-4603-B3E9-1AF1A53B1309}"/>
          </ac:spMkLst>
        </pc:spChg>
        <pc:picChg chg="add mod">
          <ac:chgData name="Martin Chovančík" userId="4952bc1d-ff08-4933-8f82-d30ef8d8602b" providerId="ADAL" clId="{BE87EA73-BFEA-4083-9569-3E80A69370A6}" dt="2021-04-08T11:13:22.630" v="5311" actId="1076"/>
          <ac:picMkLst>
            <pc:docMk/>
            <pc:sldMk cId="4090895196" sldId="539"/>
            <ac:picMk id="7" creationId="{0FF7EE26-9C03-4C0B-AD3D-51F14A688506}"/>
          </ac:picMkLst>
        </pc:picChg>
      </pc:sldChg>
      <pc:sldChg chg="addSp delSp modSp add mod ord">
        <pc:chgData name="Martin Chovančík" userId="4952bc1d-ff08-4933-8f82-d30ef8d8602b" providerId="ADAL" clId="{BE87EA73-BFEA-4083-9569-3E80A69370A6}" dt="2021-04-08T12:25:27.535" v="6181" actId="1076"/>
        <pc:sldMkLst>
          <pc:docMk/>
          <pc:sldMk cId="3375113735" sldId="540"/>
        </pc:sldMkLst>
        <pc:spChg chg="mod">
          <ac:chgData name="Martin Chovančík" userId="4952bc1d-ff08-4933-8f82-d30ef8d8602b" providerId="ADAL" clId="{BE87EA73-BFEA-4083-9569-3E80A69370A6}" dt="2021-04-08T10:48:51.546" v="4749" actId="20577"/>
          <ac:spMkLst>
            <pc:docMk/>
            <pc:sldMk cId="3375113735" sldId="540"/>
            <ac:spMk id="2" creationId="{27DE5B29-FFF6-416A-B63D-EE5CA8C13784}"/>
          </ac:spMkLst>
        </pc:spChg>
        <pc:spChg chg="mod">
          <ac:chgData name="Martin Chovančík" userId="4952bc1d-ff08-4933-8f82-d30ef8d8602b" providerId="ADAL" clId="{BE87EA73-BFEA-4083-9569-3E80A69370A6}" dt="2021-04-08T10:48:27.824" v="4732" actId="6549"/>
          <ac:spMkLst>
            <pc:docMk/>
            <pc:sldMk cId="3375113735" sldId="540"/>
            <ac:spMk id="3" creationId="{DB638E24-2A3B-4FD7-A384-7F849FD8EDF1}"/>
          </ac:spMkLst>
        </pc:spChg>
        <pc:spChg chg="add mod">
          <ac:chgData name="Martin Chovančík" userId="4952bc1d-ff08-4933-8f82-d30ef8d8602b" providerId="ADAL" clId="{BE87EA73-BFEA-4083-9569-3E80A69370A6}" dt="2021-04-08T10:48:42.215" v="4734" actId="571"/>
          <ac:spMkLst>
            <pc:docMk/>
            <pc:sldMk cId="3375113735" sldId="540"/>
            <ac:spMk id="8" creationId="{0136E152-C4ED-409B-9BFE-8575CFD4A3DA}"/>
          </ac:spMkLst>
        </pc:spChg>
        <pc:picChg chg="add mod">
          <ac:chgData name="Martin Chovančík" userId="4952bc1d-ff08-4933-8f82-d30ef8d8602b" providerId="ADAL" clId="{BE87EA73-BFEA-4083-9569-3E80A69370A6}" dt="2021-04-08T12:25:27.535" v="6181" actId="1076"/>
          <ac:picMkLst>
            <pc:docMk/>
            <pc:sldMk cId="3375113735" sldId="540"/>
            <ac:picMk id="4" creationId="{3790CEC4-97B0-4705-9700-9B2FFCA5F786}"/>
          </ac:picMkLst>
        </pc:picChg>
        <pc:picChg chg="del">
          <ac:chgData name="Martin Chovančík" userId="4952bc1d-ff08-4933-8f82-d30ef8d8602b" providerId="ADAL" clId="{BE87EA73-BFEA-4083-9569-3E80A69370A6}" dt="2021-04-08T10:48:29.273" v="4733" actId="478"/>
          <ac:picMkLst>
            <pc:docMk/>
            <pc:sldMk cId="3375113735" sldId="540"/>
            <ac:picMk id="7" creationId="{BC29F94A-79DE-434A-B815-CB874651BCC1}"/>
          </ac:picMkLst>
        </pc:picChg>
      </pc:sldChg>
      <pc:sldChg chg="addSp delSp modSp add del mod delDesignElem">
        <pc:chgData name="Martin Chovančík" userId="4952bc1d-ff08-4933-8f82-d30ef8d8602b" providerId="ADAL" clId="{BE87EA73-BFEA-4083-9569-3E80A69370A6}" dt="2021-04-08T10:51:57.052" v="4777" actId="47"/>
        <pc:sldMkLst>
          <pc:docMk/>
          <pc:sldMk cId="1514711721" sldId="541"/>
        </pc:sldMkLst>
        <pc:spChg chg="mod">
          <ac:chgData name="Martin Chovančík" userId="4952bc1d-ff08-4933-8f82-d30ef8d8602b" providerId="ADAL" clId="{BE87EA73-BFEA-4083-9569-3E80A69370A6}" dt="2021-04-08T10:51:49.530" v="4776"/>
          <ac:spMkLst>
            <pc:docMk/>
            <pc:sldMk cId="1514711721" sldId="541"/>
            <ac:spMk id="2" creationId="{27DE5B29-FFF6-416A-B63D-EE5CA8C13784}"/>
          </ac:spMkLst>
        </pc:spChg>
        <pc:spChg chg="mod">
          <ac:chgData name="Martin Chovančík" userId="4952bc1d-ff08-4933-8f82-d30ef8d8602b" providerId="ADAL" clId="{BE87EA73-BFEA-4083-9569-3E80A69370A6}" dt="2021-04-08T10:51:49.530" v="4776"/>
          <ac:spMkLst>
            <pc:docMk/>
            <pc:sldMk cId="1514711721" sldId="541"/>
            <ac:spMk id="3" creationId="{DB638E24-2A3B-4FD7-A384-7F849FD8EDF1}"/>
          </ac:spMkLst>
        </pc:spChg>
        <pc:spChg chg="add del">
          <ac:chgData name="Martin Chovančík" userId="4952bc1d-ff08-4933-8f82-d30ef8d8602b" providerId="ADAL" clId="{BE87EA73-BFEA-4083-9569-3E80A69370A6}" dt="2021-04-08T10:51:49.530" v="4776"/>
          <ac:spMkLst>
            <pc:docMk/>
            <pc:sldMk cId="1514711721" sldId="541"/>
            <ac:spMk id="9" creationId="{7CB4857B-ED7C-444D-9F04-2F885114A1C2}"/>
          </ac:spMkLst>
        </pc:spChg>
        <pc:spChg chg="add del">
          <ac:chgData name="Martin Chovančík" userId="4952bc1d-ff08-4933-8f82-d30ef8d8602b" providerId="ADAL" clId="{BE87EA73-BFEA-4083-9569-3E80A69370A6}" dt="2021-04-08T10:51:49.530" v="4776"/>
          <ac:spMkLst>
            <pc:docMk/>
            <pc:sldMk cId="1514711721" sldId="541"/>
            <ac:spMk id="14" creationId="{D18046FB-44EA-4FD8-A585-EA09A319B2D0}"/>
          </ac:spMkLst>
        </pc:spChg>
        <pc:spChg chg="add del">
          <ac:chgData name="Martin Chovančík" userId="4952bc1d-ff08-4933-8f82-d30ef8d8602b" providerId="ADAL" clId="{BE87EA73-BFEA-4083-9569-3E80A69370A6}" dt="2021-04-08T10:51:49.530" v="4776"/>
          <ac:spMkLst>
            <pc:docMk/>
            <pc:sldMk cId="1514711721" sldId="541"/>
            <ac:spMk id="16" creationId="{479F5F2B-8B58-4140-AE6A-51F6C67B18D9}"/>
          </ac:spMkLst>
        </pc:spChg>
        <pc:graphicFrameChg chg="add del mod">
          <ac:chgData name="Martin Chovančík" userId="4952bc1d-ff08-4933-8f82-d30ef8d8602b" providerId="ADAL" clId="{BE87EA73-BFEA-4083-9569-3E80A69370A6}" dt="2021-04-08T10:50:34.315" v="4773"/>
          <ac:graphicFrameMkLst>
            <pc:docMk/>
            <pc:sldMk cId="1514711721" sldId="541"/>
            <ac:graphicFrameMk id="5" creationId="{294E9A82-B096-48D6-9AF1-EB7CA1F28C89}"/>
          </ac:graphicFrameMkLst>
        </pc:graphicFrameChg>
        <pc:picChg chg="del">
          <ac:chgData name="Martin Chovančík" userId="4952bc1d-ff08-4933-8f82-d30ef8d8602b" providerId="ADAL" clId="{BE87EA73-BFEA-4083-9569-3E80A69370A6}" dt="2021-04-08T10:50:17.226" v="4771" actId="478"/>
          <ac:picMkLst>
            <pc:docMk/>
            <pc:sldMk cId="1514711721" sldId="541"/>
            <ac:picMk id="4" creationId="{3790CEC4-97B0-4705-9700-9B2FFCA5F786}"/>
          </ac:picMkLst>
        </pc:picChg>
      </pc:sldChg>
      <pc:sldChg chg="addSp delSp modSp add mod modAnim">
        <pc:chgData name="Martin Chovančík" userId="4952bc1d-ff08-4933-8f82-d30ef8d8602b" providerId="ADAL" clId="{BE87EA73-BFEA-4083-9569-3E80A69370A6}" dt="2021-04-08T13:32:40.794" v="6185" actId="120"/>
        <pc:sldMkLst>
          <pc:docMk/>
          <pc:sldMk cId="2256027200" sldId="541"/>
        </pc:sldMkLst>
        <pc:spChg chg="mod">
          <ac:chgData name="Martin Chovančík" userId="4952bc1d-ff08-4933-8f82-d30ef8d8602b" providerId="ADAL" clId="{BE87EA73-BFEA-4083-9569-3E80A69370A6}" dt="2021-04-08T10:52:09.501" v="4798" actId="20577"/>
          <ac:spMkLst>
            <pc:docMk/>
            <pc:sldMk cId="2256027200" sldId="541"/>
            <ac:spMk id="2" creationId="{27DE5B29-FFF6-416A-B63D-EE5CA8C13784}"/>
          </ac:spMkLst>
        </pc:spChg>
        <pc:spChg chg="mod">
          <ac:chgData name="Martin Chovančík" userId="4952bc1d-ff08-4933-8f82-d30ef8d8602b" providerId="ADAL" clId="{BE87EA73-BFEA-4083-9569-3E80A69370A6}" dt="2021-04-08T10:59:31.958" v="5083" actId="6549"/>
          <ac:spMkLst>
            <pc:docMk/>
            <pc:sldMk cId="2256027200" sldId="541"/>
            <ac:spMk id="3" creationId="{DB638E24-2A3B-4FD7-A384-7F849FD8EDF1}"/>
          </ac:spMkLst>
        </pc:spChg>
        <pc:graphicFrameChg chg="add mod modGraphic">
          <ac:chgData name="Martin Chovančík" userId="4952bc1d-ff08-4933-8f82-d30ef8d8602b" providerId="ADAL" clId="{BE87EA73-BFEA-4083-9569-3E80A69370A6}" dt="2021-04-08T13:32:40.794" v="6185" actId="120"/>
          <ac:graphicFrameMkLst>
            <pc:docMk/>
            <pc:sldMk cId="2256027200" sldId="541"/>
            <ac:graphicFrameMk id="5" creationId="{1931C559-C552-4D4E-9366-19D9C4D38C63}"/>
          </ac:graphicFrameMkLst>
        </pc:graphicFrameChg>
        <pc:picChg chg="del">
          <ac:chgData name="Martin Chovančík" userId="4952bc1d-ff08-4933-8f82-d30ef8d8602b" providerId="ADAL" clId="{BE87EA73-BFEA-4083-9569-3E80A69370A6}" dt="2021-04-08T10:52:04.236" v="4779" actId="478"/>
          <ac:picMkLst>
            <pc:docMk/>
            <pc:sldMk cId="2256027200" sldId="541"/>
            <ac:picMk id="4" creationId="{3790CEC4-97B0-4705-9700-9B2FFCA5F786}"/>
          </ac:picMkLst>
        </pc:picChg>
        <pc:picChg chg="add mod">
          <ac:chgData name="Martin Chovančík" userId="4952bc1d-ff08-4933-8f82-d30ef8d8602b" providerId="ADAL" clId="{BE87EA73-BFEA-4083-9569-3E80A69370A6}" dt="2021-04-08T10:53:30.975" v="4951" actId="1076"/>
          <ac:picMkLst>
            <pc:docMk/>
            <pc:sldMk cId="2256027200" sldId="541"/>
            <ac:picMk id="10" creationId="{3A290E92-6D2F-42B8-8EC6-A755090576A1}"/>
          </ac:picMkLst>
        </pc:picChg>
      </pc:sldChg>
      <pc:sldChg chg="addSp delSp modSp add mod modAnim">
        <pc:chgData name="Martin Chovančík" userId="4952bc1d-ff08-4933-8f82-d30ef8d8602b" providerId="ADAL" clId="{BE87EA73-BFEA-4083-9569-3E80A69370A6}" dt="2021-04-08T14:11:15.688" v="6191" actId="122"/>
        <pc:sldMkLst>
          <pc:docMk/>
          <pc:sldMk cId="1938353251" sldId="542"/>
        </pc:sldMkLst>
        <pc:spChg chg="mod">
          <ac:chgData name="Martin Chovančík" userId="4952bc1d-ff08-4933-8f82-d30ef8d8602b" providerId="ADAL" clId="{BE87EA73-BFEA-4083-9569-3E80A69370A6}" dt="2021-04-08T10:55:02.208" v="5060" actId="26606"/>
          <ac:spMkLst>
            <pc:docMk/>
            <pc:sldMk cId="1938353251" sldId="542"/>
            <ac:spMk id="2" creationId="{27DE5B29-FFF6-416A-B63D-EE5CA8C13784}"/>
          </ac:spMkLst>
        </pc:spChg>
        <pc:spChg chg="del mod">
          <ac:chgData name="Martin Chovančík" userId="4952bc1d-ff08-4933-8f82-d30ef8d8602b" providerId="ADAL" clId="{BE87EA73-BFEA-4083-9569-3E80A69370A6}" dt="2021-04-08T10:54:59.131" v="5058"/>
          <ac:spMkLst>
            <pc:docMk/>
            <pc:sldMk cId="1938353251" sldId="542"/>
            <ac:spMk id="3" creationId="{DB638E24-2A3B-4FD7-A384-7F849FD8EDF1}"/>
          </ac:spMkLst>
        </pc:spChg>
        <pc:spChg chg="add del">
          <ac:chgData name="Martin Chovančík" userId="4952bc1d-ff08-4933-8f82-d30ef8d8602b" providerId="ADAL" clId="{BE87EA73-BFEA-4083-9569-3E80A69370A6}" dt="2021-04-08T10:55:02.208" v="5060" actId="26606"/>
          <ac:spMkLst>
            <pc:docMk/>
            <pc:sldMk cId="1938353251" sldId="542"/>
            <ac:spMk id="9" creationId="{7CB4857B-ED7C-444D-9F04-2F885114A1C2}"/>
          </ac:spMkLst>
        </pc:spChg>
        <pc:spChg chg="add">
          <ac:chgData name="Martin Chovančík" userId="4952bc1d-ff08-4933-8f82-d30ef8d8602b" providerId="ADAL" clId="{BE87EA73-BFEA-4083-9569-3E80A69370A6}" dt="2021-04-08T10:57:39.113" v="5081" actId="11529"/>
          <ac:spMkLst>
            <pc:docMk/>
            <pc:sldMk cId="1938353251" sldId="542"/>
            <ac:spMk id="12" creationId="{15B74BDA-7C2C-4FC6-B3A8-02AED8A8A530}"/>
          </ac:spMkLst>
        </pc:spChg>
        <pc:spChg chg="add del">
          <ac:chgData name="Martin Chovančík" userId="4952bc1d-ff08-4933-8f82-d30ef8d8602b" providerId="ADAL" clId="{BE87EA73-BFEA-4083-9569-3E80A69370A6}" dt="2021-04-08T10:55:02.208" v="5060" actId="26606"/>
          <ac:spMkLst>
            <pc:docMk/>
            <pc:sldMk cId="1938353251" sldId="542"/>
            <ac:spMk id="14" creationId="{D18046FB-44EA-4FD8-A585-EA09A319B2D0}"/>
          </ac:spMkLst>
        </pc:spChg>
        <pc:spChg chg="add del">
          <ac:chgData name="Martin Chovančík" userId="4952bc1d-ff08-4933-8f82-d30ef8d8602b" providerId="ADAL" clId="{BE87EA73-BFEA-4083-9569-3E80A69370A6}" dt="2021-04-08T10:55:02.208" v="5060" actId="26606"/>
          <ac:spMkLst>
            <pc:docMk/>
            <pc:sldMk cId="1938353251" sldId="542"/>
            <ac:spMk id="16" creationId="{479F5F2B-8B58-4140-AE6A-51F6C67B18D9}"/>
          </ac:spMkLst>
        </pc:spChg>
        <pc:spChg chg="add del">
          <ac:chgData name="Martin Chovančík" userId="4952bc1d-ff08-4933-8f82-d30ef8d8602b" providerId="ADAL" clId="{BE87EA73-BFEA-4083-9569-3E80A69370A6}" dt="2021-04-08T10:55:02.208" v="5060" actId="26606"/>
          <ac:spMkLst>
            <pc:docMk/>
            <pc:sldMk cId="1938353251" sldId="542"/>
            <ac:spMk id="20" creationId="{FCAF2814-587E-494F-A9F1-D3F1E0F91FC0}"/>
          </ac:spMkLst>
        </pc:spChg>
        <pc:spChg chg="add del">
          <ac:chgData name="Martin Chovančík" userId="4952bc1d-ff08-4933-8f82-d30ef8d8602b" providerId="ADAL" clId="{BE87EA73-BFEA-4083-9569-3E80A69370A6}" dt="2021-04-08T10:55:02.208" v="5060" actId="26606"/>
          <ac:spMkLst>
            <pc:docMk/>
            <pc:sldMk cId="1938353251" sldId="542"/>
            <ac:spMk id="23" creationId="{28D31E1B-0407-4223-9642-0B642CBF57D9}"/>
          </ac:spMkLst>
        </pc:spChg>
        <pc:spChg chg="add del">
          <ac:chgData name="Martin Chovančík" userId="4952bc1d-ff08-4933-8f82-d30ef8d8602b" providerId="ADAL" clId="{BE87EA73-BFEA-4083-9569-3E80A69370A6}" dt="2021-04-08T10:55:02.208" v="5060" actId="26606"/>
          <ac:spMkLst>
            <pc:docMk/>
            <pc:sldMk cId="1938353251" sldId="542"/>
            <ac:spMk id="30" creationId="{D5B0017B-2ECA-49AF-B397-DC140825DF8D}"/>
          </ac:spMkLst>
        </pc:spChg>
        <pc:spChg chg="add del">
          <ac:chgData name="Martin Chovančík" userId="4952bc1d-ff08-4933-8f82-d30ef8d8602b" providerId="ADAL" clId="{BE87EA73-BFEA-4083-9569-3E80A69370A6}" dt="2021-04-08T10:55:02.208" v="5060" actId="26606"/>
          <ac:spMkLst>
            <pc:docMk/>
            <pc:sldMk cId="1938353251" sldId="542"/>
            <ac:spMk id="32" creationId="{70E96339-907C-46C3-99AC-31179B6F0EBD}"/>
          </ac:spMkLst>
        </pc:spChg>
        <pc:grpChg chg="add del">
          <ac:chgData name="Martin Chovančík" userId="4952bc1d-ff08-4933-8f82-d30ef8d8602b" providerId="ADAL" clId="{BE87EA73-BFEA-4083-9569-3E80A69370A6}" dt="2021-04-08T10:55:02.208" v="5060" actId="26606"/>
          <ac:grpSpMkLst>
            <pc:docMk/>
            <pc:sldMk cId="1938353251" sldId="542"/>
            <ac:grpSpMk id="25" creationId="{AE1C45F0-260A-458C-96ED-C1F6D2151219}"/>
          </ac:grpSpMkLst>
        </pc:grpChg>
        <pc:graphicFrameChg chg="add mod modGraphic">
          <ac:chgData name="Martin Chovančík" userId="4952bc1d-ff08-4933-8f82-d30ef8d8602b" providerId="ADAL" clId="{BE87EA73-BFEA-4083-9569-3E80A69370A6}" dt="2021-04-08T14:11:15.688" v="6191" actId="122"/>
          <ac:graphicFrameMkLst>
            <pc:docMk/>
            <pc:sldMk cId="1938353251" sldId="542"/>
            <ac:graphicFrameMk id="13" creationId="{5EF30C39-9F58-4BDF-B72F-7D0AD6E6B187}"/>
          </ac:graphicFrameMkLst>
        </pc:graphicFrameChg>
        <pc:picChg chg="add mod">
          <ac:chgData name="Martin Chovančík" userId="4952bc1d-ff08-4933-8f82-d30ef8d8602b" providerId="ADAL" clId="{BE87EA73-BFEA-4083-9569-3E80A69370A6}" dt="2021-04-08T10:56:36.995" v="5072" actId="1076"/>
          <ac:picMkLst>
            <pc:docMk/>
            <pc:sldMk cId="1938353251" sldId="542"/>
            <ac:picMk id="4" creationId="{7704BC91-AA5F-4714-B428-91183E2E9945}"/>
          </ac:picMkLst>
        </pc:picChg>
        <pc:picChg chg="add mod">
          <ac:chgData name="Martin Chovančík" userId="4952bc1d-ff08-4933-8f82-d30ef8d8602b" providerId="ADAL" clId="{BE87EA73-BFEA-4083-9569-3E80A69370A6}" dt="2021-04-08T10:56:20.367" v="5070" actId="1076"/>
          <ac:picMkLst>
            <pc:docMk/>
            <pc:sldMk cId="1938353251" sldId="542"/>
            <ac:picMk id="5" creationId="{703D782A-FCC6-4087-8D9C-AEA5A5A74337}"/>
          </ac:picMkLst>
        </pc:picChg>
        <pc:picChg chg="add mod">
          <ac:chgData name="Martin Chovančík" userId="4952bc1d-ff08-4933-8f82-d30ef8d8602b" providerId="ADAL" clId="{BE87EA73-BFEA-4083-9569-3E80A69370A6}" dt="2021-04-08T10:56:44.938" v="5074" actId="1076"/>
          <ac:picMkLst>
            <pc:docMk/>
            <pc:sldMk cId="1938353251" sldId="542"/>
            <ac:picMk id="6" creationId="{1F9221CE-7059-4BD4-8BBD-4381AD2B0812}"/>
          </ac:picMkLst>
        </pc:picChg>
        <pc:picChg chg="del mod">
          <ac:chgData name="Martin Chovančík" userId="4952bc1d-ff08-4933-8f82-d30ef8d8602b" providerId="ADAL" clId="{BE87EA73-BFEA-4083-9569-3E80A69370A6}" dt="2021-04-08T10:54:33.710" v="5056" actId="478"/>
          <ac:picMkLst>
            <pc:docMk/>
            <pc:sldMk cId="1938353251" sldId="542"/>
            <ac:picMk id="10" creationId="{3A290E92-6D2F-42B8-8EC6-A755090576A1}"/>
          </ac:picMkLst>
        </pc:picChg>
        <pc:cxnChg chg="add del mod">
          <ac:chgData name="Martin Chovančík" userId="4952bc1d-ff08-4933-8f82-d30ef8d8602b" providerId="ADAL" clId="{BE87EA73-BFEA-4083-9569-3E80A69370A6}" dt="2021-04-08T10:57:30.693" v="5080" actId="11529"/>
          <ac:cxnSpMkLst>
            <pc:docMk/>
            <pc:sldMk cId="1938353251" sldId="542"/>
            <ac:cxnSpMk id="11" creationId="{C3B5BA3C-BD2F-4EB2-9AC6-7C42926626C8}"/>
          </ac:cxnSpMkLst>
        </pc:cxnChg>
        <pc:cxnChg chg="add del">
          <ac:chgData name="Martin Chovančík" userId="4952bc1d-ff08-4933-8f82-d30ef8d8602b" providerId="ADAL" clId="{BE87EA73-BFEA-4083-9569-3E80A69370A6}" dt="2021-04-08T10:55:02.208" v="5060" actId="26606"/>
          <ac:cxnSpMkLst>
            <pc:docMk/>
            <pc:sldMk cId="1938353251" sldId="542"/>
            <ac:cxnSpMk id="34" creationId="{6CF1BAF6-AD41-4082-B212-8A1F9A2E8779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F20F4-EC21-4C85-8243-70DB2939763B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97677-D3A5-4021-8082-7BB027872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58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97677-D3A5-4021-8082-7BB0278723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01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97677-D3A5-4021-8082-7BB0278723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4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732A3-13E9-450F-A2CC-F26C3FC93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38663A-2C07-4281-89BD-B54FFD1C1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78DF7-8F6D-40E7-A1BA-1609416C8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D1FD-BDE9-4E5F-ADAD-094BFECF3C6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F2243-3E76-4477-9851-10A1AEA71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DA1D9-2AB5-4060-92EB-2DE63AA76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A933-A092-4827-968F-883A67E7C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46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09682-B0B6-4A87-A5B9-61186D5FC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8092AE-D4D2-455F-A1E1-ABE7852AE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FD1D9-37E2-4895-B004-64FF88C4C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D1FD-BDE9-4E5F-ADAD-094BFECF3C6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2EE7E-9883-40D1-A3E4-EB8523886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FA2FA-6228-460E-9652-D6D8E6F2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A933-A092-4827-968F-883A67E7C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2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05F417-F6A3-4BE9-A23B-CF1CDDA19F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071D4C-4C93-4D94-A296-2D406C2E6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C4945-0557-4BC8-B4CE-4035D52C0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D1FD-BDE9-4E5F-ADAD-094BFECF3C6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0B73D-86F3-4CAF-98CA-23443A770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F3F30-BD33-49D2-AAF6-ED2DF2F81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A933-A092-4827-968F-883A67E7C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57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A5A42-3B0B-4ACC-814C-5DA9F9561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5EA1F-C4B8-46AC-B098-239CE74C4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52E73-8526-4E36-9C6B-949043B43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D1FD-BDE9-4E5F-ADAD-094BFECF3C6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47D3A-22A3-4356-829A-D0B3A88FA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4557A-0ADB-411A-AE28-A04B1401F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A933-A092-4827-968F-883A67E7C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62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003D3-F3B7-4F46-A7A7-17630F669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6E382-D2A4-4082-ACD7-0AD7D32E6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26A82-D457-4C3D-B487-839E82973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D1FD-BDE9-4E5F-ADAD-094BFECF3C6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5D524-C68B-4CC1-AE46-84D1A5FB4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1327D-05DA-4F3F-8746-E352E3D84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A933-A092-4827-968F-883A67E7C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2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281EA-1569-48E6-B3EB-AAE127D20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B06AD-9FDA-4CD3-913F-CF72AD2B79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9A35F7-66F0-473E-AD6F-526621E12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939FD0-3E80-44C0-A8C3-37761C3EA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D1FD-BDE9-4E5F-ADAD-094BFECF3C6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12371C-0EDE-452E-AFCF-1884E0FC1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65496-B84D-4EB7-A736-1579D8BCA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A933-A092-4827-968F-883A67E7C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62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C6B5C-5158-487A-9EB4-0097B923E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7A4AC-4AB8-48C0-83F8-7BDA75589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595E32-BC20-4C2C-8025-74A17BF44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26D29F-08F3-419F-AAC6-43C2B960D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7090BF-2718-4667-B6CC-DC650FFE3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60E8B8-99B7-4424-A853-FE85DA4E7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D1FD-BDE9-4E5F-ADAD-094BFECF3C6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669142-DED2-4627-8BC4-0235B83B4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619A40-01E9-40FC-8A87-91C0D92CC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A933-A092-4827-968F-883A67E7C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35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6DB29-C1F4-4B46-A435-EE290872F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9CCA74-4B4A-4A83-AB4B-295AE34AD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D1FD-BDE9-4E5F-ADAD-094BFECF3C6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5903FF-CCF3-446C-9DE4-167992FD8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615691-AE61-4CDE-99C6-4849CC0B9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A933-A092-4827-968F-883A67E7C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3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B786AF-8920-481E-AD2E-85497973B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D1FD-BDE9-4E5F-ADAD-094BFECF3C6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D5DBE4-CF4C-4445-9739-B2A556F20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4E5D5-F221-4429-981B-EF80D1718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A933-A092-4827-968F-883A67E7C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9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0A6F5-6F33-4F78-B959-6CFB8242D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D0EBC-A511-42B7-A22E-79AB20722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D937B-489D-49E3-8A2E-FE59B7BD8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F21A0-6AD0-44C6-9721-C30F155DE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D1FD-BDE9-4E5F-ADAD-094BFECF3C6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A7F367-5F68-4A8C-8F0A-8B9A2BBD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C695FC-213B-4419-9AD7-37E49F951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A933-A092-4827-968F-883A67E7C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5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418BF-3E06-427B-B043-780C14D4A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4CC19D-D784-4592-A176-F55CA4C111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9700B8-E364-4A75-87A3-A190BF1BC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053EA-0096-4988-9456-22749E1D9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D1FD-BDE9-4E5F-ADAD-094BFECF3C6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439B31-1552-47A6-B3EC-2DB348160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E7A24-292A-4055-AF2E-DB84CF165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A933-A092-4827-968F-883A67E7C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0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1B9871-6681-426D-80A6-A026B6579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DF2D0-7145-4625-B1C2-DA0A7C9A5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6989E-9ADD-485F-ACE4-9FF166C8D6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DD1FD-BDE9-4E5F-ADAD-094BFECF3C6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E8AE5-E11E-47B6-B6DB-AAD2A526DB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E5A47-B017-4D98-BAF5-5E462DE6A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AA933-A092-4827-968F-883A67E7C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7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bes.com/managemen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rbes.com/companies/nobl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A1A9F80-BC88-44E7-89C6-6C042AFAD7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5322" y="3100383"/>
            <a:ext cx="5382344" cy="911117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IREn5020 </a:t>
            </a:r>
            <a:r>
              <a:rPr lang="en-US" sz="2000"/>
              <a:t>Mediation training for IR</a:t>
            </a:r>
            <a:endParaRPr lang="en-US" sz="2000" dirty="0"/>
          </a:p>
          <a:p>
            <a:pPr algn="l"/>
            <a:r>
              <a:rPr lang="en-US" sz="2000" dirty="0"/>
              <a:t>dr. Martin </a:t>
            </a:r>
            <a:r>
              <a:rPr lang="en-US" sz="2000" dirty="0" err="1"/>
              <a:t>Chovan</a:t>
            </a:r>
            <a:r>
              <a:rPr lang="sk-SK" sz="2000" dirty="0"/>
              <a:t>čík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B704F6-9350-498C-B448-F4AB86537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5555" r="-3" b="14532"/>
          <a:stretch/>
        </p:blipFill>
        <p:spPr>
          <a:xfrm>
            <a:off x="20" y="10"/>
            <a:ext cx="5836538" cy="5130404"/>
          </a:xfrm>
          <a:custGeom>
            <a:avLst/>
            <a:gdLst/>
            <a:ahLst/>
            <a:cxnLst/>
            <a:rect l="l" t="t" r="r" b="b"/>
            <a:pathLst>
              <a:path w="5836558" h="5130414">
                <a:moveTo>
                  <a:pt x="0" y="0"/>
                </a:moveTo>
                <a:lnTo>
                  <a:pt x="3460503" y="0"/>
                </a:lnTo>
                <a:lnTo>
                  <a:pt x="5836558" y="5130414"/>
                </a:lnTo>
                <a:lnTo>
                  <a:pt x="0" y="513041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CCCA6A-D588-4AE8-8345-BE2E06F1D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9189" y="502128"/>
            <a:ext cx="5714611" cy="2390459"/>
          </a:xfrm>
        </p:spPr>
        <p:txBody>
          <a:bodyPr>
            <a:normAutofit/>
          </a:bodyPr>
          <a:lstStyle/>
          <a:p>
            <a:pPr algn="l"/>
            <a:r>
              <a:rPr lang="sk-SK" sz="5400" dirty="0" err="1"/>
              <a:t>Mediation</a:t>
            </a:r>
            <a:r>
              <a:rPr lang="sk-SK" sz="5400" dirty="0"/>
              <a:t> </a:t>
            </a:r>
            <a:r>
              <a:rPr lang="sk-SK" sz="5400" dirty="0" err="1"/>
              <a:t>fundamentals</a:t>
            </a:r>
            <a:r>
              <a:rPr lang="sk-SK" sz="5400" dirty="0"/>
              <a:t> II </a:t>
            </a:r>
            <a:endParaRPr lang="en-US" sz="54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9FC0429-1777-4051-AFA1-A3E8593C0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108152" y="5292510"/>
            <a:ext cx="6083848" cy="1565491"/>
          </a:xfrm>
          <a:custGeom>
            <a:avLst/>
            <a:gdLst>
              <a:gd name="connsiteX0" fmla="*/ 0 w 6083848"/>
              <a:gd name="connsiteY0" fmla="*/ 1565491 h 1565491"/>
              <a:gd name="connsiteX1" fmla="*/ 6083848 w 6083848"/>
              <a:gd name="connsiteY1" fmla="*/ 1565491 h 1565491"/>
              <a:gd name="connsiteX2" fmla="*/ 6083848 w 6083848"/>
              <a:gd name="connsiteY2" fmla="*/ 0 h 1565491"/>
              <a:gd name="connsiteX3" fmla="*/ 1692132 w 6083848"/>
              <a:gd name="connsiteY3" fmla="*/ 0 h 1565491"/>
              <a:gd name="connsiteX4" fmla="*/ 1186806 w 6083848"/>
              <a:gd name="connsiteY4" fmla="*/ 0 h 1565491"/>
              <a:gd name="connsiteX5" fmla="*/ 1186070 w 6083848"/>
              <a:gd name="connsiteY5" fmla="*/ 1591 h 1565491"/>
              <a:gd name="connsiteX6" fmla="*/ 724290 w 6083848"/>
              <a:gd name="connsiteY6" fmla="*/ 1591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3848" h="1565491">
                <a:moveTo>
                  <a:pt x="0" y="1565491"/>
                </a:moveTo>
                <a:lnTo>
                  <a:pt x="6083848" y="1565491"/>
                </a:lnTo>
                <a:lnTo>
                  <a:pt x="6083848" y="0"/>
                </a:lnTo>
                <a:lnTo>
                  <a:pt x="1692132" y="0"/>
                </a:lnTo>
                <a:lnTo>
                  <a:pt x="1186806" y="0"/>
                </a:lnTo>
                <a:lnTo>
                  <a:pt x="1186070" y="1591"/>
                </a:lnTo>
                <a:lnTo>
                  <a:pt x="724290" y="1591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8D3B1B8-B04F-487E-87AF-E6DDAAFBF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5292509"/>
            <a:ext cx="6670682" cy="1565491"/>
          </a:xfrm>
          <a:custGeom>
            <a:avLst/>
            <a:gdLst>
              <a:gd name="connsiteX0" fmla="*/ 0 w 6670682"/>
              <a:gd name="connsiteY0" fmla="*/ 1565491 h 1565491"/>
              <a:gd name="connsiteX1" fmla="*/ 526312 w 6670682"/>
              <a:gd name="connsiteY1" fmla="*/ 1565491 h 1565491"/>
              <a:gd name="connsiteX2" fmla="*/ 5419344 w 6670682"/>
              <a:gd name="connsiteY2" fmla="*/ 1565491 h 1565491"/>
              <a:gd name="connsiteX3" fmla="*/ 5945656 w 6670682"/>
              <a:gd name="connsiteY3" fmla="*/ 1565491 h 1565491"/>
              <a:gd name="connsiteX4" fmla="*/ 6670682 w 6670682"/>
              <a:gd name="connsiteY4" fmla="*/ 0 h 1565491"/>
              <a:gd name="connsiteX5" fmla="*/ 6144370 w 6670682"/>
              <a:gd name="connsiteY5" fmla="*/ 0 h 1565491"/>
              <a:gd name="connsiteX6" fmla="*/ 526312 w 6670682"/>
              <a:gd name="connsiteY6" fmla="*/ 0 h 1565491"/>
              <a:gd name="connsiteX7" fmla="*/ 0 w 6670682"/>
              <a:gd name="connsiteY7" fmla="*/ 0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70682" h="1565491">
                <a:moveTo>
                  <a:pt x="0" y="1565491"/>
                </a:moveTo>
                <a:lnTo>
                  <a:pt x="526312" y="1565491"/>
                </a:lnTo>
                <a:lnTo>
                  <a:pt x="5419344" y="1565491"/>
                </a:lnTo>
                <a:lnTo>
                  <a:pt x="5945656" y="1565491"/>
                </a:lnTo>
                <a:lnTo>
                  <a:pt x="6670682" y="0"/>
                </a:lnTo>
                <a:lnTo>
                  <a:pt x="6144370" y="0"/>
                </a:lnTo>
                <a:lnTo>
                  <a:pt x="526312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91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E5B29-FFF6-416A-B63D-EE5CA8C13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394" y="391589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Debrief - inter-group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38E24-2A3B-4FD7-A384-7F849FD8E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394" y="1524000"/>
            <a:ext cx="7865806" cy="4942411"/>
          </a:xfrm>
        </p:spPr>
        <p:txBody>
          <a:bodyPr anchor="ctr">
            <a:normAutofit fontScale="85000" lnSpcReduction="20000"/>
          </a:bodyPr>
          <a:lstStyle/>
          <a:p>
            <a:r>
              <a:rPr lang="en-US" sz="2400" dirty="0"/>
              <a:t>Multiple mechanisms occur naturally in negotiation</a:t>
            </a:r>
          </a:p>
          <a:p>
            <a:r>
              <a:rPr lang="en-US" sz="2400" b="1" dirty="0"/>
              <a:t>Selective perception</a:t>
            </a:r>
          </a:p>
          <a:p>
            <a:pPr lvl="1"/>
            <a:r>
              <a:rPr lang="en-US" sz="2000" dirty="0"/>
              <a:t>Affirmation of pre-existing biases</a:t>
            </a:r>
          </a:p>
          <a:p>
            <a:pPr lvl="1"/>
            <a:r>
              <a:rPr lang="en-US" sz="2000" dirty="0"/>
              <a:t>Assignment of (for us) negative behavior to the other party’s negative basic character</a:t>
            </a:r>
          </a:p>
          <a:p>
            <a:endParaRPr lang="en-US" sz="2400" b="1" dirty="0"/>
          </a:p>
          <a:p>
            <a:r>
              <a:rPr lang="en-US" sz="2400" b="1" dirty="0"/>
              <a:t>Self-fulfilling prophecy</a:t>
            </a:r>
          </a:p>
          <a:p>
            <a:pPr lvl="1"/>
            <a:r>
              <a:rPr lang="en-US" sz="2000" dirty="0"/>
              <a:t>Expectation of reaction causes said reaction by hedging against it</a:t>
            </a:r>
          </a:p>
          <a:p>
            <a:pPr lvl="1"/>
            <a:r>
              <a:rPr lang="en-US" sz="2000" dirty="0"/>
              <a:t>The other party then “confirms” the original expectation of the first party thereby reinforcing the initial perception</a:t>
            </a:r>
          </a:p>
          <a:p>
            <a:pPr lvl="1"/>
            <a:r>
              <a:rPr lang="en-US" sz="2000" dirty="0"/>
              <a:t>This also works without confirmation (when perception isn’t actively disconfirmed)</a:t>
            </a:r>
          </a:p>
          <a:p>
            <a:pPr lvl="1"/>
            <a:endParaRPr lang="en-US" sz="2000" dirty="0"/>
          </a:p>
          <a:p>
            <a:r>
              <a:rPr lang="en-US" sz="2400" b="1" dirty="0"/>
              <a:t>Autistic hostility</a:t>
            </a:r>
          </a:p>
          <a:p>
            <a:pPr lvl="1"/>
            <a:r>
              <a:rPr lang="en-US" sz="2000" dirty="0"/>
              <a:t>Distrust of communication and isolated narratives</a:t>
            </a:r>
          </a:p>
          <a:p>
            <a:pPr lvl="1"/>
            <a:r>
              <a:rPr lang="en-US" sz="2000" dirty="0"/>
              <a:t>Creates more hostile intra-group dynamics </a:t>
            </a:r>
          </a:p>
          <a:p>
            <a:pPr lvl="1"/>
            <a:endParaRPr lang="en-US" sz="2000" dirty="0"/>
          </a:p>
          <a:p>
            <a:r>
              <a:rPr lang="en-US" sz="2400" dirty="0"/>
              <a:t>Impact on mediation?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Questions">
            <a:extLst>
              <a:ext uri="{FF2B5EF4-FFF2-40B4-BE49-F238E27FC236}">
                <a16:creationId xmlns:a16="http://schemas.microsoft.com/office/drawing/2014/main" id="{5102A0D0-2252-4AE7-A27E-531A85A6D0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59167" y="5838309"/>
            <a:ext cx="791520" cy="7915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304287-4FB8-400A-9E52-4F518538690B}"/>
              </a:ext>
            </a:extLst>
          </p:cNvPr>
          <p:cNvSpPr txBox="1"/>
          <p:nvPr/>
        </p:nvSpPr>
        <p:spPr>
          <a:xfrm>
            <a:off x="9246178" y="2521058"/>
            <a:ext cx="16854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i="1" dirty="0"/>
              <a:t>Bias cannot be eliminated but can be managed</a:t>
            </a:r>
          </a:p>
          <a:p>
            <a:pPr marL="285750" indent="-285750">
              <a:buFontTx/>
              <a:buChar char="-"/>
            </a:pPr>
            <a:r>
              <a:rPr lang="en-US" sz="1400" i="1" dirty="0"/>
              <a:t>Cannot always lend credence to communication</a:t>
            </a:r>
          </a:p>
          <a:p>
            <a:pPr marL="285750" indent="-285750">
              <a:buFontTx/>
              <a:buChar char="-"/>
            </a:pPr>
            <a:r>
              <a:rPr lang="en-US" sz="1400" i="1" dirty="0"/>
              <a:t>Isolation busting</a:t>
            </a:r>
          </a:p>
          <a:p>
            <a:pPr marL="285750" indent="-285750">
              <a:buFontTx/>
              <a:buChar char="-"/>
            </a:pPr>
            <a:r>
              <a:rPr lang="en-US" sz="1400" i="1" dirty="0"/>
              <a:t>Affords GRIT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70B6D-7A69-4995-9542-715B8237D5B7}"/>
              </a:ext>
            </a:extLst>
          </p:cNvPr>
          <p:cNvSpPr txBox="1"/>
          <p:nvPr/>
        </p:nvSpPr>
        <p:spPr>
          <a:xfrm>
            <a:off x="8216926" y="4689531"/>
            <a:ext cx="3591508" cy="18774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/>
              <a:t>GRIT - Graduated And Reciprocated Initiatives In Tension Reduction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Appeal for one party concession to invoke the psychological impulse for reciprocity in other party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Make it not look like weakness or backhanded strategy</a:t>
            </a:r>
          </a:p>
        </p:txBody>
      </p:sp>
    </p:spTree>
    <p:extLst>
      <p:ext uri="{BB962C8B-B14F-4D97-AF65-F5344CB8AC3E}">
        <p14:creationId xmlns:p14="http://schemas.microsoft.com/office/powerpoint/2010/main" val="214904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E5B29-FFF6-416A-B63D-EE5CA8C13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/>
              <a:t>Results after 12 rounds</a:t>
            </a:r>
            <a:endParaRPr lang="en-US" dirty="0"/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704BC91-AA5F-4714-B428-91183E2E9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5340" y="0"/>
            <a:ext cx="1109136" cy="6858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136E152-C4ED-409B-9BFE-8575CFD4A3DA}"/>
              </a:ext>
            </a:extLst>
          </p:cNvPr>
          <p:cNvSpPr txBox="1">
            <a:spLocks/>
          </p:cNvSpPr>
          <p:nvPr/>
        </p:nvSpPr>
        <p:spPr>
          <a:xfrm>
            <a:off x="1653363" y="2166440"/>
            <a:ext cx="7480805" cy="40416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/>
          </a:p>
          <a:p>
            <a:endParaRPr lang="en-US" sz="15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3D782A-FCC6-4087-8D9C-AEA5A5A74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261" y="0"/>
            <a:ext cx="88020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9221CE-7059-4BD4-8BBD-4381AD2B0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425" y="0"/>
            <a:ext cx="9003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5B74BDA-7C2C-4FC6-B3A8-02AED8A8A530}"/>
              </a:ext>
            </a:extLst>
          </p:cNvPr>
          <p:cNvSpPr/>
          <p:nvPr/>
        </p:nvSpPr>
        <p:spPr>
          <a:xfrm>
            <a:off x="8316261" y="4709652"/>
            <a:ext cx="3828215" cy="186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EF30C39-9F58-4BDF-B72F-7D0AD6E6B1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797194"/>
              </p:ext>
            </p:extLst>
          </p:nvPr>
        </p:nvGraphicFramePr>
        <p:xfrm>
          <a:off x="1591064" y="1703070"/>
          <a:ext cx="6244237" cy="5154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1797">
                  <a:extLst>
                    <a:ext uri="{9D8B030D-6E8A-4147-A177-3AD203B41FA5}">
                      <a16:colId xmlns:a16="http://schemas.microsoft.com/office/drawing/2014/main" val="742900449"/>
                    </a:ext>
                  </a:extLst>
                </a:gridCol>
                <a:gridCol w="2015509">
                  <a:extLst>
                    <a:ext uri="{9D8B030D-6E8A-4147-A177-3AD203B41FA5}">
                      <a16:colId xmlns:a16="http://schemas.microsoft.com/office/drawing/2014/main" val="2580221859"/>
                    </a:ext>
                  </a:extLst>
                </a:gridCol>
                <a:gridCol w="2016931">
                  <a:extLst>
                    <a:ext uri="{9D8B030D-6E8A-4147-A177-3AD203B41FA5}">
                      <a16:colId xmlns:a16="http://schemas.microsoft.com/office/drawing/2014/main" val="2998422416"/>
                    </a:ext>
                  </a:extLst>
                </a:gridCol>
              </a:tblGrid>
              <a:tr h="343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Round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Alba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Batia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1150845"/>
                  </a:ext>
                </a:extLst>
              </a:tr>
              <a:tr h="343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1569491"/>
                  </a:ext>
                </a:extLst>
              </a:tr>
              <a:tr h="343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2256726"/>
                  </a:ext>
                </a:extLst>
              </a:tr>
              <a:tr h="343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846737"/>
                  </a:ext>
                </a:extLst>
              </a:tr>
              <a:tr h="343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4169661"/>
                  </a:ext>
                </a:extLst>
              </a:tr>
              <a:tr h="343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9285166"/>
                  </a:ext>
                </a:extLst>
              </a:tr>
              <a:tr h="343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0941434"/>
                  </a:ext>
                </a:extLst>
              </a:tr>
              <a:tr h="343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7159860"/>
                  </a:ext>
                </a:extLst>
              </a:tr>
              <a:tr h="343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2520123"/>
                  </a:ext>
                </a:extLst>
              </a:tr>
              <a:tr h="343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Total profit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9429158"/>
                  </a:ext>
                </a:extLst>
              </a:tr>
              <a:tr h="343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580035"/>
                  </a:ext>
                </a:extLst>
              </a:tr>
              <a:tr h="343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0323408"/>
                  </a:ext>
                </a:extLst>
              </a:tr>
              <a:tr h="343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563685"/>
                  </a:ext>
                </a:extLst>
              </a:tr>
              <a:tr h="343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6635007"/>
                  </a:ext>
                </a:extLst>
              </a:tr>
              <a:tr h="343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Total profit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5883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35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E5B29-FFF6-416A-B63D-EE5CA8C13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dirty="0"/>
              <a:t>Debrief – intra-group dynamics</a:t>
            </a:r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38E24-2A3B-4FD7-A384-7F849FD8E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1"/>
            <a:ext cx="9636678" cy="4382371"/>
          </a:xfrm>
        </p:spPr>
        <p:txBody>
          <a:bodyPr anchor="t">
            <a:normAutofit/>
          </a:bodyPr>
          <a:lstStyle/>
          <a:p>
            <a:r>
              <a:rPr lang="en-US" sz="2600" dirty="0"/>
              <a:t>Did everyone in the group agree with every choice? How was dissent dealt with?</a:t>
            </a:r>
          </a:p>
          <a:p>
            <a:endParaRPr lang="en-US" sz="2600" dirty="0"/>
          </a:p>
          <a:p>
            <a:r>
              <a:rPr lang="en-US" sz="2600" dirty="0"/>
              <a:t>Did the group form coalitions at any point or remained fluid?</a:t>
            </a:r>
          </a:p>
          <a:p>
            <a:endParaRPr lang="en-US" sz="2600" dirty="0"/>
          </a:p>
          <a:p>
            <a:r>
              <a:rPr lang="en-US" sz="2600" dirty="0"/>
              <a:t>What decision making process/rules/guidelines were adopted if any? If you were to formulate best practices now – what would they be?</a:t>
            </a:r>
          </a:p>
          <a:p>
            <a:endParaRPr lang="en-US" sz="2600" dirty="0"/>
          </a:p>
          <a:p>
            <a:r>
              <a:rPr lang="en-US" sz="2600" dirty="0"/>
              <a:t>How did you choose a representative?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endParaRPr lang="en-US" sz="1500" dirty="0"/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BC29F94A-79DE-434A-B815-CB874651B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4886" y="299358"/>
            <a:ext cx="1149967" cy="114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5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E5B29-FFF6-416A-B63D-EE5CA8C13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938" y="466432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Debrief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38E24-2A3B-4FD7-A384-7F849FD8E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938" y="1661652"/>
            <a:ext cx="7712603" cy="4729915"/>
          </a:xfrm>
        </p:spPr>
        <p:txBody>
          <a:bodyPr anchor="ctr">
            <a:normAutofit/>
          </a:bodyPr>
          <a:lstStyle/>
          <a:p>
            <a:r>
              <a:rPr lang="en-US" sz="2400" dirty="0"/>
              <a:t>Psychologically, the parties become more angry, fearful and emotionally aroused</a:t>
            </a:r>
          </a:p>
          <a:p>
            <a:r>
              <a:rPr lang="en-US" sz="2400" dirty="0"/>
              <a:t>They develop negative attitudes toward the other party, blaming them for the deterioration and attributing hostile intentions to them</a:t>
            </a:r>
          </a:p>
          <a:p>
            <a:r>
              <a:rPr lang="en-US" sz="2400" dirty="0"/>
              <a:t>The parties' capacity for empathy and trust is undermined, and they shift toward zero-sum thinking</a:t>
            </a:r>
          </a:p>
          <a:p>
            <a:r>
              <a:rPr lang="en-US" sz="2400" dirty="0"/>
              <a:t>Extremely hard to detach person from issue in emotional investment</a:t>
            </a:r>
          </a:p>
          <a:p>
            <a:endParaRPr lang="en-US" sz="2400" dirty="0"/>
          </a:p>
          <a:p>
            <a:r>
              <a:rPr lang="en-US" sz="2400" dirty="0"/>
              <a:t>Impact on mediation?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EFFF91-F1EC-46FD-8828-A0027EAF1810}"/>
              </a:ext>
            </a:extLst>
          </p:cNvPr>
          <p:cNvSpPr txBox="1"/>
          <p:nvPr/>
        </p:nvSpPr>
        <p:spPr>
          <a:xfrm>
            <a:off x="9246178" y="2521058"/>
            <a:ext cx="16854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i="1" dirty="0"/>
              <a:t>Affirmation questions, reframing</a:t>
            </a:r>
          </a:p>
          <a:p>
            <a:pPr marL="285750" indent="-285750">
              <a:buFontTx/>
              <a:buChar char="-"/>
            </a:pPr>
            <a:r>
              <a:rPr lang="en-US" sz="1400" i="1" dirty="0"/>
              <a:t>Code of interaction</a:t>
            </a:r>
          </a:p>
          <a:p>
            <a:pPr marL="285750" indent="-285750">
              <a:buFontTx/>
              <a:buChar char="-"/>
            </a:pPr>
            <a:r>
              <a:rPr lang="en-US" sz="1400" i="1" dirty="0"/>
              <a:t>Issue refocus</a:t>
            </a:r>
          </a:p>
          <a:p>
            <a:pPr marL="285750" indent="-285750">
              <a:buFontTx/>
              <a:buChar char="-"/>
            </a:pPr>
            <a:r>
              <a:rPr lang="en-US" sz="1400" i="1" dirty="0"/>
              <a:t>Hostility target</a:t>
            </a:r>
          </a:p>
          <a:p>
            <a:pPr marL="285750" indent="-285750">
              <a:buFontTx/>
              <a:buChar char="-"/>
            </a:pPr>
            <a:r>
              <a:rPr lang="en-US" sz="1400" i="1" dirty="0"/>
              <a:t>INCLUSION</a:t>
            </a:r>
          </a:p>
        </p:txBody>
      </p:sp>
      <p:pic>
        <p:nvPicPr>
          <p:cNvPr id="11" name="Graphic 10" descr="Questions">
            <a:extLst>
              <a:ext uri="{FF2B5EF4-FFF2-40B4-BE49-F238E27FC236}">
                <a16:creationId xmlns:a16="http://schemas.microsoft.com/office/drawing/2014/main" id="{64B15972-5C5C-4C93-8FF2-327075647BA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2732" y="5459937"/>
            <a:ext cx="1044584" cy="10445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D5D1BC-1E4B-454D-9C77-0167B4D3F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8400" y="4810099"/>
            <a:ext cx="3526935" cy="19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8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E5B29-FFF6-416A-B63D-EE5CA8C13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dirty="0"/>
              <a:t>Debrief – representatives</a:t>
            </a:r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38E24-2A3B-4FD7-A384-7F849FD8E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1"/>
            <a:ext cx="9636678" cy="4382371"/>
          </a:xfrm>
        </p:spPr>
        <p:txBody>
          <a:bodyPr anchor="t">
            <a:normAutofit/>
          </a:bodyPr>
          <a:lstStyle/>
          <a:p>
            <a:r>
              <a:rPr lang="en-US" sz="2600" dirty="0"/>
              <a:t>Representatives – what did you discuss, what was your agreement, and how firm was the commitment?</a:t>
            </a:r>
          </a:p>
          <a:p>
            <a:endParaRPr lang="en-US" sz="2600" dirty="0"/>
          </a:p>
          <a:p>
            <a:r>
              <a:rPr lang="en-US" sz="2600" dirty="0"/>
              <a:t>Did your group honor the commitment? Why yes or why not?</a:t>
            </a:r>
          </a:p>
          <a:p>
            <a:endParaRPr lang="en-US" sz="2600" dirty="0"/>
          </a:p>
          <a:p>
            <a:r>
              <a:rPr lang="en-US" sz="2600" dirty="0"/>
              <a:t>As representative – what was your main source of stress?</a:t>
            </a:r>
          </a:p>
          <a:p>
            <a:endParaRPr lang="en-US" sz="2600" dirty="0"/>
          </a:p>
          <a:p>
            <a:r>
              <a:rPr lang="en-US" sz="2600" dirty="0"/>
              <a:t>What strategy did you choose to convince your own team?</a:t>
            </a:r>
          </a:p>
          <a:p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endParaRPr lang="en-US" sz="1500" dirty="0"/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BC29F94A-79DE-434A-B815-CB874651B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4886" y="299358"/>
            <a:ext cx="1149967" cy="114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5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E5B29-FFF6-416A-B63D-EE5CA8C13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826" y="326256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Debrief - representatives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38E24-2A3B-4FD7-A384-7F849FD8E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826" y="1546789"/>
            <a:ext cx="7400981" cy="498495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How did you entice cooperation? Did you promise something? Did you know your team can keep that promise?</a:t>
            </a:r>
          </a:p>
          <a:p>
            <a:pPr lvl="1"/>
            <a:r>
              <a:rPr lang="en-US" sz="1600" dirty="0"/>
              <a:t>Promises are costly, but create a sense of indebtedness, how about flattery, recognition, agreement</a:t>
            </a:r>
          </a:p>
          <a:p>
            <a:endParaRPr lang="en-US" sz="2000" dirty="0"/>
          </a:p>
          <a:p>
            <a:r>
              <a:rPr lang="en-US" sz="2000" dirty="0"/>
              <a:t>Did you threaten?</a:t>
            </a:r>
          </a:p>
          <a:p>
            <a:endParaRPr lang="en-US" sz="2000" dirty="0"/>
          </a:p>
          <a:p>
            <a:r>
              <a:rPr lang="en-US" sz="2000" dirty="0"/>
              <a:t>Irrevocable mutually harmful commitment</a:t>
            </a:r>
          </a:p>
          <a:p>
            <a:pPr lvl="1"/>
            <a:r>
              <a:rPr lang="en-US" sz="1600" dirty="0"/>
              <a:t>Regardless of party power signaling commitment to a destructive course shifts responsibility for positive outcome to other party</a:t>
            </a:r>
          </a:p>
          <a:p>
            <a:endParaRPr lang="en-US" sz="2400" dirty="0"/>
          </a:p>
          <a:p>
            <a:r>
              <a:rPr lang="en-US" sz="2400" dirty="0"/>
              <a:t>Constituency issues – how to convince your own group?</a:t>
            </a:r>
          </a:p>
          <a:p>
            <a:r>
              <a:rPr lang="en-US" sz="2400" dirty="0"/>
              <a:t>Impact on mediation? </a:t>
            </a:r>
          </a:p>
          <a:p>
            <a:endParaRPr lang="en-US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E83A49-0153-4D1E-9681-98936926E46F}"/>
              </a:ext>
            </a:extLst>
          </p:cNvPr>
          <p:cNvSpPr txBox="1"/>
          <p:nvPr/>
        </p:nvSpPr>
        <p:spPr>
          <a:xfrm>
            <a:off x="9142784" y="2683203"/>
            <a:ext cx="16854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i="1" dirty="0"/>
              <a:t>Outward coordinated communication</a:t>
            </a:r>
          </a:p>
          <a:p>
            <a:pPr marL="285750" indent="-285750">
              <a:buFontTx/>
              <a:buChar char="-"/>
            </a:pPr>
            <a:r>
              <a:rPr lang="en-US" sz="1400" i="1" dirty="0"/>
              <a:t>Multiple-track talks</a:t>
            </a:r>
          </a:p>
          <a:p>
            <a:pPr marL="285750" indent="-285750">
              <a:buFontTx/>
              <a:buChar char="-"/>
            </a:pPr>
            <a:r>
              <a:rPr lang="en-US" sz="1400" i="1" dirty="0"/>
              <a:t>Help enlarging the pie</a:t>
            </a:r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0F6811FE-3B70-4867-8ED7-E7E05C81ACC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4024" y="5467707"/>
            <a:ext cx="1044584" cy="10445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FFFDCA-CC2B-4F38-B54E-3E71801D6156}"/>
              </a:ext>
            </a:extLst>
          </p:cNvPr>
          <p:cNvSpPr txBox="1"/>
          <p:nvPr/>
        </p:nvSpPr>
        <p:spPr>
          <a:xfrm>
            <a:off x="8356379" y="4715862"/>
            <a:ext cx="3465001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“</a:t>
            </a:r>
            <a:r>
              <a:rPr lang="en-US" sz="1600" i="1" dirty="0"/>
              <a:t>Intermediaries/mediators provide greater protection against image loss and information loss than is found in back-channel meetings, because it is even less clear whether they represent the thinking of the people who sent them</a:t>
            </a:r>
            <a:r>
              <a:rPr lang="en-US" sz="1600" dirty="0"/>
              <a:t>.“ </a:t>
            </a:r>
            <a:r>
              <a:rPr lang="en-US" sz="1600" dirty="0" err="1"/>
              <a:t>Pruitt&amp;Rubin</a:t>
            </a:r>
            <a:r>
              <a:rPr lang="en-US" sz="1600" dirty="0"/>
              <a:t> 1986:158.</a:t>
            </a:r>
          </a:p>
        </p:txBody>
      </p:sp>
    </p:spTree>
    <p:extLst>
      <p:ext uri="{BB962C8B-B14F-4D97-AF65-F5344CB8AC3E}">
        <p14:creationId xmlns:p14="http://schemas.microsoft.com/office/powerpoint/2010/main" val="103170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C95C5A-37BD-40C5-8F40-B6928B843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/>
              <a:t>Nothing is agreed until everything is agreed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6B2C6-45E9-4DA7-A76F-8EBA5E7F6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357566"/>
          </a:xfrm>
        </p:spPr>
        <p:txBody>
          <a:bodyPr>
            <a:normAutofit/>
          </a:bodyPr>
          <a:lstStyle/>
          <a:p>
            <a:r>
              <a:rPr lang="en-US" sz="2000" dirty="0"/>
              <a:t>What does this rule do?</a:t>
            </a:r>
          </a:p>
          <a:p>
            <a:endParaRPr lang="en-US" sz="2000" dirty="0"/>
          </a:p>
          <a:p>
            <a:r>
              <a:rPr lang="en-US" sz="2000" dirty="0"/>
              <a:t>Why may it be useful to mediators? 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Build trust between the parties, trust of parties in the process/rules, trust in the mediator, trust of the parties in their representatives, </a:t>
            </a:r>
          </a:p>
          <a:p>
            <a:r>
              <a:rPr lang="en-US" sz="2000" dirty="0"/>
              <a:t>Avoids strong-arming</a:t>
            </a:r>
          </a:p>
          <a:p>
            <a:r>
              <a:rPr lang="en-US" sz="2000" dirty="0"/>
              <a:t>Compromise builder in multi-issue talks</a:t>
            </a:r>
          </a:p>
          <a:p>
            <a:r>
              <a:rPr lang="en-US" sz="2000" dirty="0"/>
              <a:t>Packaging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4455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E5B29-FFF6-416A-B63D-EE5CA8C13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dirty="0"/>
              <a:t>Content</a:t>
            </a:r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38E24-2A3B-4FD7-A384-7F849FD8E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7480805" cy="4041648"/>
          </a:xfrm>
        </p:spPr>
        <p:txBody>
          <a:bodyPr anchor="t">
            <a:normAutofit/>
          </a:bodyPr>
          <a:lstStyle/>
          <a:p>
            <a:r>
              <a:rPr lang="en-US" sz="2200" dirty="0"/>
              <a:t>Dynamics of negotiation</a:t>
            </a:r>
          </a:p>
          <a:p>
            <a:r>
              <a:rPr lang="en-US" sz="2200" dirty="0"/>
              <a:t>Effective mediation requires understanding perception and escalation</a:t>
            </a:r>
          </a:p>
          <a:p>
            <a:r>
              <a:rPr lang="en-US" sz="2200" dirty="0"/>
              <a:t>Which facets to reinforce, which to dissuade and which to attempt dissipation</a:t>
            </a:r>
          </a:p>
          <a:p>
            <a:r>
              <a:rPr lang="en-US" sz="2200" dirty="0"/>
              <a:t>Goal setting</a:t>
            </a:r>
          </a:p>
          <a:p>
            <a:r>
              <a:rPr lang="en-US" sz="2200" dirty="0"/>
              <a:t>Experiential dynamics</a:t>
            </a:r>
          </a:p>
          <a:p>
            <a:r>
              <a:rPr lang="en-US" sz="2200" dirty="0"/>
              <a:t>1 exercise with debrief</a:t>
            </a:r>
          </a:p>
          <a:p>
            <a:endParaRPr lang="en-US" sz="2200" dirty="0"/>
          </a:p>
          <a:p>
            <a:endParaRPr lang="en-US" sz="1500" b="1" dirty="0"/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BC29F94A-79DE-434A-B815-CB874651BCC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00901" y="3757060"/>
            <a:ext cx="1035519" cy="103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67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88CE30-4884-4507-8851-0F3A7A2D6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 dirty="0"/>
              <a:t>Oil pricing exercise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5B37B-A369-46BC-94DF-4A1E1EF13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Alba</a:t>
            </a:r>
            <a:r>
              <a:rPr lang="en-US" sz="2000" dirty="0"/>
              <a:t> (A - team) and </a:t>
            </a:r>
            <a:r>
              <a:rPr lang="en-US" sz="2000" b="1" dirty="0" err="1"/>
              <a:t>Batia</a:t>
            </a:r>
            <a:r>
              <a:rPr lang="en-US" sz="2000" b="1" dirty="0"/>
              <a:t> </a:t>
            </a:r>
            <a:r>
              <a:rPr lang="en-US" sz="2000" dirty="0"/>
              <a:t>(B - team)</a:t>
            </a:r>
          </a:p>
          <a:p>
            <a:r>
              <a:rPr lang="en-US" sz="2000" dirty="0"/>
              <a:t>Competition, no collaboration, </a:t>
            </a:r>
            <a:r>
              <a:rPr lang="en-US" sz="2000" b="1" dirty="0"/>
              <a:t>MAXIMISE</a:t>
            </a:r>
          </a:p>
          <a:p>
            <a:r>
              <a:rPr lang="en-US" sz="2000" dirty="0"/>
              <a:t>End-of turn bids</a:t>
            </a:r>
          </a:p>
          <a:p>
            <a:r>
              <a:rPr lang="en-US" sz="2000" dirty="0"/>
              <a:t>15 minutes for instructions and initial conference</a:t>
            </a:r>
          </a:p>
          <a:p>
            <a:r>
              <a:rPr lang="en-US" sz="2000"/>
              <a:t>4 </a:t>
            </a:r>
            <a:r>
              <a:rPr lang="en-US" sz="2000" dirty="0"/>
              <a:t>minutes per round</a:t>
            </a:r>
          </a:p>
          <a:p>
            <a:r>
              <a:rPr lang="en-US" sz="2000" dirty="0"/>
              <a:t>Failure to bid reverts to previous bid</a:t>
            </a:r>
          </a:p>
          <a:p>
            <a:r>
              <a:rPr lang="en-US" sz="2000" dirty="0"/>
              <a:t>Only enter your </a:t>
            </a:r>
            <a:r>
              <a:rPr lang="en-US" sz="2000" u="sng" dirty="0"/>
              <a:t>final bid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3790CEC4-97B0-4705-9700-9B2FFCA5F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764" y="1584741"/>
            <a:ext cx="5895457" cy="334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10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E5B29-FFF6-416A-B63D-EE5CA8C13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dirty="0"/>
              <a:t>Results of exercise</a:t>
            </a:r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38E24-2A3B-4FD7-A384-7F849FD8E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9815" y="2029280"/>
            <a:ext cx="3292124" cy="4041648"/>
          </a:xfrm>
        </p:spPr>
        <p:txBody>
          <a:bodyPr anchor="t">
            <a:normAutofit/>
          </a:bodyPr>
          <a:lstStyle/>
          <a:p>
            <a:r>
              <a:rPr lang="en-US" sz="1800" dirty="0"/>
              <a:t>Are you satisfied with the results?</a:t>
            </a:r>
          </a:p>
          <a:p>
            <a:endParaRPr lang="en-US" sz="1800" dirty="0"/>
          </a:p>
          <a:p>
            <a:r>
              <a:rPr lang="en-US" sz="1800" dirty="0"/>
              <a:t>Do you feel you maximized adequately?</a:t>
            </a:r>
          </a:p>
          <a:p>
            <a:endParaRPr lang="en-US" sz="1800" dirty="0"/>
          </a:p>
          <a:p>
            <a:r>
              <a:rPr lang="en-US" sz="1800" dirty="0"/>
              <a:t>Could your group have been more efficient in making decisions?</a:t>
            </a:r>
          </a:p>
          <a:p>
            <a:endParaRPr lang="en-US" sz="1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136E152-C4ED-409B-9BFE-8575CFD4A3DA}"/>
              </a:ext>
            </a:extLst>
          </p:cNvPr>
          <p:cNvSpPr txBox="1">
            <a:spLocks/>
          </p:cNvSpPr>
          <p:nvPr/>
        </p:nvSpPr>
        <p:spPr>
          <a:xfrm>
            <a:off x="1653363" y="2166440"/>
            <a:ext cx="7480805" cy="40416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/>
          </a:p>
          <a:p>
            <a:endParaRPr lang="en-US" sz="1500" b="1" dirty="0"/>
          </a:p>
        </p:txBody>
      </p:sp>
      <p:pic>
        <p:nvPicPr>
          <p:cNvPr id="10" name="Graphic 9" descr="Questions">
            <a:extLst>
              <a:ext uri="{FF2B5EF4-FFF2-40B4-BE49-F238E27FC236}">
                <a16:creationId xmlns:a16="http://schemas.microsoft.com/office/drawing/2014/main" id="{3A290E92-6D2F-42B8-8EC6-A75509057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93515" y="355928"/>
            <a:ext cx="1149967" cy="114996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31C559-C552-4D4E-9366-19D9C4D38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266561"/>
              </p:ext>
            </p:extLst>
          </p:nvPr>
        </p:nvGraphicFramePr>
        <p:xfrm>
          <a:off x="1653362" y="1920240"/>
          <a:ext cx="6040209" cy="3944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9527">
                  <a:extLst>
                    <a:ext uri="{9D8B030D-6E8A-4147-A177-3AD203B41FA5}">
                      <a16:colId xmlns:a16="http://schemas.microsoft.com/office/drawing/2014/main" val="2046476823"/>
                    </a:ext>
                  </a:extLst>
                </a:gridCol>
                <a:gridCol w="1949653">
                  <a:extLst>
                    <a:ext uri="{9D8B030D-6E8A-4147-A177-3AD203B41FA5}">
                      <a16:colId xmlns:a16="http://schemas.microsoft.com/office/drawing/2014/main" val="3866098999"/>
                    </a:ext>
                  </a:extLst>
                </a:gridCol>
                <a:gridCol w="1951029">
                  <a:extLst>
                    <a:ext uri="{9D8B030D-6E8A-4147-A177-3AD203B41FA5}">
                      <a16:colId xmlns:a16="http://schemas.microsoft.com/office/drawing/2014/main" val="654118603"/>
                    </a:ext>
                  </a:extLst>
                </a:gridCol>
              </a:tblGrid>
              <a:tr h="394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Round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Alba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Batia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8964810"/>
                  </a:ext>
                </a:extLst>
              </a:tr>
              <a:tr h="394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7876609"/>
                  </a:ext>
                </a:extLst>
              </a:tr>
              <a:tr h="394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2451179"/>
                  </a:ext>
                </a:extLst>
              </a:tr>
              <a:tr h="394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8517827"/>
                  </a:ext>
                </a:extLst>
              </a:tr>
              <a:tr h="394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1261075"/>
                  </a:ext>
                </a:extLst>
              </a:tr>
              <a:tr h="394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5222709"/>
                  </a:ext>
                </a:extLst>
              </a:tr>
              <a:tr h="394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5903279"/>
                  </a:ext>
                </a:extLst>
              </a:tr>
              <a:tr h="394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1477184"/>
                  </a:ext>
                </a:extLst>
              </a:tr>
              <a:tr h="394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665094"/>
                  </a:ext>
                </a:extLst>
              </a:tr>
              <a:tr h="394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Total profit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0050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02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C95C5A-37BD-40C5-8F40-B6928B843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/>
              <a:t>Debrief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6B2C6-45E9-4DA7-A76F-8EBA5E7F6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357566"/>
          </a:xfrm>
        </p:spPr>
        <p:txBody>
          <a:bodyPr>
            <a:normAutofit/>
          </a:bodyPr>
          <a:lstStyle/>
          <a:p>
            <a:r>
              <a:rPr lang="en-US" dirty="0"/>
              <a:t>each group </a:t>
            </a:r>
          </a:p>
          <a:p>
            <a:r>
              <a:rPr lang="en-US" dirty="0"/>
              <a:t>next 5-10 minutes discuss the process you have been using for decision-making</a:t>
            </a:r>
          </a:p>
          <a:p>
            <a:r>
              <a:rPr lang="en-US" dirty="0"/>
              <a:t>develop two or three specific rules you are prepared to recommend and defend as facilitating wise and efficient group </a:t>
            </a:r>
            <a:r>
              <a:rPr lang="sk-SK" dirty="0" err="1"/>
              <a:t>decision-making</a:t>
            </a:r>
            <a:endParaRPr lang="en-US" dirty="0"/>
          </a:p>
          <a:p>
            <a:r>
              <a:rPr lang="en-US" dirty="0"/>
              <a:t>choose reporter</a:t>
            </a:r>
          </a:p>
          <a:p>
            <a:r>
              <a:rPr lang="en-US" dirty="0"/>
              <a:t>deliver the “guide”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07057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E5B29-FFF6-416A-B63D-EE5CA8C13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dirty="0"/>
              <a:t>Debrief – goal setting</a:t>
            </a:r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38E24-2A3B-4FD7-A384-7F849FD8E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 fontScale="62500" lnSpcReduction="20000"/>
          </a:bodyPr>
          <a:lstStyle/>
          <a:p>
            <a:r>
              <a:rPr lang="en-US" sz="3300" dirty="0"/>
              <a:t>What was your initial goal?</a:t>
            </a:r>
          </a:p>
          <a:p>
            <a:endParaRPr lang="en-US" sz="3300" dirty="0"/>
          </a:p>
          <a:p>
            <a:r>
              <a:rPr lang="en-US" sz="3300" dirty="0"/>
              <a:t>What strategy did you adopt to achieve it?</a:t>
            </a:r>
          </a:p>
          <a:p>
            <a:endParaRPr lang="en-US" sz="3300" dirty="0"/>
          </a:p>
          <a:p>
            <a:r>
              <a:rPr lang="en-US" sz="3300" dirty="0"/>
              <a:t>Did the strategy change? When and why? Impact of further rounds?</a:t>
            </a:r>
          </a:p>
          <a:p>
            <a:endParaRPr lang="en-US" sz="3300" dirty="0"/>
          </a:p>
          <a:p>
            <a:r>
              <a:rPr lang="en-US" sz="3300" dirty="0"/>
              <a:t>What message do you believe you were sending the other team with a bid of 20? </a:t>
            </a:r>
          </a:p>
          <a:p>
            <a:endParaRPr lang="en-US" sz="3300" dirty="0"/>
          </a:p>
          <a:p>
            <a:r>
              <a:rPr lang="en-US" sz="3300" dirty="0"/>
              <a:t>Someone from the other team – is this the message you perceived?</a:t>
            </a:r>
          </a:p>
          <a:p>
            <a:endParaRPr lang="en-US" sz="3300" dirty="0"/>
          </a:p>
          <a:p>
            <a:r>
              <a:rPr lang="en-US" sz="3300" dirty="0"/>
              <a:t>Which rounds were the most “impactful”? </a:t>
            </a:r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endParaRPr lang="en-US" sz="1500" dirty="0"/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BC29F94A-79DE-434A-B815-CB874651B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22780" y="299357"/>
            <a:ext cx="1149967" cy="114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2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E5B29-FFF6-416A-B63D-EE5CA8C13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9" y="244106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Debrief – goal 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38E24-2A3B-4FD7-A384-7F849FD8E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8" y="1569669"/>
            <a:ext cx="7565119" cy="5044225"/>
          </a:xfrm>
        </p:spPr>
        <p:txBody>
          <a:bodyPr anchor="ctr">
            <a:normAutofit/>
          </a:bodyPr>
          <a:lstStyle/>
          <a:p>
            <a:r>
              <a:rPr lang="en-US" sz="2400" dirty="0"/>
              <a:t>Think about scenarios in which mediation is called for – after which round would you think this usually occurs? </a:t>
            </a:r>
          </a:p>
          <a:p>
            <a:endParaRPr lang="en-US" sz="2400" dirty="0"/>
          </a:p>
          <a:p>
            <a:r>
              <a:rPr lang="en-US" sz="2400" dirty="0"/>
              <a:t>Clarity of communication</a:t>
            </a:r>
          </a:p>
          <a:p>
            <a:r>
              <a:rPr lang="en-US" sz="2400" dirty="0"/>
              <a:t>Competitive mistrust</a:t>
            </a:r>
          </a:p>
          <a:p>
            <a:r>
              <a:rPr lang="en-US" sz="2400" dirty="0"/>
              <a:t>Regaining trust and confidence building</a:t>
            </a:r>
          </a:p>
          <a:p>
            <a:r>
              <a:rPr lang="en-US" sz="2400" dirty="0"/>
              <a:t>Varied perception of “long term profit”</a:t>
            </a:r>
          </a:p>
          <a:p>
            <a:r>
              <a:rPr lang="en-US" sz="2400" dirty="0"/>
              <a:t>Impact of breaches 1,2,3</a:t>
            </a:r>
          </a:p>
          <a:p>
            <a:endParaRPr lang="en-US" sz="2400" dirty="0"/>
          </a:p>
          <a:p>
            <a:r>
              <a:rPr lang="en-US" sz="2400" dirty="0"/>
              <a:t>What would be the impacts for mediation?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0BEAD3-F6D7-4603-B3E9-1AF1A53B1309}"/>
              </a:ext>
            </a:extLst>
          </p:cNvPr>
          <p:cNvSpPr txBox="1"/>
          <p:nvPr/>
        </p:nvSpPr>
        <p:spPr>
          <a:xfrm>
            <a:off x="9142784" y="2683203"/>
            <a:ext cx="16854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i="1" dirty="0"/>
              <a:t>Talks about talks</a:t>
            </a:r>
          </a:p>
          <a:p>
            <a:pPr marL="285750" indent="-285750">
              <a:buFontTx/>
              <a:buChar char="-"/>
            </a:pPr>
            <a:r>
              <a:rPr lang="en-US" sz="1400" i="1" dirty="0"/>
              <a:t>Communication opening</a:t>
            </a:r>
          </a:p>
          <a:p>
            <a:pPr marL="285750" indent="-285750">
              <a:buFontTx/>
              <a:buChar char="-"/>
            </a:pPr>
            <a:r>
              <a:rPr lang="en-US" sz="1400" i="1" dirty="0"/>
              <a:t>CBMs</a:t>
            </a:r>
          </a:p>
          <a:p>
            <a:pPr marL="285750" indent="-285750">
              <a:buFontTx/>
              <a:buChar char="-"/>
            </a:pPr>
            <a:r>
              <a:rPr lang="en-US" sz="1400" i="1" dirty="0"/>
              <a:t>Managing expectations</a:t>
            </a:r>
          </a:p>
          <a:p>
            <a:pPr marL="285750" indent="-285750">
              <a:buFontTx/>
              <a:buChar char="-"/>
            </a:pPr>
            <a:r>
              <a:rPr lang="en-US" sz="1400" i="1" dirty="0"/>
              <a:t>Embody trust</a:t>
            </a:r>
          </a:p>
          <a:p>
            <a:pPr marL="285750" indent="-285750">
              <a:buFontTx/>
              <a:buChar char="-"/>
            </a:pPr>
            <a:endParaRPr lang="en-US" sz="1400" i="1" dirty="0"/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0FF7EE26-9C03-4C0B-AD3D-51F14A688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83523" y="5390151"/>
            <a:ext cx="1149967" cy="114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9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E5B29-FFF6-416A-B63D-EE5CA8C13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394" y="391589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Debrief - inter-group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38E24-2A3B-4FD7-A384-7F849FD8E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394" y="1524000"/>
            <a:ext cx="7865806" cy="4942411"/>
          </a:xfrm>
        </p:spPr>
        <p:txBody>
          <a:bodyPr anchor="ctr">
            <a:normAutofit fontScale="62500" lnSpcReduction="20000"/>
          </a:bodyPr>
          <a:lstStyle/>
          <a:p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together</a:t>
            </a:r>
            <a:r>
              <a:rPr lang="cs-CZ" dirty="0"/>
              <a:t>,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now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negotiations</a:t>
            </a:r>
            <a:r>
              <a:rPr lang="cs-CZ" dirty="0"/>
              <a:t> </a:t>
            </a:r>
            <a:r>
              <a:rPr lang="cs-CZ" dirty="0" err="1"/>
              <a:t>founded</a:t>
            </a:r>
            <a:r>
              <a:rPr lang="cs-CZ" dirty="0"/>
              <a:t> </a:t>
            </a:r>
            <a:r>
              <a:rPr lang="cs-CZ" dirty="0" err="1"/>
              <a:t>upon</a:t>
            </a:r>
            <a:r>
              <a:rPr lang="cs-CZ" dirty="0"/>
              <a:t> </a:t>
            </a:r>
            <a:r>
              <a:rPr lang="cs-CZ" dirty="0" err="1"/>
              <a:t>low</a:t>
            </a:r>
            <a:r>
              <a:rPr lang="cs-CZ" dirty="0"/>
              <a:t> trust, </a:t>
            </a:r>
            <a:r>
              <a:rPr lang="cs-CZ" dirty="0" err="1"/>
              <a:t>irrationality</a:t>
            </a:r>
            <a:r>
              <a:rPr lang="cs-CZ" dirty="0"/>
              <a:t>, and </a:t>
            </a:r>
            <a:r>
              <a:rPr lang="cs-CZ" dirty="0" err="1"/>
              <a:t>displeasure</a:t>
            </a:r>
            <a:r>
              <a:rPr lang="cs-CZ" dirty="0"/>
              <a:t>. </a:t>
            </a:r>
            <a:r>
              <a:rPr lang="cs-CZ" b="1" dirty="0" err="1"/>
              <a:t>There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no </a:t>
            </a:r>
            <a:r>
              <a:rPr lang="cs-CZ" b="1" dirty="0" err="1"/>
              <a:t>negotiation</a:t>
            </a:r>
            <a:r>
              <a:rPr lang="cs-CZ" b="1" dirty="0"/>
              <a:t> </a:t>
            </a:r>
            <a:r>
              <a:rPr lang="cs-CZ" b="1" dirty="0" err="1"/>
              <a:t>book</a:t>
            </a:r>
            <a:r>
              <a:rPr lang="cs-CZ" b="1" dirty="0"/>
              <a:t> </a:t>
            </a:r>
            <a:r>
              <a:rPr lang="cs-CZ" b="1" dirty="0" err="1"/>
              <a:t>or</a:t>
            </a:r>
            <a:r>
              <a:rPr lang="cs-CZ" b="1" dirty="0"/>
              <a:t> </a:t>
            </a:r>
            <a:r>
              <a:rPr lang="cs-CZ" b="1" dirty="0" err="1"/>
              <a:t>training</a:t>
            </a:r>
            <a:r>
              <a:rPr lang="cs-CZ" b="1" dirty="0"/>
              <a:t> program, no </a:t>
            </a:r>
            <a:r>
              <a:rPr lang="cs-CZ" b="1" dirty="0" err="1"/>
              <a:t>matter</a:t>
            </a:r>
            <a:r>
              <a:rPr lang="cs-CZ" b="1" dirty="0"/>
              <a:t> </a:t>
            </a:r>
            <a:r>
              <a:rPr lang="cs-CZ" b="1" dirty="0" err="1"/>
              <a:t>how</a:t>
            </a:r>
            <a:r>
              <a:rPr lang="cs-CZ" b="1" dirty="0"/>
              <a:t> </a:t>
            </a:r>
            <a:r>
              <a:rPr lang="cs-CZ" b="1" dirty="0" err="1"/>
              <a:t>profound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ideas</a:t>
            </a:r>
            <a:r>
              <a:rPr lang="cs-CZ" b="1" dirty="0"/>
              <a:t> </a:t>
            </a:r>
            <a:r>
              <a:rPr lang="cs-CZ" b="1" dirty="0" err="1"/>
              <a:t>they</a:t>
            </a:r>
            <a:r>
              <a:rPr lang="cs-CZ" b="1" dirty="0"/>
              <a:t> </a:t>
            </a:r>
            <a:r>
              <a:rPr lang="cs-CZ" b="1" dirty="0" err="1"/>
              <a:t>offer</a:t>
            </a:r>
            <a:r>
              <a:rPr lang="cs-CZ" b="1" dirty="0"/>
              <a:t>, </a:t>
            </a:r>
            <a:r>
              <a:rPr lang="cs-CZ" b="1" dirty="0" err="1"/>
              <a:t>that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going</a:t>
            </a:r>
            <a:r>
              <a:rPr lang="cs-CZ" b="1" dirty="0"/>
              <a:t> to fix </a:t>
            </a:r>
            <a:r>
              <a:rPr lang="cs-CZ" b="1" dirty="0" err="1"/>
              <a:t>those</a:t>
            </a:r>
            <a:r>
              <a:rPr lang="cs-CZ" b="1" dirty="0"/>
              <a:t> </a:t>
            </a:r>
            <a:r>
              <a:rPr lang="cs-CZ" b="1" dirty="0" err="1"/>
              <a:t>issues</a:t>
            </a:r>
            <a:r>
              <a:rPr lang="cs-CZ" b="1" dirty="0"/>
              <a:t>.</a:t>
            </a:r>
            <a:endParaRPr lang="sk-SK" b="1" dirty="0"/>
          </a:p>
          <a:p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biggest</a:t>
            </a:r>
            <a:r>
              <a:rPr lang="cs-CZ" dirty="0"/>
              <a:t> </a:t>
            </a:r>
            <a:r>
              <a:rPr lang="cs-CZ" dirty="0" err="1"/>
              <a:t>problems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b="1" dirty="0" err="1"/>
              <a:t>lack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trust in </a:t>
            </a:r>
            <a:r>
              <a:rPr lang="cs-CZ" b="1" dirty="0" err="1"/>
              <a:t>other</a:t>
            </a:r>
            <a:r>
              <a:rPr lang="cs-CZ" b="1" dirty="0"/>
              <a:t> </a:t>
            </a:r>
            <a:r>
              <a:rPr lang="cs-CZ" b="1" dirty="0" err="1"/>
              <a:t>people</a:t>
            </a:r>
            <a:r>
              <a:rPr lang="cs-CZ" dirty="0"/>
              <a:t>. </a:t>
            </a:r>
            <a:r>
              <a:rPr lang="cs-CZ" dirty="0" err="1"/>
              <a:t>For</a:t>
            </a:r>
            <a:r>
              <a:rPr lang="cs-CZ" dirty="0"/>
              <a:t> 20 </a:t>
            </a:r>
            <a:r>
              <a:rPr lang="cs-CZ" dirty="0" err="1"/>
              <a:t>years</a:t>
            </a:r>
            <a:r>
              <a:rPr lang="cs-CZ" dirty="0"/>
              <a:t>, </a:t>
            </a:r>
            <a:r>
              <a:rPr lang="cs-CZ" dirty="0" err="1"/>
              <a:t>Professor</a:t>
            </a:r>
            <a:r>
              <a:rPr lang="cs-CZ" dirty="0"/>
              <a:t> Karen </a:t>
            </a:r>
            <a:r>
              <a:rPr lang="cs-CZ" dirty="0" err="1"/>
              <a:t>Walch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Thunderbird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Global</a:t>
            </a:r>
            <a:r>
              <a:rPr lang="cs-CZ" dirty="0"/>
              <a:t> </a:t>
            </a:r>
            <a:r>
              <a:rPr lang="cs-CZ" u="sng" dirty="0">
                <a:hlinkClick r:id="rId3"/>
              </a:rPr>
              <a:t>Management</a:t>
            </a:r>
            <a:r>
              <a:rPr lang="cs-CZ" dirty="0"/>
              <a:t> has </a:t>
            </a:r>
            <a:r>
              <a:rPr lang="cs-CZ" dirty="0" err="1"/>
              <a:t>conducted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ongoing</a:t>
            </a:r>
            <a:r>
              <a:rPr lang="cs-CZ" dirty="0"/>
              <a:t> </a:t>
            </a:r>
            <a:r>
              <a:rPr lang="cs-CZ" dirty="0" err="1"/>
              <a:t>negotiation</a:t>
            </a:r>
            <a:r>
              <a:rPr lang="cs-CZ" dirty="0"/>
              <a:t> study </a:t>
            </a:r>
            <a:r>
              <a:rPr lang="cs-CZ" dirty="0" err="1"/>
              <a:t>among</a:t>
            </a:r>
            <a:r>
              <a:rPr lang="cs-CZ" dirty="0"/>
              <a:t> her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students</a:t>
            </a:r>
            <a:r>
              <a:rPr lang="cs-CZ" dirty="0"/>
              <a:t>, </a:t>
            </a:r>
            <a:r>
              <a:rPr lang="cs-CZ" dirty="0" err="1"/>
              <a:t>asking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 to </a:t>
            </a:r>
            <a:r>
              <a:rPr lang="cs-CZ" dirty="0" err="1"/>
              <a:t>answer</a:t>
            </a:r>
            <a:r>
              <a:rPr lang="cs-CZ" dirty="0"/>
              <a:t> </a:t>
            </a:r>
            <a:r>
              <a:rPr lang="cs-CZ" dirty="0" err="1"/>
              <a:t>questions</a:t>
            </a:r>
            <a:r>
              <a:rPr lang="cs-CZ" dirty="0"/>
              <a:t> </a:t>
            </a:r>
            <a:r>
              <a:rPr lang="cs-CZ" dirty="0" err="1"/>
              <a:t>regarding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cooperative</a:t>
            </a:r>
            <a:r>
              <a:rPr lang="cs-CZ" dirty="0"/>
              <a:t> and </a:t>
            </a:r>
            <a:r>
              <a:rPr lang="cs-CZ" dirty="0" err="1"/>
              <a:t>trusting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are </a:t>
            </a:r>
            <a:r>
              <a:rPr lang="cs-CZ" dirty="0" err="1"/>
              <a:t>personally</a:t>
            </a:r>
            <a:r>
              <a:rPr lang="cs-CZ" dirty="0"/>
              <a:t>, and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feel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counterparts</a:t>
            </a:r>
            <a:r>
              <a:rPr lang="cs-CZ" dirty="0"/>
              <a:t>.</a:t>
            </a:r>
            <a:endParaRPr lang="sk-SK" dirty="0"/>
          </a:p>
          <a:p>
            <a:r>
              <a:rPr lang="cs-CZ" dirty="0"/>
              <a:t>“</a:t>
            </a:r>
            <a:r>
              <a:rPr lang="cs-CZ" i="1" dirty="0" err="1"/>
              <a:t>What</a:t>
            </a:r>
            <a:r>
              <a:rPr lang="cs-CZ" i="1" dirty="0"/>
              <a:t> </a:t>
            </a:r>
            <a:r>
              <a:rPr lang="cs-CZ" i="1" dirty="0" err="1"/>
              <a:t>we’ve</a:t>
            </a:r>
            <a:r>
              <a:rPr lang="cs-CZ" i="1" dirty="0"/>
              <a:t> </a:t>
            </a:r>
            <a:r>
              <a:rPr lang="cs-CZ" i="1" dirty="0" err="1"/>
              <a:t>generally</a:t>
            </a:r>
            <a:r>
              <a:rPr lang="cs-CZ" i="1" dirty="0"/>
              <a:t> </a:t>
            </a:r>
            <a:r>
              <a:rPr lang="cs-CZ" i="1" dirty="0" err="1"/>
              <a:t>found</a:t>
            </a:r>
            <a:r>
              <a:rPr lang="cs-CZ" i="1" dirty="0"/>
              <a:t> so far </a:t>
            </a:r>
            <a:r>
              <a:rPr lang="cs-CZ" i="1" dirty="0" err="1"/>
              <a:t>is</a:t>
            </a:r>
            <a:r>
              <a:rPr lang="cs-CZ" i="1" dirty="0"/>
              <a:t> </a:t>
            </a:r>
            <a:r>
              <a:rPr lang="cs-CZ" i="1" dirty="0" err="1"/>
              <a:t>that</a:t>
            </a:r>
            <a:r>
              <a:rPr lang="cs-CZ" i="1" dirty="0"/>
              <a:t> </a:t>
            </a:r>
            <a:r>
              <a:rPr lang="cs-CZ" b="1" i="1" dirty="0"/>
              <a:t>40% </a:t>
            </a:r>
            <a:r>
              <a:rPr lang="cs-CZ" b="1" i="1" dirty="0" err="1"/>
              <a:t>of</a:t>
            </a:r>
            <a:r>
              <a:rPr lang="cs-CZ" b="1" i="1" dirty="0"/>
              <a:t> </a:t>
            </a:r>
            <a:r>
              <a:rPr lang="cs-CZ" b="1" i="1" dirty="0" err="1"/>
              <a:t>people</a:t>
            </a:r>
            <a:r>
              <a:rPr lang="cs-CZ" b="1" i="1" dirty="0"/>
              <a:t> </a:t>
            </a:r>
            <a:r>
              <a:rPr lang="cs-CZ" b="1" i="1" dirty="0" err="1"/>
              <a:t>tend</a:t>
            </a:r>
            <a:r>
              <a:rPr lang="cs-CZ" b="1" i="1" dirty="0"/>
              <a:t> to </a:t>
            </a:r>
            <a:r>
              <a:rPr lang="cs-CZ" b="1" i="1" dirty="0" err="1"/>
              <a:t>believe</a:t>
            </a:r>
            <a:r>
              <a:rPr lang="cs-CZ" b="1" i="1" dirty="0"/>
              <a:t> </a:t>
            </a:r>
            <a:r>
              <a:rPr lang="cs-CZ" b="1" i="1" dirty="0" err="1"/>
              <a:t>that</a:t>
            </a:r>
            <a:r>
              <a:rPr lang="cs-CZ" b="1" i="1" dirty="0"/>
              <a:t> </a:t>
            </a:r>
            <a:r>
              <a:rPr lang="cs-CZ" b="1" i="1" dirty="0" err="1"/>
              <a:t>they</a:t>
            </a:r>
            <a:r>
              <a:rPr lang="cs-CZ" b="1" i="1" dirty="0"/>
              <a:t> are </a:t>
            </a:r>
            <a:r>
              <a:rPr lang="cs-CZ" b="1" i="1" dirty="0" err="1"/>
              <a:t>cooperative</a:t>
            </a:r>
            <a:r>
              <a:rPr lang="cs-CZ" b="1" i="1" dirty="0"/>
              <a:t> and </a:t>
            </a:r>
            <a:r>
              <a:rPr lang="cs-CZ" b="1" i="1" dirty="0" err="1"/>
              <a:t>trusting</a:t>
            </a:r>
            <a:r>
              <a:rPr lang="cs-CZ" i="1" dirty="0"/>
              <a:t>,” </a:t>
            </a:r>
            <a:r>
              <a:rPr lang="cs-CZ" i="1" dirty="0" err="1"/>
              <a:t>says</a:t>
            </a:r>
            <a:r>
              <a:rPr lang="cs-CZ" i="1" dirty="0"/>
              <a:t> </a:t>
            </a:r>
            <a:r>
              <a:rPr lang="cs-CZ" i="1" dirty="0" err="1"/>
              <a:t>Professor</a:t>
            </a:r>
            <a:r>
              <a:rPr lang="cs-CZ" i="1" dirty="0"/>
              <a:t> </a:t>
            </a:r>
            <a:r>
              <a:rPr lang="cs-CZ" i="1" dirty="0" err="1"/>
              <a:t>Walch</a:t>
            </a:r>
            <a:r>
              <a:rPr lang="cs-CZ" i="1" dirty="0"/>
              <a:t>. “</a:t>
            </a:r>
            <a:r>
              <a:rPr lang="cs-CZ" i="1" dirty="0" err="1"/>
              <a:t>Yet</a:t>
            </a:r>
            <a:r>
              <a:rPr lang="cs-CZ" i="1" dirty="0"/>
              <a:t>, </a:t>
            </a:r>
            <a:r>
              <a:rPr lang="cs-CZ" i="1" dirty="0" err="1"/>
              <a:t>when</a:t>
            </a:r>
            <a:r>
              <a:rPr lang="cs-CZ" i="1" dirty="0"/>
              <a:t> </a:t>
            </a:r>
            <a:r>
              <a:rPr lang="cs-CZ" i="1" dirty="0" err="1"/>
              <a:t>asked</a:t>
            </a:r>
            <a:r>
              <a:rPr lang="cs-CZ" i="1" dirty="0"/>
              <a:t> </a:t>
            </a:r>
            <a:r>
              <a:rPr lang="cs-CZ" i="1" dirty="0" err="1"/>
              <a:t>about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counterpart</a:t>
            </a:r>
            <a:r>
              <a:rPr lang="cs-CZ" i="1" dirty="0"/>
              <a:t>, </a:t>
            </a:r>
            <a:r>
              <a:rPr lang="cs-CZ" i="1" dirty="0" err="1"/>
              <a:t>people</a:t>
            </a:r>
            <a:r>
              <a:rPr lang="cs-CZ" i="1" dirty="0"/>
              <a:t> </a:t>
            </a:r>
            <a:r>
              <a:rPr lang="cs-CZ" i="1" dirty="0" err="1"/>
              <a:t>tend</a:t>
            </a:r>
            <a:r>
              <a:rPr lang="cs-CZ" i="1" dirty="0"/>
              <a:t> to </a:t>
            </a:r>
            <a:r>
              <a:rPr lang="cs-CZ" b="1" i="1" dirty="0" err="1"/>
              <a:t>believe</a:t>
            </a:r>
            <a:r>
              <a:rPr lang="cs-CZ" b="1" i="1" dirty="0"/>
              <a:t> </a:t>
            </a:r>
            <a:r>
              <a:rPr lang="cs-CZ" b="1" i="1" dirty="0" err="1"/>
              <a:t>that</a:t>
            </a:r>
            <a:r>
              <a:rPr lang="cs-CZ" b="1" i="1" dirty="0"/>
              <a:t> </a:t>
            </a:r>
            <a:r>
              <a:rPr lang="cs-CZ" b="1" i="1" dirty="0" err="1"/>
              <a:t>the</a:t>
            </a:r>
            <a:r>
              <a:rPr lang="cs-CZ" b="1" i="1" dirty="0"/>
              <a:t> </a:t>
            </a:r>
            <a:r>
              <a:rPr lang="cs-CZ" b="1" i="1" dirty="0" err="1"/>
              <a:t>other</a:t>
            </a:r>
            <a:r>
              <a:rPr lang="cs-CZ" b="1" i="1" dirty="0"/>
              <a:t> party </a:t>
            </a:r>
            <a:r>
              <a:rPr lang="cs-CZ" b="1" i="1" dirty="0" err="1"/>
              <a:t>is</a:t>
            </a:r>
            <a:r>
              <a:rPr lang="cs-CZ" b="1" i="1" dirty="0"/>
              <a:t> just </a:t>
            </a:r>
            <a:r>
              <a:rPr lang="cs-CZ" b="1" i="1" dirty="0" err="1"/>
              <a:t>looking</a:t>
            </a:r>
            <a:r>
              <a:rPr lang="cs-CZ" b="1" i="1" dirty="0"/>
              <a:t> to </a:t>
            </a:r>
            <a:r>
              <a:rPr lang="cs-CZ" b="1" i="1" dirty="0" err="1"/>
              <a:t>win</a:t>
            </a:r>
            <a:r>
              <a:rPr lang="cs-CZ" i="1" dirty="0"/>
              <a:t>. </a:t>
            </a:r>
            <a:r>
              <a:rPr lang="cs-CZ" i="1" dirty="0" err="1"/>
              <a:t>It’s</a:t>
            </a:r>
            <a:r>
              <a:rPr lang="cs-CZ" i="1" dirty="0"/>
              <a:t> </a:t>
            </a:r>
            <a:r>
              <a:rPr lang="cs-CZ" i="1" dirty="0" err="1"/>
              <a:t>this</a:t>
            </a:r>
            <a:r>
              <a:rPr lang="cs-CZ" i="1" dirty="0"/>
              <a:t> type </a:t>
            </a:r>
            <a:r>
              <a:rPr lang="cs-CZ" i="1" dirty="0" err="1"/>
              <a:t>of</a:t>
            </a:r>
            <a:r>
              <a:rPr lang="cs-CZ" i="1" dirty="0"/>
              <a:t> mentality </a:t>
            </a:r>
            <a:r>
              <a:rPr lang="cs-CZ" i="1" dirty="0" err="1"/>
              <a:t>that</a:t>
            </a:r>
            <a:r>
              <a:rPr lang="cs-CZ" i="1" dirty="0"/>
              <a:t> </a:t>
            </a:r>
            <a:r>
              <a:rPr lang="cs-CZ" i="1" dirty="0" err="1"/>
              <a:t>causes</a:t>
            </a:r>
            <a:r>
              <a:rPr lang="cs-CZ" i="1" dirty="0"/>
              <a:t> </a:t>
            </a:r>
            <a:r>
              <a:rPr lang="cs-CZ" i="1" dirty="0" err="1"/>
              <a:t>negotiators</a:t>
            </a:r>
            <a:r>
              <a:rPr lang="cs-CZ" i="1" dirty="0"/>
              <a:t> to </a:t>
            </a:r>
            <a:r>
              <a:rPr lang="cs-CZ" i="1" dirty="0" err="1"/>
              <a:t>take</a:t>
            </a:r>
            <a:r>
              <a:rPr lang="cs-CZ" i="1" dirty="0"/>
              <a:t> a </a:t>
            </a:r>
            <a:r>
              <a:rPr lang="cs-CZ" i="1" dirty="0" err="1"/>
              <a:t>defensive</a:t>
            </a:r>
            <a:r>
              <a:rPr lang="cs-CZ" i="1" dirty="0"/>
              <a:t> </a:t>
            </a:r>
            <a:r>
              <a:rPr lang="cs-CZ" i="1" dirty="0" err="1"/>
              <a:t>strategy</a:t>
            </a:r>
            <a:r>
              <a:rPr lang="cs-CZ" i="1" dirty="0"/>
              <a:t>, </a:t>
            </a:r>
            <a:r>
              <a:rPr lang="cs-CZ" i="1" dirty="0" err="1"/>
              <a:t>which</a:t>
            </a:r>
            <a:r>
              <a:rPr lang="cs-CZ" i="1" dirty="0"/>
              <a:t> </a:t>
            </a:r>
            <a:r>
              <a:rPr lang="cs-CZ" i="1" dirty="0" err="1"/>
              <a:t>often</a:t>
            </a:r>
            <a:r>
              <a:rPr lang="cs-CZ" i="1" dirty="0"/>
              <a:t> </a:t>
            </a:r>
            <a:r>
              <a:rPr lang="cs-CZ" i="1" dirty="0" err="1"/>
              <a:t>leaves</a:t>
            </a:r>
            <a:r>
              <a:rPr lang="cs-CZ" i="1" dirty="0"/>
              <a:t> a lot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value</a:t>
            </a:r>
            <a:r>
              <a:rPr lang="cs-CZ" i="1" dirty="0"/>
              <a:t> </a:t>
            </a:r>
            <a:r>
              <a:rPr lang="cs-CZ" i="1" dirty="0" err="1"/>
              <a:t>left</a:t>
            </a:r>
            <a:r>
              <a:rPr lang="cs-CZ" i="1" dirty="0"/>
              <a:t> on </a:t>
            </a:r>
            <a:r>
              <a:rPr lang="cs-CZ" i="1" dirty="0" err="1"/>
              <a:t>the</a:t>
            </a:r>
            <a:r>
              <a:rPr lang="cs-CZ" i="1" dirty="0"/>
              <a:t> table.” </a:t>
            </a:r>
            <a:r>
              <a:rPr lang="cs-CZ" dirty="0" err="1"/>
              <a:t>Low</a:t>
            </a:r>
            <a:r>
              <a:rPr lang="cs-CZ" dirty="0"/>
              <a:t> trust </a:t>
            </a:r>
            <a:r>
              <a:rPr lang="cs-CZ" dirty="0" err="1"/>
              <a:t>makes</a:t>
            </a:r>
            <a:r>
              <a:rPr lang="cs-CZ" dirty="0"/>
              <a:t> </a:t>
            </a:r>
            <a:r>
              <a:rPr lang="cs-CZ" dirty="0" err="1"/>
              <a:t>collaboration</a:t>
            </a:r>
            <a:r>
              <a:rPr lang="cs-CZ" dirty="0"/>
              <a:t> </a:t>
            </a:r>
            <a:r>
              <a:rPr lang="cs-CZ" dirty="0" err="1"/>
              <a:t>impossible</a:t>
            </a:r>
            <a:r>
              <a:rPr lang="cs-CZ" dirty="0"/>
              <a:t>!</a:t>
            </a:r>
            <a:endParaRPr lang="sk-SK" dirty="0"/>
          </a:p>
          <a:p>
            <a:r>
              <a:rPr lang="cs-CZ" dirty="0" err="1"/>
              <a:t>Compounding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problem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fact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are </a:t>
            </a:r>
            <a:r>
              <a:rPr lang="cs-CZ" b="1" dirty="0" err="1"/>
              <a:t>irrational</a:t>
            </a:r>
            <a:r>
              <a:rPr lang="cs-CZ" dirty="0"/>
              <a:t>.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tend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value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 much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dislike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person </a:t>
            </a:r>
            <a:r>
              <a:rPr lang="cs-CZ" dirty="0" err="1"/>
              <a:t>we’re</a:t>
            </a:r>
            <a:r>
              <a:rPr lang="cs-CZ" dirty="0"/>
              <a:t> </a:t>
            </a:r>
            <a:r>
              <a:rPr lang="cs-CZ" dirty="0" err="1"/>
              <a:t>negotiating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, </a:t>
            </a:r>
            <a:r>
              <a:rPr lang="cs-CZ" dirty="0" err="1"/>
              <a:t>rather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objectively</a:t>
            </a:r>
            <a:r>
              <a:rPr lang="cs-CZ" dirty="0"/>
              <a:t> </a:t>
            </a:r>
            <a:r>
              <a:rPr lang="cs-CZ" dirty="0" err="1"/>
              <a:t>looking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deal</a:t>
            </a:r>
            <a:r>
              <a:rPr lang="cs-CZ" dirty="0"/>
              <a:t>. As </a:t>
            </a:r>
            <a:r>
              <a:rPr lang="cs-CZ" u="sng" dirty="0" err="1">
                <a:hlinkClick r:id="rId4"/>
              </a:rPr>
              <a:t>Nob</a:t>
            </a:r>
            <a:r>
              <a:rPr lang="en-US" u="sng" dirty="0" err="1">
                <a:hlinkClick r:id="rId4"/>
              </a:rPr>
              <a:t>el</a:t>
            </a:r>
            <a:r>
              <a:rPr lang="en-US" u="sng" dirty="0"/>
              <a:t> </a:t>
            </a:r>
            <a:r>
              <a:rPr lang="cs-CZ" dirty="0" err="1"/>
              <a:t>Prize-winning</a:t>
            </a:r>
            <a:r>
              <a:rPr lang="cs-CZ" dirty="0"/>
              <a:t> </a:t>
            </a:r>
            <a:r>
              <a:rPr lang="cs-CZ" dirty="0" err="1"/>
              <a:t>psychologist</a:t>
            </a:r>
            <a:r>
              <a:rPr lang="cs-CZ" dirty="0"/>
              <a:t> Daniel </a:t>
            </a:r>
            <a:r>
              <a:rPr lang="cs-CZ" dirty="0" err="1"/>
              <a:t>Kahneman</a:t>
            </a:r>
            <a:r>
              <a:rPr lang="cs-CZ" dirty="0"/>
              <a:t> proved,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decision-making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largely</a:t>
            </a:r>
            <a:r>
              <a:rPr lang="cs-CZ" dirty="0"/>
              <a:t> </a:t>
            </a:r>
            <a:r>
              <a:rPr lang="cs-CZ" dirty="0" err="1"/>
              <a:t>guided</a:t>
            </a:r>
            <a:r>
              <a:rPr lang="cs-CZ" dirty="0"/>
              <a:t> by </a:t>
            </a:r>
            <a:r>
              <a:rPr lang="cs-CZ" dirty="0" err="1"/>
              <a:t>emotions</a:t>
            </a:r>
            <a:r>
              <a:rPr lang="cs-CZ" dirty="0"/>
              <a:t> and </a:t>
            </a:r>
            <a:r>
              <a:rPr lang="cs-CZ" dirty="0" err="1"/>
              <a:t>intuition</a:t>
            </a:r>
            <a:r>
              <a:rPr lang="cs-CZ" dirty="0"/>
              <a:t>.</a:t>
            </a:r>
            <a:endParaRPr lang="sk-SK" dirty="0"/>
          </a:p>
          <a:p>
            <a:endParaRPr lang="en-US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/>
          <p:cNvSpPr txBox="1"/>
          <p:nvPr/>
        </p:nvSpPr>
        <p:spPr>
          <a:xfrm>
            <a:off x="9340861" y="3244333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Jensen 2013</a:t>
            </a:r>
            <a:endParaRPr lang="sk-SK" i="1" dirty="0"/>
          </a:p>
        </p:txBody>
      </p:sp>
    </p:spTree>
    <p:extLst>
      <p:ext uri="{BB962C8B-B14F-4D97-AF65-F5344CB8AC3E}">
        <p14:creationId xmlns:p14="http://schemas.microsoft.com/office/powerpoint/2010/main" val="3910989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E5B29-FFF6-416A-B63D-EE5CA8C13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dirty="0"/>
              <a:t>Debrief – inter-group relations</a:t>
            </a:r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38E24-2A3B-4FD7-A384-7F849FD8E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1"/>
            <a:ext cx="9636678" cy="4382371"/>
          </a:xfrm>
        </p:spPr>
        <p:txBody>
          <a:bodyPr anchor="t">
            <a:normAutofit lnSpcReduction="10000"/>
          </a:bodyPr>
          <a:lstStyle/>
          <a:p>
            <a:r>
              <a:rPr lang="en-US" sz="2600" dirty="0"/>
              <a:t>Explain the forces for collaboration and competition.</a:t>
            </a:r>
          </a:p>
          <a:p>
            <a:endParaRPr lang="en-US" sz="2600" dirty="0"/>
          </a:p>
          <a:p>
            <a:r>
              <a:rPr lang="en-US" sz="2600" dirty="0"/>
              <a:t>What was the response to a breach of trust? What was the debate in your group. </a:t>
            </a:r>
          </a:p>
          <a:p>
            <a:endParaRPr lang="en-US" sz="2600" dirty="0"/>
          </a:p>
          <a:p>
            <a:r>
              <a:rPr lang="en-US" sz="2600" dirty="0"/>
              <a:t>Compare the first, second, or third (if these cases occurred) breaches of trust</a:t>
            </a:r>
          </a:p>
          <a:p>
            <a:endParaRPr lang="en-US" sz="2600" dirty="0"/>
          </a:p>
          <a:p>
            <a:r>
              <a:rPr lang="en-US" sz="2600" dirty="0"/>
              <a:t>Does the game really end after the rounds are complete? Repercussions?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endParaRPr lang="en-US" sz="1500" dirty="0"/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BC29F94A-79DE-434A-B815-CB874651B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4886" y="299358"/>
            <a:ext cx="1149967" cy="114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8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1177</Words>
  <Application>Microsoft Office PowerPoint</Application>
  <PresentationFormat>Widescreen</PresentationFormat>
  <Paragraphs>196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Mediation fundamentals II </vt:lpstr>
      <vt:lpstr>Content</vt:lpstr>
      <vt:lpstr>Oil pricing exercise</vt:lpstr>
      <vt:lpstr>Results of exercise</vt:lpstr>
      <vt:lpstr>Debrief</vt:lpstr>
      <vt:lpstr>Debrief – goal setting</vt:lpstr>
      <vt:lpstr>Debrief – goal setting</vt:lpstr>
      <vt:lpstr>Debrief - inter-group relations</vt:lpstr>
      <vt:lpstr>Debrief – inter-group relations</vt:lpstr>
      <vt:lpstr>Debrief - inter-group relations</vt:lpstr>
      <vt:lpstr>Results after 12 rounds</vt:lpstr>
      <vt:lpstr>Debrief – intra-group dynamics</vt:lpstr>
      <vt:lpstr>Debrief</vt:lpstr>
      <vt:lpstr>Debrief – representatives</vt:lpstr>
      <vt:lpstr>Debrief - representatives</vt:lpstr>
      <vt:lpstr>Nothing is agreed until everything is agreed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Mediation intro </dc:title>
  <dc:creator>Martin Chovančík</dc:creator>
  <cp:lastModifiedBy>Martin Chovančík</cp:lastModifiedBy>
  <cp:revision>17</cp:revision>
  <dcterms:created xsi:type="dcterms:W3CDTF">2021-03-11T10:31:15Z</dcterms:created>
  <dcterms:modified xsi:type="dcterms:W3CDTF">2023-03-22T09:50:16Z</dcterms:modified>
</cp:coreProperties>
</file>