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31" r:id="rId3"/>
    <p:sldId id="534" r:id="rId4"/>
    <p:sldId id="533" r:id="rId5"/>
    <p:sldId id="535" r:id="rId6"/>
    <p:sldId id="537" r:id="rId7"/>
    <p:sldId id="540" r:id="rId8"/>
    <p:sldId id="539" r:id="rId9"/>
    <p:sldId id="541" r:id="rId10"/>
    <p:sldId id="542" r:id="rId11"/>
    <p:sldId id="543" r:id="rId12"/>
    <p:sldId id="538" r:id="rId13"/>
    <p:sldId id="544" r:id="rId14"/>
    <p:sldId id="545" r:id="rId15"/>
    <p:sldId id="547" r:id="rId16"/>
    <p:sldId id="548"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ED2F9-D829-425E-8287-F04DAE2D1BDD}" v="1261" dt="2021-05-06T14:24:32.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6046" autoAdjust="0"/>
  </p:normalViewPr>
  <p:slideViewPr>
    <p:cSldViewPr snapToGrid="0">
      <p:cViewPr varScale="1">
        <p:scale>
          <a:sx n="103" d="100"/>
          <a:sy n="103" d="100"/>
        </p:scale>
        <p:origin x="5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Chovančík" userId="4952bc1d-ff08-4933-8f82-d30ef8d8602b" providerId="ADAL" clId="{CC3ED2F9-D829-425E-8287-F04DAE2D1BDD}"/>
    <pc:docChg chg="undo custSel addSld delSld modSld sldOrd">
      <pc:chgData name="Martin Chovančík" userId="4952bc1d-ff08-4933-8f82-d30ef8d8602b" providerId="ADAL" clId="{CC3ED2F9-D829-425E-8287-F04DAE2D1BDD}" dt="2021-05-06T14:24:32.981" v="11619"/>
      <pc:docMkLst>
        <pc:docMk/>
      </pc:docMkLst>
      <pc:sldChg chg="modSp mod">
        <pc:chgData name="Martin Chovančík" userId="4952bc1d-ff08-4933-8f82-d30ef8d8602b" providerId="ADAL" clId="{CC3ED2F9-D829-425E-8287-F04DAE2D1BDD}" dt="2021-05-06T11:27:28.181" v="10656" actId="20577"/>
        <pc:sldMkLst>
          <pc:docMk/>
          <pc:sldMk cId="3750391280" sldId="256"/>
        </pc:sldMkLst>
        <pc:spChg chg="mod">
          <ac:chgData name="Martin Chovančík" userId="4952bc1d-ff08-4933-8f82-d30ef8d8602b" providerId="ADAL" clId="{CC3ED2F9-D829-425E-8287-F04DAE2D1BDD}" dt="2021-05-06T11:27:28.181" v="10656" actId="20577"/>
          <ac:spMkLst>
            <pc:docMk/>
            <pc:sldMk cId="3750391280" sldId="256"/>
            <ac:spMk id="2" creationId="{4ACCCA6A-D588-4AE8-8345-BE2E06F1DE43}"/>
          </ac:spMkLst>
        </pc:spChg>
      </pc:sldChg>
      <pc:sldChg chg="del">
        <pc:chgData name="Martin Chovančík" userId="4952bc1d-ff08-4933-8f82-d30ef8d8602b" providerId="ADAL" clId="{CC3ED2F9-D829-425E-8287-F04DAE2D1BDD}" dt="2021-04-28T10:54:54.046" v="18" actId="47"/>
        <pc:sldMkLst>
          <pc:docMk/>
          <pc:sldMk cId="2149042798" sldId="509"/>
        </pc:sldMkLst>
      </pc:sldChg>
      <pc:sldChg chg="del">
        <pc:chgData name="Martin Chovančík" userId="4952bc1d-ff08-4933-8f82-d30ef8d8602b" providerId="ADAL" clId="{CC3ED2F9-D829-425E-8287-F04DAE2D1BDD}" dt="2021-04-28T10:54:54.046" v="18" actId="47"/>
        <pc:sldMkLst>
          <pc:docMk/>
          <pc:sldMk cId="3626410815" sldId="518"/>
        </pc:sldMkLst>
      </pc:sldChg>
      <pc:sldChg chg="delSp modSp mod ord">
        <pc:chgData name="Martin Chovančík" userId="4952bc1d-ff08-4933-8f82-d30ef8d8602b" providerId="ADAL" clId="{CC3ED2F9-D829-425E-8287-F04DAE2D1BDD}" dt="2021-05-06T11:27:14.293" v="10637" actId="27636"/>
        <pc:sldMkLst>
          <pc:docMk/>
          <pc:sldMk cId="592967153" sldId="531"/>
        </pc:sldMkLst>
        <pc:spChg chg="mod">
          <ac:chgData name="Martin Chovančík" userId="4952bc1d-ff08-4933-8f82-d30ef8d8602b" providerId="ADAL" clId="{CC3ED2F9-D829-425E-8287-F04DAE2D1BDD}" dt="2021-05-06T11:27:14.293" v="10637" actId="27636"/>
          <ac:spMkLst>
            <pc:docMk/>
            <pc:sldMk cId="592967153" sldId="531"/>
            <ac:spMk id="3" creationId="{DB638E24-2A3B-4FD7-A384-7F849FD8EDF1}"/>
          </ac:spMkLst>
        </pc:spChg>
        <pc:picChg chg="del">
          <ac:chgData name="Martin Chovančík" userId="4952bc1d-ff08-4933-8f82-d30ef8d8602b" providerId="ADAL" clId="{CC3ED2F9-D829-425E-8287-F04DAE2D1BDD}" dt="2021-05-06T08:26:51.001" v="1288" actId="478"/>
          <ac:picMkLst>
            <pc:docMk/>
            <pc:sldMk cId="592967153" sldId="531"/>
            <ac:picMk id="7" creationId="{BC29F94A-79DE-434A-B815-CB874651BCC1}"/>
          </ac:picMkLst>
        </pc:picChg>
      </pc:sldChg>
      <pc:sldChg chg="del">
        <pc:chgData name="Martin Chovančík" userId="4952bc1d-ff08-4933-8f82-d30ef8d8602b" providerId="ADAL" clId="{CC3ED2F9-D829-425E-8287-F04DAE2D1BDD}" dt="2021-04-28T10:54:54.046" v="18" actId="47"/>
        <pc:sldMkLst>
          <pc:docMk/>
          <pc:sldMk cId="1153729305" sldId="532"/>
        </pc:sldMkLst>
      </pc:sldChg>
      <pc:sldChg chg="new del">
        <pc:chgData name="Martin Chovančík" userId="4952bc1d-ff08-4933-8f82-d30ef8d8602b" providerId="ADAL" clId="{CC3ED2F9-D829-425E-8287-F04DAE2D1BDD}" dt="2021-05-06T11:10:16.162" v="9583" actId="47"/>
        <pc:sldMkLst>
          <pc:docMk/>
          <pc:sldMk cId="3907832962" sldId="532"/>
        </pc:sldMkLst>
      </pc:sldChg>
      <pc:sldChg chg="modSp add mod ord">
        <pc:chgData name="Martin Chovančík" userId="4952bc1d-ff08-4933-8f82-d30ef8d8602b" providerId="ADAL" clId="{CC3ED2F9-D829-425E-8287-F04DAE2D1BDD}" dt="2021-05-06T11:29:44.778" v="10917" actId="115"/>
        <pc:sldMkLst>
          <pc:docMk/>
          <pc:sldMk cId="676562514" sldId="533"/>
        </pc:sldMkLst>
        <pc:spChg chg="mod">
          <ac:chgData name="Martin Chovančík" userId="4952bc1d-ff08-4933-8f82-d30ef8d8602b" providerId="ADAL" clId="{CC3ED2F9-D829-425E-8287-F04DAE2D1BDD}" dt="2021-05-06T07:23:20.125" v="579" actId="404"/>
          <ac:spMkLst>
            <pc:docMk/>
            <pc:sldMk cId="676562514" sldId="533"/>
            <ac:spMk id="2" creationId="{27DE5B29-FFF6-416A-B63D-EE5CA8C13784}"/>
          </ac:spMkLst>
        </pc:spChg>
        <pc:spChg chg="mod">
          <ac:chgData name="Martin Chovančík" userId="4952bc1d-ff08-4933-8f82-d30ef8d8602b" providerId="ADAL" clId="{CC3ED2F9-D829-425E-8287-F04DAE2D1BDD}" dt="2021-05-06T11:29:44.778" v="10917" actId="115"/>
          <ac:spMkLst>
            <pc:docMk/>
            <pc:sldMk cId="676562514" sldId="533"/>
            <ac:spMk id="3" creationId="{DB638E24-2A3B-4FD7-A384-7F849FD8EDF1}"/>
          </ac:spMkLst>
        </pc:spChg>
        <pc:picChg chg="mod">
          <ac:chgData name="Martin Chovančík" userId="4952bc1d-ff08-4933-8f82-d30ef8d8602b" providerId="ADAL" clId="{CC3ED2F9-D829-425E-8287-F04DAE2D1BDD}" dt="2021-05-06T06:47:56.016" v="324" actId="1076"/>
          <ac:picMkLst>
            <pc:docMk/>
            <pc:sldMk cId="676562514" sldId="533"/>
            <ac:picMk id="7" creationId="{BC29F94A-79DE-434A-B815-CB874651BCC1}"/>
          </ac:picMkLst>
        </pc:picChg>
      </pc:sldChg>
      <pc:sldChg chg="del">
        <pc:chgData name="Martin Chovančík" userId="4952bc1d-ff08-4933-8f82-d30ef8d8602b" providerId="ADAL" clId="{CC3ED2F9-D829-425E-8287-F04DAE2D1BDD}" dt="2021-04-28T10:54:54.046" v="18" actId="47"/>
        <pc:sldMkLst>
          <pc:docMk/>
          <pc:sldMk cId="2295987310" sldId="533"/>
        </pc:sldMkLst>
      </pc:sldChg>
      <pc:sldChg chg="delSp modSp add mod ord">
        <pc:chgData name="Martin Chovančík" userId="4952bc1d-ff08-4933-8f82-d30ef8d8602b" providerId="ADAL" clId="{CC3ED2F9-D829-425E-8287-F04DAE2D1BDD}" dt="2021-05-06T11:28:41.685" v="10821" actId="20577"/>
        <pc:sldMkLst>
          <pc:docMk/>
          <pc:sldMk cId="547118384" sldId="534"/>
        </pc:sldMkLst>
        <pc:spChg chg="mod">
          <ac:chgData name="Martin Chovančík" userId="4952bc1d-ff08-4933-8f82-d30ef8d8602b" providerId="ADAL" clId="{CC3ED2F9-D829-425E-8287-F04DAE2D1BDD}" dt="2021-05-06T11:28:41.685" v="10821" actId="20577"/>
          <ac:spMkLst>
            <pc:docMk/>
            <pc:sldMk cId="547118384" sldId="534"/>
            <ac:spMk id="3" creationId="{DB638E24-2A3B-4FD7-A384-7F849FD8EDF1}"/>
          </ac:spMkLst>
        </pc:spChg>
        <pc:picChg chg="del">
          <ac:chgData name="Martin Chovančík" userId="4952bc1d-ff08-4933-8f82-d30ef8d8602b" providerId="ADAL" clId="{CC3ED2F9-D829-425E-8287-F04DAE2D1BDD}" dt="2021-05-06T06:50:32.204" v="329" actId="478"/>
          <ac:picMkLst>
            <pc:docMk/>
            <pc:sldMk cId="547118384" sldId="534"/>
            <ac:picMk id="7" creationId="{BC29F94A-79DE-434A-B815-CB874651BCC1}"/>
          </ac:picMkLst>
        </pc:picChg>
      </pc:sldChg>
      <pc:sldChg chg="del">
        <pc:chgData name="Martin Chovančík" userId="4952bc1d-ff08-4933-8f82-d30ef8d8602b" providerId="ADAL" clId="{CC3ED2F9-D829-425E-8287-F04DAE2D1BDD}" dt="2021-04-28T10:54:54.046" v="18" actId="47"/>
        <pc:sldMkLst>
          <pc:docMk/>
          <pc:sldMk cId="4004455310" sldId="534"/>
        </pc:sldMkLst>
      </pc:sldChg>
      <pc:sldChg chg="del">
        <pc:chgData name="Martin Chovančík" userId="4952bc1d-ff08-4933-8f82-d30ef8d8602b" providerId="ADAL" clId="{CC3ED2F9-D829-425E-8287-F04DAE2D1BDD}" dt="2021-04-28T10:54:54.046" v="18" actId="47"/>
        <pc:sldMkLst>
          <pc:docMk/>
          <pc:sldMk cId="662687209" sldId="535"/>
        </pc:sldMkLst>
      </pc:sldChg>
      <pc:sldChg chg="modSp add mod">
        <pc:chgData name="Martin Chovančík" userId="4952bc1d-ff08-4933-8f82-d30ef8d8602b" providerId="ADAL" clId="{CC3ED2F9-D829-425E-8287-F04DAE2D1BDD}" dt="2021-05-06T11:30:35.772" v="10998" actId="20577"/>
        <pc:sldMkLst>
          <pc:docMk/>
          <pc:sldMk cId="3061950029" sldId="535"/>
        </pc:sldMkLst>
        <pc:spChg chg="mod">
          <ac:chgData name="Martin Chovančík" userId="4952bc1d-ff08-4933-8f82-d30ef8d8602b" providerId="ADAL" clId="{CC3ED2F9-D829-425E-8287-F04DAE2D1BDD}" dt="2021-05-06T07:22:49.909" v="567" actId="404"/>
          <ac:spMkLst>
            <pc:docMk/>
            <pc:sldMk cId="3061950029" sldId="535"/>
            <ac:spMk id="2" creationId="{27DE5B29-FFF6-416A-B63D-EE5CA8C13784}"/>
          </ac:spMkLst>
        </pc:spChg>
        <pc:spChg chg="mod">
          <ac:chgData name="Martin Chovančík" userId="4952bc1d-ff08-4933-8f82-d30ef8d8602b" providerId="ADAL" clId="{CC3ED2F9-D829-425E-8287-F04DAE2D1BDD}" dt="2021-05-06T11:30:35.772" v="10998" actId="20577"/>
          <ac:spMkLst>
            <pc:docMk/>
            <pc:sldMk cId="3061950029" sldId="535"/>
            <ac:spMk id="3" creationId="{DB638E24-2A3B-4FD7-A384-7F849FD8EDF1}"/>
          </ac:spMkLst>
        </pc:spChg>
      </pc:sldChg>
      <pc:sldChg chg="del">
        <pc:chgData name="Martin Chovančík" userId="4952bc1d-ff08-4933-8f82-d30ef8d8602b" providerId="ADAL" clId="{CC3ED2F9-D829-425E-8287-F04DAE2D1BDD}" dt="2021-04-28T10:54:54.046" v="18" actId="47"/>
        <pc:sldMkLst>
          <pc:docMk/>
          <pc:sldMk cId="1267256058" sldId="536"/>
        </pc:sldMkLst>
      </pc:sldChg>
      <pc:sldChg chg="modSp add del mod">
        <pc:chgData name="Martin Chovančík" userId="4952bc1d-ff08-4933-8f82-d30ef8d8602b" providerId="ADAL" clId="{CC3ED2F9-D829-425E-8287-F04DAE2D1BDD}" dt="2021-05-06T07:24:11.069" v="588" actId="47"/>
        <pc:sldMkLst>
          <pc:docMk/>
          <pc:sldMk cId="2246840534" sldId="536"/>
        </pc:sldMkLst>
        <pc:spChg chg="mod">
          <ac:chgData name="Martin Chovančík" userId="4952bc1d-ff08-4933-8f82-d30ef8d8602b" providerId="ADAL" clId="{CC3ED2F9-D829-425E-8287-F04DAE2D1BDD}" dt="2021-05-06T07:22:30.672" v="563" actId="27636"/>
          <ac:spMkLst>
            <pc:docMk/>
            <pc:sldMk cId="2246840534" sldId="536"/>
            <ac:spMk id="3" creationId="{DB638E24-2A3B-4FD7-A384-7F849FD8EDF1}"/>
          </ac:spMkLst>
        </pc:spChg>
      </pc:sldChg>
      <pc:sldChg chg="del">
        <pc:chgData name="Martin Chovančík" userId="4952bc1d-ff08-4933-8f82-d30ef8d8602b" providerId="ADAL" clId="{CC3ED2F9-D829-425E-8287-F04DAE2D1BDD}" dt="2021-04-28T10:54:54.046" v="18" actId="47"/>
        <pc:sldMkLst>
          <pc:docMk/>
          <pc:sldMk cId="1031706798" sldId="537"/>
        </pc:sldMkLst>
      </pc:sldChg>
      <pc:sldChg chg="modSp add del mod">
        <pc:chgData name="Martin Chovančík" userId="4952bc1d-ff08-4933-8f82-d30ef8d8602b" providerId="ADAL" clId="{CC3ED2F9-D829-425E-8287-F04DAE2D1BDD}" dt="2021-05-06T11:31:37.684" v="11080" actId="13926"/>
        <pc:sldMkLst>
          <pc:docMk/>
          <pc:sldMk cId="3889706909" sldId="537"/>
        </pc:sldMkLst>
        <pc:spChg chg="mod">
          <ac:chgData name="Martin Chovančík" userId="4952bc1d-ff08-4933-8f82-d30ef8d8602b" providerId="ADAL" clId="{CC3ED2F9-D829-425E-8287-F04DAE2D1BDD}" dt="2021-05-06T07:24:25.014" v="590"/>
          <ac:spMkLst>
            <pc:docMk/>
            <pc:sldMk cId="3889706909" sldId="537"/>
            <ac:spMk id="2" creationId="{27DE5B29-FFF6-416A-B63D-EE5CA8C13784}"/>
          </ac:spMkLst>
        </pc:spChg>
        <pc:spChg chg="mod">
          <ac:chgData name="Martin Chovančík" userId="4952bc1d-ff08-4933-8f82-d30ef8d8602b" providerId="ADAL" clId="{CC3ED2F9-D829-425E-8287-F04DAE2D1BDD}" dt="2021-05-06T11:31:37.684" v="11080" actId="13926"/>
          <ac:spMkLst>
            <pc:docMk/>
            <pc:sldMk cId="3889706909" sldId="537"/>
            <ac:spMk id="3" creationId="{DB638E24-2A3B-4FD7-A384-7F849FD8EDF1}"/>
          </ac:spMkLst>
        </pc:spChg>
      </pc:sldChg>
      <pc:sldChg chg="modSp add mod">
        <pc:chgData name="Martin Chovančík" userId="4952bc1d-ff08-4933-8f82-d30ef8d8602b" providerId="ADAL" clId="{CC3ED2F9-D829-425E-8287-F04DAE2D1BDD}" dt="2021-05-06T11:42:07.873" v="11392" actId="115"/>
        <pc:sldMkLst>
          <pc:docMk/>
          <pc:sldMk cId="80098155" sldId="538"/>
        </pc:sldMkLst>
        <pc:spChg chg="mod">
          <ac:chgData name="Martin Chovančík" userId="4952bc1d-ff08-4933-8f82-d30ef8d8602b" providerId="ADAL" clId="{CC3ED2F9-D829-425E-8287-F04DAE2D1BDD}" dt="2021-05-06T08:09:07.029" v="1115" actId="404"/>
          <ac:spMkLst>
            <pc:docMk/>
            <pc:sldMk cId="80098155" sldId="538"/>
            <ac:spMk id="2" creationId="{27DE5B29-FFF6-416A-B63D-EE5CA8C13784}"/>
          </ac:spMkLst>
        </pc:spChg>
        <pc:spChg chg="mod">
          <ac:chgData name="Martin Chovančík" userId="4952bc1d-ff08-4933-8f82-d30ef8d8602b" providerId="ADAL" clId="{CC3ED2F9-D829-425E-8287-F04DAE2D1BDD}" dt="2021-05-06T11:42:07.873" v="11392" actId="115"/>
          <ac:spMkLst>
            <pc:docMk/>
            <pc:sldMk cId="80098155" sldId="538"/>
            <ac:spMk id="3" creationId="{DB638E24-2A3B-4FD7-A384-7F849FD8EDF1}"/>
          </ac:spMkLst>
        </pc:spChg>
        <pc:picChg chg="mod">
          <ac:chgData name="Martin Chovančík" userId="4952bc1d-ff08-4933-8f82-d30ef8d8602b" providerId="ADAL" clId="{CC3ED2F9-D829-425E-8287-F04DAE2D1BDD}" dt="2021-05-06T08:09:09.783" v="1116" actId="1076"/>
          <ac:picMkLst>
            <pc:docMk/>
            <pc:sldMk cId="80098155" sldId="538"/>
            <ac:picMk id="7" creationId="{BC29F94A-79DE-434A-B815-CB874651BCC1}"/>
          </ac:picMkLst>
        </pc:picChg>
      </pc:sldChg>
      <pc:sldChg chg="del">
        <pc:chgData name="Martin Chovančík" userId="4952bc1d-ff08-4933-8f82-d30ef8d8602b" providerId="ADAL" clId="{CC3ED2F9-D829-425E-8287-F04DAE2D1BDD}" dt="2021-04-28T10:54:54.046" v="18" actId="47"/>
        <pc:sldMkLst>
          <pc:docMk/>
          <pc:sldMk cId="3869451543" sldId="538"/>
        </pc:sldMkLst>
      </pc:sldChg>
      <pc:sldChg chg="modSp add mod">
        <pc:chgData name="Martin Chovančík" userId="4952bc1d-ff08-4933-8f82-d30ef8d8602b" providerId="ADAL" clId="{CC3ED2F9-D829-425E-8287-F04DAE2D1BDD}" dt="2021-05-06T11:37:40.821" v="11114" actId="6549"/>
        <pc:sldMkLst>
          <pc:docMk/>
          <pc:sldMk cId="1787308582" sldId="539"/>
        </pc:sldMkLst>
        <pc:spChg chg="mod">
          <ac:chgData name="Martin Chovančík" userId="4952bc1d-ff08-4933-8f82-d30ef8d8602b" providerId="ADAL" clId="{CC3ED2F9-D829-425E-8287-F04DAE2D1BDD}" dt="2021-05-06T11:33:27.673" v="11112" actId="6549"/>
          <ac:spMkLst>
            <pc:docMk/>
            <pc:sldMk cId="1787308582" sldId="539"/>
            <ac:spMk id="2" creationId="{27DE5B29-FFF6-416A-B63D-EE5CA8C13784}"/>
          </ac:spMkLst>
        </pc:spChg>
        <pc:spChg chg="mod">
          <ac:chgData name="Martin Chovančík" userId="4952bc1d-ff08-4933-8f82-d30ef8d8602b" providerId="ADAL" clId="{CC3ED2F9-D829-425E-8287-F04DAE2D1BDD}" dt="2021-05-06T11:37:40.821" v="11114" actId="6549"/>
          <ac:spMkLst>
            <pc:docMk/>
            <pc:sldMk cId="1787308582" sldId="539"/>
            <ac:spMk id="3" creationId="{DB638E24-2A3B-4FD7-A384-7F849FD8EDF1}"/>
          </ac:spMkLst>
        </pc:spChg>
      </pc:sldChg>
      <pc:sldChg chg="del">
        <pc:chgData name="Martin Chovančík" userId="4952bc1d-ff08-4933-8f82-d30ef8d8602b" providerId="ADAL" clId="{CC3ED2F9-D829-425E-8287-F04DAE2D1BDD}" dt="2021-04-28T10:54:54.046" v="18" actId="47"/>
        <pc:sldMkLst>
          <pc:docMk/>
          <pc:sldMk cId="4090895196" sldId="539"/>
        </pc:sldMkLst>
      </pc:sldChg>
      <pc:sldChg chg="modSp add mod">
        <pc:chgData name="Martin Chovančík" userId="4952bc1d-ff08-4933-8f82-d30ef8d8602b" providerId="ADAL" clId="{CC3ED2F9-D829-425E-8287-F04DAE2D1BDD}" dt="2021-05-06T11:32:06.901" v="11097" actId="115"/>
        <pc:sldMkLst>
          <pc:docMk/>
          <pc:sldMk cId="1151906959" sldId="540"/>
        </pc:sldMkLst>
        <pc:spChg chg="mod">
          <ac:chgData name="Martin Chovančík" userId="4952bc1d-ff08-4933-8f82-d30ef8d8602b" providerId="ADAL" clId="{CC3ED2F9-D829-425E-8287-F04DAE2D1BDD}" dt="2021-05-06T07:44:50.623" v="690"/>
          <ac:spMkLst>
            <pc:docMk/>
            <pc:sldMk cId="1151906959" sldId="540"/>
            <ac:spMk id="2" creationId="{27DE5B29-FFF6-416A-B63D-EE5CA8C13784}"/>
          </ac:spMkLst>
        </pc:spChg>
        <pc:spChg chg="mod">
          <ac:chgData name="Martin Chovančík" userId="4952bc1d-ff08-4933-8f82-d30ef8d8602b" providerId="ADAL" clId="{CC3ED2F9-D829-425E-8287-F04DAE2D1BDD}" dt="2021-05-06T11:32:06.901" v="11097" actId="115"/>
          <ac:spMkLst>
            <pc:docMk/>
            <pc:sldMk cId="1151906959" sldId="540"/>
            <ac:spMk id="3" creationId="{DB638E24-2A3B-4FD7-A384-7F849FD8EDF1}"/>
          </ac:spMkLst>
        </pc:spChg>
      </pc:sldChg>
      <pc:sldChg chg="del">
        <pc:chgData name="Martin Chovančík" userId="4952bc1d-ff08-4933-8f82-d30ef8d8602b" providerId="ADAL" clId="{CC3ED2F9-D829-425E-8287-F04DAE2D1BDD}" dt="2021-04-28T10:54:54.046" v="18" actId="47"/>
        <pc:sldMkLst>
          <pc:docMk/>
          <pc:sldMk cId="3375113735" sldId="540"/>
        </pc:sldMkLst>
      </pc:sldChg>
      <pc:sldChg chg="del">
        <pc:chgData name="Martin Chovančík" userId="4952bc1d-ff08-4933-8f82-d30ef8d8602b" providerId="ADAL" clId="{CC3ED2F9-D829-425E-8287-F04DAE2D1BDD}" dt="2021-04-28T10:54:54.046" v="18" actId="47"/>
        <pc:sldMkLst>
          <pc:docMk/>
          <pc:sldMk cId="2256027200" sldId="541"/>
        </pc:sldMkLst>
      </pc:sldChg>
      <pc:sldChg chg="modSp add mod">
        <pc:chgData name="Martin Chovančík" userId="4952bc1d-ff08-4933-8f82-d30ef8d8602b" providerId="ADAL" clId="{CC3ED2F9-D829-425E-8287-F04DAE2D1BDD}" dt="2021-05-06T11:38:39.013" v="11233" actId="20577"/>
        <pc:sldMkLst>
          <pc:docMk/>
          <pc:sldMk cId="3014985065" sldId="541"/>
        </pc:sldMkLst>
        <pc:spChg chg="mod">
          <ac:chgData name="Martin Chovančík" userId="4952bc1d-ff08-4933-8f82-d30ef8d8602b" providerId="ADAL" clId="{CC3ED2F9-D829-425E-8287-F04DAE2D1BDD}" dt="2021-05-06T07:53:38.302" v="1015"/>
          <ac:spMkLst>
            <pc:docMk/>
            <pc:sldMk cId="3014985065" sldId="541"/>
            <ac:spMk id="2" creationId="{27DE5B29-FFF6-416A-B63D-EE5CA8C13784}"/>
          </ac:spMkLst>
        </pc:spChg>
        <pc:spChg chg="mod">
          <ac:chgData name="Martin Chovančík" userId="4952bc1d-ff08-4933-8f82-d30ef8d8602b" providerId="ADAL" clId="{CC3ED2F9-D829-425E-8287-F04DAE2D1BDD}" dt="2021-05-06T11:38:39.013" v="11233" actId="20577"/>
          <ac:spMkLst>
            <pc:docMk/>
            <pc:sldMk cId="3014985065" sldId="541"/>
            <ac:spMk id="3" creationId="{DB638E24-2A3B-4FD7-A384-7F849FD8EDF1}"/>
          </ac:spMkLst>
        </pc:spChg>
      </pc:sldChg>
      <pc:sldChg chg="modSp add mod">
        <pc:chgData name="Martin Chovančík" userId="4952bc1d-ff08-4933-8f82-d30ef8d8602b" providerId="ADAL" clId="{CC3ED2F9-D829-425E-8287-F04DAE2D1BDD}" dt="2021-05-06T11:39:31.069" v="11328" actId="6549"/>
        <pc:sldMkLst>
          <pc:docMk/>
          <pc:sldMk cId="572095850" sldId="542"/>
        </pc:sldMkLst>
        <pc:spChg chg="mod">
          <ac:chgData name="Martin Chovančík" userId="4952bc1d-ff08-4933-8f82-d30ef8d8602b" providerId="ADAL" clId="{CC3ED2F9-D829-425E-8287-F04DAE2D1BDD}" dt="2021-05-06T07:58:07.525" v="1045"/>
          <ac:spMkLst>
            <pc:docMk/>
            <pc:sldMk cId="572095850" sldId="542"/>
            <ac:spMk id="2" creationId="{27DE5B29-FFF6-416A-B63D-EE5CA8C13784}"/>
          </ac:spMkLst>
        </pc:spChg>
        <pc:spChg chg="mod">
          <ac:chgData name="Martin Chovančík" userId="4952bc1d-ff08-4933-8f82-d30ef8d8602b" providerId="ADAL" clId="{CC3ED2F9-D829-425E-8287-F04DAE2D1BDD}" dt="2021-05-06T11:39:31.069" v="11328" actId="6549"/>
          <ac:spMkLst>
            <pc:docMk/>
            <pc:sldMk cId="572095850" sldId="542"/>
            <ac:spMk id="3" creationId="{DB638E24-2A3B-4FD7-A384-7F849FD8EDF1}"/>
          </ac:spMkLst>
        </pc:spChg>
      </pc:sldChg>
      <pc:sldChg chg="del">
        <pc:chgData name="Martin Chovančík" userId="4952bc1d-ff08-4933-8f82-d30ef8d8602b" providerId="ADAL" clId="{CC3ED2F9-D829-425E-8287-F04DAE2D1BDD}" dt="2021-04-28T10:54:54.046" v="18" actId="47"/>
        <pc:sldMkLst>
          <pc:docMk/>
          <pc:sldMk cId="1938353251" sldId="542"/>
        </pc:sldMkLst>
      </pc:sldChg>
      <pc:sldChg chg="modSp add mod">
        <pc:chgData name="Martin Chovančík" userId="4952bc1d-ff08-4933-8f82-d30ef8d8602b" providerId="ADAL" clId="{CC3ED2F9-D829-425E-8287-F04DAE2D1BDD}" dt="2021-05-06T11:41:48.820" v="11384" actId="20577"/>
        <pc:sldMkLst>
          <pc:docMk/>
          <pc:sldMk cId="4096211219" sldId="543"/>
        </pc:sldMkLst>
        <pc:spChg chg="mod">
          <ac:chgData name="Martin Chovančík" userId="4952bc1d-ff08-4933-8f82-d30ef8d8602b" providerId="ADAL" clId="{CC3ED2F9-D829-425E-8287-F04DAE2D1BDD}" dt="2021-05-06T08:04:23.998" v="1084"/>
          <ac:spMkLst>
            <pc:docMk/>
            <pc:sldMk cId="4096211219" sldId="543"/>
            <ac:spMk id="2" creationId="{27DE5B29-FFF6-416A-B63D-EE5CA8C13784}"/>
          </ac:spMkLst>
        </pc:spChg>
        <pc:spChg chg="mod">
          <ac:chgData name="Martin Chovančík" userId="4952bc1d-ff08-4933-8f82-d30ef8d8602b" providerId="ADAL" clId="{CC3ED2F9-D829-425E-8287-F04DAE2D1BDD}" dt="2021-05-06T11:41:48.820" v="11384" actId="20577"/>
          <ac:spMkLst>
            <pc:docMk/>
            <pc:sldMk cId="4096211219" sldId="543"/>
            <ac:spMk id="3" creationId="{DB638E24-2A3B-4FD7-A384-7F849FD8EDF1}"/>
          </ac:spMkLst>
        </pc:spChg>
      </pc:sldChg>
      <pc:sldChg chg="modSp add mod">
        <pc:chgData name="Martin Chovančík" userId="4952bc1d-ff08-4933-8f82-d30ef8d8602b" providerId="ADAL" clId="{CC3ED2F9-D829-425E-8287-F04DAE2D1BDD}" dt="2021-05-06T08:19:27.438" v="1255" actId="113"/>
        <pc:sldMkLst>
          <pc:docMk/>
          <pc:sldMk cId="4006389036" sldId="544"/>
        </pc:sldMkLst>
        <pc:spChg chg="mod">
          <ac:chgData name="Martin Chovančík" userId="4952bc1d-ff08-4933-8f82-d30ef8d8602b" providerId="ADAL" clId="{CC3ED2F9-D829-425E-8287-F04DAE2D1BDD}" dt="2021-05-06T08:15:56.306" v="1234"/>
          <ac:spMkLst>
            <pc:docMk/>
            <pc:sldMk cId="4006389036" sldId="544"/>
            <ac:spMk id="2" creationId="{27DE5B29-FFF6-416A-B63D-EE5CA8C13784}"/>
          </ac:spMkLst>
        </pc:spChg>
        <pc:spChg chg="mod">
          <ac:chgData name="Martin Chovančík" userId="4952bc1d-ff08-4933-8f82-d30ef8d8602b" providerId="ADAL" clId="{CC3ED2F9-D829-425E-8287-F04DAE2D1BDD}" dt="2021-05-06T08:19:27.438" v="1255" actId="113"/>
          <ac:spMkLst>
            <pc:docMk/>
            <pc:sldMk cId="4006389036" sldId="544"/>
            <ac:spMk id="3" creationId="{DB638E24-2A3B-4FD7-A384-7F849FD8EDF1}"/>
          </ac:spMkLst>
        </pc:spChg>
      </pc:sldChg>
      <pc:sldChg chg="modSp add mod">
        <pc:chgData name="Martin Chovančík" userId="4952bc1d-ff08-4933-8f82-d30ef8d8602b" providerId="ADAL" clId="{CC3ED2F9-D829-425E-8287-F04DAE2D1BDD}" dt="2021-05-06T11:46:04.200" v="11579" actId="20577"/>
        <pc:sldMkLst>
          <pc:docMk/>
          <pc:sldMk cId="355022543" sldId="545"/>
        </pc:sldMkLst>
        <pc:spChg chg="mod">
          <ac:chgData name="Martin Chovančík" userId="4952bc1d-ff08-4933-8f82-d30ef8d8602b" providerId="ADAL" clId="{CC3ED2F9-D829-425E-8287-F04DAE2D1BDD}" dt="2021-05-06T08:21:25.710" v="1262"/>
          <ac:spMkLst>
            <pc:docMk/>
            <pc:sldMk cId="355022543" sldId="545"/>
            <ac:spMk id="2" creationId="{27DE5B29-FFF6-416A-B63D-EE5CA8C13784}"/>
          </ac:spMkLst>
        </pc:spChg>
        <pc:spChg chg="mod">
          <ac:chgData name="Martin Chovančík" userId="4952bc1d-ff08-4933-8f82-d30ef8d8602b" providerId="ADAL" clId="{CC3ED2F9-D829-425E-8287-F04DAE2D1BDD}" dt="2021-05-06T11:46:04.200" v="11579" actId="20577"/>
          <ac:spMkLst>
            <pc:docMk/>
            <pc:sldMk cId="355022543" sldId="545"/>
            <ac:spMk id="3" creationId="{DB638E24-2A3B-4FD7-A384-7F849FD8EDF1}"/>
          </ac:spMkLst>
        </pc:spChg>
      </pc:sldChg>
      <pc:sldChg chg="delSp modSp add del mod delDesignElem">
        <pc:chgData name="Martin Chovančík" userId="4952bc1d-ff08-4933-8f82-d30ef8d8602b" providerId="ADAL" clId="{CC3ED2F9-D829-425E-8287-F04DAE2D1BDD}" dt="2021-05-06T08:31:12.984" v="1314" actId="47"/>
        <pc:sldMkLst>
          <pc:docMk/>
          <pc:sldMk cId="4053729110" sldId="546"/>
        </pc:sldMkLst>
        <pc:spChg chg="mod">
          <ac:chgData name="Martin Chovančík" userId="4952bc1d-ff08-4933-8f82-d30ef8d8602b" providerId="ADAL" clId="{CC3ED2F9-D829-425E-8287-F04DAE2D1BDD}" dt="2021-05-06T08:31:09.417" v="1313"/>
          <ac:spMkLst>
            <pc:docMk/>
            <pc:sldMk cId="4053729110" sldId="546"/>
            <ac:spMk id="2" creationId="{27DE5B29-FFF6-416A-B63D-EE5CA8C13784}"/>
          </ac:spMkLst>
        </pc:spChg>
        <pc:spChg chg="mod">
          <ac:chgData name="Martin Chovančík" userId="4952bc1d-ff08-4933-8f82-d30ef8d8602b" providerId="ADAL" clId="{CC3ED2F9-D829-425E-8287-F04DAE2D1BDD}" dt="2021-05-06T08:31:09.417" v="1313"/>
          <ac:spMkLst>
            <pc:docMk/>
            <pc:sldMk cId="4053729110" sldId="546"/>
            <ac:spMk id="3" creationId="{DB638E24-2A3B-4FD7-A384-7F849FD8EDF1}"/>
          </ac:spMkLst>
        </pc:spChg>
        <pc:spChg chg="del">
          <ac:chgData name="Martin Chovančík" userId="4952bc1d-ff08-4933-8f82-d30ef8d8602b" providerId="ADAL" clId="{CC3ED2F9-D829-425E-8287-F04DAE2D1BDD}" dt="2021-05-06T08:31:09.417" v="1313"/>
          <ac:spMkLst>
            <pc:docMk/>
            <pc:sldMk cId="4053729110" sldId="546"/>
            <ac:spMk id="9" creationId="{7CB4857B-ED7C-444D-9F04-2F885114A1C2}"/>
          </ac:spMkLst>
        </pc:spChg>
        <pc:spChg chg="del">
          <ac:chgData name="Martin Chovančík" userId="4952bc1d-ff08-4933-8f82-d30ef8d8602b" providerId="ADAL" clId="{CC3ED2F9-D829-425E-8287-F04DAE2D1BDD}" dt="2021-05-06T08:31:09.417" v="1313"/>
          <ac:spMkLst>
            <pc:docMk/>
            <pc:sldMk cId="4053729110" sldId="546"/>
            <ac:spMk id="14" creationId="{D18046FB-44EA-4FD8-A585-EA09A319B2D0}"/>
          </ac:spMkLst>
        </pc:spChg>
        <pc:spChg chg="del">
          <ac:chgData name="Martin Chovančík" userId="4952bc1d-ff08-4933-8f82-d30ef8d8602b" providerId="ADAL" clId="{CC3ED2F9-D829-425E-8287-F04DAE2D1BDD}" dt="2021-05-06T08:31:09.417" v="1313"/>
          <ac:spMkLst>
            <pc:docMk/>
            <pc:sldMk cId="4053729110" sldId="546"/>
            <ac:spMk id="16" creationId="{479F5F2B-8B58-4140-AE6A-51F6C67B18D9}"/>
          </ac:spMkLst>
        </pc:spChg>
        <pc:picChg chg="del">
          <ac:chgData name="Martin Chovančík" userId="4952bc1d-ff08-4933-8f82-d30ef8d8602b" providerId="ADAL" clId="{CC3ED2F9-D829-425E-8287-F04DAE2D1BDD}" dt="2021-05-06T08:26:48.698" v="1287" actId="478"/>
          <ac:picMkLst>
            <pc:docMk/>
            <pc:sldMk cId="4053729110" sldId="546"/>
            <ac:picMk id="7" creationId="{BC29F94A-79DE-434A-B815-CB874651BCC1}"/>
          </ac:picMkLst>
        </pc:picChg>
      </pc:sldChg>
      <pc:sldChg chg="addSp delSp modSp add mod ord setBg">
        <pc:chgData name="Martin Chovančík" userId="4952bc1d-ff08-4933-8f82-d30ef8d8602b" providerId="ADAL" clId="{CC3ED2F9-D829-425E-8287-F04DAE2D1BDD}" dt="2021-05-06T08:29:43.141" v="1311" actId="1076"/>
        <pc:sldMkLst>
          <pc:docMk/>
          <pc:sldMk cId="2020640105" sldId="547"/>
        </pc:sldMkLst>
        <pc:spChg chg="mod">
          <ac:chgData name="Martin Chovančík" userId="4952bc1d-ff08-4933-8f82-d30ef8d8602b" providerId="ADAL" clId="{CC3ED2F9-D829-425E-8287-F04DAE2D1BDD}" dt="2021-05-06T08:29:30.824" v="1306" actId="26606"/>
          <ac:spMkLst>
            <pc:docMk/>
            <pc:sldMk cId="2020640105" sldId="547"/>
            <ac:spMk id="2" creationId="{27DE5B29-FFF6-416A-B63D-EE5CA8C13784}"/>
          </ac:spMkLst>
        </pc:spChg>
        <pc:spChg chg="mod">
          <ac:chgData name="Martin Chovančík" userId="4952bc1d-ff08-4933-8f82-d30ef8d8602b" providerId="ADAL" clId="{CC3ED2F9-D829-425E-8287-F04DAE2D1BDD}" dt="2021-05-06T08:29:30.824" v="1306" actId="26606"/>
          <ac:spMkLst>
            <pc:docMk/>
            <pc:sldMk cId="2020640105" sldId="547"/>
            <ac:spMk id="3" creationId="{DB638E24-2A3B-4FD7-A384-7F849FD8EDF1}"/>
          </ac:spMkLst>
        </pc:spChg>
        <pc:spChg chg="add del">
          <ac:chgData name="Martin Chovančík" userId="4952bc1d-ff08-4933-8f82-d30ef8d8602b" providerId="ADAL" clId="{CC3ED2F9-D829-425E-8287-F04DAE2D1BDD}" dt="2021-05-06T08:29:30.824" v="1306" actId="26606"/>
          <ac:spMkLst>
            <pc:docMk/>
            <pc:sldMk cId="2020640105" sldId="547"/>
            <ac:spMk id="9" creationId="{7CB4857B-ED7C-444D-9F04-2F885114A1C2}"/>
          </ac:spMkLst>
        </pc:spChg>
        <pc:spChg chg="add del">
          <ac:chgData name="Martin Chovančík" userId="4952bc1d-ff08-4933-8f82-d30ef8d8602b" providerId="ADAL" clId="{CC3ED2F9-D829-425E-8287-F04DAE2D1BDD}" dt="2021-05-06T08:29:30.824" v="1306" actId="26606"/>
          <ac:spMkLst>
            <pc:docMk/>
            <pc:sldMk cId="2020640105" sldId="547"/>
            <ac:spMk id="14" creationId="{D18046FB-44EA-4FD8-A585-EA09A319B2D0}"/>
          </ac:spMkLst>
        </pc:spChg>
        <pc:spChg chg="add del">
          <ac:chgData name="Martin Chovančík" userId="4952bc1d-ff08-4933-8f82-d30ef8d8602b" providerId="ADAL" clId="{CC3ED2F9-D829-425E-8287-F04DAE2D1BDD}" dt="2021-05-06T08:29:30.824" v="1306" actId="26606"/>
          <ac:spMkLst>
            <pc:docMk/>
            <pc:sldMk cId="2020640105" sldId="547"/>
            <ac:spMk id="16" creationId="{479F5F2B-8B58-4140-AE6A-51F6C67B18D9}"/>
          </ac:spMkLst>
        </pc:spChg>
        <pc:spChg chg="add del">
          <ac:chgData name="Martin Chovančík" userId="4952bc1d-ff08-4933-8f82-d30ef8d8602b" providerId="ADAL" clId="{CC3ED2F9-D829-425E-8287-F04DAE2D1BDD}" dt="2021-05-06T08:29:30.815" v="1305" actId="26606"/>
          <ac:spMkLst>
            <pc:docMk/>
            <pc:sldMk cId="2020640105" sldId="547"/>
            <ac:spMk id="21" creationId="{131BAD53-4E89-4F62-BBB7-26359763ED39}"/>
          </ac:spMkLst>
        </pc:spChg>
        <pc:spChg chg="add del">
          <ac:chgData name="Martin Chovančík" userId="4952bc1d-ff08-4933-8f82-d30ef8d8602b" providerId="ADAL" clId="{CC3ED2F9-D829-425E-8287-F04DAE2D1BDD}" dt="2021-05-06T08:29:30.815" v="1305" actId="26606"/>
          <ac:spMkLst>
            <pc:docMk/>
            <pc:sldMk cId="2020640105" sldId="547"/>
            <ac:spMk id="23" creationId="{62756DA2-40EB-4C6F-B962-5822FFB54FB6}"/>
          </ac:spMkLst>
        </pc:spChg>
        <pc:spChg chg="add">
          <ac:chgData name="Martin Chovančík" userId="4952bc1d-ff08-4933-8f82-d30ef8d8602b" providerId="ADAL" clId="{CC3ED2F9-D829-425E-8287-F04DAE2D1BDD}" dt="2021-05-06T08:29:30.824" v="1306" actId="26606"/>
          <ac:spMkLst>
            <pc:docMk/>
            <pc:sldMk cId="2020640105" sldId="547"/>
            <ac:spMk id="26" creationId="{2B566528-1B12-4246-9431-5C2D7D081168}"/>
          </ac:spMkLst>
        </pc:spChg>
        <pc:grpChg chg="add">
          <ac:chgData name="Martin Chovančík" userId="4952bc1d-ff08-4933-8f82-d30ef8d8602b" providerId="ADAL" clId="{CC3ED2F9-D829-425E-8287-F04DAE2D1BDD}" dt="2021-05-06T08:29:30.824" v="1306" actId="26606"/>
          <ac:grpSpMkLst>
            <pc:docMk/>
            <pc:sldMk cId="2020640105" sldId="547"/>
            <ac:grpSpMk id="27" creationId="{5995D10D-E9C9-47DB-AE7E-801FEF38F5C9}"/>
          </ac:grpSpMkLst>
        </pc:grpChg>
        <pc:grpChg chg="add">
          <ac:chgData name="Martin Chovančík" userId="4952bc1d-ff08-4933-8f82-d30ef8d8602b" providerId="ADAL" clId="{CC3ED2F9-D829-425E-8287-F04DAE2D1BDD}" dt="2021-05-06T08:29:30.824" v="1306" actId="26606"/>
          <ac:grpSpMkLst>
            <pc:docMk/>
            <pc:sldMk cId="2020640105" sldId="547"/>
            <ac:grpSpMk id="30" creationId="{828A5161-06F1-46CF-8AD7-844680A59E13}"/>
          </ac:grpSpMkLst>
        </pc:grpChg>
        <pc:picChg chg="add mod">
          <ac:chgData name="Martin Chovančík" userId="4952bc1d-ff08-4933-8f82-d30ef8d8602b" providerId="ADAL" clId="{CC3ED2F9-D829-425E-8287-F04DAE2D1BDD}" dt="2021-05-06T08:29:43.141" v="1311" actId="1076"/>
          <ac:picMkLst>
            <pc:docMk/>
            <pc:sldMk cId="2020640105" sldId="547"/>
            <ac:picMk id="4" creationId="{E64E9BB4-FAD6-4FD1-BB94-1B9276DFB2A8}"/>
          </ac:picMkLst>
        </pc:picChg>
      </pc:sldChg>
      <pc:sldChg chg="modSp add mod ord">
        <pc:chgData name="Martin Chovančík" userId="4952bc1d-ff08-4933-8f82-d30ef8d8602b" providerId="ADAL" clId="{CC3ED2F9-D829-425E-8287-F04DAE2D1BDD}" dt="2021-05-06T11:45:15.856" v="11551" actId="1076"/>
        <pc:sldMkLst>
          <pc:docMk/>
          <pc:sldMk cId="2787261720" sldId="548"/>
        </pc:sldMkLst>
        <pc:spChg chg="mod">
          <ac:chgData name="Martin Chovančík" userId="4952bc1d-ff08-4933-8f82-d30ef8d8602b" providerId="ADAL" clId="{CC3ED2F9-D829-425E-8287-F04DAE2D1BDD}" dt="2021-05-06T08:31:20.819" v="1332" actId="20577"/>
          <ac:spMkLst>
            <pc:docMk/>
            <pc:sldMk cId="2787261720" sldId="548"/>
            <ac:spMk id="2" creationId="{27DE5B29-FFF6-416A-B63D-EE5CA8C13784}"/>
          </ac:spMkLst>
        </pc:spChg>
        <pc:spChg chg="mod">
          <ac:chgData name="Martin Chovančík" userId="4952bc1d-ff08-4933-8f82-d30ef8d8602b" providerId="ADAL" clId="{CC3ED2F9-D829-425E-8287-F04DAE2D1BDD}" dt="2021-05-06T11:45:15.856" v="11551" actId="1076"/>
          <ac:spMkLst>
            <pc:docMk/>
            <pc:sldMk cId="2787261720" sldId="548"/>
            <ac:spMk id="3" creationId="{DB638E24-2A3B-4FD7-A384-7F849FD8EDF1}"/>
          </ac:spMkLst>
        </pc:spChg>
      </pc:sldChg>
      <pc:sldChg chg="addSp delSp modSp add mod setBg modAnim">
        <pc:chgData name="Martin Chovančík" userId="4952bc1d-ff08-4933-8f82-d30ef8d8602b" providerId="ADAL" clId="{CC3ED2F9-D829-425E-8287-F04DAE2D1BDD}" dt="2021-05-06T08:46:17.637" v="2180"/>
        <pc:sldMkLst>
          <pc:docMk/>
          <pc:sldMk cId="1007837768" sldId="549"/>
        </pc:sldMkLst>
        <pc:spChg chg="mod">
          <ac:chgData name="Martin Chovančík" userId="4952bc1d-ff08-4933-8f82-d30ef8d8602b" providerId="ADAL" clId="{CC3ED2F9-D829-425E-8287-F04DAE2D1BDD}" dt="2021-05-06T08:34:56.225" v="1468" actId="26606"/>
          <ac:spMkLst>
            <pc:docMk/>
            <pc:sldMk cId="1007837768" sldId="549"/>
            <ac:spMk id="2" creationId="{27DE5B29-FFF6-416A-B63D-EE5CA8C13784}"/>
          </ac:spMkLst>
        </pc:spChg>
        <pc:spChg chg="mod">
          <ac:chgData name="Martin Chovančík" userId="4952bc1d-ff08-4933-8f82-d30ef8d8602b" providerId="ADAL" clId="{CC3ED2F9-D829-425E-8287-F04DAE2D1BDD}" dt="2021-05-06T08:45:55.964" v="2177"/>
          <ac:spMkLst>
            <pc:docMk/>
            <pc:sldMk cId="1007837768" sldId="549"/>
            <ac:spMk id="3" creationId="{DB638E24-2A3B-4FD7-A384-7F849FD8EDF1}"/>
          </ac:spMkLst>
        </pc:spChg>
        <pc:spChg chg="add mod">
          <ac:chgData name="Martin Chovančík" userId="4952bc1d-ff08-4933-8f82-d30ef8d8602b" providerId="ADAL" clId="{CC3ED2F9-D829-425E-8287-F04DAE2D1BDD}" dt="2021-05-06T08:37:20.386" v="1578" actId="1076"/>
          <ac:spMkLst>
            <pc:docMk/>
            <pc:sldMk cId="1007837768" sldId="549"/>
            <ac:spMk id="5" creationId="{1B5063BA-B5A2-4190-A88F-E0CF04302097}"/>
          </ac:spMkLst>
        </pc:spChg>
        <pc:spChg chg="del">
          <ac:chgData name="Martin Chovančík" userId="4952bc1d-ff08-4933-8f82-d30ef8d8602b" providerId="ADAL" clId="{CC3ED2F9-D829-425E-8287-F04DAE2D1BDD}" dt="2021-05-06T08:34:56.225" v="1468" actId="26606"/>
          <ac:spMkLst>
            <pc:docMk/>
            <pc:sldMk cId="1007837768" sldId="549"/>
            <ac:spMk id="9" creationId="{7CB4857B-ED7C-444D-9F04-2F885114A1C2}"/>
          </ac:spMkLst>
        </pc:spChg>
        <pc:spChg chg="del">
          <ac:chgData name="Martin Chovančík" userId="4952bc1d-ff08-4933-8f82-d30ef8d8602b" providerId="ADAL" clId="{CC3ED2F9-D829-425E-8287-F04DAE2D1BDD}" dt="2021-05-06T08:34:56.225" v="1468" actId="26606"/>
          <ac:spMkLst>
            <pc:docMk/>
            <pc:sldMk cId="1007837768" sldId="549"/>
            <ac:spMk id="14" creationId="{D18046FB-44EA-4FD8-A585-EA09A319B2D0}"/>
          </ac:spMkLst>
        </pc:spChg>
        <pc:spChg chg="del">
          <ac:chgData name="Martin Chovančík" userId="4952bc1d-ff08-4933-8f82-d30ef8d8602b" providerId="ADAL" clId="{CC3ED2F9-D829-425E-8287-F04DAE2D1BDD}" dt="2021-05-06T08:34:56.225" v="1468" actId="26606"/>
          <ac:spMkLst>
            <pc:docMk/>
            <pc:sldMk cId="1007837768" sldId="549"/>
            <ac:spMk id="16" creationId="{479F5F2B-8B58-4140-AE6A-51F6C67B18D9}"/>
          </ac:spMkLst>
        </pc:spChg>
        <pc:spChg chg="add">
          <ac:chgData name="Martin Chovančík" userId="4952bc1d-ff08-4933-8f82-d30ef8d8602b" providerId="ADAL" clId="{CC3ED2F9-D829-425E-8287-F04DAE2D1BDD}" dt="2021-05-06T08:34:56.225" v="1468" actId="26606"/>
          <ac:spMkLst>
            <pc:docMk/>
            <pc:sldMk cId="1007837768" sldId="549"/>
            <ac:spMk id="21" creationId="{5E39A796-BE83-48B1-B33F-35C4A32AAB57}"/>
          </ac:spMkLst>
        </pc:spChg>
        <pc:spChg chg="add">
          <ac:chgData name="Martin Chovančík" userId="4952bc1d-ff08-4933-8f82-d30ef8d8602b" providerId="ADAL" clId="{CC3ED2F9-D829-425E-8287-F04DAE2D1BDD}" dt="2021-05-06T08:34:56.225" v="1468" actId="26606"/>
          <ac:spMkLst>
            <pc:docMk/>
            <pc:sldMk cId="1007837768" sldId="549"/>
            <ac:spMk id="23" creationId="{72F84B47-E267-4194-8194-831DB7B5547F}"/>
          </ac:spMkLst>
        </pc:spChg>
        <pc:picChg chg="add mod">
          <ac:chgData name="Martin Chovančík" userId="4952bc1d-ff08-4933-8f82-d30ef8d8602b" providerId="ADAL" clId="{CC3ED2F9-D829-425E-8287-F04DAE2D1BDD}" dt="2021-05-06T08:35:04.681" v="1470" actId="14100"/>
          <ac:picMkLst>
            <pc:docMk/>
            <pc:sldMk cId="1007837768" sldId="549"/>
            <ac:picMk id="4" creationId="{17F5554F-46EE-4993-A3D3-178D8F4DA7BA}"/>
          </ac:picMkLst>
        </pc:picChg>
        <pc:picChg chg="add mod">
          <ac:chgData name="Martin Chovančík" userId="4952bc1d-ff08-4933-8f82-d30ef8d8602b" providerId="ADAL" clId="{CC3ED2F9-D829-425E-8287-F04DAE2D1BDD}" dt="2021-05-06T08:46:08.765" v="2179" actId="1076"/>
          <ac:picMkLst>
            <pc:docMk/>
            <pc:sldMk cId="1007837768" sldId="549"/>
            <ac:picMk id="11" creationId="{14E7A528-0897-492A-904E-626C31EC584B}"/>
          </ac:picMkLst>
        </pc:picChg>
      </pc:sldChg>
      <pc:sldChg chg="modSp add mod">
        <pc:chgData name="Martin Chovančík" userId="4952bc1d-ff08-4933-8f82-d30ef8d8602b" providerId="ADAL" clId="{CC3ED2F9-D829-425E-8287-F04DAE2D1BDD}" dt="2021-05-06T09:00:58.151" v="2753"/>
        <pc:sldMkLst>
          <pc:docMk/>
          <pc:sldMk cId="2290960363" sldId="550"/>
        </pc:sldMkLst>
        <pc:spChg chg="mod">
          <ac:chgData name="Martin Chovančík" userId="4952bc1d-ff08-4933-8f82-d30ef8d8602b" providerId="ADAL" clId="{CC3ED2F9-D829-425E-8287-F04DAE2D1BDD}" dt="2021-05-06T08:52:39.758" v="2490" actId="20577"/>
          <ac:spMkLst>
            <pc:docMk/>
            <pc:sldMk cId="2290960363" sldId="550"/>
            <ac:spMk id="2" creationId="{27DE5B29-FFF6-416A-B63D-EE5CA8C13784}"/>
          </ac:spMkLst>
        </pc:spChg>
        <pc:spChg chg="mod">
          <ac:chgData name="Martin Chovančík" userId="4952bc1d-ff08-4933-8f82-d30ef8d8602b" providerId="ADAL" clId="{CC3ED2F9-D829-425E-8287-F04DAE2D1BDD}" dt="2021-05-06T09:00:58.151" v="2753"/>
          <ac:spMkLst>
            <pc:docMk/>
            <pc:sldMk cId="2290960363" sldId="550"/>
            <ac:spMk id="3" creationId="{DB638E24-2A3B-4FD7-A384-7F849FD8EDF1}"/>
          </ac:spMkLst>
        </pc:spChg>
      </pc:sldChg>
      <pc:sldChg chg="addSp delSp modSp new mod setBg">
        <pc:chgData name="Martin Chovančík" userId="4952bc1d-ff08-4933-8f82-d30ef8d8602b" providerId="ADAL" clId="{CC3ED2F9-D829-425E-8287-F04DAE2D1BDD}" dt="2021-05-06T09:01:43.240" v="2761" actId="1076"/>
        <pc:sldMkLst>
          <pc:docMk/>
          <pc:sldMk cId="860922011" sldId="551"/>
        </pc:sldMkLst>
        <pc:spChg chg="del">
          <ac:chgData name="Martin Chovančík" userId="4952bc1d-ff08-4933-8f82-d30ef8d8602b" providerId="ADAL" clId="{CC3ED2F9-D829-425E-8287-F04DAE2D1BDD}" dt="2021-05-06T09:01:28.802" v="2756" actId="26606"/>
          <ac:spMkLst>
            <pc:docMk/>
            <pc:sldMk cId="860922011" sldId="551"/>
            <ac:spMk id="2" creationId="{5B2BD59C-56E4-4055-B8DD-93A28CE789FA}"/>
          </ac:spMkLst>
        </pc:spChg>
        <pc:spChg chg="del">
          <ac:chgData name="Martin Chovančík" userId="4952bc1d-ff08-4933-8f82-d30ef8d8602b" providerId="ADAL" clId="{CC3ED2F9-D829-425E-8287-F04DAE2D1BDD}" dt="2021-05-06T09:01:28.802" v="2756" actId="26606"/>
          <ac:spMkLst>
            <pc:docMk/>
            <pc:sldMk cId="860922011" sldId="551"/>
            <ac:spMk id="3" creationId="{F5B4D124-C842-4E72-A158-CC34B85BF905}"/>
          </ac:spMkLst>
        </pc:spChg>
        <pc:spChg chg="add">
          <ac:chgData name="Martin Chovančík" userId="4952bc1d-ff08-4933-8f82-d30ef8d8602b" providerId="ADAL" clId="{CC3ED2F9-D829-425E-8287-F04DAE2D1BDD}" dt="2021-05-06T09:01:28.802" v="2756" actId="26606"/>
          <ac:spMkLst>
            <pc:docMk/>
            <pc:sldMk cId="860922011" sldId="551"/>
            <ac:spMk id="71" creationId="{F3060C83-F051-4F0E-ABAD-AA0DFC48B218}"/>
          </ac:spMkLst>
        </pc:spChg>
        <pc:spChg chg="add">
          <ac:chgData name="Martin Chovančík" userId="4952bc1d-ff08-4933-8f82-d30ef8d8602b" providerId="ADAL" clId="{CC3ED2F9-D829-425E-8287-F04DAE2D1BDD}" dt="2021-05-06T09:01:28.802" v="2756" actId="26606"/>
          <ac:spMkLst>
            <pc:docMk/>
            <pc:sldMk cId="860922011" sldId="551"/>
            <ac:spMk id="73" creationId="{83C98ABE-055B-441F-B07E-44F97F083C39}"/>
          </ac:spMkLst>
        </pc:spChg>
        <pc:spChg chg="add">
          <ac:chgData name="Martin Chovančík" userId="4952bc1d-ff08-4933-8f82-d30ef8d8602b" providerId="ADAL" clId="{CC3ED2F9-D829-425E-8287-F04DAE2D1BDD}" dt="2021-05-06T09:01:28.802" v="2756" actId="26606"/>
          <ac:spMkLst>
            <pc:docMk/>
            <pc:sldMk cId="860922011" sldId="551"/>
            <ac:spMk id="75" creationId="{29FDB030-9B49-4CED-8CCD-4D99382388AC}"/>
          </ac:spMkLst>
        </pc:spChg>
        <pc:spChg chg="add">
          <ac:chgData name="Martin Chovančík" userId="4952bc1d-ff08-4933-8f82-d30ef8d8602b" providerId="ADAL" clId="{CC3ED2F9-D829-425E-8287-F04DAE2D1BDD}" dt="2021-05-06T09:01:28.802" v="2756" actId="26606"/>
          <ac:spMkLst>
            <pc:docMk/>
            <pc:sldMk cId="860922011" sldId="551"/>
            <ac:spMk id="77" creationId="{3783CA14-24A1-485C-8B30-D6A5D87987AD}"/>
          </ac:spMkLst>
        </pc:spChg>
        <pc:spChg chg="add">
          <ac:chgData name="Martin Chovančík" userId="4952bc1d-ff08-4933-8f82-d30ef8d8602b" providerId="ADAL" clId="{CC3ED2F9-D829-425E-8287-F04DAE2D1BDD}" dt="2021-05-06T09:01:28.802" v="2756" actId="26606"/>
          <ac:spMkLst>
            <pc:docMk/>
            <pc:sldMk cId="860922011" sldId="551"/>
            <ac:spMk id="79" creationId="{9A97C86A-04D6-40F7-AE84-31AB43E6A846}"/>
          </ac:spMkLst>
        </pc:spChg>
        <pc:spChg chg="add">
          <ac:chgData name="Martin Chovančík" userId="4952bc1d-ff08-4933-8f82-d30ef8d8602b" providerId="ADAL" clId="{CC3ED2F9-D829-425E-8287-F04DAE2D1BDD}" dt="2021-05-06T09:01:28.802" v="2756" actId="26606"/>
          <ac:spMkLst>
            <pc:docMk/>
            <pc:sldMk cId="860922011" sldId="551"/>
            <ac:spMk id="81" creationId="{FF9F2414-84E8-453E-B1F3-389FDE8192D9}"/>
          </ac:spMkLst>
        </pc:spChg>
        <pc:spChg chg="add">
          <ac:chgData name="Martin Chovančík" userId="4952bc1d-ff08-4933-8f82-d30ef8d8602b" providerId="ADAL" clId="{CC3ED2F9-D829-425E-8287-F04DAE2D1BDD}" dt="2021-05-06T09:01:28.802" v="2756" actId="26606"/>
          <ac:spMkLst>
            <pc:docMk/>
            <pc:sldMk cId="860922011" sldId="551"/>
            <ac:spMk id="83" creationId="{3ECA69A1-7536-43AC-85EF-C7106179F5ED}"/>
          </ac:spMkLst>
        </pc:spChg>
        <pc:picChg chg="add mod">
          <ac:chgData name="Martin Chovančík" userId="4952bc1d-ff08-4933-8f82-d30ef8d8602b" providerId="ADAL" clId="{CC3ED2F9-D829-425E-8287-F04DAE2D1BDD}" dt="2021-05-06T09:01:43.240" v="2761" actId="1076"/>
          <ac:picMkLst>
            <pc:docMk/>
            <pc:sldMk cId="860922011" sldId="551"/>
            <ac:picMk id="1026" creationId="{3D37A7E0-E29C-495A-B396-52A0BEDAFE26}"/>
          </ac:picMkLst>
        </pc:picChg>
      </pc:sldChg>
      <pc:sldChg chg="modSp add mod ord">
        <pc:chgData name="Martin Chovančík" userId="4952bc1d-ff08-4933-8f82-d30ef8d8602b" providerId="ADAL" clId="{CC3ED2F9-D829-425E-8287-F04DAE2D1BDD}" dt="2021-05-06T09:08:21.154" v="3234" actId="113"/>
        <pc:sldMkLst>
          <pc:docMk/>
          <pc:sldMk cId="1370015586" sldId="552"/>
        </pc:sldMkLst>
        <pc:spChg chg="mod">
          <ac:chgData name="Martin Chovančík" userId="4952bc1d-ff08-4933-8f82-d30ef8d8602b" providerId="ADAL" clId="{CC3ED2F9-D829-425E-8287-F04DAE2D1BDD}" dt="2021-05-06T09:01:56.350" v="2765"/>
          <ac:spMkLst>
            <pc:docMk/>
            <pc:sldMk cId="1370015586" sldId="552"/>
            <ac:spMk id="2" creationId="{27DE5B29-FFF6-416A-B63D-EE5CA8C13784}"/>
          </ac:spMkLst>
        </pc:spChg>
        <pc:spChg chg="mod">
          <ac:chgData name="Martin Chovančík" userId="4952bc1d-ff08-4933-8f82-d30ef8d8602b" providerId="ADAL" clId="{CC3ED2F9-D829-425E-8287-F04DAE2D1BDD}" dt="2021-05-06T09:08:21.154" v="3234" actId="113"/>
          <ac:spMkLst>
            <pc:docMk/>
            <pc:sldMk cId="1370015586" sldId="552"/>
            <ac:spMk id="3" creationId="{DB638E24-2A3B-4FD7-A384-7F849FD8EDF1}"/>
          </ac:spMkLst>
        </pc:spChg>
      </pc:sldChg>
      <pc:sldChg chg="modSp add mod modAnim">
        <pc:chgData name="Martin Chovančík" userId="4952bc1d-ff08-4933-8f82-d30ef8d8602b" providerId="ADAL" clId="{CC3ED2F9-D829-425E-8287-F04DAE2D1BDD}" dt="2021-05-06T14:23:55.447" v="11611"/>
        <pc:sldMkLst>
          <pc:docMk/>
          <pc:sldMk cId="1223413178" sldId="553"/>
        </pc:sldMkLst>
        <pc:spChg chg="mod">
          <ac:chgData name="Martin Chovančík" userId="4952bc1d-ff08-4933-8f82-d30ef8d8602b" providerId="ADAL" clId="{CC3ED2F9-D829-425E-8287-F04DAE2D1BDD}" dt="2021-05-06T09:09:37.182" v="3252" actId="20577"/>
          <ac:spMkLst>
            <pc:docMk/>
            <pc:sldMk cId="1223413178" sldId="553"/>
            <ac:spMk id="2" creationId="{27DE5B29-FFF6-416A-B63D-EE5CA8C13784}"/>
          </ac:spMkLst>
        </pc:spChg>
        <pc:spChg chg="mod">
          <ac:chgData name="Martin Chovančík" userId="4952bc1d-ff08-4933-8f82-d30ef8d8602b" providerId="ADAL" clId="{CC3ED2F9-D829-425E-8287-F04DAE2D1BDD}" dt="2021-05-06T09:16:12.211" v="3785" actId="6549"/>
          <ac:spMkLst>
            <pc:docMk/>
            <pc:sldMk cId="1223413178" sldId="553"/>
            <ac:spMk id="3" creationId="{DB638E24-2A3B-4FD7-A384-7F849FD8EDF1}"/>
          </ac:spMkLst>
        </pc:spChg>
      </pc:sldChg>
      <pc:sldChg chg="modSp add mod modAnim">
        <pc:chgData name="Martin Chovančík" userId="4952bc1d-ff08-4933-8f82-d30ef8d8602b" providerId="ADAL" clId="{CC3ED2F9-D829-425E-8287-F04DAE2D1BDD}" dt="2021-05-06T14:24:06.558" v="11613"/>
        <pc:sldMkLst>
          <pc:docMk/>
          <pc:sldMk cId="3695742783" sldId="554"/>
        </pc:sldMkLst>
        <pc:spChg chg="mod">
          <ac:chgData name="Martin Chovančík" userId="4952bc1d-ff08-4933-8f82-d30ef8d8602b" providerId="ADAL" clId="{CC3ED2F9-D829-425E-8287-F04DAE2D1BDD}" dt="2021-05-06T09:16:28.206" v="3803" actId="20577"/>
          <ac:spMkLst>
            <pc:docMk/>
            <pc:sldMk cId="3695742783" sldId="554"/>
            <ac:spMk id="2" creationId="{27DE5B29-FFF6-416A-B63D-EE5CA8C13784}"/>
          </ac:spMkLst>
        </pc:spChg>
        <pc:spChg chg="mod">
          <ac:chgData name="Martin Chovančík" userId="4952bc1d-ff08-4933-8f82-d30ef8d8602b" providerId="ADAL" clId="{CC3ED2F9-D829-425E-8287-F04DAE2D1BDD}" dt="2021-05-06T09:23:26.143" v="4340" actId="27636"/>
          <ac:spMkLst>
            <pc:docMk/>
            <pc:sldMk cId="3695742783" sldId="554"/>
            <ac:spMk id="3" creationId="{DB638E24-2A3B-4FD7-A384-7F849FD8EDF1}"/>
          </ac:spMkLst>
        </pc:spChg>
      </pc:sldChg>
      <pc:sldChg chg="modSp add mod modAnim">
        <pc:chgData name="Martin Chovančík" userId="4952bc1d-ff08-4933-8f82-d30ef8d8602b" providerId="ADAL" clId="{CC3ED2F9-D829-425E-8287-F04DAE2D1BDD}" dt="2021-05-06T14:24:14.054" v="11615"/>
        <pc:sldMkLst>
          <pc:docMk/>
          <pc:sldMk cId="243700854" sldId="555"/>
        </pc:sldMkLst>
        <pc:spChg chg="mod">
          <ac:chgData name="Martin Chovančík" userId="4952bc1d-ff08-4933-8f82-d30ef8d8602b" providerId="ADAL" clId="{CC3ED2F9-D829-425E-8287-F04DAE2D1BDD}" dt="2021-05-06T09:23:43.413" v="4353" actId="20577"/>
          <ac:spMkLst>
            <pc:docMk/>
            <pc:sldMk cId="243700854" sldId="555"/>
            <ac:spMk id="2" creationId="{27DE5B29-FFF6-416A-B63D-EE5CA8C13784}"/>
          </ac:spMkLst>
        </pc:spChg>
        <pc:spChg chg="mod">
          <ac:chgData name="Martin Chovančík" userId="4952bc1d-ff08-4933-8f82-d30ef8d8602b" providerId="ADAL" clId="{CC3ED2F9-D829-425E-8287-F04DAE2D1BDD}" dt="2021-05-06T09:30:31.531" v="5072" actId="20577"/>
          <ac:spMkLst>
            <pc:docMk/>
            <pc:sldMk cId="243700854" sldId="555"/>
            <ac:spMk id="3" creationId="{DB638E24-2A3B-4FD7-A384-7F849FD8EDF1}"/>
          </ac:spMkLst>
        </pc:spChg>
      </pc:sldChg>
      <pc:sldChg chg="modSp add mod modAnim">
        <pc:chgData name="Martin Chovančík" userId="4952bc1d-ff08-4933-8f82-d30ef8d8602b" providerId="ADAL" clId="{CC3ED2F9-D829-425E-8287-F04DAE2D1BDD}" dt="2021-05-06T14:24:22.775" v="11617"/>
        <pc:sldMkLst>
          <pc:docMk/>
          <pc:sldMk cId="2345731755" sldId="556"/>
        </pc:sldMkLst>
        <pc:spChg chg="mod">
          <ac:chgData name="Martin Chovančík" userId="4952bc1d-ff08-4933-8f82-d30ef8d8602b" providerId="ADAL" clId="{CC3ED2F9-D829-425E-8287-F04DAE2D1BDD}" dt="2021-05-06T09:30:45.771" v="5082" actId="6549"/>
          <ac:spMkLst>
            <pc:docMk/>
            <pc:sldMk cId="2345731755" sldId="556"/>
            <ac:spMk id="2" creationId="{27DE5B29-FFF6-416A-B63D-EE5CA8C13784}"/>
          </ac:spMkLst>
        </pc:spChg>
        <pc:spChg chg="mod">
          <ac:chgData name="Martin Chovančík" userId="4952bc1d-ff08-4933-8f82-d30ef8d8602b" providerId="ADAL" clId="{CC3ED2F9-D829-425E-8287-F04DAE2D1BDD}" dt="2021-05-06T09:39:17.312" v="5929" actId="20577"/>
          <ac:spMkLst>
            <pc:docMk/>
            <pc:sldMk cId="2345731755" sldId="556"/>
            <ac:spMk id="3" creationId="{DB638E24-2A3B-4FD7-A384-7F849FD8EDF1}"/>
          </ac:spMkLst>
        </pc:spChg>
      </pc:sldChg>
      <pc:sldChg chg="modSp add mod modAnim">
        <pc:chgData name="Martin Chovančík" userId="4952bc1d-ff08-4933-8f82-d30ef8d8602b" providerId="ADAL" clId="{CC3ED2F9-D829-425E-8287-F04DAE2D1BDD}" dt="2021-05-06T14:24:32.981" v="11619"/>
        <pc:sldMkLst>
          <pc:docMk/>
          <pc:sldMk cId="2845949055" sldId="557"/>
        </pc:sldMkLst>
        <pc:spChg chg="mod">
          <ac:chgData name="Martin Chovančík" userId="4952bc1d-ff08-4933-8f82-d30ef8d8602b" providerId="ADAL" clId="{CC3ED2F9-D829-425E-8287-F04DAE2D1BDD}" dt="2021-05-06T09:39:32.201" v="5943" actId="20577"/>
          <ac:spMkLst>
            <pc:docMk/>
            <pc:sldMk cId="2845949055" sldId="557"/>
            <ac:spMk id="2" creationId="{27DE5B29-FFF6-416A-B63D-EE5CA8C13784}"/>
          </ac:spMkLst>
        </pc:spChg>
        <pc:spChg chg="mod">
          <ac:chgData name="Martin Chovančík" userId="4952bc1d-ff08-4933-8f82-d30ef8d8602b" providerId="ADAL" clId="{CC3ED2F9-D829-425E-8287-F04DAE2D1BDD}" dt="2021-05-06T09:46:42.838" v="6692" actId="20577"/>
          <ac:spMkLst>
            <pc:docMk/>
            <pc:sldMk cId="2845949055" sldId="557"/>
            <ac:spMk id="3" creationId="{DB638E24-2A3B-4FD7-A384-7F849FD8EDF1}"/>
          </ac:spMkLst>
        </pc:spChg>
      </pc:sldChg>
      <pc:sldChg chg="modSp add mod">
        <pc:chgData name="Martin Chovančík" userId="4952bc1d-ff08-4933-8f82-d30ef8d8602b" providerId="ADAL" clId="{CC3ED2F9-D829-425E-8287-F04DAE2D1BDD}" dt="2021-05-06T10:06:36.328" v="7450" actId="113"/>
        <pc:sldMkLst>
          <pc:docMk/>
          <pc:sldMk cId="3806837737" sldId="558"/>
        </pc:sldMkLst>
        <pc:spChg chg="mod">
          <ac:chgData name="Martin Chovančík" userId="4952bc1d-ff08-4933-8f82-d30ef8d8602b" providerId="ADAL" clId="{CC3ED2F9-D829-425E-8287-F04DAE2D1BDD}" dt="2021-05-06T09:55:58.853" v="6723" actId="20577"/>
          <ac:spMkLst>
            <pc:docMk/>
            <pc:sldMk cId="3806837737" sldId="558"/>
            <ac:spMk id="2" creationId="{27DE5B29-FFF6-416A-B63D-EE5CA8C13784}"/>
          </ac:spMkLst>
        </pc:spChg>
        <pc:spChg chg="mod">
          <ac:chgData name="Martin Chovančík" userId="4952bc1d-ff08-4933-8f82-d30ef8d8602b" providerId="ADAL" clId="{CC3ED2F9-D829-425E-8287-F04DAE2D1BDD}" dt="2021-05-06T10:06:36.328" v="7450" actId="113"/>
          <ac:spMkLst>
            <pc:docMk/>
            <pc:sldMk cId="3806837737" sldId="558"/>
            <ac:spMk id="3" creationId="{DB638E24-2A3B-4FD7-A384-7F849FD8EDF1}"/>
          </ac:spMkLst>
        </pc:spChg>
      </pc:sldChg>
      <pc:sldChg chg="addSp delSp modSp add mod">
        <pc:chgData name="Martin Chovančík" userId="4952bc1d-ff08-4933-8f82-d30ef8d8602b" providerId="ADAL" clId="{CC3ED2F9-D829-425E-8287-F04DAE2D1BDD}" dt="2021-05-06T10:09:38.843" v="7498" actId="14100"/>
        <pc:sldMkLst>
          <pc:docMk/>
          <pc:sldMk cId="1249917916" sldId="559"/>
        </pc:sldMkLst>
        <pc:spChg chg="mod">
          <ac:chgData name="Martin Chovančík" userId="4952bc1d-ff08-4933-8f82-d30ef8d8602b" providerId="ADAL" clId="{CC3ED2F9-D829-425E-8287-F04DAE2D1BDD}" dt="2021-05-06T10:09:28.840" v="7495" actId="20577"/>
          <ac:spMkLst>
            <pc:docMk/>
            <pc:sldMk cId="1249917916" sldId="559"/>
            <ac:spMk id="2" creationId="{27DE5B29-FFF6-416A-B63D-EE5CA8C13784}"/>
          </ac:spMkLst>
        </pc:spChg>
        <pc:spChg chg="mod">
          <ac:chgData name="Martin Chovančík" userId="4952bc1d-ff08-4933-8f82-d30ef8d8602b" providerId="ADAL" clId="{CC3ED2F9-D829-425E-8287-F04DAE2D1BDD}" dt="2021-05-06T10:09:18.258" v="7458" actId="6549"/>
          <ac:spMkLst>
            <pc:docMk/>
            <pc:sldMk cId="1249917916" sldId="559"/>
            <ac:spMk id="3" creationId="{DB638E24-2A3B-4FD7-A384-7F849FD8EDF1}"/>
          </ac:spMkLst>
        </pc:spChg>
        <pc:spChg chg="del">
          <ac:chgData name="Martin Chovančík" userId="4952bc1d-ff08-4933-8f82-d30ef8d8602b" providerId="ADAL" clId="{CC3ED2F9-D829-425E-8287-F04DAE2D1BDD}" dt="2021-05-06T10:09:15.068" v="7457" actId="26606"/>
          <ac:spMkLst>
            <pc:docMk/>
            <pc:sldMk cId="1249917916" sldId="559"/>
            <ac:spMk id="9" creationId="{7CB4857B-ED7C-444D-9F04-2F885114A1C2}"/>
          </ac:spMkLst>
        </pc:spChg>
        <pc:spChg chg="del">
          <ac:chgData name="Martin Chovančík" userId="4952bc1d-ff08-4933-8f82-d30ef8d8602b" providerId="ADAL" clId="{CC3ED2F9-D829-425E-8287-F04DAE2D1BDD}" dt="2021-05-06T10:09:15.068" v="7457" actId="26606"/>
          <ac:spMkLst>
            <pc:docMk/>
            <pc:sldMk cId="1249917916" sldId="559"/>
            <ac:spMk id="14" creationId="{D18046FB-44EA-4FD8-A585-EA09A319B2D0}"/>
          </ac:spMkLst>
        </pc:spChg>
        <pc:spChg chg="del">
          <ac:chgData name="Martin Chovančík" userId="4952bc1d-ff08-4933-8f82-d30ef8d8602b" providerId="ADAL" clId="{CC3ED2F9-D829-425E-8287-F04DAE2D1BDD}" dt="2021-05-06T10:09:15.068" v="7457" actId="26606"/>
          <ac:spMkLst>
            <pc:docMk/>
            <pc:sldMk cId="1249917916" sldId="559"/>
            <ac:spMk id="16" creationId="{479F5F2B-8B58-4140-AE6A-51F6C67B18D9}"/>
          </ac:spMkLst>
        </pc:spChg>
        <pc:spChg chg="add">
          <ac:chgData name="Martin Chovančík" userId="4952bc1d-ff08-4933-8f82-d30ef8d8602b" providerId="ADAL" clId="{CC3ED2F9-D829-425E-8287-F04DAE2D1BDD}" dt="2021-05-06T10:09:15.068" v="7457" actId="26606"/>
          <ac:spMkLst>
            <pc:docMk/>
            <pc:sldMk cId="1249917916" sldId="559"/>
            <ac:spMk id="71" creationId="{A8384FB5-9ADC-4DDC-881B-597D56F5B15D}"/>
          </ac:spMkLst>
        </pc:spChg>
        <pc:spChg chg="add">
          <ac:chgData name="Martin Chovančík" userId="4952bc1d-ff08-4933-8f82-d30ef8d8602b" providerId="ADAL" clId="{CC3ED2F9-D829-425E-8287-F04DAE2D1BDD}" dt="2021-05-06T10:09:15.068" v="7457" actId="26606"/>
          <ac:spMkLst>
            <pc:docMk/>
            <pc:sldMk cId="1249917916" sldId="559"/>
            <ac:spMk id="73" creationId="{91E5A9A7-95C6-4F4F-B00E-C82E07FE62EF}"/>
          </ac:spMkLst>
        </pc:spChg>
        <pc:spChg chg="add">
          <ac:chgData name="Martin Chovančík" userId="4952bc1d-ff08-4933-8f82-d30ef8d8602b" providerId="ADAL" clId="{CC3ED2F9-D829-425E-8287-F04DAE2D1BDD}" dt="2021-05-06T10:09:15.068" v="7457" actId="26606"/>
          <ac:spMkLst>
            <pc:docMk/>
            <pc:sldMk cId="1249917916" sldId="559"/>
            <ac:spMk id="75" creationId="{D07DD2DE-F619-49DD-B5E7-03A290FF4ED1}"/>
          </ac:spMkLst>
        </pc:spChg>
        <pc:spChg chg="add">
          <ac:chgData name="Martin Chovančík" userId="4952bc1d-ff08-4933-8f82-d30ef8d8602b" providerId="ADAL" clId="{CC3ED2F9-D829-425E-8287-F04DAE2D1BDD}" dt="2021-05-06T10:09:15.068" v="7457" actId="26606"/>
          <ac:spMkLst>
            <pc:docMk/>
            <pc:sldMk cId="1249917916" sldId="559"/>
            <ac:spMk id="77" creationId="{85149191-5F60-4A28-AAFF-039F96B0F3EC}"/>
          </ac:spMkLst>
        </pc:spChg>
        <pc:spChg chg="add">
          <ac:chgData name="Martin Chovančík" userId="4952bc1d-ff08-4933-8f82-d30ef8d8602b" providerId="ADAL" clId="{CC3ED2F9-D829-425E-8287-F04DAE2D1BDD}" dt="2021-05-06T10:09:15.068" v="7457" actId="26606"/>
          <ac:spMkLst>
            <pc:docMk/>
            <pc:sldMk cId="1249917916" sldId="559"/>
            <ac:spMk id="79" creationId="{F8260ED5-17F7-4158-B241-D51DD4CF1B7E}"/>
          </ac:spMkLst>
        </pc:spChg>
        <pc:picChg chg="add mod">
          <ac:chgData name="Martin Chovančík" userId="4952bc1d-ff08-4933-8f82-d30ef8d8602b" providerId="ADAL" clId="{CC3ED2F9-D829-425E-8287-F04DAE2D1BDD}" dt="2021-05-06T10:09:38.843" v="7498" actId="14100"/>
          <ac:picMkLst>
            <pc:docMk/>
            <pc:sldMk cId="1249917916" sldId="559"/>
            <ac:picMk id="2050" creationId="{35F75C0D-BFFD-4334-A748-40ADCE19F72F}"/>
          </ac:picMkLst>
        </pc:picChg>
      </pc:sldChg>
      <pc:sldChg chg="addSp delSp modSp add mod ord">
        <pc:chgData name="Martin Chovančík" userId="4952bc1d-ff08-4933-8f82-d30ef8d8602b" providerId="ADAL" clId="{CC3ED2F9-D829-425E-8287-F04DAE2D1BDD}" dt="2021-05-06T11:01:28.924" v="8610" actId="20577"/>
        <pc:sldMkLst>
          <pc:docMk/>
          <pc:sldMk cId="2898308921" sldId="560"/>
        </pc:sldMkLst>
        <pc:spChg chg="mod">
          <ac:chgData name="Martin Chovančík" userId="4952bc1d-ff08-4933-8f82-d30ef8d8602b" providerId="ADAL" clId="{CC3ED2F9-D829-425E-8287-F04DAE2D1BDD}" dt="2021-05-06T10:25:31.235" v="7516" actId="20577"/>
          <ac:spMkLst>
            <pc:docMk/>
            <pc:sldMk cId="2898308921" sldId="560"/>
            <ac:spMk id="2" creationId="{27DE5B29-FFF6-416A-B63D-EE5CA8C13784}"/>
          </ac:spMkLst>
        </pc:spChg>
        <pc:spChg chg="mod">
          <ac:chgData name="Martin Chovančík" userId="4952bc1d-ff08-4933-8f82-d30ef8d8602b" providerId="ADAL" clId="{CC3ED2F9-D829-425E-8287-F04DAE2D1BDD}" dt="2021-05-06T10:51:00.082" v="7521" actId="5793"/>
          <ac:spMkLst>
            <pc:docMk/>
            <pc:sldMk cId="2898308921" sldId="560"/>
            <ac:spMk id="3" creationId="{DB638E24-2A3B-4FD7-A384-7F849FD8EDF1}"/>
          </ac:spMkLst>
        </pc:spChg>
        <pc:graphicFrameChg chg="add mod modGraphic">
          <ac:chgData name="Martin Chovančík" userId="4952bc1d-ff08-4933-8f82-d30ef8d8602b" providerId="ADAL" clId="{CC3ED2F9-D829-425E-8287-F04DAE2D1BDD}" dt="2021-05-06T11:01:28.924" v="8610" actId="20577"/>
          <ac:graphicFrameMkLst>
            <pc:docMk/>
            <pc:sldMk cId="2898308921" sldId="560"/>
            <ac:graphicFrameMk id="5" creationId="{994104AD-58A0-4406-AC59-F571612EFCD5}"/>
          </ac:graphicFrameMkLst>
        </pc:graphicFrameChg>
        <pc:picChg chg="add del mod">
          <ac:chgData name="Martin Chovančík" userId="4952bc1d-ff08-4933-8f82-d30ef8d8602b" providerId="ADAL" clId="{CC3ED2F9-D829-425E-8287-F04DAE2D1BDD}" dt="2021-05-06T10:48:33.571" v="7518" actId="478"/>
          <ac:picMkLst>
            <pc:docMk/>
            <pc:sldMk cId="2898308921" sldId="560"/>
            <ac:picMk id="4" creationId="{03A72517-7723-4BBA-8F2B-EC8D364297CB}"/>
          </ac:picMkLst>
        </pc:picChg>
      </pc:sldChg>
      <pc:sldChg chg="modSp add mod">
        <pc:chgData name="Martin Chovančík" userId="4952bc1d-ff08-4933-8f82-d30ef8d8602b" providerId="ADAL" clId="{CC3ED2F9-D829-425E-8287-F04DAE2D1BDD}" dt="2021-05-06T11:53:58.800" v="11609" actId="20577"/>
        <pc:sldMkLst>
          <pc:docMk/>
          <pc:sldMk cId="3977241052" sldId="561"/>
        </pc:sldMkLst>
        <pc:spChg chg="mod">
          <ac:chgData name="Martin Chovančík" userId="4952bc1d-ff08-4933-8f82-d30ef8d8602b" providerId="ADAL" clId="{CC3ED2F9-D829-425E-8287-F04DAE2D1BDD}" dt="2021-05-06T11:53:58.800" v="11609" actId="20577"/>
          <ac:spMkLst>
            <pc:docMk/>
            <pc:sldMk cId="3977241052" sldId="561"/>
            <ac:spMk id="3" creationId="{DB638E24-2A3B-4FD7-A384-7F849FD8EDF1}"/>
          </ac:spMkLst>
        </pc:spChg>
        <pc:picChg chg="mod">
          <ac:chgData name="Martin Chovančík" userId="4952bc1d-ff08-4933-8f82-d30ef8d8602b" providerId="ADAL" clId="{CC3ED2F9-D829-425E-8287-F04DAE2D1BDD}" dt="2021-05-06T11:03:12.089" v="8820" actId="1076"/>
          <ac:picMkLst>
            <pc:docMk/>
            <pc:sldMk cId="3977241052" sldId="561"/>
            <ac:picMk id="4" creationId="{03A72517-7723-4BBA-8F2B-EC8D364297CB}"/>
          </ac:picMkLst>
        </pc:picChg>
      </pc:sldChg>
      <pc:sldChg chg="addSp delSp modSp add mod modAnim">
        <pc:chgData name="Martin Chovančík" userId="4952bc1d-ff08-4933-8f82-d30ef8d8602b" providerId="ADAL" clId="{CC3ED2F9-D829-425E-8287-F04DAE2D1BDD}" dt="2021-05-06T11:10:58.152" v="9664" actId="404"/>
        <pc:sldMkLst>
          <pc:docMk/>
          <pc:sldMk cId="615562907" sldId="562"/>
        </pc:sldMkLst>
        <pc:spChg chg="mod">
          <ac:chgData name="Martin Chovančík" userId="4952bc1d-ff08-4933-8f82-d30ef8d8602b" providerId="ADAL" clId="{CC3ED2F9-D829-425E-8287-F04DAE2D1BDD}" dt="2021-05-06T11:06:03.049" v="9075" actId="20577"/>
          <ac:spMkLst>
            <pc:docMk/>
            <pc:sldMk cId="615562907" sldId="562"/>
            <ac:spMk id="2" creationId="{27DE5B29-FFF6-416A-B63D-EE5CA8C13784}"/>
          </ac:spMkLst>
        </pc:spChg>
        <pc:spChg chg="mod">
          <ac:chgData name="Martin Chovančík" userId="4952bc1d-ff08-4933-8f82-d30ef8d8602b" providerId="ADAL" clId="{CC3ED2F9-D829-425E-8287-F04DAE2D1BDD}" dt="2021-05-06T11:10:58.152" v="9664" actId="404"/>
          <ac:spMkLst>
            <pc:docMk/>
            <pc:sldMk cId="615562907" sldId="562"/>
            <ac:spMk id="3" creationId="{DB638E24-2A3B-4FD7-A384-7F849FD8EDF1}"/>
          </ac:spMkLst>
        </pc:spChg>
        <pc:picChg chg="del">
          <ac:chgData name="Martin Chovančík" userId="4952bc1d-ff08-4933-8f82-d30ef8d8602b" providerId="ADAL" clId="{CC3ED2F9-D829-425E-8287-F04DAE2D1BDD}" dt="2021-05-06T11:06:24.831" v="9140" actId="478"/>
          <ac:picMkLst>
            <pc:docMk/>
            <pc:sldMk cId="615562907" sldId="562"/>
            <ac:picMk id="4" creationId="{03A72517-7723-4BBA-8F2B-EC8D364297CB}"/>
          </ac:picMkLst>
        </pc:picChg>
        <pc:picChg chg="add mod">
          <ac:chgData name="Martin Chovančík" userId="4952bc1d-ff08-4933-8f82-d30ef8d8602b" providerId="ADAL" clId="{CC3ED2F9-D829-425E-8287-F04DAE2D1BDD}" dt="2021-05-06T11:08:23.320" v="9493" actId="1076"/>
          <ac:picMkLst>
            <pc:docMk/>
            <pc:sldMk cId="615562907" sldId="562"/>
            <ac:picMk id="8" creationId="{9713C8DD-A8ED-444A-827E-DB740F34CC26}"/>
          </ac:picMkLst>
        </pc:picChg>
      </pc:sldChg>
      <pc:sldChg chg="new del">
        <pc:chgData name="Martin Chovančík" userId="4952bc1d-ff08-4933-8f82-d30ef8d8602b" providerId="ADAL" clId="{CC3ED2F9-D829-425E-8287-F04DAE2D1BDD}" dt="2021-05-06T11:11:05.251" v="9666" actId="47"/>
        <pc:sldMkLst>
          <pc:docMk/>
          <pc:sldMk cId="897889779" sldId="563"/>
        </pc:sldMkLst>
      </pc:sldChg>
      <pc:sldChg chg="addSp delSp modSp add mod modAnim">
        <pc:chgData name="Martin Chovančík" userId="4952bc1d-ff08-4933-8f82-d30ef8d8602b" providerId="ADAL" clId="{CC3ED2F9-D829-425E-8287-F04DAE2D1BDD}" dt="2021-05-06T11:13:32.865" v="9827" actId="20577"/>
        <pc:sldMkLst>
          <pc:docMk/>
          <pc:sldMk cId="1571022035" sldId="563"/>
        </pc:sldMkLst>
        <pc:spChg chg="mod">
          <ac:chgData name="Martin Chovančík" userId="4952bc1d-ff08-4933-8f82-d30ef8d8602b" providerId="ADAL" clId="{CC3ED2F9-D829-425E-8287-F04DAE2D1BDD}" dt="2021-05-06T11:13:13.863" v="9771" actId="6549"/>
          <ac:spMkLst>
            <pc:docMk/>
            <pc:sldMk cId="1571022035" sldId="563"/>
            <ac:spMk id="2" creationId="{27DE5B29-FFF6-416A-B63D-EE5CA8C13784}"/>
          </ac:spMkLst>
        </pc:spChg>
        <pc:spChg chg="mod">
          <ac:chgData name="Martin Chovančík" userId="4952bc1d-ff08-4933-8f82-d30ef8d8602b" providerId="ADAL" clId="{CC3ED2F9-D829-425E-8287-F04DAE2D1BDD}" dt="2021-05-06T11:13:32.865" v="9827" actId="20577"/>
          <ac:spMkLst>
            <pc:docMk/>
            <pc:sldMk cId="1571022035" sldId="563"/>
            <ac:spMk id="3" creationId="{DB638E24-2A3B-4FD7-A384-7F849FD8EDF1}"/>
          </ac:spMkLst>
        </pc:spChg>
        <pc:spChg chg="del">
          <ac:chgData name="Martin Chovančík" userId="4952bc1d-ff08-4933-8f82-d30ef8d8602b" providerId="ADAL" clId="{CC3ED2F9-D829-425E-8287-F04DAE2D1BDD}" dt="2021-05-06T11:12:42.192" v="9706" actId="26606"/>
          <ac:spMkLst>
            <pc:docMk/>
            <pc:sldMk cId="1571022035" sldId="563"/>
            <ac:spMk id="9" creationId="{7CB4857B-ED7C-444D-9F04-2F885114A1C2}"/>
          </ac:spMkLst>
        </pc:spChg>
        <pc:spChg chg="del">
          <ac:chgData name="Martin Chovančík" userId="4952bc1d-ff08-4933-8f82-d30ef8d8602b" providerId="ADAL" clId="{CC3ED2F9-D829-425E-8287-F04DAE2D1BDD}" dt="2021-05-06T11:12:42.192" v="9706" actId="26606"/>
          <ac:spMkLst>
            <pc:docMk/>
            <pc:sldMk cId="1571022035" sldId="563"/>
            <ac:spMk id="14" creationId="{D18046FB-44EA-4FD8-A585-EA09A319B2D0}"/>
          </ac:spMkLst>
        </pc:spChg>
        <pc:spChg chg="del">
          <ac:chgData name="Martin Chovančík" userId="4952bc1d-ff08-4933-8f82-d30ef8d8602b" providerId="ADAL" clId="{CC3ED2F9-D829-425E-8287-F04DAE2D1BDD}" dt="2021-05-06T11:12:42.192" v="9706" actId="26606"/>
          <ac:spMkLst>
            <pc:docMk/>
            <pc:sldMk cId="1571022035" sldId="563"/>
            <ac:spMk id="16" creationId="{479F5F2B-8B58-4140-AE6A-51F6C67B18D9}"/>
          </ac:spMkLst>
        </pc:spChg>
        <pc:spChg chg="add">
          <ac:chgData name="Martin Chovančík" userId="4952bc1d-ff08-4933-8f82-d30ef8d8602b" providerId="ADAL" clId="{CC3ED2F9-D829-425E-8287-F04DAE2D1BDD}" dt="2021-05-06T11:12:42.192" v="9706" actId="26606"/>
          <ac:spMkLst>
            <pc:docMk/>
            <pc:sldMk cId="1571022035" sldId="563"/>
            <ac:spMk id="21" creationId="{131BAD53-4E89-4F62-BBB7-26359763ED39}"/>
          </ac:spMkLst>
        </pc:spChg>
        <pc:spChg chg="add">
          <ac:chgData name="Martin Chovančík" userId="4952bc1d-ff08-4933-8f82-d30ef8d8602b" providerId="ADAL" clId="{CC3ED2F9-D829-425E-8287-F04DAE2D1BDD}" dt="2021-05-06T11:12:42.192" v="9706" actId="26606"/>
          <ac:spMkLst>
            <pc:docMk/>
            <pc:sldMk cId="1571022035" sldId="563"/>
            <ac:spMk id="23" creationId="{62756DA2-40EB-4C6F-B962-5822FFB54FB6}"/>
          </ac:spMkLst>
        </pc:spChg>
        <pc:picChg chg="add mod">
          <ac:chgData name="Martin Chovančík" userId="4952bc1d-ff08-4933-8f82-d30ef8d8602b" providerId="ADAL" clId="{CC3ED2F9-D829-425E-8287-F04DAE2D1BDD}" dt="2021-05-06T11:12:51.094" v="9709" actId="1076"/>
          <ac:picMkLst>
            <pc:docMk/>
            <pc:sldMk cId="1571022035" sldId="563"/>
            <ac:picMk id="4" creationId="{95113D4A-0DAC-4D4B-A69E-D8ECE2AB80BF}"/>
          </ac:picMkLst>
        </pc:picChg>
        <pc:picChg chg="del">
          <ac:chgData name="Martin Chovančík" userId="4952bc1d-ff08-4933-8f82-d30ef8d8602b" providerId="ADAL" clId="{CC3ED2F9-D829-425E-8287-F04DAE2D1BDD}" dt="2021-05-06T11:12:35.406" v="9702" actId="478"/>
          <ac:picMkLst>
            <pc:docMk/>
            <pc:sldMk cId="1571022035" sldId="563"/>
            <ac:picMk id="8" creationId="{9713C8DD-A8ED-444A-827E-DB740F34CC26}"/>
          </ac:picMkLst>
        </pc:picChg>
      </pc:sldChg>
      <pc:sldChg chg="addSp delSp modSp add mod ord modAnim">
        <pc:chgData name="Martin Chovančík" userId="4952bc1d-ff08-4933-8f82-d30ef8d8602b" providerId="ADAL" clId="{CC3ED2F9-D829-425E-8287-F04DAE2D1BDD}" dt="2021-05-06T11:25:57.719" v="10567" actId="20577"/>
        <pc:sldMkLst>
          <pc:docMk/>
          <pc:sldMk cId="746508954" sldId="564"/>
        </pc:sldMkLst>
        <pc:spChg chg="mod">
          <ac:chgData name="Martin Chovančík" userId="4952bc1d-ff08-4933-8f82-d30ef8d8602b" providerId="ADAL" clId="{CC3ED2F9-D829-425E-8287-F04DAE2D1BDD}" dt="2021-05-06T11:14:11.668" v="9839" actId="20577"/>
          <ac:spMkLst>
            <pc:docMk/>
            <pc:sldMk cId="746508954" sldId="564"/>
            <ac:spMk id="2" creationId="{27DE5B29-FFF6-416A-B63D-EE5CA8C13784}"/>
          </ac:spMkLst>
        </pc:spChg>
        <pc:spChg chg="mod">
          <ac:chgData name="Martin Chovančík" userId="4952bc1d-ff08-4933-8f82-d30ef8d8602b" providerId="ADAL" clId="{CC3ED2F9-D829-425E-8287-F04DAE2D1BDD}" dt="2021-05-06T11:25:57.719" v="10567" actId="20577"/>
          <ac:spMkLst>
            <pc:docMk/>
            <pc:sldMk cId="746508954" sldId="564"/>
            <ac:spMk id="3" creationId="{DB638E24-2A3B-4FD7-A384-7F849FD8EDF1}"/>
          </ac:spMkLst>
        </pc:spChg>
        <pc:graphicFrameChg chg="add mod">
          <ac:chgData name="Martin Chovančík" userId="4952bc1d-ff08-4933-8f82-d30ef8d8602b" providerId="ADAL" clId="{CC3ED2F9-D829-425E-8287-F04DAE2D1BDD}" dt="2021-05-06T11:20:56.254" v="10312" actId="20577"/>
          <ac:graphicFrameMkLst>
            <pc:docMk/>
            <pc:sldMk cId="746508954" sldId="564"/>
            <ac:graphicFrameMk id="4" creationId="{702C43A7-676B-4798-A56B-3C4A380CA621}"/>
          </ac:graphicFrameMkLst>
        </pc:graphicFrameChg>
        <pc:picChg chg="del">
          <ac:chgData name="Martin Chovančík" userId="4952bc1d-ff08-4933-8f82-d30ef8d8602b" providerId="ADAL" clId="{CC3ED2F9-D829-425E-8287-F04DAE2D1BDD}" dt="2021-05-06T11:16:39.382" v="10066" actId="478"/>
          <ac:picMkLst>
            <pc:docMk/>
            <pc:sldMk cId="746508954" sldId="564"/>
            <ac:picMk id="8" creationId="{9713C8DD-A8ED-444A-827E-DB740F34CC2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C5FED-86DC-40EB-A6EC-E0B87B0CD886}"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13FEBBDB-86D8-41B4-8187-6AB31D367933}">
      <dgm:prSet phldrT="[Text]"/>
      <dgm:spPr/>
      <dgm:t>
        <a:bodyPr/>
        <a:lstStyle/>
        <a:p>
          <a:r>
            <a:rPr lang="en-US" dirty="0"/>
            <a:t>Slow down</a:t>
          </a:r>
        </a:p>
      </dgm:t>
    </dgm:pt>
    <dgm:pt modelId="{B092B9AF-205B-43F9-92E7-EDF8DBE905A3}" type="parTrans" cxnId="{675BEED1-CB87-4908-8C1D-07FFDBAEF1E5}">
      <dgm:prSet/>
      <dgm:spPr/>
      <dgm:t>
        <a:bodyPr/>
        <a:lstStyle/>
        <a:p>
          <a:endParaRPr lang="en-US"/>
        </a:p>
      </dgm:t>
    </dgm:pt>
    <dgm:pt modelId="{ABC045A8-CFED-408F-8B04-9A64C6866FD9}" type="sibTrans" cxnId="{675BEED1-CB87-4908-8C1D-07FFDBAEF1E5}">
      <dgm:prSet custT="1"/>
      <dgm:spPr/>
      <dgm:t>
        <a:bodyPr/>
        <a:lstStyle/>
        <a:p>
          <a:r>
            <a:rPr lang="en-US" sz="1400" dirty="0"/>
            <a:t>De-escalate</a:t>
          </a:r>
          <a:r>
            <a:rPr lang="en-US" sz="2500" dirty="0"/>
            <a:t> </a:t>
          </a:r>
        </a:p>
      </dgm:t>
    </dgm:pt>
    <dgm:pt modelId="{B0D7BE80-82A4-42B8-B0FC-A8418E5F5189}">
      <dgm:prSet phldrT="[Text]"/>
      <dgm:spPr/>
      <dgm:t>
        <a:bodyPr/>
        <a:lstStyle/>
        <a:p>
          <a:r>
            <a:rPr lang="en-US" dirty="0"/>
            <a:t>Detoxify and de-personalize</a:t>
          </a:r>
        </a:p>
      </dgm:t>
    </dgm:pt>
    <dgm:pt modelId="{5FEF22BF-297D-4AAB-8758-0729A1ACAF97}" type="parTrans" cxnId="{6CC0CDCF-F41B-4330-A54F-5909E1ACB3D8}">
      <dgm:prSet/>
      <dgm:spPr/>
      <dgm:t>
        <a:bodyPr/>
        <a:lstStyle/>
        <a:p>
          <a:endParaRPr lang="en-US"/>
        </a:p>
      </dgm:t>
    </dgm:pt>
    <dgm:pt modelId="{880C6397-854B-4FA5-A276-7FCD22A4E672}" type="sibTrans" cxnId="{6CC0CDCF-F41B-4330-A54F-5909E1ACB3D8}">
      <dgm:prSet/>
      <dgm:spPr/>
      <dgm:t>
        <a:bodyPr/>
        <a:lstStyle/>
        <a:p>
          <a:endParaRPr lang="en-US"/>
        </a:p>
      </dgm:t>
    </dgm:pt>
    <dgm:pt modelId="{B55241F9-1D09-4BAC-BBD1-2AF76685A737}">
      <dgm:prSet phldrT="[Text]"/>
      <dgm:spPr/>
      <dgm:t>
        <a:bodyPr/>
        <a:lstStyle/>
        <a:p>
          <a:r>
            <a:rPr lang="en-US" dirty="0"/>
            <a:t>Communicate empathy</a:t>
          </a:r>
        </a:p>
      </dgm:t>
    </dgm:pt>
    <dgm:pt modelId="{4760FE92-69CF-4DA6-9DD2-1A1A86DF95F7}" type="parTrans" cxnId="{8238B0EF-FDAF-4065-BA44-B12F58F04E5F}">
      <dgm:prSet/>
      <dgm:spPr/>
      <dgm:t>
        <a:bodyPr/>
        <a:lstStyle/>
        <a:p>
          <a:endParaRPr lang="en-US"/>
        </a:p>
      </dgm:t>
    </dgm:pt>
    <dgm:pt modelId="{24D0262B-6CE3-408F-9F46-867B75FD4CEC}" type="sibTrans" cxnId="{8238B0EF-FDAF-4065-BA44-B12F58F04E5F}">
      <dgm:prSet/>
      <dgm:spPr/>
      <dgm:t>
        <a:bodyPr/>
        <a:lstStyle/>
        <a:p>
          <a:r>
            <a:rPr lang="en-US" dirty="0"/>
            <a:t>Ensure clarity and understanding</a:t>
          </a:r>
        </a:p>
      </dgm:t>
    </dgm:pt>
    <dgm:pt modelId="{CFFE1318-9A76-4E47-B1E0-1B5127A68669}">
      <dgm:prSet phldrT="[Text]"/>
      <dgm:spPr/>
      <dgm:t>
        <a:bodyPr/>
        <a:lstStyle/>
        <a:p>
          <a:r>
            <a:rPr lang="en-US" dirty="0"/>
            <a:t>Show understanding</a:t>
          </a:r>
        </a:p>
      </dgm:t>
    </dgm:pt>
    <dgm:pt modelId="{F10E6E34-7134-4A2D-BE17-6F2E51AC676F}" type="parTrans" cxnId="{22425A4C-5618-41CD-864F-9F739B9E1506}">
      <dgm:prSet/>
      <dgm:spPr/>
      <dgm:t>
        <a:bodyPr/>
        <a:lstStyle/>
        <a:p>
          <a:endParaRPr lang="en-US"/>
        </a:p>
      </dgm:t>
    </dgm:pt>
    <dgm:pt modelId="{01F5DDA7-03DD-4343-9D0C-D27AEAED23AD}" type="sibTrans" cxnId="{22425A4C-5618-41CD-864F-9F739B9E1506}">
      <dgm:prSet/>
      <dgm:spPr/>
      <dgm:t>
        <a:bodyPr/>
        <a:lstStyle/>
        <a:p>
          <a:endParaRPr lang="en-US"/>
        </a:p>
      </dgm:t>
    </dgm:pt>
    <dgm:pt modelId="{F5671E48-E059-4698-A5A8-B68A5BC6FE64}">
      <dgm:prSet phldrT="[Text]"/>
      <dgm:spPr/>
      <dgm:t>
        <a:bodyPr/>
        <a:lstStyle/>
        <a:p>
          <a:r>
            <a:rPr lang="en-US" dirty="0"/>
            <a:t>Focus the speaker on the message</a:t>
          </a:r>
        </a:p>
      </dgm:t>
    </dgm:pt>
    <dgm:pt modelId="{E582C1F4-8B29-43AF-B729-B3475DD8A4BB}" type="parTrans" cxnId="{CB2645BD-9027-4C35-8407-5382B81D1D07}">
      <dgm:prSet/>
      <dgm:spPr/>
      <dgm:t>
        <a:bodyPr/>
        <a:lstStyle/>
        <a:p>
          <a:endParaRPr lang="en-US"/>
        </a:p>
      </dgm:t>
    </dgm:pt>
    <dgm:pt modelId="{ED0DFFB2-E503-47EC-87EF-44017965760B}" type="sibTrans" cxnId="{CB2645BD-9027-4C35-8407-5382B81D1D07}">
      <dgm:prSet custT="1"/>
      <dgm:spPr/>
      <dgm:t>
        <a:bodyPr/>
        <a:lstStyle/>
        <a:p>
          <a:r>
            <a:rPr lang="en-US" sz="1400" dirty="0"/>
            <a:t>Draw attention to needs/fears and interests</a:t>
          </a:r>
        </a:p>
      </dgm:t>
    </dgm:pt>
    <dgm:pt modelId="{75CC19D9-00C8-4735-B4C5-B580A8F0458C}">
      <dgm:prSet phldrT="[Text]"/>
      <dgm:spPr/>
      <dgm:t>
        <a:bodyPr/>
        <a:lstStyle/>
        <a:p>
          <a:r>
            <a:rPr lang="en-US" dirty="0"/>
            <a:t>Validate concerns</a:t>
          </a:r>
        </a:p>
      </dgm:t>
    </dgm:pt>
    <dgm:pt modelId="{3D9F08C0-6B5C-499B-9584-E5DAE75EE0DD}" type="parTrans" cxnId="{F5AC6867-A873-4AC0-AD69-3D81A7E2C080}">
      <dgm:prSet/>
      <dgm:spPr/>
      <dgm:t>
        <a:bodyPr/>
        <a:lstStyle/>
        <a:p>
          <a:endParaRPr lang="en-US"/>
        </a:p>
      </dgm:t>
    </dgm:pt>
    <dgm:pt modelId="{B19DAE4C-7FD4-4781-8937-D777F9BA048E}" type="sibTrans" cxnId="{F5AC6867-A873-4AC0-AD69-3D81A7E2C080}">
      <dgm:prSet/>
      <dgm:spPr/>
      <dgm:t>
        <a:bodyPr/>
        <a:lstStyle/>
        <a:p>
          <a:endParaRPr lang="en-US"/>
        </a:p>
      </dgm:t>
    </dgm:pt>
    <dgm:pt modelId="{6EE0F12A-D579-4DE5-8445-C8A5E933AAF3}" type="pres">
      <dgm:prSet presAssocID="{B0AC5FED-86DC-40EB-A6EC-E0B87B0CD886}" presName="Name0" presStyleCnt="0">
        <dgm:presLayoutVars>
          <dgm:chMax/>
          <dgm:chPref/>
          <dgm:dir/>
          <dgm:animLvl val="lvl"/>
        </dgm:presLayoutVars>
      </dgm:prSet>
      <dgm:spPr/>
    </dgm:pt>
    <dgm:pt modelId="{E291BE8F-2322-4059-8FAD-EB120DCF9A44}" type="pres">
      <dgm:prSet presAssocID="{13FEBBDB-86D8-41B4-8187-6AB31D367933}" presName="composite" presStyleCnt="0"/>
      <dgm:spPr/>
    </dgm:pt>
    <dgm:pt modelId="{A7413BC6-4FD7-477B-8D7D-0993401E542C}" type="pres">
      <dgm:prSet presAssocID="{13FEBBDB-86D8-41B4-8187-6AB31D367933}" presName="Parent1" presStyleLbl="node1" presStyleIdx="0" presStyleCnt="6">
        <dgm:presLayoutVars>
          <dgm:chMax val="1"/>
          <dgm:chPref val="1"/>
          <dgm:bulletEnabled val="1"/>
        </dgm:presLayoutVars>
      </dgm:prSet>
      <dgm:spPr/>
    </dgm:pt>
    <dgm:pt modelId="{494A7B61-EF59-4908-9557-693BFC837F23}" type="pres">
      <dgm:prSet presAssocID="{13FEBBDB-86D8-41B4-8187-6AB31D367933}" presName="Childtext1" presStyleLbl="revTx" presStyleIdx="0" presStyleCnt="3">
        <dgm:presLayoutVars>
          <dgm:chMax val="0"/>
          <dgm:chPref val="0"/>
          <dgm:bulletEnabled val="1"/>
        </dgm:presLayoutVars>
      </dgm:prSet>
      <dgm:spPr/>
    </dgm:pt>
    <dgm:pt modelId="{2E8FD091-EC5B-4FD9-A0DF-0298DE6A3786}" type="pres">
      <dgm:prSet presAssocID="{13FEBBDB-86D8-41B4-8187-6AB31D367933}" presName="BalanceSpacing" presStyleCnt="0"/>
      <dgm:spPr/>
    </dgm:pt>
    <dgm:pt modelId="{6775A5C1-832D-4A2F-9211-ABA9E9574151}" type="pres">
      <dgm:prSet presAssocID="{13FEBBDB-86D8-41B4-8187-6AB31D367933}" presName="BalanceSpacing1" presStyleCnt="0"/>
      <dgm:spPr/>
    </dgm:pt>
    <dgm:pt modelId="{58A4B02A-24E1-42FA-B9FC-2319F7FBA9B4}" type="pres">
      <dgm:prSet presAssocID="{ABC045A8-CFED-408F-8B04-9A64C6866FD9}" presName="Accent1Text" presStyleLbl="node1" presStyleIdx="1" presStyleCnt="6"/>
      <dgm:spPr/>
    </dgm:pt>
    <dgm:pt modelId="{7B4C719D-170E-4EEA-938D-763931FD71F3}" type="pres">
      <dgm:prSet presAssocID="{ABC045A8-CFED-408F-8B04-9A64C6866FD9}" presName="spaceBetweenRectangles" presStyleCnt="0"/>
      <dgm:spPr/>
    </dgm:pt>
    <dgm:pt modelId="{340E183D-B80B-4AA6-927F-0C85A3A7F7A1}" type="pres">
      <dgm:prSet presAssocID="{B55241F9-1D09-4BAC-BBD1-2AF76685A737}" presName="composite" presStyleCnt="0"/>
      <dgm:spPr/>
    </dgm:pt>
    <dgm:pt modelId="{E30735D0-699B-48E2-8177-9AA75692207B}" type="pres">
      <dgm:prSet presAssocID="{B55241F9-1D09-4BAC-BBD1-2AF76685A737}" presName="Parent1" presStyleLbl="node1" presStyleIdx="2" presStyleCnt="6">
        <dgm:presLayoutVars>
          <dgm:chMax val="1"/>
          <dgm:chPref val="1"/>
          <dgm:bulletEnabled val="1"/>
        </dgm:presLayoutVars>
      </dgm:prSet>
      <dgm:spPr/>
    </dgm:pt>
    <dgm:pt modelId="{5ED6616D-A98F-4041-81AF-0EB87986C2CE}" type="pres">
      <dgm:prSet presAssocID="{B55241F9-1D09-4BAC-BBD1-2AF76685A737}" presName="Childtext1" presStyleLbl="revTx" presStyleIdx="1" presStyleCnt="3">
        <dgm:presLayoutVars>
          <dgm:chMax val="0"/>
          <dgm:chPref val="0"/>
          <dgm:bulletEnabled val="1"/>
        </dgm:presLayoutVars>
      </dgm:prSet>
      <dgm:spPr/>
    </dgm:pt>
    <dgm:pt modelId="{06E0F96A-CFD6-4FDB-B415-AC88FA7BDF32}" type="pres">
      <dgm:prSet presAssocID="{B55241F9-1D09-4BAC-BBD1-2AF76685A737}" presName="BalanceSpacing" presStyleCnt="0"/>
      <dgm:spPr/>
    </dgm:pt>
    <dgm:pt modelId="{C01E0106-99E0-4D26-B610-FBF345E37061}" type="pres">
      <dgm:prSet presAssocID="{B55241F9-1D09-4BAC-BBD1-2AF76685A737}" presName="BalanceSpacing1" presStyleCnt="0"/>
      <dgm:spPr/>
    </dgm:pt>
    <dgm:pt modelId="{DDD8B904-F368-4C4E-8E78-E72910484103}" type="pres">
      <dgm:prSet presAssocID="{24D0262B-6CE3-408F-9F46-867B75FD4CEC}" presName="Accent1Text" presStyleLbl="node1" presStyleIdx="3" presStyleCnt="6"/>
      <dgm:spPr/>
    </dgm:pt>
    <dgm:pt modelId="{605133DA-4E89-4B84-B49C-97D0A990F8C9}" type="pres">
      <dgm:prSet presAssocID="{24D0262B-6CE3-408F-9F46-867B75FD4CEC}" presName="spaceBetweenRectangles" presStyleCnt="0"/>
      <dgm:spPr/>
    </dgm:pt>
    <dgm:pt modelId="{CA3BB354-3314-4558-81B4-8598B8CE701B}" type="pres">
      <dgm:prSet presAssocID="{F5671E48-E059-4698-A5A8-B68A5BC6FE64}" presName="composite" presStyleCnt="0"/>
      <dgm:spPr/>
    </dgm:pt>
    <dgm:pt modelId="{5FCBE58C-E9DA-4183-B25C-B74D8E5401AC}" type="pres">
      <dgm:prSet presAssocID="{F5671E48-E059-4698-A5A8-B68A5BC6FE64}" presName="Parent1" presStyleLbl="node1" presStyleIdx="4" presStyleCnt="6">
        <dgm:presLayoutVars>
          <dgm:chMax val="1"/>
          <dgm:chPref val="1"/>
          <dgm:bulletEnabled val="1"/>
        </dgm:presLayoutVars>
      </dgm:prSet>
      <dgm:spPr/>
    </dgm:pt>
    <dgm:pt modelId="{FB6C5DE5-3B6A-462D-A8DD-A5E8E09C9D89}" type="pres">
      <dgm:prSet presAssocID="{F5671E48-E059-4698-A5A8-B68A5BC6FE64}" presName="Childtext1" presStyleLbl="revTx" presStyleIdx="2" presStyleCnt="3">
        <dgm:presLayoutVars>
          <dgm:chMax val="0"/>
          <dgm:chPref val="0"/>
          <dgm:bulletEnabled val="1"/>
        </dgm:presLayoutVars>
      </dgm:prSet>
      <dgm:spPr/>
    </dgm:pt>
    <dgm:pt modelId="{A04A6F65-47F9-4B89-92B6-7DBF072936B9}" type="pres">
      <dgm:prSet presAssocID="{F5671E48-E059-4698-A5A8-B68A5BC6FE64}" presName="BalanceSpacing" presStyleCnt="0"/>
      <dgm:spPr/>
    </dgm:pt>
    <dgm:pt modelId="{5CA15B1E-2D62-4BDE-A178-29601631440D}" type="pres">
      <dgm:prSet presAssocID="{F5671E48-E059-4698-A5A8-B68A5BC6FE64}" presName="BalanceSpacing1" presStyleCnt="0"/>
      <dgm:spPr/>
    </dgm:pt>
    <dgm:pt modelId="{D3B3B881-54CB-4794-AAFB-06DB06A54F6C}" type="pres">
      <dgm:prSet presAssocID="{ED0DFFB2-E503-47EC-87EF-44017965760B}" presName="Accent1Text" presStyleLbl="node1" presStyleIdx="5" presStyleCnt="6"/>
      <dgm:spPr/>
    </dgm:pt>
  </dgm:ptLst>
  <dgm:cxnLst>
    <dgm:cxn modelId="{55728116-10C2-43F6-A34C-90839B3D0B22}" type="presOf" srcId="{B0AC5FED-86DC-40EB-A6EC-E0B87B0CD886}" destId="{6EE0F12A-D579-4DE5-8445-C8A5E933AAF3}" srcOrd="0" destOrd="0" presId="urn:microsoft.com/office/officeart/2008/layout/AlternatingHexagons"/>
    <dgm:cxn modelId="{DF20B219-A813-4502-A386-FC85700976D5}" type="presOf" srcId="{F5671E48-E059-4698-A5A8-B68A5BC6FE64}" destId="{5FCBE58C-E9DA-4183-B25C-B74D8E5401AC}" srcOrd="0" destOrd="0" presId="urn:microsoft.com/office/officeart/2008/layout/AlternatingHexagons"/>
    <dgm:cxn modelId="{1B75F124-2347-4CEB-85CF-D24A2F300A39}" type="presOf" srcId="{CFFE1318-9A76-4E47-B1E0-1B5127A68669}" destId="{5ED6616D-A98F-4041-81AF-0EB87986C2CE}" srcOrd="0" destOrd="0" presId="urn:microsoft.com/office/officeart/2008/layout/AlternatingHexagons"/>
    <dgm:cxn modelId="{CE58CC39-4D71-4E47-BF62-5820F8EA4078}" type="presOf" srcId="{B0D7BE80-82A4-42B8-B0FC-A8418E5F5189}" destId="{494A7B61-EF59-4908-9557-693BFC837F23}" srcOrd="0" destOrd="0" presId="urn:microsoft.com/office/officeart/2008/layout/AlternatingHexagons"/>
    <dgm:cxn modelId="{F5AC6867-A873-4AC0-AD69-3D81A7E2C080}" srcId="{F5671E48-E059-4698-A5A8-B68A5BC6FE64}" destId="{75CC19D9-00C8-4735-B4C5-B580A8F0458C}" srcOrd="0" destOrd="0" parTransId="{3D9F08C0-6B5C-499B-9584-E5DAE75EE0DD}" sibTransId="{B19DAE4C-7FD4-4781-8937-D777F9BA048E}"/>
    <dgm:cxn modelId="{2A35B548-6403-4FFD-9C9F-05E9E934A86E}" type="presOf" srcId="{ABC045A8-CFED-408F-8B04-9A64C6866FD9}" destId="{58A4B02A-24E1-42FA-B9FC-2319F7FBA9B4}" srcOrd="0" destOrd="0" presId="urn:microsoft.com/office/officeart/2008/layout/AlternatingHexagons"/>
    <dgm:cxn modelId="{22425A4C-5618-41CD-864F-9F739B9E1506}" srcId="{B55241F9-1D09-4BAC-BBD1-2AF76685A737}" destId="{CFFE1318-9A76-4E47-B1E0-1B5127A68669}" srcOrd="0" destOrd="0" parTransId="{F10E6E34-7134-4A2D-BE17-6F2E51AC676F}" sibTransId="{01F5DDA7-03DD-4343-9D0C-D27AEAED23AD}"/>
    <dgm:cxn modelId="{3E8583A6-DDAA-4D42-8028-14149B82DAAD}" type="presOf" srcId="{ED0DFFB2-E503-47EC-87EF-44017965760B}" destId="{D3B3B881-54CB-4794-AAFB-06DB06A54F6C}" srcOrd="0" destOrd="0" presId="urn:microsoft.com/office/officeart/2008/layout/AlternatingHexagons"/>
    <dgm:cxn modelId="{77F923BA-ED2C-42A8-8244-89687A1A9F3A}" type="presOf" srcId="{75CC19D9-00C8-4735-B4C5-B580A8F0458C}" destId="{FB6C5DE5-3B6A-462D-A8DD-A5E8E09C9D89}" srcOrd="0" destOrd="0" presId="urn:microsoft.com/office/officeart/2008/layout/AlternatingHexagons"/>
    <dgm:cxn modelId="{027500BD-061A-417D-8426-1490F7C32881}" type="presOf" srcId="{B55241F9-1D09-4BAC-BBD1-2AF76685A737}" destId="{E30735D0-699B-48E2-8177-9AA75692207B}" srcOrd="0" destOrd="0" presId="urn:microsoft.com/office/officeart/2008/layout/AlternatingHexagons"/>
    <dgm:cxn modelId="{CB2645BD-9027-4C35-8407-5382B81D1D07}" srcId="{B0AC5FED-86DC-40EB-A6EC-E0B87B0CD886}" destId="{F5671E48-E059-4698-A5A8-B68A5BC6FE64}" srcOrd="2" destOrd="0" parTransId="{E582C1F4-8B29-43AF-B729-B3475DD8A4BB}" sibTransId="{ED0DFFB2-E503-47EC-87EF-44017965760B}"/>
    <dgm:cxn modelId="{6CC0CDCF-F41B-4330-A54F-5909E1ACB3D8}" srcId="{13FEBBDB-86D8-41B4-8187-6AB31D367933}" destId="{B0D7BE80-82A4-42B8-B0FC-A8418E5F5189}" srcOrd="0" destOrd="0" parTransId="{5FEF22BF-297D-4AAB-8758-0729A1ACAF97}" sibTransId="{880C6397-854B-4FA5-A276-7FCD22A4E672}"/>
    <dgm:cxn modelId="{675BEED1-CB87-4908-8C1D-07FFDBAEF1E5}" srcId="{B0AC5FED-86DC-40EB-A6EC-E0B87B0CD886}" destId="{13FEBBDB-86D8-41B4-8187-6AB31D367933}" srcOrd="0" destOrd="0" parTransId="{B092B9AF-205B-43F9-92E7-EDF8DBE905A3}" sibTransId="{ABC045A8-CFED-408F-8B04-9A64C6866FD9}"/>
    <dgm:cxn modelId="{750779E0-73AF-4DA0-9F06-3A1CD85EC577}" type="presOf" srcId="{13FEBBDB-86D8-41B4-8187-6AB31D367933}" destId="{A7413BC6-4FD7-477B-8D7D-0993401E542C}" srcOrd="0" destOrd="0" presId="urn:microsoft.com/office/officeart/2008/layout/AlternatingHexagons"/>
    <dgm:cxn modelId="{D3301EE5-85C4-47B1-945D-7EFA7A2E96A5}" type="presOf" srcId="{24D0262B-6CE3-408F-9F46-867B75FD4CEC}" destId="{DDD8B904-F368-4C4E-8E78-E72910484103}" srcOrd="0" destOrd="0" presId="urn:microsoft.com/office/officeart/2008/layout/AlternatingHexagons"/>
    <dgm:cxn modelId="{8238B0EF-FDAF-4065-BA44-B12F58F04E5F}" srcId="{B0AC5FED-86DC-40EB-A6EC-E0B87B0CD886}" destId="{B55241F9-1D09-4BAC-BBD1-2AF76685A737}" srcOrd="1" destOrd="0" parTransId="{4760FE92-69CF-4DA6-9DD2-1A1A86DF95F7}" sibTransId="{24D0262B-6CE3-408F-9F46-867B75FD4CEC}"/>
    <dgm:cxn modelId="{74831F95-037C-41F0-AABB-FE0B044CF86D}" type="presParOf" srcId="{6EE0F12A-D579-4DE5-8445-C8A5E933AAF3}" destId="{E291BE8F-2322-4059-8FAD-EB120DCF9A44}" srcOrd="0" destOrd="0" presId="urn:microsoft.com/office/officeart/2008/layout/AlternatingHexagons"/>
    <dgm:cxn modelId="{1B2240C8-473A-48E9-9485-3FE4DAF2A348}" type="presParOf" srcId="{E291BE8F-2322-4059-8FAD-EB120DCF9A44}" destId="{A7413BC6-4FD7-477B-8D7D-0993401E542C}" srcOrd="0" destOrd="0" presId="urn:microsoft.com/office/officeart/2008/layout/AlternatingHexagons"/>
    <dgm:cxn modelId="{0E36BC37-436A-445A-A333-14255BAFEA73}" type="presParOf" srcId="{E291BE8F-2322-4059-8FAD-EB120DCF9A44}" destId="{494A7B61-EF59-4908-9557-693BFC837F23}" srcOrd="1" destOrd="0" presId="urn:microsoft.com/office/officeart/2008/layout/AlternatingHexagons"/>
    <dgm:cxn modelId="{DC951CAE-B88B-4FB5-AC3D-45BF209278F6}" type="presParOf" srcId="{E291BE8F-2322-4059-8FAD-EB120DCF9A44}" destId="{2E8FD091-EC5B-4FD9-A0DF-0298DE6A3786}" srcOrd="2" destOrd="0" presId="urn:microsoft.com/office/officeart/2008/layout/AlternatingHexagons"/>
    <dgm:cxn modelId="{B5F6EA1F-55A9-43DF-8E5A-03C4BE8F8A4E}" type="presParOf" srcId="{E291BE8F-2322-4059-8FAD-EB120DCF9A44}" destId="{6775A5C1-832D-4A2F-9211-ABA9E9574151}" srcOrd="3" destOrd="0" presId="urn:microsoft.com/office/officeart/2008/layout/AlternatingHexagons"/>
    <dgm:cxn modelId="{8F4560A7-9E16-45E1-8854-46195B1148DE}" type="presParOf" srcId="{E291BE8F-2322-4059-8FAD-EB120DCF9A44}" destId="{58A4B02A-24E1-42FA-B9FC-2319F7FBA9B4}" srcOrd="4" destOrd="0" presId="urn:microsoft.com/office/officeart/2008/layout/AlternatingHexagons"/>
    <dgm:cxn modelId="{5674A416-0BF6-4ED8-8A3B-3741F0F668D4}" type="presParOf" srcId="{6EE0F12A-D579-4DE5-8445-C8A5E933AAF3}" destId="{7B4C719D-170E-4EEA-938D-763931FD71F3}" srcOrd="1" destOrd="0" presId="urn:microsoft.com/office/officeart/2008/layout/AlternatingHexagons"/>
    <dgm:cxn modelId="{B930ABA6-8E12-417F-9F0B-89F6722BA04D}" type="presParOf" srcId="{6EE0F12A-D579-4DE5-8445-C8A5E933AAF3}" destId="{340E183D-B80B-4AA6-927F-0C85A3A7F7A1}" srcOrd="2" destOrd="0" presId="urn:microsoft.com/office/officeart/2008/layout/AlternatingHexagons"/>
    <dgm:cxn modelId="{4A105046-E48B-4AA8-A243-656E4EEEEA6D}" type="presParOf" srcId="{340E183D-B80B-4AA6-927F-0C85A3A7F7A1}" destId="{E30735D0-699B-48E2-8177-9AA75692207B}" srcOrd="0" destOrd="0" presId="urn:microsoft.com/office/officeart/2008/layout/AlternatingHexagons"/>
    <dgm:cxn modelId="{918A3A3D-4DFD-4188-862A-0CE583732E19}" type="presParOf" srcId="{340E183D-B80B-4AA6-927F-0C85A3A7F7A1}" destId="{5ED6616D-A98F-4041-81AF-0EB87986C2CE}" srcOrd="1" destOrd="0" presId="urn:microsoft.com/office/officeart/2008/layout/AlternatingHexagons"/>
    <dgm:cxn modelId="{BFA79603-358C-488E-A969-7B8C67E8471A}" type="presParOf" srcId="{340E183D-B80B-4AA6-927F-0C85A3A7F7A1}" destId="{06E0F96A-CFD6-4FDB-B415-AC88FA7BDF32}" srcOrd="2" destOrd="0" presId="urn:microsoft.com/office/officeart/2008/layout/AlternatingHexagons"/>
    <dgm:cxn modelId="{173B27FE-B265-4720-9480-9CCF55CC1D59}" type="presParOf" srcId="{340E183D-B80B-4AA6-927F-0C85A3A7F7A1}" destId="{C01E0106-99E0-4D26-B610-FBF345E37061}" srcOrd="3" destOrd="0" presId="urn:microsoft.com/office/officeart/2008/layout/AlternatingHexagons"/>
    <dgm:cxn modelId="{AF07C9C1-43A4-4B67-9ABC-471BD6793A7D}" type="presParOf" srcId="{340E183D-B80B-4AA6-927F-0C85A3A7F7A1}" destId="{DDD8B904-F368-4C4E-8E78-E72910484103}" srcOrd="4" destOrd="0" presId="urn:microsoft.com/office/officeart/2008/layout/AlternatingHexagons"/>
    <dgm:cxn modelId="{4465FBA0-98C4-48A7-89D3-37F499FCC424}" type="presParOf" srcId="{6EE0F12A-D579-4DE5-8445-C8A5E933AAF3}" destId="{605133DA-4E89-4B84-B49C-97D0A990F8C9}" srcOrd="3" destOrd="0" presId="urn:microsoft.com/office/officeart/2008/layout/AlternatingHexagons"/>
    <dgm:cxn modelId="{46CB35BD-72F2-4FD4-B199-93394FA1FD5B}" type="presParOf" srcId="{6EE0F12A-D579-4DE5-8445-C8A5E933AAF3}" destId="{CA3BB354-3314-4558-81B4-8598B8CE701B}" srcOrd="4" destOrd="0" presId="urn:microsoft.com/office/officeart/2008/layout/AlternatingHexagons"/>
    <dgm:cxn modelId="{2E15496E-0545-4989-ABEA-0C56F63E59FA}" type="presParOf" srcId="{CA3BB354-3314-4558-81B4-8598B8CE701B}" destId="{5FCBE58C-E9DA-4183-B25C-B74D8E5401AC}" srcOrd="0" destOrd="0" presId="urn:microsoft.com/office/officeart/2008/layout/AlternatingHexagons"/>
    <dgm:cxn modelId="{723B091E-DF64-460E-A17D-78BB2617EE93}" type="presParOf" srcId="{CA3BB354-3314-4558-81B4-8598B8CE701B}" destId="{FB6C5DE5-3B6A-462D-A8DD-A5E8E09C9D89}" srcOrd="1" destOrd="0" presId="urn:microsoft.com/office/officeart/2008/layout/AlternatingHexagons"/>
    <dgm:cxn modelId="{8989748A-D058-4EBA-A883-D20A57E87EFE}" type="presParOf" srcId="{CA3BB354-3314-4558-81B4-8598B8CE701B}" destId="{A04A6F65-47F9-4B89-92B6-7DBF072936B9}" srcOrd="2" destOrd="0" presId="urn:microsoft.com/office/officeart/2008/layout/AlternatingHexagons"/>
    <dgm:cxn modelId="{61F9D8FB-083C-413A-96B0-645C9C2326A3}" type="presParOf" srcId="{CA3BB354-3314-4558-81B4-8598B8CE701B}" destId="{5CA15B1E-2D62-4BDE-A178-29601631440D}" srcOrd="3" destOrd="0" presId="urn:microsoft.com/office/officeart/2008/layout/AlternatingHexagons"/>
    <dgm:cxn modelId="{4373BA3B-525A-49CC-A405-6B0A5BCFD031}" type="presParOf" srcId="{CA3BB354-3314-4558-81B4-8598B8CE701B}" destId="{D3B3B881-54CB-4794-AAFB-06DB06A54F6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13BC6-4FD7-477B-8D7D-0993401E542C}">
      <dsp:nvSpPr>
        <dsp:cNvPr id="0" name=""/>
        <dsp:cNvSpPr/>
      </dsp:nvSpPr>
      <dsp:spPr>
        <a:xfrm rot="5400000">
          <a:off x="2676229" y="452835"/>
          <a:ext cx="1757670" cy="152917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Slow down</a:t>
          </a:r>
        </a:p>
      </dsp:txBody>
      <dsp:txXfrm rot="-5400000">
        <a:off x="3028773" y="612491"/>
        <a:ext cx="1052581" cy="1209862"/>
      </dsp:txXfrm>
    </dsp:sp>
    <dsp:sp modelId="{494A7B61-EF59-4908-9557-693BFC837F23}">
      <dsp:nvSpPr>
        <dsp:cNvPr id="0" name=""/>
        <dsp:cNvSpPr/>
      </dsp:nvSpPr>
      <dsp:spPr>
        <a:xfrm>
          <a:off x="4366054" y="690121"/>
          <a:ext cx="1961560" cy="10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Detoxify and de-personalize</a:t>
          </a:r>
        </a:p>
      </dsp:txBody>
      <dsp:txXfrm>
        <a:off x="4366054" y="690121"/>
        <a:ext cx="1961560" cy="1054602"/>
      </dsp:txXfrm>
    </dsp:sp>
    <dsp:sp modelId="{58A4B02A-24E1-42FA-B9FC-2319F7FBA9B4}">
      <dsp:nvSpPr>
        <dsp:cNvPr id="0" name=""/>
        <dsp:cNvSpPr/>
      </dsp:nvSpPr>
      <dsp:spPr>
        <a:xfrm rot="5400000">
          <a:off x="1024722" y="452835"/>
          <a:ext cx="1757670" cy="1529173"/>
        </a:xfrm>
        <a:prstGeom prst="hexagon">
          <a:avLst>
            <a:gd name="adj" fmla="val 2500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De-escalate</a:t>
          </a:r>
          <a:r>
            <a:rPr lang="en-US" sz="2500" kern="1200" dirty="0"/>
            <a:t> </a:t>
          </a:r>
        </a:p>
      </dsp:txBody>
      <dsp:txXfrm rot="-5400000">
        <a:off x="1377266" y="612491"/>
        <a:ext cx="1052581" cy="1209862"/>
      </dsp:txXfrm>
    </dsp:sp>
    <dsp:sp modelId="{E30735D0-699B-48E2-8177-9AA75692207B}">
      <dsp:nvSpPr>
        <dsp:cNvPr id="0" name=""/>
        <dsp:cNvSpPr/>
      </dsp:nvSpPr>
      <dsp:spPr>
        <a:xfrm rot="5400000">
          <a:off x="1847312" y="1944746"/>
          <a:ext cx="1757670" cy="1529173"/>
        </a:xfrm>
        <a:prstGeom prst="hexagon">
          <a:avLst>
            <a:gd name="adj" fmla="val 2500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Communicate empathy</a:t>
          </a:r>
        </a:p>
      </dsp:txBody>
      <dsp:txXfrm rot="-5400000">
        <a:off x="2199856" y="2104402"/>
        <a:ext cx="1052581" cy="1209862"/>
      </dsp:txXfrm>
    </dsp:sp>
    <dsp:sp modelId="{5ED6616D-A98F-4041-81AF-0EB87986C2CE}">
      <dsp:nvSpPr>
        <dsp:cNvPr id="0" name=""/>
        <dsp:cNvSpPr/>
      </dsp:nvSpPr>
      <dsp:spPr>
        <a:xfrm>
          <a:off x="0" y="2182032"/>
          <a:ext cx="1898284" cy="10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r>
            <a:rPr lang="en-US" sz="1300" kern="1200" dirty="0"/>
            <a:t>Show understanding</a:t>
          </a:r>
        </a:p>
      </dsp:txBody>
      <dsp:txXfrm>
        <a:off x="0" y="2182032"/>
        <a:ext cx="1898284" cy="1054602"/>
      </dsp:txXfrm>
    </dsp:sp>
    <dsp:sp modelId="{DDD8B904-F368-4C4E-8E78-E72910484103}">
      <dsp:nvSpPr>
        <dsp:cNvPr id="0" name=""/>
        <dsp:cNvSpPr/>
      </dsp:nvSpPr>
      <dsp:spPr>
        <a:xfrm rot="5400000">
          <a:off x="3498819" y="1944746"/>
          <a:ext cx="1757670" cy="1529173"/>
        </a:xfrm>
        <a:prstGeom prst="hexagon">
          <a:avLst>
            <a:gd name="adj" fmla="val 2500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Ensure clarity and understanding</a:t>
          </a:r>
        </a:p>
      </dsp:txBody>
      <dsp:txXfrm rot="-5400000">
        <a:off x="3851363" y="2104402"/>
        <a:ext cx="1052581" cy="1209862"/>
      </dsp:txXfrm>
    </dsp:sp>
    <dsp:sp modelId="{5FCBE58C-E9DA-4183-B25C-B74D8E5401AC}">
      <dsp:nvSpPr>
        <dsp:cNvPr id="0" name=""/>
        <dsp:cNvSpPr/>
      </dsp:nvSpPr>
      <dsp:spPr>
        <a:xfrm rot="5400000">
          <a:off x="2676229" y="3436657"/>
          <a:ext cx="1757670" cy="1529173"/>
        </a:xfrm>
        <a:prstGeom prst="hexagon">
          <a:avLst>
            <a:gd name="adj" fmla="val 2500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Focus the speaker on the message</a:t>
          </a:r>
        </a:p>
      </dsp:txBody>
      <dsp:txXfrm rot="-5400000">
        <a:off x="3028773" y="3596313"/>
        <a:ext cx="1052581" cy="1209862"/>
      </dsp:txXfrm>
    </dsp:sp>
    <dsp:sp modelId="{FB6C5DE5-3B6A-462D-A8DD-A5E8E09C9D89}">
      <dsp:nvSpPr>
        <dsp:cNvPr id="0" name=""/>
        <dsp:cNvSpPr/>
      </dsp:nvSpPr>
      <dsp:spPr>
        <a:xfrm>
          <a:off x="4366054" y="3673943"/>
          <a:ext cx="1961560" cy="10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Validate concerns</a:t>
          </a:r>
        </a:p>
      </dsp:txBody>
      <dsp:txXfrm>
        <a:off x="4366054" y="3673943"/>
        <a:ext cx="1961560" cy="1054602"/>
      </dsp:txXfrm>
    </dsp:sp>
    <dsp:sp modelId="{D3B3B881-54CB-4794-AAFB-06DB06A54F6C}">
      <dsp:nvSpPr>
        <dsp:cNvPr id="0" name=""/>
        <dsp:cNvSpPr/>
      </dsp:nvSpPr>
      <dsp:spPr>
        <a:xfrm rot="5400000">
          <a:off x="1024722" y="3436657"/>
          <a:ext cx="1757670" cy="1529173"/>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Draw attention to needs/fears and interests</a:t>
          </a:r>
        </a:p>
      </dsp:txBody>
      <dsp:txXfrm rot="-5400000">
        <a:off x="1377266" y="3596313"/>
        <a:ext cx="1052581" cy="120986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F20F4-EC21-4C85-8243-70DB2939763B}"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97677-D3A5-4021-8082-7BB0278723CC}" type="slidenum">
              <a:rPr lang="en-US" smtClean="0"/>
              <a:t>‹#›</a:t>
            </a:fld>
            <a:endParaRPr lang="en-US"/>
          </a:p>
        </p:txBody>
      </p:sp>
    </p:spTree>
    <p:extLst>
      <p:ext uri="{BB962C8B-B14F-4D97-AF65-F5344CB8AC3E}">
        <p14:creationId xmlns:p14="http://schemas.microsoft.com/office/powerpoint/2010/main" val="340615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17</a:t>
            </a:fld>
            <a:endParaRPr lang="en-US"/>
          </a:p>
        </p:txBody>
      </p:sp>
    </p:spTree>
    <p:extLst>
      <p:ext uri="{BB962C8B-B14F-4D97-AF65-F5344CB8AC3E}">
        <p14:creationId xmlns:p14="http://schemas.microsoft.com/office/powerpoint/2010/main" val="416418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28</a:t>
            </a:fld>
            <a:endParaRPr lang="en-US"/>
          </a:p>
        </p:txBody>
      </p:sp>
    </p:spTree>
    <p:extLst>
      <p:ext uri="{BB962C8B-B14F-4D97-AF65-F5344CB8AC3E}">
        <p14:creationId xmlns:p14="http://schemas.microsoft.com/office/powerpoint/2010/main" val="425254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29</a:t>
            </a:fld>
            <a:endParaRPr lang="en-US"/>
          </a:p>
        </p:txBody>
      </p:sp>
    </p:spTree>
    <p:extLst>
      <p:ext uri="{BB962C8B-B14F-4D97-AF65-F5344CB8AC3E}">
        <p14:creationId xmlns:p14="http://schemas.microsoft.com/office/powerpoint/2010/main" val="351575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30</a:t>
            </a:fld>
            <a:endParaRPr lang="en-US"/>
          </a:p>
        </p:txBody>
      </p:sp>
    </p:spTree>
    <p:extLst>
      <p:ext uri="{BB962C8B-B14F-4D97-AF65-F5344CB8AC3E}">
        <p14:creationId xmlns:p14="http://schemas.microsoft.com/office/powerpoint/2010/main" val="146585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31</a:t>
            </a:fld>
            <a:endParaRPr lang="en-US"/>
          </a:p>
        </p:txBody>
      </p:sp>
    </p:spTree>
    <p:extLst>
      <p:ext uri="{BB962C8B-B14F-4D97-AF65-F5344CB8AC3E}">
        <p14:creationId xmlns:p14="http://schemas.microsoft.com/office/powerpoint/2010/main" val="1496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97677-D3A5-4021-8082-7BB0278723CC}" type="slidenum">
              <a:rPr lang="en-US" smtClean="0"/>
              <a:t>32</a:t>
            </a:fld>
            <a:endParaRPr lang="en-US"/>
          </a:p>
        </p:txBody>
      </p:sp>
    </p:spTree>
    <p:extLst>
      <p:ext uri="{BB962C8B-B14F-4D97-AF65-F5344CB8AC3E}">
        <p14:creationId xmlns:p14="http://schemas.microsoft.com/office/powerpoint/2010/main" val="231402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32A3-13E9-450F-A2CC-F26C3FC93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8663A-2C07-4281-89BD-B54FFD1C1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78DF7-8F6D-40E7-A1BA-1609416C80C1}"/>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E76F2243-3E76-4477-9851-10A1AEA71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DA1D9-2AB5-4060-92EB-2DE63AA766AD}"/>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474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9682-B0B6-4A87-A5B9-61186D5FC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092AE-D4D2-455F-A1E1-ABE7852AE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FD1D9-37E2-4895-B004-64FF88C4CA20}"/>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E322EE7E-9883-40D1-A3E4-EB8523886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FA2FA-6228-460E-9652-D6D8E6F2B1C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5659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5F417-F6A3-4BE9-A23B-CF1CDDA19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71D4C-4C93-4D94-A296-2D406C2E6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C4945-0557-4BC8-B4CE-4035D52C0FBF}"/>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F4B0B73D-86F3-4CAF-98CA-23443A770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F3F30-BD33-49D2-AAF6-ED2DF2F81EF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8163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5A42-3B0B-4ACC-814C-5DA9F9561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5EA1F-C4B8-46AC-B098-239CE74C4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52E73-8526-4E36-9C6B-949043B4314C}"/>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13C47D3A-22A3-4356-829A-D0B3A88FA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4557A-0ADB-411A-AE28-A04B1401FDD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9805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03D3-F3B7-4F46-A7A7-17630F669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6E382-D2A4-4082-ACD7-0AD7D32E6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26A82-D457-4C3D-B487-839E8297385C}"/>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9975D524-C68B-4CC1-AE46-84D1A5FB4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1327D-05DA-4F3F-8746-E352E3D84C98}"/>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05612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81EA-1569-48E6-B3EB-AAE127D20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B06AD-9FDA-4CD3-913F-CF72AD2B79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A35F7-66F0-473E-AD6F-526621E1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39FD0-3E80-44C0-A8C3-37761C3EA85F}"/>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6" name="Footer Placeholder 5">
            <a:extLst>
              <a:ext uri="{FF2B5EF4-FFF2-40B4-BE49-F238E27FC236}">
                <a16:creationId xmlns:a16="http://schemas.microsoft.com/office/drawing/2014/main" id="{F512371C-0EDE-452E-AFCF-1884E0FC1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65496-B84D-4EB7-A736-1579D8BCA0E3}"/>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8031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6B5C-5158-487A-9EB4-0097B923E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7A4AC-4AB8-48C0-83F8-7BDA75589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595E32-BC20-4C2C-8025-74A17BF44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6D29F-08F3-419F-AAC6-43C2B960D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090BF-2718-4667-B6CC-DC650FFE3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0E8B8-99B7-4424-A853-FE85DA4E7F0B}"/>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8" name="Footer Placeholder 7">
            <a:extLst>
              <a:ext uri="{FF2B5EF4-FFF2-40B4-BE49-F238E27FC236}">
                <a16:creationId xmlns:a16="http://schemas.microsoft.com/office/drawing/2014/main" id="{56669142-DED2-4627-8BC4-0235B83B4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19A40-01E9-40FC-8A87-91C0D92CC0BE}"/>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30610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DB29-C1F4-4B46-A435-EE290872F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CCA74-4B4A-4A83-AB4B-295AE34ADA39}"/>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4" name="Footer Placeholder 3">
            <a:extLst>
              <a:ext uri="{FF2B5EF4-FFF2-40B4-BE49-F238E27FC236}">
                <a16:creationId xmlns:a16="http://schemas.microsoft.com/office/drawing/2014/main" id="{C65903FF-CCF3-446C-9DE4-167992FD8C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615691-AE61-4CDE-99C6-4849CC0B9A90}"/>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5099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786AF-8920-481E-AD2E-85497973BC3D}"/>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3" name="Footer Placeholder 2">
            <a:extLst>
              <a:ext uri="{FF2B5EF4-FFF2-40B4-BE49-F238E27FC236}">
                <a16:creationId xmlns:a16="http://schemas.microsoft.com/office/drawing/2014/main" id="{56D5DBE4-CF4C-4445-9739-B2A556F20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4E5D5-F221-4429-981B-EF80D1718747}"/>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27479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6F5-6F33-4F78-B959-6CFB8242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D0EBC-A511-42B7-A22E-79AB20722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D937B-489D-49E3-8A2E-FE59B7BD8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F21A0-6AD0-44C6-9721-C30F155DE12D}"/>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6" name="Footer Placeholder 5">
            <a:extLst>
              <a:ext uri="{FF2B5EF4-FFF2-40B4-BE49-F238E27FC236}">
                <a16:creationId xmlns:a16="http://schemas.microsoft.com/office/drawing/2014/main" id="{53A7F367-5F68-4A8C-8F0A-8B9A2BBDD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695FC-213B-4419-9AD7-37E49F951056}"/>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12435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18BF-3E06-427B-B043-780C14D4A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CC19D-D784-4592-A176-F55CA4C11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700B8-E364-4A75-87A3-A190BF1B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053EA-0096-4988-9456-22749E1D98E6}"/>
              </a:ext>
            </a:extLst>
          </p:cNvPr>
          <p:cNvSpPr>
            <a:spLocks noGrp="1"/>
          </p:cNvSpPr>
          <p:nvPr>
            <p:ph type="dt" sz="half" idx="10"/>
          </p:nvPr>
        </p:nvSpPr>
        <p:spPr/>
        <p:txBody>
          <a:bodyPr/>
          <a:lstStyle/>
          <a:p>
            <a:fld id="{0D9DD1FD-BDE9-4E5F-ADAD-094BFECF3C63}" type="datetimeFigureOut">
              <a:rPr lang="en-US" smtClean="0"/>
              <a:t>5/6/2021</a:t>
            </a:fld>
            <a:endParaRPr lang="en-US"/>
          </a:p>
        </p:txBody>
      </p:sp>
      <p:sp>
        <p:nvSpPr>
          <p:cNvPr id="6" name="Footer Placeholder 5">
            <a:extLst>
              <a:ext uri="{FF2B5EF4-FFF2-40B4-BE49-F238E27FC236}">
                <a16:creationId xmlns:a16="http://schemas.microsoft.com/office/drawing/2014/main" id="{D4439B31-1552-47A6-B3EC-2DB348160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E7A24-292A-4055-AF2E-DB84CF165B81}"/>
              </a:ext>
            </a:extLst>
          </p:cNvPr>
          <p:cNvSpPr>
            <a:spLocks noGrp="1"/>
          </p:cNvSpPr>
          <p:nvPr>
            <p:ph type="sldNum" sz="quarter" idx="12"/>
          </p:nvPr>
        </p:nvSpPr>
        <p:spPr/>
        <p:txBody>
          <a:bodyPr/>
          <a:lstStyle/>
          <a:p>
            <a:fld id="{1BBAA933-A092-4827-968F-883A67E7CC61}" type="slidenum">
              <a:rPr lang="en-US" smtClean="0"/>
              <a:t>‹#›</a:t>
            </a:fld>
            <a:endParaRPr lang="en-US"/>
          </a:p>
        </p:txBody>
      </p:sp>
    </p:spTree>
    <p:extLst>
      <p:ext uri="{BB962C8B-B14F-4D97-AF65-F5344CB8AC3E}">
        <p14:creationId xmlns:p14="http://schemas.microsoft.com/office/powerpoint/2010/main" val="128700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B9871-6681-426D-80A6-A026B6579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DF2D0-7145-4625-B1C2-DA0A7C9A5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6989E-9ADD-485F-ACE4-9FF166C8D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D1FD-BDE9-4E5F-ADAD-094BFECF3C63}" type="datetimeFigureOut">
              <a:rPr lang="en-US" smtClean="0"/>
              <a:t>5/6/2021</a:t>
            </a:fld>
            <a:endParaRPr lang="en-US"/>
          </a:p>
        </p:txBody>
      </p:sp>
      <p:sp>
        <p:nvSpPr>
          <p:cNvPr id="5" name="Footer Placeholder 4">
            <a:extLst>
              <a:ext uri="{FF2B5EF4-FFF2-40B4-BE49-F238E27FC236}">
                <a16:creationId xmlns:a16="http://schemas.microsoft.com/office/drawing/2014/main" id="{7B7E8AE5-E11E-47B6-B6DB-AAD2A526D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BE5A47-B017-4D98-BAF5-5E462DE6A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AA933-A092-4827-968F-883A67E7CC61}" type="slidenum">
              <a:rPr lang="en-US" smtClean="0"/>
              <a:t>‹#›</a:t>
            </a:fld>
            <a:endParaRPr lang="en-US"/>
          </a:p>
        </p:txBody>
      </p:sp>
    </p:spTree>
    <p:extLst>
      <p:ext uri="{BB962C8B-B14F-4D97-AF65-F5344CB8AC3E}">
        <p14:creationId xmlns:p14="http://schemas.microsoft.com/office/powerpoint/2010/main" val="352077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sycho-tests.com/test/conflict-mo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1A9F80-BC88-44E7-89C6-6C042AFAD721}"/>
              </a:ext>
            </a:extLst>
          </p:cNvPr>
          <p:cNvSpPr>
            <a:spLocks noGrp="1"/>
          </p:cNvSpPr>
          <p:nvPr>
            <p:ph type="subTitle" idx="1"/>
          </p:nvPr>
        </p:nvSpPr>
        <p:spPr>
          <a:xfrm>
            <a:off x="5805322" y="3100383"/>
            <a:ext cx="5382344" cy="911117"/>
          </a:xfrm>
        </p:spPr>
        <p:txBody>
          <a:bodyPr>
            <a:normAutofit/>
          </a:bodyPr>
          <a:lstStyle/>
          <a:p>
            <a:pPr algn="l"/>
            <a:r>
              <a:rPr lang="en-US" sz="2000" dirty="0"/>
              <a:t>IREn5020 </a:t>
            </a:r>
            <a:r>
              <a:rPr lang="en-US" sz="2000"/>
              <a:t>Mediation training for IR</a:t>
            </a:r>
            <a:endParaRPr lang="en-US" sz="2000" dirty="0"/>
          </a:p>
          <a:p>
            <a:pPr algn="l"/>
            <a:r>
              <a:rPr lang="en-US" sz="2000" dirty="0"/>
              <a:t>dr. Martin </a:t>
            </a:r>
            <a:r>
              <a:rPr lang="en-US" sz="2000" dirty="0" err="1"/>
              <a:t>Chovan</a:t>
            </a:r>
            <a:r>
              <a:rPr lang="sk-SK" sz="2000" dirty="0"/>
              <a:t>čík</a:t>
            </a:r>
            <a:endParaRPr lang="en-US" sz="2000" dirty="0"/>
          </a:p>
        </p:txBody>
      </p:sp>
      <p:pic>
        <p:nvPicPr>
          <p:cNvPr id="5" name="Picture 4">
            <a:extLst>
              <a:ext uri="{FF2B5EF4-FFF2-40B4-BE49-F238E27FC236}">
                <a16:creationId xmlns:a16="http://schemas.microsoft.com/office/drawing/2014/main" id="{70B704F6-9350-498C-B448-F4AB8653709C}"/>
              </a:ext>
            </a:extLst>
          </p:cNvPr>
          <p:cNvPicPr>
            <a:picLocks noChangeAspect="1"/>
          </p:cNvPicPr>
          <p:nvPr/>
        </p:nvPicPr>
        <p:blipFill rotWithShape="1">
          <a:blip r:embed="rId2"/>
          <a:srcRect l="9091" t="5555" r="-3" b="14532"/>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4ACCCA6A-D588-4AE8-8345-BE2E06F1DE43}"/>
              </a:ext>
            </a:extLst>
          </p:cNvPr>
          <p:cNvSpPr>
            <a:spLocks noGrp="1"/>
          </p:cNvSpPr>
          <p:nvPr>
            <p:ph type="ctrTitle"/>
          </p:nvPr>
        </p:nvSpPr>
        <p:spPr>
          <a:xfrm>
            <a:off x="5639189" y="502128"/>
            <a:ext cx="5714611" cy="2390459"/>
          </a:xfrm>
        </p:spPr>
        <p:txBody>
          <a:bodyPr>
            <a:normAutofit/>
          </a:bodyPr>
          <a:lstStyle/>
          <a:p>
            <a:pPr algn="l"/>
            <a:r>
              <a:rPr lang="sk-SK" sz="5400" dirty="0" err="1"/>
              <a:t>Mediation</a:t>
            </a:r>
            <a:r>
              <a:rPr lang="sk-SK" sz="5400" dirty="0"/>
              <a:t> </a:t>
            </a:r>
            <a:r>
              <a:rPr lang="sk-SK" sz="5400" dirty="0" err="1"/>
              <a:t>simulation</a:t>
            </a:r>
            <a:r>
              <a:rPr lang="sk-SK" sz="5400" dirty="0"/>
              <a:t> </a:t>
            </a:r>
            <a:r>
              <a:rPr lang="sk-SK" sz="5400" dirty="0" err="1"/>
              <a:t>skills</a:t>
            </a:r>
            <a:endParaRPr lang="en-US" sz="5400" dirty="0"/>
          </a:p>
        </p:txBody>
      </p:sp>
      <p:sp>
        <p:nvSpPr>
          <p:cNvPr id="14" name="Freeform: Shape 13">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039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br>
              <a:rPr lang="en-US" sz="3200" dirty="0"/>
            </a:br>
            <a:r>
              <a:rPr lang="en-US" sz="3200" dirty="0"/>
              <a:t>Did the mediator have to earn your trust? Was there anything he/she did to lose that trust?</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fontScale="92500" lnSpcReduction="20000"/>
          </a:bodyPr>
          <a:lstStyle/>
          <a:p>
            <a:pPr lvl="1">
              <a:spcAft>
                <a:spcPts val="600"/>
              </a:spcAft>
            </a:pPr>
            <a:r>
              <a:rPr lang="en-US" sz="1800" i="1" dirty="0"/>
              <a:t>In our case, his behavior did not cause any negative reaction.</a:t>
            </a:r>
          </a:p>
          <a:p>
            <a:pPr lvl="1">
              <a:spcAft>
                <a:spcPts val="600"/>
              </a:spcAft>
            </a:pPr>
            <a:r>
              <a:rPr lang="en-US" sz="1800" i="1" dirty="0"/>
              <a:t> I simply trusted him to try and lead us to a decision which both sides would agree with. If anything, </a:t>
            </a:r>
            <a:r>
              <a:rPr lang="en-US" sz="1800" b="1" i="1" dirty="0"/>
              <a:t>I would feel that the other party (Palestine) would have reasons not to trust him</a:t>
            </a:r>
            <a:r>
              <a:rPr lang="en-US" sz="1800" i="1" dirty="0"/>
              <a:t>, because as was mentioned after the simulation, there were some concerning details which were kind of </a:t>
            </a:r>
            <a:r>
              <a:rPr lang="en-US" sz="1800" b="1" i="1" dirty="0"/>
              <a:t>unfair to the Palestinian side </a:t>
            </a:r>
            <a:r>
              <a:rPr lang="en-US" sz="1800" i="1" dirty="0"/>
              <a:t>(water prices, water quotas </a:t>
            </a:r>
            <a:r>
              <a:rPr lang="en-US" sz="1800" i="1" dirty="0" err="1"/>
              <a:t>etc</a:t>
            </a:r>
            <a:r>
              <a:rPr lang="en-US" sz="1800" i="1" dirty="0"/>
              <a:t>) favoring the Israeli side, and the mediator did not address these</a:t>
            </a:r>
          </a:p>
          <a:p>
            <a:pPr lvl="1">
              <a:spcAft>
                <a:spcPts val="600"/>
              </a:spcAft>
            </a:pPr>
            <a:r>
              <a:rPr lang="en-US" sz="1800" i="1" dirty="0"/>
              <a:t>First I didn't feel like he needs to earn my trust, as </a:t>
            </a:r>
            <a:r>
              <a:rPr lang="en-US" sz="1800" b="1" i="1" dirty="0"/>
              <a:t>I trusted him from the beginning</a:t>
            </a:r>
            <a:r>
              <a:rPr lang="en-US" sz="1800" i="1" dirty="0"/>
              <a:t>, however this was a little </a:t>
            </a:r>
            <a:r>
              <a:rPr lang="en-US" sz="1800" b="1" i="1" dirty="0"/>
              <a:t>bit shattered when he shut one of my allies down</a:t>
            </a:r>
            <a:r>
              <a:rPr lang="en-US" sz="1800" i="1" dirty="0"/>
              <a:t>, as I started feeling he might be </a:t>
            </a:r>
            <a:r>
              <a:rPr lang="en-US" sz="1800" b="1" i="1" dirty="0"/>
              <a:t>more inclined to help and propose solutions better for the other side.</a:t>
            </a:r>
          </a:p>
          <a:p>
            <a:pPr lvl="1">
              <a:spcAft>
                <a:spcPts val="600"/>
              </a:spcAft>
            </a:pPr>
            <a:r>
              <a:rPr lang="en-US" sz="1800" i="1" dirty="0"/>
              <a:t>I was glad when mediator stepped in into her question regarding the technical issues of the well as I didn´t have the information. </a:t>
            </a:r>
            <a:r>
              <a:rPr lang="en-US" sz="1800" b="1" i="1" dirty="0"/>
              <a:t>However if he would not do that I would have been most certainly capable to tell that myself. </a:t>
            </a:r>
            <a:r>
              <a:rPr lang="en-US" sz="1800" i="1" dirty="0"/>
              <a:t>Mediator did not lose my trust during the mediation.</a:t>
            </a:r>
          </a:p>
          <a:p>
            <a:pPr lvl="1">
              <a:spcAft>
                <a:spcPts val="600"/>
              </a:spcAft>
            </a:pPr>
            <a:r>
              <a:rPr lang="en-US" sz="1800" i="1" dirty="0"/>
              <a:t>My trust came gradually since I could feel like being heard and felt that he was trying to be the best he could and as much impartial as possible. I do not believe/remember he did anything in this exercise that would make me lose my trust in him, contrary to what I expected, and he did offer to give groups privacy when needed.</a:t>
            </a:r>
          </a:p>
          <a:p>
            <a:pPr lvl="1">
              <a:spcAft>
                <a:spcPts val="600"/>
              </a:spcAft>
            </a:pPr>
            <a:r>
              <a:rPr lang="en-US" sz="1800" i="1" dirty="0"/>
              <a:t>I was the one who asked for the mediator, he </a:t>
            </a:r>
            <a:r>
              <a:rPr lang="en-US" sz="1800" b="1" i="1" dirty="0"/>
              <a:t>had my trust from the beginning</a:t>
            </a:r>
            <a:r>
              <a:rPr lang="en-US" sz="1800" i="1" dirty="0"/>
              <a:t>, but at the end, when we discussed the shared ownership issue, he </a:t>
            </a:r>
            <a:r>
              <a:rPr lang="en-US" sz="1800" b="1" i="1" dirty="0"/>
              <a:t>stated and promoted that shared ownership is the only way to reach the agreement</a:t>
            </a:r>
            <a:r>
              <a:rPr lang="en-US" sz="1800" i="1" dirty="0"/>
              <a:t>, he stepped on the Palestinian side and </a:t>
            </a:r>
            <a:r>
              <a:rPr lang="en-US" sz="1800" b="1" i="1" dirty="0"/>
              <a:t>imbalanced the process.</a:t>
            </a:r>
          </a:p>
          <a:p>
            <a:pPr lvl="1">
              <a:spcAft>
                <a:spcPts val="600"/>
              </a:spcAft>
            </a:pPr>
            <a:r>
              <a:rPr lang="en-US" sz="1800" b="1" i="1" u="sng" dirty="0"/>
              <a:t>Takeaways – impartiality is easy to use even through procedural matters, time and format a your friends</a:t>
            </a:r>
            <a:endParaRPr lang="en-US" sz="1800" b="1" i="1" dirty="0"/>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57209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How did the result of negotiations differ from your expectations?</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i="1" dirty="0"/>
              <a:t>My expectations were </a:t>
            </a:r>
            <a:r>
              <a:rPr lang="en-US" sz="1800" b="1" i="1" dirty="0"/>
              <a:t>probably far too optimistic and naive</a:t>
            </a:r>
            <a:r>
              <a:rPr lang="en-US" sz="1800" i="1" dirty="0"/>
              <a:t>, I expected that everything could be easily resolved and it seemed from the instructions that the new well will benefit all, and therefore if Palestinian fear is overcome thanks to guarantees, there should be no reason not to agree since the new well could provide 18MCM</a:t>
            </a:r>
          </a:p>
          <a:p>
            <a:pPr lvl="1">
              <a:spcAft>
                <a:spcPts val="600"/>
              </a:spcAft>
            </a:pPr>
            <a:r>
              <a:rPr lang="en-US" sz="1800" b="1" i="1" dirty="0"/>
              <a:t>From firstly optimistic </a:t>
            </a:r>
            <a:r>
              <a:rPr lang="en-US" sz="1800" i="1" dirty="0"/>
              <a:t>thought that we might be able to "clear" whole project, I went through transition and was glad that we were able to come to conclusion in at least one part of the negotiation.</a:t>
            </a:r>
          </a:p>
          <a:p>
            <a:pPr lvl="1">
              <a:spcAft>
                <a:spcPts val="600"/>
              </a:spcAft>
            </a:pPr>
            <a:r>
              <a:rPr lang="en-US" sz="1800" i="1" dirty="0"/>
              <a:t>I </a:t>
            </a:r>
            <a:r>
              <a:rPr lang="en-US" sz="1800" b="1" i="1" dirty="0"/>
              <a:t>expected to come to a full agreement that all sides would agree to</a:t>
            </a:r>
            <a:r>
              <a:rPr lang="en-US" sz="1800" i="1" dirty="0"/>
              <a:t>, while not meeting all my interests but at least my vital needs (wishful thinking).</a:t>
            </a:r>
          </a:p>
          <a:p>
            <a:pPr lvl="1">
              <a:spcAft>
                <a:spcPts val="600"/>
              </a:spcAft>
            </a:pPr>
            <a:r>
              <a:rPr lang="en-US" sz="1800" i="1" dirty="0"/>
              <a:t>I expected to reach an agreement on more points than that, but I did not think we could negotiate the full package. </a:t>
            </a:r>
            <a:r>
              <a:rPr lang="en-US" sz="1800" b="1" i="1" dirty="0"/>
              <a:t>I expected agreement at least on 2 points of issues</a:t>
            </a:r>
            <a:r>
              <a:rPr lang="en-US" sz="1800" i="1" dirty="0"/>
              <a:t>.</a:t>
            </a:r>
          </a:p>
          <a:p>
            <a:pPr lvl="1">
              <a:spcAft>
                <a:spcPts val="600"/>
              </a:spcAft>
            </a:pPr>
            <a:r>
              <a:rPr lang="en-US" sz="1800" i="1" dirty="0"/>
              <a:t>I expected more alliances and more negotiation. The lack of understanding of the exercise made it "simple" to agree on some things and "hard" on others.</a:t>
            </a:r>
          </a:p>
          <a:p>
            <a:pPr lvl="1">
              <a:spcAft>
                <a:spcPts val="600"/>
              </a:spcAft>
            </a:pPr>
            <a:endParaRPr lang="en-US" sz="1800" i="1" dirty="0"/>
          </a:p>
          <a:p>
            <a:pPr lvl="1">
              <a:spcAft>
                <a:spcPts val="600"/>
              </a:spcAft>
            </a:pPr>
            <a:r>
              <a:rPr lang="en-US" sz="1800" b="1" i="1" u="sng" dirty="0"/>
              <a:t>Takeaways – expectation management is part of a mediator’s role</a:t>
            </a:r>
            <a:endParaRPr lang="en-US" sz="1800" i="1" dirty="0"/>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40962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2800" dirty="0"/>
              <a:t>How did you discover the interests and concerns of the other parties? Did the mediator assist in identifying interests? Did you assume you knew some or all of them?</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b="1" i="1" dirty="0"/>
              <a:t>I discovered the interests </a:t>
            </a:r>
            <a:r>
              <a:rPr lang="en-US" sz="1800" i="1" dirty="0"/>
              <a:t>of the other party thanks to the mediator at the beginning when he demanded all sides to introduce themselves and establish their interests, I learned about their concerns sequentially during the negotiation process and mainly by the end, </a:t>
            </a:r>
            <a:r>
              <a:rPr lang="en-US" sz="1800" b="1" i="1" dirty="0"/>
              <a:t>when I had the opportunity to talk to a single side of the opposing party</a:t>
            </a:r>
            <a:r>
              <a:rPr lang="en-US" sz="1800" i="1" dirty="0"/>
              <a:t>. I assumed I did know some but not all interests.</a:t>
            </a:r>
          </a:p>
          <a:p>
            <a:pPr lvl="1">
              <a:spcAft>
                <a:spcPts val="600"/>
              </a:spcAft>
            </a:pPr>
            <a:r>
              <a:rPr lang="en-US" sz="1800" i="1" dirty="0"/>
              <a:t>I believe that the concerns of the parties were quite clear as they vocalized them. Regarding the interest I was not that sure. With some people it was quite obvious and they made clear what they want, some people were less clear. </a:t>
            </a:r>
            <a:r>
              <a:rPr lang="en-US" sz="1800" b="1" i="1" dirty="0"/>
              <a:t>Paradoxically I felt that I knew better what the opposite delegation wants </a:t>
            </a:r>
            <a:r>
              <a:rPr lang="en-US" sz="1800" i="1" dirty="0"/>
              <a:t>than what my own delegation´s interests are.</a:t>
            </a:r>
          </a:p>
          <a:p>
            <a:pPr lvl="1">
              <a:spcAft>
                <a:spcPts val="600"/>
              </a:spcAft>
            </a:pPr>
            <a:r>
              <a:rPr lang="en-US" sz="1800" i="1" dirty="0"/>
              <a:t>What might be interesting is that </a:t>
            </a:r>
            <a:r>
              <a:rPr lang="en-US" sz="1800" b="1" i="1" dirty="0"/>
              <a:t>I was more sure of the interests of Israeli parties than I was of my allies </a:t>
            </a:r>
            <a:r>
              <a:rPr lang="en-US" sz="1800" i="1" dirty="0"/>
              <a:t>as we mostly discussed more of a short term parts of negotiations and I mostly assumed only the parts of the negotiation that we were in. This was contrary to our "enemies" as their </a:t>
            </a:r>
            <a:r>
              <a:rPr lang="en-US" sz="1800" b="1" i="1" dirty="0"/>
              <a:t>interests</a:t>
            </a:r>
            <a:r>
              <a:rPr lang="en-US" sz="1800" i="1" dirty="0"/>
              <a:t> seemed pretty clear.</a:t>
            </a:r>
          </a:p>
          <a:p>
            <a:pPr lvl="1">
              <a:spcAft>
                <a:spcPts val="600"/>
              </a:spcAft>
            </a:pPr>
            <a:r>
              <a:rPr lang="en-US" sz="1800" i="1" dirty="0"/>
              <a:t>I believe the </a:t>
            </a:r>
            <a:r>
              <a:rPr lang="en-US" sz="1800" i="1" dirty="0" err="1"/>
              <a:t>palestinian</a:t>
            </a:r>
            <a:r>
              <a:rPr lang="en-US" sz="1800" i="1" dirty="0"/>
              <a:t> side was quite straight forward in specifying their interests, it quite often seemed that the Israeli side made the proposals and the Palestinian side only raised their objections - which were mostly in fact their concerns/interests.</a:t>
            </a:r>
          </a:p>
          <a:p>
            <a:pPr lvl="1">
              <a:spcAft>
                <a:spcPts val="600"/>
              </a:spcAft>
            </a:pPr>
            <a:r>
              <a:rPr lang="en-US" sz="1800" b="1" i="1" u="sng" dirty="0"/>
              <a:t>Takeaways – Are we really talking about interests or initial bargaining positions?</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7064" y="304913"/>
            <a:ext cx="1035519" cy="1035519"/>
          </a:xfrm>
          <a:prstGeom prst="rect">
            <a:avLst/>
          </a:prstGeom>
        </p:spPr>
      </p:pic>
    </p:spTree>
    <p:extLst>
      <p:ext uri="{BB962C8B-B14F-4D97-AF65-F5344CB8AC3E}">
        <p14:creationId xmlns:p14="http://schemas.microsoft.com/office/powerpoint/2010/main" val="8009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2800" dirty="0"/>
              <a:t>How much back-channel communication was held? Would you have preferred more?</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b="1" i="1" dirty="0"/>
              <a:t>I would have liked to have had separate meetings more.</a:t>
            </a:r>
          </a:p>
          <a:p>
            <a:pPr lvl="1">
              <a:spcAft>
                <a:spcPts val="600"/>
              </a:spcAft>
            </a:pPr>
            <a:r>
              <a:rPr lang="en-US" sz="1800" i="1" dirty="0"/>
              <a:t>I would definitely prefer more communication with the other party, </a:t>
            </a:r>
            <a:r>
              <a:rPr lang="en-US" sz="1800" b="1" i="1" dirty="0"/>
              <a:t>preferably with each member alone </a:t>
            </a:r>
            <a:r>
              <a:rPr lang="en-US" sz="1800" i="1" dirty="0"/>
              <a:t>in order to better understand </a:t>
            </a:r>
            <a:r>
              <a:rPr lang="en-US" sz="1800" i="1" dirty="0" err="1"/>
              <a:t>everyones</a:t>
            </a:r>
            <a:r>
              <a:rPr lang="en-US" sz="1800" i="1" dirty="0"/>
              <a:t> interests and possible solutions.</a:t>
            </a:r>
          </a:p>
          <a:p>
            <a:pPr lvl="1">
              <a:spcAft>
                <a:spcPts val="600"/>
              </a:spcAft>
            </a:pPr>
            <a:r>
              <a:rPr lang="en-US" sz="1800" b="1" i="1" dirty="0"/>
              <a:t>On the contrary. </a:t>
            </a:r>
            <a:r>
              <a:rPr lang="en-US" sz="1800" i="1" dirty="0"/>
              <a:t>I enjoyed negotiation between all parties far more, and at the same time I felt like we were able to move forward far easier when we were all negotiating, as when mentioned before, </a:t>
            </a:r>
            <a:r>
              <a:rPr lang="en-US" sz="1800" b="1" i="1" dirty="0"/>
              <a:t>I felt like in back-channel people were more or less repeating themselves </a:t>
            </a:r>
            <a:r>
              <a:rPr lang="en-US" sz="1800" i="1" dirty="0"/>
              <a:t>and I didn't feel the need to discuss things we already discussed with the same result over and over again.</a:t>
            </a:r>
          </a:p>
          <a:p>
            <a:pPr lvl="1">
              <a:spcAft>
                <a:spcPts val="600"/>
              </a:spcAft>
            </a:pPr>
            <a:r>
              <a:rPr lang="en-US" sz="1800" i="1" dirty="0"/>
              <a:t>Not too much, and maybe I would have preferred a little bit more, but on the other hand it was </a:t>
            </a:r>
            <a:r>
              <a:rPr lang="en-US" sz="1800" b="1" i="1" dirty="0"/>
              <a:t>also fine that the whole negotiation was transparent and discussed in the general meeting </a:t>
            </a:r>
            <a:r>
              <a:rPr lang="en-US" sz="1800" i="1" dirty="0"/>
              <a:t>quite a lot which meant that usually everyone was on the same page</a:t>
            </a:r>
          </a:p>
          <a:p>
            <a:pPr lvl="1">
              <a:spcAft>
                <a:spcPts val="600"/>
              </a:spcAft>
            </a:pPr>
            <a:r>
              <a:rPr lang="en-US" sz="1800" i="1" dirty="0"/>
              <a:t>Even though we have our own interests and slightly different goals we needed to look united and know what we want to pursue. In the end the </a:t>
            </a:r>
            <a:r>
              <a:rPr lang="en-US" sz="1800" i="1" dirty="0" err="1"/>
              <a:t>Palestininan</a:t>
            </a:r>
            <a:r>
              <a:rPr lang="en-US" sz="1800" i="1" dirty="0"/>
              <a:t> side almost agreed on the deal even though </a:t>
            </a:r>
            <a:r>
              <a:rPr lang="en-US" sz="1800" i="1" dirty="0" err="1"/>
              <a:t>Margaryta</a:t>
            </a:r>
            <a:r>
              <a:rPr lang="en-US" sz="1800" i="1" dirty="0"/>
              <a:t> disagreed and if we had more time we would probably be able to persuade them into the agreement because we would be able to use as advantage the fact they weren´t united.</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7064" y="304913"/>
            <a:ext cx="1035519" cy="1035519"/>
          </a:xfrm>
          <a:prstGeom prst="rect">
            <a:avLst/>
          </a:prstGeom>
        </p:spPr>
      </p:pic>
    </p:spTree>
    <p:extLst>
      <p:ext uri="{BB962C8B-B14F-4D97-AF65-F5344CB8AC3E}">
        <p14:creationId xmlns:p14="http://schemas.microsoft.com/office/powerpoint/2010/main" val="400638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2800" dirty="0"/>
              <a:t>Was a mediation needed or redundant? Why (and try to envision the real-world situation)?</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i="1" dirty="0"/>
              <a:t>I think that the </a:t>
            </a:r>
            <a:r>
              <a:rPr lang="en-US" sz="1800" b="1" i="1" dirty="0"/>
              <a:t>mediation was absolutely needed. </a:t>
            </a:r>
            <a:r>
              <a:rPr lang="en-US" sz="1800" i="1" dirty="0"/>
              <a:t>First of all, the mediator did a great job and he was able to point out our </a:t>
            </a:r>
            <a:r>
              <a:rPr lang="en-US" sz="1800" i="1" dirty="0" err="1"/>
              <a:t>mainpoints</a:t>
            </a:r>
            <a:r>
              <a:rPr lang="en-US" sz="1800" i="1" dirty="0"/>
              <a:t>, so instead of arguing between each other, we were able to react on some points with much bigger clarity. Also, without the mediator the negotiation could go quite "hot" and the mediator was needed to "slow things down" a little bit</a:t>
            </a:r>
          </a:p>
          <a:p>
            <a:pPr lvl="1">
              <a:spcAft>
                <a:spcPts val="600"/>
              </a:spcAft>
            </a:pPr>
            <a:r>
              <a:rPr lang="en-US" sz="1800" i="1" dirty="0"/>
              <a:t>It was probably better that it was mediated, </a:t>
            </a:r>
            <a:r>
              <a:rPr lang="en-US" sz="1800" b="1" i="1" dirty="0"/>
              <a:t>I could even imagine a little bit more invested and "enforcing" mediator</a:t>
            </a:r>
            <a:r>
              <a:rPr lang="en-US" sz="1800" i="1" dirty="0"/>
              <a:t>. Not in the sense of coercing the parties, but perhaps if more power was given to the mediator by both sides, it could be possible to overcome the mutual distrust between the Israel-Palestine sides</a:t>
            </a:r>
          </a:p>
          <a:p>
            <a:pPr lvl="1">
              <a:spcAft>
                <a:spcPts val="600"/>
              </a:spcAft>
            </a:pPr>
            <a:r>
              <a:rPr lang="en-US" sz="1800" i="1" dirty="0"/>
              <a:t>I think that the mediation was valuable and he helped but he </a:t>
            </a:r>
            <a:r>
              <a:rPr lang="en-US" sz="1800" b="1" i="1" dirty="0"/>
              <a:t>wasn´t entirely needed</a:t>
            </a:r>
            <a:r>
              <a:rPr lang="en-US" sz="1800" i="1" dirty="0"/>
              <a:t>. I can imagine going through the negotiation even without mediator</a:t>
            </a:r>
          </a:p>
          <a:p>
            <a:pPr lvl="1">
              <a:spcAft>
                <a:spcPts val="600"/>
              </a:spcAft>
            </a:pPr>
            <a:endParaRPr lang="en-US" sz="1800" i="1" dirty="0"/>
          </a:p>
          <a:p>
            <a:pPr lvl="1">
              <a:spcAft>
                <a:spcPts val="600"/>
              </a:spcAft>
            </a:pPr>
            <a:r>
              <a:rPr lang="en-US" sz="1800" b="1" i="1" u="sng" dirty="0"/>
              <a:t>Takeaways – think of when parties usually reach for mediation; different contexts call for different types of mediators; mediator roles need not be stationary BUT must be approved by all</a:t>
            </a:r>
          </a:p>
          <a:p>
            <a:pPr lvl="1">
              <a:spcAft>
                <a:spcPts val="600"/>
              </a:spcAft>
            </a:pPr>
            <a:endParaRPr lang="en-US" sz="1800" i="1" dirty="0"/>
          </a:p>
          <a:p>
            <a:pPr lvl="1">
              <a:spcAft>
                <a:spcPts val="600"/>
              </a:spcAft>
            </a:pPr>
            <a:endParaRPr lang="en-US" sz="1800" i="1" dirty="0"/>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7064" y="304913"/>
            <a:ext cx="1035519" cy="1035519"/>
          </a:xfrm>
          <a:prstGeom prst="rect">
            <a:avLst/>
          </a:prstGeom>
        </p:spPr>
      </p:pic>
    </p:spTree>
    <p:extLst>
      <p:ext uri="{BB962C8B-B14F-4D97-AF65-F5344CB8AC3E}">
        <p14:creationId xmlns:p14="http://schemas.microsoft.com/office/powerpoint/2010/main" val="35502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643467" y="321734"/>
            <a:ext cx="10905066" cy="1135737"/>
          </a:xfrm>
        </p:spPr>
        <p:txBody>
          <a:bodyPr>
            <a:normAutofit/>
          </a:bodyPr>
          <a:lstStyle/>
          <a:p>
            <a:r>
              <a:rPr lang="en-US" sz="3600"/>
              <a:t>Mediator types</a:t>
            </a:r>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643469" y="1782981"/>
            <a:ext cx="4008384" cy="4393982"/>
          </a:xfrm>
        </p:spPr>
        <p:txBody>
          <a:bodyPr>
            <a:normAutofit/>
          </a:bodyPr>
          <a:lstStyle/>
          <a:p>
            <a:endParaRPr lang="en-US" sz="2000"/>
          </a:p>
          <a:p>
            <a:endParaRPr lang="en-US" sz="2000"/>
          </a:p>
          <a:p>
            <a:endParaRPr lang="en-US" sz="2000" b="1"/>
          </a:p>
        </p:txBody>
      </p:sp>
      <p:grpSp>
        <p:nvGrpSpPr>
          <p:cNvPr id="30"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64E9BB4-FAD6-4FD1-BB94-1B9276DFB2A8}"/>
              </a:ext>
            </a:extLst>
          </p:cNvPr>
          <p:cNvPicPr>
            <a:picLocks noChangeAspect="1"/>
          </p:cNvPicPr>
          <p:nvPr/>
        </p:nvPicPr>
        <p:blipFill>
          <a:blip r:embed="rId2"/>
          <a:stretch>
            <a:fillRect/>
          </a:stretch>
        </p:blipFill>
        <p:spPr>
          <a:xfrm>
            <a:off x="1983346" y="1276752"/>
            <a:ext cx="8592478" cy="5348817"/>
          </a:xfrm>
          <a:prstGeom prst="rect">
            <a:avLst/>
          </a:prstGeom>
        </p:spPr>
      </p:pic>
      <p:grpSp>
        <p:nvGrpSpPr>
          <p:cNvPr id="27" name="Group 2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2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064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Mediator styles</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354417" y="1920240"/>
            <a:ext cx="9965094" cy="4749281"/>
          </a:xfrm>
        </p:spPr>
        <p:txBody>
          <a:bodyPr anchor="t">
            <a:normAutofit fontScale="92500" lnSpcReduction="20000"/>
          </a:bodyPr>
          <a:lstStyle/>
          <a:p>
            <a:r>
              <a:rPr lang="en-US" sz="2200" b="1" dirty="0"/>
              <a:t>Facilitation or communication</a:t>
            </a:r>
          </a:p>
          <a:p>
            <a:pPr lvl="1"/>
            <a:r>
              <a:rPr lang="en-US" sz="1800" dirty="0"/>
              <a:t>Ensure parties have all relevant and correct information</a:t>
            </a:r>
          </a:p>
          <a:p>
            <a:pPr lvl="1"/>
            <a:r>
              <a:rPr lang="en-US" sz="1800" dirty="0"/>
              <a:t>Properly identify overlap and interests</a:t>
            </a:r>
          </a:p>
          <a:p>
            <a:pPr lvl="1"/>
            <a:r>
              <a:rPr lang="en-US" sz="1800" dirty="0"/>
              <a:t>Provide venue/structure</a:t>
            </a:r>
          </a:p>
          <a:p>
            <a:pPr lvl="1"/>
            <a:r>
              <a:rPr lang="en-US" sz="1800" dirty="0"/>
              <a:t>Have no substantive input on agreement or enforcement</a:t>
            </a:r>
          </a:p>
          <a:p>
            <a:pPr lvl="1"/>
            <a:endParaRPr lang="en-US" sz="1800" dirty="0"/>
          </a:p>
          <a:p>
            <a:r>
              <a:rPr lang="en-US" sz="2200" b="1" dirty="0"/>
              <a:t>Formulation</a:t>
            </a:r>
          </a:p>
          <a:p>
            <a:pPr lvl="1"/>
            <a:r>
              <a:rPr lang="en-US" sz="1800" dirty="0"/>
              <a:t>All above AND</a:t>
            </a:r>
          </a:p>
          <a:p>
            <a:pPr lvl="1"/>
            <a:r>
              <a:rPr lang="en-US" sz="1800" dirty="0"/>
              <a:t>Redefine issues to better outline overlap</a:t>
            </a:r>
          </a:p>
          <a:p>
            <a:pPr lvl="1"/>
            <a:r>
              <a:rPr lang="en-US" sz="1800" dirty="0"/>
              <a:t>Conceive and propose new solutions to parties</a:t>
            </a:r>
          </a:p>
          <a:p>
            <a:pPr lvl="1"/>
            <a:r>
              <a:rPr lang="en-US" sz="1800" dirty="0"/>
              <a:t>“Procedural tactics” in issue selection, sequencing, or temporal constraints</a:t>
            </a:r>
          </a:p>
          <a:p>
            <a:pPr lvl="1"/>
            <a:r>
              <a:rPr lang="en-US" sz="1800" dirty="0"/>
              <a:t>Make use of packaging solutions</a:t>
            </a:r>
          </a:p>
          <a:p>
            <a:pPr lvl="1"/>
            <a:endParaRPr lang="en-US" sz="1800" dirty="0"/>
          </a:p>
          <a:p>
            <a:r>
              <a:rPr lang="en-US" sz="2200" b="1" dirty="0"/>
              <a:t>Manipulation</a:t>
            </a:r>
          </a:p>
          <a:p>
            <a:pPr lvl="1"/>
            <a:r>
              <a:rPr lang="en-US" sz="1800" dirty="0"/>
              <a:t>All above AND</a:t>
            </a:r>
          </a:p>
          <a:p>
            <a:pPr lvl="1"/>
            <a:r>
              <a:rPr lang="en-US" sz="1800" dirty="0"/>
              <a:t>Use of leverage to move parties along to a solution</a:t>
            </a:r>
          </a:p>
          <a:p>
            <a:pPr lvl="1"/>
            <a:r>
              <a:rPr lang="en-US" sz="1800" dirty="0"/>
              <a:t>Guarantees but also compensation</a:t>
            </a:r>
          </a:p>
          <a:p>
            <a:pPr lvl="1"/>
            <a:r>
              <a:rPr lang="en-US" sz="1800" dirty="0"/>
              <a:t>Expanding from zero-sum options and altering cost-benefit calculations</a:t>
            </a:r>
            <a:endParaRPr lang="en-US" sz="1500" b="1" dirty="0"/>
          </a:p>
        </p:txBody>
      </p:sp>
    </p:spTree>
    <p:extLst>
      <p:ext uri="{BB962C8B-B14F-4D97-AF65-F5344CB8AC3E}">
        <p14:creationId xmlns:p14="http://schemas.microsoft.com/office/powerpoint/2010/main" val="278726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648929" y="629266"/>
            <a:ext cx="3505495" cy="1622321"/>
          </a:xfrm>
        </p:spPr>
        <p:txBody>
          <a:bodyPr>
            <a:normAutofit/>
          </a:bodyPr>
          <a:lstStyle/>
          <a:p>
            <a:r>
              <a:rPr lang="en-US" dirty="0"/>
              <a:t>Mediator styles</a:t>
            </a:r>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648931" y="2438400"/>
            <a:ext cx="3505494" cy="3785419"/>
          </a:xfrm>
        </p:spPr>
        <p:txBody>
          <a:bodyPr>
            <a:normAutofit/>
          </a:bodyPr>
          <a:lstStyle/>
          <a:p>
            <a:r>
              <a:rPr lang="en-US" sz="2000" dirty="0"/>
              <a:t>What effect would you expect on a sustainable agreement from the various styles?</a:t>
            </a:r>
          </a:p>
          <a:p>
            <a:endParaRPr lang="en-US" sz="2000" dirty="0"/>
          </a:p>
          <a:p>
            <a:endParaRPr lang="en-US" sz="2000" dirty="0"/>
          </a:p>
          <a:p>
            <a:endParaRPr lang="en-US" sz="2000" dirty="0"/>
          </a:p>
          <a:p>
            <a:endParaRPr lang="en-US" sz="2000" b="1" dirty="0"/>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F5554F-46EE-4993-A3D3-178D8F4DA7BA}"/>
              </a:ext>
            </a:extLst>
          </p:cNvPr>
          <p:cNvPicPr>
            <a:picLocks noChangeAspect="1"/>
          </p:cNvPicPr>
          <p:nvPr/>
        </p:nvPicPr>
        <p:blipFill>
          <a:blip r:embed="rId3"/>
          <a:stretch>
            <a:fillRect/>
          </a:stretch>
        </p:blipFill>
        <p:spPr>
          <a:xfrm>
            <a:off x="5801710" y="601629"/>
            <a:ext cx="5255173" cy="5681268"/>
          </a:xfrm>
          <a:prstGeom prst="rect">
            <a:avLst/>
          </a:prstGeom>
          <a:effectLst/>
        </p:spPr>
      </p:pic>
      <p:sp>
        <p:nvSpPr>
          <p:cNvPr id="5" name="TextBox 4">
            <a:extLst>
              <a:ext uri="{FF2B5EF4-FFF2-40B4-BE49-F238E27FC236}">
                <a16:creationId xmlns:a16="http://schemas.microsoft.com/office/drawing/2014/main" id="{1B5063BA-B5A2-4190-A88F-E0CF04302097}"/>
              </a:ext>
            </a:extLst>
          </p:cNvPr>
          <p:cNvSpPr txBox="1"/>
          <p:nvPr/>
        </p:nvSpPr>
        <p:spPr>
          <a:xfrm>
            <a:off x="10003217" y="5842343"/>
            <a:ext cx="1704569" cy="307777"/>
          </a:xfrm>
          <a:prstGeom prst="rect">
            <a:avLst/>
          </a:prstGeom>
          <a:noFill/>
        </p:spPr>
        <p:txBody>
          <a:bodyPr wrap="none" rtlCol="0">
            <a:spAutoFit/>
          </a:bodyPr>
          <a:lstStyle/>
          <a:p>
            <a:r>
              <a:rPr lang="en-US" sz="1400" i="1" dirty="0"/>
              <a:t>Beardsley et al. 2006</a:t>
            </a:r>
          </a:p>
        </p:txBody>
      </p:sp>
      <p:pic>
        <p:nvPicPr>
          <p:cNvPr id="11" name="Graphic 10" descr="Questions">
            <a:extLst>
              <a:ext uri="{FF2B5EF4-FFF2-40B4-BE49-F238E27FC236}">
                <a16:creationId xmlns:a16="http://schemas.microsoft.com/office/drawing/2014/main" id="{14E7A528-0897-492A-904E-626C31EC58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048" y="3427377"/>
            <a:ext cx="1035519" cy="1035519"/>
          </a:xfrm>
          <a:prstGeom prst="rect">
            <a:avLst/>
          </a:prstGeom>
        </p:spPr>
      </p:pic>
    </p:spTree>
    <p:extLst>
      <p:ext uri="{BB962C8B-B14F-4D97-AF65-F5344CB8AC3E}">
        <p14:creationId xmlns:p14="http://schemas.microsoft.com/office/powerpoint/2010/main" val="10078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fontScale="90000"/>
          </a:bodyPr>
          <a:lstStyle/>
          <a:p>
            <a:r>
              <a:rPr lang="en-US" dirty="0"/>
              <a:t>Mediation and conflict management styles</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8796923" cy="4165185"/>
          </a:xfrm>
        </p:spPr>
        <p:txBody>
          <a:bodyPr anchor="t">
            <a:normAutofit/>
          </a:bodyPr>
          <a:lstStyle/>
          <a:p>
            <a:r>
              <a:rPr lang="en-US" sz="2200" dirty="0"/>
              <a:t>How one behaves in their own “conflicts” is extremely relevant to mediation to:</a:t>
            </a:r>
          </a:p>
          <a:p>
            <a:pPr lvl="1"/>
            <a:r>
              <a:rPr lang="en-US" sz="1800" dirty="0"/>
              <a:t>Identify one’s own reaction to conflict and self-check (as mediator) and adapt</a:t>
            </a:r>
          </a:p>
          <a:p>
            <a:pPr lvl="1"/>
            <a:r>
              <a:rPr lang="en-US" sz="1800" dirty="0"/>
              <a:t>Have increased awareness of conflict modes of others (parties and representatives)</a:t>
            </a:r>
          </a:p>
          <a:p>
            <a:pPr lvl="1"/>
            <a:r>
              <a:rPr lang="en-US" sz="1800" dirty="0"/>
              <a:t>Identify, use, and leverage conflict styles of parties to move mediation forward</a:t>
            </a:r>
          </a:p>
          <a:p>
            <a:endParaRPr lang="en-US" sz="2200" dirty="0"/>
          </a:p>
          <a:p>
            <a:r>
              <a:rPr lang="en-US" sz="2200" dirty="0"/>
              <a:t>A balance between ASSERTIVENESS and COOPERATIVENESS</a:t>
            </a:r>
          </a:p>
          <a:p>
            <a:r>
              <a:rPr lang="en-US" sz="2200" dirty="0"/>
              <a:t>One or two modes are typically dominant</a:t>
            </a:r>
          </a:p>
          <a:p>
            <a:r>
              <a:rPr lang="en-US" sz="2200" dirty="0"/>
              <a:t>Each has upsides and downsides</a:t>
            </a:r>
          </a:p>
          <a:p>
            <a:r>
              <a:rPr lang="en-US" sz="2400" dirty="0"/>
              <a:t>Thomas Kilmann Conflict Mode Instrument</a:t>
            </a:r>
            <a:endParaRPr lang="en-US" sz="2200" dirty="0"/>
          </a:p>
          <a:p>
            <a:endParaRPr lang="en-US" sz="2200" dirty="0"/>
          </a:p>
          <a:p>
            <a:endParaRPr lang="en-US" sz="1500" b="1" dirty="0"/>
          </a:p>
        </p:txBody>
      </p:sp>
    </p:spTree>
    <p:extLst>
      <p:ext uri="{BB962C8B-B14F-4D97-AF65-F5344CB8AC3E}">
        <p14:creationId xmlns:p14="http://schemas.microsoft.com/office/powerpoint/2010/main" val="229096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omas-Kilmann Conflict Mode Instrument | Psychometrics Canada">
            <a:extLst>
              <a:ext uri="{FF2B5EF4-FFF2-40B4-BE49-F238E27FC236}">
                <a16:creationId xmlns:a16="http://schemas.microsoft.com/office/drawing/2014/main" id="{3D37A7E0-E29C-495A-B396-52A0BEDAFE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3765" y="-431398"/>
            <a:ext cx="7313046" cy="73130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92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Content</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176272"/>
            <a:ext cx="7966498" cy="4315968"/>
          </a:xfrm>
        </p:spPr>
        <p:txBody>
          <a:bodyPr anchor="t">
            <a:normAutofit/>
          </a:bodyPr>
          <a:lstStyle/>
          <a:p>
            <a:r>
              <a:rPr lang="en-US" sz="2200" dirty="0"/>
              <a:t>Debriefing water exercise</a:t>
            </a:r>
          </a:p>
          <a:p>
            <a:r>
              <a:rPr lang="en-US" sz="2200" dirty="0"/>
              <a:t>Kinds of mediators</a:t>
            </a:r>
          </a:p>
          <a:p>
            <a:pPr lvl="1"/>
            <a:r>
              <a:rPr lang="en-US" sz="1800" dirty="0"/>
              <a:t>Typology</a:t>
            </a:r>
          </a:p>
          <a:p>
            <a:pPr lvl="1"/>
            <a:r>
              <a:rPr lang="en-US" sz="1800" dirty="0"/>
              <a:t>Mediation styles</a:t>
            </a:r>
          </a:p>
          <a:p>
            <a:r>
              <a:rPr lang="en-US" sz="2200" dirty="0"/>
              <a:t>Mediator personality</a:t>
            </a:r>
          </a:p>
          <a:p>
            <a:pPr lvl="1"/>
            <a:r>
              <a:rPr lang="en-US" sz="1800" dirty="0"/>
              <a:t>TKI</a:t>
            </a:r>
          </a:p>
          <a:p>
            <a:pPr lvl="1"/>
            <a:r>
              <a:rPr lang="en-US" sz="1800" dirty="0"/>
              <a:t>Explanation on variants</a:t>
            </a:r>
          </a:p>
          <a:p>
            <a:r>
              <a:rPr lang="en-US" sz="2200" dirty="0"/>
              <a:t>Mediation emotional concerns</a:t>
            </a:r>
          </a:p>
          <a:p>
            <a:r>
              <a:rPr lang="en-US" sz="2200" dirty="0"/>
              <a:t>5 core concerns</a:t>
            </a:r>
          </a:p>
          <a:p>
            <a:pPr lvl="1"/>
            <a:r>
              <a:rPr lang="en-US" sz="1800" dirty="0"/>
              <a:t>Pair exercise on core concerns</a:t>
            </a:r>
          </a:p>
          <a:p>
            <a:r>
              <a:rPr lang="en-US" sz="2200" dirty="0"/>
              <a:t>Tools</a:t>
            </a:r>
          </a:p>
          <a:p>
            <a:endParaRPr lang="en-US" sz="2200" dirty="0"/>
          </a:p>
          <a:p>
            <a:endParaRPr lang="en-US" sz="2200" dirty="0"/>
          </a:p>
          <a:p>
            <a:endParaRPr lang="en-US" sz="1500" b="1" dirty="0"/>
          </a:p>
        </p:txBody>
      </p:sp>
    </p:spTree>
    <p:extLst>
      <p:ext uri="{BB962C8B-B14F-4D97-AF65-F5344CB8AC3E}">
        <p14:creationId xmlns:p14="http://schemas.microsoft.com/office/powerpoint/2010/main" val="59296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fontScale="90000"/>
          </a:bodyPr>
          <a:lstStyle/>
          <a:p>
            <a:r>
              <a:rPr lang="en-US" dirty="0"/>
              <a:t>Thomas Kilmann Conflict Mode Instrument</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8796923" cy="4165185"/>
          </a:xfrm>
        </p:spPr>
        <p:txBody>
          <a:bodyPr anchor="t">
            <a:normAutofit/>
          </a:bodyPr>
          <a:lstStyle/>
          <a:p>
            <a:r>
              <a:rPr lang="en-US" sz="2200" dirty="0"/>
              <a:t>Take the test - </a:t>
            </a:r>
            <a:r>
              <a:rPr lang="en-US" sz="2200" dirty="0">
                <a:hlinkClick r:id="rId2"/>
              </a:rPr>
              <a:t>https://psycho-tests.com/test/conflict-mode</a:t>
            </a:r>
            <a:r>
              <a:rPr lang="en-US" sz="2200" dirty="0"/>
              <a:t> </a:t>
            </a:r>
          </a:p>
          <a:p>
            <a:r>
              <a:rPr lang="en-US" sz="2200" dirty="0"/>
              <a:t>Don’t think of a purely workplace/colleague or simulated conflict</a:t>
            </a:r>
          </a:p>
          <a:p>
            <a:r>
              <a:rPr lang="en-US" sz="2200" dirty="0"/>
              <a:t>Go much more personal, think of situations from personal life, or situations where you have a truly vested interest </a:t>
            </a:r>
          </a:p>
          <a:p>
            <a:r>
              <a:rPr lang="en-US" sz="2200" dirty="0"/>
              <a:t>Your results are private, you don’t need to share them</a:t>
            </a:r>
          </a:p>
          <a:p>
            <a:endParaRPr lang="en-US" sz="2200" dirty="0"/>
          </a:p>
          <a:p>
            <a:r>
              <a:rPr lang="en-US" sz="2200" dirty="0"/>
              <a:t>There is no way to return to pages, so once you hit next, you can’t go back</a:t>
            </a:r>
          </a:p>
          <a:p>
            <a:endParaRPr lang="en-US" sz="2200" dirty="0"/>
          </a:p>
          <a:p>
            <a:r>
              <a:rPr lang="en-US" sz="2200" b="1" dirty="0"/>
              <a:t>Take your time, </a:t>
            </a:r>
            <a:r>
              <a:rPr lang="en-US" sz="2200" dirty="0"/>
              <a:t>do not rush, envision real-life situations</a:t>
            </a:r>
          </a:p>
          <a:p>
            <a:r>
              <a:rPr lang="en-US" sz="2200" dirty="0"/>
              <a:t>Approx. 30 minutes</a:t>
            </a:r>
          </a:p>
          <a:p>
            <a:endParaRPr lang="en-US" sz="2200" dirty="0"/>
          </a:p>
          <a:p>
            <a:endParaRPr lang="en-US" sz="1500" b="1" dirty="0"/>
          </a:p>
        </p:txBody>
      </p:sp>
    </p:spTree>
    <p:extLst>
      <p:ext uri="{BB962C8B-B14F-4D97-AF65-F5344CB8AC3E}">
        <p14:creationId xmlns:p14="http://schemas.microsoft.com/office/powerpoint/2010/main" val="137001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TKI - COMPETING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8796923" cy="4165185"/>
          </a:xfrm>
        </p:spPr>
        <p:txBody>
          <a:bodyPr anchor="t">
            <a:normAutofit/>
          </a:bodyPr>
          <a:lstStyle/>
          <a:p>
            <a:r>
              <a:rPr lang="en-US" sz="2200" dirty="0"/>
              <a:t>Accentuates asymmetry but may make positive use of it</a:t>
            </a:r>
          </a:p>
          <a:p>
            <a:r>
              <a:rPr lang="en-US" sz="2200" dirty="0"/>
              <a:t>Quick decisions may be suboptimal, but are quick and prevent stalling</a:t>
            </a:r>
          </a:p>
          <a:p>
            <a:r>
              <a:rPr lang="en-US" sz="2200" dirty="0"/>
              <a:t>Has a significant toll on relationships and trust</a:t>
            </a:r>
          </a:p>
          <a:p>
            <a:endParaRPr lang="en-US" sz="2200" dirty="0"/>
          </a:p>
          <a:p>
            <a:r>
              <a:rPr lang="en-US" sz="2200" dirty="0"/>
              <a:t>Handling  Competing:</a:t>
            </a:r>
          </a:p>
          <a:p>
            <a:pPr lvl="1"/>
            <a:r>
              <a:rPr lang="en-US" sz="1800" dirty="0"/>
              <a:t>Focus on persuasive rather than dictation approach</a:t>
            </a:r>
          </a:p>
          <a:p>
            <a:pPr lvl="1"/>
            <a:r>
              <a:rPr lang="en-US" sz="1800" dirty="0"/>
              <a:t>Avoid exaggerations, precision is key</a:t>
            </a:r>
          </a:p>
          <a:p>
            <a:pPr lvl="1"/>
            <a:r>
              <a:rPr lang="en-US" sz="1800" dirty="0"/>
              <a:t>Crystal clear communication of intentions/interests (not just positions)</a:t>
            </a:r>
          </a:p>
          <a:p>
            <a:pPr lvl="1"/>
            <a:r>
              <a:rPr lang="en-US" sz="1800" dirty="0"/>
              <a:t>There is little latitude for degrading behavior, loss of temper, or blaming</a:t>
            </a:r>
          </a:p>
          <a:p>
            <a:pPr lvl="1"/>
            <a:r>
              <a:rPr lang="en-US" sz="1800" dirty="0"/>
              <a:t>Use of warnings but not threats (hold much more explanation)</a:t>
            </a:r>
          </a:p>
          <a:p>
            <a:endParaRPr lang="en-US" sz="1500" b="1" dirty="0"/>
          </a:p>
        </p:txBody>
      </p:sp>
    </p:spTree>
    <p:extLst>
      <p:ext uri="{BB962C8B-B14F-4D97-AF65-F5344CB8AC3E}">
        <p14:creationId xmlns:p14="http://schemas.microsoft.com/office/powerpoint/2010/main" val="12234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TKI - COLLABORATING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132825" cy="4165185"/>
          </a:xfrm>
        </p:spPr>
        <p:txBody>
          <a:bodyPr anchor="t">
            <a:normAutofit/>
          </a:bodyPr>
          <a:lstStyle/>
          <a:p>
            <a:r>
              <a:rPr lang="en-US" sz="2200" dirty="0"/>
              <a:t>Requires openness and investment, but brings vulnerability and escalation risk</a:t>
            </a:r>
          </a:p>
          <a:p>
            <a:r>
              <a:rPr lang="en-US" sz="2200" dirty="0"/>
              <a:t>Time and effort consuming, but worthwhile</a:t>
            </a:r>
          </a:p>
          <a:p>
            <a:r>
              <a:rPr lang="en-US" sz="2200" dirty="0"/>
              <a:t>Extremely trust-dependent but accentuates the mutual nature of a problem</a:t>
            </a:r>
          </a:p>
          <a:p>
            <a:endParaRPr lang="en-US" sz="2200" dirty="0"/>
          </a:p>
          <a:p>
            <a:r>
              <a:rPr lang="en-US" sz="2200" dirty="0"/>
              <a:t>Handling Collaborating:</a:t>
            </a:r>
          </a:p>
          <a:p>
            <a:pPr lvl="1"/>
            <a:r>
              <a:rPr lang="en-US" sz="1800" dirty="0"/>
              <a:t>While highly desirable it has very limited use in mediation</a:t>
            </a:r>
          </a:p>
          <a:p>
            <a:pPr lvl="1"/>
            <a:r>
              <a:rPr lang="en-US" sz="1800" dirty="0"/>
              <a:t>Should only be elicited for absolutely key issues</a:t>
            </a:r>
          </a:p>
          <a:p>
            <a:pPr lvl="1"/>
            <a:r>
              <a:rPr lang="en-US" sz="1800" dirty="0"/>
              <a:t>Created vulnerability may be exploited and derail the process</a:t>
            </a:r>
          </a:p>
          <a:p>
            <a:pPr lvl="1"/>
            <a:r>
              <a:rPr lang="en-US" sz="1800" dirty="0"/>
              <a:t>“WE” language and focus on potential positive shared outcomes</a:t>
            </a:r>
          </a:p>
          <a:p>
            <a:pPr lvl="1"/>
            <a:r>
              <a:rPr lang="en-US" sz="1800" dirty="0"/>
              <a:t>Conversation starts with interests not positions</a:t>
            </a:r>
          </a:p>
          <a:p>
            <a:pPr lvl="1"/>
            <a:endParaRPr lang="en-US" sz="1800" dirty="0"/>
          </a:p>
          <a:p>
            <a:endParaRPr lang="en-US" sz="1500" b="1" dirty="0"/>
          </a:p>
        </p:txBody>
      </p:sp>
    </p:spTree>
    <p:extLst>
      <p:ext uri="{BB962C8B-B14F-4D97-AF65-F5344CB8AC3E}">
        <p14:creationId xmlns:p14="http://schemas.microsoft.com/office/powerpoint/2010/main" val="36957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TKI - COMPROMISING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132825" cy="4165185"/>
          </a:xfrm>
        </p:spPr>
        <p:txBody>
          <a:bodyPr anchor="t">
            <a:normAutofit lnSpcReduction="10000"/>
          </a:bodyPr>
          <a:lstStyle/>
          <a:p>
            <a:r>
              <a:rPr lang="en-US" sz="2200" dirty="0"/>
              <a:t>Compromises are great until they aren’t – satisfies majority but leaves frustration and resentment</a:t>
            </a:r>
          </a:p>
          <a:p>
            <a:r>
              <a:rPr lang="en-US" sz="2200" dirty="0"/>
              <a:t>Quicker but less optimal than collaboration</a:t>
            </a:r>
          </a:p>
          <a:p>
            <a:r>
              <a:rPr lang="en-US" sz="2200" dirty="0"/>
              <a:t>Relationships remain unharmed but do not deepen, agreements may be fuzzier by not evaluation and mirroring actual interests</a:t>
            </a:r>
          </a:p>
          <a:p>
            <a:endParaRPr lang="en-US" sz="2200" dirty="0"/>
          </a:p>
          <a:p>
            <a:r>
              <a:rPr lang="en-US" sz="2200" dirty="0"/>
              <a:t>Handling Compromising:</a:t>
            </a:r>
          </a:p>
          <a:p>
            <a:pPr lvl="1"/>
            <a:r>
              <a:rPr lang="en-US" sz="1800" dirty="0"/>
              <a:t>Even partial compromises are often not an option (vital issues)</a:t>
            </a:r>
          </a:p>
          <a:p>
            <a:pPr lvl="1"/>
            <a:r>
              <a:rPr lang="en-US" sz="1800" dirty="0"/>
              <a:t>Commitment to reciprocity and compromise needs to be established from both parties first – very hard transition from a previous conflict mode</a:t>
            </a:r>
          </a:p>
          <a:p>
            <a:pPr lvl="1"/>
            <a:r>
              <a:rPr lang="en-US" sz="1800" dirty="0"/>
              <a:t>Encourages temporary solutions thus presenting a dangerous agreement (sustainability)</a:t>
            </a:r>
          </a:p>
          <a:p>
            <a:pPr lvl="1"/>
            <a:r>
              <a:rPr lang="en-US" sz="1800" dirty="0"/>
              <a:t>Fairness is key and should be an external/objective criterion (e.g. expert)</a:t>
            </a:r>
          </a:p>
          <a:p>
            <a:endParaRPr lang="en-US" sz="1500" b="1" dirty="0"/>
          </a:p>
        </p:txBody>
      </p:sp>
    </p:spTree>
    <p:extLst>
      <p:ext uri="{BB962C8B-B14F-4D97-AF65-F5344CB8AC3E}">
        <p14:creationId xmlns:p14="http://schemas.microsoft.com/office/powerpoint/2010/main" val="2437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TKI - AVOIDING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459396" cy="4165185"/>
          </a:xfrm>
        </p:spPr>
        <p:txBody>
          <a:bodyPr anchor="t">
            <a:normAutofit fontScale="92500" lnSpcReduction="10000"/>
          </a:bodyPr>
          <a:lstStyle/>
          <a:p>
            <a:r>
              <a:rPr lang="en-US" sz="2200" dirty="0"/>
              <a:t>Issue may be delayed or sidelined, but it isn’t moot in a relationship and continues to “fester” hardening positions</a:t>
            </a:r>
          </a:p>
          <a:p>
            <a:r>
              <a:rPr lang="en-US" sz="2200" dirty="0"/>
              <a:t>Allows prioritization of issues, but degrades others especially in asymmetry</a:t>
            </a:r>
          </a:p>
          <a:p>
            <a:r>
              <a:rPr lang="en-US" sz="2200" dirty="0"/>
              <a:t>Avoiding issues prevents open communication of interests but may speed up agreement</a:t>
            </a:r>
          </a:p>
          <a:p>
            <a:r>
              <a:rPr lang="en-US" sz="2200" dirty="0"/>
              <a:t>Effectively a lose-lose as neither party’s interests are met, but may be required for emotions to cool down</a:t>
            </a:r>
          </a:p>
          <a:p>
            <a:endParaRPr lang="en-US" sz="2200" dirty="0"/>
          </a:p>
          <a:p>
            <a:r>
              <a:rPr lang="en-US" sz="2200" dirty="0"/>
              <a:t>Handling Avoiding:</a:t>
            </a:r>
          </a:p>
          <a:p>
            <a:pPr lvl="1"/>
            <a:r>
              <a:rPr lang="en-US" sz="1800" dirty="0"/>
              <a:t>Clearly sequencing or sidelining issues for a set amount of time for greater priority or lesser emotionality is useful (while still dangerous)</a:t>
            </a:r>
          </a:p>
          <a:p>
            <a:pPr lvl="1"/>
            <a:r>
              <a:rPr lang="en-US" sz="1800" dirty="0"/>
              <a:t>Useful to come to joint agreements on what can be avoided and left to posterity</a:t>
            </a:r>
          </a:p>
          <a:p>
            <a:pPr lvl="1"/>
            <a:r>
              <a:rPr lang="en-US" sz="1800" dirty="0"/>
              <a:t>Clear BATNA and WATNA prior to engaging (and their clarification outside of interaction) are key</a:t>
            </a:r>
          </a:p>
          <a:p>
            <a:endParaRPr lang="en-US" sz="1500" b="1" dirty="0"/>
          </a:p>
        </p:txBody>
      </p:sp>
    </p:spTree>
    <p:extLst>
      <p:ext uri="{BB962C8B-B14F-4D97-AF65-F5344CB8AC3E}">
        <p14:creationId xmlns:p14="http://schemas.microsoft.com/office/powerpoint/2010/main" val="23457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TKI - ACCOMMODATING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795298" cy="4165185"/>
          </a:xfrm>
        </p:spPr>
        <p:txBody>
          <a:bodyPr anchor="t">
            <a:normAutofit/>
          </a:bodyPr>
          <a:lstStyle/>
          <a:p>
            <a:r>
              <a:rPr lang="en-US" sz="2200" dirty="0"/>
              <a:t>Helpful, builds social capital by aiding, but sacrifices own interests</a:t>
            </a:r>
          </a:p>
          <a:p>
            <a:r>
              <a:rPr lang="en-US" sz="2200" dirty="0"/>
              <a:t>Accentuates relevance of future relationship (or co-existence) as more important, but builds asymmetry</a:t>
            </a:r>
          </a:p>
          <a:p>
            <a:r>
              <a:rPr lang="en-US" sz="2200" dirty="0"/>
              <a:t>A repeat pattern of accommodation may lead to quick exploitation</a:t>
            </a:r>
          </a:p>
          <a:p>
            <a:r>
              <a:rPr lang="en-US" sz="2200" dirty="0"/>
              <a:t>May offer a quick solution, but leaves dissatisfaction</a:t>
            </a:r>
          </a:p>
          <a:p>
            <a:endParaRPr lang="en-US" sz="2200" dirty="0"/>
          </a:p>
          <a:p>
            <a:r>
              <a:rPr lang="en-US" sz="2200" dirty="0"/>
              <a:t>Handling Accommodating:</a:t>
            </a:r>
          </a:p>
          <a:p>
            <a:pPr lvl="1"/>
            <a:r>
              <a:rPr lang="en-US" sz="1800" dirty="0"/>
              <a:t>Immensely impactful and useful  as admission of being wrong on a joint issue (especially public)</a:t>
            </a:r>
          </a:p>
          <a:p>
            <a:pPr lvl="1"/>
            <a:r>
              <a:rPr lang="en-US" sz="1800" dirty="0"/>
              <a:t>A small full concession for one party may be a huge win for another</a:t>
            </a:r>
          </a:p>
          <a:p>
            <a:pPr lvl="1"/>
            <a:r>
              <a:rPr lang="en-US" sz="1800" dirty="0"/>
              <a:t>Despite both, an agreement should be sought on long-term goals to prevent a misuse pattern</a:t>
            </a:r>
          </a:p>
          <a:p>
            <a:pPr lvl="1"/>
            <a:r>
              <a:rPr lang="en-US" sz="1800" dirty="0"/>
              <a:t>Active listening and apology without growing defensive is a sought tool</a:t>
            </a:r>
          </a:p>
          <a:p>
            <a:endParaRPr lang="en-US" sz="1500" b="1" dirty="0"/>
          </a:p>
        </p:txBody>
      </p:sp>
    </p:spTree>
    <p:extLst>
      <p:ext uri="{BB962C8B-B14F-4D97-AF65-F5344CB8AC3E}">
        <p14:creationId xmlns:p14="http://schemas.microsoft.com/office/powerpoint/2010/main" val="284594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At the table – Beyond reason</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795298" cy="4165185"/>
          </a:xfrm>
        </p:spPr>
        <p:txBody>
          <a:bodyPr anchor="t">
            <a:normAutofit/>
          </a:bodyPr>
          <a:lstStyle/>
          <a:p>
            <a:r>
              <a:rPr lang="en-US" sz="2200" dirty="0"/>
              <a:t>The conflict modes and styles respond differently to emotionality</a:t>
            </a:r>
          </a:p>
          <a:p>
            <a:r>
              <a:rPr lang="en-US" sz="2200" dirty="0"/>
              <a:t>No mediation or negotiation is devoid of emotions</a:t>
            </a:r>
          </a:p>
          <a:p>
            <a:r>
              <a:rPr lang="en-US" sz="2200" dirty="0"/>
              <a:t>“Correct” identification and handling allows mediator to</a:t>
            </a:r>
          </a:p>
          <a:p>
            <a:pPr lvl="1"/>
            <a:r>
              <a:rPr lang="en-US" sz="1800" dirty="0"/>
              <a:t>Sidestep emotional traps</a:t>
            </a:r>
          </a:p>
          <a:p>
            <a:pPr lvl="1"/>
            <a:r>
              <a:rPr lang="en-US" sz="1800" dirty="0"/>
              <a:t>Diffuse the situation</a:t>
            </a:r>
          </a:p>
          <a:p>
            <a:pPr lvl="1"/>
            <a:r>
              <a:rPr lang="en-US" sz="1800" dirty="0"/>
              <a:t>Rephrase, reframe, reorient focus (while doing so without loss of trust)</a:t>
            </a:r>
          </a:p>
          <a:p>
            <a:pPr lvl="1"/>
            <a:endParaRPr lang="en-US" sz="1800" dirty="0"/>
          </a:p>
          <a:p>
            <a:r>
              <a:rPr lang="en-US" sz="2200" dirty="0"/>
              <a:t>While negative emotions and their expression may be limited by procedure and protocol, this is most often insufficient</a:t>
            </a:r>
            <a:endParaRPr lang="en-US" sz="2200" b="1" dirty="0"/>
          </a:p>
          <a:p>
            <a:r>
              <a:rPr lang="en-US" sz="2200" b="1" dirty="0"/>
              <a:t>A mediator plays a crucial role in reframing the words, checking for clarity, decreasing the tone, all the while affirming understanding of stated words</a:t>
            </a:r>
            <a:endParaRPr lang="en-US" sz="1800" b="1" dirty="0"/>
          </a:p>
          <a:p>
            <a:endParaRPr lang="en-US" sz="1500" b="1" dirty="0"/>
          </a:p>
        </p:txBody>
      </p:sp>
    </p:spTree>
    <p:extLst>
      <p:ext uri="{BB962C8B-B14F-4D97-AF65-F5344CB8AC3E}">
        <p14:creationId xmlns:p14="http://schemas.microsoft.com/office/powerpoint/2010/main" val="380683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Beyond reason</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Five core concerns</a:t>
            </a:r>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660042" y="806824"/>
            <a:ext cx="2919738" cy="1494117"/>
          </a:xfrm>
        </p:spPr>
        <p:txBody>
          <a:bodyPr vert="horz" lIns="91440" tIns="45720" rIns="91440" bIns="45720" rtlCol="0" anchor="b">
            <a:normAutofit/>
          </a:bodyPr>
          <a:lstStyle/>
          <a:p>
            <a:pPr marL="0" indent="0">
              <a:buNone/>
            </a:pPr>
            <a:endParaRPr lang="en-US" sz="2000" b="1" kern="1200" dirty="0">
              <a:solidFill>
                <a:srgbClr val="FFFFFF"/>
              </a:solidFill>
              <a:latin typeface="+mn-lt"/>
              <a:ea typeface="+mn-ea"/>
              <a:cs typeface="+mn-cs"/>
            </a:endParaRPr>
          </a:p>
        </p:txBody>
      </p:sp>
      <p:pic>
        <p:nvPicPr>
          <p:cNvPr id="2050" name="Picture 2" descr="Image with no description">
            <a:extLst>
              <a:ext uri="{FF2B5EF4-FFF2-40B4-BE49-F238E27FC236}">
                <a16:creationId xmlns:a16="http://schemas.microsoft.com/office/drawing/2014/main" id="{35F75C0D-BFFD-4334-A748-40ADCE19F7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4" y="1422884"/>
            <a:ext cx="8131191" cy="412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1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Beyond reason exercise</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9795298" cy="4165185"/>
          </a:xfrm>
        </p:spPr>
        <p:txBody>
          <a:bodyPr anchor="t">
            <a:normAutofit/>
          </a:bodyPr>
          <a:lstStyle/>
          <a:p>
            <a:pPr marL="0" indent="0">
              <a:buNone/>
            </a:pPr>
            <a:endParaRPr lang="en-US" sz="2200" dirty="0"/>
          </a:p>
          <a:p>
            <a:endParaRPr lang="en-US" sz="1500" b="1" dirty="0"/>
          </a:p>
        </p:txBody>
      </p:sp>
      <p:graphicFrame>
        <p:nvGraphicFramePr>
          <p:cNvPr id="5" name="Table 4">
            <a:extLst>
              <a:ext uri="{FF2B5EF4-FFF2-40B4-BE49-F238E27FC236}">
                <a16:creationId xmlns:a16="http://schemas.microsoft.com/office/drawing/2014/main" id="{994104AD-58A0-4406-AC59-F571612EFCD5}"/>
              </a:ext>
            </a:extLst>
          </p:cNvPr>
          <p:cNvGraphicFramePr>
            <a:graphicFrameLocks noGrp="1"/>
          </p:cNvGraphicFramePr>
          <p:nvPr>
            <p:extLst>
              <p:ext uri="{D42A27DB-BD31-4B8C-83A1-F6EECF244321}">
                <p14:modId xmlns:p14="http://schemas.microsoft.com/office/powerpoint/2010/main" val="3225094162"/>
              </p:ext>
            </p:extLst>
          </p:nvPr>
        </p:nvGraphicFramePr>
        <p:xfrm>
          <a:off x="1547372" y="1959658"/>
          <a:ext cx="10068910" cy="4351338"/>
        </p:xfrm>
        <a:graphic>
          <a:graphicData uri="http://schemas.openxmlformats.org/drawingml/2006/table">
            <a:tbl>
              <a:tblPr firstRow="1" firstCol="1" bandRow="1">
                <a:tableStyleId>{5C22544A-7EE6-4342-B048-85BDC9FD1C3A}</a:tableStyleId>
              </a:tblPr>
              <a:tblGrid>
                <a:gridCol w="2013344">
                  <a:extLst>
                    <a:ext uri="{9D8B030D-6E8A-4147-A177-3AD203B41FA5}">
                      <a16:colId xmlns:a16="http://schemas.microsoft.com/office/drawing/2014/main" val="2969908332"/>
                    </a:ext>
                  </a:extLst>
                </a:gridCol>
                <a:gridCol w="8055566">
                  <a:extLst>
                    <a:ext uri="{9D8B030D-6E8A-4147-A177-3AD203B41FA5}">
                      <a16:colId xmlns:a16="http://schemas.microsoft.com/office/drawing/2014/main" val="678379513"/>
                    </a:ext>
                  </a:extLst>
                </a:gridCol>
              </a:tblGrid>
              <a:tr h="592693">
                <a:tc>
                  <a:txBody>
                    <a:bodyPr/>
                    <a:lstStyle/>
                    <a:p>
                      <a:pPr algn="ctr">
                        <a:lnSpc>
                          <a:spcPct val="107000"/>
                        </a:lnSpc>
                        <a:spcAft>
                          <a:spcPts val="800"/>
                        </a:spcAft>
                      </a:pPr>
                      <a:r>
                        <a:rPr lang="en-US" sz="1200">
                          <a:effectLst/>
                        </a:rPr>
                        <a:t>General Core Concerns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extLst>
                  <a:ext uri="{0D108BD9-81ED-4DB2-BD59-A6C34878D82A}">
                    <a16:rowId xmlns:a16="http://schemas.microsoft.com/office/drawing/2014/main" val="340809089"/>
                  </a:ext>
                </a:extLst>
              </a:tr>
              <a:tr h="736102">
                <a:tc>
                  <a:txBody>
                    <a:bodyPr/>
                    <a:lstStyle/>
                    <a:p>
                      <a:pPr algn="ctr">
                        <a:lnSpc>
                          <a:spcPct val="107000"/>
                        </a:lnSpc>
                        <a:spcAft>
                          <a:spcPts val="800"/>
                        </a:spcAft>
                      </a:pPr>
                      <a:r>
                        <a:rPr lang="en-US" sz="1200">
                          <a:effectLst/>
                        </a:rPr>
                        <a:t>Appreciation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r>
                        <a:rPr lang="en-US" sz="1100" dirty="0">
                          <a:effectLst/>
                        </a:rPr>
                        <a:t> </a:t>
                      </a:r>
                      <a:r>
                        <a:rPr lang="en-US" sz="1400" dirty="0">
                          <a:effectLst/>
                        </a:rPr>
                        <a:t>Desire to feel understood and honestly valued. Lost when merit of other is depreciated or one’s own is not communicated well. When issues outside of topic are dragged out, personal attacks.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extLst>
                  <a:ext uri="{0D108BD9-81ED-4DB2-BD59-A6C34878D82A}">
                    <a16:rowId xmlns:a16="http://schemas.microsoft.com/office/drawing/2014/main" val="1362804282"/>
                  </a:ext>
                </a:extLst>
              </a:tr>
              <a:tr h="739913">
                <a:tc>
                  <a:txBody>
                    <a:bodyPr/>
                    <a:lstStyle/>
                    <a:p>
                      <a:pPr algn="ctr">
                        <a:lnSpc>
                          <a:spcPct val="107000"/>
                        </a:lnSpc>
                        <a:spcAft>
                          <a:spcPts val="800"/>
                        </a:spcAft>
                      </a:pPr>
                      <a:r>
                        <a:rPr lang="en-US" sz="1200">
                          <a:effectLst/>
                        </a:rPr>
                        <a:t>Affiliation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r>
                        <a:rPr lang="en-US" sz="1400" dirty="0">
                          <a:effectLst/>
                        </a:rPr>
                        <a:t>Lost when othering and exclusion, ostracizing and marginalization. Non-inclusion in decision, or failure to recognize commonality. Communication of incompatibility. </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extLst>
                  <a:ext uri="{0D108BD9-81ED-4DB2-BD59-A6C34878D82A}">
                    <a16:rowId xmlns:a16="http://schemas.microsoft.com/office/drawing/2014/main" val="3834860379"/>
                  </a:ext>
                </a:extLst>
              </a:tr>
              <a:tr h="736578">
                <a:tc>
                  <a:txBody>
                    <a:bodyPr/>
                    <a:lstStyle/>
                    <a:p>
                      <a:pPr algn="ctr">
                        <a:lnSpc>
                          <a:spcPct val="107000"/>
                        </a:lnSpc>
                        <a:spcAft>
                          <a:spcPts val="800"/>
                        </a:spcAft>
                      </a:pPr>
                      <a:r>
                        <a:rPr lang="en-US" sz="1200">
                          <a:effectLst/>
                        </a:rPr>
                        <a:t>Autonomy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Maintaining or increasing one’s own autonomy at the expense of another’s autonomy. Cornering or non-consultation on options or decisions. </a:t>
                      </a:r>
                    </a:p>
                  </a:txBody>
                  <a:tcPr marL="51456" marR="51456" marT="0" marB="0" anchor="ctr"/>
                </a:tc>
                <a:extLst>
                  <a:ext uri="{0D108BD9-81ED-4DB2-BD59-A6C34878D82A}">
                    <a16:rowId xmlns:a16="http://schemas.microsoft.com/office/drawing/2014/main" val="751331094"/>
                  </a:ext>
                </a:extLst>
              </a:tr>
              <a:tr h="740390">
                <a:tc>
                  <a:txBody>
                    <a:bodyPr/>
                    <a:lstStyle/>
                    <a:p>
                      <a:pPr algn="ctr">
                        <a:lnSpc>
                          <a:spcPct val="107000"/>
                        </a:lnSpc>
                        <a:spcAft>
                          <a:spcPts val="800"/>
                        </a:spcAft>
                      </a:pPr>
                      <a:r>
                        <a:rPr lang="en-US" sz="1200">
                          <a:effectLst/>
                        </a:rPr>
                        <a:t>Status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r>
                        <a:rPr lang="en-US" sz="1400" dirty="0">
                          <a:effectLst/>
                        </a:rPr>
                        <a:t>Belittling, degrading, or simply elevating one’s opinion by using one’s status all diminish the status of others and trigger an emotional response.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extLst>
                  <a:ext uri="{0D108BD9-81ED-4DB2-BD59-A6C34878D82A}">
                    <a16:rowId xmlns:a16="http://schemas.microsoft.com/office/drawing/2014/main" val="2281546562"/>
                  </a:ext>
                </a:extLst>
              </a:tr>
              <a:tr h="805662">
                <a:tc>
                  <a:txBody>
                    <a:bodyPr/>
                    <a:lstStyle/>
                    <a:p>
                      <a:pPr algn="ctr">
                        <a:lnSpc>
                          <a:spcPct val="107000"/>
                        </a:lnSpc>
                        <a:spcAft>
                          <a:spcPts val="800"/>
                        </a:spcAft>
                      </a:pPr>
                      <a:r>
                        <a:rPr lang="en-US" sz="1200">
                          <a:effectLst/>
                        </a:rPr>
                        <a:t>Role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tc>
                  <a:txBody>
                    <a:bodyPr/>
                    <a:lstStyle/>
                    <a:p>
                      <a:pPr algn="ctr">
                        <a:lnSpc>
                          <a:spcPct val="107000"/>
                        </a:lnSpc>
                        <a:spcAft>
                          <a:spcPts val="800"/>
                        </a:spcAft>
                      </a:pPr>
                      <a:r>
                        <a:rPr lang="en-US" sz="1400" dirty="0">
                          <a:effectLst/>
                        </a:rPr>
                        <a:t>Pigeonholing into a role preventing self-actuation or self-determination. Prolonging a standing which should have been a temporary role into a permanent setting or prevention of fulfillment.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6" marR="51456" marT="0" marB="0" anchor="ctr"/>
                </a:tc>
                <a:extLst>
                  <a:ext uri="{0D108BD9-81ED-4DB2-BD59-A6C34878D82A}">
                    <a16:rowId xmlns:a16="http://schemas.microsoft.com/office/drawing/2014/main" val="515736650"/>
                  </a:ext>
                </a:extLst>
              </a:tr>
            </a:tbl>
          </a:graphicData>
        </a:graphic>
      </p:graphicFrame>
    </p:spTree>
    <p:extLst>
      <p:ext uri="{BB962C8B-B14F-4D97-AF65-F5344CB8AC3E}">
        <p14:creationId xmlns:p14="http://schemas.microsoft.com/office/powerpoint/2010/main" val="2898308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Beyond reason exercise</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3" y="2052735"/>
            <a:ext cx="7388000" cy="4165185"/>
          </a:xfrm>
        </p:spPr>
        <p:txBody>
          <a:bodyPr anchor="t">
            <a:normAutofit/>
          </a:bodyPr>
          <a:lstStyle/>
          <a:p>
            <a:r>
              <a:rPr lang="en-US" sz="2200" dirty="0"/>
              <a:t>Separate in groups of 2</a:t>
            </a:r>
          </a:p>
          <a:p>
            <a:r>
              <a:rPr lang="en-US" sz="2200" dirty="0"/>
              <a:t>Take 2-3 minutes to think of a situation</a:t>
            </a:r>
          </a:p>
          <a:p>
            <a:pPr lvl="1"/>
            <a:r>
              <a:rPr lang="en-US" sz="1800" dirty="0"/>
              <a:t>Personal (don’t feel you need to share </a:t>
            </a:r>
            <a:br>
              <a:rPr lang="en-US" sz="1800" dirty="0"/>
            </a:br>
            <a:r>
              <a:rPr lang="en-US" sz="1800" dirty="0"/>
              <a:t>anything intimate if you don’t wish to)</a:t>
            </a:r>
          </a:p>
          <a:p>
            <a:pPr lvl="1"/>
            <a:r>
              <a:rPr lang="en-US" sz="1800" dirty="0"/>
              <a:t>Fight/quarrel/heated emotions</a:t>
            </a:r>
          </a:p>
          <a:p>
            <a:pPr lvl="1"/>
            <a:r>
              <a:rPr lang="en-US" sz="1800" dirty="0"/>
              <a:t>You were emotionally invested</a:t>
            </a:r>
          </a:p>
          <a:p>
            <a:pPr lvl="1"/>
            <a:r>
              <a:rPr lang="en-US" sz="1800" dirty="0"/>
              <a:t>You feel had been mishandled</a:t>
            </a:r>
          </a:p>
          <a:p>
            <a:r>
              <a:rPr lang="en-US" sz="2200" dirty="0"/>
              <a:t>Open the Word document in chat</a:t>
            </a:r>
          </a:p>
          <a:p>
            <a:r>
              <a:rPr lang="en-US" sz="2200" dirty="0"/>
              <a:t>Describe the situation to the group/partner</a:t>
            </a:r>
          </a:p>
          <a:p>
            <a:r>
              <a:rPr lang="en-US" sz="2200" dirty="0"/>
              <a:t>Together fill in the document for your situation</a:t>
            </a:r>
          </a:p>
          <a:p>
            <a:r>
              <a:rPr lang="en-US" sz="2200" dirty="0"/>
              <a:t>Reverse roles – entire exercise is 30 mins</a:t>
            </a:r>
          </a:p>
          <a:p>
            <a:pPr marL="0" indent="0">
              <a:buNone/>
            </a:pPr>
            <a:endParaRPr lang="en-US" sz="2200" dirty="0"/>
          </a:p>
          <a:p>
            <a:endParaRPr lang="en-US" sz="1500" b="1" dirty="0"/>
          </a:p>
        </p:txBody>
      </p:sp>
      <p:pic>
        <p:nvPicPr>
          <p:cNvPr id="4" name="Picture 3">
            <a:extLst>
              <a:ext uri="{FF2B5EF4-FFF2-40B4-BE49-F238E27FC236}">
                <a16:creationId xmlns:a16="http://schemas.microsoft.com/office/drawing/2014/main" id="{03A72517-7723-4BBA-8F2B-EC8D364297CB}"/>
              </a:ext>
            </a:extLst>
          </p:cNvPr>
          <p:cNvPicPr>
            <a:picLocks noChangeAspect="1"/>
          </p:cNvPicPr>
          <p:nvPr/>
        </p:nvPicPr>
        <p:blipFill>
          <a:blip r:embed="rId3"/>
          <a:stretch>
            <a:fillRect/>
          </a:stretch>
        </p:blipFill>
        <p:spPr>
          <a:xfrm>
            <a:off x="6743362" y="1687908"/>
            <a:ext cx="5448637" cy="3026805"/>
          </a:xfrm>
          <a:prstGeom prst="rect">
            <a:avLst/>
          </a:prstGeom>
        </p:spPr>
      </p:pic>
    </p:spTree>
    <p:extLst>
      <p:ext uri="{BB962C8B-B14F-4D97-AF65-F5344CB8AC3E}">
        <p14:creationId xmlns:p14="http://schemas.microsoft.com/office/powerpoint/2010/main" val="397724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Water crisis debriefing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390260" y="2024743"/>
            <a:ext cx="10077061" cy="4683967"/>
          </a:xfrm>
        </p:spPr>
        <p:txBody>
          <a:bodyPr anchor="t">
            <a:normAutofit/>
          </a:bodyPr>
          <a:lstStyle/>
          <a:p>
            <a:r>
              <a:rPr lang="en-US" b="1" dirty="0"/>
              <a:t>This is an exercise that is supposed to be frustrating </a:t>
            </a:r>
            <a:r>
              <a:rPr lang="en-US" b="1" dirty="0">
                <a:sym typeface="Wingdings" panose="05000000000000000000" pitchFamily="2" charset="2"/>
              </a:rPr>
              <a:t></a:t>
            </a:r>
            <a:endParaRPr lang="en-US" b="1" dirty="0"/>
          </a:p>
          <a:p>
            <a:r>
              <a:rPr lang="en-US" dirty="0"/>
              <a:t>LOGISTICS from the Teacher’s package: </a:t>
            </a:r>
            <a:r>
              <a:rPr lang="en-US" i="1" dirty="0"/>
              <a:t>“Game instructions require 30 minutes to read. Negotiations require approximately two hours.”</a:t>
            </a:r>
          </a:p>
          <a:p>
            <a:r>
              <a:rPr lang="en-US" dirty="0"/>
              <a:t>There is never enough time</a:t>
            </a:r>
          </a:p>
          <a:p>
            <a:endParaRPr lang="en-US" dirty="0"/>
          </a:p>
          <a:p>
            <a:r>
              <a:rPr lang="en-US" dirty="0"/>
              <a:t>In the debriefing, focus on takeaways on:</a:t>
            </a:r>
          </a:p>
          <a:p>
            <a:pPr lvl="1"/>
            <a:r>
              <a:rPr lang="en-US" dirty="0"/>
              <a:t>Ambivalence and differing perceptions</a:t>
            </a:r>
          </a:p>
          <a:p>
            <a:pPr lvl="1"/>
            <a:r>
              <a:rPr lang="en-US" dirty="0"/>
              <a:t>Repeating dynamics</a:t>
            </a:r>
          </a:p>
          <a:p>
            <a:pPr lvl="1"/>
            <a:r>
              <a:rPr lang="en-US" dirty="0"/>
              <a:t>What you may do differently as mediator</a:t>
            </a:r>
          </a:p>
          <a:p>
            <a:endParaRPr lang="en-US" sz="2200" dirty="0"/>
          </a:p>
          <a:p>
            <a:endParaRPr lang="en-US" sz="1500" b="1" dirty="0"/>
          </a:p>
        </p:txBody>
      </p:sp>
    </p:spTree>
    <p:extLst>
      <p:ext uri="{BB962C8B-B14F-4D97-AF65-F5344CB8AC3E}">
        <p14:creationId xmlns:p14="http://schemas.microsoft.com/office/powerpoint/2010/main" val="54711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Beyond reason exercise – share insight</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1653362" y="2052735"/>
            <a:ext cx="9367203" cy="4165185"/>
          </a:xfrm>
        </p:spPr>
        <p:txBody>
          <a:bodyPr anchor="t">
            <a:normAutofit/>
          </a:bodyPr>
          <a:lstStyle/>
          <a:p>
            <a:r>
              <a:rPr lang="en-US" sz="2200" dirty="0"/>
              <a:t>Have you uncovered any element you completely overlooked during the argument/situation?</a:t>
            </a:r>
          </a:p>
          <a:p>
            <a:r>
              <a:rPr lang="en-US" sz="2200" dirty="0"/>
              <a:t>Have you found an appropriate solution to that specific concern?</a:t>
            </a:r>
          </a:p>
          <a:p>
            <a:endParaRPr lang="en-US" sz="2200" dirty="0"/>
          </a:p>
          <a:p>
            <a:r>
              <a:rPr lang="en-US" sz="2200" dirty="0"/>
              <a:t>What would it have taken for you to recognize that in the moment?</a:t>
            </a:r>
          </a:p>
          <a:p>
            <a:r>
              <a:rPr lang="en-US" sz="2200" dirty="0"/>
              <a:t>What manner of reminder/clarification would you have found acceptable from a third party in the situation?</a:t>
            </a:r>
          </a:p>
          <a:p>
            <a:endParaRPr lang="en-US" sz="2200" dirty="0"/>
          </a:p>
          <a:p>
            <a:r>
              <a:rPr lang="en-US" sz="2200" dirty="0"/>
              <a:t>Imagine the fight at a mediation table – what tools does a mediator have?</a:t>
            </a:r>
            <a:br>
              <a:rPr lang="en-US" sz="2200" dirty="0"/>
            </a:br>
            <a:r>
              <a:rPr lang="en-US" sz="2000" i="1" dirty="0"/>
              <a:t>(and remember she/he may easily offend or lose trust for the same reasons)</a:t>
            </a:r>
            <a:endParaRPr lang="en-US" sz="2200" i="1" dirty="0"/>
          </a:p>
          <a:p>
            <a:endParaRPr lang="en-US" sz="2200" dirty="0"/>
          </a:p>
          <a:p>
            <a:endParaRPr lang="en-US" sz="1500" b="1" dirty="0"/>
          </a:p>
        </p:txBody>
      </p:sp>
      <p:pic>
        <p:nvPicPr>
          <p:cNvPr id="8" name="Graphic 7" descr="Questions">
            <a:extLst>
              <a:ext uri="{FF2B5EF4-FFF2-40B4-BE49-F238E27FC236}">
                <a16:creationId xmlns:a16="http://schemas.microsoft.com/office/drawing/2014/main" id="{9713C8DD-A8ED-444A-827E-DB740F34C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0763" y="2393481"/>
            <a:ext cx="1035519" cy="1035519"/>
          </a:xfrm>
          <a:prstGeom prst="rect">
            <a:avLst/>
          </a:prstGeom>
        </p:spPr>
      </p:pic>
    </p:spTree>
    <p:extLst>
      <p:ext uri="{BB962C8B-B14F-4D97-AF65-F5344CB8AC3E}">
        <p14:creationId xmlns:p14="http://schemas.microsoft.com/office/powerpoint/2010/main" val="6155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838200" y="609600"/>
            <a:ext cx="3739341" cy="1330839"/>
          </a:xfrm>
        </p:spPr>
        <p:txBody>
          <a:bodyPr>
            <a:normAutofit/>
          </a:bodyPr>
          <a:lstStyle/>
          <a:p>
            <a:r>
              <a:rPr lang="en-US" dirty="0"/>
              <a:t>Guiding questions</a:t>
            </a:r>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862366" y="2194102"/>
            <a:ext cx="3427001" cy="3908586"/>
          </a:xfrm>
        </p:spPr>
        <p:txBody>
          <a:bodyPr>
            <a:normAutofit/>
          </a:bodyPr>
          <a:lstStyle/>
          <a:p>
            <a:r>
              <a:rPr lang="en-US" sz="2000" dirty="0"/>
              <a:t>The power of a question</a:t>
            </a:r>
            <a:endParaRPr lang="en-US" sz="2000" i="1" dirty="0"/>
          </a:p>
          <a:p>
            <a:endParaRPr lang="en-US" sz="2000" dirty="0"/>
          </a:p>
          <a:p>
            <a:r>
              <a:rPr lang="en-US" sz="2000" dirty="0"/>
              <a:t>At their disposal, the mediator has a broad selection of questions</a:t>
            </a:r>
          </a:p>
          <a:p>
            <a:endParaRPr lang="en-US" sz="2000" dirty="0"/>
          </a:p>
          <a:p>
            <a:r>
              <a:rPr lang="en-US" sz="2000" dirty="0"/>
              <a:t>And access to re-framing</a:t>
            </a:r>
          </a:p>
          <a:p>
            <a:endParaRPr lang="en-US" sz="2000" b="1" dirty="0"/>
          </a:p>
        </p:txBody>
      </p:sp>
      <p:pic>
        <p:nvPicPr>
          <p:cNvPr id="4" name="Picture 3">
            <a:extLst>
              <a:ext uri="{FF2B5EF4-FFF2-40B4-BE49-F238E27FC236}">
                <a16:creationId xmlns:a16="http://schemas.microsoft.com/office/drawing/2014/main" id="{95113D4A-0DAC-4D4B-A69E-D8ECE2AB80BF}"/>
              </a:ext>
            </a:extLst>
          </p:cNvPr>
          <p:cNvPicPr>
            <a:picLocks noChangeAspect="1"/>
          </p:cNvPicPr>
          <p:nvPr/>
        </p:nvPicPr>
        <p:blipFill>
          <a:blip r:embed="rId3"/>
          <a:stretch>
            <a:fillRect/>
          </a:stretch>
        </p:blipFill>
        <p:spPr>
          <a:xfrm>
            <a:off x="5653438" y="72078"/>
            <a:ext cx="6056436" cy="6785922"/>
          </a:xfrm>
          <a:prstGeom prst="rect">
            <a:avLst/>
          </a:prstGeom>
        </p:spPr>
      </p:pic>
    </p:spTree>
    <p:extLst>
      <p:ext uri="{BB962C8B-B14F-4D97-AF65-F5344CB8AC3E}">
        <p14:creationId xmlns:p14="http://schemas.microsoft.com/office/powerpoint/2010/main" val="15710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rmAutofit/>
          </a:bodyPr>
          <a:lstStyle/>
          <a:p>
            <a:r>
              <a:rPr lang="en-US" dirty="0"/>
              <a:t>REFRAMING</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6248400" y="2228850"/>
            <a:ext cx="5463437" cy="4128562"/>
          </a:xfrm>
        </p:spPr>
        <p:txBody>
          <a:bodyPr anchor="t">
            <a:normAutofit fontScale="92500"/>
          </a:bodyPr>
          <a:lstStyle/>
          <a:p>
            <a:r>
              <a:rPr lang="en-US" sz="2200" dirty="0"/>
              <a:t>You seem to be most concerned about…</a:t>
            </a:r>
          </a:p>
          <a:p>
            <a:r>
              <a:rPr lang="en-US" sz="2200" dirty="0"/>
              <a:t>If I understand you correctly, then you think…</a:t>
            </a:r>
          </a:p>
          <a:p>
            <a:r>
              <a:rPr lang="en-US" sz="2200" dirty="0"/>
              <a:t>So you’re saying that…</a:t>
            </a:r>
          </a:p>
          <a:p>
            <a:r>
              <a:rPr lang="en-US" sz="2200" dirty="0"/>
              <a:t>From what I understand, you were frustrated with the option…</a:t>
            </a:r>
          </a:p>
          <a:p>
            <a:r>
              <a:rPr lang="en-US" sz="2200" dirty="0"/>
              <a:t>Could you kindly clarify what we need to understand better…</a:t>
            </a:r>
          </a:p>
          <a:p>
            <a:r>
              <a:rPr lang="en-US" sz="2200" dirty="0"/>
              <a:t>Is this what you’d like to see happen…</a:t>
            </a:r>
          </a:p>
          <a:p>
            <a:endParaRPr lang="en-US" sz="2200" dirty="0"/>
          </a:p>
          <a:p>
            <a:r>
              <a:rPr lang="en-US" sz="2200" dirty="0"/>
              <a:t>Avoid </a:t>
            </a:r>
            <a:r>
              <a:rPr lang="en-US" sz="2200" dirty="0" err="1"/>
              <a:t>triangling</a:t>
            </a:r>
            <a:r>
              <a:rPr lang="en-US" sz="2200" dirty="0"/>
              <a:t>, the objective is to bring more clarity, understanding, and not become a target</a:t>
            </a:r>
          </a:p>
          <a:p>
            <a:endParaRPr lang="en-US" sz="2200" dirty="0"/>
          </a:p>
        </p:txBody>
      </p:sp>
      <p:graphicFrame>
        <p:nvGraphicFramePr>
          <p:cNvPr id="4" name="Diagram 3">
            <a:extLst>
              <a:ext uri="{FF2B5EF4-FFF2-40B4-BE49-F238E27FC236}">
                <a16:creationId xmlns:a16="http://schemas.microsoft.com/office/drawing/2014/main" id="{702C43A7-676B-4798-A56B-3C4A380CA621}"/>
              </a:ext>
            </a:extLst>
          </p:cNvPr>
          <p:cNvGraphicFramePr/>
          <p:nvPr>
            <p:extLst>
              <p:ext uri="{D42A27DB-BD31-4B8C-83A1-F6EECF244321}">
                <p14:modId xmlns:p14="http://schemas.microsoft.com/office/powerpoint/2010/main" val="2824653742"/>
              </p:ext>
            </p:extLst>
          </p:nvPr>
        </p:nvGraphicFramePr>
        <p:xfrm>
          <a:off x="120304" y="1565485"/>
          <a:ext cx="632761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5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What was most challenging about the negotiation? (Setting aside the unclarities you experienced)?</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4"/>
            <a:ext cx="10495667" cy="4665306"/>
          </a:xfrm>
        </p:spPr>
        <p:txBody>
          <a:bodyPr anchor="t">
            <a:normAutofit/>
          </a:bodyPr>
          <a:lstStyle/>
          <a:p>
            <a:pPr lvl="1">
              <a:spcAft>
                <a:spcPts val="1200"/>
              </a:spcAft>
            </a:pPr>
            <a:r>
              <a:rPr lang="en-US" sz="1800" i="1" dirty="0"/>
              <a:t>no idea about the intentions of the other participants </a:t>
            </a:r>
            <a:endParaRPr lang="en-US" sz="1800" b="1" i="1" dirty="0">
              <a:highlight>
                <a:srgbClr val="FFFF00"/>
              </a:highlight>
            </a:endParaRPr>
          </a:p>
          <a:p>
            <a:pPr lvl="1">
              <a:spcAft>
                <a:spcPts val="1200"/>
              </a:spcAft>
            </a:pPr>
            <a:r>
              <a:rPr lang="en-US" sz="1800" i="1" dirty="0"/>
              <a:t>it was not clear why a certain party argued for something, and whether </a:t>
            </a:r>
            <a:r>
              <a:rPr lang="en-US" sz="1800" b="1" i="1" dirty="0"/>
              <a:t>it was indeed his instruction </a:t>
            </a:r>
            <a:r>
              <a:rPr lang="en-US" sz="1800" i="1" dirty="0"/>
              <a:t>that this is a line he can not cross, or if s/he simply decided to negotiate hard and compromise less as a part of their own personal strategy. Bluffing?</a:t>
            </a:r>
          </a:p>
          <a:p>
            <a:pPr lvl="1">
              <a:spcAft>
                <a:spcPts val="1200"/>
              </a:spcAft>
            </a:pPr>
            <a:r>
              <a:rPr lang="en-US" sz="1800" i="1" dirty="0"/>
              <a:t>finding at least a tiny bit of a common ground not only between parties of Israel and Palestine, but </a:t>
            </a:r>
            <a:r>
              <a:rPr lang="en-US" sz="1800" b="1" i="1" dirty="0"/>
              <a:t>even between our Palestinian group itself</a:t>
            </a:r>
          </a:p>
          <a:p>
            <a:pPr lvl="1">
              <a:spcAft>
                <a:spcPts val="1200"/>
              </a:spcAft>
            </a:pPr>
            <a:r>
              <a:rPr lang="en-US" sz="1800" i="1" dirty="0"/>
              <a:t>the </a:t>
            </a:r>
            <a:r>
              <a:rPr lang="en-US" sz="1800" b="1" i="1" dirty="0"/>
              <a:t>party that I was expecting that would be on my side wasn´t completely</a:t>
            </a:r>
          </a:p>
          <a:p>
            <a:pPr lvl="1">
              <a:spcAft>
                <a:spcPts val="1200"/>
              </a:spcAft>
            </a:pPr>
            <a:r>
              <a:rPr lang="en-US" sz="1800" i="1" dirty="0"/>
              <a:t>I felt like </a:t>
            </a:r>
            <a:r>
              <a:rPr lang="en-US" sz="1800" b="1" i="1" dirty="0"/>
              <a:t>nobody fully understood what I demanded</a:t>
            </a:r>
          </a:p>
          <a:p>
            <a:pPr lvl="1">
              <a:spcAft>
                <a:spcPts val="1200"/>
              </a:spcAft>
            </a:pPr>
            <a:r>
              <a:rPr lang="en-US" sz="1800" i="1" dirty="0"/>
              <a:t>I felt shared ownership was the best option for guarantees and I </a:t>
            </a:r>
            <a:r>
              <a:rPr lang="en-US" sz="1800" b="1" i="1" dirty="0"/>
              <a:t>could not find any optional offer </a:t>
            </a:r>
            <a:r>
              <a:rPr lang="en-US" sz="1800" i="1" dirty="0"/>
              <a:t>or any additional step that would help me to give guarantees and reach the agreement in the end. I felt I was in a </a:t>
            </a:r>
            <a:r>
              <a:rPr lang="en-US" sz="1800" b="1" i="1" dirty="0"/>
              <a:t>dead-end where I had no other options </a:t>
            </a:r>
          </a:p>
          <a:p>
            <a:pPr lvl="1">
              <a:spcAft>
                <a:spcPts val="1200"/>
              </a:spcAft>
            </a:pPr>
            <a:r>
              <a:rPr lang="en-US" sz="1800" b="1" i="1" u="sng" dirty="0"/>
              <a:t>Takeaways – perpetual fog of war and how to lift it; principle-agent relationship</a:t>
            </a:r>
          </a:p>
          <a:p>
            <a:pPr lvl="1">
              <a:spcAft>
                <a:spcPts val="1200"/>
              </a:spcAft>
            </a:pPr>
            <a:endParaRPr lang="en-US" sz="1100" b="1" i="1" dirty="0"/>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67656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How clear were you on your BATNA going in – did you establish one on paper for yourself? How about aspirations?</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1932836"/>
            <a:ext cx="10495667" cy="4683967"/>
          </a:xfrm>
        </p:spPr>
        <p:txBody>
          <a:bodyPr anchor="t">
            <a:normAutofit lnSpcReduction="10000"/>
          </a:bodyPr>
          <a:lstStyle/>
          <a:p>
            <a:pPr lvl="1">
              <a:spcAft>
                <a:spcPts val="600"/>
              </a:spcAft>
            </a:pPr>
            <a:r>
              <a:rPr lang="en-US" sz="1800" i="1" dirty="0"/>
              <a:t>one idea about building our own small well in out territory. This project could be suggested to Moriah company. I mean </a:t>
            </a:r>
            <a:r>
              <a:rPr lang="en-US" sz="1800" b="1" i="1" dirty="0"/>
              <a:t>split that huge project to several smaller. </a:t>
            </a:r>
            <a:r>
              <a:rPr lang="en-US" sz="1800" i="1" dirty="0"/>
              <a:t>I strongly doubted the success of the negotiations, and </a:t>
            </a:r>
            <a:r>
              <a:rPr lang="en-US" sz="1800" b="1" i="1" dirty="0"/>
              <a:t>I was convinced of this again when I realized that </a:t>
            </a:r>
            <a:r>
              <a:rPr lang="en-US" sz="1800" i="1" dirty="0"/>
              <a:t>the instructions from the other side were not to allow the Palestinians to control the project.</a:t>
            </a:r>
          </a:p>
          <a:p>
            <a:pPr lvl="1">
              <a:spcAft>
                <a:spcPts val="600"/>
              </a:spcAft>
            </a:pPr>
            <a:r>
              <a:rPr lang="en-US" sz="1800" b="1" i="1" dirty="0"/>
              <a:t>I don't feel like I prepared BATNA in my head till I was sure about others positions</a:t>
            </a:r>
          </a:p>
          <a:p>
            <a:pPr lvl="1">
              <a:spcAft>
                <a:spcPts val="600"/>
              </a:spcAft>
            </a:pPr>
            <a:r>
              <a:rPr lang="en-US" sz="1800" b="1" i="1" dirty="0"/>
              <a:t>I had the best possible outcome in my head</a:t>
            </a:r>
            <a:r>
              <a:rPr lang="en-US" sz="1800" i="1" dirty="0"/>
              <a:t>, I knew where I can compromise and what could I give up if necessary.</a:t>
            </a:r>
          </a:p>
          <a:p>
            <a:pPr lvl="1">
              <a:spcAft>
                <a:spcPts val="600"/>
              </a:spcAft>
            </a:pPr>
            <a:r>
              <a:rPr lang="en-US" sz="1800" i="1" dirty="0"/>
              <a:t>Honestly, I saw that the Palestinian side </a:t>
            </a:r>
            <a:r>
              <a:rPr lang="en-US" sz="1800" b="1" i="1" dirty="0"/>
              <a:t>has the only option to trust us just on our words</a:t>
            </a:r>
            <a:r>
              <a:rPr lang="en-US" sz="1800" i="1" dirty="0"/>
              <a:t>. But as you said, proper water amount pumped that increased step-by-step would be a great solution.</a:t>
            </a:r>
          </a:p>
          <a:p>
            <a:pPr lvl="1">
              <a:spcAft>
                <a:spcPts val="600"/>
              </a:spcAft>
            </a:pPr>
            <a:r>
              <a:rPr lang="en-US" sz="1800" i="1" dirty="0"/>
              <a:t>I did not really consider BATNA too much as I focused more on trying to make the agreement happen and did not consider not reaching an argument… the instructions stressed that it was very important for the water commissioner to reach and agreement</a:t>
            </a:r>
          </a:p>
          <a:p>
            <a:pPr lvl="1">
              <a:spcAft>
                <a:spcPts val="600"/>
              </a:spcAft>
            </a:pPr>
            <a:r>
              <a:rPr lang="en-US" sz="1800" b="1" i="1" dirty="0"/>
              <a:t>My BATNA was that no well would be build and I would secure water from the already existing wells that would not dry up, but I still needed additional water that this project would grant me since farmers were already losing crops to dry winters</a:t>
            </a:r>
            <a:r>
              <a:rPr lang="en-US" sz="1800" i="1" dirty="0"/>
              <a:t>.</a:t>
            </a:r>
          </a:p>
          <a:p>
            <a:pPr lvl="1">
              <a:spcAft>
                <a:spcPts val="1200"/>
              </a:spcAft>
            </a:pPr>
            <a:r>
              <a:rPr lang="en-US" sz="1800" b="1" i="1" u="sng" dirty="0"/>
              <a:t>Takeaways – absolute necessity of BATNA prior to negotiations/mediation</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306195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What informed your negotiation strategy if no BATNA? What informed a choice of your allies?</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fontScale="92500" lnSpcReduction="10000"/>
          </a:bodyPr>
          <a:lstStyle/>
          <a:p>
            <a:pPr lvl="1">
              <a:spcAft>
                <a:spcPts val="600"/>
              </a:spcAft>
            </a:pPr>
            <a:r>
              <a:rPr lang="en-US" sz="1800" i="1" dirty="0"/>
              <a:t>I was counting on the fact that the well </a:t>
            </a:r>
            <a:r>
              <a:rPr lang="en-US" sz="1800" b="1" i="1" dirty="0"/>
              <a:t>would not be built without my approval, so I had some leverage. </a:t>
            </a:r>
            <a:r>
              <a:rPr lang="en-US" sz="1800" i="1" dirty="0"/>
              <a:t>If I did not have this leverage, I would be willing to make more concessions. I believed that I was in a better position than my allies so I would be able to secure most of my interests. (landowner)</a:t>
            </a:r>
          </a:p>
          <a:p>
            <a:pPr lvl="1">
              <a:spcAft>
                <a:spcPts val="600"/>
              </a:spcAft>
            </a:pPr>
            <a:r>
              <a:rPr lang="en-US" sz="1800" i="1" dirty="0"/>
              <a:t> I wasn´t entirely sure who was my ally </a:t>
            </a:r>
            <a:r>
              <a:rPr lang="en-US" sz="1800" b="1" i="1" dirty="0"/>
              <a:t>because the party that should have been my ally behaved more in </a:t>
            </a:r>
            <a:r>
              <a:rPr lang="en-US" sz="1800" b="1" i="1" dirty="0" err="1"/>
              <a:t>favour</a:t>
            </a:r>
            <a:r>
              <a:rPr lang="en-US" sz="1800" b="1" i="1" dirty="0"/>
              <a:t> of the opposite party</a:t>
            </a:r>
            <a:r>
              <a:rPr lang="en-US" sz="1800" i="1" dirty="0"/>
              <a:t>, on the other hand the party I expected to be more in </a:t>
            </a:r>
            <a:r>
              <a:rPr lang="en-US" sz="1800" i="1" dirty="0" err="1"/>
              <a:t>favour</a:t>
            </a:r>
            <a:r>
              <a:rPr lang="en-US" sz="1800" i="1" dirty="0"/>
              <a:t> of the Palestinian side was helping my side. </a:t>
            </a:r>
            <a:r>
              <a:rPr lang="en-US" sz="1800" b="1" i="1" dirty="0"/>
              <a:t>This was quite confusing </a:t>
            </a:r>
            <a:r>
              <a:rPr lang="en-US" sz="1800" i="1" dirty="0"/>
              <a:t>and although I went along with it I cannot say that I would understand…</a:t>
            </a:r>
          </a:p>
          <a:p>
            <a:pPr lvl="1">
              <a:spcAft>
                <a:spcPts val="600"/>
              </a:spcAft>
            </a:pPr>
            <a:r>
              <a:rPr lang="en-US" sz="1800" i="1" dirty="0"/>
              <a:t>My negotiation strategy was to </a:t>
            </a:r>
            <a:r>
              <a:rPr lang="en-US" sz="1800" b="1" i="1" dirty="0"/>
              <a:t>get at least one part of Israeli group on my side </a:t>
            </a:r>
            <a:r>
              <a:rPr lang="en-US" sz="1800" i="1" dirty="0"/>
              <a:t>so he would be able to maybe persuade the others to step down on their demands at least a little. I felt like sometimes we didn't quite understand each other even among allies as from time to time it was more like repeating ourselves instead of trying to </a:t>
            </a:r>
            <a:r>
              <a:rPr lang="en-US" sz="1800" b="1" i="1" dirty="0"/>
              <a:t>bring a new argument that could help our negotiations</a:t>
            </a:r>
            <a:r>
              <a:rPr lang="en-US" sz="1800" i="1" dirty="0"/>
              <a:t>. (Mayor PLE)</a:t>
            </a:r>
          </a:p>
          <a:p>
            <a:pPr lvl="1">
              <a:spcAft>
                <a:spcPts val="600"/>
              </a:spcAft>
            </a:pPr>
            <a:r>
              <a:rPr lang="en-US" sz="1800" i="1" dirty="0"/>
              <a:t> it seemed like a rational project from which everyone could benefit, BATNA informed me mostly that it should be in the interest of both sides to reach an agreement</a:t>
            </a:r>
          </a:p>
          <a:p>
            <a:pPr lvl="1">
              <a:spcAft>
                <a:spcPts val="600"/>
              </a:spcAft>
            </a:pPr>
            <a:r>
              <a:rPr lang="en-US" sz="1800" i="1" dirty="0"/>
              <a:t>I don't have a single strategy for the simulation. </a:t>
            </a:r>
            <a:r>
              <a:rPr lang="en-US" sz="1800" b="1" i="1" dirty="0"/>
              <a:t>I wanted to understand intentions of the rest. </a:t>
            </a:r>
            <a:r>
              <a:rPr lang="en-US" sz="1800" i="1" dirty="0"/>
              <a:t>In spite of this, I was </a:t>
            </a:r>
            <a:r>
              <a:rPr lang="en-US" sz="1800" b="1" i="1" dirty="0"/>
              <a:t>sure about my minimal requests </a:t>
            </a:r>
            <a:r>
              <a:rPr lang="en-US" sz="1800" i="1" dirty="0"/>
              <a:t>and I adhered to this throughout the entire process.  It seems to me that the overall tiredness of the participants and a close impasse in negotiations </a:t>
            </a:r>
            <a:r>
              <a:rPr lang="en-US" sz="1800" b="1" i="1" dirty="0"/>
              <a:t>turned out to be the most influential on the result.</a:t>
            </a:r>
          </a:p>
          <a:p>
            <a:pPr lvl="1">
              <a:spcAft>
                <a:spcPts val="1200"/>
              </a:spcAft>
            </a:pPr>
            <a:r>
              <a:rPr lang="en-US" sz="1800" b="1" i="1" u="sng" dirty="0"/>
              <a:t>Takeaways – intra-party dynamics; track two and three; and party unity are always issues</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388970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How did you know which information to divulge/share and which to keep?</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i="1" dirty="0"/>
              <a:t>I tried to keep an </a:t>
            </a:r>
            <a:r>
              <a:rPr lang="en-US" sz="1800" b="1" i="1" dirty="0"/>
              <a:t>"ace up the sleeve" </a:t>
            </a:r>
            <a:r>
              <a:rPr lang="en-US" sz="1800" i="1" dirty="0"/>
              <a:t>until the very end if I could not persuade them without it. The ace up the sleeve being a confidential information about the eastern aquifer… </a:t>
            </a:r>
            <a:r>
              <a:rPr lang="en-US" sz="1800" b="1" i="1" dirty="0"/>
              <a:t>only when it seemed that no agreement could be reached</a:t>
            </a:r>
            <a:r>
              <a:rPr lang="en-US" sz="1800" i="1" dirty="0"/>
              <a:t> was when I shared this information in a bilateral talk with the farmer's representative</a:t>
            </a:r>
          </a:p>
          <a:p>
            <a:pPr lvl="1">
              <a:spcAft>
                <a:spcPts val="600"/>
              </a:spcAft>
            </a:pPr>
            <a:r>
              <a:rPr lang="en-US" sz="1800" i="1" dirty="0"/>
              <a:t>..non-negotiable conditions to my allies, however I didn't want my "enemies" to know them instantly. </a:t>
            </a:r>
            <a:r>
              <a:rPr lang="en-US" sz="1800" b="1" i="1" dirty="0"/>
              <a:t>First I wanted to get as much information as possible </a:t>
            </a:r>
            <a:r>
              <a:rPr lang="en-US" sz="1800" i="1" dirty="0"/>
              <a:t>and based on that I would want to negotiate face to face with someone that I can possibly share more sensitive </a:t>
            </a:r>
            <a:r>
              <a:rPr lang="en-US" sz="1800" i="1" dirty="0" err="1"/>
              <a:t>informations</a:t>
            </a:r>
            <a:r>
              <a:rPr lang="en-US" sz="1800" i="1" dirty="0"/>
              <a:t> with - only with someone I could </a:t>
            </a:r>
            <a:r>
              <a:rPr lang="en-US" sz="1800" i="1" dirty="0" err="1"/>
              <a:t>percieve</a:t>
            </a:r>
            <a:r>
              <a:rPr lang="en-US" sz="1800" i="1" dirty="0"/>
              <a:t> as possible ally.</a:t>
            </a:r>
          </a:p>
          <a:p>
            <a:pPr lvl="1">
              <a:spcAft>
                <a:spcPts val="600"/>
              </a:spcAft>
            </a:pPr>
            <a:r>
              <a:rPr lang="en-US" sz="1800" i="1" dirty="0"/>
              <a:t>throughout the process I just went with the strategy of </a:t>
            </a:r>
            <a:r>
              <a:rPr lang="en-US" sz="1800" b="1" i="1" dirty="0"/>
              <a:t>divulging information that can help me </a:t>
            </a:r>
            <a:r>
              <a:rPr lang="en-US" sz="1800" i="1" dirty="0"/>
              <a:t>and I kept the information that if divulged could be used against me.</a:t>
            </a:r>
          </a:p>
          <a:p>
            <a:pPr lvl="1">
              <a:spcAft>
                <a:spcPts val="600"/>
              </a:spcAft>
            </a:pPr>
            <a:r>
              <a:rPr lang="en-US" sz="1800" i="1" dirty="0"/>
              <a:t>helping us to know what kind of information could be used against us.</a:t>
            </a:r>
          </a:p>
          <a:p>
            <a:pPr lvl="1">
              <a:spcAft>
                <a:spcPts val="600"/>
              </a:spcAft>
            </a:pPr>
            <a:endParaRPr lang="en-US" sz="1800" b="1" i="1" u="sng" dirty="0"/>
          </a:p>
          <a:p>
            <a:pPr lvl="1">
              <a:spcAft>
                <a:spcPts val="600"/>
              </a:spcAft>
            </a:pPr>
            <a:r>
              <a:rPr lang="en-US" sz="1800" b="1" i="1" u="sng" dirty="0"/>
              <a:t>Takeaways: Trust-building, limits communication in the light of positions vs. interests</a:t>
            </a:r>
          </a:p>
          <a:p>
            <a:pPr lvl="1">
              <a:spcAft>
                <a:spcPts val="600"/>
              </a:spcAft>
            </a:pPr>
            <a:r>
              <a:rPr lang="en-US" sz="1800" b="1" i="1" u="sng" dirty="0"/>
              <a:t>How much do our “weaknesses” divulge about our interest? And how much of that is a distancing form what we would be judged for or taken advantage of?</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115190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Was it (info and </a:t>
            </a:r>
            <a:r>
              <a:rPr lang="en-US" sz="3200" dirty="0" err="1"/>
              <a:t>strat</a:t>
            </a:r>
            <a:r>
              <a:rPr lang="en-US" sz="3200" dirty="0"/>
              <a:t>) (and how) altered by the mediator?</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a:bodyPr>
          <a:lstStyle/>
          <a:p>
            <a:pPr lvl="1">
              <a:spcAft>
                <a:spcPts val="600"/>
              </a:spcAft>
            </a:pPr>
            <a:r>
              <a:rPr lang="en-US" sz="1800" i="1" dirty="0"/>
              <a:t>The mediator did set a positive mood and somehow managed to deescalate any rising conflict </a:t>
            </a:r>
            <a:r>
              <a:rPr lang="en-US" sz="1800" b="1" i="1" dirty="0"/>
              <a:t>by changing the topic to another issue needed to be resolved</a:t>
            </a:r>
          </a:p>
          <a:p>
            <a:pPr lvl="1">
              <a:spcAft>
                <a:spcPts val="600"/>
              </a:spcAft>
            </a:pPr>
            <a:r>
              <a:rPr lang="en-US" sz="1800" i="1" dirty="0"/>
              <a:t>Sometimes I felt like the </a:t>
            </a:r>
            <a:r>
              <a:rPr lang="en-US" sz="1800" b="1" i="1" dirty="0"/>
              <a:t>mediator shut someone down </a:t>
            </a:r>
            <a:r>
              <a:rPr lang="en-US" sz="1800" i="1" dirty="0"/>
              <a:t>and </a:t>
            </a:r>
            <a:r>
              <a:rPr lang="en-US" sz="1800" b="1" i="1" dirty="0"/>
              <a:t>after that I didn't want to share that much in front of everyone</a:t>
            </a:r>
            <a:r>
              <a:rPr lang="en-US" sz="1800" i="1" dirty="0"/>
              <a:t>. This however didn't affect the negotiation overall that much, as when part of our group was shut down, others would speak for him as </a:t>
            </a:r>
            <a:r>
              <a:rPr lang="en-US" sz="1800" b="1" i="1" dirty="0"/>
              <a:t>we prepared a plan for negotiation beforehand and any of us could propose it. (Mayor PLE)</a:t>
            </a:r>
          </a:p>
          <a:p>
            <a:pPr lvl="1">
              <a:spcAft>
                <a:spcPts val="600"/>
              </a:spcAft>
            </a:pPr>
            <a:r>
              <a:rPr lang="en-US" sz="1800" i="1" dirty="0"/>
              <a:t>the mediator did a great job staying unbiased and he made sure that we stay on topic and he </a:t>
            </a:r>
            <a:r>
              <a:rPr lang="en-US" sz="1800" b="1" i="1" dirty="0"/>
              <a:t>"fact-checked"</a:t>
            </a:r>
            <a:r>
              <a:rPr lang="en-US" sz="1800" i="1" dirty="0"/>
              <a:t> when either side tried to make an </a:t>
            </a:r>
            <a:r>
              <a:rPr lang="en-US" sz="1800" b="1" i="1" dirty="0"/>
              <a:t>unrealistic demand</a:t>
            </a:r>
            <a:r>
              <a:rPr lang="en-US" sz="1800" i="1" dirty="0"/>
              <a:t>, or did not know the current situation about the water levels</a:t>
            </a:r>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178730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5B29-FFF6-416A-B63D-EE5CA8C13784}"/>
              </a:ext>
            </a:extLst>
          </p:cNvPr>
          <p:cNvSpPr>
            <a:spLocks noGrp="1"/>
          </p:cNvSpPr>
          <p:nvPr>
            <p:ph type="title"/>
          </p:nvPr>
        </p:nvSpPr>
        <p:spPr>
          <a:xfrm>
            <a:off x="1653363" y="365760"/>
            <a:ext cx="9367203" cy="1188720"/>
          </a:xfrm>
        </p:spPr>
        <p:txBody>
          <a:bodyPr>
            <a:noAutofit/>
          </a:bodyPr>
          <a:lstStyle/>
          <a:p>
            <a:r>
              <a:rPr lang="en-US" sz="3200" dirty="0"/>
              <a:t>What type of role (based on lit.) was played by the mediator?</a:t>
            </a:r>
          </a:p>
        </p:txBody>
      </p:sp>
      <p:sp>
        <p:nvSpPr>
          <p:cNvPr id="9"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B638E24-2A3B-4FD7-A384-7F849FD8EDF1}"/>
              </a:ext>
            </a:extLst>
          </p:cNvPr>
          <p:cNvSpPr>
            <a:spLocks noGrp="1"/>
          </p:cNvSpPr>
          <p:nvPr>
            <p:ph idx="1"/>
          </p:nvPr>
        </p:nvSpPr>
        <p:spPr>
          <a:xfrm>
            <a:off x="971654" y="2024743"/>
            <a:ext cx="10495667" cy="4683967"/>
          </a:xfrm>
        </p:spPr>
        <p:txBody>
          <a:bodyPr anchor="t">
            <a:normAutofit fontScale="92500" lnSpcReduction="10000"/>
          </a:bodyPr>
          <a:lstStyle/>
          <a:p>
            <a:pPr lvl="1">
              <a:spcAft>
                <a:spcPts val="600"/>
              </a:spcAft>
            </a:pPr>
            <a:r>
              <a:rPr lang="en-US" sz="1800" i="1" dirty="0"/>
              <a:t>I think mostly </a:t>
            </a:r>
            <a:r>
              <a:rPr lang="en-US" sz="1800" b="1" i="1" dirty="0"/>
              <a:t>Facilitative mediation </a:t>
            </a:r>
            <a:r>
              <a:rPr lang="en-US" sz="1800" i="1" dirty="0"/>
              <a:t>was played by the mediator as he was trying to promote negotiations and so, however, I remember </a:t>
            </a:r>
            <a:r>
              <a:rPr lang="en-US" sz="1800" b="1" i="1" dirty="0"/>
              <a:t>several examples of evaluative mediation when he tried to make  fairness determinations and explanations of other kinds of topics </a:t>
            </a:r>
            <a:r>
              <a:rPr lang="en-US" sz="1800" i="1" dirty="0"/>
              <a:t>(about the rights, idea of new well in Palestinian side, or even the example of being strict and direct to the parties).</a:t>
            </a:r>
          </a:p>
          <a:p>
            <a:pPr lvl="1">
              <a:spcAft>
                <a:spcPts val="600"/>
              </a:spcAft>
            </a:pPr>
            <a:r>
              <a:rPr lang="en-US" sz="1800" i="1" dirty="0"/>
              <a:t>The mediator should </a:t>
            </a:r>
            <a:r>
              <a:rPr lang="en-US" sz="1800" b="1" i="1" dirty="0"/>
              <a:t>have perhaps been more focused on trying to change the narrative </a:t>
            </a:r>
            <a:r>
              <a:rPr lang="en-US" sz="1800" i="1" dirty="0"/>
              <a:t>- </a:t>
            </a:r>
            <a:r>
              <a:rPr lang="en-US" sz="1800" b="1" i="1" dirty="0"/>
              <a:t>creating an activist transformative-narrative mediation</a:t>
            </a:r>
            <a:r>
              <a:rPr lang="en-US" sz="1800" i="1" dirty="0"/>
              <a:t>. He did definitely increase the communication between disputing parties and deescalated any rising conflicts by setting an order in the debate and giving everyone a fair shot, while trying to divert focus when stuck, but I did not see him trying to change the narrative. He more likely presented a </a:t>
            </a:r>
            <a:r>
              <a:rPr lang="en-US" sz="1800" b="1" i="1" dirty="0"/>
              <a:t>facilitative mediation</a:t>
            </a:r>
            <a:r>
              <a:rPr lang="en-US" sz="1800" i="1" dirty="0"/>
              <a:t>..</a:t>
            </a:r>
          </a:p>
          <a:p>
            <a:pPr lvl="1">
              <a:spcAft>
                <a:spcPts val="600"/>
              </a:spcAft>
            </a:pPr>
            <a:r>
              <a:rPr lang="en-US" sz="1800" i="1" dirty="0"/>
              <a:t>I believe he was quite neutral, he worked mostly as a facilitator </a:t>
            </a:r>
            <a:r>
              <a:rPr lang="en-US" sz="1800" b="1" i="1" dirty="0"/>
              <a:t>maybe at the end he was forcing a little bit more on the agreement</a:t>
            </a:r>
            <a:r>
              <a:rPr lang="en-US" sz="1800" i="1" dirty="0"/>
              <a:t> because of the time pressure which </a:t>
            </a:r>
            <a:r>
              <a:rPr lang="en-US" sz="1800" b="1" i="1" dirty="0"/>
              <a:t>influenced the Palestinian party to almost accept a deal with which they weren´t fully happy</a:t>
            </a:r>
            <a:r>
              <a:rPr lang="en-US" sz="1800" i="1" dirty="0"/>
              <a:t> but I believe it was mostly because of misunderstanding the fact that we thought we just must close a deal before the end of the time frame.</a:t>
            </a:r>
          </a:p>
          <a:p>
            <a:pPr lvl="1">
              <a:spcAft>
                <a:spcPts val="600"/>
              </a:spcAft>
            </a:pPr>
            <a:r>
              <a:rPr lang="en-US" sz="1800" i="1" dirty="0"/>
              <a:t>The mediator </a:t>
            </a:r>
            <a:r>
              <a:rPr lang="en-US" sz="1800" b="1" i="1" dirty="0"/>
              <a:t>only served as a facilitator,</a:t>
            </a:r>
            <a:r>
              <a:rPr lang="en-US" sz="1800" i="1" dirty="0"/>
              <a:t> guiding the discussion at times and setting the agenda of when to discuss what, but </a:t>
            </a:r>
            <a:r>
              <a:rPr lang="en-US" sz="1800" b="1" i="1" dirty="0"/>
              <a:t>it did not seem that he took on a more invested approach </a:t>
            </a:r>
            <a:r>
              <a:rPr lang="en-US" sz="1800" i="1" dirty="0"/>
              <a:t>in the sense that he would try to coerce or incentivize each side, or by perhaps giving his guarantees that some obligations will be fulfilled by each side.</a:t>
            </a:r>
          </a:p>
          <a:p>
            <a:pPr lvl="1">
              <a:spcAft>
                <a:spcPts val="600"/>
              </a:spcAft>
            </a:pPr>
            <a:r>
              <a:rPr lang="en-US" sz="1800" b="1" i="1" u="sng" dirty="0"/>
              <a:t>Takeaways – some didn’t read the lit., but more importantly the parties can vest a role onto the mediator</a:t>
            </a:r>
          </a:p>
          <a:p>
            <a:pPr lvl="1">
              <a:spcAft>
                <a:spcPts val="600"/>
              </a:spcAft>
            </a:pPr>
            <a:endParaRPr lang="en-US" sz="1800" i="1" dirty="0"/>
          </a:p>
        </p:txBody>
      </p:sp>
      <p:pic>
        <p:nvPicPr>
          <p:cNvPr id="7" name="Graphic 6" descr="Questions">
            <a:extLst>
              <a:ext uri="{FF2B5EF4-FFF2-40B4-BE49-F238E27FC236}">
                <a16:creationId xmlns:a16="http://schemas.microsoft.com/office/drawing/2014/main" id="{BC29F94A-79DE-434A-B815-CB874651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5097" y="304913"/>
            <a:ext cx="1035519" cy="1035519"/>
          </a:xfrm>
          <a:prstGeom prst="rect">
            <a:avLst/>
          </a:prstGeom>
        </p:spPr>
      </p:pic>
    </p:spTree>
    <p:extLst>
      <p:ext uri="{BB962C8B-B14F-4D97-AF65-F5344CB8AC3E}">
        <p14:creationId xmlns:p14="http://schemas.microsoft.com/office/powerpoint/2010/main" val="3014985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4328</Words>
  <Application>Microsoft Office PowerPoint</Application>
  <PresentationFormat>Widescreen</PresentationFormat>
  <Paragraphs>269</Paragraphs>
  <Slides>32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Mediation simulation skills</vt:lpstr>
      <vt:lpstr>Content</vt:lpstr>
      <vt:lpstr>Water crisis debriefing</vt:lpstr>
      <vt:lpstr>What was most challenging about the negotiation? (Setting aside the unclarities you experienced)?</vt:lpstr>
      <vt:lpstr>How clear were you on your BATNA going in – did you establish one on paper for yourself? How about aspirations?</vt:lpstr>
      <vt:lpstr>What informed your negotiation strategy if no BATNA? What informed a choice of your allies?</vt:lpstr>
      <vt:lpstr>How did you know which information to divulge/share and which to keep?</vt:lpstr>
      <vt:lpstr>Was it (info and strat) (and how) altered by the mediator?</vt:lpstr>
      <vt:lpstr>What type of role (based on lit.) was played by the mediator?</vt:lpstr>
      <vt:lpstr> Did the mediator have to earn your trust? Was there anything he/she did to lose that trust?</vt:lpstr>
      <vt:lpstr>How did the result of negotiations differ from your expectations?</vt:lpstr>
      <vt:lpstr>How did you discover the interests and concerns of the other parties? Did the mediator assist in identifying interests? Did you assume you knew some or all of them?</vt:lpstr>
      <vt:lpstr>How much back-channel communication was held? Would you have preferred more?</vt:lpstr>
      <vt:lpstr>Was a mediation needed or redundant? Why (and try to envision the real-world situation)?</vt:lpstr>
      <vt:lpstr>Mediator types</vt:lpstr>
      <vt:lpstr>Mediator styles</vt:lpstr>
      <vt:lpstr>Mediator styles</vt:lpstr>
      <vt:lpstr>Mediation and conflict management styles</vt:lpstr>
      <vt:lpstr>PowerPoint Presentation</vt:lpstr>
      <vt:lpstr>Thomas Kilmann Conflict Mode Instrument</vt:lpstr>
      <vt:lpstr>TKI - COMPETING</vt:lpstr>
      <vt:lpstr>TKI - COLLABORATING</vt:lpstr>
      <vt:lpstr>TKI - COMPROMISING</vt:lpstr>
      <vt:lpstr>TKI - AVOIDING</vt:lpstr>
      <vt:lpstr>TKI - ACCOMMODATING</vt:lpstr>
      <vt:lpstr>At the table – Beyond reason</vt:lpstr>
      <vt:lpstr>Beyond reason  Five core concerns</vt:lpstr>
      <vt:lpstr>Beyond reason exercise</vt:lpstr>
      <vt:lpstr>Beyond reason exercise</vt:lpstr>
      <vt:lpstr>Beyond reason exercise – share insight</vt:lpstr>
      <vt:lpstr>Guiding questions</vt:lpstr>
      <vt:lpstr>REFRAMING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intro </dc:title>
  <dc:creator>Martin Chovančík</dc:creator>
  <cp:lastModifiedBy>Martin Chovančík</cp:lastModifiedBy>
  <cp:revision>4</cp:revision>
  <dcterms:created xsi:type="dcterms:W3CDTF">2021-03-11T10:31:15Z</dcterms:created>
  <dcterms:modified xsi:type="dcterms:W3CDTF">2021-05-06T14:24:39Z</dcterms:modified>
</cp:coreProperties>
</file>