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17" r:id="rId3"/>
    <p:sldId id="353" r:id="rId4"/>
    <p:sldId id="354" r:id="rId5"/>
    <p:sldId id="321" r:id="rId6"/>
    <p:sldId id="325" r:id="rId7"/>
    <p:sldId id="315" r:id="rId8"/>
    <p:sldId id="351" r:id="rId9"/>
    <p:sldId id="352" r:id="rId10"/>
    <p:sldId id="355" r:id="rId11"/>
    <p:sldId id="326" r:id="rId12"/>
    <p:sldId id="327" r:id="rId13"/>
    <p:sldId id="271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ABE4E-6117-4096-8667-0E3026C6766B}" v="16" dt="2021-05-05T17:54:34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Taterova" userId="85e501e719213830" providerId="LiveId" clId="{966ABE4E-6117-4096-8667-0E3026C6766B}"/>
    <pc:docChg chg="undo custSel addSld delSld modSld">
      <pc:chgData name="Eva Taterova" userId="85e501e719213830" providerId="LiveId" clId="{966ABE4E-6117-4096-8667-0E3026C6766B}" dt="2021-05-06T08:23:56.241" v="970" actId="20577"/>
      <pc:docMkLst>
        <pc:docMk/>
      </pc:docMkLst>
      <pc:sldChg chg="addSp delSp modSp mod">
        <pc:chgData name="Eva Taterova" userId="85e501e719213830" providerId="LiveId" clId="{966ABE4E-6117-4096-8667-0E3026C6766B}" dt="2021-05-05T17:53:47.908" v="784" actId="1076"/>
        <pc:sldMkLst>
          <pc:docMk/>
          <pc:sldMk cId="2258453491" sldId="257"/>
        </pc:sldMkLst>
        <pc:spChg chg="mod">
          <ac:chgData name="Eva Taterova" userId="85e501e719213830" providerId="LiveId" clId="{966ABE4E-6117-4096-8667-0E3026C6766B}" dt="2021-05-05T17:53:30.434" v="779" actId="1076"/>
          <ac:spMkLst>
            <pc:docMk/>
            <pc:sldMk cId="2258453491" sldId="257"/>
            <ac:spMk id="2" creationId="{00000000-0000-0000-0000-000000000000}"/>
          </ac:spMkLst>
        </pc:spChg>
        <pc:picChg chg="del">
          <ac:chgData name="Eva Taterova" userId="85e501e719213830" providerId="LiveId" clId="{966ABE4E-6117-4096-8667-0E3026C6766B}" dt="2021-05-05T17:23:23.378" v="7" actId="478"/>
          <ac:picMkLst>
            <pc:docMk/>
            <pc:sldMk cId="2258453491" sldId="257"/>
            <ac:picMk id="4" creationId="{2F4553E0-4B95-4416-88F2-5A5C326DE92C}"/>
          </ac:picMkLst>
        </pc:picChg>
        <pc:picChg chg="add mod">
          <ac:chgData name="Eva Taterova" userId="85e501e719213830" providerId="LiveId" clId="{966ABE4E-6117-4096-8667-0E3026C6766B}" dt="2021-05-05T17:53:47.908" v="784" actId="1076"/>
          <ac:picMkLst>
            <pc:docMk/>
            <pc:sldMk cId="2258453491" sldId="257"/>
            <ac:picMk id="5" creationId="{37C2AC3A-4FC7-407C-99D5-4A2C71312378}"/>
          </ac:picMkLst>
        </pc:picChg>
        <pc:picChg chg="del">
          <ac:chgData name="Eva Taterova" userId="85e501e719213830" providerId="LiveId" clId="{966ABE4E-6117-4096-8667-0E3026C6766B}" dt="2021-05-05T17:23:19.692" v="5" actId="478"/>
          <ac:picMkLst>
            <pc:docMk/>
            <pc:sldMk cId="2258453491" sldId="257"/>
            <ac:picMk id="6" creationId="{A5B6E549-610F-4E42-AE5F-BE5488944F58}"/>
          </ac:picMkLst>
        </pc:picChg>
        <pc:picChg chg="add mod">
          <ac:chgData name="Eva Taterova" userId="85e501e719213830" providerId="LiveId" clId="{966ABE4E-6117-4096-8667-0E3026C6766B}" dt="2021-05-05T17:53:36.327" v="780" actId="14100"/>
          <ac:picMkLst>
            <pc:docMk/>
            <pc:sldMk cId="2258453491" sldId="257"/>
            <ac:picMk id="7" creationId="{00731396-CE3B-4424-955A-89624FB8CF48}"/>
          </ac:picMkLst>
        </pc:picChg>
        <pc:picChg chg="add mod">
          <ac:chgData name="Eva Taterova" userId="85e501e719213830" providerId="LiveId" clId="{966ABE4E-6117-4096-8667-0E3026C6766B}" dt="2021-05-05T17:53:18.237" v="774" actId="14100"/>
          <ac:picMkLst>
            <pc:docMk/>
            <pc:sldMk cId="2258453491" sldId="257"/>
            <ac:picMk id="9" creationId="{6B4B4689-9961-47D8-A70F-D00A52920B2B}"/>
          </ac:picMkLst>
        </pc:picChg>
        <pc:picChg chg="del">
          <ac:chgData name="Eva Taterova" userId="85e501e719213830" providerId="LiveId" clId="{966ABE4E-6117-4096-8667-0E3026C6766B}" dt="2021-05-05T17:23:21.824" v="6" actId="478"/>
          <ac:picMkLst>
            <pc:docMk/>
            <pc:sldMk cId="2258453491" sldId="257"/>
            <ac:picMk id="14" creationId="{AC252827-FC61-41FF-97BE-263670D1F615}"/>
          </ac:picMkLst>
        </pc:picChg>
      </pc:sldChg>
      <pc:sldChg chg="del">
        <pc:chgData name="Eva Taterova" userId="85e501e719213830" providerId="LiveId" clId="{966ABE4E-6117-4096-8667-0E3026C6766B}" dt="2021-05-05T17:23:30.201" v="8" actId="47"/>
        <pc:sldMkLst>
          <pc:docMk/>
          <pc:sldMk cId="0" sldId="273"/>
        </pc:sldMkLst>
      </pc:sldChg>
      <pc:sldChg chg="del">
        <pc:chgData name="Eva Taterova" userId="85e501e719213830" providerId="LiveId" clId="{966ABE4E-6117-4096-8667-0E3026C6766B}" dt="2021-05-05T17:25:54.971" v="11" actId="47"/>
        <pc:sldMkLst>
          <pc:docMk/>
          <pc:sldMk cId="0" sldId="295"/>
        </pc:sldMkLst>
      </pc:sldChg>
      <pc:sldChg chg="new del">
        <pc:chgData name="Eva Taterova" userId="85e501e719213830" providerId="LiveId" clId="{966ABE4E-6117-4096-8667-0E3026C6766B}" dt="2021-05-05T17:25:55.791" v="12" actId="47"/>
        <pc:sldMkLst>
          <pc:docMk/>
          <pc:sldMk cId="2588660427" sldId="296"/>
        </pc:sldMkLst>
      </pc:sldChg>
      <pc:sldChg chg="del">
        <pc:chgData name="Eva Taterova" userId="85e501e719213830" providerId="LiveId" clId="{966ABE4E-6117-4096-8667-0E3026C6766B}" dt="2021-05-05T17:23:30.201" v="8" actId="47"/>
        <pc:sldMkLst>
          <pc:docMk/>
          <pc:sldMk cId="671555984" sldId="306"/>
        </pc:sldMkLst>
      </pc:sldChg>
      <pc:sldChg chg="addSp delSp modSp add mod">
        <pc:chgData name="Eva Taterova" userId="85e501e719213830" providerId="LiveId" clId="{966ABE4E-6117-4096-8667-0E3026C6766B}" dt="2021-05-05T17:44:00.836" v="721" actId="20577"/>
        <pc:sldMkLst>
          <pc:docMk/>
          <pc:sldMk cId="0" sldId="315"/>
        </pc:sldMkLst>
        <pc:spChg chg="mod">
          <ac:chgData name="Eva Taterova" userId="85e501e719213830" providerId="LiveId" clId="{966ABE4E-6117-4096-8667-0E3026C6766B}" dt="2021-05-05T17:40:18.684" v="334" actId="14100"/>
          <ac:spMkLst>
            <pc:docMk/>
            <pc:sldMk cId="0" sldId="315"/>
            <ac:spMk id="18434" creationId="{6F41F046-2162-4909-81D8-616EC3EA0E93}"/>
          </ac:spMkLst>
        </pc:spChg>
        <pc:spChg chg="mod">
          <ac:chgData name="Eva Taterova" userId="85e501e719213830" providerId="LiveId" clId="{966ABE4E-6117-4096-8667-0E3026C6766B}" dt="2021-05-05T17:44:00.836" v="721" actId="20577"/>
          <ac:spMkLst>
            <pc:docMk/>
            <pc:sldMk cId="0" sldId="315"/>
            <ac:spMk id="18435" creationId="{070605F1-DFDA-447D-A89D-9C757BA30ECB}"/>
          </ac:spMkLst>
        </pc:spChg>
        <pc:picChg chg="add mod">
          <ac:chgData name="Eva Taterova" userId="85e501e719213830" providerId="LiveId" clId="{966ABE4E-6117-4096-8667-0E3026C6766B}" dt="2021-05-05T17:33:17.766" v="65"/>
          <ac:picMkLst>
            <pc:docMk/>
            <pc:sldMk cId="0" sldId="315"/>
            <ac:picMk id="6" creationId="{9D4F99A3-0394-4347-A84B-5572403537D6}"/>
          </ac:picMkLst>
        </pc:picChg>
        <pc:picChg chg="mod">
          <ac:chgData name="Eva Taterova" userId="85e501e719213830" providerId="LiveId" clId="{966ABE4E-6117-4096-8667-0E3026C6766B}" dt="2021-05-05T17:33:40.116" v="71" actId="1076"/>
          <ac:picMkLst>
            <pc:docMk/>
            <pc:sldMk cId="0" sldId="315"/>
            <ac:picMk id="18436" creationId="{91671D0C-9484-4197-9E9C-3FC6E3DC43A8}"/>
          </ac:picMkLst>
        </pc:picChg>
        <pc:picChg chg="del">
          <ac:chgData name="Eva Taterova" userId="85e501e719213830" providerId="LiveId" clId="{966ABE4E-6117-4096-8667-0E3026C6766B}" dt="2021-05-05T17:33:16.880" v="64" actId="478"/>
          <ac:picMkLst>
            <pc:docMk/>
            <pc:sldMk cId="0" sldId="315"/>
            <ac:picMk id="18437" creationId="{CBF07B81-754F-44F2-9E44-95D8153FF835}"/>
          </ac:picMkLst>
        </pc:picChg>
      </pc:sldChg>
      <pc:sldChg chg="add del">
        <pc:chgData name="Eva Taterova" userId="85e501e719213830" providerId="LiveId" clId="{966ABE4E-6117-4096-8667-0E3026C6766B}" dt="2021-05-05T17:34:02.593" v="73" actId="47"/>
        <pc:sldMkLst>
          <pc:docMk/>
          <pc:sldMk cId="0" sldId="316"/>
        </pc:sldMkLst>
      </pc:sldChg>
      <pc:sldChg chg="addSp modSp add mod">
        <pc:chgData name="Eva Taterova" userId="85e501e719213830" providerId="LiveId" clId="{966ABE4E-6117-4096-8667-0E3026C6766B}" dt="2021-05-05T17:52:51.558" v="766" actId="1076"/>
        <pc:sldMkLst>
          <pc:docMk/>
          <pc:sldMk cId="0" sldId="317"/>
        </pc:sldMkLst>
        <pc:spChg chg="mod">
          <ac:chgData name="Eva Taterova" userId="85e501e719213830" providerId="LiveId" clId="{966ABE4E-6117-4096-8667-0E3026C6766B}" dt="2021-05-05T17:26:06.133" v="13" actId="113"/>
          <ac:spMkLst>
            <pc:docMk/>
            <pc:sldMk cId="0" sldId="317"/>
            <ac:spMk id="12290" creationId="{8F807103-E2AD-49F1-A22C-5AE69887EDA5}"/>
          </ac:spMkLst>
        </pc:spChg>
        <pc:spChg chg="mod">
          <ac:chgData name="Eva Taterova" userId="85e501e719213830" providerId="LiveId" clId="{966ABE4E-6117-4096-8667-0E3026C6766B}" dt="2021-05-05T17:47:17.213" v="740" actId="114"/>
          <ac:spMkLst>
            <pc:docMk/>
            <pc:sldMk cId="0" sldId="317"/>
            <ac:spMk id="12291" creationId="{3DBC353C-00E1-4081-ACD3-B4D3C09F32DB}"/>
          </ac:spMkLst>
        </pc:spChg>
        <pc:picChg chg="add mod">
          <ac:chgData name="Eva Taterova" userId="85e501e719213830" providerId="LiveId" clId="{966ABE4E-6117-4096-8667-0E3026C6766B}" dt="2021-05-05T17:52:51.558" v="766" actId="1076"/>
          <ac:picMkLst>
            <pc:docMk/>
            <pc:sldMk cId="0" sldId="317"/>
            <ac:picMk id="5" creationId="{C1AABDF2-25A9-43DF-8D9F-3E80D4D90993}"/>
          </ac:picMkLst>
        </pc:picChg>
        <pc:picChg chg="mod">
          <ac:chgData name="Eva Taterova" userId="85e501e719213830" providerId="LiveId" clId="{966ABE4E-6117-4096-8667-0E3026C6766B}" dt="2021-05-05T17:26:43.347" v="24" actId="14100"/>
          <ac:picMkLst>
            <pc:docMk/>
            <pc:sldMk cId="0" sldId="317"/>
            <ac:picMk id="12292" creationId="{D04A4E77-4804-4F86-AD7A-7637BA811E26}"/>
          </ac:picMkLst>
        </pc:picChg>
      </pc:sldChg>
      <pc:sldChg chg="del">
        <pc:chgData name="Eva Taterova" userId="85e501e719213830" providerId="LiveId" clId="{966ABE4E-6117-4096-8667-0E3026C6766B}" dt="2021-05-05T17:23:30.201" v="8" actId="47"/>
        <pc:sldMkLst>
          <pc:docMk/>
          <pc:sldMk cId="2220396348" sldId="317"/>
        </pc:sldMkLst>
      </pc:sldChg>
      <pc:sldChg chg="modSp add del mod">
        <pc:chgData name="Eva Taterova" userId="85e501e719213830" providerId="LiveId" clId="{966ABE4E-6117-4096-8667-0E3026C6766B}" dt="2021-05-05T17:47:34.732" v="741" actId="47"/>
        <pc:sldMkLst>
          <pc:docMk/>
          <pc:sldMk cId="0" sldId="318"/>
        </pc:sldMkLst>
        <pc:picChg chg="mod">
          <ac:chgData name="Eva Taterova" userId="85e501e719213830" providerId="LiveId" clId="{966ABE4E-6117-4096-8667-0E3026C6766B}" dt="2021-05-05T17:26:27.734" v="19" actId="1076"/>
          <ac:picMkLst>
            <pc:docMk/>
            <pc:sldMk cId="0" sldId="318"/>
            <ac:picMk id="14340" creationId="{5770D3E7-4A96-43F2-B165-5B4805BDEF64}"/>
          </ac:picMkLst>
        </pc:picChg>
      </pc:sldChg>
      <pc:sldChg chg="add del">
        <pc:chgData name="Eva Taterova" userId="85e501e719213830" providerId="LiveId" clId="{966ABE4E-6117-4096-8667-0E3026C6766B}" dt="2021-05-05T17:27:14.567" v="35" actId="47"/>
        <pc:sldMkLst>
          <pc:docMk/>
          <pc:sldMk cId="0" sldId="319"/>
        </pc:sldMkLst>
      </pc:sldChg>
      <pc:sldChg chg="modSp add mod">
        <pc:chgData name="Eva Taterova" userId="85e501e719213830" providerId="LiveId" clId="{966ABE4E-6117-4096-8667-0E3026C6766B}" dt="2021-05-05T17:46:14.740" v="735" actId="27636"/>
        <pc:sldMkLst>
          <pc:docMk/>
          <pc:sldMk cId="3950886621" sldId="321"/>
        </pc:sldMkLst>
        <pc:spChg chg="mod">
          <ac:chgData name="Eva Taterova" userId="85e501e719213830" providerId="LiveId" clId="{966ABE4E-6117-4096-8667-0E3026C6766B}" dt="2021-05-05T17:28:09.702" v="38" actId="113"/>
          <ac:spMkLst>
            <pc:docMk/>
            <pc:sldMk cId="3950886621" sldId="321"/>
            <ac:spMk id="2" creationId="{3DAE2E32-9A65-436C-BF05-C701899A74A3}"/>
          </ac:spMkLst>
        </pc:spChg>
        <pc:spChg chg="mod">
          <ac:chgData name="Eva Taterova" userId="85e501e719213830" providerId="LiveId" clId="{966ABE4E-6117-4096-8667-0E3026C6766B}" dt="2021-05-05T17:46:14.740" v="735" actId="27636"/>
          <ac:spMkLst>
            <pc:docMk/>
            <pc:sldMk cId="3950886621" sldId="321"/>
            <ac:spMk id="3" creationId="{EEFC8788-D481-45ED-AA2A-45218FE4D563}"/>
          </ac:spMkLst>
        </pc:spChg>
      </pc:sldChg>
      <pc:sldChg chg="add del">
        <pc:chgData name="Eva Taterova" userId="85e501e719213830" providerId="LiveId" clId="{966ABE4E-6117-4096-8667-0E3026C6766B}" dt="2021-05-05T17:27:38.407" v="36" actId="47"/>
        <pc:sldMkLst>
          <pc:docMk/>
          <pc:sldMk cId="1860368252" sldId="323"/>
        </pc:sldMkLst>
      </pc:sldChg>
      <pc:sldChg chg="del">
        <pc:chgData name="Eva Taterova" userId="85e501e719213830" providerId="LiveId" clId="{966ABE4E-6117-4096-8667-0E3026C6766B}" dt="2021-05-05T17:23:30.201" v="8" actId="47"/>
        <pc:sldMkLst>
          <pc:docMk/>
          <pc:sldMk cId="0" sldId="324"/>
        </pc:sldMkLst>
      </pc:sldChg>
      <pc:sldChg chg="addSp modSp add mod">
        <pc:chgData name="Eva Taterova" userId="85e501e719213830" providerId="LiveId" clId="{966ABE4E-6117-4096-8667-0E3026C6766B}" dt="2021-05-05T17:45:28.200" v="729" actId="14100"/>
        <pc:sldMkLst>
          <pc:docMk/>
          <pc:sldMk cId="1016519338" sldId="325"/>
        </pc:sldMkLst>
        <pc:spChg chg="mod">
          <ac:chgData name="Eva Taterova" userId="85e501e719213830" providerId="LiveId" clId="{966ABE4E-6117-4096-8667-0E3026C6766B}" dt="2021-05-05T17:45:28.200" v="729" actId="14100"/>
          <ac:spMkLst>
            <pc:docMk/>
            <pc:sldMk cId="1016519338" sldId="325"/>
            <ac:spMk id="2" creationId="{5FBB868B-11F4-448A-BA5B-E93A689510D4}"/>
          </ac:spMkLst>
        </pc:spChg>
        <pc:picChg chg="add mod">
          <ac:chgData name="Eva Taterova" userId="85e501e719213830" providerId="LiveId" clId="{966ABE4E-6117-4096-8667-0E3026C6766B}" dt="2021-05-05T17:45:19.842" v="727" actId="1076"/>
          <ac:picMkLst>
            <pc:docMk/>
            <pc:sldMk cId="1016519338" sldId="325"/>
            <ac:picMk id="4" creationId="{A8C21B4A-E46A-4BBF-817F-430231C2E890}"/>
          </ac:picMkLst>
        </pc:picChg>
        <pc:picChg chg="mod">
          <ac:chgData name="Eva Taterova" userId="85e501e719213830" providerId="LiveId" clId="{966ABE4E-6117-4096-8667-0E3026C6766B}" dt="2021-05-05T17:44:21.372" v="724" actId="1076"/>
          <ac:picMkLst>
            <pc:docMk/>
            <pc:sldMk cId="1016519338" sldId="325"/>
            <ac:picMk id="5" creationId="{668A148A-0A82-4116-9957-851C8EDF2940}"/>
          </ac:picMkLst>
        </pc:picChg>
      </pc:sldChg>
      <pc:sldChg chg="modSp add mod">
        <pc:chgData name="Eva Taterova" userId="85e501e719213830" providerId="LiveId" clId="{966ABE4E-6117-4096-8667-0E3026C6766B}" dt="2021-05-06T08:23:56.241" v="970" actId="20577"/>
        <pc:sldMkLst>
          <pc:docMk/>
          <pc:sldMk cId="1331035296" sldId="326"/>
        </pc:sldMkLst>
        <pc:spChg chg="mod">
          <ac:chgData name="Eva Taterova" userId="85e501e719213830" providerId="LiveId" clId="{966ABE4E-6117-4096-8667-0E3026C6766B}" dt="2021-05-05T17:34:08.226" v="74" actId="113"/>
          <ac:spMkLst>
            <pc:docMk/>
            <pc:sldMk cId="1331035296" sldId="326"/>
            <ac:spMk id="4" creationId="{1B72BCA4-A9EE-4349-B3FA-618926C2C272}"/>
          </ac:spMkLst>
        </pc:spChg>
        <pc:spChg chg="mod">
          <ac:chgData name="Eva Taterova" userId="85e501e719213830" providerId="LiveId" clId="{966ABE4E-6117-4096-8667-0E3026C6766B}" dt="2021-05-06T08:23:56.241" v="970" actId="20577"/>
          <ac:spMkLst>
            <pc:docMk/>
            <pc:sldMk cId="1331035296" sldId="326"/>
            <ac:spMk id="5" creationId="{C4B093A9-5533-47D5-B9B2-17ED40FEB71D}"/>
          </ac:spMkLst>
        </pc:spChg>
      </pc:sldChg>
      <pc:sldChg chg="del">
        <pc:chgData name="Eva Taterova" userId="85e501e719213830" providerId="LiveId" clId="{966ABE4E-6117-4096-8667-0E3026C6766B}" dt="2021-05-05T17:23:30.201" v="8" actId="47"/>
        <pc:sldMkLst>
          <pc:docMk/>
          <pc:sldMk cId="0" sldId="327"/>
        </pc:sldMkLst>
      </pc:sldChg>
      <pc:sldChg chg="delSp modSp add mod">
        <pc:chgData name="Eva Taterova" userId="85e501e719213830" providerId="LiveId" clId="{966ABE4E-6117-4096-8667-0E3026C6766B}" dt="2021-05-05T17:36:29.510" v="289" actId="478"/>
        <pc:sldMkLst>
          <pc:docMk/>
          <pc:sldMk cId="1381233705" sldId="327"/>
        </pc:sldMkLst>
        <pc:spChg chg="del">
          <ac:chgData name="Eva Taterova" userId="85e501e719213830" providerId="LiveId" clId="{966ABE4E-6117-4096-8667-0E3026C6766B}" dt="2021-05-05T17:36:29.510" v="289" actId="478"/>
          <ac:spMkLst>
            <pc:docMk/>
            <pc:sldMk cId="1381233705" sldId="327"/>
            <ac:spMk id="4" creationId="{F6D4B053-9D4E-4C31-A242-E98AD3A10D07}"/>
          </ac:spMkLst>
        </pc:spChg>
        <pc:spChg chg="mod">
          <ac:chgData name="Eva Taterova" userId="85e501e719213830" providerId="LiveId" clId="{966ABE4E-6117-4096-8667-0E3026C6766B}" dt="2021-05-05T17:36:25.631" v="288" actId="20577"/>
          <ac:spMkLst>
            <pc:docMk/>
            <pc:sldMk cId="1381233705" sldId="327"/>
            <ac:spMk id="6" creationId="{3F4D9BF2-04FE-443F-B677-FECEE5C9E98C}"/>
          </ac:spMkLst>
        </pc:spChg>
      </pc:sldChg>
      <pc:sldChg chg="del">
        <pc:chgData name="Eva Taterova" userId="85e501e719213830" providerId="LiveId" clId="{966ABE4E-6117-4096-8667-0E3026C6766B}" dt="2021-05-05T17:23:30.201" v="8" actId="47"/>
        <pc:sldMkLst>
          <pc:docMk/>
          <pc:sldMk cId="0" sldId="329"/>
        </pc:sldMkLst>
      </pc:sldChg>
      <pc:sldChg chg="del">
        <pc:chgData name="Eva Taterova" userId="85e501e719213830" providerId="LiveId" clId="{966ABE4E-6117-4096-8667-0E3026C6766B}" dt="2021-05-05T17:23:30.201" v="8" actId="47"/>
        <pc:sldMkLst>
          <pc:docMk/>
          <pc:sldMk cId="0" sldId="332"/>
        </pc:sldMkLst>
      </pc:sldChg>
      <pc:sldChg chg="del">
        <pc:chgData name="Eva Taterova" userId="85e501e719213830" providerId="LiveId" clId="{966ABE4E-6117-4096-8667-0E3026C6766B}" dt="2021-05-05T17:23:30.201" v="8" actId="47"/>
        <pc:sldMkLst>
          <pc:docMk/>
          <pc:sldMk cId="4149141985" sldId="341"/>
        </pc:sldMkLst>
      </pc:sldChg>
      <pc:sldChg chg="del">
        <pc:chgData name="Eva Taterova" userId="85e501e719213830" providerId="LiveId" clId="{966ABE4E-6117-4096-8667-0E3026C6766B}" dt="2021-05-05T17:23:30.201" v="8" actId="47"/>
        <pc:sldMkLst>
          <pc:docMk/>
          <pc:sldMk cId="2511152000" sldId="342"/>
        </pc:sldMkLst>
      </pc:sldChg>
      <pc:sldChg chg="del">
        <pc:chgData name="Eva Taterova" userId="85e501e719213830" providerId="LiveId" clId="{966ABE4E-6117-4096-8667-0E3026C6766B}" dt="2021-05-05T17:23:30.201" v="8" actId="47"/>
        <pc:sldMkLst>
          <pc:docMk/>
          <pc:sldMk cId="0" sldId="343"/>
        </pc:sldMkLst>
      </pc:sldChg>
      <pc:sldChg chg="modSp add mod">
        <pc:chgData name="Eva Taterova" userId="85e501e719213830" providerId="LiveId" clId="{966ABE4E-6117-4096-8667-0E3026C6766B}" dt="2021-05-06T08:23:30.868" v="967" actId="20577"/>
        <pc:sldMkLst>
          <pc:docMk/>
          <pc:sldMk cId="1265232964" sldId="351"/>
        </pc:sldMkLst>
        <pc:spChg chg="mod">
          <ac:chgData name="Eva Taterova" userId="85e501e719213830" providerId="LiveId" clId="{966ABE4E-6117-4096-8667-0E3026C6766B}" dt="2021-05-05T17:41:05.625" v="386"/>
          <ac:spMkLst>
            <pc:docMk/>
            <pc:sldMk cId="1265232964" sldId="351"/>
            <ac:spMk id="32770" creationId="{00000000-0000-0000-0000-000000000000}"/>
          </ac:spMkLst>
        </pc:spChg>
        <pc:spChg chg="mod">
          <ac:chgData name="Eva Taterova" userId="85e501e719213830" providerId="LiveId" clId="{966ABE4E-6117-4096-8667-0E3026C6766B}" dt="2021-05-06T08:23:30.868" v="967" actId="20577"/>
          <ac:spMkLst>
            <pc:docMk/>
            <pc:sldMk cId="1265232964" sldId="351"/>
            <ac:spMk id="32771" creationId="{00000000-0000-0000-0000-000000000000}"/>
          </ac:spMkLst>
        </pc:spChg>
      </pc:sldChg>
      <pc:sldChg chg="delSp modSp add mod">
        <pc:chgData name="Eva Taterova" userId="85e501e719213830" providerId="LiveId" clId="{966ABE4E-6117-4096-8667-0E3026C6766B}" dt="2021-05-05T17:52:20.119" v="760" actId="1076"/>
        <pc:sldMkLst>
          <pc:docMk/>
          <pc:sldMk cId="2207442589" sldId="352"/>
        </pc:sldMkLst>
        <pc:spChg chg="mod">
          <ac:chgData name="Eva Taterova" userId="85e501e719213830" providerId="LiveId" clId="{966ABE4E-6117-4096-8667-0E3026C6766B}" dt="2021-05-05T17:38:30.842" v="320" actId="122"/>
          <ac:spMkLst>
            <pc:docMk/>
            <pc:sldMk cId="2207442589" sldId="352"/>
            <ac:spMk id="7" creationId="{C70DAFEF-C8AC-4CB6-9534-78760BFF99AE}"/>
          </ac:spMkLst>
        </pc:spChg>
        <pc:spChg chg="del">
          <ac:chgData name="Eva Taterova" userId="85e501e719213830" providerId="LiveId" clId="{966ABE4E-6117-4096-8667-0E3026C6766B}" dt="2021-05-05T17:37:06.473" v="317" actId="478"/>
          <ac:spMkLst>
            <pc:docMk/>
            <pc:sldMk cId="2207442589" sldId="352"/>
            <ac:spMk id="10" creationId="{7E86E31E-26BC-4C08-A55D-9AA0D16BDAF8}"/>
          </ac:spMkLst>
        </pc:spChg>
        <pc:picChg chg="mod">
          <ac:chgData name="Eva Taterova" userId="85e501e719213830" providerId="LiveId" clId="{966ABE4E-6117-4096-8667-0E3026C6766B}" dt="2021-05-05T17:52:20.119" v="760" actId="1076"/>
          <ac:picMkLst>
            <pc:docMk/>
            <pc:sldMk cId="2207442589" sldId="352"/>
            <ac:picMk id="6" creationId="{2CAE5ADE-9AE6-4684-860C-AC4D4EF3B15B}"/>
          </ac:picMkLst>
        </pc:picChg>
      </pc:sldChg>
      <pc:sldChg chg="addSp delSp modSp new mod">
        <pc:chgData name="Eva Taterova" userId="85e501e719213830" providerId="LiveId" clId="{966ABE4E-6117-4096-8667-0E3026C6766B}" dt="2021-05-05T17:51:51.342" v="756" actId="1076"/>
        <pc:sldMkLst>
          <pc:docMk/>
          <pc:sldMk cId="1736819740" sldId="353"/>
        </pc:sldMkLst>
        <pc:spChg chg="del">
          <ac:chgData name="Eva Taterova" userId="85e501e719213830" providerId="LiveId" clId="{966ABE4E-6117-4096-8667-0E3026C6766B}" dt="2021-05-05T17:51:41.812" v="754" actId="478"/>
          <ac:spMkLst>
            <pc:docMk/>
            <pc:sldMk cId="1736819740" sldId="353"/>
            <ac:spMk id="2" creationId="{FDE29706-5510-49B9-AB5C-142790A93FDB}"/>
          </ac:spMkLst>
        </pc:spChg>
        <pc:spChg chg="del">
          <ac:chgData name="Eva Taterova" userId="85e501e719213830" providerId="LiveId" clId="{966ABE4E-6117-4096-8667-0E3026C6766B}" dt="2021-05-05T17:50:41.507" v="743"/>
          <ac:spMkLst>
            <pc:docMk/>
            <pc:sldMk cId="1736819740" sldId="353"/>
            <ac:spMk id="3" creationId="{319CE495-DD64-469C-8745-5C4CA0E5358E}"/>
          </ac:spMkLst>
        </pc:spChg>
        <pc:spChg chg="del mod">
          <ac:chgData name="Eva Taterova" userId="85e501e719213830" providerId="LiveId" clId="{966ABE4E-6117-4096-8667-0E3026C6766B}" dt="2021-05-05T17:50:53.620" v="747" actId="478"/>
          <ac:spMkLst>
            <pc:docMk/>
            <pc:sldMk cId="1736819740" sldId="353"/>
            <ac:spMk id="4" creationId="{EF8A7985-9B15-4CA7-9BD2-34B35908DDD0}"/>
          </ac:spMkLst>
        </pc:spChg>
        <pc:spChg chg="add del mod">
          <ac:chgData name="Eva Taterova" userId="85e501e719213830" providerId="LiveId" clId="{966ABE4E-6117-4096-8667-0E3026C6766B}" dt="2021-05-05T17:50:59.320" v="750" actId="478"/>
          <ac:spMkLst>
            <pc:docMk/>
            <pc:sldMk cId="1736819740" sldId="353"/>
            <ac:spMk id="7" creationId="{52E31E39-8140-49FE-88E4-FBCE0D982DDD}"/>
          </ac:spMkLst>
        </pc:spChg>
        <pc:picChg chg="add del mod">
          <ac:chgData name="Eva Taterova" userId="85e501e719213830" providerId="LiveId" clId="{966ABE4E-6117-4096-8667-0E3026C6766B}" dt="2021-05-05T17:50:56.094" v="749" actId="478"/>
          <ac:picMkLst>
            <pc:docMk/>
            <pc:sldMk cId="1736819740" sldId="353"/>
            <ac:picMk id="5" creationId="{4622464F-05DE-4069-805D-62A9552668CB}"/>
          </ac:picMkLst>
        </pc:picChg>
        <pc:picChg chg="add mod">
          <ac:chgData name="Eva Taterova" userId="85e501e719213830" providerId="LiveId" clId="{966ABE4E-6117-4096-8667-0E3026C6766B}" dt="2021-05-05T17:51:51.342" v="756" actId="1076"/>
          <ac:picMkLst>
            <pc:docMk/>
            <pc:sldMk cId="1736819740" sldId="353"/>
            <ac:picMk id="8" creationId="{49A8262E-5949-4B79-A22B-2B8DEE4F406B}"/>
          </ac:picMkLst>
        </pc:picChg>
      </pc:sldChg>
      <pc:sldChg chg="addSp delSp modSp new mod">
        <pc:chgData name="Eva Taterova" userId="85e501e719213830" providerId="LiveId" clId="{966ABE4E-6117-4096-8667-0E3026C6766B}" dt="2021-05-06T08:22:34.488" v="954" actId="14100"/>
        <pc:sldMkLst>
          <pc:docMk/>
          <pc:sldMk cId="611576779" sldId="354"/>
        </pc:sldMkLst>
        <pc:spChg chg="del">
          <ac:chgData name="Eva Taterova" userId="85e501e719213830" providerId="LiveId" clId="{966ABE4E-6117-4096-8667-0E3026C6766B}" dt="2021-05-05T17:54:56.717" v="793" actId="478"/>
          <ac:spMkLst>
            <pc:docMk/>
            <pc:sldMk cId="611576779" sldId="354"/>
            <ac:spMk id="2" creationId="{205A08B7-7B06-4193-8707-AD4B80EA514D}"/>
          </ac:spMkLst>
        </pc:spChg>
        <pc:spChg chg="del">
          <ac:chgData name="Eva Taterova" userId="85e501e719213830" providerId="LiveId" clId="{966ABE4E-6117-4096-8667-0E3026C6766B}" dt="2021-05-05T17:54:34.650" v="786"/>
          <ac:spMkLst>
            <pc:docMk/>
            <pc:sldMk cId="611576779" sldId="354"/>
            <ac:spMk id="3" creationId="{404DB39F-7347-4462-86D2-4CAC6CE5A0DE}"/>
          </ac:spMkLst>
        </pc:spChg>
        <pc:spChg chg="mod">
          <ac:chgData name="Eva Taterova" userId="85e501e719213830" providerId="LiveId" clId="{966ABE4E-6117-4096-8667-0E3026C6766B}" dt="2021-05-06T08:22:28.350" v="952" actId="14100"/>
          <ac:spMkLst>
            <pc:docMk/>
            <pc:sldMk cId="611576779" sldId="354"/>
            <ac:spMk id="4" creationId="{4018A1F1-D9D2-4E31-94C6-C95C55936F6D}"/>
          </ac:spMkLst>
        </pc:spChg>
        <pc:picChg chg="add mod">
          <ac:chgData name="Eva Taterova" userId="85e501e719213830" providerId="LiveId" clId="{966ABE4E-6117-4096-8667-0E3026C6766B}" dt="2021-05-06T08:22:34.488" v="954" actId="14100"/>
          <ac:picMkLst>
            <pc:docMk/>
            <pc:sldMk cId="611576779" sldId="354"/>
            <ac:picMk id="5" creationId="{080C8E3B-51D2-41B5-80E7-73971430BDE6}"/>
          </ac:picMkLst>
        </pc:picChg>
      </pc:sldChg>
      <pc:sldChg chg="new del">
        <pc:chgData name="Eva Taterova" userId="85e501e719213830" providerId="LiveId" clId="{966ABE4E-6117-4096-8667-0E3026C6766B}" dt="2021-05-06T08:19:44.125" v="796" actId="47"/>
        <pc:sldMkLst>
          <pc:docMk/>
          <pc:sldMk cId="101280932" sldId="355"/>
        </pc:sldMkLst>
      </pc:sldChg>
      <pc:sldChg chg="addSp delSp modSp new mod modClrScheme chgLayout">
        <pc:chgData name="Eva Taterova" userId="85e501e719213830" providerId="LiveId" clId="{966ABE4E-6117-4096-8667-0E3026C6766B}" dt="2021-05-06T08:20:35.828" v="846" actId="6549"/>
        <pc:sldMkLst>
          <pc:docMk/>
          <pc:sldMk cId="4165019260" sldId="355"/>
        </pc:sldMkLst>
        <pc:spChg chg="del mod ord">
          <ac:chgData name="Eva Taterova" userId="85e501e719213830" providerId="LiveId" clId="{966ABE4E-6117-4096-8667-0E3026C6766B}" dt="2021-05-06T08:19:53.247" v="798" actId="700"/>
          <ac:spMkLst>
            <pc:docMk/>
            <pc:sldMk cId="4165019260" sldId="355"/>
            <ac:spMk id="2" creationId="{04C77988-F147-4472-9275-8926A3F55086}"/>
          </ac:spMkLst>
        </pc:spChg>
        <pc:spChg chg="add mod ord">
          <ac:chgData name="Eva Taterova" userId="85e501e719213830" providerId="LiveId" clId="{966ABE4E-6117-4096-8667-0E3026C6766B}" dt="2021-05-06T08:19:53.247" v="798" actId="700"/>
          <ac:spMkLst>
            <pc:docMk/>
            <pc:sldMk cId="4165019260" sldId="355"/>
            <ac:spMk id="3" creationId="{D060705C-18D1-4F03-A63F-5C6F50EC6DCB}"/>
          </ac:spMkLst>
        </pc:spChg>
        <pc:spChg chg="add mod ord">
          <ac:chgData name="Eva Taterova" userId="85e501e719213830" providerId="LiveId" clId="{966ABE4E-6117-4096-8667-0E3026C6766B}" dt="2021-05-06T08:20:35.828" v="846" actId="6549"/>
          <ac:spMkLst>
            <pc:docMk/>
            <pc:sldMk cId="4165019260" sldId="355"/>
            <ac:spMk id="4" creationId="{A2214215-2EB4-42B7-B8DD-3558AF63AB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2FDDD-5391-430F-9FF7-799773603E1B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DA586-372E-4674-8D70-379BAE04D1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455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BC511171-8556-4C33-836A-FCC3AFAE1D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0FD4CD8D-897E-4563-9418-8231919CFB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6CFF50C5-75C4-4E7C-8BA6-C992B1962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C0B95A-BF80-46BD-B95F-846F1317F556}" type="slidenum">
              <a:rPr lang="cs-CZ" altLang="cs-CZ"/>
              <a:pPr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28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686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78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2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28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80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39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48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84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24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92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7D51-82B4-4466-975E-84F2A78B8701}" type="datetimeFigureOut">
              <a:rPr lang="cs-CZ" smtClean="0"/>
              <a:t>05.05.2021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159B-0CD2-4BEE-965F-393D9E1A4A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3535" y="3633917"/>
            <a:ext cx="10747513" cy="1246817"/>
          </a:xfrm>
        </p:spPr>
        <p:txBody>
          <a:bodyPr>
            <a:noAutofit/>
          </a:bodyPr>
          <a:lstStyle/>
          <a:p>
            <a:r>
              <a:rPr lang="en-US" sz="4400" b="1" cap="all" dirty="0"/>
              <a:t>Global Jihadism: </a:t>
            </a:r>
            <a:br>
              <a:rPr lang="cs-CZ" sz="4400" b="1" cap="all" dirty="0"/>
            </a:br>
            <a:r>
              <a:rPr lang="en-US" sz="4400" b="1" cap="all" dirty="0"/>
              <a:t>Clash of civilization confirmed?</a:t>
            </a:r>
            <a:endParaRPr lang="cs-CZ" sz="4400" b="1" cap="all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7543" y="5404468"/>
            <a:ext cx="9144000" cy="1655762"/>
          </a:xfrm>
        </p:spPr>
        <p:txBody>
          <a:bodyPr/>
          <a:lstStyle/>
          <a:p>
            <a:r>
              <a:rPr lang="cs-CZ" dirty="0"/>
              <a:t>Mgr. Eva Taterova, M.A., Ph.D.</a:t>
            </a:r>
          </a:p>
          <a:p>
            <a:r>
              <a:rPr lang="cs-CZ" i="1" dirty="0"/>
              <a:t>Middle East Crossroads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C2AC3A-4FC7-407C-99D5-4A2C71312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50" y="13757"/>
            <a:ext cx="4921479" cy="328098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731396-CE3B-4424-955A-89624FB8C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315" y="-1302"/>
            <a:ext cx="4957685" cy="3296044"/>
          </a:xfrm>
          <a:prstGeom prst="rect">
            <a:avLst/>
          </a:prstGeom>
        </p:spPr>
      </p:pic>
      <p:pic>
        <p:nvPicPr>
          <p:cNvPr id="9" name="Zástupný symbol pro obsah 4">
            <a:extLst>
              <a:ext uri="{FF2B5EF4-FFF2-40B4-BE49-F238E27FC236}">
                <a16:creationId xmlns:a16="http://schemas.microsoft.com/office/drawing/2014/main" id="{6B4B4689-9961-47D8-A70F-D00A52920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78" y="-1302"/>
            <a:ext cx="2458972" cy="32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060705C-18D1-4F03-A63F-5C6F50EC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2214215-2EB4-42B7-B8DD-3558AF63A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b="1" i="1" dirty="0"/>
          </a:p>
          <a:p>
            <a:pPr marL="0" indent="0" algn="ctr">
              <a:buNone/>
            </a:pPr>
            <a:r>
              <a:rPr lang="cs-CZ" sz="4400" b="1" i="1" dirty="0"/>
              <a:t>IS THERE A WAY HOW TO PREVENT TERRORISM?</a:t>
            </a:r>
          </a:p>
        </p:txBody>
      </p:sp>
    </p:spTree>
    <p:extLst>
      <p:ext uri="{BB962C8B-B14F-4D97-AF65-F5344CB8AC3E}">
        <p14:creationId xmlns:p14="http://schemas.microsoft.com/office/powerpoint/2010/main" val="416501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B72BCA4-A9EE-4349-B3FA-618926C2C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TERRORISM IN THE CZECH REPUBLIC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B093A9-5533-47D5-B9B2-17ED40FE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5403574" cy="4475163"/>
          </a:xfrm>
        </p:spPr>
        <p:txBody>
          <a:bodyPr>
            <a:noAutofit/>
          </a:bodyPr>
          <a:lstStyle/>
          <a:p>
            <a:r>
              <a:rPr lang="en-US" sz="2300" dirty="0"/>
              <a:t>In 2017, Jaromir </a:t>
            </a:r>
            <a:r>
              <a:rPr lang="en-US" sz="2300" dirty="0" err="1"/>
              <a:t>Balda</a:t>
            </a:r>
            <a:r>
              <a:rPr lang="en-US" sz="2300" dirty="0"/>
              <a:t> attacked two trains by felling trees onto the tracks with a plan to blame the </a:t>
            </a:r>
            <a:r>
              <a:rPr lang="en-US" sz="2300" dirty="0" err="1"/>
              <a:t>islami</a:t>
            </a:r>
            <a:r>
              <a:rPr lang="cs-CZ" sz="2300" dirty="0"/>
              <a:t>st</a:t>
            </a:r>
            <a:r>
              <a:rPr lang="en-US" sz="2300" dirty="0"/>
              <a:t> radicals for this crime.</a:t>
            </a:r>
          </a:p>
          <a:p>
            <a:endParaRPr lang="en-US" sz="2300" dirty="0"/>
          </a:p>
          <a:p>
            <a:r>
              <a:rPr lang="en-US" sz="2300" dirty="0"/>
              <a:t>The courts sentenced him to 4 year in prison for terrorism as the first Czech citizen.</a:t>
            </a:r>
          </a:p>
          <a:p>
            <a:endParaRPr lang="en-US" sz="2300" dirty="0"/>
          </a:p>
          <a:p>
            <a:r>
              <a:rPr lang="en-US" sz="2300" dirty="0"/>
              <a:t>Debate regarding the anti-Islam narrative in the Czech Republic as interpreted by some Czech political parties.</a:t>
            </a: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A168D09F-C4F2-40D9-A22E-A264F21220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4478" y="1701800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35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74397-C04F-45DD-985E-3EB89506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EC663A6-20C8-493D-8B16-7527F64A8F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5674026" cy="425218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F4D9BF2-04FE-443F-B677-FECEE5C9E98C}"/>
              </a:ext>
            </a:extLst>
          </p:cNvPr>
          <p:cNvSpPr txBox="1"/>
          <p:nvPr/>
        </p:nvSpPr>
        <p:spPr>
          <a:xfrm>
            <a:off x="838200" y="4691270"/>
            <a:ext cx="56818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dirty="0" err="1"/>
              <a:t>Allah</a:t>
            </a:r>
            <a:r>
              <a:rPr lang="cs-CZ" sz="2100" dirty="0"/>
              <a:t> </a:t>
            </a:r>
            <a:r>
              <a:rPr lang="cs-CZ" sz="2100" dirty="0" err="1"/>
              <a:t>akbar</a:t>
            </a:r>
            <a:r>
              <a:rPr lang="cs-CZ" sz="2100" dirty="0"/>
              <a:t> (</a:t>
            </a:r>
            <a:r>
              <a:rPr lang="cs-CZ" sz="2100" dirty="0" err="1"/>
              <a:t>the</a:t>
            </a:r>
            <a:r>
              <a:rPr lang="cs-CZ" sz="2100" dirty="0"/>
              <a:t> </a:t>
            </a:r>
            <a:r>
              <a:rPr lang="cs-CZ" sz="2100" dirty="0" err="1"/>
              <a:t>God</a:t>
            </a:r>
            <a:r>
              <a:rPr lang="cs-CZ" sz="2100" dirty="0"/>
              <a:t> </a:t>
            </a:r>
            <a:r>
              <a:rPr lang="cs-CZ" sz="2100" dirty="0" err="1"/>
              <a:t>is</a:t>
            </a:r>
            <a:r>
              <a:rPr lang="cs-CZ" sz="2100" dirty="0"/>
              <a:t> </a:t>
            </a:r>
            <a:r>
              <a:rPr lang="cs-CZ" sz="2100" dirty="0" err="1"/>
              <a:t>great</a:t>
            </a:r>
            <a:r>
              <a:rPr lang="cs-CZ" sz="2100" dirty="0"/>
              <a:t>)</a:t>
            </a:r>
          </a:p>
          <a:p>
            <a:r>
              <a:rPr lang="cs-CZ" sz="2100" dirty="0"/>
              <a:t>Czech </a:t>
            </a:r>
            <a:r>
              <a:rPr lang="cs-CZ" sz="2100" dirty="0" err="1"/>
              <a:t>unbelieving</a:t>
            </a:r>
            <a:r>
              <a:rPr lang="cs-CZ" sz="2100" dirty="0"/>
              <a:t> dog.</a:t>
            </a:r>
          </a:p>
          <a:p>
            <a:r>
              <a:rPr lang="cs-CZ" sz="2100" dirty="0" err="1"/>
              <a:t>We</a:t>
            </a:r>
            <a:r>
              <a:rPr lang="cs-CZ" sz="2100" dirty="0"/>
              <a:t> are </a:t>
            </a:r>
            <a:r>
              <a:rPr lang="cs-CZ" sz="2100" dirty="0" err="1"/>
              <a:t>here</a:t>
            </a:r>
            <a:r>
              <a:rPr lang="cs-CZ" sz="2100" dirty="0"/>
              <a:t> and </a:t>
            </a:r>
            <a:r>
              <a:rPr lang="cs-CZ" sz="2100" dirty="0" err="1"/>
              <a:t>we</a:t>
            </a:r>
            <a:r>
              <a:rPr lang="cs-CZ" sz="2100" dirty="0"/>
              <a:t> </a:t>
            </a:r>
            <a:r>
              <a:rPr lang="cs-CZ" sz="2100" dirty="0" err="1"/>
              <a:t>brought</a:t>
            </a:r>
            <a:r>
              <a:rPr lang="cs-CZ" sz="2100" dirty="0"/>
              <a:t> </a:t>
            </a:r>
            <a:r>
              <a:rPr lang="cs-CZ" sz="2100" dirty="0" err="1"/>
              <a:t>Islam</a:t>
            </a:r>
            <a:r>
              <a:rPr lang="cs-CZ" sz="2100" dirty="0"/>
              <a:t> and Jihad.</a:t>
            </a:r>
          </a:p>
        </p:txBody>
      </p:sp>
      <p:pic>
        <p:nvPicPr>
          <p:cNvPr id="11268" name="Picture 4" descr="tomio okamura:">
            <a:extLst>
              <a:ext uri="{FF2B5EF4-FFF2-40B4-BE49-F238E27FC236}">
                <a16:creationId xmlns:a16="http://schemas.microsoft.com/office/drawing/2014/main" id="{BF9D5DA4-6003-4E67-8A9C-45D9C9174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33" y="487238"/>
            <a:ext cx="4747142" cy="41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3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4400" b="1" dirty="0">
              <a:latin typeface="+mj-lt"/>
            </a:endParaRPr>
          </a:p>
          <a:p>
            <a:pPr marL="0" indent="0" algn="ctr">
              <a:buNone/>
            </a:pPr>
            <a:endParaRPr lang="cs-CZ" sz="4400" b="1" dirty="0">
              <a:latin typeface="+mj-lt"/>
            </a:endParaRPr>
          </a:p>
          <a:p>
            <a:pPr marL="0" indent="0" algn="ctr">
              <a:buNone/>
            </a:pPr>
            <a:r>
              <a:rPr lang="cs-CZ" sz="4400" b="1" dirty="0">
                <a:latin typeface="+mj-lt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83550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8F807103-E2AD-49F1-A22C-5AE69887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GLOBAL JIHADISM</a:t>
            </a:r>
          </a:p>
        </p:txBody>
      </p:sp>
      <p:sp>
        <p:nvSpPr>
          <p:cNvPr id="12291" name="Zástupný symbol pro obsah 3">
            <a:extLst>
              <a:ext uri="{FF2B5EF4-FFF2-40B4-BE49-F238E27FC236}">
                <a16:creationId xmlns:a16="http://schemas.microsoft.com/office/drawing/2014/main" id="{3DBC353C-00E1-4081-ACD3-B4D3C09F32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1" y="1934816"/>
            <a:ext cx="7260770" cy="4084983"/>
          </a:xfrm>
        </p:spPr>
        <p:txBody>
          <a:bodyPr>
            <a:normAutofit lnSpcReduction="10000"/>
          </a:bodyPr>
          <a:lstStyle/>
          <a:p>
            <a:r>
              <a:rPr lang="en-US" altLang="cs-CZ" sz="2500" dirty="0"/>
              <a:t>Terrorist attacks on New York City and Washington, D.C. in September 11, 2001</a:t>
            </a:r>
            <a:r>
              <a:rPr lang="en-US" altLang="cs-CZ" sz="2500" dirty="0">
                <a:sym typeface="Wingdings" panose="05000000000000000000" pitchFamily="2" charset="2"/>
              </a:rPr>
              <a:t> huge shock for the western world – growth of global jihadism (al-</a:t>
            </a:r>
            <a:r>
              <a:rPr lang="cs-CZ" altLang="cs-CZ" sz="2400" dirty="0" err="1"/>
              <a:t>Qaeda</a:t>
            </a:r>
            <a:r>
              <a:rPr lang="en-US" altLang="cs-CZ" sz="2500" dirty="0">
                <a:sym typeface="Wingdings" panose="05000000000000000000" pitchFamily="2" charset="2"/>
              </a:rPr>
              <a:t> as well as the other organizations).</a:t>
            </a:r>
          </a:p>
          <a:p>
            <a:endParaRPr lang="en-US" altLang="cs-CZ" sz="2500" dirty="0">
              <a:sym typeface="Wingdings" panose="05000000000000000000" pitchFamily="2" charset="2"/>
            </a:endParaRPr>
          </a:p>
          <a:p>
            <a:r>
              <a:rPr lang="en-US" altLang="cs-CZ" sz="2500" dirty="0">
                <a:sym typeface="Wingdings" panose="05000000000000000000" pitchFamily="2" charset="2"/>
              </a:rPr>
              <a:t>So called war against terrorism (</a:t>
            </a:r>
            <a:r>
              <a:rPr lang="cs-CZ" altLang="cs-CZ" sz="2500" dirty="0">
                <a:sym typeface="Wingdings" panose="05000000000000000000" pitchFamily="2" charset="2"/>
              </a:rPr>
              <a:t>al-</a:t>
            </a:r>
            <a:r>
              <a:rPr lang="cs-CZ" altLang="cs-CZ" sz="2400" dirty="0" err="1"/>
              <a:t>Qaeda</a:t>
            </a:r>
            <a:r>
              <a:rPr lang="en-US" altLang="cs-CZ" sz="2500" dirty="0">
                <a:sym typeface="Wingdings" panose="05000000000000000000" pitchFamily="2" charset="2"/>
              </a:rPr>
              <a:t>, Boko Haram, ISIS) – </a:t>
            </a:r>
            <a:r>
              <a:rPr lang="en-US" altLang="cs-CZ" sz="2500" i="1" dirty="0">
                <a:sym typeface="Wingdings" panose="05000000000000000000" pitchFamily="2" charset="2"/>
              </a:rPr>
              <a:t>Bush doctrine</a:t>
            </a:r>
            <a:r>
              <a:rPr lang="en-US" altLang="cs-CZ" sz="2500" dirty="0">
                <a:sym typeface="Wingdings" panose="05000000000000000000" pitchFamily="2" charset="2"/>
              </a:rPr>
              <a:t>.</a:t>
            </a:r>
            <a:endParaRPr lang="cs-CZ" altLang="cs-CZ" sz="2500" dirty="0">
              <a:sym typeface="Wingdings" panose="05000000000000000000" pitchFamily="2" charset="2"/>
            </a:endParaRPr>
          </a:p>
          <a:p>
            <a:endParaRPr lang="cs-CZ" altLang="cs-CZ" sz="2500" dirty="0">
              <a:sym typeface="Wingdings" panose="05000000000000000000" pitchFamily="2" charset="2"/>
            </a:endParaRPr>
          </a:p>
          <a:p>
            <a:r>
              <a:rPr lang="en-US" altLang="cs-CZ" sz="2500" dirty="0">
                <a:sym typeface="Wingdings" panose="05000000000000000000" pitchFamily="2" charset="2"/>
              </a:rPr>
              <a:t>Huntington, Samuel P. </a:t>
            </a:r>
            <a:r>
              <a:rPr lang="en-US" altLang="cs-CZ" sz="2500" i="1" dirty="0">
                <a:sym typeface="Wingdings" panose="05000000000000000000" pitchFamily="2" charset="2"/>
              </a:rPr>
              <a:t>The Clash of Civilizations and the Remaking of World Order.</a:t>
            </a:r>
            <a:r>
              <a:rPr lang="en-US" altLang="cs-CZ" sz="2500" dirty="0">
                <a:sym typeface="Wingdings" panose="05000000000000000000" pitchFamily="2" charset="2"/>
              </a:rPr>
              <a:t> New York: Simon &amp; Schuster, 1996.</a:t>
            </a:r>
            <a:endParaRPr lang="cs-CZ" altLang="cs-CZ" sz="2500" dirty="0">
              <a:sym typeface="Wingdings" panose="05000000000000000000" pitchFamily="2" charset="2"/>
            </a:endParaRPr>
          </a:p>
          <a:p>
            <a:endParaRPr lang="cs-CZ" altLang="cs-CZ" sz="2500" dirty="0">
              <a:sym typeface="Wingdings" panose="05000000000000000000" pitchFamily="2" charset="2"/>
            </a:endParaRPr>
          </a:p>
          <a:p>
            <a:endParaRPr lang="en-US" altLang="cs-CZ" sz="2500" dirty="0"/>
          </a:p>
        </p:txBody>
      </p:sp>
      <p:pic>
        <p:nvPicPr>
          <p:cNvPr id="12292" name="Zástupný symbol pro obsah 5">
            <a:extLst>
              <a:ext uri="{FF2B5EF4-FFF2-40B4-BE49-F238E27FC236}">
                <a16:creationId xmlns:a16="http://schemas.microsoft.com/office/drawing/2014/main" id="{D04A4E77-4804-4F86-AD7A-7637BA811E26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8142" y="3643086"/>
            <a:ext cx="3215562" cy="3256952"/>
          </a:xfr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1AABDF2-25A9-43DF-8D9F-3E80D4D90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17014" y="183678"/>
            <a:ext cx="2377818" cy="31872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49A8262E-5949-4B79-A22B-2B8DEE4F4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94" y="161585"/>
            <a:ext cx="8704011" cy="65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1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80C8E3B-51D2-41B5-80E7-73971430BD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0592" y="2010353"/>
            <a:ext cx="8382428" cy="4666219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018A1F1-D9D2-4E31-94C6-C95C55936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5043" y="622852"/>
            <a:ext cx="11714922" cy="14312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200" b="1" i="1" dirty="0"/>
              <a:t>WAS HUNTINGTON RIGHT? CAN WE SEE </a:t>
            </a:r>
            <a:br>
              <a:rPr lang="cs-CZ" sz="4200" b="1" i="1" dirty="0"/>
            </a:br>
            <a:r>
              <a:rPr lang="cs-CZ" sz="4200" b="1" i="1" dirty="0"/>
              <a:t>THE CLASH OF CIVILIZATIONS TAKING PLACE TODAY?</a:t>
            </a:r>
          </a:p>
        </p:txBody>
      </p:sp>
    </p:spTree>
    <p:extLst>
      <p:ext uri="{BB962C8B-B14F-4D97-AF65-F5344CB8AC3E}">
        <p14:creationId xmlns:p14="http://schemas.microsoft.com/office/powerpoint/2010/main" val="61157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E2E32-9A65-436C-BF05-C701899A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TERRORISM IN EUROPE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FC8788-D481-45ED-AA2A-45218FE4D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667250"/>
          </a:xfrm>
        </p:spPr>
        <p:txBody>
          <a:bodyPr>
            <a:normAutofit/>
          </a:bodyPr>
          <a:lstStyle/>
          <a:p>
            <a:r>
              <a:rPr lang="en-US" sz="2100" dirty="0"/>
              <a:t>Long history – often linked to nationalist or separatist movements (IRA, ETA, Red Brigades).</a:t>
            </a:r>
          </a:p>
          <a:p>
            <a:endParaRPr lang="en-US" sz="2100" dirty="0"/>
          </a:p>
          <a:p>
            <a:r>
              <a:rPr lang="en-US" sz="2100" dirty="0"/>
              <a:t>The number of terrorist attack in Europe is relatively low however receives a significant media coverage.</a:t>
            </a:r>
          </a:p>
          <a:p>
            <a:endParaRPr lang="en-US" sz="2100" dirty="0"/>
          </a:p>
          <a:p>
            <a:r>
              <a:rPr lang="en-US" sz="2100" dirty="0"/>
              <a:t>So far, no really a problem for Central European countries but might change rapidly.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9C220AC-DD65-4732-919E-07C59FD7EA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688"/>
            <a:ext cx="5848724" cy="414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8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B868B-11F4-448A-BA5B-E93A6895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4" y="365125"/>
            <a:ext cx="7126514" cy="1325563"/>
          </a:xfrm>
        </p:spPr>
        <p:txBody>
          <a:bodyPr/>
          <a:lstStyle/>
          <a:p>
            <a:r>
              <a:rPr lang="cs-CZ" b="1" dirty="0"/>
              <a:t>AL-QAEDA ATTACKS IN EUROPE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2BD6B9-9BE8-47D1-A37E-65BB8B07DB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2004: Madrid </a:t>
            </a:r>
            <a:r>
              <a:rPr lang="cs-CZ" dirty="0" err="1"/>
              <a:t>train</a:t>
            </a:r>
            <a:r>
              <a:rPr lang="cs-CZ" dirty="0"/>
              <a:t> </a:t>
            </a:r>
            <a:r>
              <a:rPr lang="cs-CZ" dirty="0" err="1"/>
              <a:t>bombings</a:t>
            </a:r>
            <a:r>
              <a:rPr lang="cs-CZ" dirty="0"/>
              <a:t> (190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killed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/>
              <a:t>2005: London </a:t>
            </a:r>
            <a:r>
              <a:rPr lang="cs-CZ" dirty="0" err="1"/>
              <a:t>bombings</a:t>
            </a:r>
            <a:r>
              <a:rPr lang="cs-CZ" dirty="0"/>
              <a:t> (52 </a:t>
            </a:r>
            <a:r>
              <a:rPr lang="cs-CZ" dirty="0" err="1"/>
              <a:t>people</a:t>
            </a:r>
            <a:r>
              <a:rPr lang="cs-CZ" dirty="0"/>
              <a:t> </a:t>
            </a:r>
            <a:r>
              <a:rPr lang="cs-CZ" dirty="0" err="1"/>
              <a:t>killed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/>
              <a:t>2015: </a:t>
            </a:r>
            <a:r>
              <a:rPr lang="cs-CZ" dirty="0" err="1"/>
              <a:t>attack</a:t>
            </a:r>
            <a:r>
              <a:rPr lang="cs-CZ" dirty="0"/>
              <a:t> on Charlie </a:t>
            </a:r>
            <a:r>
              <a:rPr lang="cs-CZ" dirty="0" err="1"/>
              <a:t>Hebdo</a:t>
            </a:r>
            <a:r>
              <a:rPr lang="cs-CZ" dirty="0"/>
              <a:t> in Paris.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68A148A-0A82-4116-9957-851C8EDF29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1459" y="3614670"/>
            <a:ext cx="4646013" cy="309471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8C21B4A-E46A-4BBF-817F-430231C2E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154" y="148614"/>
            <a:ext cx="4181475" cy="33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1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6F41F046-2162-4909-81D8-616EC3EA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4086" cy="1325563"/>
          </a:xfrm>
        </p:spPr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GROWTH OF ISLAMIC STATE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070605F1-DFDA-447D-A89D-9C757BA30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447800"/>
            <a:ext cx="5349876" cy="4572000"/>
          </a:xfrm>
        </p:spPr>
        <p:txBody>
          <a:bodyPr>
            <a:noAutofit/>
          </a:bodyPr>
          <a:lstStyle/>
          <a:p>
            <a:r>
              <a:rPr lang="en-US" altLang="cs-CZ" sz="2100" dirty="0"/>
              <a:t>Close connection to wars in Iraq and war </a:t>
            </a:r>
            <a:br>
              <a:rPr lang="cs-CZ" altLang="cs-CZ" sz="2100" dirty="0"/>
            </a:br>
            <a:r>
              <a:rPr lang="en-US" altLang="cs-CZ" sz="2100" dirty="0"/>
              <a:t>in Syria – al-</a:t>
            </a:r>
            <a:r>
              <a:rPr lang="cs-CZ" altLang="cs-CZ" sz="2100" dirty="0" err="1"/>
              <a:t>Qaeda</a:t>
            </a:r>
            <a:r>
              <a:rPr lang="en-US" altLang="cs-CZ" sz="2100" dirty="0"/>
              <a:t> was a great inspiration for Abu Bakr al-Baghdadi, the leader of ISIS.</a:t>
            </a:r>
          </a:p>
          <a:p>
            <a:endParaRPr lang="en-US" altLang="cs-CZ" sz="2100" dirty="0"/>
          </a:p>
          <a:p>
            <a:r>
              <a:rPr lang="en-US" altLang="cs-CZ" sz="2100" dirty="0">
                <a:sym typeface="Wingdings" panose="05000000000000000000" pitchFamily="2" charset="2"/>
              </a:rPr>
              <a:t>Abu Bakr al-Baghdadi has been a leader </a:t>
            </a:r>
            <a:br>
              <a:rPr lang="cs-CZ" altLang="cs-CZ" sz="2100" dirty="0">
                <a:sym typeface="Wingdings" panose="05000000000000000000" pitchFamily="2" charset="2"/>
              </a:rPr>
            </a:br>
            <a:r>
              <a:rPr lang="en-US" altLang="cs-CZ" sz="2100" dirty="0">
                <a:sym typeface="Wingdings" panose="05000000000000000000" pitchFamily="2" charset="2"/>
              </a:rPr>
              <a:t>of ISIS since 2010 </a:t>
            </a:r>
            <a:r>
              <a:rPr lang="cs-CZ" altLang="cs-CZ" sz="2100" dirty="0">
                <a:sym typeface="Wingdings" panose="05000000000000000000" pitchFamily="2" charset="2"/>
              </a:rPr>
              <a:t>- </a:t>
            </a:r>
            <a:r>
              <a:rPr lang="en-US" altLang="cs-CZ" sz="2100" dirty="0">
                <a:sym typeface="Wingdings" panose="05000000000000000000" pitchFamily="2" charset="2"/>
              </a:rPr>
              <a:t>in 2014 he claimed himself to be caliph)</a:t>
            </a:r>
          </a:p>
          <a:p>
            <a:endParaRPr lang="en-US" altLang="cs-CZ" sz="2100" dirty="0"/>
          </a:p>
          <a:p>
            <a:r>
              <a:rPr lang="en-US" altLang="cs-CZ" sz="2100" dirty="0"/>
              <a:t>Increase of activities since the withdrawal of US army from Iraq in 2011, and the war </a:t>
            </a:r>
            <a:br>
              <a:rPr lang="cs-CZ" altLang="cs-CZ" sz="2100" dirty="0"/>
            </a:br>
            <a:r>
              <a:rPr lang="en-US" altLang="cs-CZ" sz="2100" dirty="0"/>
              <a:t>in Syria.</a:t>
            </a:r>
          </a:p>
          <a:p>
            <a:endParaRPr lang="en-US" altLang="cs-CZ" sz="2100" dirty="0"/>
          </a:p>
          <a:p>
            <a:r>
              <a:rPr lang="en-US" altLang="cs-CZ" sz="2100" dirty="0"/>
              <a:t>The main rival of ISIS has been especially </a:t>
            </a:r>
            <a:br>
              <a:rPr lang="cs-CZ" altLang="cs-CZ" sz="2100" dirty="0"/>
            </a:br>
            <a:r>
              <a:rPr lang="en-US" altLang="cs-CZ" sz="2100" dirty="0"/>
              <a:t>the Kurdish forces (peshmerga).</a:t>
            </a:r>
          </a:p>
          <a:p>
            <a:endParaRPr lang="en-US" altLang="cs-CZ" sz="2100" dirty="0"/>
          </a:p>
        </p:txBody>
      </p:sp>
      <p:pic>
        <p:nvPicPr>
          <p:cNvPr id="18436" name="Zástupný symbol pro obsah 2">
            <a:extLst>
              <a:ext uri="{FF2B5EF4-FFF2-40B4-BE49-F238E27FC236}">
                <a16:creationId xmlns:a16="http://schemas.microsoft.com/office/drawing/2014/main" id="{91671D0C-9484-4197-9E9C-3FC6E3DC43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2286" y="264650"/>
            <a:ext cx="4567266" cy="2852075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D4F99A3-0394-4347-A84B-557240353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076" y="3368994"/>
            <a:ext cx="5781476" cy="3252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GROWTH OF ISLAMIC STATE</a:t>
            </a:r>
            <a:endParaRPr lang="cs-CZ" altLang="cs-CZ" b="1" dirty="0"/>
          </a:p>
        </p:txBody>
      </p:sp>
      <p:sp>
        <p:nvSpPr>
          <p:cNvPr id="32771" name="Zástupný obsah 2"/>
          <p:cNvSpPr>
            <a:spLocks noGrp="1"/>
          </p:cNvSpPr>
          <p:nvPr>
            <p:ph sz="quarter" idx="1"/>
          </p:nvPr>
        </p:nvSpPr>
        <p:spPr>
          <a:xfrm>
            <a:off x="838199" y="1593143"/>
            <a:ext cx="6046788" cy="4572000"/>
          </a:xfrm>
        </p:spPr>
        <p:txBody>
          <a:bodyPr>
            <a:noAutofit/>
          </a:bodyPr>
          <a:lstStyle/>
          <a:p>
            <a:r>
              <a:rPr lang="en-US" altLang="cs-CZ" sz="2100" dirty="0"/>
              <a:t>Significant emphasis on propaganda and media campaign on the Internet and social networks.</a:t>
            </a:r>
          </a:p>
          <a:p>
            <a:endParaRPr lang="en-US" altLang="cs-CZ" sz="2100" dirty="0"/>
          </a:p>
          <a:p>
            <a:r>
              <a:rPr lang="en-US" altLang="cs-CZ" sz="2100" dirty="0"/>
              <a:t>A massive recruitment of new followers on the Internet.</a:t>
            </a:r>
          </a:p>
          <a:p>
            <a:endParaRPr lang="en-US" altLang="cs-CZ" sz="2100" dirty="0"/>
          </a:p>
          <a:p>
            <a:r>
              <a:rPr lang="en-US" altLang="cs-CZ" sz="2100" dirty="0"/>
              <a:t>Terrorist attacks outside of the Middle East (Paris </a:t>
            </a:r>
            <a:br>
              <a:rPr lang="cs-CZ" altLang="cs-CZ" sz="2100" dirty="0"/>
            </a:br>
            <a:r>
              <a:rPr lang="en-US" altLang="cs-CZ" sz="2100" dirty="0"/>
              <a:t>in November 2015, Istanbul in January 2016, Brussels March 2016, Berlin December 2016</a:t>
            </a:r>
            <a:r>
              <a:rPr lang="cs-CZ" altLang="cs-CZ" sz="2100" dirty="0"/>
              <a:t>, </a:t>
            </a:r>
            <a:r>
              <a:rPr lang="cs-CZ" altLang="cs-CZ" sz="2100" dirty="0" err="1"/>
              <a:t>Vienna</a:t>
            </a:r>
            <a:r>
              <a:rPr lang="cs-CZ" altLang="cs-CZ" sz="2100" dirty="0"/>
              <a:t> 2020</a:t>
            </a:r>
            <a:r>
              <a:rPr lang="en-US" altLang="cs-CZ" sz="2100" dirty="0"/>
              <a:t>).</a:t>
            </a:r>
          </a:p>
          <a:p>
            <a:endParaRPr lang="en-US" altLang="cs-CZ" sz="2100" dirty="0"/>
          </a:p>
          <a:p>
            <a:r>
              <a:rPr lang="en-US" altLang="cs-CZ" sz="2100" dirty="0"/>
              <a:t>At this moment, ISIS is in fact defeated – some members have been waiting for the trials, </a:t>
            </a:r>
            <a:br>
              <a:rPr lang="cs-CZ" altLang="cs-CZ" sz="2100" dirty="0"/>
            </a:br>
            <a:r>
              <a:rPr lang="en-US" altLang="cs-CZ" sz="2100" dirty="0"/>
              <a:t>the others moved to the other countries (Libya, Yemen, western countries).</a:t>
            </a:r>
          </a:p>
        </p:txBody>
      </p:sp>
      <p:pic>
        <p:nvPicPr>
          <p:cNvPr id="32772" name="Zástupný obsah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9279" y="1593143"/>
            <a:ext cx="4468813" cy="2509838"/>
          </a:xfrm>
        </p:spPr>
      </p:pic>
      <p:pic>
        <p:nvPicPr>
          <p:cNvPr id="6" name="Obrázek 3">
            <a:extLst>
              <a:ext uri="{FF2B5EF4-FFF2-40B4-BE49-F238E27FC236}">
                <a16:creationId xmlns:a16="http://schemas.microsoft.com/office/drawing/2014/main" id="{9F31235C-71E3-4450-AD23-9F5D51B8A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01" y="4276449"/>
            <a:ext cx="4578191" cy="221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23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D7B0929-7A09-4BAF-9EF4-91BAE5071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983" y="1908315"/>
            <a:ext cx="6096000" cy="47529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CAE5ADE-9AE6-4684-860C-AC4D4EF3B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1" y="70857"/>
            <a:ext cx="5544172" cy="3693232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C70DAFEF-C8AC-4CB6-9534-78760BFF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26191"/>
            <a:ext cx="6096000" cy="86988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↑</a:t>
            </a:r>
            <a:br>
              <a:rPr lang="cs-CZ" b="1" dirty="0"/>
            </a:br>
            <a:r>
              <a:rPr lang="cs-CZ" b="1" dirty="0"/>
              <a:t>ISIS TERRITORIAL CLAIMS</a:t>
            </a:r>
          </a:p>
        </p:txBody>
      </p:sp>
    </p:spTree>
    <p:extLst>
      <p:ext uri="{BB962C8B-B14F-4D97-AF65-F5344CB8AC3E}">
        <p14:creationId xmlns:p14="http://schemas.microsoft.com/office/powerpoint/2010/main" val="22074425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</TotalTime>
  <Words>502</Words>
  <Application>Microsoft Office PowerPoint</Application>
  <PresentationFormat>Širokoúhlá obrazovka</PresentationFormat>
  <Paragraphs>54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Global Jihadism:  Clash of civilization confirmed?</vt:lpstr>
      <vt:lpstr>GLOBAL JIHADISM</vt:lpstr>
      <vt:lpstr>Prezentace aplikace PowerPoint</vt:lpstr>
      <vt:lpstr>Prezentace aplikace PowerPoint</vt:lpstr>
      <vt:lpstr>TERRORISM IN EUROPE</vt:lpstr>
      <vt:lpstr>AL-QAEDA ATTACKS IN EUROPE</vt:lpstr>
      <vt:lpstr>GROWTH OF ISLAMIC STATE</vt:lpstr>
      <vt:lpstr>GROWTH OF ISLAMIC STATE</vt:lpstr>
      <vt:lpstr>↑ ISIS TERRITORIAL CLAIMS</vt:lpstr>
      <vt:lpstr>Prezentace aplikace PowerPoint</vt:lpstr>
      <vt:lpstr>TERRORISM IN THE CZECH REPUBLIC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East: the basic terminology, geography, demography</dc:title>
  <dc:creator>Eva Taterova</dc:creator>
  <cp:lastModifiedBy>Eva Taterova</cp:lastModifiedBy>
  <cp:revision>34</cp:revision>
  <dcterms:created xsi:type="dcterms:W3CDTF">2018-09-24T10:37:06Z</dcterms:created>
  <dcterms:modified xsi:type="dcterms:W3CDTF">2021-05-06T08:24:19Z</dcterms:modified>
</cp:coreProperties>
</file>