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4" r:id="rId3"/>
    <p:sldId id="257" r:id="rId4"/>
    <p:sldId id="263" r:id="rId5"/>
    <p:sldId id="262" r:id="rId6"/>
    <p:sldId id="258" r:id="rId7"/>
    <p:sldId id="259" r:id="rId8"/>
    <p:sldId id="265"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49" autoAdjust="0"/>
    <p:restoredTop sz="94660"/>
  </p:normalViewPr>
  <p:slideViewPr>
    <p:cSldViewPr snapToGrid="0">
      <p:cViewPr varScale="1">
        <p:scale>
          <a:sx n="114" d="100"/>
          <a:sy n="114" d="100"/>
        </p:scale>
        <p:origin x="33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eřina Fridrichová" userId="S::219609@muni.cz::b111c496-09cc-4517-b077-542ac75bc2d6" providerId="AD" clId="Web-{AFEE8421-DB53-4A20-81A6-A52AB9959811}"/>
    <pc:docChg chg="delSld modSld">
      <pc:chgData name="Kateřina Fridrichová" userId="S::219609@muni.cz::b111c496-09cc-4517-b077-542ac75bc2d6" providerId="AD" clId="Web-{AFEE8421-DB53-4A20-81A6-A52AB9959811}" dt="2018-03-22T12:18:47.417" v="655"/>
      <pc:docMkLst>
        <pc:docMk/>
      </pc:docMkLst>
      <pc:sldChg chg="modSp">
        <pc:chgData name="Kateřina Fridrichová" userId="S::219609@muni.cz::b111c496-09cc-4517-b077-542ac75bc2d6" providerId="AD" clId="Web-{AFEE8421-DB53-4A20-81A6-A52AB9959811}" dt="2018-03-22T12:04:35.615" v="615"/>
        <pc:sldMkLst>
          <pc:docMk/>
          <pc:sldMk cId="1357423687" sldId="256"/>
        </pc:sldMkLst>
        <pc:spChg chg="mod">
          <ac:chgData name="Kateřina Fridrichová" userId="S::219609@muni.cz::b111c496-09cc-4517-b077-542ac75bc2d6" providerId="AD" clId="Web-{AFEE8421-DB53-4A20-81A6-A52AB9959811}" dt="2018-03-22T12:04:35.615" v="615"/>
          <ac:spMkLst>
            <pc:docMk/>
            <pc:sldMk cId="1357423687" sldId="256"/>
            <ac:spMk id="3" creationId="{00000000-0000-0000-0000-000000000000}"/>
          </ac:spMkLst>
        </pc:spChg>
      </pc:sldChg>
      <pc:sldChg chg="modSp">
        <pc:chgData name="Kateřina Fridrichová" userId="S::219609@muni.cz::b111c496-09cc-4517-b077-542ac75bc2d6" providerId="AD" clId="Web-{AFEE8421-DB53-4A20-81A6-A52AB9959811}" dt="2018-03-22T11:21:37.536" v="73"/>
        <pc:sldMkLst>
          <pc:docMk/>
          <pc:sldMk cId="2669645947" sldId="257"/>
        </pc:sldMkLst>
        <pc:spChg chg="mod">
          <ac:chgData name="Kateřina Fridrichová" userId="S::219609@muni.cz::b111c496-09cc-4517-b077-542ac75bc2d6" providerId="AD" clId="Web-{AFEE8421-DB53-4A20-81A6-A52AB9959811}" dt="2018-03-22T11:21:37.536" v="73"/>
          <ac:spMkLst>
            <pc:docMk/>
            <pc:sldMk cId="2669645947" sldId="257"/>
            <ac:spMk id="3" creationId="{00000000-0000-0000-0000-000000000000}"/>
          </ac:spMkLst>
        </pc:spChg>
      </pc:sldChg>
      <pc:sldChg chg="modSp">
        <pc:chgData name="Kateřina Fridrichová" userId="S::219609@muni.cz::b111c496-09cc-4517-b077-542ac75bc2d6" providerId="AD" clId="Web-{AFEE8421-DB53-4A20-81A6-A52AB9959811}" dt="2018-03-22T12:04:16.443" v="609"/>
        <pc:sldMkLst>
          <pc:docMk/>
          <pc:sldMk cId="123641136" sldId="259"/>
        </pc:sldMkLst>
        <pc:spChg chg="mod">
          <ac:chgData name="Kateřina Fridrichová" userId="S::219609@muni.cz::b111c496-09cc-4517-b077-542ac75bc2d6" providerId="AD" clId="Web-{AFEE8421-DB53-4A20-81A6-A52AB9959811}" dt="2018-03-22T12:04:16.443" v="609"/>
          <ac:spMkLst>
            <pc:docMk/>
            <pc:sldMk cId="123641136" sldId="259"/>
            <ac:spMk id="3" creationId="{00000000-0000-0000-0000-000000000000}"/>
          </ac:spMkLst>
        </pc:spChg>
      </pc:sldChg>
      <pc:sldChg chg="del">
        <pc:chgData name="Kateřina Fridrichová" userId="S::219609@muni.cz::b111c496-09cc-4517-b077-542ac75bc2d6" providerId="AD" clId="Web-{AFEE8421-DB53-4A20-81A6-A52AB9959811}" dt="2018-03-22T12:15:14.541" v="619"/>
        <pc:sldMkLst>
          <pc:docMk/>
          <pc:sldMk cId="3455590986" sldId="261"/>
        </pc:sldMkLst>
      </pc:sldChg>
      <pc:sldChg chg="modSp">
        <pc:chgData name="Kateřina Fridrichová" userId="S::219609@muni.cz::b111c496-09cc-4517-b077-542ac75bc2d6" providerId="AD" clId="Web-{AFEE8421-DB53-4A20-81A6-A52AB9959811}" dt="2018-03-22T11:50:56.813" v="262"/>
        <pc:sldMkLst>
          <pc:docMk/>
          <pc:sldMk cId="1371699280" sldId="262"/>
        </pc:sldMkLst>
        <pc:spChg chg="mod">
          <ac:chgData name="Kateřina Fridrichová" userId="S::219609@muni.cz::b111c496-09cc-4517-b077-542ac75bc2d6" providerId="AD" clId="Web-{AFEE8421-DB53-4A20-81A6-A52AB9959811}" dt="2018-03-22T11:28:57.804" v="120"/>
          <ac:spMkLst>
            <pc:docMk/>
            <pc:sldMk cId="1371699280" sldId="262"/>
            <ac:spMk id="2" creationId="{00000000-0000-0000-0000-000000000000}"/>
          </ac:spMkLst>
        </pc:spChg>
        <pc:spChg chg="mod">
          <ac:chgData name="Kateřina Fridrichová" userId="S::219609@muni.cz::b111c496-09cc-4517-b077-542ac75bc2d6" providerId="AD" clId="Web-{AFEE8421-DB53-4A20-81A6-A52AB9959811}" dt="2018-03-22T11:50:56.813" v="262"/>
          <ac:spMkLst>
            <pc:docMk/>
            <pc:sldMk cId="1371699280" sldId="262"/>
            <ac:spMk id="3" creationId="{00000000-0000-0000-0000-000000000000}"/>
          </ac:spMkLst>
        </pc:spChg>
      </pc:sldChg>
      <pc:sldChg chg="addSp delSp modSp mod setBg modClrScheme setClrOvrMap chgLayout">
        <pc:chgData name="Kateřina Fridrichová" userId="S::219609@muni.cz::b111c496-09cc-4517-b077-542ac75bc2d6" providerId="AD" clId="Web-{AFEE8421-DB53-4A20-81A6-A52AB9959811}" dt="2018-03-22T12:18:47.417" v="654"/>
        <pc:sldMkLst>
          <pc:docMk/>
          <pc:sldMk cId="448049094" sldId="263"/>
        </pc:sldMkLst>
        <pc:spChg chg="del">
          <ac:chgData name="Kateřina Fridrichová" userId="S::219609@muni.cz::b111c496-09cc-4517-b077-542ac75bc2d6" providerId="AD" clId="Web-{AFEE8421-DB53-4A20-81A6-A52AB9959811}" dt="2018-03-22T11:21:42.036" v="75"/>
          <ac:spMkLst>
            <pc:docMk/>
            <pc:sldMk cId="448049094" sldId="263"/>
            <ac:spMk id="2" creationId="{00000000-0000-0000-0000-000000000000}"/>
          </ac:spMkLst>
        </pc:spChg>
        <pc:spChg chg="mod ord">
          <ac:chgData name="Kateřina Fridrichová" userId="S::219609@muni.cz::b111c496-09cc-4517-b077-542ac75bc2d6" providerId="AD" clId="Web-{AFEE8421-DB53-4A20-81A6-A52AB9959811}" dt="2018-03-22T12:18:47.417" v="654"/>
          <ac:spMkLst>
            <pc:docMk/>
            <pc:sldMk cId="448049094" sldId="263"/>
            <ac:spMk id="3" creationId="{00000000-0000-0000-0000-000000000000}"/>
          </ac:spMkLst>
        </pc:spChg>
        <pc:spChg chg="add del mod ord">
          <ac:chgData name="Kateřina Fridrichová" userId="S::219609@muni.cz::b111c496-09cc-4517-b077-542ac75bc2d6" providerId="AD" clId="Web-{AFEE8421-DB53-4A20-81A6-A52AB9959811}" dt="2018-03-22T11:28:09.507" v="114"/>
          <ac:spMkLst>
            <pc:docMk/>
            <pc:sldMk cId="448049094" sldId="263"/>
            <ac:spMk id="7" creationId="{DD129FF0-DB99-4EB9-BA54-2335876F8FF8}"/>
          </ac:spMkLst>
        </pc:spChg>
        <pc:spChg chg="add del mod ord">
          <ac:chgData name="Kateřina Fridrichová" userId="S::219609@muni.cz::b111c496-09cc-4517-b077-542ac75bc2d6" providerId="AD" clId="Web-{AFEE8421-DB53-4A20-81A6-A52AB9959811}" dt="2018-03-22T11:27:16.866" v="102"/>
          <ac:spMkLst>
            <pc:docMk/>
            <pc:sldMk cId="448049094" sldId="263"/>
            <ac:spMk id="9" creationId="{2065E2A9-B9CE-4F2E-8DD5-9E5F0CB499E6}"/>
          </ac:spMkLst>
        </pc:spChg>
        <pc:spChg chg="add del">
          <ac:chgData name="Kateřina Fridrichová" userId="S::219609@muni.cz::b111c496-09cc-4517-b077-542ac75bc2d6" providerId="AD" clId="Web-{AFEE8421-DB53-4A20-81A6-A52AB9959811}" dt="2018-03-22T11:27:48.491" v="106"/>
          <ac:spMkLst>
            <pc:docMk/>
            <pc:sldMk cId="448049094" sldId="263"/>
            <ac:spMk id="12" creationId="{2793B903-AB42-42A0-AE97-93D366679CA2}"/>
          </ac:spMkLst>
        </pc:spChg>
        <pc:spChg chg="add del">
          <ac:chgData name="Kateřina Fridrichová" userId="S::219609@muni.cz::b111c496-09cc-4517-b077-542ac75bc2d6" providerId="AD" clId="Web-{AFEE8421-DB53-4A20-81A6-A52AB9959811}" dt="2018-03-22T11:27:48.491" v="106"/>
          <ac:spMkLst>
            <pc:docMk/>
            <pc:sldMk cId="448049094" sldId="263"/>
            <ac:spMk id="13" creationId="{BEC9E7FA-3295-45ED-8253-D23F9E44E1DA}"/>
          </ac:spMkLst>
        </pc:spChg>
        <pc:spChg chg="add">
          <ac:chgData name="Kateřina Fridrichová" userId="S::219609@muni.cz::b111c496-09cc-4517-b077-542ac75bc2d6" providerId="AD" clId="Web-{AFEE8421-DB53-4A20-81A6-A52AB9959811}" dt="2018-03-22T11:27:48.663" v="107"/>
          <ac:spMkLst>
            <pc:docMk/>
            <pc:sldMk cId="448049094" sldId="263"/>
            <ac:spMk id="14" creationId="{2793B903-AB42-42A0-AE97-93D366679CA2}"/>
          </ac:spMkLst>
        </pc:spChg>
        <pc:spChg chg="add del">
          <ac:chgData name="Kateřina Fridrichová" userId="S::219609@muni.cz::b111c496-09cc-4517-b077-542ac75bc2d6" providerId="AD" clId="Web-{AFEE8421-DB53-4A20-81A6-A52AB9959811}" dt="2018-03-22T11:27:26.132" v="104"/>
          <ac:spMkLst>
            <pc:docMk/>
            <pc:sldMk cId="448049094" sldId="263"/>
            <ac:spMk id="15" creationId="{2793B903-AB42-42A0-AE97-93D366679CA2}"/>
          </ac:spMkLst>
        </pc:spChg>
        <pc:spChg chg="add">
          <ac:chgData name="Kateřina Fridrichová" userId="S::219609@muni.cz::b111c496-09cc-4517-b077-542ac75bc2d6" providerId="AD" clId="Web-{AFEE8421-DB53-4A20-81A6-A52AB9959811}" dt="2018-03-22T11:27:48.663" v="107"/>
          <ac:spMkLst>
            <pc:docMk/>
            <pc:sldMk cId="448049094" sldId="263"/>
            <ac:spMk id="16" creationId="{A67E2D8A-19BE-48A0-889C-CCAC02348C99}"/>
          </ac:spMkLst>
        </pc:spChg>
        <pc:spChg chg="add del">
          <ac:chgData name="Kateřina Fridrichová" userId="S::219609@muni.cz::b111c496-09cc-4517-b077-542ac75bc2d6" providerId="AD" clId="Web-{AFEE8421-DB53-4A20-81A6-A52AB9959811}" dt="2018-03-22T11:27:26.132" v="104"/>
          <ac:spMkLst>
            <pc:docMk/>
            <pc:sldMk cId="448049094" sldId="263"/>
            <ac:spMk id="17" creationId="{1D868099-6145-4BC0-A5EA-74BEF1776BA9}"/>
          </ac:spMkLst>
        </pc:spChg>
        <pc:spChg chg="add del">
          <ac:chgData name="Kateřina Fridrichová" userId="S::219609@muni.cz::b111c496-09cc-4517-b077-542ac75bc2d6" providerId="AD" clId="Web-{AFEE8421-DB53-4A20-81A6-A52AB9959811}" dt="2018-03-22T11:27:26.132" v="104"/>
          <ac:spMkLst>
            <pc:docMk/>
            <pc:sldMk cId="448049094" sldId="263"/>
            <ac:spMk id="19" creationId="{CC1026F7-DECB-49B4-A565-518BBA445471}"/>
          </ac:spMkLst>
        </pc:spChg>
        <pc:picChg chg="add del mod">
          <ac:chgData name="Kateřina Fridrichová" userId="S::219609@muni.cz::b111c496-09cc-4517-b077-542ac75bc2d6" providerId="AD" clId="Web-{AFEE8421-DB53-4A20-81A6-A52AB9959811}" dt="2018-03-22T11:27:09.210" v="101"/>
          <ac:picMkLst>
            <pc:docMk/>
            <pc:sldMk cId="448049094" sldId="263"/>
            <ac:picMk id="4" creationId="{866330CC-ADAB-40E6-8739-758047C6436F}"/>
          </ac:picMkLst>
        </pc:picChg>
        <pc:picChg chg="add mod ord modCrop">
          <ac:chgData name="Kateřina Fridrichová" userId="S::219609@muni.cz::b111c496-09cc-4517-b077-542ac75bc2d6" providerId="AD" clId="Web-{AFEE8421-DB53-4A20-81A6-A52AB9959811}" dt="2018-03-22T11:28:30.351" v="117"/>
          <ac:picMkLst>
            <pc:docMk/>
            <pc:sldMk cId="448049094" sldId="263"/>
            <ac:picMk id="10" creationId="{48EEB195-963A-446B-8F94-422A776EDFCE}"/>
          </ac:picMkLst>
        </pc:picChg>
      </pc:sldChg>
    </pc:docChg>
  </pc:docChgLst>
  <pc:docChgLst>
    <pc:chgData name="Kateřina Fridrichová" userId="b111c496-09cc-4517-b077-542ac75bc2d6" providerId="ADAL" clId="{FB3A2944-06E2-7F44-834D-767806C93917}"/>
    <pc:docChg chg="custSel modSld">
      <pc:chgData name="Kateřina Fridrichová" userId="b111c496-09cc-4517-b077-542ac75bc2d6" providerId="ADAL" clId="{FB3A2944-06E2-7F44-834D-767806C93917}" dt="2021-03-31T18:25:59.068" v="15" actId="313"/>
      <pc:docMkLst>
        <pc:docMk/>
      </pc:docMkLst>
      <pc:sldChg chg="modSp mod">
        <pc:chgData name="Kateřina Fridrichová" userId="b111c496-09cc-4517-b077-542ac75bc2d6" providerId="ADAL" clId="{FB3A2944-06E2-7F44-834D-767806C93917}" dt="2021-03-31T18:25:59.068" v="15" actId="313"/>
        <pc:sldMkLst>
          <pc:docMk/>
          <pc:sldMk cId="448049094" sldId="263"/>
        </pc:sldMkLst>
        <pc:spChg chg="mod">
          <ac:chgData name="Kateřina Fridrichová" userId="b111c496-09cc-4517-b077-542ac75bc2d6" providerId="ADAL" clId="{FB3A2944-06E2-7F44-834D-767806C93917}" dt="2021-03-31T18:25:59.068" v="15" actId="313"/>
          <ac:spMkLst>
            <pc:docMk/>
            <pc:sldMk cId="448049094" sldId="263"/>
            <ac:spMk id="3" creationId="{00000000-0000-0000-0000-000000000000}"/>
          </ac:spMkLst>
        </pc:spChg>
      </pc:sldChg>
    </pc:docChg>
  </pc:docChgLst>
  <pc:docChgLst>
    <pc:chgData name="Kateřina Fridrichová" userId="b111c496-09cc-4517-b077-542ac75bc2d6" providerId="ADAL" clId="{11AEAB64-521B-44EF-8689-820164134CA9}"/>
    <pc:docChg chg="custSel modSld">
      <pc:chgData name="Kateřina Fridrichová" userId="b111c496-09cc-4517-b077-542ac75bc2d6" providerId="ADAL" clId="{11AEAB64-521B-44EF-8689-820164134CA9}" dt="2018-03-21T20:33:35.196" v="26" actId="20577"/>
      <pc:docMkLst>
        <pc:docMk/>
      </pc:docMkLst>
      <pc:sldChg chg="modSp">
        <pc:chgData name="Kateřina Fridrichová" userId="b111c496-09cc-4517-b077-542ac75bc2d6" providerId="ADAL" clId="{11AEAB64-521B-44EF-8689-820164134CA9}" dt="2018-03-21T20:33:35.196" v="26" actId="20577"/>
        <pc:sldMkLst>
          <pc:docMk/>
          <pc:sldMk cId="2669645947" sldId="257"/>
        </pc:sldMkLst>
        <pc:spChg chg="mod">
          <ac:chgData name="Kateřina Fridrichová" userId="b111c496-09cc-4517-b077-542ac75bc2d6" providerId="ADAL" clId="{11AEAB64-521B-44EF-8689-820164134CA9}" dt="2018-03-21T20:33:35.196" v="26" actId="20577"/>
          <ac:spMkLst>
            <pc:docMk/>
            <pc:sldMk cId="2669645947" sldId="257"/>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cs-CZ"/>
              <a:t>Kliknutím lze upravit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561855BF-70AB-4BA3-9A51-D1E6E40CB27C}" type="datetimeFigureOut">
              <a:rPr lang="cs-CZ" smtClean="0"/>
              <a:t>31.03.2021</a:t>
            </a:fld>
            <a:endParaRPr lang="cs-CZ"/>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cs-CZ"/>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C3B134DD-6E92-4290-AE87-C68C31CF41E9}" type="slidenum">
              <a:rPr lang="cs-CZ" smtClean="0"/>
              <a:t>‹#›</a:t>
            </a:fld>
            <a:endParaRPr lang="cs-CZ"/>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38369366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61855BF-70AB-4BA3-9A51-D1E6E40CB27C}" type="datetimeFigureOut">
              <a:rPr lang="cs-CZ" smtClean="0"/>
              <a:t>31.03.2021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3B134DD-6E92-4290-AE87-C68C31CF41E9}" type="slidenum">
              <a:rPr lang="cs-CZ" smtClean="0"/>
              <a:t>‹#›</a:t>
            </a:fld>
            <a:endParaRPr lang="cs-CZ"/>
          </a:p>
        </p:txBody>
      </p:sp>
    </p:spTree>
    <p:extLst>
      <p:ext uri="{BB962C8B-B14F-4D97-AF65-F5344CB8AC3E}">
        <p14:creationId xmlns:p14="http://schemas.microsoft.com/office/powerpoint/2010/main" val="621611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61855BF-70AB-4BA3-9A51-D1E6E40CB27C}" type="datetimeFigureOut">
              <a:rPr lang="cs-CZ" smtClean="0"/>
              <a:t>31.03.2021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3B134DD-6E92-4290-AE87-C68C31CF41E9}" type="slidenum">
              <a:rPr lang="cs-CZ" smtClean="0"/>
              <a:t>‹#›</a:t>
            </a:fld>
            <a:endParaRPr lang="cs-CZ"/>
          </a:p>
        </p:txBody>
      </p:sp>
    </p:spTree>
    <p:extLst>
      <p:ext uri="{BB962C8B-B14F-4D97-AF65-F5344CB8AC3E}">
        <p14:creationId xmlns:p14="http://schemas.microsoft.com/office/powerpoint/2010/main" val="4015147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61855BF-70AB-4BA3-9A51-D1E6E40CB27C}" type="datetimeFigureOut">
              <a:rPr lang="cs-CZ" smtClean="0"/>
              <a:t>31.03.2021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3B134DD-6E92-4290-AE87-C68C31CF41E9}" type="slidenum">
              <a:rPr lang="cs-CZ" smtClean="0"/>
              <a:t>‹#›</a:t>
            </a:fld>
            <a:endParaRPr lang="cs-CZ"/>
          </a:p>
        </p:txBody>
      </p:sp>
    </p:spTree>
    <p:extLst>
      <p:ext uri="{BB962C8B-B14F-4D97-AF65-F5344CB8AC3E}">
        <p14:creationId xmlns:p14="http://schemas.microsoft.com/office/powerpoint/2010/main" val="669734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cs-CZ"/>
              <a:t>Kliknutím lze upravit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561855BF-70AB-4BA3-9A51-D1E6E40CB27C}" type="datetimeFigureOut">
              <a:rPr lang="cs-CZ" smtClean="0"/>
              <a:t>31.03.2021</a:t>
            </a:fld>
            <a:endParaRPr lang="cs-CZ"/>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cs-CZ"/>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C3B134DD-6E92-4290-AE87-C68C31CF41E9}" type="slidenum">
              <a:rPr lang="cs-CZ" smtClean="0"/>
              <a:t>‹#›</a:t>
            </a:fld>
            <a:endParaRPr lang="cs-CZ"/>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4849001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cs-CZ"/>
              <a:t>Kliknutím lze upravit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561855BF-70AB-4BA3-9A51-D1E6E40CB27C}" type="datetimeFigureOut">
              <a:rPr lang="cs-CZ" smtClean="0"/>
              <a:t>31.03.2021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C3B134DD-6E92-4290-AE87-C68C31CF41E9}" type="slidenum">
              <a:rPr lang="cs-CZ" smtClean="0"/>
              <a:t>‹#›</a:t>
            </a:fld>
            <a:endParaRPr lang="cs-CZ"/>
          </a:p>
        </p:txBody>
      </p:sp>
    </p:spTree>
    <p:extLst>
      <p:ext uri="{BB962C8B-B14F-4D97-AF65-F5344CB8AC3E}">
        <p14:creationId xmlns:p14="http://schemas.microsoft.com/office/powerpoint/2010/main" val="1455531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cs-CZ"/>
              <a:t>Kliknutím lze upravit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561855BF-70AB-4BA3-9A51-D1E6E40CB27C}" type="datetimeFigureOut">
              <a:rPr lang="cs-CZ" smtClean="0"/>
              <a:t>31.03.2021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C3B134DD-6E92-4290-AE87-C68C31CF41E9}" type="slidenum">
              <a:rPr lang="cs-CZ" smtClean="0"/>
              <a:t>‹#›</a:t>
            </a:fld>
            <a:endParaRPr lang="cs-CZ"/>
          </a:p>
        </p:txBody>
      </p:sp>
    </p:spTree>
    <p:extLst>
      <p:ext uri="{BB962C8B-B14F-4D97-AF65-F5344CB8AC3E}">
        <p14:creationId xmlns:p14="http://schemas.microsoft.com/office/powerpoint/2010/main" val="1700527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561855BF-70AB-4BA3-9A51-D1E6E40CB27C}" type="datetimeFigureOut">
              <a:rPr lang="cs-CZ" smtClean="0"/>
              <a:t>31.03.2021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C3B134DD-6E92-4290-AE87-C68C31CF41E9}" type="slidenum">
              <a:rPr lang="cs-CZ" smtClean="0"/>
              <a:t>‹#›</a:t>
            </a:fld>
            <a:endParaRPr lang="cs-CZ"/>
          </a:p>
        </p:txBody>
      </p:sp>
    </p:spTree>
    <p:extLst>
      <p:ext uri="{BB962C8B-B14F-4D97-AF65-F5344CB8AC3E}">
        <p14:creationId xmlns:p14="http://schemas.microsoft.com/office/powerpoint/2010/main" val="2275495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1855BF-70AB-4BA3-9A51-D1E6E40CB27C}" type="datetimeFigureOut">
              <a:rPr lang="cs-CZ" smtClean="0"/>
              <a:t>31.03.2021</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C3B134DD-6E92-4290-AE87-C68C31CF41E9}" type="slidenum">
              <a:rPr lang="cs-CZ" smtClean="0"/>
              <a:t>‹#›</a:t>
            </a:fld>
            <a:endParaRPr lang="cs-CZ"/>
          </a:p>
        </p:txBody>
      </p:sp>
    </p:spTree>
    <p:extLst>
      <p:ext uri="{BB962C8B-B14F-4D97-AF65-F5344CB8AC3E}">
        <p14:creationId xmlns:p14="http://schemas.microsoft.com/office/powerpoint/2010/main" val="1741275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cs-CZ"/>
              <a:t>Kliknutím lze upravit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61855BF-70AB-4BA3-9A51-D1E6E40CB27C}" type="datetimeFigureOut">
              <a:rPr lang="cs-CZ" smtClean="0"/>
              <a:t>31.03.2021</a:t>
            </a:fld>
            <a:endParaRPr lang="cs-CZ"/>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cs-CZ"/>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C3B134DD-6E92-4290-AE87-C68C31CF41E9}" type="slidenum">
              <a:rPr lang="cs-CZ" smtClean="0"/>
              <a:t>‹#›</a:t>
            </a:fld>
            <a:endParaRPr lang="cs-CZ"/>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16682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cs-CZ"/>
              <a:t>Kliknutím lze upravit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61855BF-70AB-4BA3-9A51-D1E6E40CB27C}" type="datetimeFigureOut">
              <a:rPr lang="cs-CZ" smtClean="0"/>
              <a:t>31.03.2021</a:t>
            </a:fld>
            <a:endParaRPr lang="cs-CZ"/>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cs-CZ"/>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C3B134DD-6E92-4290-AE87-C68C31CF41E9}" type="slidenum">
              <a:rPr lang="cs-CZ" smtClean="0"/>
              <a:t>‹#›</a:t>
            </a:fld>
            <a:endParaRPr lang="cs-CZ"/>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51360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561855BF-70AB-4BA3-9A51-D1E6E40CB27C}" type="datetimeFigureOut">
              <a:rPr lang="cs-CZ" smtClean="0"/>
              <a:t>31.03.2021</a:t>
            </a:fld>
            <a:endParaRPr lang="cs-CZ"/>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cs-CZ"/>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C3B134DD-6E92-4290-AE87-C68C31CF41E9}" type="slidenum">
              <a:rPr lang="cs-CZ" smtClean="0"/>
              <a:t>‹#›</a:t>
            </a:fld>
            <a:endParaRPr lang="cs-CZ"/>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1343630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sz="6000" dirty="0" err="1"/>
              <a:t>Campaign</a:t>
            </a:r>
            <a:r>
              <a:rPr lang="cs-CZ" sz="6000" dirty="0"/>
              <a:t> </a:t>
            </a:r>
            <a:r>
              <a:rPr lang="cs-CZ" sz="6000" dirty="0" err="1"/>
              <a:t>for</a:t>
            </a:r>
            <a:r>
              <a:rPr lang="cs-CZ" sz="6000" dirty="0"/>
              <a:t> </a:t>
            </a:r>
            <a:r>
              <a:rPr lang="cs-CZ" sz="6000" dirty="0" err="1"/>
              <a:t>abolition</a:t>
            </a:r>
            <a:r>
              <a:rPr lang="cs-CZ" sz="6000" dirty="0"/>
              <a:t> </a:t>
            </a:r>
            <a:r>
              <a:rPr lang="cs-CZ" sz="6000" dirty="0" err="1"/>
              <a:t>of</a:t>
            </a:r>
            <a:r>
              <a:rPr lang="cs-CZ" sz="6000" dirty="0"/>
              <a:t> </a:t>
            </a:r>
            <a:r>
              <a:rPr lang="cs-CZ" sz="6000" dirty="0" err="1"/>
              <a:t>slave</a:t>
            </a:r>
            <a:r>
              <a:rPr lang="cs-CZ" sz="6000" dirty="0"/>
              <a:t> </a:t>
            </a:r>
            <a:r>
              <a:rPr lang="cs-CZ" sz="6000" dirty="0" err="1"/>
              <a:t>trade</a:t>
            </a:r>
            <a:endParaRPr lang="cs-CZ" sz="6000" dirty="0"/>
          </a:p>
        </p:txBody>
      </p:sp>
      <p:sp>
        <p:nvSpPr>
          <p:cNvPr id="3" name="Podnadpis 2"/>
          <p:cNvSpPr>
            <a:spLocks noGrp="1"/>
          </p:cNvSpPr>
          <p:nvPr>
            <p:ph type="subTitle" idx="1"/>
          </p:nvPr>
        </p:nvSpPr>
        <p:spPr/>
        <p:txBody>
          <a:bodyPr vert="horz" lIns="91440" tIns="45720" rIns="91440" bIns="45720" rtlCol="0" anchor="t">
            <a:normAutofit/>
          </a:bodyPr>
          <a:lstStyle/>
          <a:p>
            <a:r>
              <a:rPr lang="cs-CZ" dirty="0"/>
              <a:t>Kateřina Fridrichová</a:t>
            </a:r>
          </a:p>
        </p:txBody>
      </p:sp>
    </p:spTree>
    <p:extLst>
      <p:ext uri="{BB962C8B-B14F-4D97-AF65-F5344CB8AC3E}">
        <p14:creationId xmlns:p14="http://schemas.microsoft.com/office/powerpoint/2010/main" val="1357423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Question</a:t>
            </a:r>
            <a:endParaRPr lang="cs-CZ" dirty="0"/>
          </a:p>
        </p:txBody>
      </p:sp>
      <p:sp>
        <p:nvSpPr>
          <p:cNvPr id="3" name="Zástupný symbol pro obsah 2"/>
          <p:cNvSpPr>
            <a:spLocks noGrp="1"/>
          </p:cNvSpPr>
          <p:nvPr>
            <p:ph idx="1"/>
          </p:nvPr>
        </p:nvSpPr>
        <p:spPr/>
        <p:txBody>
          <a:bodyPr/>
          <a:lstStyle/>
          <a:p>
            <a:pPr marL="0" indent="0">
              <a:buNone/>
            </a:pPr>
            <a:endParaRPr lang="cs-CZ" dirty="0"/>
          </a:p>
          <a:p>
            <a:pPr marL="0" indent="0">
              <a:buNone/>
            </a:pPr>
            <a:r>
              <a:rPr lang="cs-CZ" dirty="0" err="1"/>
              <a:t>What</a:t>
            </a:r>
            <a:r>
              <a:rPr lang="cs-CZ" dirty="0"/>
              <a:t> had to </a:t>
            </a:r>
            <a:r>
              <a:rPr lang="cs-CZ" dirty="0" err="1"/>
              <a:t>happen</a:t>
            </a:r>
            <a:r>
              <a:rPr lang="cs-CZ" dirty="0"/>
              <a:t> in </a:t>
            </a:r>
            <a:r>
              <a:rPr lang="cs-CZ" dirty="0" err="1"/>
              <a:t>order</a:t>
            </a:r>
            <a:r>
              <a:rPr lang="cs-CZ" dirty="0"/>
              <a:t> </a:t>
            </a:r>
            <a:r>
              <a:rPr lang="cs-CZ" dirty="0" err="1"/>
              <a:t>for</a:t>
            </a:r>
            <a:r>
              <a:rPr lang="cs-CZ" dirty="0"/>
              <a:t> Great </a:t>
            </a:r>
            <a:r>
              <a:rPr lang="cs-CZ" dirty="0" err="1"/>
              <a:t>Britain</a:t>
            </a:r>
            <a:r>
              <a:rPr lang="cs-CZ" dirty="0"/>
              <a:t> to start </a:t>
            </a:r>
            <a:r>
              <a:rPr lang="cs-CZ" dirty="0" err="1"/>
              <a:t>enforcing</a:t>
            </a:r>
            <a:r>
              <a:rPr lang="cs-CZ" dirty="0"/>
              <a:t> </a:t>
            </a:r>
            <a:r>
              <a:rPr lang="cs-CZ" dirty="0" err="1"/>
              <a:t>abolition</a:t>
            </a:r>
            <a:r>
              <a:rPr lang="cs-CZ" dirty="0"/>
              <a:t> </a:t>
            </a:r>
            <a:r>
              <a:rPr lang="cs-CZ" dirty="0" err="1"/>
              <a:t>of</a:t>
            </a:r>
            <a:r>
              <a:rPr lang="cs-CZ" dirty="0"/>
              <a:t> </a:t>
            </a:r>
            <a:r>
              <a:rPr lang="cs-CZ" dirty="0" err="1"/>
              <a:t>the</a:t>
            </a:r>
            <a:r>
              <a:rPr lang="cs-CZ" dirty="0"/>
              <a:t> </a:t>
            </a:r>
            <a:r>
              <a:rPr lang="cs-CZ" dirty="0" err="1"/>
              <a:t>slave</a:t>
            </a:r>
            <a:r>
              <a:rPr lang="cs-CZ" dirty="0"/>
              <a:t> </a:t>
            </a:r>
            <a:r>
              <a:rPr lang="cs-CZ" dirty="0" err="1"/>
              <a:t>trade</a:t>
            </a:r>
            <a:r>
              <a:rPr lang="cs-CZ" dirty="0"/>
              <a:t> on </a:t>
            </a:r>
            <a:r>
              <a:rPr lang="cs-CZ" dirty="0" err="1"/>
              <a:t>the</a:t>
            </a:r>
            <a:r>
              <a:rPr lang="cs-CZ" dirty="0"/>
              <a:t> </a:t>
            </a:r>
            <a:r>
              <a:rPr lang="cs-CZ" dirty="0" err="1"/>
              <a:t>international</a:t>
            </a:r>
            <a:r>
              <a:rPr lang="cs-CZ" dirty="0"/>
              <a:t> </a:t>
            </a:r>
            <a:r>
              <a:rPr lang="cs-CZ" dirty="0" err="1"/>
              <a:t>scene</a:t>
            </a:r>
            <a:r>
              <a:rPr lang="cs-CZ" dirty="0"/>
              <a:t>?</a:t>
            </a:r>
          </a:p>
          <a:p>
            <a:r>
              <a:rPr lang="cs-CZ" dirty="0"/>
              <a:t>In </a:t>
            </a:r>
            <a:r>
              <a:rPr lang="cs-CZ" dirty="0" err="1"/>
              <a:t>the</a:t>
            </a:r>
            <a:r>
              <a:rPr lang="cs-CZ" dirty="0"/>
              <a:t> society</a:t>
            </a:r>
          </a:p>
          <a:p>
            <a:r>
              <a:rPr lang="cs-CZ" dirty="0"/>
              <a:t>In </a:t>
            </a:r>
            <a:r>
              <a:rPr lang="cs-CZ" dirty="0" err="1"/>
              <a:t>the</a:t>
            </a:r>
            <a:r>
              <a:rPr lang="cs-CZ" dirty="0"/>
              <a:t> </a:t>
            </a:r>
            <a:r>
              <a:rPr lang="cs-CZ" dirty="0" err="1"/>
              <a:t>political</a:t>
            </a:r>
            <a:r>
              <a:rPr lang="cs-CZ" dirty="0"/>
              <a:t> </a:t>
            </a:r>
            <a:r>
              <a:rPr lang="cs-CZ" dirty="0" err="1"/>
              <a:t>spehre</a:t>
            </a:r>
            <a:endParaRPr lang="cs-CZ" dirty="0"/>
          </a:p>
          <a:p>
            <a:r>
              <a:rPr lang="cs-CZ" dirty="0"/>
              <a:t>On </a:t>
            </a:r>
            <a:r>
              <a:rPr lang="cs-CZ" dirty="0" err="1"/>
              <a:t>the</a:t>
            </a:r>
            <a:r>
              <a:rPr lang="cs-CZ" dirty="0"/>
              <a:t> </a:t>
            </a:r>
            <a:r>
              <a:rPr lang="cs-CZ" dirty="0" err="1"/>
              <a:t>international</a:t>
            </a:r>
            <a:r>
              <a:rPr lang="cs-CZ" dirty="0"/>
              <a:t> </a:t>
            </a:r>
            <a:r>
              <a:rPr lang="cs-CZ" dirty="0" err="1"/>
              <a:t>scene</a:t>
            </a:r>
            <a:r>
              <a:rPr lang="cs-CZ" dirty="0"/>
              <a:t>?</a:t>
            </a:r>
          </a:p>
        </p:txBody>
      </p:sp>
    </p:spTree>
    <p:extLst>
      <p:ext uri="{BB962C8B-B14F-4D97-AF65-F5344CB8AC3E}">
        <p14:creationId xmlns:p14="http://schemas.microsoft.com/office/powerpoint/2010/main" val="2532609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Actors</a:t>
            </a:r>
            <a:endParaRPr lang="cs-CZ" dirty="0"/>
          </a:p>
        </p:txBody>
      </p:sp>
      <p:sp>
        <p:nvSpPr>
          <p:cNvPr id="3" name="Zástupný symbol pro obsah 2"/>
          <p:cNvSpPr>
            <a:spLocks noGrp="1"/>
          </p:cNvSpPr>
          <p:nvPr>
            <p:ph idx="1"/>
          </p:nvPr>
        </p:nvSpPr>
        <p:spPr>
          <a:xfrm>
            <a:off x="1371600" y="2286000"/>
            <a:ext cx="9601200" cy="4081206"/>
          </a:xfrm>
        </p:spPr>
        <p:txBody>
          <a:bodyPr vert="horz" lIns="91440" tIns="45720" rIns="91440" bIns="45720" rtlCol="0" anchor="t">
            <a:normAutofit fontScale="92500" lnSpcReduction="20000"/>
          </a:bodyPr>
          <a:lstStyle/>
          <a:p>
            <a:pPr marL="0" indent="0">
              <a:buNone/>
            </a:pPr>
            <a:r>
              <a:rPr lang="cs-CZ" b="1" dirty="0" err="1"/>
              <a:t>Suffering</a:t>
            </a:r>
            <a:r>
              <a:rPr lang="cs-CZ" b="1" dirty="0"/>
              <a:t> </a:t>
            </a:r>
            <a:r>
              <a:rPr lang="cs-CZ" b="1" dirty="0" err="1"/>
              <a:t>population</a:t>
            </a:r>
            <a:r>
              <a:rPr lang="cs-CZ" b="1" dirty="0"/>
              <a:t>:</a:t>
            </a:r>
          </a:p>
          <a:p>
            <a:pPr marL="0" indent="0">
              <a:buNone/>
            </a:pPr>
            <a:r>
              <a:rPr lang="cs-CZ" dirty="0" err="1"/>
              <a:t>African</a:t>
            </a:r>
            <a:r>
              <a:rPr lang="cs-CZ" dirty="0"/>
              <a:t> </a:t>
            </a:r>
            <a:r>
              <a:rPr lang="cs-CZ" dirty="0" err="1"/>
              <a:t>slaves</a:t>
            </a:r>
            <a:r>
              <a:rPr lang="cs-CZ" dirty="0"/>
              <a:t> </a:t>
            </a:r>
            <a:r>
              <a:rPr lang="cs-CZ" dirty="0" err="1"/>
              <a:t>transported</a:t>
            </a:r>
            <a:r>
              <a:rPr lang="cs-CZ" dirty="0"/>
              <a:t> to </a:t>
            </a:r>
            <a:r>
              <a:rPr lang="cs-CZ" dirty="0" err="1"/>
              <a:t>colonies</a:t>
            </a:r>
            <a:r>
              <a:rPr lang="cs-CZ" dirty="0"/>
              <a:t>. </a:t>
            </a:r>
          </a:p>
          <a:p>
            <a:pPr marL="0" indent="0">
              <a:buNone/>
            </a:pPr>
            <a:r>
              <a:rPr lang="cs-CZ" dirty="0"/>
              <a:t>(</a:t>
            </a:r>
            <a:r>
              <a:rPr lang="cs-CZ" dirty="0" err="1"/>
              <a:t>White</a:t>
            </a:r>
            <a:r>
              <a:rPr lang="cs-CZ" dirty="0"/>
              <a:t> </a:t>
            </a:r>
            <a:r>
              <a:rPr lang="cs-CZ" dirty="0" err="1"/>
              <a:t>slaves</a:t>
            </a:r>
            <a:r>
              <a:rPr lang="cs-CZ" dirty="0"/>
              <a:t> in </a:t>
            </a:r>
            <a:r>
              <a:rPr lang="cs-CZ" dirty="0" err="1"/>
              <a:t>Mediterranean</a:t>
            </a:r>
            <a:r>
              <a:rPr lang="cs-CZ" dirty="0"/>
              <a:t>)</a:t>
            </a:r>
          </a:p>
          <a:p>
            <a:pPr marL="0" indent="0">
              <a:buNone/>
            </a:pPr>
            <a:endParaRPr lang="cs-CZ" b="1" dirty="0"/>
          </a:p>
          <a:p>
            <a:pPr marL="0" indent="0">
              <a:buNone/>
            </a:pPr>
            <a:r>
              <a:rPr lang="cs-CZ" b="1" dirty="0" err="1"/>
              <a:t>Opressors</a:t>
            </a:r>
            <a:r>
              <a:rPr lang="cs-CZ" b="1" dirty="0"/>
              <a:t>:</a:t>
            </a:r>
            <a:endParaRPr lang="cs-CZ" dirty="0">
              <a:solidFill>
                <a:schemeClr val="tx1"/>
              </a:solidFill>
            </a:endParaRPr>
          </a:p>
          <a:p>
            <a:pPr marL="0" indent="0">
              <a:buNone/>
            </a:pPr>
            <a:r>
              <a:rPr lang="cs-CZ" dirty="0" err="1"/>
              <a:t>Interconnected</a:t>
            </a:r>
            <a:r>
              <a:rPr lang="cs-CZ" dirty="0"/>
              <a:t> </a:t>
            </a:r>
            <a:r>
              <a:rPr lang="cs-CZ" dirty="0" err="1"/>
              <a:t>economic</a:t>
            </a:r>
            <a:r>
              <a:rPr lang="cs-CZ" dirty="0"/>
              <a:t> </a:t>
            </a:r>
            <a:r>
              <a:rPr lang="cs-CZ" dirty="0" err="1"/>
              <a:t>system</a:t>
            </a:r>
            <a:r>
              <a:rPr lang="cs-CZ" dirty="0"/>
              <a:t>: </a:t>
            </a:r>
            <a:r>
              <a:rPr lang="cs-CZ" dirty="0" err="1"/>
              <a:t>African</a:t>
            </a:r>
            <a:r>
              <a:rPr lang="cs-CZ" dirty="0"/>
              <a:t> </a:t>
            </a:r>
            <a:r>
              <a:rPr lang="cs-CZ" dirty="0" err="1"/>
              <a:t>chieftians</a:t>
            </a:r>
            <a:r>
              <a:rPr lang="cs-CZ" dirty="0"/>
              <a:t> – </a:t>
            </a:r>
            <a:r>
              <a:rPr lang="cs-CZ" dirty="0" err="1"/>
              <a:t>slavers</a:t>
            </a:r>
            <a:r>
              <a:rPr lang="cs-CZ" dirty="0"/>
              <a:t> – </a:t>
            </a:r>
            <a:r>
              <a:rPr lang="cs-CZ" dirty="0" err="1"/>
              <a:t>slave</a:t>
            </a:r>
            <a:r>
              <a:rPr lang="cs-CZ" dirty="0"/>
              <a:t> </a:t>
            </a:r>
            <a:r>
              <a:rPr lang="cs-CZ" dirty="0" err="1"/>
              <a:t>owners</a:t>
            </a:r>
            <a:r>
              <a:rPr lang="cs-CZ" dirty="0"/>
              <a:t> </a:t>
            </a:r>
            <a:r>
              <a:rPr lang="cs-CZ" dirty="0" err="1"/>
              <a:t>supported</a:t>
            </a:r>
            <a:r>
              <a:rPr lang="cs-CZ" dirty="0"/>
              <a:t> by </a:t>
            </a:r>
            <a:r>
              <a:rPr lang="cs-CZ" dirty="0" err="1"/>
              <a:t>the</a:t>
            </a:r>
            <a:r>
              <a:rPr lang="cs-CZ" dirty="0"/>
              <a:t> </a:t>
            </a:r>
            <a:r>
              <a:rPr lang="cs-CZ" dirty="0" err="1"/>
              <a:t>countries</a:t>
            </a:r>
            <a:r>
              <a:rPr lang="cs-CZ" dirty="0"/>
              <a:t> (</a:t>
            </a:r>
            <a:r>
              <a:rPr lang="cs-CZ" dirty="0" err="1"/>
              <a:t>taxes</a:t>
            </a:r>
            <a:r>
              <a:rPr lang="cs-CZ" dirty="0"/>
              <a:t>, </a:t>
            </a:r>
            <a:r>
              <a:rPr lang="cs-CZ" dirty="0" err="1"/>
              <a:t>etc</a:t>
            </a:r>
            <a:r>
              <a:rPr lang="cs-CZ" dirty="0"/>
              <a:t>.)</a:t>
            </a:r>
          </a:p>
          <a:p>
            <a:pPr marL="0" indent="0">
              <a:buNone/>
            </a:pPr>
            <a:endParaRPr lang="cs-CZ" dirty="0"/>
          </a:p>
          <a:p>
            <a:pPr marL="0" indent="0">
              <a:buNone/>
            </a:pPr>
            <a:r>
              <a:rPr lang="cs-CZ" b="1" dirty="0" err="1"/>
              <a:t>Powerful</a:t>
            </a:r>
            <a:r>
              <a:rPr lang="cs-CZ" b="1" dirty="0"/>
              <a:t> </a:t>
            </a:r>
            <a:r>
              <a:rPr lang="cs-CZ" b="1" dirty="0" err="1"/>
              <a:t>economic</a:t>
            </a:r>
            <a:r>
              <a:rPr lang="cs-CZ" b="1" dirty="0"/>
              <a:t> lobby 	</a:t>
            </a:r>
            <a:endParaRPr lang="cs-CZ" b="1" dirty="0">
              <a:solidFill>
                <a:schemeClr val="tx1"/>
              </a:solidFill>
            </a:endParaRPr>
          </a:p>
          <a:p>
            <a:pPr lvl="2" indent="-383540"/>
            <a:r>
              <a:rPr lang="cs-CZ" dirty="0" err="1"/>
              <a:t>Originally</a:t>
            </a:r>
            <a:r>
              <a:rPr lang="cs-CZ" dirty="0"/>
              <a:t> </a:t>
            </a:r>
            <a:r>
              <a:rPr lang="cs-CZ" dirty="0" err="1"/>
              <a:t>also</a:t>
            </a:r>
            <a:r>
              <a:rPr lang="cs-CZ" dirty="0"/>
              <a:t> </a:t>
            </a:r>
            <a:r>
              <a:rPr lang="cs-CZ" dirty="0" err="1"/>
              <a:t>strong</a:t>
            </a:r>
            <a:r>
              <a:rPr lang="cs-CZ" dirty="0"/>
              <a:t> in </a:t>
            </a:r>
            <a:r>
              <a:rPr lang="cs-CZ" dirty="0" err="1"/>
              <a:t>political</a:t>
            </a:r>
            <a:r>
              <a:rPr lang="cs-CZ" dirty="0"/>
              <a:t> </a:t>
            </a:r>
            <a:r>
              <a:rPr lang="cs-CZ" dirty="0" err="1"/>
              <a:t>representation</a:t>
            </a:r>
            <a:r>
              <a:rPr lang="cs-CZ" dirty="0"/>
              <a:t> in </a:t>
            </a:r>
            <a:r>
              <a:rPr lang="cs-CZ" dirty="0" err="1"/>
              <a:t>British</a:t>
            </a:r>
            <a:r>
              <a:rPr lang="cs-CZ" dirty="0"/>
              <a:t> </a:t>
            </a:r>
            <a:r>
              <a:rPr lang="cs-CZ" dirty="0" err="1"/>
              <a:t>parliament</a:t>
            </a:r>
            <a:r>
              <a:rPr lang="cs-CZ" dirty="0"/>
              <a:t> (</a:t>
            </a:r>
            <a:r>
              <a:rPr lang="cs-CZ" dirty="0" err="1"/>
              <a:t>plantation</a:t>
            </a:r>
            <a:r>
              <a:rPr lang="cs-CZ" dirty="0"/>
              <a:t> </a:t>
            </a:r>
            <a:r>
              <a:rPr lang="cs-CZ" dirty="0" err="1"/>
              <a:t>owners</a:t>
            </a:r>
            <a:r>
              <a:rPr lang="cs-CZ" dirty="0"/>
              <a:t>, </a:t>
            </a:r>
            <a:r>
              <a:rPr lang="cs-CZ" dirty="0" err="1"/>
              <a:t>traders</a:t>
            </a:r>
            <a:r>
              <a:rPr lang="cs-CZ" dirty="0"/>
              <a:t>) - </a:t>
            </a:r>
            <a:r>
              <a:rPr lang="en-US" dirty="0"/>
              <a:t> London Society of West India Planters and Merchants</a:t>
            </a:r>
            <a:endParaRPr lang="cs-CZ" dirty="0"/>
          </a:p>
          <a:p>
            <a:pPr lvl="2" indent="-383540"/>
            <a:r>
              <a:rPr lang="cs-CZ" dirty="0"/>
              <a:t>Portugal – </a:t>
            </a:r>
            <a:r>
              <a:rPr lang="cs-CZ" dirty="0" err="1"/>
              <a:t>the</a:t>
            </a:r>
            <a:r>
              <a:rPr lang="cs-CZ" dirty="0"/>
              <a:t> </a:t>
            </a:r>
            <a:r>
              <a:rPr lang="cs-CZ" dirty="0" err="1"/>
              <a:t>entire</a:t>
            </a:r>
            <a:r>
              <a:rPr lang="cs-CZ" dirty="0"/>
              <a:t> </a:t>
            </a:r>
            <a:r>
              <a:rPr lang="cs-CZ" dirty="0" err="1"/>
              <a:t>African</a:t>
            </a:r>
            <a:r>
              <a:rPr lang="cs-CZ" dirty="0"/>
              <a:t> </a:t>
            </a:r>
            <a:r>
              <a:rPr lang="cs-CZ" dirty="0" err="1"/>
              <a:t>economy</a:t>
            </a:r>
            <a:r>
              <a:rPr lang="cs-CZ" dirty="0"/>
              <a:t> </a:t>
            </a:r>
            <a:r>
              <a:rPr lang="cs-CZ" dirty="0" err="1"/>
              <a:t>based</a:t>
            </a:r>
            <a:r>
              <a:rPr lang="cs-CZ" dirty="0"/>
              <a:t> on </a:t>
            </a:r>
            <a:r>
              <a:rPr lang="cs-CZ" dirty="0" err="1"/>
              <a:t>slave</a:t>
            </a:r>
            <a:r>
              <a:rPr lang="cs-CZ" dirty="0"/>
              <a:t> </a:t>
            </a:r>
            <a:r>
              <a:rPr lang="cs-CZ" dirty="0" err="1"/>
              <a:t>trade</a:t>
            </a:r>
            <a:r>
              <a:rPr lang="cs-CZ" dirty="0"/>
              <a:t> – no </a:t>
            </a:r>
            <a:r>
              <a:rPr lang="cs-CZ" dirty="0" err="1"/>
              <a:t>motivation</a:t>
            </a:r>
            <a:r>
              <a:rPr lang="cs-CZ" dirty="0"/>
              <a:t> </a:t>
            </a:r>
            <a:r>
              <a:rPr lang="cs-CZ" dirty="0" err="1"/>
              <a:t>for</a:t>
            </a:r>
            <a:r>
              <a:rPr lang="cs-CZ" dirty="0"/>
              <a:t> </a:t>
            </a:r>
            <a:r>
              <a:rPr lang="cs-CZ" dirty="0" err="1"/>
              <a:t>abolishing</a:t>
            </a:r>
            <a:r>
              <a:rPr lang="cs-CZ" dirty="0"/>
              <a:t> </a:t>
            </a:r>
            <a:r>
              <a:rPr lang="cs-CZ" dirty="0" err="1"/>
              <a:t>it</a:t>
            </a:r>
            <a:endParaRPr lang="cs-CZ" dirty="0"/>
          </a:p>
          <a:p>
            <a:pPr lvl="2" indent="-383540"/>
            <a:endParaRPr lang="cs-CZ" dirty="0"/>
          </a:p>
        </p:txBody>
      </p:sp>
    </p:spTree>
    <p:extLst>
      <p:ext uri="{BB962C8B-B14F-4D97-AF65-F5344CB8AC3E}">
        <p14:creationId xmlns:p14="http://schemas.microsoft.com/office/powerpoint/2010/main" val="2669645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4" name="Rectangle 14" title="Side bar">
            <a:extLst>
              <a:ext uri="{FF2B5EF4-FFF2-40B4-BE49-F238E27FC236}">
                <a16:creationId xmlns:a16="http://schemas.microsoft.com/office/drawing/2014/main" id="{2793B903-AB42-42A0-AE97-93D366679CA2}"/>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6" title="Side bar">
            <a:extLst>
              <a:ext uri="{FF2B5EF4-FFF2-40B4-BE49-F238E27FC236}">
                <a16:creationId xmlns:a16="http://schemas.microsoft.com/office/drawing/2014/main" id="{A67E2D8A-19BE-48A0-889C-CCAC02348C9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Obrázek 10" descr="Obsah obrázku text, mapa&#10;&#10;Popis vygenerovaný s velmi vysokou mírou spolehlivosti">
            <a:extLst>
              <a:ext uri="{FF2B5EF4-FFF2-40B4-BE49-F238E27FC236}">
                <a16:creationId xmlns:a16="http://schemas.microsoft.com/office/drawing/2014/main" id="{48EEB195-963A-446B-8F94-422A776EDFCE}"/>
              </a:ext>
            </a:extLst>
          </p:cNvPr>
          <p:cNvPicPr>
            <a:picLocks noGrp="1" noChangeAspect="1"/>
          </p:cNvPicPr>
          <p:nvPr>
            <p:ph type="pic" idx="1"/>
          </p:nvPr>
        </p:nvPicPr>
        <p:blipFill rotWithShape="1">
          <a:blip r:embed="rId2"/>
          <a:srcRect l="11946" r="11946"/>
          <a:stretch/>
        </p:blipFill>
        <p:spPr>
          <a:xfrm>
            <a:off x="900659" y="656205"/>
            <a:ext cx="5407191" cy="5228450"/>
          </a:xfrm>
          <a:prstGeom prst="rect">
            <a:avLst/>
          </a:prstGeom>
        </p:spPr>
      </p:pic>
      <p:sp>
        <p:nvSpPr>
          <p:cNvPr id="3" name="Zástupný symbol pro obsah 2"/>
          <p:cNvSpPr>
            <a:spLocks noGrp="1"/>
          </p:cNvSpPr>
          <p:nvPr>
            <p:ph type="body" sz="half" idx="2"/>
          </p:nvPr>
        </p:nvSpPr>
        <p:spPr>
          <a:xfrm>
            <a:off x="6389914" y="656205"/>
            <a:ext cx="5127172" cy="5345666"/>
          </a:xfrm>
        </p:spPr>
        <p:txBody>
          <a:bodyPr vert="horz" lIns="91440" tIns="45720" rIns="91440" bIns="45720" rtlCol="0" anchor="t">
            <a:normAutofit/>
          </a:bodyPr>
          <a:lstStyle/>
          <a:p>
            <a:pPr marL="383540" indent="-383540">
              <a:lnSpc>
                <a:spcPct val="94000"/>
              </a:lnSpc>
              <a:spcAft>
                <a:spcPts val="200"/>
              </a:spcAft>
              <a:buFont typeface="Franklin Gothic Book" panose="020B0503020102020204" pitchFamily="34" charset="0"/>
              <a:buNone/>
            </a:pPr>
            <a:endParaRPr lang="en-US" i="1" dirty="0"/>
          </a:p>
          <a:p>
            <a:r>
              <a:rPr lang="en-US" i="1" dirty="0"/>
              <a:t>”for 366 years, European slavers loaded approximately 12.5 million Africans onto Atlantic slave ships. About 11 million survived the Middle Passage to landfall and life in </a:t>
            </a:r>
            <a:r>
              <a:rPr lang="en-US" i="1"/>
              <a:t>the Americas”</a:t>
            </a:r>
            <a:endParaRPr lang="en-US" dirty="0">
              <a:solidFill>
                <a:schemeClr val="tx1"/>
              </a:solidFill>
            </a:endParaRPr>
          </a:p>
          <a:p>
            <a:pPr marL="383540" indent="-383540">
              <a:lnSpc>
                <a:spcPct val="94000"/>
              </a:lnSpc>
              <a:spcAft>
                <a:spcPts val="200"/>
              </a:spcAft>
              <a:buFont typeface="Franklin Gothic Book" panose="020B0503020102020204" pitchFamily="34" charset="0"/>
              <a:buNone/>
            </a:pPr>
            <a:r>
              <a:rPr lang="en-US" i="1" dirty="0"/>
              <a:t>“[...] in 1781 [...] captain of a Liverpool slave ship threw more than 130 African slaves overboard and tried to claim insurance for them. The claim was disputed by the ship’s insurance company, and the ensuing court case brought what people already knew about the brutality of the slave trade into the open. In doing so, it turned the tide against the trade.”</a:t>
            </a:r>
            <a:endParaRPr lang="cs-CZ" i="1" dirty="0"/>
          </a:p>
          <a:p>
            <a:pPr marL="383540" indent="-383540">
              <a:lnSpc>
                <a:spcPct val="94000"/>
              </a:lnSpc>
              <a:spcAft>
                <a:spcPts val="200"/>
              </a:spcAft>
              <a:buFont typeface="Franklin Gothic Book" panose="020B0503020102020204" pitchFamily="34" charset="0"/>
              <a:buNone/>
            </a:pPr>
            <a:endParaRPr lang="cs-CZ" i="1" dirty="0">
              <a:solidFill>
                <a:schemeClr val="tx1"/>
              </a:solidFill>
            </a:endParaRPr>
          </a:p>
          <a:p>
            <a:pPr marL="383540" indent="-383540">
              <a:lnSpc>
                <a:spcPct val="94000"/>
              </a:lnSpc>
              <a:spcAft>
                <a:spcPts val="200"/>
              </a:spcAft>
            </a:pPr>
            <a:r>
              <a:rPr lang="en-US" dirty="0"/>
              <a:t>During the 1790s, 771,000 slaves were imported into the European colonies in the West Indies, the United States, and Brazil, just slightly below the all-time peak in the 1780s, and in 1805 sugar production reached a new high of 310,000</a:t>
            </a:r>
            <a:r>
              <a:rPr lang="cs-CZ" dirty="0"/>
              <a:t>t. </a:t>
            </a:r>
            <a:endParaRPr lang="en-US" dirty="0">
              <a:solidFill>
                <a:schemeClr val="tx1"/>
              </a:solidFill>
            </a:endParaRPr>
          </a:p>
          <a:p>
            <a:pPr marL="383540" indent="-383540">
              <a:lnSpc>
                <a:spcPct val="94000"/>
              </a:lnSpc>
              <a:spcAft>
                <a:spcPts val="200"/>
              </a:spcAft>
            </a:pPr>
            <a:endParaRPr lang="en-US" i="1" dirty="0"/>
          </a:p>
          <a:p>
            <a:pPr marL="383540" indent="-383540">
              <a:lnSpc>
                <a:spcPct val="94000"/>
              </a:lnSpc>
              <a:spcAft>
                <a:spcPts val="200"/>
              </a:spcAft>
            </a:pPr>
            <a:endParaRPr lang="en-US" i="1" dirty="0"/>
          </a:p>
        </p:txBody>
      </p:sp>
    </p:spTree>
    <p:extLst>
      <p:ext uri="{BB962C8B-B14F-4D97-AF65-F5344CB8AC3E}">
        <p14:creationId xmlns:p14="http://schemas.microsoft.com/office/powerpoint/2010/main" val="448049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Intervening power</a:t>
            </a:r>
          </a:p>
        </p:txBody>
      </p:sp>
      <p:sp>
        <p:nvSpPr>
          <p:cNvPr id="3" name="Zástupný symbol pro obsah 2"/>
          <p:cNvSpPr>
            <a:spLocks noGrp="1"/>
          </p:cNvSpPr>
          <p:nvPr>
            <p:ph idx="1"/>
          </p:nvPr>
        </p:nvSpPr>
        <p:spPr>
          <a:xfrm>
            <a:off x="1371600" y="2286000"/>
            <a:ext cx="9601200" cy="4227095"/>
          </a:xfrm>
        </p:spPr>
        <p:txBody>
          <a:bodyPr vert="horz" lIns="91440" tIns="45720" rIns="91440" bIns="45720" rtlCol="0" anchor="t">
            <a:normAutofit fontScale="70000" lnSpcReduction="20000"/>
          </a:bodyPr>
          <a:lstStyle/>
          <a:p>
            <a:pPr marL="0" indent="0">
              <a:buNone/>
            </a:pPr>
            <a:r>
              <a:rPr lang="en-GB" dirty="0"/>
              <a:t>Great Britain</a:t>
            </a:r>
          </a:p>
          <a:p>
            <a:pPr marL="0" indent="0">
              <a:buNone/>
            </a:pPr>
            <a:r>
              <a:rPr lang="en-GB" dirty="0"/>
              <a:t>1772 – ruling that chattel slavery is not supported anywhere in common law (</a:t>
            </a:r>
            <a:r>
              <a:rPr lang="en-GB" dirty="0" err="1"/>
              <a:t>Sommerset</a:t>
            </a:r>
            <a:r>
              <a:rPr lang="cs-CZ" dirty="0"/>
              <a:t>t</a:t>
            </a:r>
            <a:r>
              <a:rPr lang="en-GB" dirty="0"/>
              <a:t> case) lead to freeing of the rest slaves on British islands</a:t>
            </a:r>
            <a:r>
              <a:rPr lang="cs-CZ" dirty="0"/>
              <a:t>:</a:t>
            </a:r>
          </a:p>
          <a:p>
            <a:pPr marL="0" indent="0">
              <a:buNone/>
            </a:pPr>
            <a:r>
              <a:rPr lang="cs-CZ" dirty="0"/>
              <a:t>	</a:t>
            </a:r>
            <a:r>
              <a:rPr lang="en-US" dirty="0"/>
              <a:t>The state of slavery is of such a nature that it is incapable of being introduced on any reasons, moral or political, but only by positive law The state of slavery is of such a nature that it is incapable of being introduced on any reasons, moral or political, but only by positive law [statute], which preserves its force long after the reasons, occasions, and time itself from whence it was created, is erased from memory. It is so odious, that nothing can be suffered to support it, but positive law. Whatever inconveniences, therefore, may follow from the decision, I cannot say this case is allowed or approved by the law of England; and therefore the black must be discharged.], which preserves its force long after the reasons, occasions, and time itself from whence it was created, is erased from memory. It is so odious, that nothing can be suffered to support it, but positive law. Whatever inconveniences, therefore, may follow from the decision, I cannot say this case is allowed or approved by the law of England; and therefore the black must be discharged.</a:t>
            </a:r>
            <a:endParaRPr lang="en-GB" dirty="0"/>
          </a:p>
          <a:p>
            <a:pPr marL="0" indent="0">
              <a:buNone/>
            </a:pPr>
            <a:r>
              <a:rPr lang="cs-CZ" dirty="0"/>
              <a:t>1</a:t>
            </a:r>
            <a:r>
              <a:rPr lang="en-GB" dirty="0"/>
              <a:t>807 - The Slave Trade Act  made it illegal for British ships to carry enslaved peoples between Africa, the West Indies and America. In addition, ship owners were unable to purchase insurance on vessels carrying slave cargo.</a:t>
            </a:r>
            <a:endParaRPr lang="en-GB" dirty="0">
              <a:solidFill>
                <a:schemeClr val="tx1"/>
              </a:solidFill>
            </a:endParaRPr>
          </a:p>
          <a:p>
            <a:pPr marL="383540" indent="-383540"/>
            <a:r>
              <a:rPr lang="en-GB" dirty="0"/>
              <a:t>No international network of mutually shared values – homegrown movement to abolish slavery</a:t>
            </a:r>
          </a:p>
          <a:p>
            <a:pPr lvl="1" indent="-383540"/>
            <a:r>
              <a:rPr lang="en-GB" dirty="0"/>
              <a:t>Multiple means of wide society engagement – marches, leaflets, badges, petitions, pledges not to buy certain goods</a:t>
            </a:r>
          </a:p>
          <a:p>
            <a:pPr marL="0" indent="0">
              <a:buNone/>
            </a:pPr>
            <a:r>
              <a:rPr lang="cs-CZ" dirty="0"/>
              <a:t>1833 – </a:t>
            </a:r>
            <a:r>
              <a:rPr lang="cs-CZ" dirty="0" err="1"/>
              <a:t>the</a:t>
            </a:r>
            <a:r>
              <a:rPr lang="cs-CZ" dirty="0"/>
              <a:t> </a:t>
            </a:r>
            <a:r>
              <a:rPr lang="cs-CZ" dirty="0" err="1"/>
              <a:t>emancipation</a:t>
            </a:r>
            <a:r>
              <a:rPr lang="cs-CZ" dirty="0"/>
              <a:t> </a:t>
            </a:r>
            <a:r>
              <a:rPr lang="cs-CZ" dirty="0" err="1"/>
              <a:t>of</a:t>
            </a:r>
            <a:r>
              <a:rPr lang="cs-CZ" dirty="0"/>
              <a:t> </a:t>
            </a:r>
            <a:r>
              <a:rPr lang="cs-CZ" dirty="0" err="1"/>
              <a:t>all</a:t>
            </a:r>
            <a:r>
              <a:rPr lang="cs-CZ" dirty="0"/>
              <a:t> </a:t>
            </a:r>
            <a:r>
              <a:rPr lang="cs-CZ" dirty="0" err="1"/>
              <a:t>slaves</a:t>
            </a:r>
            <a:r>
              <a:rPr lang="cs-CZ" dirty="0"/>
              <a:t> in </a:t>
            </a:r>
            <a:r>
              <a:rPr lang="cs-CZ" dirty="0" err="1"/>
              <a:t>British</a:t>
            </a:r>
            <a:r>
              <a:rPr lang="cs-CZ" dirty="0"/>
              <a:t> </a:t>
            </a:r>
            <a:r>
              <a:rPr lang="cs-CZ" dirty="0" err="1"/>
              <a:t>colonies</a:t>
            </a:r>
          </a:p>
        </p:txBody>
      </p:sp>
    </p:spTree>
    <p:extLst>
      <p:ext uri="{BB962C8B-B14F-4D97-AF65-F5344CB8AC3E}">
        <p14:creationId xmlns:p14="http://schemas.microsoft.com/office/powerpoint/2010/main" val="1371699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International society</a:t>
            </a:r>
          </a:p>
        </p:txBody>
      </p:sp>
      <p:sp>
        <p:nvSpPr>
          <p:cNvPr id="3" name="Zástupný symbol pro obsah 2"/>
          <p:cNvSpPr>
            <a:spLocks noGrp="1"/>
          </p:cNvSpPr>
          <p:nvPr>
            <p:ph idx="1"/>
          </p:nvPr>
        </p:nvSpPr>
        <p:spPr/>
        <p:txBody>
          <a:bodyPr/>
          <a:lstStyle/>
          <a:p>
            <a:r>
              <a:rPr lang="cs-CZ" dirty="0"/>
              <a:t>No </a:t>
            </a:r>
            <a:r>
              <a:rPr lang="cs-CZ" dirty="0" err="1"/>
              <a:t>law</a:t>
            </a:r>
            <a:r>
              <a:rPr lang="cs-CZ" dirty="0"/>
              <a:t> </a:t>
            </a:r>
            <a:r>
              <a:rPr lang="cs-CZ" dirty="0" err="1"/>
              <a:t>or</a:t>
            </a:r>
            <a:r>
              <a:rPr lang="cs-CZ" dirty="0"/>
              <a:t> </a:t>
            </a:r>
            <a:r>
              <a:rPr lang="cs-CZ" dirty="0" err="1"/>
              <a:t>moral</a:t>
            </a:r>
            <a:r>
              <a:rPr lang="cs-CZ" dirty="0"/>
              <a:t> </a:t>
            </a:r>
            <a:r>
              <a:rPr lang="cs-CZ" dirty="0" err="1"/>
              <a:t>agreement</a:t>
            </a:r>
            <a:r>
              <a:rPr lang="cs-CZ" dirty="0"/>
              <a:t> </a:t>
            </a:r>
            <a:r>
              <a:rPr lang="cs-CZ" dirty="0" err="1"/>
              <a:t>that</a:t>
            </a:r>
            <a:r>
              <a:rPr lang="cs-CZ" dirty="0"/>
              <a:t> </a:t>
            </a:r>
            <a:r>
              <a:rPr lang="cs-CZ" dirty="0" err="1"/>
              <a:t>slavery</a:t>
            </a:r>
            <a:r>
              <a:rPr lang="cs-CZ" dirty="0"/>
              <a:t> </a:t>
            </a:r>
            <a:r>
              <a:rPr lang="cs-CZ" dirty="0" err="1"/>
              <a:t>is</a:t>
            </a:r>
            <a:r>
              <a:rPr lang="cs-CZ" dirty="0"/>
              <a:t> </a:t>
            </a:r>
            <a:r>
              <a:rPr lang="cs-CZ" dirty="0" err="1"/>
              <a:t>wrong</a:t>
            </a:r>
            <a:endParaRPr lang="cs-CZ" dirty="0"/>
          </a:p>
          <a:p>
            <a:r>
              <a:rPr lang="cs-CZ" dirty="0" err="1"/>
              <a:t>Britain</a:t>
            </a:r>
            <a:r>
              <a:rPr lang="cs-CZ" dirty="0"/>
              <a:t> as a </a:t>
            </a:r>
            <a:r>
              <a:rPr lang="cs-CZ" dirty="0" err="1"/>
              <a:t>supreme</a:t>
            </a:r>
            <a:r>
              <a:rPr lang="cs-CZ" dirty="0"/>
              <a:t> </a:t>
            </a:r>
            <a:r>
              <a:rPr lang="cs-CZ" dirty="0" err="1"/>
              <a:t>maritime</a:t>
            </a:r>
            <a:r>
              <a:rPr lang="cs-CZ" dirty="0"/>
              <a:t> </a:t>
            </a:r>
            <a:r>
              <a:rPr lang="cs-CZ" dirty="0" err="1"/>
              <a:t>power</a:t>
            </a:r>
            <a:r>
              <a:rPr lang="cs-CZ" dirty="0"/>
              <a:t> – </a:t>
            </a:r>
            <a:r>
              <a:rPr lang="cs-CZ" dirty="0" err="1"/>
              <a:t>target</a:t>
            </a:r>
            <a:r>
              <a:rPr lang="cs-CZ" dirty="0"/>
              <a:t> </a:t>
            </a:r>
            <a:r>
              <a:rPr lang="cs-CZ" dirty="0" err="1"/>
              <a:t>of</a:t>
            </a:r>
            <a:r>
              <a:rPr lang="cs-CZ" dirty="0"/>
              <a:t> resentiment </a:t>
            </a:r>
            <a:r>
              <a:rPr lang="cs-CZ" dirty="0" err="1"/>
              <a:t>from</a:t>
            </a:r>
            <a:r>
              <a:rPr lang="cs-CZ" dirty="0"/>
              <a:t> </a:t>
            </a:r>
            <a:r>
              <a:rPr lang="cs-CZ" dirty="0" err="1"/>
              <a:t>other</a:t>
            </a:r>
            <a:r>
              <a:rPr lang="cs-CZ" dirty="0"/>
              <a:t> </a:t>
            </a:r>
            <a:r>
              <a:rPr lang="cs-CZ" dirty="0" err="1"/>
              <a:t>states</a:t>
            </a:r>
            <a:endParaRPr lang="cs-CZ" dirty="0"/>
          </a:p>
          <a:p>
            <a:pPr lvl="1"/>
            <a:r>
              <a:rPr lang="cs-CZ" dirty="0"/>
              <a:t>In </a:t>
            </a:r>
            <a:r>
              <a:rPr lang="cs-CZ" dirty="0" err="1"/>
              <a:t>the</a:t>
            </a:r>
            <a:r>
              <a:rPr lang="cs-CZ" dirty="0"/>
              <a:t> </a:t>
            </a:r>
            <a:r>
              <a:rPr lang="cs-CZ" dirty="0" err="1"/>
              <a:t>context</a:t>
            </a:r>
            <a:r>
              <a:rPr lang="cs-CZ" dirty="0"/>
              <a:t> </a:t>
            </a:r>
            <a:r>
              <a:rPr lang="cs-CZ" dirty="0" err="1"/>
              <a:t>of</a:t>
            </a:r>
            <a:r>
              <a:rPr lang="cs-CZ" dirty="0"/>
              <a:t> </a:t>
            </a:r>
            <a:r>
              <a:rPr lang="cs-CZ" dirty="0" err="1"/>
              <a:t>Napoleonic</a:t>
            </a:r>
            <a:r>
              <a:rPr lang="cs-CZ" dirty="0"/>
              <a:t> </a:t>
            </a:r>
            <a:r>
              <a:rPr lang="cs-CZ" dirty="0" err="1"/>
              <a:t>wars</a:t>
            </a:r>
            <a:r>
              <a:rPr lang="cs-CZ" dirty="0"/>
              <a:t> and post-Napoleon </a:t>
            </a:r>
            <a:r>
              <a:rPr lang="cs-CZ" dirty="0" err="1"/>
              <a:t>situation</a:t>
            </a:r>
            <a:r>
              <a:rPr lang="cs-CZ" dirty="0"/>
              <a:t> </a:t>
            </a:r>
          </a:p>
          <a:p>
            <a:pPr lvl="1"/>
            <a:r>
              <a:rPr lang="cs-CZ" dirty="0"/>
              <a:t>Continental </a:t>
            </a:r>
            <a:r>
              <a:rPr lang="cs-CZ" dirty="0" err="1"/>
              <a:t>blockade</a:t>
            </a:r>
            <a:r>
              <a:rPr lang="cs-CZ" dirty="0"/>
              <a:t> </a:t>
            </a:r>
            <a:r>
              <a:rPr lang="cs-CZ" dirty="0" err="1"/>
              <a:t>during</a:t>
            </a:r>
            <a:r>
              <a:rPr lang="cs-CZ" dirty="0"/>
              <a:t> </a:t>
            </a:r>
            <a:r>
              <a:rPr lang="cs-CZ" dirty="0" err="1"/>
              <a:t>the</a:t>
            </a:r>
            <a:r>
              <a:rPr lang="cs-CZ" dirty="0"/>
              <a:t> </a:t>
            </a:r>
            <a:r>
              <a:rPr lang="cs-CZ" dirty="0" err="1"/>
              <a:t>war</a:t>
            </a:r>
            <a:endParaRPr lang="cs-CZ" dirty="0"/>
          </a:p>
          <a:p>
            <a:pPr lvl="1"/>
            <a:r>
              <a:rPr lang="cs-CZ" dirty="0" err="1"/>
              <a:t>Vienna</a:t>
            </a:r>
            <a:r>
              <a:rPr lang="cs-CZ" dirty="0"/>
              <a:t> </a:t>
            </a:r>
            <a:r>
              <a:rPr lang="cs-CZ" dirty="0" err="1"/>
              <a:t>congress</a:t>
            </a:r>
            <a:r>
              <a:rPr lang="cs-CZ" dirty="0"/>
              <a:t> and </a:t>
            </a:r>
            <a:r>
              <a:rPr lang="cs-CZ" dirty="0" err="1"/>
              <a:t>negotiation</a:t>
            </a:r>
            <a:r>
              <a:rPr lang="cs-CZ" dirty="0"/>
              <a:t> </a:t>
            </a:r>
            <a:r>
              <a:rPr lang="cs-CZ" dirty="0" err="1"/>
              <a:t>of</a:t>
            </a:r>
            <a:r>
              <a:rPr lang="cs-CZ" dirty="0"/>
              <a:t> post-</a:t>
            </a:r>
            <a:r>
              <a:rPr lang="cs-CZ" dirty="0" err="1"/>
              <a:t>war</a:t>
            </a:r>
            <a:r>
              <a:rPr lang="cs-CZ" dirty="0"/>
              <a:t> </a:t>
            </a:r>
            <a:r>
              <a:rPr lang="cs-CZ" dirty="0" err="1"/>
              <a:t>order</a:t>
            </a:r>
            <a:r>
              <a:rPr lang="cs-CZ" dirty="0"/>
              <a:t> – </a:t>
            </a:r>
            <a:r>
              <a:rPr lang="cs-CZ" dirty="0" err="1"/>
              <a:t>maritime</a:t>
            </a:r>
            <a:r>
              <a:rPr lang="cs-CZ" dirty="0"/>
              <a:t> </a:t>
            </a:r>
            <a:r>
              <a:rPr lang="cs-CZ" dirty="0" err="1"/>
              <a:t>rights</a:t>
            </a:r>
            <a:r>
              <a:rPr lang="cs-CZ" dirty="0"/>
              <a:t> </a:t>
            </a:r>
            <a:r>
              <a:rPr lang="cs-CZ" dirty="0" err="1"/>
              <a:t>kept</a:t>
            </a:r>
            <a:r>
              <a:rPr lang="cs-CZ" dirty="0"/>
              <a:t> </a:t>
            </a:r>
            <a:r>
              <a:rPr lang="cs-CZ" dirty="0" err="1"/>
              <a:t>off</a:t>
            </a:r>
            <a:r>
              <a:rPr lang="cs-CZ" dirty="0"/>
              <a:t> </a:t>
            </a:r>
            <a:r>
              <a:rPr lang="cs-CZ" dirty="0" err="1"/>
              <a:t>the</a:t>
            </a:r>
            <a:r>
              <a:rPr lang="cs-CZ" dirty="0"/>
              <a:t> </a:t>
            </a:r>
            <a:r>
              <a:rPr lang="cs-CZ" dirty="0" err="1"/>
              <a:t>negotiatons</a:t>
            </a:r>
            <a:endParaRPr lang="cs-CZ" dirty="0"/>
          </a:p>
          <a:p>
            <a:pPr lvl="1"/>
            <a:r>
              <a:rPr lang="cs-CZ" dirty="0" err="1"/>
              <a:t>Attempts</a:t>
            </a:r>
            <a:r>
              <a:rPr lang="cs-CZ" dirty="0"/>
              <a:t> </a:t>
            </a:r>
            <a:r>
              <a:rPr lang="cs-CZ" dirty="0" err="1"/>
              <a:t>of</a:t>
            </a:r>
            <a:r>
              <a:rPr lang="cs-CZ" dirty="0"/>
              <a:t> </a:t>
            </a:r>
            <a:r>
              <a:rPr lang="cs-CZ" dirty="0" err="1"/>
              <a:t>Britain</a:t>
            </a:r>
            <a:r>
              <a:rPr lang="cs-CZ" dirty="0"/>
              <a:t> to </a:t>
            </a:r>
            <a:r>
              <a:rPr lang="cs-CZ" dirty="0" err="1"/>
              <a:t>institutionalize</a:t>
            </a:r>
            <a:r>
              <a:rPr lang="cs-CZ" dirty="0"/>
              <a:t> </a:t>
            </a:r>
            <a:r>
              <a:rPr lang="cs-CZ" dirty="0" err="1"/>
              <a:t>right</a:t>
            </a:r>
            <a:r>
              <a:rPr lang="cs-CZ" dirty="0"/>
              <a:t> </a:t>
            </a:r>
            <a:r>
              <a:rPr lang="cs-CZ" dirty="0" err="1"/>
              <a:t>of</a:t>
            </a:r>
            <a:r>
              <a:rPr lang="cs-CZ" dirty="0"/>
              <a:t> </a:t>
            </a:r>
            <a:r>
              <a:rPr lang="cs-CZ" dirty="0" err="1"/>
              <a:t>search</a:t>
            </a:r>
            <a:r>
              <a:rPr lang="cs-CZ" dirty="0"/>
              <a:t> </a:t>
            </a:r>
            <a:r>
              <a:rPr lang="cs-CZ" dirty="0" err="1"/>
              <a:t>through</a:t>
            </a:r>
            <a:r>
              <a:rPr lang="cs-CZ" dirty="0"/>
              <a:t> </a:t>
            </a:r>
            <a:r>
              <a:rPr lang="cs-CZ" dirty="0" err="1"/>
              <a:t>the</a:t>
            </a:r>
            <a:r>
              <a:rPr lang="cs-CZ" dirty="0"/>
              <a:t> </a:t>
            </a:r>
            <a:r>
              <a:rPr lang="cs-CZ" dirty="0" err="1"/>
              <a:t>system</a:t>
            </a:r>
            <a:r>
              <a:rPr lang="cs-CZ" dirty="0"/>
              <a:t> </a:t>
            </a:r>
            <a:r>
              <a:rPr lang="cs-CZ" dirty="0" err="1"/>
              <a:t>or</a:t>
            </a:r>
            <a:r>
              <a:rPr lang="cs-CZ" dirty="0"/>
              <a:t> </a:t>
            </a:r>
            <a:r>
              <a:rPr lang="cs-CZ" dirty="0" err="1"/>
              <a:t>bilateral</a:t>
            </a:r>
            <a:r>
              <a:rPr lang="cs-CZ" dirty="0"/>
              <a:t> </a:t>
            </a:r>
            <a:r>
              <a:rPr lang="cs-CZ" dirty="0" err="1"/>
              <a:t>treaties</a:t>
            </a:r>
            <a:endParaRPr lang="cs-CZ" dirty="0"/>
          </a:p>
          <a:p>
            <a:pPr lvl="1"/>
            <a:endParaRPr lang="cs-CZ" dirty="0"/>
          </a:p>
        </p:txBody>
      </p:sp>
    </p:spTree>
    <p:extLst>
      <p:ext uri="{BB962C8B-B14F-4D97-AF65-F5344CB8AC3E}">
        <p14:creationId xmlns:p14="http://schemas.microsoft.com/office/powerpoint/2010/main" val="963764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Means</a:t>
            </a:r>
            <a:r>
              <a:rPr lang="cs-CZ" dirty="0"/>
              <a:t> </a:t>
            </a:r>
            <a:r>
              <a:rPr lang="cs-CZ" dirty="0" err="1"/>
              <a:t>of</a:t>
            </a:r>
            <a:r>
              <a:rPr lang="cs-CZ" dirty="0"/>
              <a:t> </a:t>
            </a:r>
            <a:r>
              <a:rPr lang="cs-CZ" dirty="0" err="1"/>
              <a:t>intervention</a:t>
            </a:r>
            <a:endParaRPr lang="cs-CZ" dirty="0"/>
          </a:p>
        </p:txBody>
      </p:sp>
      <p:sp>
        <p:nvSpPr>
          <p:cNvPr id="3" name="Zástupný symbol pro obsah 2"/>
          <p:cNvSpPr>
            <a:spLocks noGrp="1"/>
          </p:cNvSpPr>
          <p:nvPr>
            <p:ph idx="1"/>
          </p:nvPr>
        </p:nvSpPr>
        <p:spPr>
          <a:xfrm>
            <a:off x="1371600" y="2286000"/>
            <a:ext cx="9601200" cy="4118263"/>
          </a:xfrm>
        </p:spPr>
        <p:txBody>
          <a:bodyPr vert="horz" lIns="91440" tIns="45720" rIns="91440" bIns="45720" rtlCol="0" anchor="t">
            <a:normAutofit fontScale="92500" lnSpcReduction="20000"/>
          </a:bodyPr>
          <a:lstStyle/>
          <a:p>
            <a:pPr marL="383540" indent="-383540"/>
            <a:r>
              <a:rPr lang="en-GB" dirty="0"/>
              <a:t>Attempt to secure treaties with states to supress slave trade and get the right to search their ships </a:t>
            </a:r>
          </a:p>
          <a:p>
            <a:pPr lvl="1" indent="-383540"/>
            <a:r>
              <a:rPr lang="en-GB" i="0" dirty="0"/>
              <a:t>declaratory statements signed with United States (1808), France (1815), Spain (1817), Portugal (1817), Brazil (1826)</a:t>
            </a:r>
          </a:p>
          <a:p>
            <a:pPr marL="383540" indent="-383540"/>
            <a:r>
              <a:rPr lang="en-GB" dirty="0"/>
              <a:t>1816 – Admiral Exmouth ordered to visit Tripoli, Tunis, and Algiers to negotiate the release of the white slaves </a:t>
            </a:r>
          </a:p>
          <a:p>
            <a:pPr lvl="1" indent="-383540"/>
            <a:r>
              <a:rPr lang="en-GB" i="0" dirty="0"/>
              <a:t>The </a:t>
            </a:r>
            <a:r>
              <a:rPr lang="en-GB" i="0" dirty="0" err="1"/>
              <a:t>Dey</a:t>
            </a:r>
            <a:r>
              <a:rPr lang="en-GB" i="0" dirty="0"/>
              <a:t> of Algiers did not agree; Lord Exmouth returned and it resulted in day-long </a:t>
            </a:r>
            <a:r>
              <a:rPr lang="en-GB" i="0" dirty="0" err="1"/>
              <a:t>bombardement</a:t>
            </a:r>
            <a:r>
              <a:rPr lang="en-GB" i="0" dirty="0"/>
              <a:t> of Algiers (the British and the Dutch were almost without ammunition)</a:t>
            </a:r>
          </a:p>
          <a:p>
            <a:pPr lvl="1" indent="-383540"/>
            <a:r>
              <a:rPr lang="en-GB" i="0" dirty="0"/>
              <a:t>Relatively high number of casualties</a:t>
            </a:r>
            <a:endParaRPr lang="en-GB" dirty="0"/>
          </a:p>
          <a:p>
            <a:pPr marL="383540" indent="-383540"/>
            <a:r>
              <a:rPr lang="en-GB" dirty="0"/>
              <a:t>Britain started to implement right to search unilaterally</a:t>
            </a:r>
          </a:p>
          <a:p>
            <a:pPr lvl="1" indent="-383540"/>
            <a:r>
              <a:rPr lang="en-GB" dirty="0"/>
              <a:t>1839 – Portugal</a:t>
            </a:r>
          </a:p>
          <a:p>
            <a:pPr lvl="1" indent="-383540"/>
            <a:r>
              <a:rPr lang="en-GB" dirty="0"/>
              <a:t>1849 – 1842 – permitted armed expedition to civilize region in Niger (failed)</a:t>
            </a:r>
          </a:p>
          <a:p>
            <a:pPr lvl="1" indent="-383540"/>
            <a:r>
              <a:rPr lang="en-GB" dirty="0"/>
              <a:t>1849-50 Brazil  (intensification of pressure, raids)</a:t>
            </a:r>
          </a:p>
        </p:txBody>
      </p:sp>
    </p:spTree>
    <p:extLst>
      <p:ext uri="{BB962C8B-B14F-4D97-AF65-F5344CB8AC3E}">
        <p14:creationId xmlns:p14="http://schemas.microsoft.com/office/powerpoint/2010/main" val="123641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a:stretch>
            <a:fillRect/>
          </a:stretch>
        </p:blipFill>
        <p:spPr>
          <a:xfrm>
            <a:off x="2759244" y="685800"/>
            <a:ext cx="5361680" cy="5453924"/>
          </a:xfrm>
          <a:prstGeom prst="rect">
            <a:avLst/>
          </a:prstGeom>
        </p:spPr>
      </p:pic>
    </p:spTree>
    <p:extLst>
      <p:ext uri="{BB962C8B-B14F-4D97-AF65-F5344CB8AC3E}">
        <p14:creationId xmlns:p14="http://schemas.microsoft.com/office/powerpoint/2010/main" val="2065985690"/>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TM10001105[[fn=Oříznutí]]</Template>
  <TotalTime>877</TotalTime>
  <Words>810</Words>
  <Application>Microsoft Macintosh PowerPoint</Application>
  <PresentationFormat>Widescreen</PresentationFormat>
  <Paragraphs>49</Paragraphs>
  <Slides>8</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8</vt:i4>
      </vt:variant>
    </vt:vector>
  </HeadingPairs>
  <TitlesOfParts>
    <vt:vector size="10" baseType="lpstr">
      <vt:lpstr>Franklin Gothic Book</vt:lpstr>
      <vt:lpstr>Crop</vt:lpstr>
      <vt:lpstr>Campaign for abolition of slave trade</vt:lpstr>
      <vt:lpstr>Question</vt:lpstr>
      <vt:lpstr>Actors</vt:lpstr>
      <vt:lpstr>PowerPoint Presentation</vt:lpstr>
      <vt:lpstr>Intervening power</vt:lpstr>
      <vt:lpstr>International society</vt:lpstr>
      <vt:lpstr>Means of intervention</vt:lpstr>
      <vt:lpstr>PowerPoint Presentation</vt:lpstr>
    </vt:vector>
  </TitlesOfParts>
  <Company>FSS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Campaign for abolition of slave trade</dc:title>
  <dc:creator>Kateřina Fridrichová</dc:creator>
  <cp:lastModifiedBy>Kateřina Fridrichová</cp:lastModifiedBy>
  <cp:revision>55</cp:revision>
  <dcterms:created xsi:type="dcterms:W3CDTF">2018-03-20T09:29:55Z</dcterms:created>
  <dcterms:modified xsi:type="dcterms:W3CDTF">2021-03-31T18:26:09Z</dcterms:modified>
</cp:coreProperties>
</file>