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8"/>
  </p:notesMasterIdLst>
  <p:handoutMasterIdLst>
    <p:handoutMasterId r:id="rId29"/>
  </p:handoutMasterIdLst>
  <p:sldIdLst>
    <p:sldId id="322" r:id="rId4"/>
    <p:sldId id="283" r:id="rId5"/>
    <p:sldId id="321" r:id="rId6"/>
    <p:sldId id="320" r:id="rId7"/>
    <p:sldId id="377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05" r:id="rId21"/>
    <p:sldId id="427" r:id="rId22"/>
    <p:sldId id="428" r:id="rId23"/>
    <p:sldId id="429" r:id="rId24"/>
    <p:sldId id="430" r:id="rId25"/>
    <p:sldId id="431" r:id="rId26"/>
    <p:sldId id="432" r:id="rId27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9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20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080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492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328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183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984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145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055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74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454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094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208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2950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429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50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156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049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1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573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51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Komunitarismus</a:t>
            </a:r>
            <a:br>
              <a:rPr lang="cs-CZ" sz="2800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4"/>
            <a:ext cx="8338783" cy="143823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Nezakotvené jáství Michaela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Sandela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2879678"/>
            <a:ext cx="7833814" cy="3446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politická filosofie a politické praktiky a 	instituce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chemeClr val="bg2"/>
                </a:solidFill>
                <a:latin typeface="Sylfaen"/>
                <a:ea typeface="Calibri"/>
                <a:cs typeface="Times New Roman"/>
              </a:rPr>
              <a:t>obraz člověka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vztah jáství a jeho cílů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liberální forma společnosti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loajalita a pospolitost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trendy</a:t>
            </a:r>
          </a:p>
        </p:txBody>
      </p:sp>
    </p:spTree>
    <p:extLst>
      <p:ext uri="{BB962C8B-B14F-4D97-AF65-F5344CB8AC3E}">
        <p14:creationId xmlns:p14="http://schemas.microsoft.com/office/powerpoint/2010/main" val="2020463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5"/>
            <a:ext cx="8352432" cy="86502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Vztah jáství a cílů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1" y="2251882"/>
            <a:ext cx="79020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r>
              <a:rPr lang="cs-CZ" sz="3000" u="sng" dirty="0">
                <a:latin typeface="Sylfaen"/>
                <a:ea typeface="Calibri"/>
                <a:cs typeface="Times New Roman"/>
              </a:rPr>
              <a:t>Kritika liberálního ideálu jáství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 prázdný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jde proti vnímání nás samých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ignoruje naši zakotvenost v sociálních 	praktikách</a:t>
            </a:r>
          </a:p>
        </p:txBody>
      </p:sp>
    </p:spTree>
    <p:extLst>
      <p:ext uri="{BB962C8B-B14F-4D97-AF65-F5344CB8AC3E}">
        <p14:creationId xmlns:p14="http://schemas.microsoft.com/office/powerpoint/2010/main" val="610272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4"/>
            <a:ext cx="8338783" cy="143823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Nezakotvené jáství Michaela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Sandela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2879678"/>
            <a:ext cx="7833814" cy="3446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politická filosofie a politické praktiky a 	instituce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chemeClr val="bg2"/>
                </a:solidFill>
                <a:latin typeface="Sylfaen"/>
                <a:ea typeface="Calibri"/>
                <a:cs typeface="Times New Roman"/>
              </a:rPr>
              <a:t>obraz člověka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solidFill>
                  <a:schemeClr val="bg2"/>
                </a:solidFill>
                <a:latin typeface="Sylfaen"/>
                <a:ea typeface="Calibri"/>
                <a:cs typeface="Times New Roman"/>
              </a:rPr>
              <a:t> vztah jáství a jeho cílů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liberální forma společnosti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loajalita a pospolitost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trendy</a:t>
            </a:r>
          </a:p>
        </p:txBody>
      </p:sp>
    </p:spTree>
    <p:extLst>
      <p:ext uri="{BB962C8B-B14F-4D97-AF65-F5344CB8AC3E}">
        <p14:creationId xmlns:p14="http://schemas.microsoft.com/office/powerpoint/2010/main" val="865984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4"/>
            <a:ext cx="8420671" cy="91961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Liberální forma společnosti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3002506"/>
            <a:ext cx="7847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konstitutivní v. kooperativní pospolitost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diskuse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Rawlsova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principu diference</a:t>
            </a:r>
          </a:p>
        </p:txBody>
      </p:sp>
    </p:spTree>
    <p:extLst>
      <p:ext uri="{BB962C8B-B14F-4D97-AF65-F5344CB8AC3E}">
        <p14:creationId xmlns:p14="http://schemas.microsoft.com/office/powerpoint/2010/main" val="286739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4"/>
            <a:ext cx="8338783" cy="143823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Nezakotvené jáství Michaela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Sandela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2879678"/>
            <a:ext cx="7833814" cy="3446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politická filosofie a politické praktiky a 	instituce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chemeClr val="bg2"/>
                </a:solidFill>
                <a:latin typeface="Sylfaen"/>
                <a:ea typeface="Calibri"/>
                <a:cs typeface="Times New Roman"/>
              </a:rPr>
              <a:t>obraz člověka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vztah jáství a jeho cílů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liberální forma společnosti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loajalita a pospolitost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trendy</a:t>
            </a:r>
          </a:p>
        </p:txBody>
      </p:sp>
    </p:spTree>
    <p:extLst>
      <p:ext uri="{BB962C8B-B14F-4D97-AF65-F5344CB8AC3E}">
        <p14:creationId xmlns:p14="http://schemas.microsoft.com/office/powerpoint/2010/main" val="1053963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4"/>
            <a:ext cx="8338784" cy="9878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Loajalita a pospolitost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2770496"/>
            <a:ext cx="79020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nelze abstrahovat bez členství v konkrétní 	rodině, pospolitosti, národu.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procedurální republika</a:t>
            </a:r>
          </a:p>
        </p:txBody>
      </p:sp>
    </p:spTree>
    <p:extLst>
      <p:ext uri="{BB962C8B-B14F-4D97-AF65-F5344CB8AC3E}">
        <p14:creationId xmlns:p14="http://schemas.microsoft.com/office/powerpoint/2010/main" val="1577812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4"/>
            <a:ext cx="8338783" cy="143823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Nezakotvené jáství Michaela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Sandela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2879678"/>
            <a:ext cx="7833814" cy="3446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politická filosofie a politické praktiky a 	instituce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obraz člověka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vztah jáství a jeho cílů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liberální forma společnosti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loajalita a pospolitost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trendy</a:t>
            </a:r>
          </a:p>
        </p:txBody>
      </p:sp>
    </p:spTree>
    <p:extLst>
      <p:ext uri="{BB962C8B-B14F-4D97-AF65-F5344CB8AC3E}">
        <p14:creationId xmlns:p14="http://schemas.microsoft.com/office/powerpoint/2010/main" val="2718117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6" cy="82408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Trendy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6037" y="2702256"/>
            <a:ext cx="80669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potlačení demokratických prostorů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 defTabSz="288000"/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 defTabSz="288000"/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pohřbení pospolitosti, na níž liberální stát 	závisí</a:t>
            </a:r>
          </a:p>
        </p:txBody>
      </p:sp>
    </p:spTree>
    <p:extLst>
      <p:ext uri="{BB962C8B-B14F-4D97-AF65-F5344CB8AC3E}">
        <p14:creationId xmlns:p14="http://schemas.microsoft.com/office/powerpoint/2010/main" val="702572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5" cy="70866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Komunitaristická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politika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538484"/>
            <a:ext cx="79957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negativní sociální a psychologické důsledky 	atomismu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proti erozi společenského života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terčem kultura egoismu, individualismu a 	sebeuspokojení</a:t>
            </a:r>
          </a:p>
        </p:txBody>
      </p:sp>
    </p:spTree>
    <p:extLst>
      <p:ext uri="{BB962C8B-B14F-4D97-AF65-F5344CB8AC3E}">
        <p14:creationId xmlns:p14="http://schemas.microsoft.com/office/powerpoint/2010/main" val="19371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189795" cy="132904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Pravice, levice a komunitarismus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961564"/>
            <a:ext cx="800943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levice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pravice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řečnění o právech</a:t>
            </a:r>
          </a:p>
        </p:txBody>
      </p:sp>
    </p:spTree>
    <p:extLst>
      <p:ext uri="{BB962C8B-B14F-4D97-AF65-F5344CB8AC3E}">
        <p14:creationId xmlns:p14="http://schemas.microsoft.com/office/powerpoint/2010/main" val="256096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79" y="928049"/>
            <a:ext cx="8067213" cy="109403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Proti liberalismu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4468" y="2524836"/>
            <a:ext cx="81385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liberté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egalité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fraternité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komunitarističtí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teoretici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MacIntyre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Sandel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Taylor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Walzer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komunitaristické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hnutí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102" y="823508"/>
            <a:ext cx="8189795" cy="132904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Druhy komunitarismu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0" y="2852382"/>
            <a:ext cx="80509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nostalgický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do budoucna zaměřený</a:t>
            </a:r>
          </a:p>
        </p:txBody>
      </p:sp>
    </p:spTree>
    <p:extLst>
      <p:ext uri="{BB962C8B-B14F-4D97-AF65-F5344CB8AC3E}">
        <p14:creationId xmlns:p14="http://schemas.microsoft.com/office/powerpoint/2010/main" val="3078067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5"/>
            <a:ext cx="8189795" cy="74219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Kritika komunitarismu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5951" y="2033516"/>
            <a:ext cx="79684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potvrzování hierarchie a umělé bránění konfliktům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konkurence přináležitosti ke komunitám (místním, komunitám paměti a psychologickým)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 práva napomáhají společnému dobru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rodina a (nejen) konfucianismus</a:t>
            </a:r>
          </a:p>
        </p:txBody>
      </p:sp>
    </p:spTree>
    <p:extLst>
      <p:ext uri="{BB962C8B-B14F-4D97-AF65-F5344CB8AC3E}">
        <p14:creationId xmlns:p14="http://schemas.microsoft.com/office/powerpoint/2010/main" val="2948967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5"/>
            <a:ext cx="8189795" cy="74219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Selhal liberalismus? (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Deneen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)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2579426"/>
            <a:ext cx="8011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Analýza liberalismu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dál? Post-liberální vize</a:t>
            </a:r>
          </a:p>
        </p:txBody>
      </p:sp>
    </p:spTree>
    <p:extLst>
      <p:ext uri="{BB962C8B-B14F-4D97-AF65-F5344CB8AC3E}">
        <p14:creationId xmlns:p14="http://schemas.microsoft.com/office/powerpoint/2010/main" val="2040584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5"/>
            <a:ext cx="8189795" cy="742194"/>
          </a:xfrm>
        </p:spPr>
        <p:txBody>
          <a:bodyPr/>
          <a:lstStyle/>
          <a:p>
            <a:pPr algn="ctr"/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Analýza liberalismu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  <a:p>
            <a:pPr algn="ctr"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4024" y="2251882"/>
            <a:ext cx="81204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revoluce modernity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2 antropologické předpoklady liberalismu: </a:t>
            </a:r>
          </a:p>
          <a:p>
            <a:pPr marL="514350" indent="-514350" defTabSz="288000">
              <a:buAutoNum type="alphaL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liberální voluntarismus</a:t>
            </a:r>
          </a:p>
          <a:p>
            <a:pPr marL="514350" indent="-514350" defTabSz="288000">
              <a:buAutoNum type="alphaL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válka proti přírodě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jednotlivec a stát</a:t>
            </a:r>
          </a:p>
        </p:txBody>
      </p:sp>
    </p:spTree>
    <p:extLst>
      <p:ext uri="{BB962C8B-B14F-4D97-AF65-F5344CB8AC3E}">
        <p14:creationId xmlns:p14="http://schemas.microsoft.com/office/powerpoint/2010/main" val="1079260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5"/>
            <a:ext cx="8189795" cy="57842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dál?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23081" y="1951630"/>
            <a:ext cx="8161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2 možná rozuzlení: přetrvání liberalismu či 	jeho nahrazení jiným režimem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tři nezbytné kroky: </a:t>
            </a:r>
          </a:p>
          <a:p>
            <a:pPr marL="514350" indent="-514350" defTabSz="288000">
              <a:buAutoNum type="arabi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uznat úspěchy liberalismu</a:t>
            </a:r>
          </a:p>
          <a:p>
            <a:pPr marL="514350" indent="-514350" defTabSz="288000">
              <a:buAutoNum type="arabi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povznést se nad věk ideologie</a:t>
            </a:r>
          </a:p>
          <a:p>
            <a:pPr marL="514350" indent="-514350" defTabSz="288000">
              <a:buAutoNum type="arabicParenBoth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založit lepší teorii politiky a společnosti na zkušenosti a praxi</a:t>
            </a:r>
          </a:p>
        </p:txBody>
      </p:sp>
    </p:spTree>
    <p:extLst>
      <p:ext uri="{BB962C8B-B14F-4D97-AF65-F5344CB8AC3E}">
        <p14:creationId xmlns:p14="http://schemas.microsoft.com/office/powerpoint/2010/main" val="60980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Komunitarističtí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teoretici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7798" y="2451668"/>
            <a:ext cx="82432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sociální teze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atomismu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význam pospolitosti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kritika univerzalismu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1100254"/>
            <a:ext cx="8079474" cy="85137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Reakce liberálů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48267" y="2438400"/>
            <a:ext cx="79135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politický liberalismus Johna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Rawlse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algn="ctr" defTabSz="288000"/>
            <a:r>
              <a:rPr lang="cs-CZ" sz="3000" dirty="0">
                <a:latin typeface="Sylfaen"/>
                <a:ea typeface="Calibri"/>
                <a:cs typeface="Times New Roman"/>
              </a:rPr>
              <a:t>X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spravedlnost jako nestrannost Briana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Barryho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relativismu komunitarismu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pluralismus dnešních společností</a:t>
            </a:r>
          </a:p>
          <a:p>
            <a:pPr algn="ctr"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algn="ctr"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algn="ctr"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algn="ctr" defTabSz="288000"/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25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4"/>
            <a:ext cx="8338783" cy="143823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Nezakotvené jáství Michaela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Sandela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2879678"/>
            <a:ext cx="78338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politická filosofie a politické praktiky a 	instituce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obraz člověka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vztah jáství a jeho cílů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liberální forma společnosti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loajalita a pospolitost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trendy</a:t>
            </a:r>
          </a:p>
        </p:txBody>
      </p:sp>
    </p:spTree>
    <p:extLst>
      <p:ext uri="{BB962C8B-B14F-4D97-AF65-F5344CB8AC3E}">
        <p14:creationId xmlns:p14="http://schemas.microsoft.com/office/powerpoint/2010/main" val="172353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4"/>
            <a:ext cx="8338783" cy="143823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Nezakotvené jáství Michaela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Sandela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2879678"/>
            <a:ext cx="7833814" cy="3446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politická filosofie a politické praktiky a 	instituce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obraz člověka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vztah jáství a jeho cílů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liberální forma společnosti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loajalita a pospolitost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trendy</a:t>
            </a:r>
          </a:p>
        </p:txBody>
      </p:sp>
    </p:spTree>
    <p:extLst>
      <p:ext uri="{BB962C8B-B14F-4D97-AF65-F5344CB8AC3E}">
        <p14:creationId xmlns:p14="http://schemas.microsoft.com/office/powerpoint/2010/main" val="24889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4"/>
            <a:ext cx="8338783" cy="143823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Politická filosofie a politické praktiky a instituce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3179928"/>
            <a:ext cx="78065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jaká filosofie je obsažena v našich praktikách a 	institucích?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přednost práva před dobrem</a:t>
            </a:r>
          </a:p>
        </p:txBody>
      </p:sp>
    </p:spTree>
    <p:extLst>
      <p:ext uri="{BB962C8B-B14F-4D97-AF65-F5344CB8AC3E}">
        <p14:creationId xmlns:p14="http://schemas.microsoft.com/office/powerpoint/2010/main" val="204963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4" y="1100254"/>
            <a:ext cx="8338783" cy="143823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Nezakotvené jáství Michaela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Sandela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2879678"/>
            <a:ext cx="7833814" cy="3446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politická filosofie a politické praktiky a 	instituce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obraz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člověka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vztah jáství a jeho cílů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liberální forma společnosti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loajalita a pospolitost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trendy</a:t>
            </a:r>
          </a:p>
        </p:txBody>
      </p:sp>
    </p:spTree>
    <p:extLst>
      <p:ext uri="{BB962C8B-B14F-4D97-AF65-F5344CB8AC3E}">
        <p14:creationId xmlns:p14="http://schemas.microsoft.com/office/powerpoint/2010/main" val="2987572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100254"/>
            <a:ext cx="8325136" cy="85137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Obraz člověka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2838734"/>
            <a:ext cx="776557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jáství nezávislé na účelech a cílech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schopnost volit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člověk jako suverén</a:t>
            </a:r>
          </a:p>
        </p:txBody>
      </p:sp>
    </p:spTree>
    <p:extLst>
      <p:ext uri="{BB962C8B-B14F-4D97-AF65-F5344CB8AC3E}">
        <p14:creationId xmlns:p14="http://schemas.microsoft.com/office/powerpoint/2010/main" val="5773963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2074</TotalTime>
  <Words>797</Words>
  <Application>Microsoft Office PowerPoint</Application>
  <PresentationFormat>Předvádění na obrazovce (4:3)</PresentationFormat>
  <Paragraphs>223</Paragraphs>
  <Slides>24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Komunitarismus  Jiří Baroš</vt:lpstr>
      <vt:lpstr>  Proti liberalismu</vt:lpstr>
      <vt:lpstr>   Komunitarističtí teoretici</vt:lpstr>
      <vt:lpstr>   Reakce liberálů</vt:lpstr>
      <vt:lpstr>   Nezakotvené jáství Michaela Sandela</vt:lpstr>
      <vt:lpstr>   Nezakotvené jáství Michaela Sandela</vt:lpstr>
      <vt:lpstr>   Politická filosofie a politické praktiky a instituce</vt:lpstr>
      <vt:lpstr>   Nezakotvené jáství Michaela Sandela</vt:lpstr>
      <vt:lpstr>   Obraz člověka</vt:lpstr>
      <vt:lpstr>   Nezakotvené jáství Michaela Sandela</vt:lpstr>
      <vt:lpstr>   Vztah jáství a cílů</vt:lpstr>
      <vt:lpstr>   Nezakotvené jáství Michaela Sandela</vt:lpstr>
      <vt:lpstr>   Liberální forma společnosti</vt:lpstr>
      <vt:lpstr>   Nezakotvené jáství Michaela Sandela</vt:lpstr>
      <vt:lpstr>   Loajalita a pospolitost</vt:lpstr>
      <vt:lpstr>   Nezakotvené jáství Michaela Sandela</vt:lpstr>
      <vt:lpstr>   Trendy</vt:lpstr>
      <vt:lpstr>   Komunitaristická politika</vt:lpstr>
      <vt:lpstr>   Pravice, levice a komunitarismus</vt:lpstr>
      <vt:lpstr>   Druhy komunitarismu</vt:lpstr>
      <vt:lpstr>   Kritika komunitarismu</vt:lpstr>
      <vt:lpstr>   Selhal liberalismus? (Deneen)</vt:lpstr>
      <vt:lpstr>   Analýza liberalismu</vt:lpstr>
      <vt:lpstr>   Co dál?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149</cp:revision>
  <cp:lastPrinted>2014-10-15T14:35:53Z</cp:lastPrinted>
  <dcterms:created xsi:type="dcterms:W3CDTF">2013-12-10T20:26:31Z</dcterms:created>
  <dcterms:modified xsi:type="dcterms:W3CDTF">2023-04-27T09:52:40Z</dcterms:modified>
</cp:coreProperties>
</file>