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24"/>
  </p:notesMasterIdLst>
  <p:handoutMasterIdLst>
    <p:handoutMasterId r:id="rId25"/>
  </p:handoutMasterIdLst>
  <p:sldIdLst>
    <p:sldId id="322" r:id="rId4"/>
    <p:sldId id="283" r:id="rId5"/>
    <p:sldId id="323" r:id="rId6"/>
    <p:sldId id="327" r:id="rId7"/>
    <p:sldId id="331" r:id="rId8"/>
    <p:sldId id="332" r:id="rId9"/>
    <p:sldId id="324" r:id="rId10"/>
    <p:sldId id="328" r:id="rId11"/>
    <p:sldId id="333" r:id="rId12"/>
    <p:sldId id="334" r:id="rId13"/>
    <p:sldId id="325" r:id="rId14"/>
    <p:sldId id="329" r:id="rId15"/>
    <p:sldId id="335" r:id="rId16"/>
    <p:sldId id="336" r:id="rId17"/>
    <p:sldId id="326" r:id="rId18"/>
    <p:sldId id="330" r:id="rId19"/>
    <p:sldId id="337" r:id="rId20"/>
    <p:sldId id="338" r:id="rId21"/>
    <p:sldId id="339" r:id="rId22"/>
    <p:sldId id="341" r:id="rId23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9" autoAdjust="0"/>
    <p:restoredTop sz="94638" autoAdjust="0"/>
  </p:normalViewPr>
  <p:slideViewPr>
    <p:cSldViewPr snapToGrid="0">
      <p:cViewPr varScale="1">
        <p:scale>
          <a:sx n="108" d="100"/>
          <a:sy n="108" d="100"/>
        </p:scale>
        <p:origin x="204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86639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145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5469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8048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957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0197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96890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68430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5950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764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053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211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283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8109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6780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00030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6589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425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Demokratická teorie</a:t>
            </a:r>
            <a:br>
              <a:rPr lang="cs-CZ" sz="2800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6978" y="928049"/>
            <a:ext cx="7586134" cy="931667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Radikální demokracie III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74134" y="1930400"/>
            <a:ext cx="828886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proti esencialismu – protest, subverze, řetězec demokratických bojů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nová hegemonie, politizace sociálního světa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agonistický model demokracie: proti konsensu, nevykořenitelnost antagonismu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od antagonistického k agonistickému konfliktu</a:t>
            </a:r>
          </a:p>
        </p:txBody>
      </p:sp>
    </p:spTree>
    <p:extLst>
      <p:ext uri="{BB962C8B-B14F-4D97-AF65-F5344CB8AC3E}">
        <p14:creationId xmlns:p14="http://schemas.microsoft.com/office/powerpoint/2010/main" val="3902077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50"/>
            <a:ext cx="7818032" cy="945906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Inkluzivní demokracie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05080" y="2449690"/>
            <a:ext cx="805791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Participativní demokracie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Pateman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Radikální demokracie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Laclau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Mouffe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Inkluzivní demokracie (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Young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)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Deliberativní demokracie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Habermas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9226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50"/>
            <a:ext cx="7818032" cy="945906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Inkluzivní demokracie 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27378" y="1975556"/>
            <a:ext cx="881662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I.M.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Young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Spravedlnost a politika diference (1990)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kritika liberalismu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logika distribuce vs. nadvláda a útlak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co je nadvláda?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co je útlak? </a:t>
            </a:r>
          </a:p>
        </p:txBody>
      </p:sp>
    </p:spTree>
    <p:extLst>
      <p:ext uri="{BB962C8B-B14F-4D97-AF65-F5344CB8AC3E}">
        <p14:creationId xmlns:p14="http://schemas.microsoft.com/office/powerpoint/2010/main" val="3663162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50"/>
            <a:ext cx="7818032" cy="945906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Inkluzivní demokracie 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17688" y="2190044"/>
            <a:ext cx="872631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nespravedlnosti vůči skupinám: strukturální 	nespravedlnosti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falešný univerzalismus liberalismu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popření odlišnosti, ignorování těla, pocitů, emocí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hlavní přehlížené kategorie</a:t>
            </a:r>
          </a:p>
        </p:txBody>
      </p:sp>
    </p:spTree>
    <p:extLst>
      <p:ext uri="{BB962C8B-B14F-4D97-AF65-F5344CB8AC3E}">
        <p14:creationId xmlns:p14="http://schemas.microsoft.com/office/powerpoint/2010/main" val="2080528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5066" y="928050"/>
            <a:ext cx="7778045" cy="821728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Inkluzivní demokracie III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81000" y="1749778"/>
            <a:ext cx="87630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2600" dirty="0">
                <a:latin typeface="Sylfaen"/>
                <a:ea typeface="Calibri"/>
                <a:cs typeface="Times New Roman"/>
              </a:rPr>
              <a:t>co je inkluzivní demokracie?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ideál heterogenní veřejnosti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občanská společnost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multikulturní společnost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pozitivní diskriminace a vztahové chápání identit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přenos na transnacionální úroveň</a:t>
            </a:r>
          </a:p>
        </p:txBody>
      </p:sp>
    </p:spTree>
    <p:extLst>
      <p:ext uri="{BB962C8B-B14F-4D97-AF65-F5344CB8AC3E}">
        <p14:creationId xmlns:p14="http://schemas.microsoft.com/office/powerpoint/2010/main" val="3159069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50"/>
            <a:ext cx="7818032" cy="945906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Deliberativní demokracie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05080" y="2449690"/>
            <a:ext cx="805791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Participativní demokracie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Pateman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Radikální demokracie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Laclau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Mouffe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Inkluzivní demokracie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Young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Deliberativní demokracie (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Habermas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0464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50"/>
            <a:ext cx="7818032" cy="945906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Deliberativní demokracie 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05080" y="2449690"/>
            <a:ext cx="805791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formativní momenty Jürgena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Habermase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Strukturální proměny veřejné sféry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H. a studentské protestní hnutí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kritická sociální teorie</a:t>
            </a:r>
          </a:p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023294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8990" y="692458"/>
            <a:ext cx="7724122" cy="967666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Deliberativní demokracie 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81000" y="1660124"/>
            <a:ext cx="83820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Sylfaen"/>
                <a:ea typeface="Calibri"/>
                <a:cs typeface="Times New Roman"/>
              </a:rPr>
              <a:t>Teorie komunikativního jednání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mikroteorie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makroteorie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komunikativní a strategické jednání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řečové akty a podmínky jejich úspěchu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pojem systému a systémových mechanismů koordinace</a:t>
            </a:r>
          </a:p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450009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50"/>
            <a:ext cx="7818032" cy="945906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Deliberativní demokracie III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06028" y="2077375"/>
            <a:ext cx="825697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Sylfaen"/>
                <a:ea typeface="Calibri"/>
                <a:cs typeface="Times New Roman"/>
              </a:rPr>
              <a:t>Teorie diskurzu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logika – dialektika – rétorika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etický, morální a empiricko-teoretický diskurs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souvislost diskursů mezi sebou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teorie pravdy a poznání</a:t>
            </a:r>
          </a:p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850831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1336" y="928050"/>
            <a:ext cx="7821776" cy="740952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Deliberativní demokracie IV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06027" y="1669002"/>
            <a:ext cx="8256973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>
                <a:latin typeface="Sylfaen"/>
                <a:ea typeface="Calibri"/>
                <a:cs typeface="Times New Roman"/>
              </a:rPr>
              <a:t>Diskurzivní teorie deliberativní demokracie:</a:t>
            </a:r>
          </a:p>
          <a:p>
            <a:endParaRPr lang="cs-CZ" sz="26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princip diskurzu; 2 specifikace praktického diskurzu:</a:t>
            </a:r>
          </a:p>
          <a:p>
            <a:pPr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morální diskurz (kantovská tradice, dialogický 	charakter, princip univerzalizace, empirická opora etiky 	diskurzu)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diskurz práva a politiky (modernizace a role moderního 	práva, požadavky na legitimizaci práva, vztah soukromé 	a veřejné autonomie, demokratický princip legitimity)</a:t>
            </a:r>
          </a:p>
        </p:txBody>
      </p:sp>
    </p:spTree>
    <p:extLst>
      <p:ext uri="{BB962C8B-B14F-4D97-AF65-F5344CB8AC3E}">
        <p14:creationId xmlns:p14="http://schemas.microsoft.com/office/powerpoint/2010/main" val="184036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50"/>
            <a:ext cx="7818032" cy="945906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Demokratická teorie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05080" y="2449690"/>
            <a:ext cx="805791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Participativní demokracie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Pateman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Radikální demokracie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Laclau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Mouffe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Inkluzivní demokracie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Young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Deliberativní demokracie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Habermas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69015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1336" y="928050"/>
            <a:ext cx="7821776" cy="740952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Deliberativní demokracie V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660" y="2050742"/>
            <a:ext cx="823034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kosmopolitismus a jeho silné pojetí u Davida </a:t>
            </a:r>
            <a:r>
              <a:rPr lang="cs-CZ" sz="2600" dirty="0" err="1">
                <a:latin typeface="Sylfaen"/>
                <a:ea typeface="Calibri"/>
                <a:cs typeface="Times New Roman"/>
              </a:rPr>
              <a:t>Helda</a:t>
            </a:r>
            <a:endParaRPr lang="cs-CZ" sz="26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vs. </a:t>
            </a:r>
            <a:r>
              <a:rPr lang="cs-CZ" sz="2600" dirty="0" err="1">
                <a:latin typeface="Sylfaen"/>
                <a:ea typeface="Calibri"/>
                <a:cs typeface="Times New Roman"/>
              </a:rPr>
              <a:t>Habermasova</a:t>
            </a:r>
            <a:r>
              <a:rPr lang="cs-CZ" sz="26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2600" dirty="0" err="1">
                <a:latin typeface="Sylfaen"/>
                <a:ea typeface="Calibri"/>
                <a:cs typeface="Times New Roman"/>
              </a:rPr>
              <a:t>postnacionální</a:t>
            </a:r>
            <a:r>
              <a:rPr lang="cs-CZ" sz="2600" dirty="0">
                <a:latin typeface="Sylfaen"/>
                <a:ea typeface="Calibri"/>
                <a:cs typeface="Times New Roman"/>
              </a:rPr>
              <a:t> konstelace</a:t>
            </a:r>
          </a:p>
          <a:p>
            <a:pPr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2600" dirty="0" err="1">
                <a:latin typeface="Sylfaen"/>
                <a:ea typeface="Calibri"/>
                <a:cs typeface="Times New Roman"/>
              </a:rPr>
              <a:t>konstitucionalizace</a:t>
            </a:r>
            <a:r>
              <a:rPr lang="cs-CZ" sz="2600" dirty="0">
                <a:latin typeface="Sylfaen"/>
                <a:ea typeface="Calibri"/>
                <a:cs typeface="Times New Roman"/>
              </a:rPr>
              <a:t> lidských práv</a:t>
            </a:r>
          </a:p>
          <a:p>
            <a:pPr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obrysy kosmopolitního řádu</a:t>
            </a:r>
          </a:p>
          <a:p>
            <a:pPr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pozdní dílo: dialog mezi naturalismem a náboženstvím</a:t>
            </a:r>
          </a:p>
        </p:txBody>
      </p:sp>
    </p:spTree>
    <p:extLst>
      <p:ext uri="{BB962C8B-B14F-4D97-AF65-F5344CB8AC3E}">
        <p14:creationId xmlns:p14="http://schemas.microsoft.com/office/powerpoint/2010/main" val="1458599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50"/>
            <a:ext cx="7818032" cy="945906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Participativní demokracie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05080" y="2449690"/>
            <a:ext cx="805791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Participativní demokracie (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Pateman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Radikální demokracie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Laclau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Mouffe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Inkluzivní demokracie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Young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Deliberativní demokracie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Habermas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54310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50"/>
            <a:ext cx="7818032" cy="945906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Participativní demokracie 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05080" y="2449690"/>
            <a:ext cx="805791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jde jí o maximální účast na sebe-vládě, v 	různých sektorech společnosti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cílem sebevláda ke svobodě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úzké propojení teorie a praxe; praxe dnes 	předchází teorii (př. Porto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Allegre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59624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50"/>
            <a:ext cx="7818032" cy="945906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Participativní demokracie 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85422" y="2178756"/>
            <a:ext cx="827757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Carole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Pateman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Participace a demokratická 	teorie (1970)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proti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elitistickým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 pluralistickým teoriím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ideál maximální politické účasti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vzdělávací a socializační důsledky</a:t>
            </a:r>
          </a:p>
        </p:txBody>
      </p:sp>
    </p:spTree>
    <p:extLst>
      <p:ext uri="{BB962C8B-B14F-4D97-AF65-F5344CB8AC3E}">
        <p14:creationId xmlns:p14="http://schemas.microsoft.com/office/powerpoint/2010/main" val="4107180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50"/>
            <a:ext cx="7818032" cy="945906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Participativní demokracie III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81000" y="2043290"/>
            <a:ext cx="8381999" cy="4382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sféra průmyslu a výroby: její demokratizace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spillover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effect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empirické testování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demokracie nemůže fungovat bez demokratů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rozšíření oblasti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politična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11926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50"/>
            <a:ext cx="7818032" cy="945906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Radikální demokracie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05080" y="2449690"/>
            <a:ext cx="805791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Participativní demokracie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Pateman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Radikální demokracie (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Laclau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Mouffe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)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Inkluzivní demokracie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Young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Deliberativní demokracie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Habermas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05324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50"/>
            <a:ext cx="7818032" cy="945906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Radikální demokracie 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53156" y="2043290"/>
            <a:ext cx="820984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kritika depolitizace a racionalizace moderní 	společnosti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proti omezenosti distributivního paradigmatu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oblasti kultury, identity, participace a 	sebeorganizace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pojem moci (vs. liberalismus)</a:t>
            </a:r>
          </a:p>
        </p:txBody>
      </p:sp>
    </p:spTree>
    <p:extLst>
      <p:ext uri="{BB962C8B-B14F-4D97-AF65-F5344CB8AC3E}">
        <p14:creationId xmlns:p14="http://schemas.microsoft.com/office/powerpoint/2010/main" val="2109402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0222" y="928050"/>
            <a:ext cx="7732890" cy="75399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Radikální demokracie 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85422" y="1682044"/>
            <a:ext cx="827757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Ernesto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Laclau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Chantal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Mouffe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Hegemonie a socialistická strategie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pojem ideologické a kulturní hegemonie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revoluční subjekt dějin vs. pluralitní pole sociálna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konfigurace mocenských vztahů a skupinových a individuálních identit</a:t>
            </a:r>
          </a:p>
        </p:txBody>
      </p:sp>
    </p:spTree>
    <p:extLst>
      <p:ext uri="{BB962C8B-B14F-4D97-AF65-F5344CB8AC3E}">
        <p14:creationId xmlns:p14="http://schemas.microsoft.com/office/powerpoint/2010/main" val="401643286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2553</TotalTime>
  <Words>812</Words>
  <Application>Microsoft Office PowerPoint</Application>
  <PresentationFormat>Předvádění na obrazovce (4:3)</PresentationFormat>
  <Paragraphs>224</Paragraphs>
  <Slides>20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Sylfaen</vt:lpstr>
      <vt:lpstr>Tahoma</vt:lpstr>
      <vt:lpstr>Wingdings</vt:lpstr>
      <vt:lpstr>Prezentace_MU_CZ</vt:lpstr>
      <vt:lpstr>1_Směsi</vt:lpstr>
      <vt:lpstr>2_Směsi</vt:lpstr>
      <vt:lpstr>Demokratická teorie  Jiří Baroš</vt:lpstr>
      <vt:lpstr>  Demokratická teorie</vt:lpstr>
      <vt:lpstr>  Participativní demokracie</vt:lpstr>
      <vt:lpstr>  Participativní demokracie I</vt:lpstr>
      <vt:lpstr>  Participativní demokracie II</vt:lpstr>
      <vt:lpstr>  Participativní demokracie III</vt:lpstr>
      <vt:lpstr>  Radikální demokracie</vt:lpstr>
      <vt:lpstr>  Radikální demokracie I</vt:lpstr>
      <vt:lpstr>  Radikální demokracie II</vt:lpstr>
      <vt:lpstr>  Radikální demokracie III</vt:lpstr>
      <vt:lpstr>  Inkluzivní demokracie</vt:lpstr>
      <vt:lpstr>  Inkluzivní demokracie I</vt:lpstr>
      <vt:lpstr>  Inkluzivní demokracie II</vt:lpstr>
      <vt:lpstr>  Inkluzivní demokracie III</vt:lpstr>
      <vt:lpstr>  Deliberativní demokracie</vt:lpstr>
      <vt:lpstr>  Deliberativní demokracie I</vt:lpstr>
      <vt:lpstr>  Deliberativní demokracie II</vt:lpstr>
      <vt:lpstr>  Deliberativní demokracie III</vt:lpstr>
      <vt:lpstr>  Deliberativní demokracie IV</vt:lpstr>
      <vt:lpstr>  Deliberativní demokracie 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168</cp:revision>
  <cp:lastPrinted>2014-10-15T14:35:53Z</cp:lastPrinted>
  <dcterms:created xsi:type="dcterms:W3CDTF">2013-12-10T20:26:31Z</dcterms:created>
  <dcterms:modified xsi:type="dcterms:W3CDTF">2023-05-04T08:50:13Z</dcterms:modified>
</cp:coreProperties>
</file>