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12" r:id="rId4"/>
    <p:sldId id="313" r:id="rId5"/>
    <p:sldId id="315" r:id="rId6"/>
    <p:sldId id="314" r:id="rId7"/>
    <p:sldId id="316" r:id="rId8"/>
    <p:sldId id="317" r:id="rId9"/>
    <p:sldId id="318" r:id="rId10"/>
    <p:sldId id="261" r:id="rId11"/>
    <p:sldId id="320" r:id="rId12"/>
    <p:sldId id="305" r:id="rId13"/>
    <p:sldId id="303" r:id="rId14"/>
    <p:sldId id="304" r:id="rId15"/>
    <p:sldId id="262" r:id="rId16"/>
    <p:sldId id="265" r:id="rId17"/>
    <p:sldId id="266" r:id="rId18"/>
    <p:sldId id="302" r:id="rId19"/>
    <p:sldId id="296" r:id="rId20"/>
    <p:sldId id="289" r:id="rId21"/>
    <p:sldId id="288" r:id="rId22"/>
    <p:sldId id="280" r:id="rId23"/>
    <p:sldId id="269" r:id="rId24"/>
    <p:sldId id="306" r:id="rId25"/>
    <p:sldId id="297" r:id="rId26"/>
    <p:sldId id="291" r:id="rId27"/>
    <p:sldId id="282" r:id="rId28"/>
    <p:sldId id="290" r:id="rId29"/>
    <p:sldId id="294" r:id="rId30"/>
    <p:sldId id="298" r:id="rId31"/>
    <p:sldId id="286" r:id="rId32"/>
    <p:sldId id="270" r:id="rId33"/>
    <p:sldId id="311" r:id="rId34"/>
    <p:sldId id="293" r:id="rId35"/>
    <p:sldId id="299" r:id="rId36"/>
    <p:sldId id="283" r:id="rId37"/>
    <p:sldId id="300" r:id="rId38"/>
    <p:sldId id="271" r:id="rId39"/>
    <p:sldId id="281" r:id="rId40"/>
    <p:sldId id="279" r:id="rId41"/>
    <p:sldId id="310" r:id="rId42"/>
    <p:sldId id="285" r:id="rId43"/>
    <p:sldId id="268" r:id="rId44"/>
    <p:sldId id="276" r:id="rId45"/>
    <p:sldId id="307" r:id="rId46"/>
    <p:sldId id="284" r:id="rId47"/>
    <p:sldId id="277" r:id="rId48"/>
    <p:sldId id="309" r:id="rId49"/>
    <p:sldId id="272" r:id="rId50"/>
    <p:sldId id="273" r:id="rId51"/>
    <p:sldId id="308" r:id="rId52"/>
    <p:sldId id="301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13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40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44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15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38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4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36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5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13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13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29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23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1F498-68A1-44CD-AD51-DF23D494DBE0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3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ink@fss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78779"/>
          </a:xfrm>
        </p:spPr>
        <p:txBody>
          <a:bodyPr>
            <a:normAutofit/>
          </a:bodyPr>
          <a:lstStyle/>
          <a:p>
            <a:r>
              <a:rPr lang="cs-CZ" sz="8000" dirty="0"/>
              <a:t>Česko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Doc., Mgr. Michal Pink, Ph.D.  </a:t>
            </a:r>
          </a:p>
          <a:p>
            <a:r>
              <a:rPr lang="cs-CZ" dirty="0">
                <a:hlinkClick r:id="rId2"/>
              </a:rPr>
              <a:t>pink@fss.muni.cz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228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4" y="149303"/>
            <a:ext cx="9628736" cy="67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0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A4493-E68A-4B0E-AB7D-FACF394D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6" y="30523"/>
            <a:ext cx="5453542" cy="842890"/>
          </a:xfrm>
        </p:spPr>
        <p:txBody>
          <a:bodyPr>
            <a:normAutofit/>
          </a:bodyPr>
          <a:lstStyle/>
          <a:p>
            <a:r>
              <a:rPr lang="cs-CZ" sz="3200" dirty="0"/>
              <a:t>Centrum/</a:t>
            </a:r>
            <a:r>
              <a:rPr lang="cs-CZ" sz="3200" dirty="0" err="1"/>
              <a:t>semiperiferie</a:t>
            </a:r>
            <a:r>
              <a:rPr lang="cs-CZ" sz="3200" dirty="0"/>
              <a:t>/periferie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64D0C5-3ECF-4AA3-8615-A3FC256CB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00" y="3361888"/>
            <a:ext cx="2571750" cy="3429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7BEA40-36E5-46FE-82EE-B92C177E82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264" y="276837"/>
            <a:ext cx="2148630" cy="28648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97A63AD-478B-4C1A-AC27-45D9C1228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2" y="4630723"/>
            <a:ext cx="3032619" cy="202174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D34E5BA-25A2-4FCE-A110-9A545A493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1" y="830509"/>
            <a:ext cx="4476668" cy="326078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988D34B-F733-4470-AF1D-57BC70D2B4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75" y="4484745"/>
            <a:ext cx="4001626" cy="224646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6A486AD-5A30-4355-9144-8B9DC30305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013" y="160861"/>
            <a:ext cx="3095369" cy="41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6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10389-5395-406C-B376-5AF5A095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47" y="103695"/>
            <a:ext cx="4491087" cy="989814"/>
          </a:xfrm>
        </p:spPr>
        <p:txBody>
          <a:bodyPr/>
          <a:lstStyle/>
          <a:p>
            <a:r>
              <a:rPr lang="cs-CZ" dirty="0"/>
              <a:t>Centrum/Periferie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4A7655-9501-4A41-A585-59FCCBABA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47" y="1093509"/>
            <a:ext cx="11265031" cy="558066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S. </a:t>
            </a:r>
            <a:r>
              <a:rPr lang="cs-CZ" dirty="0" err="1"/>
              <a:t>Rokkan</a:t>
            </a:r>
            <a:r>
              <a:rPr lang="cs-CZ" dirty="0"/>
              <a:t>, dále I. </a:t>
            </a:r>
            <a:r>
              <a:rPr lang="cs-CZ" dirty="0" err="1"/>
              <a:t>Wallerstein</a:t>
            </a:r>
            <a:r>
              <a:rPr lang="cs-CZ" dirty="0"/>
              <a:t>: centrum – </a:t>
            </a:r>
            <a:r>
              <a:rPr lang="cs-CZ" dirty="0" err="1"/>
              <a:t>perferie</a:t>
            </a:r>
            <a:r>
              <a:rPr lang="cs-CZ" dirty="0"/>
              <a:t>, dále „centrum/</a:t>
            </a:r>
            <a:r>
              <a:rPr lang="cs-CZ" i="1" dirty="0"/>
              <a:t>jádro - </a:t>
            </a:r>
            <a:r>
              <a:rPr lang="cs-CZ" i="1" dirty="0" err="1"/>
              <a:t>semiperiferie</a:t>
            </a:r>
            <a:r>
              <a:rPr lang="cs-CZ" i="1" dirty="0"/>
              <a:t> - periferie</a:t>
            </a:r>
            <a:r>
              <a:rPr lang="cs-CZ" dirty="0"/>
              <a:t> - </a:t>
            </a:r>
            <a:r>
              <a:rPr lang="cs-CZ" i="1" dirty="0"/>
              <a:t>marginální region, </a:t>
            </a:r>
          </a:p>
          <a:p>
            <a:r>
              <a:rPr lang="cs-CZ" b="1" dirty="0"/>
              <a:t>Periferie</a:t>
            </a:r>
            <a:r>
              <a:rPr lang="cs-CZ" dirty="0"/>
              <a:t> se sice nachází v podřízené pozici vůči centru, je však na rozdíl od marginálního regionu integrována do systému, územní jednotka podřízená autoritě centra, např. kolonie v roce 1900</a:t>
            </a:r>
          </a:p>
          <a:p>
            <a:r>
              <a:rPr lang="cs-CZ" b="1" dirty="0"/>
              <a:t>Centrum</a:t>
            </a:r>
            <a:r>
              <a:rPr lang="cs-CZ" dirty="0"/>
              <a:t> je privilegované místo v určitém teritoriu. Řídí, kontroluje, ale samo je závislé na zdrojích z periférie. (ekonomické, kulturní, vojensko-administrativní) </a:t>
            </a:r>
          </a:p>
          <a:p>
            <a:r>
              <a:rPr lang="cs-CZ" b="1" dirty="0" err="1"/>
              <a:t>Semiperiferie</a:t>
            </a:r>
            <a:r>
              <a:rPr lang="cs-CZ" b="1" dirty="0"/>
              <a:t>, </a:t>
            </a:r>
            <a:r>
              <a:rPr lang="cs-CZ" dirty="0"/>
              <a:t>termín používaný od konce 70. let 20. století, mezi centrem a periferií, rozvinutější oblast než je periférie, ale nemá dostatek kvalit centra. </a:t>
            </a:r>
          </a:p>
          <a:p>
            <a:r>
              <a:rPr lang="cs-CZ" b="1" dirty="0"/>
              <a:t>Periferie </a:t>
            </a:r>
            <a:r>
              <a:rPr lang="cs-CZ" dirty="0"/>
              <a:t>je </a:t>
            </a:r>
            <a:r>
              <a:rPr lang="cs-CZ" b="1" dirty="0"/>
              <a:t>Marginální regiony</a:t>
            </a:r>
            <a:r>
              <a:rPr lang="cs-CZ" dirty="0"/>
              <a:t> představují další stupeň perifernosti - Portoriko?,  ekonomicky izolovány (nacházejí se mimo systém), jsou vyloučeny z politických, sociálních a ekonomických rozhodovacích procesů.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802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D3DEF-A6F9-45D2-962E-4BF190E8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7" y="329938"/>
            <a:ext cx="4751895" cy="1325563"/>
          </a:xfrm>
        </p:spPr>
        <p:txBody>
          <a:bodyPr/>
          <a:lstStyle/>
          <a:p>
            <a:r>
              <a:rPr lang="cs-CZ" dirty="0"/>
              <a:t>Centrum/</a:t>
            </a:r>
            <a:br>
              <a:rPr lang="cs-CZ" dirty="0"/>
            </a:br>
            <a:r>
              <a:rPr lang="cs-CZ" dirty="0"/>
              <a:t>Periferie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B11564-5D18-432C-8A3C-8DF9C3811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443" y="179492"/>
            <a:ext cx="8688253" cy="658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34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D392B2-9B63-41CA-90DF-0A895A6CD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2" y="120028"/>
            <a:ext cx="4308835" cy="1325563"/>
          </a:xfrm>
        </p:spPr>
        <p:txBody>
          <a:bodyPr/>
          <a:lstStyle/>
          <a:p>
            <a:r>
              <a:rPr lang="cs-CZ" dirty="0"/>
              <a:t>Centrum/Periferie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A8878F-FED4-4CAD-9309-3FED02ED9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27" y="1171444"/>
            <a:ext cx="9759311" cy="55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36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73" y="151662"/>
            <a:ext cx="9612110" cy="67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49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25" y="74815"/>
            <a:ext cx="9683420" cy="67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97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134193"/>
            <a:ext cx="9692640" cy="672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94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B26571-1E02-486D-8730-9B8351E5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2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2021 – vítěz na úrovni okresu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80AE62-7698-4F3B-9149-9826E5E01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66" y="1121791"/>
            <a:ext cx="9518744" cy="547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84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4" y="-1"/>
            <a:ext cx="10449098" cy="677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22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912F5-9E0C-4C2B-B066-DEF8C799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2" y="113455"/>
            <a:ext cx="3062680" cy="1463675"/>
          </a:xfrm>
        </p:spPr>
        <p:txBody>
          <a:bodyPr/>
          <a:lstStyle/>
          <a:p>
            <a:r>
              <a:rPr lang="cs-CZ" dirty="0"/>
              <a:t>Proměna </a:t>
            </a:r>
            <a:br>
              <a:rPr lang="cs-CZ" dirty="0"/>
            </a:br>
            <a:r>
              <a:rPr lang="cs-CZ" dirty="0"/>
              <a:t>1869 – 2021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7214DE-CA4A-4A1A-89A6-56847A7D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316" y="113454"/>
            <a:ext cx="8912603" cy="661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4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07" y="232755"/>
            <a:ext cx="9965472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57" y="282633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84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02" y="66503"/>
            <a:ext cx="10204513" cy="67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2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7" y="71240"/>
            <a:ext cx="11406504" cy="65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09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83664-049A-4B93-8C33-46DA4D23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1" y="195443"/>
            <a:ext cx="2809973" cy="1325563"/>
          </a:xfrm>
        </p:spPr>
        <p:txBody>
          <a:bodyPr/>
          <a:lstStyle/>
          <a:p>
            <a:r>
              <a:rPr lang="cs-CZ" dirty="0"/>
              <a:t>ČSSD 2021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8818EF-96F9-47CE-A57A-33B22FAB0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41" y="294751"/>
            <a:ext cx="9006301" cy="63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87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5" y="88643"/>
            <a:ext cx="9526385" cy="676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992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1" y="33140"/>
            <a:ext cx="9709265" cy="682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116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0"/>
            <a:ext cx="10257905" cy="67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4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8" y="232756"/>
            <a:ext cx="11259717" cy="65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1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7" y="49054"/>
            <a:ext cx="9601200" cy="680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02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4C8B38-8483-4456-9237-3372B943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04" y="88288"/>
            <a:ext cx="2576119" cy="1325563"/>
          </a:xfrm>
        </p:spPr>
        <p:txBody>
          <a:bodyPr/>
          <a:lstStyle/>
          <a:p>
            <a:r>
              <a:rPr lang="cs-CZ" dirty="0"/>
              <a:t>Věk 2021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195004D-8F7B-4AF6-87F4-74F0A8162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255" y="869093"/>
            <a:ext cx="9097162" cy="58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95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12" y="85900"/>
            <a:ext cx="9493135" cy="67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88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84" y="124691"/>
            <a:ext cx="10053439" cy="66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88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3" y="105385"/>
            <a:ext cx="11520108" cy="66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88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8E14B-B1FC-485B-A540-F06409AC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5" y="365125"/>
            <a:ext cx="1933280" cy="1325563"/>
          </a:xfrm>
        </p:spPr>
        <p:txBody>
          <a:bodyPr/>
          <a:lstStyle/>
          <a:p>
            <a:r>
              <a:rPr lang="cs-CZ" dirty="0"/>
              <a:t>KSČM 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E67500-BCFF-4660-89F0-6DBB60BA7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40" y="268664"/>
            <a:ext cx="9393025" cy="64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9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767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76" y="113452"/>
            <a:ext cx="9526385" cy="67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55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50" y="99753"/>
            <a:ext cx="10175225" cy="67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7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07" y="160453"/>
            <a:ext cx="9144000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010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8" y="133004"/>
            <a:ext cx="11241974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94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52" y="166254"/>
            <a:ext cx="9968701" cy="65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8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27FE1-7F3B-4C18-B2FC-C7F75A37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59" y="172178"/>
            <a:ext cx="3465352" cy="1325563"/>
          </a:xfrm>
        </p:spPr>
        <p:txBody>
          <a:bodyPr/>
          <a:lstStyle/>
          <a:p>
            <a:r>
              <a:rPr lang="cs-CZ" dirty="0"/>
              <a:t>Počet věřících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1BF7ED-D67A-44AE-9BBA-094DF4678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538" y="1193480"/>
            <a:ext cx="8804443" cy="55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19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5" y="171928"/>
            <a:ext cx="11304120" cy="65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8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003F5-C6BE-483C-80E1-A9C5DA8B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5" y="402833"/>
            <a:ext cx="1725891" cy="1325563"/>
          </a:xfrm>
        </p:spPr>
        <p:txBody>
          <a:bodyPr/>
          <a:lstStyle/>
          <a:p>
            <a:r>
              <a:rPr lang="cs-CZ" dirty="0"/>
              <a:t>SPOLU </a:t>
            </a:r>
            <a:br>
              <a:rPr lang="cs-CZ" dirty="0"/>
            </a:br>
            <a:r>
              <a:rPr lang="cs-CZ" dirty="0"/>
              <a:t>2021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3B2DC5-0B34-4328-84B7-A8C14F60C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83" y="402833"/>
            <a:ext cx="8939638" cy="63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07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09" y="148659"/>
            <a:ext cx="10179690" cy="67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07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8" y="307572"/>
            <a:ext cx="10709382" cy="61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2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1" y="124691"/>
            <a:ext cx="9154737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19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C59E7-97D3-42E6-A359-4D504637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57" y="186016"/>
            <a:ext cx="2574303" cy="1325563"/>
          </a:xfrm>
        </p:spPr>
        <p:txBody>
          <a:bodyPr/>
          <a:lstStyle/>
          <a:p>
            <a:r>
              <a:rPr lang="cs-CZ" dirty="0"/>
              <a:t>ANO 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332013-2960-4333-9793-678A20B8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60" y="304178"/>
            <a:ext cx="9006301" cy="63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14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80" y="133926"/>
            <a:ext cx="9981273" cy="659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1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92" y="116378"/>
            <a:ext cx="9429057" cy="67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66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C705F-D004-4F8E-A504-BFB9158D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54" y="421686"/>
            <a:ext cx="2423474" cy="1325563"/>
          </a:xfrm>
        </p:spPr>
        <p:txBody>
          <a:bodyPr/>
          <a:lstStyle/>
          <a:p>
            <a:r>
              <a:rPr lang="cs-CZ" dirty="0"/>
              <a:t>SPD 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ACAFE-E1FB-48D9-9771-DD394AC003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05" y="282804"/>
            <a:ext cx="8899640" cy="62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5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9" y="232756"/>
            <a:ext cx="11098031" cy="64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81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57C2C-7DAE-412D-9D04-D07E8A05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33" y="121844"/>
            <a:ext cx="2316374" cy="1631455"/>
          </a:xfrm>
        </p:spPr>
        <p:txBody>
          <a:bodyPr/>
          <a:lstStyle/>
          <a:p>
            <a:r>
              <a:rPr lang="cs-CZ" dirty="0"/>
              <a:t>Věřící </a:t>
            </a:r>
            <a:br>
              <a:rPr lang="cs-CZ" dirty="0"/>
            </a:br>
            <a:r>
              <a:rPr lang="cs-CZ" dirty="0"/>
              <a:t>2021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A69266-AB53-4522-9B66-6E696A213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361" y="206789"/>
            <a:ext cx="9760207" cy="660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958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9" y="191193"/>
            <a:ext cx="11251868" cy="64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718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8712B-7790-422A-A09E-30A0D102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280285"/>
            <a:ext cx="2498888" cy="1325563"/>
          </a:xfrm>
        </p:spPr>
        <p:txBody>
          <a:bodyPr/>
          <a:lstStyle/>
          <a:p>
            <a:r>
              <a:rPr lang="cs-CZ" dirty="0" err="1"/>
              <a:t>PiroSTAN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2021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E67F0B-222D-453A-9C13-60631EE2E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33" y="413014"/>
            <a:ext cx="8871906" cy="62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30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Rozdělení země na centrum/periferie </a:t>
            </a:r>
          </a:p>
          <a:p>
            <a:r>
              <a:rPr lang="cs-CZ" dirty="0"/>
              <a:t>Historické dělení Čechy/Morava </a:t>
            </a:r>
          </a:p>
          <a:p>
            <a:r>
              <a:rPr lang="cs-CZ" dirty="0"/>
              <a:t>„Etnické“ dělení Sudety/vnitrozemí </a:t>
            </a:r>
          </a:p>
          <a:p>
            <a:r>
              <a:rPr lang="cs-CZ" dirty="0"/>
              <a:t>Levicové oblasti: periferie, okrajové oblasti mimo velká města, Morava </a:t>
            </a:r>
          </a:p>
          <a:p>
            <a:r>
              <a:rPr lang="cs-CZ" dirty="0"/>
              <a:t>Pravice: město, příměstská oblast, Čechy </a:t>
            </a:r>
          </a:p>
          <a:p>
            <a:r>
              <a:rPr lang="cs-CZ" dirty="0"/>
              <a:t>Katolické oblasti – Morava a KDU-ČSL </a:t>
            </a:r>
          </a:p>
          <a:p>
            <a:r>
              <a:rPr lang="cs-CZ" dirty="0"/>
              <a:t>Populistické regiony – 2013/2017 variabilita, ale spíše mimo město </a:t>
            </a:r>
          </a:p>
        </p:txBody>
      </p:sp>
    </p:spTree>
    <p:extLst>
      <p:ext uri="{BB962C8B-B14F-4D97-AF65-F5344CB8AC3E}">
        <p14:creationId xmlns:p14="http://schemas.microsoft.com/office/powerpoint/2010/main" val="206286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90938-0A10-4E23-A190-98A82035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5" y="121844"/>
            <a:ext cx="3607965" cy="1325563"/>
          </a:xfrm>
        </p:spPr>
        <p:txBody>
          <a:bodyPr/>
          <a:lstStyle/>
          <a:p>
            <a:r>
              <a:rPr lang="cs-CZ" dirty="0"/>
              <a:t>Jiná národnost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8AFF205-79EA-46B6-B28C-88B55EBFB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27" y="1078010"/>
            <a:ext cx="8827122" cy="56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0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10438-FF5A-44ED-BE26-4D859A5B6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13" y="147011"/>
            <a:ext cx="2372396" cy="1505620"/>
          </a:xfrm>
        </p:spPr>
        <p:txBody>
          <a:bodyPr/>
          <a:lstStyle/>
          <a:p>
            <a:r>
              <a:rPr lang="cs-CZ" dirty="0"/>
              <a:t>Hustota</a:t>
            </a:r>
            <a:br>
              <a:rPr lang="cs-CZ" dirty="0"/>
            </a:br>
            <a:r>
              <a:rPr lang="cs-CZ" dirty="0"/>
              <a:t>obyvatel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1A77941-4A0B-4AE5-A15F-3D015D9A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894" y="528507"/>
            <a:ext cx="9627694" cy="63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0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4B3C70-80B9-4A87-A6D4-CD866AD6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7" y="96677"/>
            <a:ext cx="5134761" cy="1325563"/>
          </a:xfrm>
        </p:spPr>
        <p:txBody>
          <a:bodyPr/>
          <a:lstStyle/>
          <a:p>
            <a:r>
              <a:rPr lang="cs-CZ" dirty="0"/>
              <a:t>Město</a:t>
            </a:r>
            <a:br>
              <a:rPr lang="cs-CZ" dirty="0"/>
            </a:br>
            <a:r>
              <a:rPr lang="cs-CZ" dirty="0"/>
              <a:t>obyvatelé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185A5D-F99E-416F-9CF8-B5C8A981E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418" y="672499"/>
            <a:ext cx="9767582" cy="618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30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3B6D5-522D-4F8B-9541-A80609A6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69" y="138622"/>
            <a:ext cx="1955334" cy="1325563"/>
          </a:xfrm>
        </p:spPr>
        <p:txBody>
          <a:bodyPr/>
          <a:lstStyle/>
          <a:p>
            <a:r>
              <a:rPr lang="cs-CZ" dirty="0"/>
              <a:t>Index</a:t>
            </a:r>
            <a:br>
              <a:rPr lang="cs-CZ" dirty="0"/>
            </a:br>
            <a:r>
              <a:rPr lang="cs-CZ" dirty="0"/>
              <a:t>stáří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1F40D7-2571-4A98-A121-75E8D0BEF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138" y="190369"/>
            <a:ext cx="9730918" cy="65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700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286</Words>
  <Application>Microsoft Office PowerPoint</Application>
  <PresentationFormat>Širokoúhlá obrazovka</PresentationFormat>
  <Paragraphs>35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Motiv Office</vt:lpstr>
      <vt:lpstr>Česko </vt:lpstr>
      <vt:lpstr>Proměna  1869 – 2021 </vt:lpstr>
      <vt:lpstr>Věk 2021 </vt:lpstr>
      <vt:lpstr>Počet věřících </vt:lpstr>
      <vt:lpstr>Věřící  2021</vt:lpstr>
      <vt:lpstr>Jiná národnost</vt:lpstr>
      <vt:lpstr>Hustota obyvatel </vt:lpstr>
      <vt:lpstr>Město obyvatelé</vt:lpstr>
      <vt:lpstr>Index stáří</vt:lpstr>
      <vt:lpstr>Prezentace aplikace PowerPoint</vt:lpstr>
      <vt:lpstr>Centrum/semiperiferie/periferie</vt:lpstr>
      <vt:lpstr>Centrum/Periferie</vt:lpstr>
      <vt:lpstr>Centrum/ Periferie</vt:lpstr>
      <vt:lpstr>Centrum/Periferie</vt:lpstr>
      <vt:lpstr>Prezentace aplikace PowerPoint</vt:lpstr>
      <vt:lpstr>Prezentace aplikace PowerPoint</vt:lpstr>
      <vt:lpstr>Prezentace aplikace PowerPoint</vt:lpstr>
      <vt:lpstr>2021 – vítěz na úrovni okresu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ČSSD 2021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KSČM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SPOLU  2021 </vt:lpstr>
      <vt:lpstr>Prezentace aplikace PowerPoint</vt:lpstr>
      <vt:lpstr>Prezentace aplikace PowerPoint</vt:lpstr>
      <vt:lpstr>Prezentace aplikace PowerPoint</vt:lpstr>
      <vt:lpstr>ANO 2021</vt:lpstr>
      <vt:lpstr>Prezentace aplikace PowerPoint</vt:lpstr>
      <vt:lpstr>Prezentace aplikace PowerPoint</vt:lpstr>
      <vt:lpstr>SPD 2021</vt:lpstr>
      <vt:lpstr>Prezentace aplikace PowerPoint</vt:lpstr>
      <vt:lpstr>Prezentace aplikace PowerPoint</vt:lpstr>
      <vt:lpstr>PiroSTAN  2021 </vt:lpstr>
      <vt:lpstr>Závěrem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Pink</dc:creator>
  <cp:lastModifiedBy>Michal Pink</cp:lastModifiedBy>
  <cp:revision>32</cp:revision>
  <dcterms:created xsi:type="dcterms:W3CDTF">2018-03-05T12:14:03Z</dcterms:created>
  <dcterms:modified xsi:type="dcterms:W3CDTF">2023-03-01T07:09:22Z</dcterms:modified>
</cp:coreProperties>
</file>