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57" r:id="rId6"/>
    <p:sldId id="261" r:id="rId7"/>
    <p:sldId id="296" r:id="rId8"/>
    <p:sldId id="264" r:id="rId9"/>
    <p:sldId id="302" r:id="rId10"/>
    <p:sldId id="265" r:id="rId11"/>
    <p:sldId id="303" r:id="rId12"/>
    <p:sldId id="267" r:id="rId13"/>
    <p:sldId id="304" r:id="rId14"/>
    <p:sldId id="269" r:id="rId15"/>
    <p:sldId id="311" r:id="rId16"/>
    <p:sldId id="312" r:id="rId17"/>
    <p:sldId id="309" r:id="rId18"/>
    <p:sldId id="270" r:id="rId19"/>
    <p:sldId id="310" r:id="rId20"/>
    <p:sldId id="297" r:id="rId21"/>
    <p:sldId id="278" r:id="rId22"/>
    <p:sldId id="305" r:id="rId23"/>
    <p:sldId id="276" r:id="rId24"/>
    <p:sldId id="279" r:id="rId25"/>
    <p:sldId id="298" r:id="rId26"/>
    <p:sldId id="299" r:id="rId27"/>
    <p:sldId id="286" r:id="rId28"/>
    <p:sldId id="307" r:id="rId29"/>
    <p:sldId id="300" r:id="rId30"/>
    <p:sldId id="287" r:id="rId31"/>
    <p:sldId id="308" r:id="rId32"/>
    <p:sldId id="313" r:id="rId33"/>
    <p:sldId id="301" r:id="rId34"/>
    <p:sldId id="292" r:id="rId35"/>
    <p:sldId id="294" r:id="rId3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1FA76-8A29-4EFC-A085-83E12E45D2EF}" v="156" dt="2022-03-27T13:31:46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0EE1FA76-8A29-4EFC-A085-83E12E45D2EF}"/>
    <pc:docChg chg="undo custSel addSld delSld modSld">
      <pc:chgData name="Peter" userId="2e8d26cd-55d7-4d78-8227-1866407259d9" providerId="ADAL" clId="{0EE1FA76-8A29-4EFC-A085-83E12E45D2EF}" dt="2022-03-27T13:31:46.110" v="904"/>
      <pc:docMkLst>
        <pc:docMk/>
      </pc:docMkLst>
      <pc:sldChg chg="addSp delSp modSp mod">
        <pc:chgData name="Peter" userId="2e8d26cd-55d7-4d78-8227-1866407259d9" providerId="ADAL" clId="{0EE1FA76-8A29-4EFC-A085-83E12E45D2EF}" dt="2022-03-27T12:26:09.941" v="79" actId="22"/>
        <pc:sldMkLst>
          <pc:docMk/>
          <pc:sldMk cId="3443419454" sldId="256"/>
        </pc:sldMkLst>
        <pc:spChg chg="mod">
          <ac:chgData name="Peter" userId="2e8d26cd-55d7-4d78-8227-1866407259d9" providerId="ADAL" clId="{0EE1FA76-8A29-4EFC-A085-83E12E45D2EF}" dt="2022-03-27T12:05:57.247" v="0" actId="790"/>
          <ac:spMkLst>
            <pc:docMk/>
            <pc:sldMk cId="3443419454" sldId="256"/>
            <ac:spMk id="2" creationId="{1695E848-A389-436F-B747-A48C2C9F3292}"/>
          </ac:spMkLst>
        </pc:spChg>
        <pc:spChg chg="mod">
          <ac:chgData name="Peter" userId="2e8d26cd-55d7-4d78-8227-1866407259d9" providerId="ADAL" clId="{0EE1FA76-8A29-4EFC-A085-83E12E45D2EF}" dt="2022-03-27T12:06:22.211" v="12" actId="790"/>
          <ac:spMkLst>
            <pc:docMk/>
            <pc:sldMk cId="3443419454" sldId="256"/>
            <ac:spMk id="3" creationId="{7A84336A-49B2-41D2-BB98-C461D4C8D3EA}"/>
          </ac:spMkLst>
        </pc:spChg>
        <pc:spChg chg="add del">
          <ac:chgData name="Peter" userId="2e8d26cd-55d7-4d78-8227-1866407259d9" providerId="ADAL" clId="{0EE1FA76-8A29-4EFC-A085-83E12E45D2EF}" dt="2022-03-27T12:26:02.811" v="77" actId="22"/>
          <ac:spMkLst>
            <pc:docMk/>
            <pc:sldMk cId="3443419454" sldId="256"/>
            <ac:spMk id="5" creationId="{9716DD31-CF46-4A0A-845A-25BAF42670DE}"/>
          </ac:spMkLst>
        </pc:spChg>
        <pc:spChg chg="add del">
          <ac:chgData name="Peter" userId="2e8d26cd-55d7-4d78-8227-1866407259d9" providerId="ADAL" clId="{0EE1FA76-8A29-4EFC-A085-83E12E45D2EF}" dt="2022-03-27T12:26:09.941" v="79" actId="22"/>
          <ac:spMkLst>
            <pc:docMk/>
            <pc:sldMk cId="3443419454" sldId="256"/>
            <ac:spMk id="7" creationId="{00ACF05E-F4C6-4BD4-9D42-6DEB642C35D7}"/>
          </ac:spMkLst>
        </pc:spChg>
      </pc:sldChg>
      <pc:sldChg chg="modSp mod">
        <pc:chgData name="Peter" userId="2e8d26cd-55d7-4d78-8227-1866407259d9" providerId="ADAL" clId="{0EE1FA76-8A29-4EFC-A085-83E12E45D2EF}" dt="2022-03-27T12:07:06.065" v="15" actId="790"/>
        <pc:sldMkLst>
          <pc:docMk/>
          <pc:sldMk cId="3086248067" sldId="259"/>
        </pc:sldMkLst>
        <pc:spChg chg="mod">
          <ac:chgData name="Peter" userId="2e8d26cd-55d7-4d78-8227-1866407259d9" providerId="ADAL" clId="{0EE1FA76-8A29-4EFC-A085-83E12E45D2EF}" dt="2022-03-27T12:07:06.065" v="15" actId="790"/>
          <ac:spMkLst>
            <pc:docMk/>
            <pc:sldMk cId="3086248067" sldId="259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7:27.087" v="17" actId="790"/>
        <pc:sldMkLst>
          <pc:docMk/>
          <pc:sldMk cId="3237474044" sldId="260"/>
        </pc:sldMkLst>
        <pc:spChg chg="mod">
          <ac:chgData name="Peter" userId="2e8d26cd-55d7-4d78-8227-1866407259d9" providerId="ADAL" clId="{0EE1FA76-8A29-4EFC-A085-83E12E45D2EF}" dt="2022-03-27T12:07:22.176" v="16" actId="790"/>
          <ac:spMkLst>
            <pc:docMk/>
            <pc:sldMk cId="3237474044" sldId="260"/>
            <ac:spMk id="2" creationId="{D5342D57-5107-4F84-9DC3-9543ACE09FC9}"/>
          </ac:spMkLst>
        </pc:spChg>
        <pc:spChg chg="mod">
          <ac:chgData name="Peter" userId="2e8d26cd-55d7-4d78-8227-1866407259d9" providerId="ADAL" clId="{0EE1FA76-8A29-4EFC-A085-83E12E45D2EF}" dt="2022-03-27T12:07:27.087" v="17" actId="790"/>
          <ac:spMkLst>
            <pc:docMk/>
            <pc:sldMk cId="3237474044" sldId="260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8:38.863" v="19" actId="790"/>
        <pc:sldMkLst>
          <pc:docMk/>
          <pc:sldMk cId="3977135189" sldId="261"/>
        </pc:sldMkLst>
        <pc:spChg chg="mod">
          <ac:chgData name="Peter" userId="2e8d26cd-55d7-4d78-8227-1866407259d9" providerId="ADAL" clId="{0EE1FA76-8A29-4EFC-A085-83E12E45D2EF}" dt="2022-03-27T12:08:33.808" v="18" actId="790"/>
          <ac:spMkLst>
            <pc:docMk/>
            <pc:sldMk cId="3977135189" sldId="261"/>
            <ac:spMk id="2" creationId="{402B7DAE-F890-4B76-8AB2-52F6F18CAE83}"/>
          </ac:spMkLst>
        </pc:spChg>
        <pc:spChg chg="mod">
          <ac:chgData name="Peter" userId="2e8d26cd-55d7-4d78-8227-1866407259d9" providerId="ADAL" clId="{0EE1FA76-8A29-4EFC-A085-83E12E45D2EF}" dt="2022-03-27T12:08:38.863" v="19" actId="790"/>
          <ac:spMkLst>
            <pc:docMk/>
            <pc:sldMk cId="3977135189" sldId="261"/>
            <ac:spMk id="3" creationId="{483354B0-3B8B-43E1-8585-990721319C4D}"/>
          </ac:spMkLst>
        </pc:spChg>
      </pc:sldChg>
      <pc:sldChg chg="addSp delSp modSp mod">
        <pc:chgData name="Peter" userId="2e8d26cd-55d7-4d78-8227-1866407259d9" providerId="ADAL" clId="{0EE1FA76-8A29-4EFC-A085-83E12E45D2EF}" dt="2022-03-27T12:18:58.628" v="33" actId="20577"/>
        <pc:sldMkLst>
          <pc:docMk/>
          <pc:sldMk cId="1224097278" sldId="264"/>
        </pc:sldMkLst>
        <pc:spChg chg="mod">
          <ac:chgData name="Peter" userId="2e8d26cd-55d7-4d78-8227-1866407259d9" providerId="ADAL" clId="{0EE1FA76-8A29-4EFC-A085-83E12E45D2EF}" dt="2022-03-27T12:18:58.628" v="33" actId="20577"/>
          <ac:spMkLst>
            <pc:docMk/>
            <pc:sldMk cId="1224097278" sldId="264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18:07.848" v="25" actId="478"/>
          <ac:spMkLst>
            <pc:docMk/>
            <pc:sldMk cId="1224097278" sldId="264"/>
            <ac:spMk id="7" creationId="{E1D8410F-2206-4120-9EAD-059CCADD5ADD}"/>
          </ac:spMkLst>
        </pc:spChg>
        <pc:graphicFrameChg chg="del">
          <ac:chgData name="Peter" userId="2e8d26cd-55d7-4d78-8227-1866407259d9" providerId="ADAL" clId="{0EE1FA76-8A29-4EFC-A085-83E12E45D2EF}" dt="2022-03-27T12:18:03.719" v="23" actId="478"/>
          <ac:graphicFrameMkLst>
            <pc:docMk/>
            <pc:sldMk cId="1224097278" sldId="264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17:27.872" v="22" actId="478"/>
          <ac:picMkLst>
            <pc:docMk/>
            <pc:sldMk cId="1224097278" sldId="264"/>
            <ac:picMk id="5" creationId="{0EBF5FA1-6CBB-42FD-B184-EA635E33C392}"/>
          </ac:picMkLst>
        </pc:picChg>
        <pc:picChg chg="add mod">
          <ac:chgData name="Peter" userId="2e8d26cd-55d7-4d78-8227-1866407259d9" providerId="ADAL" clId="{0EE1FA76-8A29-4EFC-A085-83E12E45D2EF}" dt="2022-03-27T12:18:32.980" v="30" actId="1076"/>
          <ac:picMkLst>
            <pc:docMk/>
            <pc:sldMk cId="1224097278" sldId="264"/>
            <ac:picMk id="9" creationId="{5E774156-319E-4DDD-BFEA-19D18665AD55}"/>
          </ac:picMkLst>
        </pc:picChg>
      </pc:sldChg>
      <pc:sldChg chg="addSp delSp modSp mod modAnim">
        <pc:chgData name="Peter" userId="2e8d26cd-55d7-4d78-8227-1866407259d9" providerId="ADAL" clId="{0EE1FA76-8A29-4EFC-A085-83E12E45D2EF}" dt="2022-03-27T12:30:56.137" v="109"/>
        <pc:sldMkLst>
          <pc:docMk/>
          <pc:sldMk cId="907204616" sldId="265"/>
        </pc:sldMkLst>
        <pc:spChg chg="mod">
          <ac:chgData name="Peter" userId="2e8d26cd-55d7-4d78-8227-1866407259d9" providerId="ADAL" clId="{0EE1FA76-8A29-4EFC-A085-83E12E45D2EF}" dt="2022-03-27T12:21:29.270" v="37" actId="20577"/>
          <ac:spMkLst>
            <pc:docMk/>
            <pc:sldMk cId="907204616" sldId="265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21:49.473" v="40" actId="478"/>
          <ac:spMkLst>
            <pc:docMk/>
            <pc:sldMk cId="907204616" sldId="265"/>
            <ac:spMk id="7" creationId="{0C325A50-4449-4100-BAE8-D86F1437A10B}"/>
          </ac:spMkLst>
        </pc:spChg>
        <pc:spChg chg="add mod">
          <ac:chgData name="Peter" userId="2e8d26cd-55d7-4d78-8227-1866407259d9" providerId="ADAL" clId="{0EE1FA76-8A29-4EFC-A085-83E12E45D2EF}" dt="2022-03-27T12:22:13.187" v="49" actId="1076"/>
          <ac:spMkLst>
            <pc:docMk/>
            <pc:sldMk cId="907204616" sldId="265"/>
            <ac:spMk id="8" creationId="{5077B714-186D-493A-B1A7-B0845E4A8DE1}"/>
          </ac:spMkLst>
        </pc:spChg>
        <pc:spChg chg="add mod">
          <ac:chgData name="Peter" userId="2e8d26cd-55d7-4d78-8227-1866407259d9" providerId="ADAL" clId="{0EE1FA76-8A29-4EFC-A085-83E12E45D2EF}" dt="2022-03-27T12:22:17.894" v="51" actId="1076"/>
          <ac:spMkLst>
            <pc:docMk/>
            <pc:sldMk cId="907204616" sldId="265"/>
            <ac:spMk id="9" creationId="{FD3D9BF3-B73C-46D6-89DB-B393A7D1AD2E}"/>
          </ac:spMkLst>
        </pc:spChg>
        <pc:spChg chg="add mod">
          <ac:chgData name="Peter" userId="2e8d26cd-55d7-4d78-8227-1866407259d9" providerId="ADAL" clId="{0EE1FA76-8A29-4EFC-A085-83E12E45D2EF}" dt="2022-03-27T12:22:32.749" v="56" actId="1076"/>
          <ac:spMkLst>
            <pc:docMk/>
            <pc:sldMk cId="907204616" sldId="265"/>
            <ac:spMk id="10" creationId="{159F8CCA-4D72-471F-9BAD-780CE4C12658}"/>
          </ac:spMkLst>
        </pc:spChg>
        <pc:spChg chg="add mod">
          <ac:chgData name="Peter" userId="2e8d26cd-55d7-4d78-8227-1866407259d9" providerId="ADAL" clId="{0EE1FA76-8A29-4EFC-A085-83E12E45D2EF}" dt="2022-03-27T12:23:46.467" v="74" actId="1076"/>
          <ac:spMkLst>
            <pc:docMk/>
            <pc:sldMk cId="907204616" sldId="265"/>
            <ac:spMk id="11" creationId="{7604739B-C5D6-4C03-B25D-990D532425C2}"/>
          </ac:spMkLst>
        </pc:spChg>
        <pc:spChg chg="add mod">
          <ac:chgData name="Peter" userId="2e8d26cd-55d7-4d78-8227-1866407259d9" providerId="ADAL" clId="{0EE1FA76-8A29-4EFC-A085-83E12E45D2EF}" dt="2022-03-27T12:22:45.654" v="62" actId="1076"/>
          <ac:spMkLst>
            <pc:docMk/>
            <pc:sldMk cId="907204616" sldId="265"/>
            <ac:spMk id="12" creationId="{1A5F2F65-7AC9-4A9F-9388-772BB9E08059}"/>
          </ac:spMkLst>
        </pc:spChg>
        <pc:spChg chg="add mod">
          <ac:chgData name="Peter" userId="2e8d26cd-55d7-4d78-8227-1866407259d9" providerId="ADAL" clId="{0EE1FA76-8A29-4EFC-A085-83E12E45D2EF}" dt="2022-03-27T12:22:55.078" v="64" actId="1076"/>
          <ac:spMkLst>
            <pc:docMk/>
            <pc:sldMk cId="907204616" sldId="265"/>
            <ac:spMk id="13" creationId="{64991544-63D6-4AE7-B571-B0D946A6E81E}"/>
          </ac:spMkLst>
        </pc:spChg>
        <pc:graphicFrameChg chg="del">
          <ac:chgData name="Peter" userId="2e8d26cd-55d7-4d78-8227-1866407259d9" providerId="ADAL" clId="{0EE1FA76-8A29-4EFC-A085-83E12E45D2EF}" dt="2022-03-27T12:21:46.786" v="39" actId="478"/>
          <ac:graphicFrameMkLst>
            <pc:docMk/>
            <pc:sldMk cId="907204616" sldId="265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23:43.463" v="73" actId="1076"/>
          <ac:picMkLst>
            <pc:docMk/>
            <pc:sldMk cId="907204616" sldId="265"/>
            <ac:picMk id="5" creationId="{71F941F4-A0BC-45A1-B377-5BF5000F3FE7}"/>
          </ac:picMkLst>
        </pc:picChg>
      </pc:sldChg>
      <pc:sldChg chg="del">
        <pc:chgData name="Peter" userId="2e8d26cd-55d7-4d78-8227-1866407259d9" providerId="ADAL" clId="{0EE1FA76-8A29-4EFC-A085-83E12E45D2EF}" dt="2022-03-27T12:23:54.078" v="75" actId="47"/>
        <pc:sldMkLst>
          <pc:docMk/>
          <pc:sldMk cId="2981250326" sldId="266"/>
        </pc:sldMkLst>
      </pc:sldChg>
      <pc:sldChg chg="addSp delSp modSp mod modAnim">
        <pc:chgData name="Peter" userId="2e8d26cd-55d7-4d78-8227-1866407259d9" providerId="ADAL" clId="{0EE1FA76-8A29-4EFC-A085-83E12E45D2EF}" dt="2022-03-27T12:38:46.443" v="318" actId="14100"/>
        <pc:sldMkLst>
          <pc:docMk/>
          <pc:sldMk cId="3600525411" sldId="267"/>
        </pc:sldMkLst>
        <pc:spChg chg="mod">
          <ac:chgData name="Peter" userId="2e8d26cd-55d7-4d78-8227-1866407259d9" providerId="ADAL" clId="{0EE1FA76-8A29-4EFC-A085-83E12E45D2EF}" dt="2022-03-27T12:38:46.443" v="318" actId="14100"/>
          <ac:spMkLst>
            <pc:docMk/>
            <pc:sldMk cId="3600525411" sldId="267"/>
            <ac:spMk id="2" creationId="{F872630B-7BA4-4272-A26F-9A4A1B45DE63}"/>
          </ac:spMkLst>
        </pc:spChg>
        <pc:spChg chg="add del">
          <ac:chgData name="Peter" userId="2e8d26cd-55d7-4d78-8227-1866407259d9" providerId="ADAL" clId="{0EE1FA76-8A29-4EFC-A085-83E12E45D2EF}" dt="2022-03-27T12:26:35.401" v="81" actId="22"/>
          <ac:spMkLst>
            <pc:docMk/>
            <pc:sldMk cId="3600525411" sldId="267"/>
            <ac:spMk id="5" creationId="{9A3D34D0-563C-4572-ADFD-0A5EA4015D74}"/>
          </ac:spMkLst>
        </pc:spChg>
        <pc:spChg chg="add del mod">
          <ac:chgData name="Peter" userId="2e8d26cd-55d7-4d78-8227-1866407259d9" providerId="ADAL" clId="{0EE1FA76-8A29-4EFC-A085-83E12E45D2EF}" dt="2022-03-27T12:29:34.283" v="84" actId="478"/>
          <ac:spMkLst>
            <pc:docMk/>
            <pc:sldMk cId="3600525411" sldId="267"/>
            <ac:spMk id="9" creationId="{999031B0-2915-4980-9F64-659B9EB1BAE6}"/>
          </ac:spMkLst>
        </pc:spChg>
        <pc:spChg chg="add mod">
          <ac:chgData name="Peter" userId="2e8d26cd-55d7-4d78-8227-1866407259d9" providerId="ADAL" clId="{0EE1FA76-8A29-4EFC-A085-83E12E45D2EF}" dt="2022-03-27T12:29:54.857" v="89" actId="1076"/>
          <ac:spMkLst>
            <pc:docMk/>
            <pc:sldMk cId="3600525411" sldId="267"/>
            <ac:spMk id="10" creationId="{3F28E98E-DDB2-43F3-BCE4-D52342273781}"/>
          </ac:spMkLst>
        </pc:spChg>
        <pc:spChg chg="add mod">
          <ac:chgData name="Peter" userId="2e8d26cd-55d7-4d78-8227-1866407259d9" providerId="ADAL" clId="{0EE1FA76-8A29-4EFC-A085-83E12E45D2EF}" dt="2022-03-27T12:29:59.174" v="91" actId="1076"/>
          <ac:spMkLst>
            <pc:docMk/>
            <pc:sldMk cId="3600525411" sldId="267"/>
            <ac:spMk id="11" creationId="{5240B82C-3788-430A-B901-EBC337313EFF}"/>
          </ac:spMkLst>
        </pc:spChg>
        <pc:spChg chg="add mod">
          <ac:chgData name="Peter" userId="2e8d26cd-55d7-4d78-8227-1866407259d9" providerId="ADAL" clId="{0EE1FA76-8A29-4EFC-A085-83E12E45D2EF}" dt="2022-03-27T12:30:24.272" v="100" actId="1076"/>
          <ac:spMkLst>
            <pc:docMk/>
            <pc:sldMk cId="3600525411" sldId="267"/>
            <ac:spMk id="12" creationId="{9B116F49-00A2-41FF-923B-1B5EA6F18F87}"/>
          </ac:spMkLst>
        </pc:spChg>
        <pc:spChg chg="add mod">
          <ac:chgData name="Peter" userId="2e8d26cd-55d7-4d78-8227-1866407259d9" providerId="ADAL" clId="{0EE1FA76-8A29-4EFC-A085-83E12E45D2EF}" dt="2022-03-27T12:30:18.361" v="99" actId="1076"/>
          <ac:spMkLst>
            <pc:docMk/>
            <pc:sldMk cId="3600525411" sldId="267"/>
            <ac:spMk id="13" creationId="{D96E6A19-4A5C-4F80-9E37-5EE9828E8C53}"/>
          </ac:spMkLst>
        </pc:spChg>
        <pc:spChg chg="add mod">
          <ac:chgData name="Peter" userId="2e8d26cd-55d7-4d78-8227-1866407259d9" providerId="ADAL" clId="{0EE1FA76-8A29-4EFC-A085-83E12E45D2EF}" dt="2022-03-27T12:30:27.598" v="102" actId="1076"/>
          <ac:spMkLst>
            <pc:docMk/>
            <pc:sldMk cId="3600525411" sldId="267"/>
            <ac:spMk id="14" creationId="{A57D4370-6825-4707-9879-0E2EDAA0E279}"/>
          </ac:spMkLst>
        </pc:spChg>
        <pc:spChg chg="add mod">
          <ac:chgData name="Peter" userId="2e8d26cd-55d7-4d78-8227-1866407259d9" providerId="ADAL" clId="{0EE1FA76-8A29-4EFC-A085-83E12E45D2EF}" dt="2022-03-27T12:30:30.824" v="104" actId="1076"/>
          <ac:spMkLst>
            <pc:docMk/>
            <pc:sldMk cId="3600525411" sldId="267"/>
            <ac:spMk id="15" creationId="{E8EA245E-D3E6-4C04-B8FD-FF968D71B60A}"/>
          </ac:spMkLst>
        </pc:spChg>
        <pc:graphicFrameChg chg="del">
          <ac:chgData name="Peter" userId="2e8d26cd-55d7-4d78-8227-1866407259d9" providerId="ADAL" clId="{0EE1FA76-8A29-4EFC-A085-83E12E45D2EF}" dt="2022-03-27T12:29:31.566" v="83" actId="478"/>
          <ac:graphicFrameMkLst>
            <pc:docMk/>
            <pc:sldMk cId="3600525411" sldId="267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30:09.477" v="96" actId="1076"/>
          <ac:picMkLst>
            <pc:docMk/>
            <pc:sldMk cId="3600525411" sldId="267"/>
            <ac:picMk id="7" creationId="{124D029B-2311-464D-BA6F-A17D9664F98E}"/>
          </ac:picMkLst>
        </pc:picChg>
      </pc:sldChg>
      <pc:sldChg chg="del">
        <pc:chgData name="Peter" userId="2e8d26cd-55d7-4d78-8227-1866407259d9" providerId="ADAL" clId="{0EE1FA76-8A29-4EFC-A085-83E12E45D2EF}" dt="2022-03-27T12:30:33.747" v="105" actId="47"/>
        <pc:sldMkLst>
          <pc:docMk/>
          <pc:sldMk cId="2721828087" sldId="268"/>
        </pc:sldMkLst>
      </pc:sldChg>
      <pc:sldChg chg="addSp delSp modSp mod modAnim">
        <pc:chgData name="Peter" userId="2e8d26cd-55d7-4d78-8227-1866407259d9" providerId="ADAL" clId="{0EE1FA76-8A29-4EFC-A085-83E12E45D2EF}" dt="2022-03-27T12:35:39.103" v="161" actId="1076"/>
        <pc:sldMkLst>
          <pc:docMk/>
          <pc:sldMk cId="1738370871" sldId="269"/>
        </pc:sldMkLst>
        <pc:spChg chg="add mod">
          <ac:chgData name="Peter" userId="2e8d26cd-55d7-4d78-8227-1866407259d9" providerId="ADAL" clId="{0EE1FA76-8A29-4EFC-A085-83E12E45D2EF}" dt="2022-03-27T12:31:59.803" v="113"/>
          <ac:spMkLst>
            <pc:docMk/>
            <pc:sldMk cId="1738370871" sldId="269"/>
            <ac:spMk id="2" creationId="{A57D4370-6825-4707-9879-0E2EDAA0E279}"/>
          </ac:spMkLst>
        </pc:spChg>
        <pc:spChg chg="add del mod">
          <ac:chgData name="Peter" userId="2e8d26cd-55d7-4d78-8227-1866407259d9" providerId="ADAL" clId="{0EE1FA76-8A29-4EFC-A085-83E12E45D2EF}" dt="2022-03-27T12:31:22.932" v="111" actId="478"/>
          <ac:spMkLst>
            <pc:docMk/>
            <pc:sldMk cId="1738370871" sldId="269"/>
            <ac:spMk id="3" creationId="{213FBF10-9FE5-4083-AE4B-FD0DBDFFC6BC}"/>
          </ac:spMkLst>
        </pc:spChg>
        <pc:graphicFrameChg chg="del">
          <ac:chgData name="Peter" userId="2e8d26cd-55d7-4d78-8227-1866407259d9" providerId="ADAL" clId="{0EE1FA76-8A29-4EFC-A085-83E12E45D2EF}" dt="2022-03-27T12:31:05.514" v="110" actId="478"/>
          <ac:graphicFrameMkLst>
            <pc:docMk/>
            <pc:sldMk cId="1738370871" sldId="269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35:06.741" v="157" actId="478"/>
          <ac:picMkLst>
            <pc:docMk/>
            <pc:sldMk cId="1738370871" sldId="269"/>
            <ac:picMk id="4" creationId="{730542B3-C015-4D1F-BF64-EC335A8B911D}"/>
          </ac:picMkLst>
        </pc:picChg>
        <pc:picChg chg="add mod">
          <ac:chgData name="Peter" userId="2e8d26cd-55d7-4d78-8227-1866407259d9" providerId="ADAL" clId="{0EE1FA76-8A29-4EFC-A085-83E12E45D2EF}" dt="2022-03-27T12:35:39.103" v="161" actId="1076"/>
          <ac:picMkLst>
            <pc:docMk/>
            <pc:sldMk cId="1738370871" sldId="269"/>
            <ac:picMk id="6" creationId="{7CCB481B-AAE9-42D3-9D0F-CE7B5577D7F8}"/>
          </ac:picMkLst>
        </pc:picChg>
        <pc:picChg chg="add mod">
          <ac:chgData name="Peter" userId="2e8d26cd-55d7-4d78-8227-1866407259d9" providerId="ADAL" clId="{0EE1FA76-8A29-4EFC-A085-83E12E45D2EF}" dt="2022-03-27T12:33:39.770" v="130" actId="688"/>
          <ac:picMkLst>
            <pc:docMk/>
            <pc:sldMk cId="1738370871" sldId="269"/>
            <ac:picMk id="8" creationId="{0E3AB9D3-389C-49BF-B622-8CF16A4CD869}"/>
          </ac:picMkLst>
        </pc:picChg>
        <pc:picChg chg="add mod">
          <ac:chgData name="Peter" userId="2e8d26cd-55d7-4d78-8227-1866407259d9" providerId="ADAL" clId="{0EE1FA76-8A29-4EFC-A085-83E12E45D2EF}" dt="2022-03-27T12:33:47.144" v="134" actId="688"/>
          <ac:picMkLst>
            <pc:docMk/>
            <pc:sldMk cId="1738370871" sldId="269"/>
            <ac:picMk id="9" creationId="{F53974D7-0253-413D-8584-0D8C705F3788}"/>
          </ac:picMkLst>
        </pc:picChg>
        <pc:picChg chg="add mod">
          <ac:chgData name="Peter" userId="2e8d26cd-55d7-4d78-8227-1866407259d9" providerId="ADAL" clId="{0EE1FA76-8A29-4EFC-A085-83E12E45D2EF}" dt="2022-03-27T12:33:55.690" v="138" actId="1076"/>
          <ac:picMkLst>
            <pc:docMk/>
            <pc:sldMk cId="1738370871" sldId="269"/>
            <ac:picMk id="10" creationId="{2B563CD1-332C-432A-A46C-1727EA8600A0}"/>
          </ac:picMkLst>
        </pc:picChg>
        <pc:picChg chg="add mod">
          <ac:chgData name="Peter" userId="2e8d26cd-55d7-4d78-8227-1866407259d9" providerId="ADAL" clId="{0EE1FA76-8A29-4EFC-A085-83E12E45D2EF}" dt="2022-03-27T12:34:06.200" v="142" actId="1076"/>
          <ac:picMkLst>
            <pc:docMk/>
            <pc:sldMk cId="1738370871" sldId="269"/>
            <ac:picMk id="11" creationId="{B432D2F0-3D70-4FE1-B86E-418190B6DE68}"/>
          </ac:picMkLst>
        </pc:picChg>
        <pc:picChg chg="add mod">
          <ac:chgData name="Peter" userId="2e8d26cd-55d7-4d78-8227-1866407259d9" providerId="ADAL" clId="{0EE1FA76-8A29-4EFC-A085-83E12E45D2EF}" dt="2022-03-27T12:34:13.324" v="146" actId="1076"/>
          <ac:picMkLst>
            <pc:docMk/>
            <pc:sldMk cId="1738370871" sldId="269"/>
            <ac:picMk id="12" creationId="{68F793F7-0BDD-489A-AA5C-E4F7FC632070}"/>
          </ac:picMkLst>
        </pc:picChg>
        <pc:picChg chg="add del mod">
          <ac:chgData name="Peter" userId="2e8d26cd-55d7-4d78-8227-1866407259d9" providerId="ADAL" clId="{0EE1FA76-8A29-4EFC-A085-83E12E45D2EF}" dt="2022-03-27T12:35:05.399" v="156"/>
          <ac:picMkLst>
            <pc:docMk/>
            <pc:sldMk cId="1738370871" sldId="269"/>
            <ac:picMk id="13" creationId="{6D61C054-DC92-4298-AA5F-73082A2F4DD0}"/>
          </ac:picMkLst>
        </pc:picChg>
        <pc:picChg chg="add del">
          <ac:chgData name="Peter" userId="2e8d26cd-55d7-4d78-8227-1866407259d9" providerId="ADAL" clId="{0EE1FA76-8A29-4EFC-A085-83E12E45D2EF}" dt="2022-03-27T12:32:59.869" v="118"/>
          <ac:picMkLst>
            <pc:docMk/>
            <pc:sldMk cId="1738370871" sldId="269"/>
            <ac:picMk id="1026" creationId="{F142C28F-80AB-4C7D-8F43-D972E1A30566}"/>
          </ac:picMkLst>
        </pc:picChg>
        <pc:picChg chg="add mod">
          <ac:chgData name="Peter" userId="2e8d26cd-55d7-4d78-8227-1866407259d9" providerId="ADAL" clId="{0EE1FA76-8A29-4EFC-A085-83E12E45D2EF}" dt="2022-03-27T12:33:32.740" v="126" actId="14100"/>
          <ac:picMkLst>
            <pc:docMk/>
            <pc:sldMk cId="1738370871" sldId="269"/>
            <ac:picMk id="1028" creationId="{0966DBE9-5139-46F7-A61C-D2D1916C7EB9}"/>
          </ac:picMkLst>
        </pc:picChg>
        <pc:picChg chg="add del mod">
          <ac:chgData name="Peter" userId="2e8d26cd-55d7-4d78-8227-1866407259d9" providerId="ADAL" clId="{0EE1FA76-8A29-4EFC-A085-83E12E45D2EF}" dt="2022-03-27T12:33:33.568" v="127"/>
          <ac:picMkLst>
            <pc:docMk/>
            <pc:sldMk cId="1738370871" sldId="269"/>
            <ac:picMk id="1030" creationId="{3F57C781-D7B6-4912-B4B0-9CD640E0A419}"/>
          </ac:picMkLst>
        </pc:picChg>
      </pc:sldChg>
      <pc:sldChg chg="addSp delSp modSp mod">
        <pc:chgData name="Peter" userId="2e8d26cd-55d7-4d78-8227-1866407259d9" providerId="ADAL" clId="{0EE1FA76-8A29-4EFC-A085-83E12E45D2EF}" dt="2022-03-27T12:47:43.737" v="329" actId="122"/>
        <pc:sldMkLst>
          <pc:docMk/>
          <pc:sldMk cId="2742301900" sldId="270"/>
        </pc:sldMkLst>
        <pc:spChg chg="mod">
          <ac:chgData name="Peter" userId="2e8d26cd-55d7-4d78-8227-1866407259d9" providerId="ADAL" clId="{0EE1FA76-8A29-4EFC-A085-83E12E45D2EF}" dt="2022-03-27T12:47:43.737" v="329" actId="122"/>
          <ac:spMkLst>
            <pc:docMk/>
            <pc:sldMk cId="2742301900" sldId="270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7:24.843" v="325" actId="478"/>
          <ac:spMkLst>
            <pc:docMk/>
            <pc:sldMk cId="2742301900" sldId="270"/>
            <ac:spMk id="9" creationId="{14C4D1FB-79CD-43BF-90A7-26B0646AFB6D}"/>
          </ac:spMkLst>
        </pc:spChg>
        <pc:graphicFrameChg chg="del">
          <ac:chgData name="Peter" userId="2e8d26cd-55d7-4d78-8227-1866407259d9" providerId="ADAL" clId="{0EE1FA76-8A29-4EFC-A085-83E12E45D2EF}" dt="2022-03-27T12:47:22.921" v="324" actId="478"/>
          <ac:graphicFrameMkLst>
            <pc:docMk/>
            <pc:sldMk cId="2742301900" sldId="270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45:27.720" v="322" actId="478"/>
          <ac:picMkLst>
            <pc:docMk/>
            <pc:sldMk cId="2742301900" sldId="270"/>
            <ac:picMk id="5" creationId="{E5E8AEC6-BC9D-4147-863C-77DD98B0F038}"/>
          </ac:picMkLst>
        </pc:picChg>
        <pc:picChg chg="add mod">
          <ac:chgData name="Peter" userId="2e8d26cd-55d7-4d78-8227-1866407259d9" providerId="ADAL" clId="{0EE1FA76-8A29-4EFC-A085-83E12E45D2EF}" dt="2022-03-27T12:47:35.798" v="328" actId="1076"/>
          <ac:picMkLst>
            <pc:docMk/>
            <pc:sldMk cId="2742301900" sldId="270"/>
            <ac:picMk id="7" creationId="{9738FF51-102E-4F3D-AAF2-97B408BE3380}"/>
          </ac:picMkLst>
        </pc:picChg>
      </pc:sldChg>
      <pc:sldChg chg="addSp delSp modSp del mod">
        <pc:chgData name="Peter" userId="2e8d26cd-55d7-4d78-8227-1866407259d9" providerId="ADAL" clId="{0EE1FA76-8A29-4EFC-A085-83E12E45D2EF}" dt="2022-03-27T12:51:00.755" v="356" actId="47"/>
        <pc:sldMkLst>
          <pc:docMk/>
          <pc:sldMk cId="248763721" sldId="271"/>
        </pc:sldMkLst>
        <pc:spChg chg="mod">
          <ac:chgData name="Peter" userId="2e8d26cd-55d7-4d78-8227-1866407259d9" providerId="ADAL" clId="{0EE1FA76-8A29-4EFC-A085-83E12E45D2EF}" dt="2022-03-27T12:49:41.643" v="349" actId="122"/>
          <ac:spMkLst>
            <pc:docMk/>
            <pc:sldMk cId="248763721" sldId="271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9:29.719" v="347"/>
          <ac:spMkLst>
            <pc:docMk/>
            <pc:sldMk cId="248763721" sldId="271"/>
            <ac:spMk id="6" creationId="{96C908A9-1D37-499A-8C18-E35222B2A95F}"/>
          </ac:spMkLst>
        </pc:spChg>
        <pc:spChg chg="add del mod">
          <ac:chgData name="Peter" userId="2e8d26cd-55d7-4d78-8227-1866407259d9" providerId="ADAL" clId="{0EE1FA76-8A29-4EFC-A085-83E12E45D2EF}" dt="2022-03-27T12:49:29.488" v="346"/>
          <ac:spMkLst>
            <pc:docMk/>
            <pc:sldMk cId="248763721" sldId="271"/>
            <ac:spMk id="8" creationId="{EE79AF6E-799B-4DC3-BBCE-7A3A22F00B8C}"/>
          </ac:spMkLst>
        </pc:spChg>
        <pc:graphicFrameChg chg="modGraphic">
          <ac:chgData name="Peter" userId="2e8d26cd-55d7-4d78-8227-1866407259d9" providerId="ADAL" clId="{0EE1FA76-8A29-4EFC-A085-83E12E45D2EF}" dt="2022-03-27T12:50:05.843" v="352" actId="790"/>
          <ac:graphicFrameMkLst>
            <pc:docMk/>
            <pc:sldMk cId="248763721" sldId="271"/>
            <ac:graphicFrameMk id="4" creationId="{BF47D215-8037-4723-A00F-CDDC63CDFB9C}"/>
          </ac:graphicFrameMkLst>
        </pc:graphicFrameChg>
      </pc:sldChg>
      <pc:sldChg chg="del">
        <pc:chgData name="Peter" userId="2e8d26cd-55d7-4d78-8227-1866407259d9" providerId="ADAL" clId="{0EE1FA76-8A29-4EFC-A085-83E12E45D2EF}" dt="2022-03-27T12:51:02.319" v="357" actId="47"/>
        <pc:sldMkLst>
          <pc:docMk/>
          <pc:sldMk cId="381605630" sldId="275"/>
        </pc:sldMkLst>
      </pc:sldChg>
      <pc:sldChg chg="addSp delSp modSp mod modAnim">
        <pc:chgData name="Peter" userId="2e8d26cd-55d7-4d78-8227-1866407259d9" providerId="ADAL" clId="{0EE1FA76-8A29-4EFC-A085-83E12E45D2EF}" dt="2022-03-27T12:55:33.302" v="391" actId="14100"/>
        <pc:sldMkLst>
          <pc:docMk/>
          <pc:sldMk cId="3943986857" sldId="276"/>
        </pc:sldMkLst>
        <pc:spChg chg="mod">
          <ac:chgData name="Peter" userId="2e8d26cd-55d7-4d78-8227-1866407259d9" providerId="ADAL" clId="{0EE1FA76-8A29-4EFC-A085-83E12E45D2EF}" dt="2022-03-27T12:55:33.302" v="391" actId="14100"/>
          <ac:spMkLst>
            <pc:docMk/>
            <pc:sldMk cId="3943986857" sldId="276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53:14.335" v="372" actId="478"/>
          <ac:spMkLst>
            <pc:docMk/>
            <pc:sldMk cId="3943986857" sldId="276"/>
            <ac:spMk id="7" creationId="{BB145EB8-3487-4FA1-A1C6-C8E34980A4FE}"/>
          </ac:spMkLst>
        </pc:spChg>
        <pc:spChg chg="add mod">
          <ac:chgData name="Peter" userId="2e8d26cd-55d7-4d78-8227-1866407259d9" providerId="ADAL" clId="{0EE1FA76-8A29-4EFC-A085-83E12E45D2EF}" dt="2022-03-27T12:53:35.971" v="377" actId="1076"/>
          <ac:spMkLst>
            <pc:docMk/>
            <pc:sldMk cId="3943986857" sldId="276"/>
            <ac:spMk id="8" creationId="{E251B515-21C0-421D-B828-10DEE31150FC}"/>
          </ac:spMkLst>
        </pc:spChg>
        <pc:spChg chg="add mod">
          <ac:chgData name="Peter" userId="2e8d26cd-55d7-4d78-8227-1866407259d9" providerId="ADAL" clId="{0EE1FA76-8A29-4EFC-A085-83E12E45D2EF}" dt="2022-03-27T12:53:47.877" v="379" actId="1076"/>
          <ac:spMkLst>
            <pc:docMk/>
            <pc:sldMk cId="3943986857" sldId="276"/>
            <ac:spMk id="9" creationId="{690BABD8-A56A-47F8-B78E-B246740D78AD}"/>
          </ac:spMkLst>
        </pc:spChg>
        <pc:spChg chg="add mod">
          <ac:chgData name="Peter" userId="2e8d26cd-55d7-4d78-8227-1866407259d9" providerId="ADAL" clId="{0EE1FA76-8A29-4EFC-A085-83E12E45D2EF}" dt="2022-03-27T12:53:54.876" v="381" actId="1076"/>
          <ac:spMkLst>
            <pc:docMk/>
            <pc:sldMk cId="3943986857" sldId="276"/>
            <ac:spMk id="10" creationId="{A2243FAD-D3C5-4A22-94C9-EAEB26E1C7B9}"/>
          </ac:spMkLst>
        </pc:spChg>
        <pc:spChg chg="add mod">
          <ac:chgData name="Peter" userId="2e8d26cd-55d7-4d78-8227-1866407259d9" providerId="ADAL" clId="{0EE1FA76-8A29-4EFC-A085-83E12E45D2EF}" dt="2022-03-27T12:53:59.168" v="383" actId="1076"/>
          <ac:spMkLst>
            <pc:docMk/>
            <pc:sldMk cId="3943986857" sldId="276"/>
            <ac:spMk id="11" creationId="{9092FD1F-183D-4205-8D4E-9DAC4DEA85BA}"/>
          </ac:spMkLst>
        </pc:spChg>
        <pc:graphicFrameChg chg="del">
          <ac:chgData name="Peter" userId="2e8d26cd-55d7-4d78-8227-1866407259d9" providerId="ADAL" clId="{0EE1FA76-8A29-4EFC-A085-83E12E45D2EF}" dt="2022-03-27T12:53:12.104" v="371" actId="478"/>
          <ac:graphicFrameMkLst>
            <pc:docMk/>
            <pc:sldMk cId="3943986857" sldId="276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53:20.522" v="375" actId="1076"/>
          <ac:picMkLst>
            <pc:docMk/>
            <pc:sldMk cId="3943986857" sldId="276"/>
            <ac:picMk id="5" creationId="{B3015B4D-FF3C-4078-8AC1-B5AC6AAE22C3}"/>
          </ac:picMkLst>
        </pc:picChg>
      </pc:sldChg>
      <pc:sldChg chg="del">
        <pc:chgData name="Peter" userId="2e8d26cd-55d7-4d78-8227-1866407259d9" providerId="ADAL" clId="{0EE1FA76-8A29-4EFC-A085-83E12E45D2EF}" dt="2022-03-27T12:55:39.520" v="392" actId="47"/>
        <pc:sldMkLst>
          <pc:docMk/>
          <pc:sldMk cId="4143698565" sldId="277"/>
        </pc:sldMkLst>
      </pc:sldChg>
      <pc:sldChg chg="modSp mod">
        <pc:chgData name="Peter" userId="2e8d26cd-55d7-4d78-8227-1866407259d9" providerId="ADAL" clId="{0EE1FA76-8A29-4EFC-A085-83E12E45D2EF}" dt="2022-03-27T12:52:05.620" v="369" actId="20577"/>
        <pc:sldMkLst>
          <pc:docMk/>
          <pc:sldMk cId="627842778" sldId="278"/>
        </pc:sldMkLst>
        <pc:spChg chg="mod">
          <ac:chgData name="Peter" userId="2e8d26cd-55d7-4d78-8227-1866407259d9" providerId="ADAL" clId="{0EE1FA76-8A29-4EFC-A085-83E12E45D2EF}" dt="2022-03-27T12:51:10.871" v="358" actId="790"/>
          <ac:spMkLst>
            <pc:docMk/>
            <pc:sldMk cId="627842778" sldId="278"/>
            <ac:spMk id="2" creationId="{F872630B-7BA4-4272-A26F-9A4A1B45DE63}"/>
          </ac:spMkLst>
        </pc:spChg>
        <pc:spChg chg="mod">
          <ac:chgData name="Peter" userId="2e8d26cd-55d7-4d78-8227-1866407259d9" providerId="ADAL" clId="{0EE1FA76-8A29-4EFC-A085-83E12E45D2EF}" dt="2022-03-27T12:52:05.620" v="369" actId="20577"/>
          <ac:spMkLst>
            <pc:docMk/>
            <pc:sldMk cId="627842778" sldId="278"/>
            <ac:spMk id="5" creationId="{B630659C-3A8A-4B99-93A7-3248A4227753}"/>
          </ac:spMkLst>
        </pc:spChg>
      </pc:sldChg>
      <pc:sldChg chg="modSp mod">
        <pc:chgData name="Peter" userId="2e8d26cd-55d7-4d78-8227-1866407259d9" providerId="ADAL" clId="{0EE1FA76-8A29-4EFC-A085-83E12E45D2EF}" dt="2022-03-27T12:57:46.653" v="414" actId="6549"/>
        <pc:sldMkLst>
          <pc:docMk/>
          <pc:sldMk cId="1897474466" sldId="279"/>
        </pc:sldMkLst>
        <pc:spChg chg="mod">
          <ac:chgData name="Peter" userId="2e8d26cd-55d7-4d78-8227-1866407259d9" providerId="ADAL" clId="{0EE1FA76-8A29-4EFC-A085-83E12E45D2EF}" dt="2022-03-27T12:55:52.008" v="393" actId="790"/>
          <ac:spMkLst>
            <pc:docMk/>
            <pc:sldMk cId="1897474466" sldId="279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2:57:46.653" v="414" actId="6549"/>
          <ac:spMkLst>
            <pc:docMk/>
            <pc:sldMk cId="1897474466" sldId="279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02:25.862" v="438" actId="47"/>
        <pc:sldMkLst>
          <pc:docMk/>
          <pc:sldMk cId="3179325990" sldId="281"/>
        </pc:sldMkLst>
      </pc:sldChg>
      <pc:sldChg chg="del">
        <pc:chgData name="Peter" userId="2e8d26cd-55d7-4d78-8227-1866407259d9" providerId="ADAL" clId="{0EE1FA76-8A29-4EFC-A085-83E12E45D2EF}" dt="2022-03-27T13:02:27.640" v="439" actId="47"/>
        <pc:sldMkLst>
          <pc:docMk/>
          <pc:sldMk cId="2420909550" sldId="282"/>
        </pc:sldMkLst>
      </pc:sldChg>
      <pc:sldChg chg="del">
        <pc:chgData name="Peter" userId="2e8d26cd-55d7-4d78-8227-1866407259d9" providerId="ADAL" clId="{0EE1FA76-8A29-4EFC-A085-83E12E45D2EF}" dt="2022-03-27T13:02:28.583" v="440" actId="47"/>
        <pc:sldMkLst>
          <pc:docMk/>
          <pc:sldMk cId="3926218480" sldId="283"/>
        </pc:sldMkLst>
      </pc:sldChg>
      <pc:sldChg chg="del">
        <pc:chgData name="Peter" userId="2e8d26cd-55d7-4d78-8227-1866407259d9" providerId="ADAL" clId="{0EE1FA76-8A29-4EFC-A085-83E12E45D2EF}" dt="2022-03-27T13:02:29.470" v="441" actId="47"/>
        <pc:sldMkLst>
          <pc:docMk/>
          <pc:sldMk cId="2186144001" sldId="284"/>
        </pc:sldMkLst>
      </pc:sldChg>
      <pc:sldChg chg="del">
        <pc:chgData name="Peter" userId="2e8d26cd-55d7-4d78-8227-1866407259d9" providerId="ADAL" clId="{0EE1FA76-8A29-4EFC-A085-83E12E45D2EF}" dt="2022-03-27T13:06:23.008" v="476" actId="47"/>
        <pc:sldMkLst>
          <pc:docMk/>
          <pc:sldMk cId="1823918449" sldId="285"/>
        </pc:sldMkLst>
      </pc:sldChg>
      <pc:sldChg chg="modSp mod">
        <pc:chgData name="Peter" userId="2e8d26cd-55d7-4d78-8227-1866407259d9" providerId="ADAL" clId="{0EE1FA76-8A29-4EFC-A085-83E12E45D2EF}" dt="2022-03-27T13:14:34.558" v="635" actId="20577"/>
        <pc:sldMkLst>
          <pc:docMk/>
          <pc:sldMk cId="4163535259" sldId="286"/>
        </pc:sldMkLst>
        <pc:spChg chg="mod">
          <ac:chgData name="Peter" userId="2e8d26cd-55d7-4d78-8227-1866407259d9" providerId="ADAL" clId="{0EE1FA76-8A29-4EFC-A085-83E12E45D2EF}" dt="2022-03-27T13:06:33.070" v="477" actId="790"/>
          <ac:spMkLst>
            <pc:docMk/>
            <pc:sldMk cId="4163535259" sldId="286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4:34.558" v="635" actId="20577"/>
          <ac:spMkLst>
            <pc:docMk/>
            <pc:sldMk cId="4163535259" sldId="286"/>
            <ac:spMk id="3" creationId="{83C1D626-23EA-47CA-9BD0-C0D6662EDC05}"/>
          </ac:spMkLst>
        </pc:spChg>
      </pc:sldChg>
      <pc:sldChg chg="modSp mod">
        <pc:chgData name="Peter" userId="2e8d26cd-55d7-4d78-8227-1866407259d9" providerId="ADAL" clId="{0EE1FA76-8A29-4EFC-A085-83E12E45D2EF}" dt="2022-03-27T13:18:16.393" v="796" actId="790"/>
        <pc:sldMkLst>
          <pc:docMk/>
          <pc:sldMk cId="3734452438" sldId="287"/>
        </pc:sldMkLst>
        <pc:spChg chg="mod">
          <ac:chgData name="Peter" userId="2e8d26cd-55d7-4d78-8227-1866407259d9" providerId="ADAL" clId="{0EE1FA76-8A29-4EFC-A085-83E12E45D2EF}" dt="2022-03-27T13:12:21.344" v="628" actId="20577"/>
          <ac:spMkLst>
            <pc:docMk/>
            <pc:sldMk cId="3734452438" sldId="287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8:16.393" v="796" actId="790"/>
          <ac:spMkLst>
            <pc:docMk/>
            <pc:sldMk cId="3734452438" sldId="287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11:35.653" v="611" actId="47"/>
        <pc:sldMkLst>
          <pc:docMk/>
          <pc:sldMk cId="3202058008" sldId="288"/>
        </pc:sldMkLst>
      </pc:sldChg>
      <pc:sldChg chg="del">
        <pc:chgData name="Peter" userId="2e8d26cd-55d7-4d78-8227-1866407259d9" providerId="ADAL" clId="{0EE1FA76-8A29-4EFC-A085-83E12E45D2EF}" dt="2022-03-27T13:18:27.639" v="797" actId="47"/>
        <pc:sldMkLst>
          <pc:docMk/>
          <pc:sldMk cId="3351852652" sldId="289"/>
        </pc:sldMkLst>
      </pc:sldChg>
      <pc:sldChg chg="addSp delSp modSp del mod">
        <pc:chgData name="Peter" userId="2e8d26cd-55d7-4d78-8227-1866407259d9" providerId="ADAL" clId="{0EE1FA76-8A29-4EFC-A085-83E12E45D2EF}" dt="2022-03-27T13:20:46.654" v="853" actId="47"/>
        <pc:sldMkLst>
          <pc:docMk/>
          <pc:sldMk cId="3687734955" sldId="290"/>
        </pc:sldMkLst>
        <pc:spChg chg="add del mod">
          <ac:chgData name="Peter" userId="2e8d26cd-55d7-4d78-8227-1866407259d9" providerId="ADAL" clId="{0EE1FA76-8A29-4EFC-A085-83E12E45D2EF}" dt="2022-03-27T13:19:31.974" v="799" actId="22"/>
          <ac:spMkLst>
            <pc:docMk/>
            <pc:sldMk cId="3687734955" sldId="290"/>
            <ac:spMk id="3" creationId="{0525233F-5F17-4525-9CFD-5F788ABABAC7}"/>
          </ac:spMkLst>
        </pc:spChg>
        <pc:spChg chg="add del mod">
          <ac:chgData name="Peter" userId="2e8d26cd-55d7-4d78-8227-1866407259d9" providerId="ADAL" clId="{0EE1FA76-8A29-4EFC-A085-83E12E45D2EF}" dt="2022-03-27T13:19:42.180" v="803" actId="22"/>
          <ac:spMkLst>
            <pc:docMk/>
            <pc:sldMk cId="3687734955" sldId="290"/>
            <ac:spMk id="8" creationId="{80058EF2-BB84-4418-85A6-C028E6731F2E}"/>
          </ac:spMkLst>
        </pc:spChg>
        <pc:graphicFrameChg chg="del">
          <ac:chgData name="Peter" userId="2e8d26cd-55d7-4d78-8227-1866407259d9" providerId="ADAL" clId="{0EE1FA76-8A29-4EFC-A085-83E12E45D2EF}" dt="2022-03-27T13:19:30.148" v="798" actId="478"/>
          <ac:graphicFrameMkLst>
            <pc:docMk/>
            <pc:sldMk cId="3687734955" sldId="290"/>
            <ac:graphicFrameMk id="4" creationId="{BF47D215-8037-4723-A00F-CDDC63CDFB9C}"/>
          </ac:graphicFrameMkLst>
        </pc:graphicFrameChg>
        <pc:picChg chg="add mod ord">
          <ac:chgData name="Peter" userId="2e8d26cd-55d7-4d78-8227-1866407259d9" providerId="ADAL" clId="{0EE1FA76-8A29-4EFC-A085-83E12E45D2EF}" dt="2022-03-27T13:19:31.974" v="799" actId="22"/>
          <ac:picMkLst>
            <pc:docMk/>
            <pc:sldMk cId="3687734955" sldId="290"/>
            <ac:picMk id="6" creationId="{88E48B6F-7868-4A44-BE7B-E1EADE7175AF}"/>
          </ac:picMkLst>
        </pc:picChg>
      </pc:sldChg>
      <pc:sldChg chg="del">
        <pc:chgData name="Peter" userId="2e8d26cd-55d7-4d78-8227-1866407259d9" providerId="ADAL" clId="{0EE1FA76-8A29-4EFC-A085-83E12E45D2EF}" dt="2022-03-27T13:24:07.238" v="891" actId="47"/>
        <pc:sldMkLst>
          <pc:docMk/>
          <pc:sldMk cId="4184773153" sldId="291"/>
        </pc:sldMkLst>
      </pc:sldChg>
      <pc:sldChg chg="addSp delSp modSp mod modAnim">
        <pc:chgData name="Peter" userId="2e8d26cd-55d7-4d78-8227-1866407259d9" providerId="ADAL" clId="{0EE1FA76-8A29-4EFC-A085-83E12E45D2EF}" dt="2022-03-27T13:31:46.110" v="904"/>
        <pc:sldMkLst>
          <pc:docMk/>
          <pc:sldMk cId="453007106" sldId="292"/>
        </pc:sldMkLst>
        <pc:spChg chg="add del mod">
          <ac:chgData name="Peter" userId="2e8d26cd-55d7-4d78-8227-1866407259d9" providerId="ADAL" clId="{0EE1FA76-8A29-4EFC-A085-83E12E45D2EF}" dt="2022-03-27T13:21:47.622" v="856" actId="478"/>
          <ac:spMkLst>
            <pc:docMk/>
            <pc:sldMk cId="453007106" sldId="292"/>
            <ac:spMk id="6" creationId="{CE60B4B8-9AFE-4636-B99C-BBAB7E0B4C57}"/>
          </ac:spMkLst>
        </pc:spChg>
        <pc:spChg chg="add mod">
          <ac:chgData name="Peter" userId="2e8d26cd-55d7-4d78-8227-1866407259d9" providerId="ADAL" clId="{0EE1FA76-8A29-4EFC-A085-83E12E45D2EF}" dt="2022-03-27T13:22:17.896" v="862" actId="122"/>
          <ac:spMkLst>
            <pc:docMk/>
            <pc:sldMk cId="453007106" sldId="292"/>
            <ac:spMk id="7" creationId="{1B2E26FE-1FEC-4B8C-8211-C8EBA6227740}"/>
          </ac:spMkLst>
        </pc:spChg>
        <pc:spChg chg="add mod">
          <ac:chgData name="Peter" userId="2e8d26cd-55d7-4d78-8227-1866407259d9" providerId="ADAL" clId="{0EE1FA76-8A29-4EFC-A085-83E12E45D2EF}" dt="2022-03-27T13:22:49.783" v="866" actId="1076"/>
          <ac:spMkLst>
            <pc:docMk/>
            <pc:sldMk cId="453007106" sldId="292"/>
            <ac:spMk id="8" creationId="{E021985C-699A-4F81-A770-CA6B94F812FF}"/>
          </ac:spMkLst>
        </pc:spChg>
        <pc:spChg chg="add mod">
          <ac:chgData name="Peter" userId="2e8d26cd-55d7-4d78-8227-1866407259d9" providerId="ADAL" clId="{0EE1FA76-8A29-4EFC-A085-83E12E45D2EF}" dt="2022-03-27T13:22:53.155" v="868" actId="1076"/>
          <ac:spMkLst>
            <pc:docMk/>
            <pc:sldMk cId="453007106" sldId="292"/>
            <ac:spMk id="9" creationId="{03D2ECB3-F2A9-4A8A-980B-CEA5B6CC6422}"/>
          </ac:spMkLst>
        </pc:spChg>
        <pc:spChg chg="add mod">
          <ac:chgData name="Peter" userId="2e8d26cd-55d7-4d78-8227-1866407259d9" providerId="ADAL" clId="{0EE1FA76-8A29-4EFC-A085-83E12E45D2EF}" dt="2022-03-27T13:22:57.170" v="870" actId="1076"/>
          <ac:spMkLst>
            <pc:docMk/>
            <pc:sldMk cId="453007106" sldId="292"/>
            <ac:spMk id="10" creationId="{52AF92E2-7F4F-4250-BA4F-141AA5139138}"/>
          </ac:spMkLst>
        </pc:spChg>
        <pc:spChg chg="add mod">
          <ac:chgData name="Peter" userId="2e8d26cd-55d7-4d78-8227-1866407259d9" providerId="ADAL" clId="{0EE1FA76-8A29-4EFC-A085-83E12E45D2EF}" dt="2022-03-27T13:23:06.056" v="874" actId="1076"/>
          <ac:spMkLst>
            <pc:docMk/>
            <pc:sldMk cId="453007106" sldId="292"/>
            <ac:spMk id="11" creationId="{B4DBF7E3-256E-43D2-B6F6-478B901DD144}"/>
          </ac:spMkLst>
        </pc:spChg>
        <pc:spChg chg="add mod">
          <ac:chgData name="Peter" userId="2e8d26cd-55d7-4d78-8227-1866407259d9" providerId="ADAL" clId="{0EE1FA76-8A29-4EFC-A085-83E12E45D2EF}" dt="2022-03-27T13:23:15.965" v="878" actId="1076"/>
          <ac:spMkLst>
            <pc:docMk/>
            <pc:sldMk cId="453007106" sldId="292"/>
            <ac:spMk id="12" creationId="{32F0AD9E-90B5-4263-8D14-E223118F1031}"/>
          </ac:spMkLst>
        </pc:spChg>
        <pc:spChg chg="add mod">
          <ac:chgData name="Peter" userId="2e8d26cd-55d7-4d78-8227-1866407259d9" providerId="ADAL" clId="{0EE1FA76-8A29-4EFC-A085-83E12E45D2EF}" dt="2022-03-27T13:23:19.375" v="880" actId="1076"/>
          <ac:spMkLst>
            <pc:docMk/>
            <pc:sldMk cId="453007106" sldId="292"/>
            <ac:spMk id="13" creationId="{4F9D1E1F-CE2C-45F7-9F18-F378899EF445}"/>
          </ac:spMkLst>
        </pc:spChg>
        <pc:spChg chg="add mod">
          <ac:chgData name="Peter" userId="2e8d26cd-55d7-4d78-8227-1866407259d9" providerId="ADAL" clId="{0EE1FA76-8A29-4EFC-A085-83E12E45D2EF}" dt="2022-03-27T13:23:23.011" v="882" actId="1076"/>
          <ac:spMkLst>
            <pc:docMk/>
            <pc:sldMk cId="453007106" sldId="292"/>
            <ac:spMk id="14" creationId="{E9839076-3054-423A-BCB1-E0C35989F56F}"/>
          </ac:spMkLst>
        </pc:spChg>
        <pc:spChg chg="add mod">
          <ac:chgData name="Peter" userId="2e8d26cd-55d7-4d78-8227-1866407259d9" providerId="ADAL" clId="{0EE1FA76-8A29-4EFC-A085-83E12E45D2EF}" dt="2022-03-27T13:23:26.831" v="884" actId="1076"/>
          <ac:spMkLst>
            <pc:docMk/>
            <pc:sldMk cId="453007106" sldId="292"/>
            <ac:spMk id="15" creationId="{F8559F38-2D2C-4E0A-9824-7D7A60B4F6C9}"/>
          </ac:spMkLst>
        </pc:spChg>
        <pc:graphicFrameChg chg="del">
          <ac:chgData name="Peter" userId="2e8d26cd-55d7-4d78-8227-1866407259d9" providerId="ADAL" clId="{0EE1FA76-8A29-4EFC-A085-83E12E45D2EF}" dt="2022-03-27T13:21:46.128" v="855" actId="478"/>
          <ac:graphicFrameMkLst>
            <pc:docMk/>
            <pc:sldMk cId="453007106" sldId="292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3:23:00.723" v="873" actId="1076"/>
          <ac:picMkLst>
            <pc:docMk/>
            <pc:sldMk cId="453007106" sldId="292"/>
            <ac:picMk id="3" creationId="{1637FAC3-FFC8-454E-ACE7-14267F9EF45F}"/>
          </ac:picMkLst>
        </pc:picChg>
      </pc:sldChg>
      <pc:sldChg chg="del">
        <pc:chgData name="Peter" userId="2e8d26cd-55d7-4d78-8227-1866407259d9" providerId="ADAL" clId="{0EE1FA76-8A29-4EFC-A085-83E12E45D2EF}" dt="2022-03-27T13:24:06.070" v="890" actId="47"/>
        <pc:sldMkLst>
          <pc:docMk/>
          <pc:sldMk cId="3930319223" sldId="293"/>
        </pc:sldMkLst>
      </pc:sldChg>
      <pc:sldChg chg="modSp mod">
        <pc:chgData name="Peter" userId="2e8d26cd-55d7-4d78-8227-1866407259d9" providerId="ADAL" clId="{0EE1FA76-8A29-4EFC-A085-83E12E45D2EF}" dt="2022-03-27T13:24:25.940" v="893" actId="790"/>
        <pc:sldMkLst>
          <pc:docMk/>
          <pc:sldMk cId="374752857" sldId="294"/>
        </pc:sldMkLst>
        <pc:spChg chg="mod">
          <ac:chgData name="Peter" userId="2e8d26cd-55d7-4d78-8227-1866407259d9" providerId="ADAL" clId="{0EE1FA76-8A29-4EFC-A085-83E12E45D2EF}" dt="2022-03-27T13:24:18.548" v="892" actId="790"/>
          <ac:spMkLst>
            <pc:docMk/>
            <pc:sldMk cId="374752857" sldId="294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24:25.940" v="893" actId="790"/>
          <ac:spMkLst>
            <pc:docMk/>
            <pc:sldMk cId="374752857" sldId="294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2:48:44.460" v="336" actId="47"/>
        <pc:sldMkLst>
          <pc:docMk/>
          <pc:sldMk cId="1638084274" sldId="295"/>
        </pc:sldMkLst>
      </pc:sldChg>
      <pc:sldChg chg="modSp new mod">
        <pc:chgData name="Peter" userId="2e8d26cd-55d7-4d78-8227-1866407259d9" providerId="ADAL" clId="{0EE1FA76-8A29-4EFC-A085-83E12E45D2EF}" dt="2022-03-27T12:38:22.618" v="314" actId="20577"/>
        <pc:sldMkLst>
          <pc:docMk/>
          <pc:sldMk cId="4075867112" sldId="296"/>
        </pc:sldMkLst>
        <pc:spChg chg="mod">
          <ac:chgData name="Peter" userId="2e8d26cd-55d7-4d78-8227-1866407259d9" providerId="ADAL" clId="{0EE1FA76-8A29-4EFC-A085-83E12E45D2EF}" dt="2022-03-27T12:38:22.618" v="314" actId="20577"/>
          <ac:spMkLst>
            <pc:docMk/>
            <pc:sldMk cId="4075867112" sldId="296"/>
            <ac:spMk id="2" creationId="{14A6A6D4-6CC9-4459-948A-F5290B75B7E9}"/>
          </ac:spMkLst>
        </pc:spChg>
        <pc:spChg chg="mod">
          <ac:chgData name="Peter" userId="2e8d26cd-55d7-4d78-8227-1866407259d9" providerId="ADAL" clId="{0EE1FA76-8A29-4EFC-A085-83E12E45D2EF}" dt="2022-03-27T12:38:15.507" v="310" actId="20577"/>
          <ac:spMkLst>
            <pc:docMk/>
            <pc:sldMk cId="4075867112" sldId="296"/>
            <ac:spMk id="3" creationId="{C8745C10-2CEA-42D4-AFAC-ED5059308784}"/>
          </ac:spMkLst>
        </pc:spChg>
      </pc:sldChg>
      <pc:sldChg chg="addSp delSp modSp add mod modAnim">
        <pc:chgData name="Peter" userId="2e8d26cd-55d7-4d78-8227-1866407259d9" providerId="ADAL" clId="{0EE1FA76-8A29-4EFC-A085-83E12E45D2EF}" dt="2022-03-27T12:50:24.628" v="355"/>
        <pc:sldMkLst>
          <pc:docMk/>
          <pc:sldMk cId="2112553963" sldId="297"/>
        </pc:sldMkLst>
        <pc:spChg chg="add mod">
          <ac:chgData name="Peter" userId="2e8d26cd-55d7-4d78-8227-1866407259d9" providerId="ADAL" clId="{0EE1FA76-8A29-4EFC-A085-83E12E45D2EF}" dt="2022-03-27T12:48:58.784" v="340" actId="14100"/>
          <ac:spMkLst>
            <pc:docMk/>
            <pc:sldMk cId="2112553963" sldId="297"/>
            <ac:spMk id="6" creationId="{9A980FEC-9E2A-4616-A440-F1572FD48607}"/>
          </ac:spMkLst>
        </pc:spChg>
        <pc:spChg chg="add mod">
          <ac:chgData name="Peter" userId="2e8d26cd-55d7-4d78-8227-1866407259d9" providerId="ADAL" clId="{0EE1FA76-8A29-4EFC-A085-83E12E45D2EF}" dt="2022-03-27T12:49:04.175" v="342" actId="1076"/>
          <ac:spMkLst>
            <pc:docMk/>
            <pc:sldMk cId="2112553963" sldId="297"/>
            <ac:spMk id="8" creationId="{D335E63E-FCB1-467E-83DE-EEE38723EBC2}"/>
          </ac:spMkLst>
        </pc:spChg>
        <pc:spChg chg="add mod">
          <ac:chgData name="Peter" userId="2e8d26cd-55d7-4d78-8227-1866407259d9" providerId="ADAL" clId="{0EE1FA76-8A29-4EFC-A085-83E12E45D2EF}" dt="2022-03-27T12:50:19.740" v="354" actId="790"/>
          <ac:spMkLst>
            <pc:docMk/>
            <pc:sldMk cId="2112553963" sldId="297"/>
            <ac:spMk id="9" creationId="{7F4CF530-EEE2-4378-A158-28929F467185}"/>
          </ac:spMkLst>
        </pc:spChg>
        <pc:picChg chg="add mod">
          <ac:chgData name="Peter" userId="2e8d26cd-55d7-4d78-8227-1866407259d9" providerId="ADAL" clId="{0EE1FA76-8A29-4EFC-A085-83E12E45D2EF}" dt="2022-03-27T12:48:37.861" v="335" actId="1076"/>
          <ac:picMkLst>
            <pc:docMk/>
            <pc:sldMk cId="2112553963" sldId="297"/>
            <ac:picMk id="4" creationId="{C2DF66DE-2274-46AB-BA60-93DDD4C81B96}"/>
          </ac:picMkLst>
        </pc:picChg>
        <pc:picChg chg="del">
          <ac:chgData name="Peter" userId="2e8d26cd-55d7-4d78-8227-1866407259d9" providerId="ADAL" clId="{0EE1FA76-8A29-4EFC-A085-83E12E45D2EF}" dt="2022-03-27T12:48:29.962" v="332" actId="478"/>
          <ac:picMkLst>
            <pc:docMk/>
            <pc:sldMk cId="2112553963" sldId="297"/>
            <ac:picMk id="7" creationId="{9738FF51-102E-4F3D-AAF2-97B408BE3380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02:56.758" v="446"/>
        <pc:sldMkLst>
          <pc:docMk/>
          <pc:sldMk cId="3398582706" sldId="298"/>
        </pc:sldMkLst>
        <pc:spChg chg="del">
          <ac:chgData name="Peter" userId="2e8d26cd-55d7-4d78-8227-1866407259d9" providerId="ADAL" clId="{0EE1FA76-8A29-4EFC-A085-83E12E45D2EF}" dt="2022-03-27T12:57:02.164" v="400" actId="478"/>
          <ac:spMkLst>
            <pc:docMk/>
            <pc:sldMk cId="3398582706" sldId="298"/>
            <ac:spMk id="2" creationId="{95CFE8C9-2863-4CF5-87F1-DAE1DE9CC239}"/>
          </ac:spMkLst>
        </pc:spChg>
        <pc:spChg chg="mod">
          <ac:chgData name="Peter" userId="2e8d26cd-55d7-4d78-8227-1866407259d9" providerId="ADAL" clId="{0EE1FA76-8A29-4EFC-A085-83E12E45D2EF}" dt="2022-03-27T13:00:24.671" v="427" actId="14100"/>
          <ac:spMkLst>
            <pc:docMk/>
            <pc:sldMk cId="3398582706" sldId="298"/>
            <ac:spMk id="3" creationId="{4296195C-D2DB-465B-9695-378471D44009}"/>
          </ac:spMkLst>
        </pc:spChg>
        <pc:spChg chg="add mod">
          <ac:chgData name="Peter" userId="2e8d26cd-55d7-4d78-8227-1866407259d9" providerId="ADAL" clId="{0EE1FA76-8A29-4EFC-A085-83E12E45D2EF}" dt="2022-03-27T12:59:06.817" v="421" actId="1076"/>
          <ac:spMkLst>
            <pc:docMk/>
            <pc:sldMk cId="3398582706" sldId="298"/>
            <ac:spMk id="6" creationId="{158796EF-80F5-4953-BBF3-AA832A3C5C51}"/>
          </ac:spMkLst>
        </pc:spChg>
        <pc:spChg chg="add mod">
          <ac:chgData name="Peter" userId="2e8d26cd-55d7-4d78-8227-1866407259d9" providerId="ADAL" clId="{0EE1FA76-8A29-4EFC-A085-83E12E45D2EF}" dt="2022-03-27T13:02:19.614" v="437" actId="1076"/>
          <ac:spMkLst>
            <pc:docMk/>
            <pc:sldMk cId="3398582706" sldId="298"/>
            <ac:spMk id="9" creationId="{7AF23624-1492-42B4-AC5E-0567AC0BD9E9}"/>
          </ac:spMkLst>
        </pc:spChg>
        <pc:picChg chg="add mod">
          <ac:chgData name="Peter" userId="2e8d26cd-55d7-4d78-8227-1866407259d9" providerId="ADAL" clId="{0EE1FA76-8A29-4EFC-A085-83E12E45D2EF}" dt="2022-03-27T12:58:53.782" v="418" actId="1076"/>
          <ac:picMkLst>
            <pc:docMk/>
            <pc:sldMk cId="3398582706" sldId="298"/>
            <ac:picMk id="5" creationId="{F35FB92B-3703-4E33-85B0-2C08937A7513}"/>
          </ac:picMkLst>
        </pc:picChg>
        <pc:picChg chg="add mod">
          <ac:chgData name="Peter" userId="2e8d26cd-55d7-4d78-8227-1866407259d9" providerId="ADAL" clId="{0EE1FA76-8A29-4EFC-A085-83E12E45D2EF}" dt="2022-03-27T13:01:53.921" v="431" actId="1076"/>
          <ac:picMkLst>
            <pc:docMk/>
            <pc:sldMk cId="3398582706" sldId="298"/>
            <ac:picMk id="8" creationId="{0CBDD3F9-5976-4513-8BA7-1E11998FB2C8}"/>
          </ac:picMkLst>
        </pc:picChg>
      </pc:sldChg>
      <pc:sldChg chg="addSp delSp modSp new mod">
        <pc:chgData name="Peter" userId="2e8d26cd-55d7-4d78-8227-1866407259d9" providerId="ADAL" clId="{0EE1FA76-8A29-4EFC-A085-83E12E45D2EF}" dt="2022-03-27T13:04:07.976" v="475" actId="20577"/>
        <pc:sldMkLst>
          <pc:docMk/>
          <pc:sldMk cId="76419732" sldId="299"/>
        </pc:sldMkLst>
        <pc:spChg chg="mod">
          <ac:chgData name="Peter" userId="2e8d26cd-55d7-4d78-8227-1866407259d9" providerId="ADAL" clId="{0EE1FA76-8A29-4EFC-A085-83E12E45D2EF}" dt="2022-03-27T13:04:07.976" v="475" actId="20577"/>
          <ac:spMkLst>
            <pc:docMk/>
            <pc:sldMk cId="76419732" sldId="299"/>
            <ac:spMk id="2" creationId="{6491B7E3-BBA5-4E05-87FA-DE65F1D10185}"/>
          </ac:spMkLst>
        </pc:spChg>
        <pc:spChg chg="del">
          <ac:chgData name="Peter" userId="2e8d26cd-55d7-4d78-8227-1866407259d9" providerId="ADAL" clId="{0EE1FA76-8A29-4EFC-A085-83E12E45D2EF}" dt="2022-03-27T13:03:58.168" v="448" actId="22"/>
          <ac:spMkLst>
            <pc:docMk/>
            <pc:sldMk cId="76419732" sldId="299"/>
            <ac:spMk id="3" creationId="{C9D43502-9CCC-4C8C-9FBA-FF1757141CB4}"/>
          </ac:spMkLst>
        </pc:spChg>
        <pc:picChg chg="add mod ord">
          <ac:chgData name="Peter" userId="2e8d26cd-55d7-4d78-8227-1866407259d9" providerId="ADAL" clId="{0EE1FA76-8A29-4EFC-A085-83E12E45D2EF}" dt="2022-03-27T13:03:58.168" v="448" actId="22"/>
          <ac:picMkLst>
            <pc:docMk/>
            <pc:sldMk cId="76419732" sldId="299"/>
            <ac:picMk id="5" creationId="{3DE97EBE-094D-465F-BF87-D9E693535E68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12:10.769" v="616" actId="1076"/>
        <pc:sldMkLst>
          <pc:docMk/>
          <pc:sldMk cId="2920579868" sldId="300"/>
        </pc:sldMkLst>
        <pc:spChg chg="mod">
          <ac:chgData name="Peter" userId="2e8d26cd-55d7-4d78-8227-1866407259d9" providerId="ADAL" clId="{0EE1FA76-8A29-4EFC-A085-83E12E45D2EF}" dt="2022-03-27T13:09:45.161" v="594" actId="790"/>
          <ac:spMkLst>
            <pc:docMk/>
            <pc:sldMk cId="2920579868" sldId="300"/>
            <ac:spMk id="2" creationId="{F5BFCB52-49ED-49A6-8EC1-1B6F507D0749}"/>
          </ac:spMkLst>
        </pc:spChg>
        <pc:spChg chg="del">
          <ac:chgData name="Peter" userId="2e8d26cd-55d7-4d78-8227-1866407259d9" providerId="ADAL" clId="{0EE1FA76-8A29-4EFC-A085-83E12E45D2EF}" dt="2022-03-27T13:08:14.035" v="482" actId="22"/>
          <ac:spMkLst>
            <pc:docMk/>
            <pc:sldMk cId="2920579868" sldId="300"/>
            <ac:spMk id="3" creationId="{C0E3E1CF-7E49-48D8-B7D8-31B965E47D2F}"/>
          </ac:spMkLst>
        </pc:spChg>
        <pc:spChg chg="add mod">
          <ac:chgData name="Peter" userId="2e8d26cd-55d7-4d78-8227-1866407259d9" providerId="ADAL" clId="{0EE1FA76-8A29-4EFC-A085-83E12E45D2EF}" dt="2022-03-27T13:12:05.124" v="614" actId="1076"/>
          <ac:spMkLst>
            <pc:docMk/>
            <pc:sldMk cId="2920579868" sldId="300"/>
            <ac:spMk id="6" creationId="{9BBB2E4C-1F05-4999-8BCA-4A50542CCDF6}"/>
          </ac:spMkLst>
        </pc:spChg>
        <pc:spChg chg="add mod">
          <ac:chgData name="Peter" userId="2e8d26cd-55d7-4d78-8227-1866407259d9" providerId="ADAL" clId="{0EE1FA76-8A29-4EFC-A085-83E12E45D2EF}" dt="2022-03-27T13:12:07.583" v="615" actId="1076"/>
          <ac:spMkLst>
            <pc:docMk/>
            <pc:sldMk cId="2920579868" sldId="300"/>
            <ac:spMk id="7" creationId="{9F8E8588-AD4C-4408-9D0C-7658F36F7426}"/>
          </ac:spMkLst>
        </pc:spChg>
        <pc:spChg chg="add mod">
          <ac:chgData name="Peter" userId="2e8d26cd-55d7-4d78-8227-1866407259d9" providerId="ADAL" clId="{0EE1FA76-8A29-4EFC-A085-83E12E45D2EF}" dt="2022-03-27T13:12:10.769" v="616" actId="1076"/>
          <ac:spMkLst>
            <pc:docMk/>
            <pc:sldMk cId="2920579868" sldId="300"/>
            <ac:spMk id="8" creationId="{C6A8C28F-22AD-4ADE-8856-68F7F6AAAED5}"/>
          </ac:spMkLst>
        </pc:spChg>
        <pc:picChg chg="add mod ord">
          <ac:chgData name="Peter" userId="2e8d26cd-55d7-4d78-8227-1866407259d9" providerId="ADAL" clId="{0EE1FA76-8A29-4EFC-A085-83E12E45D2EF}" dt="2022-03-27T13:11:58.927" v="613" actId="1076"/>
          <ac:picMkLst>
            <pc:docMk/>
            <pc:sldMk cId="2920579868" sldId="300"/>
            <ac:picMk id="5" creationId="{F7593CA9-40E1-4089-855C-3539D14B7BD5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20:40.063" v="852"/>
        <pc:sldMkLst>
          <pc:docMk/>
          <pc:sldMk cId="2834349494" sldId="301"/>
        </pc:sldMkLst>
        <pc:spChg chg="mod">
          <ac:chgData name="Peter" userId="2e8d26cd-55d7-4d78-8227-1866407259d9" providerId="ADAL" clId="{0EE1FA76-8A29-4EFC-A085-83E12E45D2EF}" dt="2022-03-27T13:20:13.366" v="846" actId="404"/>
          <ac:spMkLst>
            <pc:docMk/>
            <pc:sldMk cId="2834349494" sldId="301"/>
            <ac:spMk id="2" creationId="{0DC0F6CA-9F74-4722-91DC-7A9E139AF394}"/>
          </ac:spMkLst>
        </pc:spChg>
        <pc:spChg chg="del">
          <ac:chgData name="Peter" userId="2e8d26cd-55d7-4d78-8227-1866407259d9" providerId="ADAL" clId="{0EE1FA76-8A29-4EFC-A085-83E12E45D2EF}" dt="2022-03-27T13:19:47.612" v="805"/>
          <ac:spMkLst>
            <pc:docMk/>
            <pc:sldMk cId="2834349494" sldId="301"/>
            <ac:spMk id="3" creationId="{52EFAC44-9F0B-4C67-A670-47FCC676EFD4}"/>
          </ac:spMkLst>
        </pc:spChg>
        <pc:spChg chg="add mod">
          <ac:chgData name="Peter" userId="2e8d26cd-55d7-4d78-8227-1866407259d9" providerId="ADAL" clId="{0EE1FA76-8A29-4EFC-A085-83E12E45D2EF}" dt="2022-03-27T13:20:30.487" v="850"/>
          <ac:spMkLst>
            <pc:docMk/>
            <pc:sldMk cId="2834349494" sldId="301"/>
            <ac:spMk id="5" creationId="{3EC9F27B-AE0E-42E6-AE8A-987CD51D6D37}"/>
          </ac:spMkLst>
        </pc:spChg>
        <pc:spChg chg="add mod">
          <ac:chgData name="Peter" userId="2e8d26cd-55d7-4d78-8227-1866407259d9" providerId="ADAL" clId="{0EE1FA76-8A29-4EFC-A085-83E12E45D2EF}" dt="2022-03-27T13:20:35.681" v="851"/>
          <ac:spMkLst>
            <pc:docMk/>
            <pc:sldMk cId="2834349494" sldId="301"/>
            <ac:spMk id="6" creationId="{2A13D4B6-5C05-44FA-815D-91A374F33DD2}"/>
          </ac:spMkLst>
        </pc:spChg>
        <pc:spChg chg="add mod">
          <ac:chgData name="Peter" userId="2e8d26cd-55d7-4d78-8227-1866407259d9" providerId="ADAL" clId="{0EE1FA76-8A29-4EFC-A085-83E12E45D2EF}" dt="2022-03-27T13:20:40.063" v="852"/>
          <ac:spMkLst>
            <pc:docMk/>
            <pc:sldMk cId="2834349494" sldId="301"/>
            <ac:spMk id="7" creationId="{31B02D9C-EC12-46BA-AC27-8409942C08D9}"/>
          </ac:spMkLst>
        </pc:spChg>
        <pc:picChg chg="add mod">
          <ac:chgData name="Peter" userId="2e8d26cd-55d7-4d78-8227-1866407259d9" providerId="ADAL" clId="{0EE1FA76-8A29-4EFC-A085-83E12E45D2EF}" dt="2022-03-27T13:20:23.348" v="849" actId="1076"/>
          <ac:picMkLst>
            <pc:docMk/>
            <pc:sldMk cId="2834349494" sldId="301"/>
            <ac:picMk id="4" creationId="{9D64BAD6-5DD3-477D-A2FF-E80310D2F76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E06E-BCFA-4633-8A90-BB2363269EF2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41E79-5211-4188-B884-CEBB0FA43D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0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B5B09-5C94-4740-BBB8-786B1BA7E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52E957-EAD0-4D74-96A5-7CB0CEE2C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F925279-BC37-43AB-B9FC-164B7964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35C34D7-5D8B-420D-8D8F-AFB76062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149EAA-D692-4294-A6A1-0CE3FEFE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01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41C31-C769-4DD4-8B10-E92F2C1E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CC62122-BE86-4E6F-AACE-547A961E3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AB3D20-50AC-4575-A330-CDE02ED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6C61A2-A992-4942-8945-386E3883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1DD51F-6B61-484F-A510-74C32AB3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223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97F9BC6-5FD5-41C1-B2E9-065D43EE1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923403B-4793-4A94-ACA7-BEDAB4963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5FD0E3-306E-45A2-ACBA-9FCDAC5D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67787-FC1D-4D6E-A890-0BC56014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0BDABF-70BC-4701-A070-5CDB5A13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9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FC83-D313-471F-9BFE-0F1EA123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0FC9F4-4944-4612-881D-93278BD6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A5C3B4-C8F1-4FFD-89BC-3C053BCA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8DD5D31-0F31-4055-89EB-8748331E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1B9749-C045-43A5-8CFD-5AEC4C8E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DBB2-3576-40C0-B85D-6E84972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1A32C-D704-4CB1-900D-39BE558A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724973-5B92-4F11-BAB5-9CED97F8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6D039D-7DA2-4CDD-8B62-7E41F9F7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FFB3A80-8A47-449D-85FB-B540B5A8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03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3A903-413F-4624-83FF-2C18995D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275553-69D6-448A-90CB-82166660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557FFF-40E8-4293-8389-84142FAAA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F9B7605-66E9-46C3-A666-96553858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50B03D-A7C1-48F5-AF3D-CF4E59B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04D07AE-E743-4496-A67B-D66AF10A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3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4A62-184A-43FB-86B4-9E58F315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F3BE1A-9A16-4B1C-ACFE-C3A7E0E2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EA32792-E347-4B2A-B891-B584E7014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503A27-7E22-4037-9258-277EEAFAA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CA0402-F2D4-4926-B64C-6EFB07F1A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62FB13A-BA49-4686-AEA8-04953DC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E0BA3D1-12D9-4A48-9B43-275CAE86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C85AF0D-B83A-41F9-9EA5-18A2044D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9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79456-B888-4729-84D1-DDAC5A6E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E711185-0D4B-4D8E-B6D3-7FD91A2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4CA6A9D-1AA8-499F-A0AD-7B4CBD18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31FE930-EF9B-4370-B2C0-6DD8BA65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38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69A36AE-859E-416E-97EC-F5735324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05B2A86-0CB8-4B56-83E1-36DD4D5AC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E4F01BD-C0E5-4BE7-A1F0-82DDB833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22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DCDD-C761-41C8-B03C-EAC8003D1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5831C1-8A84-4705-B25D-5046D669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51A101-6683-416C-9CB4-2FEB7472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4F8363B-96AD-4D36-8594-81B101C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46B85A-8C80-4D7D-A9A5-CC663C40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D42A3BD-91D8-417B-AECB-674BF6A0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572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61AD-43BF-48E6-8CFB-43FB4D7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8028DA7-C4E4-490E-ACE9-DDDC63A0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1AE9FB-480B-4C9A-96BB-E787E0B08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1DD55D-84BC-4D1F-B9F2-076739A1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4EB2920-8960-44D7-8DC8-F618CE26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334B8B-D673-43FA-8DEF-F40587CE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42F7047-7E6F-4CA1-A2C6-D50C70A5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29776-AC2B-4E2D-A61C-AADF4343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853BBF-E309-44B8-8F77-46A4F939B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9F3A-649B-45E4-A211-37EF1FB17C1C}" type="datetimeFigureOut">
              <a:rPr lang="sk-SK" smtClean="0"/>
              <a:t>29. 3. 2022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80885AB-0662-4C54-962C-921D735B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D90099-65A8-4B68-93A0-E69BDEB9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61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5E848-A389-436F-B747-A48C2C9F32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Analýza kategorických </a:t>
            </a:r>
            <a:r>
              <a:rPr lang="cs-CZ" dirty="0"/>
              <a:t>proměnných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84336A-49B2-41D2-BB98-C461D4C8D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cs-CZ" b="1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POLb1139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 Statistické myšlení v politologii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1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 + </a:t>
            </a:r>
            <a:r>
              <a:rPr lang="cs-CZ" sz="3200" dirty="0"/>
              <a:t>řádková procenta </a:t>
            </a:r>
            <a:r>
              <a:rPr lang="sk-SK" sz="3200" dirty="0"/>
              <a:t>(</a:t>
            </a:r>
            <a:r>
              <a:rPr lang="sk-SK" sz="3200" dirty="0" err="1"/>
              <a:t>Row</a:t>
            </a:r>
            <a:r>
              <a:rPr lang="sk-SK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F941F4-A0BC-45A1-B377-5BF5000F3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658" y="1914854"/>
            <a:ext cx="6996683" cy="426386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5077B714-186D-493A-B1A7-B0845E4A8DE1}"/>
              </a:ext>
            </a:extLst>
          </p:cNvPr>
          <p:cNvSpPr/>
          <p:nvPr/>
        </p:nvSpPr>
        <p:spPr>
          <a:xfrm>
            <a:off x="6328372" y="3510482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D3D9BF3-B73C-46D6-89DB-B393A7D1AD2E}"/>
              </a:ext>
            </a:extLst>
          </p:cNvPr>
          <p:cNvSpPr/>
          <p:nvPr/>
        </p:nvSpPr>
        <p:spPr>
          <a:xfrm>
            <a:off x="7458546" y="3510481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159F8CCA-4D72-471F-9BAD-780CE4C12658}"/>
              </a:ext>
            </a:extLst>
          </p:cNvPr>
          <p:cNvSpPr/>
          <p:nvPr/>
        </p:nvSpPr>
        <p:spPr>
          <a:xfrm>
            <a:off x="8526443" y="35104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7604739B-C5D6-4C03-B25D-990D532425C2}"/>
              </a:ext>
            </a:extLst>
          </p:cNvPr>
          <p:cNvSpPr/>
          <p:nvPr/>
        </p:nvSpPr>
        <p:spPr>
          <a:xfrm>
            <a:off x="8515319" y="4237170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1A5F2F65-7AC9-4A9F-9388-772BB9E08059}"/>
              </a:ext>
            </a:extLst>
          </p:cNvPr>
          <p:cNvSpPr/>
          <p:nvPr/>
        </p:nvSpPr>
        <p:spPr>
          <a:xfrm>
            <a:off x="8515320" y="49566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4991544-63D6-4AE7-B571-B0D946A6E81E}"/>
              </a:ext>
            </a:extLst>
          </p:cNvPr>
          <p:cNvSpPr/>
          <p:nvPr/>
        </p:nvSpPr>
        <p:spPr>
          <a:xfrm>
            <a:off x="8526443" y="5676192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20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58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5380" cy="1325563"/>
          </a:xfrm>
        </p:spPr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 (</a:t>
            </a:r>
            <a:r>
              <a:rPr lang="en-GB" sz="3200" dirty="0"/>
              <a:t>O</a:t>
            </a:r>
            <a:r>
              <a:rPr lang="cs-CZ" sz="3200" dirty="0" err="1"/>
              <a:t>bserved</a:t>
            </a:r>
            <a:r>
              <a:rPr lang="cs-CZ" sz="3200" dirty="0"/>
              <a:t>) + sloupcová procenta (</a:t>
            </a:r>
            <a:r>
              <a:rPr lang="en-GB" sz="3200" dirty="0"/>
              <a:t>C</a:t>
            </a:r>
            <a:r>
              <a:rPr lang="cs-CZ" sz="3200" dirty="0" err="1"/>
              <a:t>olumn</a:t>
            </a:r>
            <a:r>
              <a:rPr lang="cs-CZ" sz="3200" dirty="0"/>
              <a:t>)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24D029B-2311-464D-BA6F-A17D9664F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048" y="2073997"/>
            <a:ext cx="7023903" cy="4143132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3F28E98E-DDB2-43F3-BCE4-D52342273781}"/>
              </a:ext>
            </a:extLst>
          </p:cNvPr>
          <p:cNvSpPr/>
          <p:nvPr/>
        </p:nvSpPr>
        <p:spPr>
          <a:xfrm>
            <a:off x="6400800" y="3601017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5240B82C-3788-430A-B901-EBC337313EFF}"/>
              </a:ext>
            </a:extLst>
          </p:cNvPr>
          <p:cNvSpPr/>
          <p:nvPr/>
        </p:nvSpPr>
        <p:spPr>
          <a:xfrm>
            <a:off x="6400800" y="4325294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9B116F49-00A2-41FF-923B-1B5EA6F18F87}"/>
              </a:ext>
            </a:extLst>
          </p:cNvPr>
          <p:cNvSpPr/>
          <p:nvPr/>
        </p:nvSpPr>
        <p:spPr>
          <a:xfrm>
            <a:off x="633550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D96E6A19-4A5C-4F80-9E37-5EE9828E8C53}"/>
              </a:ext>
            </a:extLst>
          </p:cNvPr>
          <p:cNvSpPr/>
          <p:nvPr/>
        </p:nvSpPr>
        <p:spPr>
          <a:xfrm>
            <a:off x="6400800" y="5057259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A57D4370-6825-4707-9879-0E2EDAA0E279}"/>
              </a:ext>
            </a:extLst>
          </p:cNvPr>
          <p:cNvSpPr/>
          <p:nvPr/>
        </p:nvSpPr>
        <p:spPr>
          <a:xfrm>
            <a:off x="740381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E8EA245E-D3E6-4C04-B8FD-FF968D71B60A}"/>
              </a:ext>
            </a:extLst>
          </p:cNvPr>
          <p:cNvSpPr/>
          <p:nvPr/>
        </p:nvSpPr>
        <p:spPr>
          <a:xfrm>
            <a:off x="8505882" y="5763686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5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total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88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tazník Stock Fotka zdarma - Public Domain Pictures">
            <a:extLst>
              <a:ext uri="{FF2B5EF4-FFF2-40B4-BE49-F238E27FC236}">
                <a16:creationId xmlns:a16="http://schemas.microsoft.com/office/drawing/2014/main" id="{0966DBE9-5139-46F7-A61C-D2D1916C7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513184" y="998377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Otazník Stock Fotka zdarma - Public Domain Pictures">
            <a:extLst>
              <a:ext uri="{FF2B5EF4-FFF2-40B4-BE49-F238E27FC236}">
                <a16:creationId xmlns:a16="http://schemas.microsoft.com/office/drawing/2014/main" id="{0E3AB9D3-389C-49BF-B622-8CF16A4CD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1765">
            <a:off x="9776801" y="2053990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tazník Stock Fotka zdarma - Public Domain Pictures">
            <a:extLst>
              <a:ext uri="{FF2B5EF4-FFF2-40B4-BE49-F238E27FC236}">
                <a16:creationId xmlns:a16="http://schemas.microsoft.com/office/drawing/2014/main" id="{F53974D7-0253-413D-8584-0D8C705F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7494">
            <a:off x="454682" y="3365150"/>
            <a:ext cx="1385482" cy="103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Otazník Stock Fotka zdarma - Public Domain Pictures">
            <a:extLst>
              <a:ext uri="{FF2B5EF4-FFF2-40B4-BE49-F238E27FC236}">
                <a16:creationId xmlns:a16="http://schemas.microsoft.com/office/drawing/2014/main" id="{2B563CD1-332C-432A-A46C-1727EA860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9510863" y="4454914"/>
            <a:ext cx="2408365" cy="180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Otazník Stock Fotka zdarma - Public Domain Pictures">
            <a:extLst>
              <a:ext uri="{FF2B5EF4-FFF2-40B4-BE49-F238E27FC236}">
                <a16:creationId xmlns:a16="http://schemas.microsoft.com/office/drawing/2014/main" id="{B432D2F0-3D70-4FE1-B86E-418190B6D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71528">
            <a:off x="10430103" y="476787"/>
            <a:ext cx="1266203" cy="94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Otazník Stock Fotka zdarma - Public Domain Pictures">
            <a:extLst>
              <a:ext uri="{FF2B5EF4-FFF2-40B4-BE49-F238E27FC236}">
                <a16:creationId xmlns:a16="http://schemas.microsoft.com/office/drawing/2014/main" id="{68F793F7-0BDD-489A-AA5C-E4F7FC6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0657">
            <a:off x="753128" y="5374173"/>
            <a:ext cx="1521958" cy="114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7CCB481B-AAE9-42D3-9D0F-CE7B5577D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003" y="301074"/>
            <a:ext cx="6227089" cy="625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742BD-D12F-4FC2-BED9-6F950787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Crosstab</a:t>
            </a:r>
            <a:r>
              <a:rPr lang="cs-CZ" dirty="0"/>
              <a:t> věk x přežití?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89823CB-8477-4DBB-AD70-EAE4EB914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3116" y="1825625"/>
            <a:ext cx="2125768" cy="4351338"/>
          </a:xfrm>
        </p:spPr>
      </p:pic>
    </p:spTree>
    <p:extLst>
      <p:ext uri="{BB962C8B-B14F-4D97-AF65-F5344CB8AC3E}">
        <p14:creationId xmlns:p14="http://schemas.microsoft.com/office/powerpoint/2010/main" val="151611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56B00-E0A6-4C0A-941B-5553A60C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CA35F-3D1A-48E9-92DE-8214D9F70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Rekódování</a:t>
            </a:r>
            <a:r>
              <a:rPr lang="cs-CZ" dirty="0"/>
              <a:t> věku do kategorií</a:t>
            </a:r>
          </a:p>
          <a:p>
            <a:pPr lvl="1"/>
            <a:r>
              <a:rPr lang="cs-CZ" dirty="0"/>
              <a:t>Věcný smysl hranic intervalů (dospělost, důchodový věk,….)</a:t>
            </a:r>
          </a:p>
          <a:p>
            <a:pPr lvl="1"/>
            <a:r>
              <a:rPr lang="cs-CZ" dirty="0"/>
              <a:t>Kvantily (různé možnosti počtu kategorií)</a:t>
            </a:r>
          </a:p>
          <a:p>
            <a:r>
              <a:rPr lang="cs-CZ" dirty="0" err="1"/>
              <a:t>Transform</a:t>
            </a:r>
            <a:r>
              <a:rPr lang="cs-CZ" dirty="0"/>
              <a:t> -&gt; </a:t>
            </a:r>
            <a:r>
              <a:rPr lang="cs-CZ" dirty="0" err="1"/>
              <a:t>recode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pPr lvl="1"/>
            <a:r>
              <a:rPr lang="cs-CZ" dirty="0"/>
              <a:t>Input: </a:t>
            </a:r>
            <a:r>
              <a:rPr lang="cs-CZ" dirty="0" err="1"/>
              <a:t>age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Output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dirty="0" err="1"/>
              <a:t>vek_kat</a:t>
            </a:r>
            <a:r>
              <a:rPr lang="cs-CZ" dirty="0"/>
              <a:t>, potom </a:t>
            </a:r>
            <a:r>
              <a:rPr lang="cs-CZ" dirty="0" err="1"/>
              <a:t>change</a:t>
            </a:r>
            <a:endParaRPr lang="cs-CZ" dirty="0"/>
          </a:p>
          <a:p>
            <a:pPr lvl="1"/>
            <a:r>
              <a:rPr lang="cs-CZ" dirty="0" err="1"/>
              <a:t>Old</a:t>
            </a:r>
            <a:r>
              <a:rPr lang="cs-CZ" dirty="0"/>
              <a:t> and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lowest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: 20 -&gt;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1 -&gt;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21 </a:t>
            </a:r>
            <a:r>
              <a:rPr lang="cs-CZ" dirty="0" err="1"/>
              <a:t>through</a:t>
            </a:r>
            <a:r>
              <a:rPr lang="cs-CZ" dirty="0"/>
              <a:t> 30 -&gt;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2 -&gt;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31 </a:t>
            </a:r>
            <a:r>
              <a:rPr lang="cs-CZ" dirty="0" err="1"/>
              <a:t>through</a:t>
            </a:r>
            <a:r>
              <a:rPr lang="cs-CZ" dirty="0"/>
              <a:t> 40 -&gt;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3 -&gt;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: 41 -&gt;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4 -&gt;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Continue</a:t>
            </a:r>
            <a:r>
              <a:rPr lang="cs-CZ" dirty="0"/>
              <a:t>, ok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16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233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738FF51-102E-4F3D-AAF2-97B408BE3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026" y="2133929"/>
            <a:ext cx="6811948" cy="390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301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804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Jednorozměrná analýza přináší informace o jednotlivých proměnných</a:t>
            </a:r>
          </a:p>
          <a:p>
            <a:endParaRPr lang="cs-CZ" dirty="0"/>
          </a:p>
          <a:p>
            <a:r>
              <a:rPr lang="cs-CZ" dirty="0"/>
              <a:t>Cílem (nejen) statistiky je identifikovat vztahy mezi proměnnými za účelem lepšího poznání reality</a:t>
            </a:r>
          </a:p>
          <a:p>
            <a:endParaRPr lang="cs-CZ" dirty="0"/>
          </a:p>
          <a:p>
            <a:r>
              <a:rPr lang="cs-CZ" dirty="0"/>
              <a:t>Praktickým vyjádřením této snahy je vícerozměrná analýza – souhrn postupů, které zahrnují vícero proměnných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8544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2DF66DE-2274-46AB-BA60-93DDD4C81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376" y="1911317"/>
            <a:ext cx="7447247" cy="43730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A980FEC-9E2A-4616-A440-F1572FD48607}"/>
              </a:ext>
            </a:extLst>
          </p:cNvPr>
          <p:cNvSpPr/>
          <p:nvPr/>
        </p:nvSpPr>
        <p:spPr>
          <a:xfrm>
            <a:off x="7912359" y="3282164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335E63E-FCB1-467E-83DE-EEE38723EBC2}"/>
              </a:ext>
            </a:extLst>
          </p:cNvPr>
          <p:cNvSpPr/>
          <p:nvPr/>
        </p:nvSpPr>
        <p:spPr>
          <a:xfrm>
            <a:off x="7912359" y="5216711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7F4CF530-EEE2-4378-A158-28929F467185}"/>
              </a:ext>
            </a:extLst>
          </p:cNvPr>
          <p:cNvSpPr txBox="1">
            <a:spLocks/>
          </p:cNvSpPr>
          <p:nvPr/>
        </p:nvSpPr>
        <p:spPr>
          <a:xfrm>
            <a:off x="1801697" y="3565262"/>
            <a:ext cx="8946823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>
                <a:latin typeface="+mn-lt"/>
              </a:rPr>
              <a:t>Lidé s vyšším vzděláním se voleb zúčastnili ve vyšší míře.</a:t>
            </a:r>
          </a:p>
          <a:p>
            <a:pPr algn="ctr"/>
            <a:endParaRPr lang="cs-CZ" sz="2800" dirty="0">
              <a:latin typeface="+mn-lt"/>
            </a:endParaRPr>
          </a:p>
          <a:p>
            <a:pPr algn="ctr"/>
            <a:r>
              <a:rPr lang="cs-CZ" sz="2800" dirty="0">
                <a:latin typeface="+mn-lt"/>
              </a:rPr>
              <a:t>Dá se ale tento závěr uplatnit i na celou </a:t>
            </a:r>
            <a:r>
              <a:rPr lang="cs-CZ" sz="2800" b="1" dirty="0">
                <a:latin typeface="+mn-lt"/>
              </a:rPr>
              <a:t>populaci</a:t>
            </a:r>
            <a:r>
              <a:rPr lang="cs-CZ" sz="2800" dirty="0">
                <a:latin typeface="+mn-lt"/>
              </a:rPr>
              <a:t> ČR?</a:t>
            </a:r>
          </a:p>
        </p:txBody>
      </p:sp>
    </p:spTree>
    <p:extLst>
      <p:ext uri="{BB962C8B-B14F-4D97-AF65-F5344CB8AC3E}">
        <p14:creationId xmlns:p14="http://schemas.microsoft.com/office/powerpoint/2010/main" val="21125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71928" cy="1325563"/>
          </a:xfrm>
        </p:spPr>
        <p:txBody>
          <a:bodyPr>
            <a:normAutofit/>
          </a:bodyPr>
          <a:lstStyle/>
          <a:p>
            <a:r>
              <a:rPr lang="cs-CZ" dirty="0"/>
              <a:t>Pozorované vs. očekávané četnosti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630659C-3A8A-4B99-93A7-3248A4227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Klíčové pro pochopení logiky kontingenčních tabulek</a:t>
            </a:r>
          </a:p>
          <a:p>
            <a:endParaRPr lang="cs-CZ" dirty="0"/>
          </a:p>
          <a:p>
            <a:r>
              <a:rPr lang="cs-CZ" dirty="0"/>
              <a:t>Pozorované četnosti (</a:t>
            </a:r>
            <a:r>
              <a:rPr lang="en-GB" dirty="0"/>
              <a:t>Observed</a:t>
            </a:r>
            <a:r>
              <a:rPr lang="cs-CZ" dirty="0"/>
              <a:t>) – reálná pozorování spadající do konkrétní kategorie</a:t>
            </a:r>
          </a:p>
          <a:p>
            <a:endParaRPr lang="cs-CZ" dirty="0"/>
          </a:p>
          <a:p>
            <a:r>
              <a:rPr lang="cs-CZ" dirty="0"/>
              <a:t>Očekávané četnosti (</a:t>
            </a:r>
            <a:r>
              <a:rPr lang="en-GB" dirty="0"/>
              <a:t>Expected</a:t>
            </a:r>
            <a:r>
              <a:rPr lang="cs-CZ" dirty="0"/>
              <a:t>) – četnost, která by se v konkrétní kategorii měla pozorovat za předpokladu nezávislosti obou proměnných</a:t>
            </a:r>
          </a:p>
          <a:p>
            <a:endParaRPr lang="cs-CZ" dirty="0"/>
          </a:p>
          <a:p>
            <a:r>
              <a:rPr lang="cs-CZ" dirty="0"/>
              <a:t>Základní prvky pro výpočet chí-kvadrátu</a:t>
            </a:r>
          </a:p>
        </p:txBody>
      </p:sp>
    </p:spTree>
    <p:extLst>
      <p:ext uri="{BB962C8B-B14F-4D97-AF65-F5344CB8AC3E}">
        <p14:creationId xmlns:p14="http://schemas.microsoft.com/office/powerpoint/2010/main" val="627842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69632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645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Pozorované četnosti (</a:t>
            </a:r>
            <a:r>
              <a:rPr lang="en-GB" sz="3200" dirty="0"/>
              <a:t>Observed</a:t>
            </a:r>
            <a:r>
              <a:rPr lang="cs-CZ" sz="3200" dirty="0"/>
              <a:t>) + očekávané četnosti (</a:t>
            </a:r>
            <a:r>
              <a:rPr lang="en-GB" sz="3200" dirty="0"/>
              <a:t>Expected</a:t>
            </a:r>
            <a:r>
              <a:rPr lang="cs-CZ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3015B4D-FF3C-4078-8AC1-B5AC6AAE2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888" y="1866190"/>
            <a:ext cx="7314223" cy="464614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251B515-21C0-421D-B828-10DEE31150FC}"/>
              </a:ext>
            </a:extLst>
          </p:cNvPr>
          <p:cNvSpPr/>
          <p:nvPr/>
        </p:nvSpPr>
        <p:spPr>
          <a:xfrm>
            <a:off x="7970969" y="297051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90BABD8-A56A-47F8-B78E-B246740D78AD}"/>
              </a:ext>
            </a:extLst>
          </p:cNvPr>
          <p:cNvSpPr/>
          <p:nvPr/>
        </p:nvSpPr>
        <p:spPr>
          <a:xfrm>
            <a:off x="6911714" y="500754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2243FAD-D3C5-4A22-94C9-EAEB26E1C7B9}"/>
              </a:ext>
            </a:extLst>
          </p:cNvPr>
          <p:cNvSpPr/>
          <p:nvPr/>
        </p:nvSpPr>
        <p:spPr>
          <a:xfrm>
            <a:off x="7907594" y="3322168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092FD1F-183D-4205-8D4E-9DAC4DEA85BA}"/>
              </a:ext>
            </a:extLst>
          </p:cNvPr>
          <p:cNvSpPr/>
          <p:nvPr/>
        </p:nvSpPr>
        <p:spPr>
          <a:xfrm>
            <a:off x="6848339" y="5351164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398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Chí-kvadrát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Posuzuje, zda jsou rozdíly mezi pozorovanými a očekávanými četnostmi natolik výrazné, aby nebyly pouze výsledkem náhody</a:t>
            </a:r>
          </a:p>
          <a:p>
            <a:endParaRPr lang="cs-CZ" dirty="0"/>
          </a:p>
          <a:p>
            <a:r>
              <a:rPr lang="cs-CZ" dirty="0"/>
              <a:t>Je nutné si dát pozor na malé počty pozorování:</a:t>
            </a:r>
          </a:p>
          <a:p>
            <a:pPr lvl="1"/>
            <a:r>
              <a:rPr lang="cs-CZ" dirty="0"/>
              <a:t>5 a méně pozorování v méně než 20 % kategorií</a:t>
            </a:r>
          </a:p>
          <a:p>
            <a:pPr lvl="1"/>
            <a:r>
              <a:rPr lang="cs-CZ" dirty="0"/>
              <a:t>Kategorie s nenulovými pozorováními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Phi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Cramers</a:t>
            </a:r>
            <a:r>
              <a:rPr lang="cs-CZ" dirty="0">
                <a:sym typeface="Wingdings" panose="05000000000000000000" pitchFamily="2" charset="2"/>
              </a:rPr>
              <a:t> 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474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96195C-D2DB-465B-9695-378471D4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446"/>
            <a:ext cx="10515600" cy="95966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Mezi vzděláním a účastí ve volbách existuje signifikantní vztah </a:t>
            </a:r>
            <a:r>
              <a:rPr lang="cs-CZ" dirty="0">
                <a:sym typeface="Wingdings" panose="05000000000000000000" pitchFamily="2" charset="2"/>
              </a:rPr>
              <a:t> platí pro populaci</a:t>
            </a:r>
            <a:endParaRPr lang="cs-CZ" dirty="0"/>
          </a:p>
          <a:p>
            <a:endParaRPr lang="en-GB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35FB92B-3703-4E33-85B0-2C08937A7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085" y="261840"/>
            <a:ext cx="4717830" cy="2739385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158796EF-80F5-4953-BBF3-AA832A3C5C51}"/>
              </a:ext>
            </a:extLst>
          </p:cNvPr>
          <p:cNvSpPr/>
          <p:nvPr/>
        </p:nvSpPr>
        <p:spPr>
          <a:xfrm>
            <a:off x="7749540" y="1259633"/>
            <a:ext cx="705375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0CBDD3F9-5976-4513-8BA7-1E11998FB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373" y="4406448"/>
            <a:ext cx="4529253" cy="1673600"/>
          </a:xfrm>
          <a:prstGeom prst="rect">
            <a:avLst/>
          </a:prstGeom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7AF23624-1492-42B4-AC5E-0567AC0BD9E9}"/>
              </a:ext>
            </a:extLst>
          </p:cNvPr>
          <p:cNvSpPr/>
          <p:nvPr/>
        </p:nvSpPr>
        <p:spPr>
          <a:xfrm>
            <a:off x="6545654" y="5488432"/>
            <a:ext cx="652021" cy="31444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85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1B7E3-BBA5-4E05-87FA-DE65F1D1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Cramer’s V (statology.org)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DE97EBE-094D-465F-BF87-D9E693535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863" y="2381818"/>
            <a:ext cx="7516274" cy="3238952"/>
          </a:xfrm>
        </p:spPr>
      </p:pic>
    </p:spTree>
    <p:extLst>
      <p:ext uri="{BB962C8B-B14F-4D97-AF65-F5344CB8AC3E}">
        <p14:creationId xmlns:p14="http://schemas.microsoft.com/office/powerpoint/2010/main" val="76419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Rezidua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Testy závislosti mezi proměnnými ukáží, zda mezi proměnnými existuje anebo neexistuje asociace</a:t>
            </a:r>
          </a:p>
          <a:p>
            <a:endParaRPr lang="cs-CZ" dirty="0"/>
          </a:p>
          <a:p>
            <a:r>
              <a:rPr lang="cs-CZ" dirty="0"/>
              <a:t>Pro věcné pochopení vztahu je důležité poznat více detailů</a:t>
            </a:r>
          </a:p>
          <a:p>
            <a:endParaRPr lang="cs-CZ" dirty="0"/>
          </a:p>
          <a:p>
            <a:r>
              <a:rPr lang="cs-CZ" dirty="0"/>
              <a:t>Pro tento účel sledujeme </a:t>
            </a:r>
            <a:r>
              <a:rPr lang="cs-CZ" dirty="0" err="1"/>
              <a:t>adj</a:t>
            </a:r>
            <a:r>
              <a:rPr lang="cs-CZ" dirty="0"/>
              <a:t>. standardizované rezidua:</a:t>
            </a:r>
          </a:p>
          <a:p>
            <a:pPr lvl="1"/>
            <a:r>
              <a:rPr lang="cs-CZ" dirty="0"/>
              <a:t>Vyjadřují standardizovaný rozdíl mezi pozorovanými a očekávanými četnostmi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5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55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FCB52-49ED-49A6-8EC1-1B6F507D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n</a:t>
            </a:r>
            <a:r>
              <a:rPr lang="cs-CZ" sz="2800" dirty="0"/>
              <a:t>estandard.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Unstandardized)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7593CA9-40E1-4089-855C-3539D14B7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0990" y="1690688"/>
            <a:ext cx="5930020" cy="4860876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BBB2E4C-1F05-4999-8BCA-4A50542CCDF6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F8E8588-AD4C-4408-9D0C-7658F36F7426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C6A8C28F-22AD-4ADE-8856-68F7F6AAAED5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57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vztah mezi vzděláním a výškou příjmu?</a:t>
            </a:r>
          </a:p>
          <a:p>
            <a:endParaRPr lang="sk-SK" dirty="0"/>
          </a:p>
          <a:p>
            <a:r>
              <a:rPr lang="cs-CZ" dirty="0"/>
              <a:t>Souvisí čas odevzdání seminární práce s jejím hodnocením?</a:t>
            </a:r>
          </a:p>
          <a:p>
            <a:endParaRPr lang="sk-SK" dirty="0"/>
          </a:p>
          <a:p>
            <a:r>
              <a:rPr lang="cs-CZ" dirty="0"/>
              <a:t>Mají starší lidé vyšší pravděpodobnost účasti ve volbách?</a:t>
            </a:r>
          </a:p>
          <a:p>
            <a:endParaRPr lang="sk-SK" dirty="0"/>
          </a:p>
          <a:p>
            <a:r>
              <a:rPr lang="cs-CZ" dirty="0"/>
              <a:t>Liší se známky studentů v závislosti na tom, zda výuka probíhá osobně anebo online?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6248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Standard. </a:t>
            </a:r>
            <a:r>
              <a:rPr lang="sk-SK" dirty="0" err="1"/>
              <a:t>rezidua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sk-SK" dirty="0"/>
                  <a:t>Pro výpočet </a:t>
                </a:r>
                <a:r>
                  <a:rPr lang="cs-CZ" dirty="0"/>
                  <a:t>se využívají z-</a:t>
                </a:r>
                <a:r>
                  <a:rPr lang="cs-CZ" dirty="0" err="1"/>
                  <a:t>scores</a:t>
                </a:r>
                <a:endParaRPr lang="cs-CZ" dirty="0"/>
              </a:p>
              <a:p>
                <a:endParaRPr lang="sk-SK" dirty="0"/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𝑝𝑜𝑧𝑜𝑟𝑜𝑣𝑎𝑛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𝑣𝑎𝑛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 č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𝑒𝑡𝑛𝑜𝑠𝑡</m:t>
                            </m:r>
                          </m:e>
                        </m:rad>
                      </m:den>
                    </m:f>
                  </m:oMath>
                </a14:m>
                <a:endParaRPr lang="sk-SK" dirty="0"/>
              </a:p>
              <a:p>
                <a:endParaRPr lang="en-GB" dirty="0"/>
              </a:p>
              <a:p>
                <a:r>
                  <a:rPr lang="cs-CZ" dirty="0"/>
                  <a:t>V následném kroku se naměřená hodnota porovná s používanými hladinami </a:t>
                </a:r>
                <a:r>
                  <a:rPr lang="cs-CZ" dirty="0" err="1"/>
                  <a:t>signifikantnosti</a:t>
                </a:r>
                <a:r>
                  <a:rPr lang="cs-CZ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1,96 </a:t>
                </a:r>
                <a:r>
                  <a:rPr lang="sk-SK" sz="2000" dirty="0">
                    <a:sym typeface="Wingdings" panose="05000000000000000000" pitchFamily="2" charset="2"/>
                  </a:rPr>
                  <a:t> 95 %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2,58 </a:t>
                </a:r>
                <a:r>
                  <a:rPr lang="sk-SK" sz="2000" dirty="0">
                    <a:sym typeface="Wingdings" panose="05000000000000000000" pitchFamily="2" charset="2"/>
                  </a:rPr>
                  <a:t> 99 %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3,29 </a:t>
                </a:r>
                <a:r>
                  <a:rPr lang="sk-SK" sz="2000" dirty="0">
                    <a:sym typeface="Wingdings" panose="05000000000000000000" pitchFamily="2" charset="2"/>
                  </a:rPr>
                  <a:t> 99,9 %</a:t>
                </a:r>
              </a:p>
              <a:p>
                <a:endParaRPr lang="sk-SK" sz="2400" dirty="0">
                  <a:sym typeface="Wingdings" panose="05000000000000000000" pitchFamily="2" charset="2"/>
                </a:endParaRPr>
              </a:p>
              <a:p>
                <a:r>
                  <a:rPr lang="cs-CZ" sz="2400" dirty="0" err="1">
                    <a:sym typeface="Wingdings" panose="05000000000000000000" pitchFamily="2" charset="2"/>
                  </a:rPr>
                  <a:t>Adj</a:t>
                </a:r>
                <a:r>
                  <a:rPr lang="cs-CZ" sz="2400" dirty="0">
                    <a:sym typeface="Wingdings" panose="05000000000000000000" pitchFamily="2" charset="2"/>
                  </a:rPr>
                  <a:t>. standard. rezidua mají výpočet částečně odlišný (obsah pod odmocninou)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452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unstandardized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1003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adjusted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standardized</a:t>
            </a:r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4884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0F6CA-9F74-4722-91DC-7A9E139A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adj. </a:t>
            </a:r>
            <a:r>
              <a:rPr lang="cs-CZ" sz="2800" dirty="0"/>
              <a:t>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Adj. St. Res.)</a:t>
            </a:r>
          </a:p>
        </p:txBody>
      </p:sp>
      <p:pic>
        <p:nvPicPr>
          <p:cNvPr id="4" name="Zástupný objekt pre obsah 5">
            <a:extLst>
              <a:ext uri="{FF2B5EF4-FFF2-40B4-BE49-F238E27FC236}">
                <a16:creationId xmlns:a16="http://schemas.microsoft.com/office/drawing/2014/main" id="{9D64BAD6-5DD3-477D-A2FF-E80310D2F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6051" y="1786070"/>
            <a:ext cx="5739897" cy="4561585"/>
          </a:xfr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EC9F27B-AE0E-42E6-AE8A-987CD51D6D37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A13D4B6-5C05-44FA-815D-91A374F33DD2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1B02D9C-EC12-46BA-AC27-8409942C08D9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43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1637FAC3-FFC8-454E-ACE7-14267F9EF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706" y="1909668"/>
            <a:ext cx="8196588" cy="4681384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B2E26FE-1FEC-4B8C-8211-C8EBA622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Které skupiny podle vzdělání by volily častěji / méně často oproti předpokladu nezávislosti obou proměnných?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021985C-699A-4F81-A770-CA6B94F812FF}"/>
              </a:ext>
            </a:extLst>
          </p:cNvPr>
          <p:cNvSpPr/>
          <p:nvPr/>
        </p:nvSpPr>
        <p:spPr>
          <a:xfrm>
            <a:off x="7061704" y="3550264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03D2ECB3-F2A9-4A8A-980B-CEA5B6CC6422}"/>
              </a:ext>
            </a:extLst>
          </p:cNvPr>
          <p:cNvSpPr/>
          <p:nvPr/>
        </p:nvSpPr>
        <p:spPr>
          <a:xfrm>
            <a:off x="7061704" y="4248095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52AF92E2-7F4F-4250-BA4F-141AA5139138}"/>
              </a:ext>
            </a:extLst>
          </p:cNvPr>
          <p:cNvSpPr/>
          <p:nvPr/>
        </p:nvSpPr>
        <p:spPr>
          <a:xfrm>
            <a:off x="8209986" y="4997309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B4DBF7E3-256E-43D2-B6F6-478B901DD144}"/>
              </a:ext>
            </a:extLst>
          </p:cNvPr>
          <p:cNvSpPr/>
          <p:nvPr/>
        </p:nvSpPr>
        <p:spPr>
          <a:xfrm>
            <a:off x="8209986" y="5712533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32F0AD9E-90B5-4263-8D14-E223118F1031}"/>
              </a:ext>
            </a:extLst>
          </p:cNvPr>
          <p:cNvSpPr/>
          <p:nvPr/>
        </p:nvSpPr>
        <p:spPr>
          <a:xfrm>
            <a:off x="8209985" y="355026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4F9D1E1F-CE2C-45F7-9F18-F378899EF445}"/>
              </a:ext>
            </a:extLst>
          </p:cNvPr>
          <p:cNvSpPr/>
          <p:nvPr/>
        </p:nvSpPr>
        <p:spPr>
          <a:xfrm>
            <a:off x="8209984" y="4256026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E9839076-3054-423A-BCB1-E0C35989F56F}"/>
              </a:ext>
            </a:extLst>
          </p:cNvPr>
          <p:cNvSpPr/>
          <p:nvPr/>
        </p:nvSpPr>
        <p:spPr>
          <a:xfrm>
            <a:off x="7061704" y="4997308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F8559F38-2D2C-4E0A-9824-7D7A60B4F6C9}"/>
              </a:ext>
            </a:extLst>
          </p:cNvPr>
          <p:cNvSpPr/>
          <p:nvPr/>
        </p:nvSpPr>
        <p:spPr>
          <a:xfrm>
            <a:off x="7027454" y="571253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300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Kontingenční tabulky jako nástroj pro zobrazení vztahu mezi dvěma kategorickými proměnnými</a:t>
            </a:r>
          </a:p>
          <a:p>
            <a:endParaRPr lang="cs-CZ" dirty="0"/>
          </a:p>
          <a:p>
            <a:r>
              <a:rPr lang="cs-CZ" dirty="0"/>
              <a:t>Pomocí jednotlivých testů je možné identifikovat existenci a sílu vztahu mezi proměnnými</a:t>
            </a:r>
          </a:p>
          <a:p>
            <a:endParaRPr lang="cs-CZ" dirty="0"/>
          </a:p>
          <a:p>
            <a:r>
              <a:rPr lang="cs-CZ" dirty="0"/>
              <a:t>Důležité je vnímat věcný rozměr zjištění</a:t>
            </a:r>
          </a:p>
          <a:p>
            <a:endParaRPr lang="cs-CZ" dirty="0"/>
          </a:p>
          <a:p>
            <a:r>
              <a:rPr lang="cs-CZ" dirty="0"/>
              <a:t>Pozor na příliš obsáhlé kontingenční tabulky</a:t>
            </a:r>
          </a:p>
          <a:p>
            <a:pPr lvl="1"/>
            <a:r>
              <a:rPr lang="cs-CZ" dirty="0"/>
              <a:t>Náročnější na interpretaci</a:t>
            </a:r>
          </a:p>
          <a:p>
            <a:pPr lvl="1"/>
            <a:r>
              <a:rPr lang="cs-CZ" dirty="0"/>
              <a:t>Zbytečné zahlcení publika množstvím údajů (pozorované četnosti, očekávané četnosti, řádková procenta, </a:t>
            </a:r>
            <a:r>
              <a:rPr lang="cs-CZ" dirty="0" err="1"/>
              <a:t>sĺoupcová</a:t>
            </a:r>
            <a:r>
              <a:rPr lang="cs-CZ" dirty="0"/>
              <a:t> procenta, rezidua)</a:t>
            </a:r>
          </a:p>
          <a:p>
            <a:pPr lvl="1"/>
            <a:r>
              <a:rPr lang="cs-CZ" dirty="0"/>
              <a:t>Hrozí, že v části kategorií bude jen malý počet hodnot</a:t>
            </a:r>
          </a:p>
        </p:txBody>
      </p:sp>
    </p:spTree>
    <p:extLst>
      <p:ext uri="{BB962C8B-B14F-4D97-AF65-F5344CB8AC3E}">
        <p14:creationId xmlns:p14="http://schemas.microsoft.com/office/powerpoint/2010/main" val="37475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důležité vědět?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Jaké postupy jsou vhodné pro jaká data</a:t>
            </a:r>
          </a:p>
          <a:p>
            <a:endParaRPr lang="cs-CZ" dirty="0"/>
          </a:p>
          <a:p>
            <a:r>
              <a:rPr lang="cs-CZ" dirty="0"/>
              <a:t>Jaké jsou silné stránky a limity daných postupů</a:t>
            </a:r>
          </a:p>
          <a:p>
            <a:endParaRPr lang="cs-CZ" dirty="0"/>
          </a:p>
          <a:p>
            <a:r>
              <a:rPr lang="cs-CZ" dirty="0"/>
              <a:t>Jak chápat a interpretovat zjištění daných postupů</a:t>
            </a:r>
          </a:p>
          <a:p>
            <a:endParaRPr lang="cs-CZ" u="sng" dirty="0"/>
          </a:p>
          <a:p>
            <a:r>
              <a:rPr lang="cs-CZ" dirty="0"/>
              <a:t>V čem je rozdíl mezi statistickou a věcnou významností</a:t>
            </a:r>
          </a:p>
          <a:p>
            <a:endParaRPr lang="cs-CZ" dirty="0"/>
          </a:p>
          <a:p>
            <a:r>
              <a:rPr lang="cs-CZ" dirty="0"/>
              <a:t>A nakonec, že je omyl domnívat se, že software udělá 99 % práce</a:t>
            </a:r>
          </a:p>
          <a:p>
            <a:endParaRPr lang="sk-SK" u="sng" dirty="0"/>
          </a:p>
          <a:p>
            <a:endParaRPr lang="sk-SK" u="sng" dirty="0"/>
          </a:p>
          <a:p>
            <a:pPr marL="45720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47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99E45-2F28-4E4F-AD7B-FF541766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dvou proměnných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308E41-FC71-4582-AC01-EF86B3D5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analýzy závisí na typu proměnných</a:t>
            </a:r>
          </a:p>
          <a:p>
            <a:endParaRPr lang="cs-CZ" dirty="0"/>
          </a:p>
          <a:p>
            <a:r>
              <a:rPr lang="cs-CZ" dirty="0"/>
              <a:t>Kontingenční tabulky (</a:t>
            </a:r>
            <a:r>
              <a:rPr lang="cs-CZ" dirty="0" err="1"/>
              <a:t>crosstabs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kategorické proměnné – nominální, ordinální</a:t>
            </a:r>
          </a:p>
          <a:p>
            <a:pPr lvl="1"/>
            <a:r>
              <a:rPr lang="cs-CZ" dirty="0"/>
              <a:t>Nižší počet kategorií v proměnných (podmínka jsou minimálně dvě)</a:t>
            </a:r>
          </a:p>
          <a:p>
            <a:endParaRPr lang="cs-CZ" dirty="0"/>
          </a:p>
          <a:p>
            <a:r>
              <a:rPr lang="cs-CZ" dirty="0"/>
              <a:t>Korelace (</a:t>
            </a:r>
            <a:r>
              <a:rPr lang="cs-CZ" dirty="0" err="1"/>
              <a:t>correlation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kardinální proměnné, kardinální a ordinální, dvě ordinální</a:t>
            </a:r>
          </a:p>
          <a:p>
            <a:pPr lvl="1"/>
            <a:r>
              <a:rPr lang="cs-CZ" dirty="0"/>
              <a:t>Specifický případ – kardinální a dichotomická proměnná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4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B7DAE-F890-4B76-8AB2-52F6F18C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Kontingenční </a:t>
            </a:r>
            <a:r>
              <a:rPr lang="cs-CZ" dirty="0"/>
              <a:t>tabulky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83354B0-3B8B-43E1-8585-990721319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Cross-tabulation</a:t>
            </a:r>
            <a:r>
              <a:rPr lang="cs-CZ" dirty="0"/>
              <a:t>, </a:t>
            </a:r>
            <a:r>
              <a:rPr lang="cs-CZ" dirty="0" err="1"/>
              <a:t>crosstabs</a:t>
            </a:r>
            <a:endParaRPr lang="cs-CZ" dirty="0"/>
          </a:p>
          <a:p>
            <a:endParaRPr lang="cs-CZ" dirty="0"/>
          </a:p>
          <a:p>
            <a:r>
              <a:rPr lang="cs-CZ" dirty="0"/>
              <a:t>Vztah mezi dvěma kategorickými proměnnými</a:t>
            </a:r>
          </a:p>
          <a:p>
            <a:pPr lvl="1"/>
            <a:r>
              <a:rPr lang="cs-CZ" dirty="0"/>
              <a:t>Nominální, ordinální</a:t>
            </a:r>
          </a:p>
          <a:p>
            <a:endParaRPr lang="cs-CZ" dirty="0"/>
          </a:p>
          <a:p>
            <a:r>
              <a:rPr lang="cs-CZ" dirty="0"/>
              <a:t>Příklady:</a:t>
            </a:r>
          </a:p>
          <a:p>
            <a:pPr lvl="1"/>
            <a:r>
              <a:rPr lang="cs-CZ" dirty="0"/>
              <a:t>Věkové skupiny v. účast ve volbách</a:t>
            </a:r>
          </a:p>
          <a:p>
            <a:pPr lvl="1"/>
            <a:r>
              <a:rPr lang="cs-CZ" dirty="0"/>
              <a:t>Pohlaví v. příjmové skupiny</a:t>
            </a:r>
          </a:p>
          <a:p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713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PClass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Survived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67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5E774156-319E-4DDD-BFEA-19D18665A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427" y="2238705"/>
            <a:ext cx="5721146" cy="34255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409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193622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944</Words>
  <Application>Microsoft Office PowerPoint</Application>
  <PresentationFormat>Širokoúhlá obrazovka</PresentationFormat>
  <Paragraphs>175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Open Sans</vt:lpstr>
      <vt:lpstr>Motív Office</vt:lpstr>
      <vt:lpstr>Analýza kategorických proměnných</vt:lpstr>
      <vt:lpstr>Vícerozměrná analýza</vt:lpstr>
      <vt:lpstr>Vícerozměrná analýza</vt:lpstr>
      <vt:lpstr>Co je důležité vědět?</vt:lpstr>
      <vt:lpstr>Vztahy dvou proměnných</vt:lpstr>
      <vt:lpstr>Kontingenční tabulky</vt:lpstr>
      <vt:lpstr>SPSS</vt:lpstr>
      <vt:lpstr>Pozorované četnosti (Observed)</vt:lpstr>
      <vt:lpstr>SPSS</vt:lpstr>
      <vt:lpstr>Pozorované četnosti (Observed) + řádková procenta (Row)</vt:lpstr>
      <vt:lpstr>SPSS</vt:lpstr>
      <vt:lpstr>Pozorované četnosti (Observed) + sloupcová procenta (Column)</vt:lpstr>
      <vt:lpstr>SPSS</vt:lpstr>
      <vt:lpstr>Prezentace aplikace PowerPoint</vt:lpstr>
      <vt:lpstr>Crosstab věk x přežití?</vt:lpstr>
      <vt:lpstr>řešení</vt:lpstr>
      <vt:lpstr>SPSS</vt:lpstr>
      <vt:lpstr>Existuje vztah mezi vzděláním a volební účastí?</vt:lpstr>
      <vt:lpstr>SPSS</vt:lpstr>
      <vt:lpstr>Existuje vztah mezi vzděláním a volební účastí?</vt:lpstr>
      <vt:lpstr>Pozorované vs. očekávané četnosti</vt:lpstr>
      <vt:lpstr>SPSS</vt:lpstr>
      <vt:lpstr>Pozorované četnosti (Observed) + očekávané četnosti (Expected)</vt:lpstr>
      <vt:lpstr>Test Chí-kvadrát</vt:lpstr>
      <vt:lpstr>Prezentace aplikace PowerPoint</vt:lpstr>
      <vt:lpstr>Cramer’s V (statology.org)</vt:lpstr>
      <vt:lpstr>Rezidua</vt:lpstr>
      <vt:lpstr>SPSS</vt:lpstr>
      <vt:lpstr>Pozorované četnosti (Observed) + očekávané četnosti (Expected) + nestandard. rezidua (Unstandardized)</vt:lpstr>
      <vt:lpstr>Standard. rezidua</vt:lpstr>
      <vt:lpstr>SPSS</vt:lpstr>
      <vt:lpstr>SPSS</vt:lpstr>
      <vt:lpstr>Pozorované četnosti (Observed) + očekávané četnosti (Expected) + adj. standard. rezidua (Adj. St. Res.)</vt:lpstr>
      <vt:lpstr>Které skupiny podle vzdělání by volily častěji / méně často oproti předpokladu nezávislosti obou proměnných?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kategorických proměnných</dc:title>
  <dc:creator>Peter</dc:creator>
  <cp:lastModifiedBy>Petr Voda</cp:lastModifiedBy>
  <cp:revision>63</cp:revision>
  <dcterms:created xsi:type="dcterms:W3CDTF">2020-11-16T13:52:19Z</dcterms:created>
  <dcterms:modified xsi:type="dcterms:W3CDTF">2022-03-29T09:51:42Z</dcterms:modified>
</cp:coreProperties>
</file>