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9" r:id="rId9"/>
    <p:sldId id="274" r:id="rId10"/>
    <p:sldId id="279" r:id="rId11"/>
    <p:sldId id="280" r:id="rId12"/>
    <p:sldId id="292" r:id="rId13"/>
    <p:sldId id="293" r:id="rId14"/>
    <p:sldId id="295" r:id="rId15"/>
    <p:sldId id="296" r:id="rId16"/>
    <p:sldId id="286" r:id="rId17"/>
    <p:sldId id="282" r:id="rId18"/>
    <p:sldId id="283" r:id="rId19"/>
    <p:sldId id="285" r:id="rId20"/>
    <p:sldId id="287" r:id="rId21"/>
    <p:sldId id="289" r:id="rId22"/>
    <p:sldId id="288" r:id="rId23"/>
    <p:sldId id="284" r:id="rId24"/>
    <p:sldId id="281" r:id="rId2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0D0F52-E802-49D6-B353-84E8ABC50708}" v="4" dt="2023-04-24T19:59:29.9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6B52A5DB-074A-47EB-BD47-AE192FB61D5D}"/>
    <pc:docChg chg="custSel addSld delSld modSld">
      <pc:chgData name="Peter Spáč" userId="2e8d26cd-55d7-4d78-8227-1866407259d9" providerId="ADAL" clId="{6B52A5DB-074A-47EB-BD47-AE192FB61D5D}" dt="2023-04-24T06:10:48.762" v="49" actId="20577"/>
      <pc:docMkLst>
        <pc:docMk/>
      </pc:docMkLst>
      <pc:sldChg chg="modSp">
        <pc:chgData name="Peter Spáč" userId="2e8d26cd-55d7-4d78-8227-1866407259d9" providerId="ADAL" clId="{6B52A5DB-074A-47EB-BD47-AE192FB61D5D}" dt="2023-04-24T06:03:06.586" v="10" actId="27636"/>
        <pc:sldMkLst>
          <pc:docMk/>
          <pc:sldMk cId="292872962" sldId="274"/>
        </pc:sldMkLst>
        <pc:spChg chg="mod">
          <ac:chgData name="Peter Spáč" userId="2e8d26cd-55d7-4d78-8227-1866407259d9" providerId="ADAL" clId="{6B52A5DB-074A-47EB-BD47-AE192FB61D5D}" dt="2023-04-24T06:03:06.586" v="10" actId="27636"/>
          <ac:spMkLst>
            <pc:docMk/>
            <pc:sldMk cId="292872962" sldId="274"/>
            <ac:spMk id="3" creationId="{7FA4D32D-1AA0-419B-9127-D50935570DEF}"/>
          </ac:spMkLst>
        </pc:spChg>
      </pc:sldChg>
      <pc:sldChg chg="del">
        <pc:chgData name="Peter Spáč" userId="2e8d26cd-55d7-4d78-8227-1866407259d9" providerId="ADAL" clId="{6B52A5DB-074A-47EB-BD47-AE192FB61D5D}" dt="2023-04-24T06:03:10.449" v="11" actId="2696"/>
        <pc:sldMkLst>
          <pc:docMk/>
          <pc:sldMk cId="38411222" sldId="275"/>
        </pc:sldMkLst>
      </pc:sldChg>
      <pc:sldChg chg="add">
        <pc:chgData name="Peter Spáč" userId="2e8d26cd-55d7-4d78-8227-1866407259d9" providerId="ADAL" clId="{6B52A5DB-074A-47EB-BD47-AE192FB61D5D}" dt="2023-04-24T06:06:41.773" v="13"/>
        <pc:sldMkLst>
          <pc:docMk/>
          <pc:sldMk cId="3123838671" sldId="281"/>
        </pc:sldMkLst>
      </pc:sldChg>
      <pc:sldChg chg="del">
        <pc:chgData name="Peter Spáč" userId="2e8d26cd-55d7-4d78-8227-1866407259d9" providerId="ADAL" clId="{6B52A5DB-074A-47EB-BD47-AE192FB61D5D}" dt="2023-04-24T06:06:35.166" v="12" actId="2696"/>
        <pc:sldMkLst>
          <pc:docMk/>
          <pc:sldMk cId="3146890887" sldId="281"/>
        </pc:sldMkLst>
      </pc:sldChg>
      <pc:sldChg chg="modSp">
        <pc:chgData name="Peter Spáč" userId="2e8d26cd-55d7-4d78-8227-1866407259d9" providerId="ADAL" clId="{6B52A5DB-074A-47EB-BD47-AE192FB61D5D}" dt="2023-04-24T06:10:48.762" v="49" actId="20577"/>
        <pc:sldMkLst>
          <pc:docMk/>
          <pc:sldMk cId="3854817582" sldId="283"/>
        </pc:sldMkLst>
        <pc:spChg chg="mod">
          <ac:chgData name="Peter Spáč" userId="2e8d26cd-55d7-4d78-8227-1866407259d9" providerId="ADAL" clId="{6B52A5DB-074A-47EB-BD47-AE192FB61D5D}" dt="2023-04-24T06:10:48.762" v="49" actId="20577"/>
          <ac:spMkLst>
            <pc:docMk/>
            <pc:sldMk cId="3854817582" sldId="283"/>
            <ac:spMk id="3" creationId="{049ACE54-155A-44FC-A02E-83519D185805}"/>
          </ac:spMkLst>
        </pc:spChg>
      </pc:sldChg>
    </pc:docChg>
  </pc:docChgLst>
  <pc:docChgLst>
    <pc:chgData name="Peter" userId="2e8d26cd-55d7-4d78-8227-1866407259d9" providerId="ADAL" clId="{7D0D0F52-E802-49D6-B353-84E8ABC50708}"/>
    <pc:docChg chg="delSld modSld">
      <pc:chgData name="Peter" userId="2e8d26cd-55d7-4d78-8227-1866407259d9" providerId="ADAL" clId="{7D0D0F52-E802-49D6-B353-84E8ABC50708}" dt="2023-04-24T19:59:44.285" v="9" actId="47"/>
      <pc:docMkLst>
        <pc:docMk/>
      </pc:docMkLst>
      <pc:sldChg chg="del">
        <pc:chgData name="Peter" userId="2e8d26cd-55d7-4d78-8227-1866407259d9" providerId="ADAL" clId="{7D0D0F52-E802-49D6-B353-84E8ABC50708}" dt="2023-04-24T19:59:11.341" v="0" actId="47"/>
        <pc:sldMkLst>
          <pc:docMk/>
          <pc:sldMk cId="4178085494" sldId="262"/>
        </pc:sldMkLst>
      </pc:sldChg>
      <pc:sldChg chg="del">
        <pc:chgData name="Peter" userId="2e8d26cd-55d7-4d78-8227-1866407259d9" providerId="ADAL" clId="{7D0D0F52-E802-49D6-B353-84E8ABC50708}" dt="2023-04-24T19:59:19.057" v="2" actId="47"/>
        <pc:sldMkLst>
          <pc:docMk/>
          <pc:sldMk cId="3245074717" sldId="263"/>
        </pc:sldMkLst>
      </pc:sldChg>
      <pc:sldChg chg="del">
        <pc:chgData name="Peter" userId="2e8d26cd-55d7-4d78-8227-1866407259d9" providerId="ADAL" clId="{7D0D0F52-E802-49D6-B353-84E8ABC50708}" dt="2023-04-24T19:59:15.918" v="1" actId="47"/>
        <pc:sldMkLst>
          <pc:docMk/>
          <pc:sldMk cId="3294001358" sldId="264"/>
        </pc:sldMkLst>
      </pc:sldChg>
      <pc:sldChg chg="del">
        <pc:chgData name="Peter" userId="2e8d26cd-55d7-4d78-8227-1866407259d9" providerId="ADAL" clId="{7D0D0F52-E802-49D6-B353-84E8ABC50708}" dt="2023-04-24T19:59:20.775" v="3" actId="47"/>
        <pc:sldMkLst>
          <pc:docMk/>
          <pc:sldMk cId="2312054566" sldId="268"/>
        </pc:sldMkLst>
      </pc:sldChg>
      <pc:sldChg chg="del">
        <pc:chgData name="Peter" userId="2e8d26cd-55d7-4d78-8227-1866407259d9" providerId="ADAL" clId="{7D0D0F52-E802-49D6-B353-84E8ABC50708}" dt="2023-04-24T19:59:43.361" v="8" actId="47"/>
        <pc:sldMkLst>
          <pc:docMk/>
          <pc:sldMk cId="1355113804" sldId="290"/>
        </pc:sldMkLst>
      </pc:sldChg>
      <pc:sldChg chg="del">
        <pc:chgData name="Peter" userId="2e8d26cd-55d7-4d78-8227-1866407259d9" providerId="ADAL" clId="{7D0D0F52-E802-49D6-B353-84E8ABC50708}" dt="2023-04-24T19:59:44.285" v="9" actId="47"/>
        <pc:sldMkLst>
          <pc:docMk/>
          <pc:sldMk cId="4186164926" sldId="291"/>
        </pc:sldMkLst>
      </pc:sldChg>
      <pc:sldChg chg="modAnim">
        <pc:chgData name="Peter" userId="2e8d26cd-55d7-4d78-8227-1866407259d9" providerId="ADAL" clId="{7D0D0F52-E802-49D6-B353-84E8ABC50708}" dt="2023-04-24T19:59:29.941" v="7"/>
        <pc:sldMkLst>
          <pc:docMk/>
          <pc:sldMk cId="3269966326" sldId="293"/>
        </pc:sldMkLst>
      </pc:sldChg>
    </pc:docChg>
  </pc:docChgLst>
  <pc:docChgLst>
    <pc:chgData name="Peter" userId="2e8d26cd-55d7-4d78-8227-1866407259d9" providerId="ADAL" clId="{A441F13C-AB34-4F87-9845-0FEAB475E462}"/>
    <pc:docChg chg="delSld modSld">
      <pc:chgData name="Peter" userId="2e8d26cd-55d7-4d78-8227-1866407259d9" providerId="ADAL" clId="{A441F13C-AB34-4F87-9845-0FEAB475E462}" dt="2023-04-23T08:15:08.660" v="11"/>
      <pc:docMkLst>
        <pc:docMk/>
      </pc:docMkLst>
      <pc:sldChg chg="addSp modSp mod modAnim">
        <pc:chgData name="Peter" userId="2e8d26cd-55d7-4d78-8227-1866407259d9" providerId="ADAL" clId="{A441F13C-AB34-4F87-9845-0FEAB475E462}" dt="2023-04-23T08:15:08.660" v="11"/>
        <pc:sldMkLst>
          <pc:docMk/>
          <pc:sldMk cId="3269966326" sldId="293"/>
        </pc:sldMkLst>
        <pc:picChg chg="add mod">
          <ac:chgData name="Peter" userId="2e8d26cd-55d7-4d78-8227-1866407259d9" providerId="ADAL" clId="{A441F13C-AB34-4F87-9845-0FEAB475E462}" dt="2023-04-23T08:13:34.897" v="1" actId="1076"/>
          <ac:picMkLst>
            <pc:docMk/>
            <pc:sldMk cId="3269966326" sldId="293"/>
            <ac:picMk id="3" creationId="{76DE9D86-9485-C8B5-5732-25A29F350493}"/>
          </ac:picMkLst>
        </pc:picChg>
        <pc:picChg chg="mod">
          <ac:chgData name="Peter" userId="2e8d26cd-55d7-4d78-8227-1866407259d9" providerId="ADAL" clId="{A441F13C-AB34-4F87-9845-0FEAB475E462}" dt="2023-04-23T08:13:36.898" v="2" actId="1076"/>
          <ac:picMkLst>
            <pc:docMk/>
            <pc:sldMk cId="3269966326" sldId="293"/>
            <ac:picMk id="4" creationId="{BEE55D18-DC8E-4C9C-9B09-3F55107E4447}"/>
          </ac:picMkLst>
        </pc:picChg>
        <pc:inkChg chg="add">
          <ac:chgData name="Peter" userId="2e8d26cd-55d7-4d78-8227-1866407259d9" providerId="ADAL" clId="{A441F13C-AB34-4F87-9845-0FEAB475E462}" dt="2023-04-23T08:14:04.398" v="4" actId="9405"/>
          <ac:inkMkLst>
            <pc:docMk/>
            <pc:sldMk cId="3269966326" sldId="293"/>
            <ac:inkMk id="5" creationId="{A8994B6A-D533-5D77-C78F-2B0E723220BD}"/>
          </ac:inkMkLst>
        </pc:inkChg>
        <pc:inkChg chg="add">
          <ac:chgData name="Peter" userId="2e8d26cd-55d7-4d78-8227-1866407259d9" providerId="ADAL" clId="{A441F13C-AB34-4F87-9845-0FEAB475E462}" dt="2023-04-23T08:14:12.434" v="5" actId="9405"/>
          <ac:inkMkLst>
            <pc:docMk/>
            <pc:sldMk cId="3269966326" sldId="293"/>
            <ac:inkMk id="6" creationId="{109DFD22-E2E1-D88F-58CB-E39FBFA6EFC0}"/>
          </ac:inkMkLst>
        </pc:inkChg>
        <pc:inkChg chg="add">
          <ac:chgData name="Peter" userId="2e8d26cd-55d7-4d78-8227-1866407259d9" providerId="ADAL" clId="{A441F13C-AB34-4F87-9845-0FEAB475E462}" dt="2023-04-23T08:14:19.284" v="6" actId="9405"/>
          <ac:inkMkLst>
            <pc:docMk/>
            <pc:sldMk cId="3269966326" sldId="293"/>
            <ac:inkMk id="7" creationId="{4F352467-146F-C06D-6C80-53C54401E530}"/>
          </ac:inkMkLst>
        </pc:inkChg>
        <pc:inkChg chg="add">
          <ac:chgData name="Peter" userId="2e8d26cd-55d7-4d78-8227-1866407259d9" providerId="ADAL" clId="{A441F13C-AB34-4F87-9845-0FEAB475E462}" dt="2023-04-23T08:14:25.239" v="7" actId="9405"/>
          <ac:inkMkLst>
            <pc:docMk/>
            <pc:sldMk cId="3269966326" sldId="293"/>
            <ac:inkMk id="8" creationId="{E8D88BE0-E7E2-7742-4BF3-E447BD5FD895}"/>
          </ac:inkMkLst>
        </pc:inkChg>
      </pc:sldChg>
      <pc:sldChg chg="del">
        <pc:chgData name="Peter" userId="2e8d26cd-55d7-4d78-8227-1866407259d9" providerId="ADAL" clId="{A441F13C-AB34-4F87-9845-0FEAB475E462}" dt="2023-04-23T08:13:38.731" v="3" actId="47"/>
        <pc:sldMkLst>
          <pc:docMk/>
          <pc:sldMk cId="2150068755" sldId="294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'Slide 4'!$G$3</c:f>
              <c:strCache>
                <c:ptCount val="1"/>
                <c:pt idx="0">
                  <c:v>ND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</c:marker>
          <c:xVal>
            <c:numRef>
              <c:f>'Slide 4'!$F$4:$F$8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</c:numCache>
            </c:numRef>
          </c:xVal>
          <c:yVal>
            <c:numRef>
              <c:f>'Slide 4'!$G$4:$G$8</c:f>
              <c:numCache>
                <c:formatCode>General</c:formatCode>
                <c:ptCount val="5"/>
                <c:pt idx="0">
                  <c:v>5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CE5-4B85-B5A6-A45B33CD93A8}"/>
            </c:ext>
          </c:extLst>
        </c:ser>
        <c:ser>
          <c:idx val="2"/>
          <c:order val="1"/>
          <c:tx>
            <c:strRef>
              <c:f>'Slide 4'!$K$3</c:f>
              <c:strCache>
                <c:ptCount val="1"/>
                <c:pt idx="0">
                  <c:v>VD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3"/>
            <c:spPr>
              <a:solidFill>
                <a:srgbClr val="00B050"/>
              </a:solidFill>
            </c:spPr>
          </c:marker>
          <c:xVal>
            <c:numRef>
              <c:f>'Slide 4'!$J$4:$J$8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</c:numCache>
            </c:numRef>
          </c:xVal>
          <c:yVal>
            <c:numRef>
              <c:f>'Slide 4'!$K$4:$K$8</c:f>
              <c:numCache>
                <c:formatCode>General</c:formatCode>
                <c:ptCount val="5"/>
                <c:pt idx="0">
                  <c:v>7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CE5-4B85-B5A6-A45B33CD93A8}"/>
            </c:ext>
          </c:extLst>
        </c:ser>
        <c:ser>
          <c:idx val="3"/>
          <c:order val="2"/>
          <c:tx>
            <c:strRef>
              <c:f>'Slide 4'!$AB$3</c:f>
              <c:strCache>
                <c:ptCount val="1"/>
                <c:pt idx="0">
                  <c:v>GM</c:v>
                </c:pt>
              </c:strCache>
            </c:strRef>
          </c:tx>
          <c:spPr>
            <a:ln w="28575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'Slide 4'!$AA$4:$AA$5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'Slide 4'!$AB$4:$AB$5</c:f>
              <c:numCache>
                <c:formatCode>General</c:formatCode>
                <c:ptCount val="2"/>
                <c:pt idx="0">
                  <c:v>3.4670000000000001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2CE5-4B85-B5A6-A45B33CD93A8}"/>
            </c:ext>
          </c:extLst>
        </c:ser>
        <c:ser>
          <c:idx val="4"/>
          <c:order val="3"/>
          <c:tx>
            <c:strRef>
              <c:f>'Slide 4'!$N$3</c:f>
              <c:strCache>
                <c:ptCount val="1"/>
                <c:pt idx="0">
                  <c:v>RP1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4'!$M$4:$M$5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'Slide 4'!$N$4:$N$5</c:f>
              <c:numCache>
                <c:formatCode>General</c:formatCode>
                <c:ptCount val="2"/>
                <c:pt idx="0">
                  <c:v>3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2CE5-4B85-B5A6-A45B33CD93A8}"/>
            </c:ext>
          </c:extLst>
        </c:ser>
        <c:ser>
          <c:idx val="5"/>
          <c:order val="4"/>
          <c:tx>
            <c:strRef>
              <c:f>'Slide 4'!$Q$3</c:f>
              <c:strCache>
                <c:ptCount val="1"/>
                <c:pt idx="0">
                  <c:v>RP2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4'!$P$4:$P$5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'Slide 4'!$Q$4:$Q$5</c:f>
              <c:numCache>
                <c:formatCode>General</c:formatCode>
                <c:ptCount val="2"/>
                <c:pt idx="0">
                  <c:v>2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2CE5-4B85-B5A6-A45B33CD93A8}"/>
            </c:ext>
          </c:extLst>
        </c:ser>
        <c:ser>
          <c:idx val="6"/>
          <c:order val="5"/>
          <c:tx>
            <c:strRef>
              <c:f>'Slide 4'!$T$3</c:f>
              <c:strCache>
                <c:ptCount val="1"/>
                <c:pt idx="0">
                  <c:v>RP3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4'!$S$4:$S$5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'Slide 4'!$T$4:$T$5</c:f>
              <c:numCache>
                <c:formatCode>General</c:formatCode>
                <c:ptCount val="2"/>
                <c:pt idx="0">
                  <c:v>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2CE5-4B85-B5A6-A45B33CD93A8}"/>
            </c:ext>
          </c:extLst>
        </c:ser>
        <c:ser>
          <c:idx val="7"/>
          <c:order val="6"/>
          <c:tx>
            <c:strRef>
              <c:f>'Slide 4'!$W$3</c:f>
              <c:strCache>
                <c:ptCount val="1"/>
                <c:pt idx="0">
                  <c:v>RP4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4'!$V$4:$V$5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'Slide 4'!$W$4:$W$5</c:f>
              <c:numCache>
                <c:formatCode>General</c:formatCode>
                <c:ptCount val="2"/>
                <c:pt idx="0">
                  <c:v>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2CE5-4B85-B5A6-A45B33CD93A8}"/>
            </c:ext>
          </c:extLst>
        </c:ser>
        <c:ser>
          <c:idx val="8"/>
          <c:order val="7"/>
          <c:tx>
            <c:strRef>
              <c:f>'Slide 4'!$Z$3</c:f>
              <c:strCache>
                <c:ptCount val="1"/>
                <c:pt idx="0">
                  <c:v>RP5</c:v>
                </c:pt>
              </c:strCache>
            </c:strRef>
          </c:tx>
          <c:spPr>
            <a:ln w="25400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'Slide 4'!$Y$4:$Y$5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'Slide 4'!$Z$4:$Z$5</c:f>
              <c:numCache>
                <c:formatCode>General</c:formatCode>
                <c:ptCount val="2"/>
                <c:pt idx="0">
                  <c:v>4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2CE5-4B85-B5A6-A45B33CD93A8}"/>
            </c:ext>
          </c:extLst>
        </c:ser>
        <c:ser>
          <c:idx val="0"/>
          <c:order val="8"/>
          <c:tx>
            <c:strRef>
              <c:f>'Slide 4'!$C$3</c:f>
              <c:strCache>
                <c:ptCount val="1"/>
                <c:pt idx="0">
                  <c:v>Placebo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8"/>
            <c:spPr>
              <a:solidFill>
                <a:schemeClr val="tx2"/>
              </a:solidFill>
            </c:spPr>
          </c:marker>
          <c:xVal>
            <c:numRef>
              <c:f>'Slide 4'!$B$4:$B$8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'Slide 4'!$C$4:$C$8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2CE5-4B85-B5A6-A45B33CD93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125504"/>
        <c:axId val="33127424"/>
      </c:scatterChart>
      <c:valAx>
        <c:axId val="33125504"/>
        <c:scaling>
          <c:orientation val="minMax"/>
          <c:max val="16"/>
        </c:scaling>
        <c:delete val="0"/>
        <c:axPos val="b"/>
        <c:numFmt formatCode="General" sourceLinked="1"/>
        <c:majorTickMark val="out"/>
        <c:minorTickMark val="none"/>
        <c:tickLblPos val="nextTo"/>
        <c:crossAx val="33127424"/>
        <c:crosses val="autoZero"/>
        <c:crossBetween val="midCat"/>
      </c:valAx>
      <c:valAx>
        <c:axId val="3312742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3125504"/>
        <c:crosses val="autoZero"/>
        <c:crossBetween val="midCat"/>
      </c:valAx>
    </c:plotArea>
    <c:legend>
      <c:legendPos val="r"/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overlay val="0"/>
    </c:legend>
    <c:plotVisOnly val="1"/>
    <c:dispBlanksAs val="gap"/>
    <c:showDLblsOverMax val="0"/>
  </c:chart>
  <c:spPr>
    <a:ln>
      <a:solidFill>
        <a:sysClr val="windowText" lastClr="000000"/>
      </a:solidFill>
    </a:ln>
  </c:spPr>
  <c:txPr>
    <a:bodyPr/>
    <a:lstStyle/>
    <a:p>
      <a:pPr>
        <a:defRPr sz="1600"/>
      </a:pPr>
      <a:endParaRPr lang="sk-SK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'Slide 5'!$C$3</c:f>
              <c:strCache>
                <c:ptCount val="1"/>
                <c:pt idx="0">
                  <c:v>Placebo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8"/>
            <c:spPr>
              <a:solidFill>
                <a:schemeClr val="tx2"/>
              </a:solidFill>
            </c:spPr>
          </c:marker>
          <c:xVal>
            <c:numRef>
              <c:f>'Slide 5'!$B$4:$B$8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'Slide 5'!$C$4:$C$8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0CA-497B-9E15-896826FD44C5}"/>
            </c:ext>
          </c:extLst>
        </c:ser>
        <c:ser>
          <c:idx val="1"/>
          <c:order val="1"/>
          <c:tx>
            <c:strRef>
              <c:f>'Slide 5'!$G$3</c:f>
              <c:strCache>
                <c:ptCount val="1"/>
                <c:pt idx="0">
                  <c:v>ND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</c:marker>
          <c:xVal>
            <c:numRef>
              <c:f>'Slide 5'!$F$4:$F$8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</c:numCache>
            </c:numRef>
          </c:xVal>
          <c:yVal>
            <c:numRef>
              <c:f>'Slide 5'!$G$4:$G$8</c:f>
              <c:numCache>
                <c:formatCode>General</c:formatCode>
                <c:ptCount val="5"/>
                <c:pt idx="0">
                  <c:v>5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0CA-497B-9E15-896826FD44C5}"/>
            </c:ext>
          </c:extLst>
        </c:ser>
        <c:ser>
          <c:idx val="2"/>
          <c:order val="2"/>
          <c:tx>
            <c:strRef>
              <c:f>'Slide 5'!$K$3</c:f>
              <c:strCache>
                <c:ptCount val="1"/>
                <c:pt idx="0">
                  <c:v>VD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3"/>
            <c:spPr>
              <a:solidFill>
                <a:srgbClr val="00B050"/>
              </a:solidFill>
            </c:spPr>
          </c:marker>
          <c:xVal>
            <c:numRef>
              <c:f>'Slide 5'!$J$4:$J$8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</c:numCache>
            </c:numRef>
          </c:xVal>
          <c:yVal>
            <c:numRef>
              <c:f>'Slide 5'!$K$4:$K$8</c:f>
              <c:numCache>
                <c:formatCode>General</c:formatCode>
                <c:ptCount val="5"/>
                <c:pt idx="0">
                  <c:v>7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0CA-497B-9E15-896826FD44C5}"/>
            </c:ext>
          </c:extLst>
        </c:ser>
        <c:ser>
          <c:idx val="3"/>
          <c:order val="3"/>
          <c:tx>
            <c:strRef>
              <c:f>'Slide 5'!$AB$3</c:f>
              <c:strCache>
                <c:ptCount val="1"/>
                <c:pt idx="0">
                  <c:v>GM</c:v>
                </c:pt>
              </c:strCache>
            </c:strRef>
          </c:tx>
          <c:spPr>
            <a:ln w="28575">
              <a:solidFill>
                <a:schemeClr val="tx1">
                  <a:alpha val="42000"/>
                </a:schemeClr>
              </a:solidFill>
              <a:prstDash val="sysDash"/>
            </a:ln>
          </c:spPr>
          <c:marker>
            <c:symbol val="none"/>
          </c:marker>
          <c:xVal>
            <c:numRef>
              <c:f>'Slide 5'!$AA$4:$AA$5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'Slide 5'!$AB$4:$AB$5</c:f>
              <c:numCache>
                <c:formatCode>General</c:formatCode>
                <c:ptCount val="2"/>
                <c:pt idx="0">
                  <c:v>3.4670000000000001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C0CA-497B-9E15-896826FD44C5}"/>
            </c:ext>
          </c:extLst>
        </c:ser>
        <c:ser>
          <c:idx val="4"/>
          <c:order val="4"/>
          <c:tx>
            <c:strRef>
              <c:f>'Slide 5'!$M$3</c:f>
              <c:strCache>
                <c:ptCount val="1"/>
                <c:pt idx="0">
                  <c:v>M1</c:v>
                </c:pt>
              </c:strCache>
            </c:strRef>
          </c:tx>
          <c:spPr>
            <a:ln w="25400">
              <a:solidFill>
                <a:schemeClr val="tx2"/>
              </a:solidFill>
            </a:ln>
          </c:spPr>
          <c:marker>
            <c:symbol val="none"/>
          </c:marker>
          <c:xVal>
            <c:numRef>
              <c:f>'Slide 5'!$L$4:$L$5</c:f>
              <c:numCache>
                <c:formatCode>General</c:formatCode>
                <c:ptCount val="2"/>
                <c:pt idx="0">
                  <c:v>1</c:v>
                </c:pt>
                <c:pt idx="1">
                  <c:v>5</c:v>
                </c:pt>
              </c:numCache>
            </c:numRef>
          </c:xVal>
          <c:yVal>
            <c:numRef>
              <c:f>'Slide 5'!$M$4:$M$5</c:f>
              <c:numCache>
                <c:formatCode>General</c:formatCode>
                <c:ptCount val="2"/>
                <c:pt idx="0">
                  <c:v>2.2000000000000002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C0CA-497B-9E15-896826FD44C5}"/>
            </c:ext>
          </c:extLst>
        </c:ser>
        <c:ser>
          <c:idx val="5"/>
          <c:order val="5"/>
          <c:tx>
            <c:strRef>
              <c:f>'Slide 5'!$O$3</c:f>
              <c:strCache>
                <c:ptCount val="1"/>
                <c:pt idx="0">
                  <c:v>M2</c:v>
                </c:pt>
              </c:strCache>
            </c:strRef>
          </c:tx>
          <c:spPr>
            <a:ln w="25400"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'Slide 5'!$N$4:$N$5</c:f>
              <c:numCache>
                <c:formatCode>General</c:formatCode>
                <c:ptCount val="2"/>
                <c:pt idx="0">
                  <c:v>6</c:v>
                </c:pt>
                <c:pt idx="1">
                  <c:v>10</c:v>
                </c:pt>
              </c:numCache>
            </c:numRef>
          </c:xVal>
          <c:yVal>
            <c:numRef>
              <c:f>'Slide 5'!$O$4:$O$5</c:f>
              <c:numCache>
                <c:formatCode>General</c:formatCode>
                <c:ptCount val="2"/>
                <c:pt idx="0">
                  <c:v>3.2</c:v>
                </c:pt>
                <c:pt idx="1">
                  <c:v>3.2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C0CA-497B-9E15-896826FD44C5}"/>
            </c:ext>
          </c:extLst>
        </c:ser>
        <c:ser>
          <c:idx val="6"/>
          <c:order val="6"/>
          <c:tx>
            <c:strRef>
              <c:f>'Slide 5'!$Q$3</c:f>
              <c:strCache>
                <c:ptCount val="1"/>
                <c:pt idx="0">
                  <c:v>M3</c:v>
                </c:pt>
              </c:strCache>
            </c:strRef>
          </c:tx>
          <c:spPr>
            <a:ln w="254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'Slide 5'!$P$4:$P$5</c:f>
              <c:numCache>
                <c:formatCode>General</c:formatCode>
                <c:ptCount val="2"/>
                <c:pt idx="0">
                  <c:v>11</c:v>
                </c:pt>
                <c:pt idx="1">
                  <c:v>15</c:v>
                </c:pt>
              </c:numCache>
            </c:numRef>
          </c:xVal>
          <c:yVal>
            <c:numRef>
              <c:f>'Slide 5'!$Q$4:$Q$5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C0CA-497B-9E15-896826FD44C5}"/>
            </c:ext>
          </c:extLst>
        </c:ser>
        <c:ser>
          <c:idx val="7"/>
          <c:order val="7"/>
          <c:tx>
            <c:strRef>
              <c:f>'Slide 5'!$S$3</c:f>
              <c:strCache>
                <c:ptCount val="1"/>
                <c:pt idx="0">
                  <c:v>PR1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5'!$R$4:$R$5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'Slide 5'!$S$4:$S$5</c:f>
              <c:numCache>
                <c:formatCode>General</c:formatCode>
                <c:ptCount val="2"/>
                <c:pt idx="0">
                  <c:v>3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C0CA-497B-9E15-896826FD44C5}"/>
            </c:ext>
          </c:extLst>
        </c:ser>
        <c:ser>
          <c:idx val="8"/>
          <c:order val="8"/>
          <c:tx>
            <c:strRef>
              <c:f>'Slide 5'!$U$3</c:f>
              <c:strCache>
                <c:ptCount val="1"/>
                <c:pt idx="0">
                  <c:v>PR2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5'!$T$4:$T$5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'Slide 5'!$U$4:$U$5</c:f>
              <c:numCache>
                <c:formatCode>General</c:formatCode>
                <c:ptCount val="2"/>
                <c:pt idx="0">
                  <c:v>2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C0CA-497B-9E15-896826FD44C5}"/>
            </c:ext>
          </c:extLst>
        </c:ser>
        <c:ser>
          <c:idx val="9"/>
          <c:order val="9"/>
          <c:tx>
            <c:strRef>
              <c:f>'Slide 5'!$W$3</c:f>
              <c:strCache>
                <c:ptCount val="1"/>
                <c:pt idx="0">
                  <c:v>PR3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5'!$V$4:$V$5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'Slide 5'!$W$4:$W$5</c:f>
              <c:numCache>
                <c:formatCode>General</c:formatCode>
                <c:ptCount val="2"/>
                <c:pt idx="0">
                  <c:v>1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C0CA-497B-9E15-896826FD44C5}"/>
            </c:ext>
          </c:extLst>
        </c:ser>
        <c:ser>
          <c:idx val="10"/>
          <c:order val="10"/>
          <c:tx>
            <c:strRef>
              <c:f>'Slide 5'!$Y$3</c:f>
              <c:strCache>
                <c:ptCount val="1"/>
                <c:pt idx="0">
                  <c:v>PR4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5'!$X$4:$X$5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'Slide 5'!$Y$4:$Y$5</c:f>
              <c:numCache>
                <c:formatCode>General</c:formatCode>
                <c:ptCount val="2"/>
                <c:pt idx="0">
                  <c:v>1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C0CA-497B-9E15-896826FD44C5}"/>
            </c:ext>
          </c:extLst>
        </c:ser>
        <c:ser>
          <c:idx val="11"/>
          <c:order val="11"/>
          <c:tx>
            <c:strRef>
              <c:f>'Slide 5'!$AD$3</c:f>
              <c:strCache>
                <c:ptCount val="1"/>
                <c:pt idx="0">
                  <c:v>PR5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5'!$AC$4:$AC$5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'Slide 5'!$AD$4:$AD$5</c:f>
              <c:numCache>
                <c:formatCode>General</c:formatCode>
                <c:ptCount val="2"/>
                <c:pt idx="0">
                  <c:v>4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C0CA-497B-9E15-896826FD44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4734976"/>
        <c:axId val="94736768"/>
      </c:scatterChart>
      <c:valAx>
        <c:axId val="94734976"/>
        <c:scaling>
          <c:orientation val="minMax"/>
          <c:max val="16"/>
        </c:scaling>
        <c:delete val="0"/>
        <c:axPos val="b"/>
        <c:numFmt formatCode="General" sourceLinked="1"/>
        <c:majorTickMark val="out"/>
        <c:minorTickMark val="none"/>
        <c:tickLblPos val="nextTo"/>
        <c:crossAx val="94736768"/>
        <c:crosses val="autoZero"/>
        <c:crossBetween val="midCat"/>
      </c:valAx>
      <c:valAx>
        <c:axId val="9473676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94734976"/>
        <c:crosses val="autoZero"/>
        <c:crossBetween val="midCat"/>
      </c:valAx>
    </c:plotArea>
    <c:legend>
      <c:legendPos val="r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egendEntry>
        <c:idx val="11"/>
        <c:delete val="1"/>
      </c:legendEntry>
      <c:overlay val="0"/>
    </c:legend>
    <c:plotVisOnly val="1"/>
    <c:dispBlanksAs val="gap"/>
    <c:showDLblsOverMax val="0"/>
  </c:chart>
  <c:spPr>
    <a:ln>
      <a:solidFill>
        <a:sysClr val="windowText" lastClr="000000"/>
      </a:solidFill>
    </a:ln>
  </c:spPr>
  <c:txPr>
    <a:bodyPr/>
    <a:lstStyle/>
    <a:p>
      <a:pPr>
        <a:defRPr sz="1600"/>
      </a:pPr>
      <a:endParaRPr lang="sk-SK"/>
    </a:p>
  </c:txPr>
  <c:externalData r:id="rId2">
    <c:autoUpdate val="0"/>
  </c:externalData>
</c:chartSpace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3T08:14:04.39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4609 24575,'60'0'0,"24"1"0,155-18 0,151-66 0,-155 14 0,-114 30 0,-93 28 0,1 1 0,1 1 0,-1 2 0,1 0 0,1 2 0,40-1 0,-40 4 0,0-2 0,-1-1 0,1-2 0,45-15 0,-48 13 0,123-46 0,-57 18 0,184-42 0,-163 63 0,-23 5 0,-18 1 0,-39 6 0,52-12 0,-51 8 0,62-6 0,10-2 0,-75 8 0,0-3 0,32-14 0,-37 13 0,0 2 0,1 0 0,38-6 0,-22 6 0,1-2 0,-2-1 0,0-3 0,0-1 0,-2-3 0,45-27 0,-46 27 0,66-24 0,-59 25 0,-25 11 0,1 2 0,45-8 0,-43 10 0,0-1 0,30-11 0,88-28 0,23-8 0,27-8 0,-164 47 0,0 0 0,1 2 0,0 2 0,1 1 0,0 1 0,0 1 0,40-1 0,-50 7 0,-9 1 0,0-1 0,1 0 0,-1-1 0,0-1 0,0 0 0,0-1 0,23-7 0,350-134 0,-359 130 0,-1 0 0,-1-2 0,0-1 0,-1-1 0,26-25 0,-19 16 0,63-41 0,159-77 0,-197 109 0,-24 14 0,0 2 0,2 1 0,39-16 0,-42 21 0,0-1 0,46-32 0,-46 27 0,0 1 0,38-15 0,435-175 0,-479 200 0,1 2 0,38-6 0,-35 8 0,45-14 0,186-93 0,-217 92 0,405-195 0,-248 134 0,-27 7 0,-151 62 0,0 2 0,1 0 0,0 2 0,1 1 0,44-9 0,-46 12 0,0-2 0,-1-1 0,0 0 0,40-21 0,72-53 0,34-39 0,-120 91 0,-2-1 0,-1-2 0,68-65 0,-82 69 0,0 2 0,41-26 0,-33 26 0,43-42 0,-39 28 0,-7 4 0,2 2 0,2 1 0,44-28 0,-27 21 0,-2-2 0,-2-3 0,51-56 0,76-66 0,-129 126 0,74-78 0,-68 63 0,72-55 0,-111 96 0,19-12 0,40-24 0,-39 28 0,43-35 0,-25 13-1365,-26 24-5461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3T08:14:12.43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4689 24575,'8'-6'0,"-1"0"0,1 1 0,0 0 0,0 0 0,1 1 0,-1 0 0,1 0 0,10-2 0,36-18 0,379-215 0,-386 211 0,1 3 0,2 1 0,0 2 0,106-28 0,-73 34 0,-44 10 0,49-15 0,52-10 0,-112 27 0,0-2 0,0 0 0,-1-2 0,1-1 0,51-25 0,-45 15 0,-12 7 0,-1-1 0,36-26 0,-46 30 0,2 1 0,-1 1 0,1 0 0,0 1 0,0 1 0,0 0 0,1 1 0,26-4 0,34-12 0,-25 5 0,61-9 0,-70 16 0,-18 1 0,0 0 0,-1-2 0,0 0 0,38-23 0,-36 19 0,0 0 0,1 2 0,38-12 0,-43 17 0,18-3 0,61-26 0,-70 25 0,1 1 0,0 1 0,49-7 0,26-6 0,284-81 0,-327 86 0,104-12 0,-7 3 0,-144 21 0,0-1 0,28-14 0,27-7 0,-30 14 0,38-16 0,36-10 0,-80 26 0,0 0 0,-1-3 0,47-26 0,-44 20 0,41-33 0,28-17 0,-32 33 0,2 3 0,85-27 0,68-6 0,-167 51 0,-38 9 0,0 2 0,26-4 0,6 2 0,-1-2 0,0-3 0,81-30 0,-56 18 0,-56 18 0,-1 0 0,1-1 0,29-15 0,176-122 0,49-27 0,-9 27 0,-217 120 0,166-86 0,-211 108 0,11-7 0,1 1 0,0 0 0,1 1 0,38-11 0,68-20 0,-12 3 0,-82 26 0,-1-1 0,0-1 0,37-22 0,-30 14 0,47-16 0,-22 11 0,73-42 0,-21 10 0,-46 22 0,74-51 0,-58 34 0,-53 32 0,1 3 0,1 0 0,1 2 0,46-13 0,52-30 0,-75 38 0,-1-3 0,-1-3 0,-1-2 0,60-41 0,-88 53 0,113-83 0,-35 22 0,62-48 0,-112 88 0,-17 13 0,0-2 0,55-52 0,134-172 0,-198 222 0,1 1 0,1 1 0,1 1 0,57-32 0,148-59 0,-190 94-227,0-1-1,-2-3 1,-2-1-1,0-3 1,47-42-1,-68 53-6598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3T08:14:19.28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2806 24575,'75'-28'0,"-15"7"0,93-39 0,-81 34 0,-2-3 0,81-46 0,188-93 0,-197 103 0,-91 42 0,-23 12 0,-2-1 0,1-2 0,-2 0 0,46-35 0,-8-8 0,53-45 0,-99 91 0,0 1 0,1 1 0,0 0 0,1 2 0,-1 0 0,1 1 0,1 0 0,-1 2 0,1 0 0,0 2 0,0 0 0,24 1 0,-30 1 0,-1 1 0,0 1 0,0 0 0,-1 1 0,1 0 0,0 1 0,-1 1 0,0 0 0,0 0 0,12 8 0,11 10 0,60 49 0,-62-44 0,52 33 0,-39-34 0,31 16 0,-3 4 0,127 105 0,-147-93 0,-42-44 0,1 0 0,0-1 0,27 21 0,-29-29 0,0 0 0,1-1 0,-1-1 0,1 1 0,1-2 0,-1 0 0,21 3 0,37 10 0,-44-6 0,1-2 0,0-1 0,0-1 0,0-2 0,1 0 0,44-1 0,45-4 0,259-15 0,-28-52 0,-194 34 0,-115 26 0,4-1 0,44-14 0,104-28 0,-139 41 0,-1-3 0,-1-2 0,0-2 0,70-35 0,168-101 0,-133 85 0,-34 9 0,107-57 0,-51 23 0,77-54 0,-6 4 0,-201 118 0,-2-3 0,54-42 0,-64 43 0,0 2 0,2 1 0,1 2 0,55-23 0,34-8 0,-64 25 0,83-25 0,-65 35 0,-56 14 0,-1-1 0,0-2 0,30-11 0,198-94 0,-13-19 0,-7 3 0,-152 97 0,-54 22 0,-1 0 0,0-2 0,28-18 0,184-95 0,-191 102 0,91-31 0,111-44 0,-178 66 0,102-37 0,-26 37 0,-27 8 0,-31 2 0,-42 12 0,-1-3 0,83-32 0,-93 30 0,0 2 0,67-13 0,-62 16 0,-1-1 0,41-17 0,-55 18 44,1 1 0,50-8 0,15-5-1541,-61 11-5329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3T08:14:25.23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7238 24575,'0'-2'0,"1"1"0,0-1 0,0 0 0,0 0 0,0 1 0,0-1 0,0 1 0,0-1 0,0 1 0,1-1 0,-1 1 0,1 0 0,-1 0 0,1 0 0,-1-1 0,3 0 0,4-4 0,326-240 0,-164 128 0,-109 78 0,126-62 0,-76 41 0,-2-4 0,116-93 0,-199 141 0,1 1 0,0 2 0,1 0 0,33-10 0,50-25 0,177-74 0,-242 106 0,-2-1 0,0-2 0,-1-3 0,-1-1 0,-2-2 0,0-1 0,39-37 0,85-72 0,-63 55 0,1-3 0,157-143 0,-96 44 0,-134 149 0,-13 16 0,2 1 0,0 0 0,0 1 0,41-25 0,90-40 0,-47 29 0,-87 43 0,41-23 0,3 1 0,116-42 0,-140 62 0,-1-1 0,0-3 0,-1 0 0,-1-2 0,0-1 0,35-28 0,-49 34 0,1 1 0,0 1 0,0 1 0,1 0 0,32-9 0,32-13 0,98-39 0,57-2 0,-182 58 0,0-2 0,-1-3 0,104-50 0,-125 49 0,-13 9 0,0-2 0,-1 0 0,-1-1 0,30-27 0,-23 11 0,-2-1 0,-1-1 0,-2-1 0,-1-1 0,23-51 0,31-49 0,33-68 0,-92 169 0,23-49 0,59-112 0,-45 95 0,-14 26 0,82-118 0,-94 158 0,2 2 0,1 1 0,1 1 0,56-40 0,150-81 0,-237 150 0,42-23 0,46-16 0,40-23 0,-110 52 0,0 0 0,1 2 0,0 0 0,1 1 0,-1 0 0,1 2 0,0 0 0,1 2 0,-1 0 0,1 1 0,36 2 0,-54 0 0,32-1 0,-1 1 0,1 2 0,-1 2 0,1 1 0,-1 2 0,63 20 0,-3 10 0,162 42 0,-58-23 0,35 8 0,-190-54 0,-17-3 0,0-2 0,0 0 0,42 1 0,-60-6 0,-1-1 0,0 1 0,0-1 0,1 0 0,-1-1 0,0 0 0,0 0 0,0 0 0,0-1 0,-1 0 0,1 0 0,-1-1 0,0 0 0,0 0 0,0 0 0,0-1 0,9-9 0,-5 1 0,0 0 0,-1 0 0,-1-1 0,0 0 0,-1 0 0,0-1 0,-1 0 0,-1 0 0,5-22 0,0-17 0,6-81 0,-12 83 0,17-81 0,26-108 0,-23 103 0,-13 79 0,33-145 0,-35 171 0,1 1 0,2-1 0,2 2 0,17-32 0,-1 9 0,-22 36 0,1 0 0,1 1 0,0 1 0,2-1 0,0 2 0,0-1 0,25-21 0,90-81 0,-100 89 0,-2 0 0,-2-2 0,0 0 0,-2-1 0,17-36 0,-27 47 0,0 1 0,2 0 0,0 1 0,1 0 0,1 2 0,1-1 0,26-21 0,37-25 0,-23 17 0,1 3 0,89-52 0,-62 50 0,106-79 0,-145 94-6,92-46-1,-65 39-1345,-45 23-5474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202F9F-FD3C-4612-8F26-432893EE3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998514-1C58-4108-923E-A672F12D04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C6F770F-9DE7-47BC-BC80-059CCD4F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24. 4. 2023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22D9195-C8F2-4973-8BB1-340921030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22D770F-1AF1-492F-AF00-15BE69A96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8256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D92AD-07E0-4FC1-84A8-2651568BD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9017D28A-3AC9-46A2-A420-2BD2DE2B2B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9C0957D-99DF-410D-AE2A-8111BB544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24. 4. 2023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2704DF2-C313-4FBD-BD97-E18A6C4EE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1F8F30A-E62E-46BB-8B02-F794A7186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7807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BFCFC5EB-B4FB-42D0-95BC-E0C8146807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BAD6EB48-6107-46BF-AE74-213E475AE3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399F93F-4005-4FB6-89F5-921E39AFE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24. 4. 2023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DFF4DCF-683D-4F68-B785-D850826B2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E12F308-10EB-480F-93C5-E57E079EE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464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37EFFD-31B7-4DEF-A11C-176E74B46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E7F2A5B-FF5B-468D-8404-FB47295E9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8D146EC-5355-4ABB-87A6-064526274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24. 4. 2023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E824621-538D-423A-98D6-82BB60C15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48B8BF7-1878-4E35-84B6-0D32D7A43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019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6B34BD-E619-4024-8111-CAD39CD07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E8D9FAB-4812-4D9A-9F10-AE5D8FCA5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5C4096A-3B4D-42ED-80F6-7A0C42199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24. 4. 2023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F6C87F1-3718-46C9-BF7B-551FE601C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C530EF7-721A-484E-AE9E-CB70D782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6973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4AA5F3-E8E6-45A1-AE00-75BA8BBB0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1CE80A8-3C2F-4D5B-A774-4FE78577D0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A9EB5BE-EC5E-457D-9151-ED5000ED5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AEB51C22-5D93-46AA-9675-04A201768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24. 4. 2023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5709313-693F-43E3-B4F9-BDA636F44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69E7EEF-DCCA-48E3-BFEA-2B85FD95F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914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693B5-3CAC-4CAA-9617-2870482FA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77B6AB-AAE8-4498-9071-E07316E97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A9C58751-9BD1-4515-81A2-0DF3D800FE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1B27BD5-A74B-4A0A-86C1-D4281A67E5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BC5E0CDD-E01F-466B-8F28-8CB851EEC3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99A6F792-6DB3-4195-8445-5BD5384C6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24. 4. 2023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D97CC757-2796-455D-B6F2-8FB9AE7D6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E81EA94A-6357-43D6-9046-ADFB6C8CC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7148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C680E7-82AA-4297-8A82-6AE7F0D04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66497879-DF54-492E-AAE6-BF6C897E4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24. 4. 2023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9EBEF834-4287-41D1-9D81-0DE799388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0483C8F3-E583-4A7F-94EB-38C183A11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7384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D135C5C-A2BF-4ED1-A6A8-07B4ED910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24. 4. 2023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968AE626-1A0E-4F37-A3BA-7071A4A3B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0B2096BE-028F-43E3-A457-38B3F8BBB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1594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F575E8-5395-4551-B3FF-0DB668F7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13E6463-EAC7-4D8C-A788-C8FBF5936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4706A2-3877-4B53-99D7-F6EE8315A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FD3AC69-59BC-476C-ADC5-395549FC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24. 4. 2023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92E51F2-9A5B-42F5-9466-EF9FF5BDD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716AB00-3289-4A23-9D52-4BE1A173C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096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AC661F-3194-43E5-A611-F08E7E812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1863BFC1-E9F3-4592-BDF4-2B60AF6BB9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2A8F8AB-CCCB-4F40-9BE6-5E9BE925E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33BF86F-2546-4A81-B269-4929FCE4F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9AB8-B56C-4436-ADDE-8334C6CA22BF}" type="datetimeFigureOut">
              <a:rPr lang="sk-SK" smtClean="0"/>
              <a:t>24. 4. 2023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8996A75-D871-4815-A602-60901946C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AF0F0D9-9092-46E9-A6EB-B6B0F38FF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2753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135D9A6B-3C76-4488-B763-FE752D520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E7FB91D-2F1D-445A-A693-02B3706B6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2F3DEA5-1439-42FC-A032-459D209E2D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89AB8-B56C-4436-ADDE-8334C6CA22BF}" type="datetimeFigureOut">
              <a:rPr lang="sk-SK" smtClean="0"/>
              <a:t>24. 4. 2023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17AD965-B0CC-4054-A34A-C2FE242779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785593-D2D2-465D-9115-E199C36F2E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A7DF7-4DFC-485D-9830-486545C2AF1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894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37C942-F4B4-4C15-8FEF-6FEEC2AD78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ANOVA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376DFF1-6388-4AF9-8C99-B15DC4AE98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8899"/>
            <a:ext cx="9144000" cy="1655762"/>
          </a:xfrm>
        </p:spPr>
        <p:txBody>
          <a:bodyPr/>
          <a:lstStyle/>
          <a:p>
            <a:r>
              <a:rPr lang="cs-CZ" dirty="0"/>
              <a:t>POLb1139 Statistické myšlení v sociálních vědách</a:t>
            </a:r>
          </a:p>
        </p:txBody>
      </p:sp>
    </p:spTree>
    <p:extLst>
      <p:ext uri="{BB962C8B-B14F-4D97-AF65-F5344CB8AC3E}">
        <p14:creationId xmlns:p14="http://schemas.microsoft.com/office/powerpoint/2010/main" val="3047952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FD9E01-F1D8-4D29-9486-4C90B26E5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F-statistika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8CC5129-7C2B-4542-A33B-19F25A36E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Výstup analýzy ANOVA</a:t>
            </a:r>
          </a:p>
          <a:p>
            <a:endParaRPr lang="cs-CZ" dirty="0"/>
          </a:p>
          <a:p>
            <a:r>
              <a:rPr lang="cs-CZ" dirty="0"/>
              <a:t>F-statistika (a její </a:t>
            </a:r>
            <a:r>
              <a:rPr lang="cs-CZ" dirty="0" err="1"/>
              <a:t>signifikantnost</a:t>
            </a:r>
            <a:r>
              <a:rPr lang="cs-CZ" dirty="0"/>
              <a:t>) jsou pouze prvním krokem (i když samotná ANOVA tím končí)</a:t>
            </a:r>
          </a:p>
          <a:p>
            <a:endParaRPr lang="cs-CZ" dirty="0"/>
          </a:p>
          <a:p>
            <a:r>
              <a:rPr lang="cs-CZ" dirty="0"/>
              <a:t>Z F-statistiky lze poznat, že některé průměry se od sebe statisticky signifikantně liší, ale ne už které a jak</a:t>
            </a:r>
          </a:p>
          <a:p>
            <a:endParaRPr lang="cs-CZ" dirty="0"/>
          </a:p>
          <a:p>
            <a:r>
              <a:rPr lang="cs-CZ" dirty="0"/>
              <a:t>Potřebný druhý krok – kontrasty nebo post hoc testy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58100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DC0836-805B-4D35-B866-0794120A6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předpoklady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2965573-78E1-4CE5-AAAE-83F0D1824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ANOVA je parametrický test</a:t>
            </a:r>
          </a:p>
          <a:p>
            <a:endParaRPr lang="cs-CZ" dirty="0"/>
          </a:p>
          <a:p>
            <a:r>
              <a:rPr lang="cs-CZ" dirty="0"/>
              <a:t>Nezávislost pozorování, normální rozložení závislé proměnné (uvnitř skupin), </a:t>
            </a:r>
            <a:r>
              <a:rPr lang="cs-CZ" u="sng" dirty="0"/>
              <a:t>homogenita rozptylu</a:t>
            </a:r>
            <a:r>
              <a:rPr lang="cs-CZ" dirty="0"/>
              <a:t>, závislá proměnná alespoň intervalová</a:t>
            </a:r>
          </a:p>
          <a:p>
            <a:endParaRPr lang="cs-CZ" dirty="0"/>
          </a:p>
          <a:p>
            <a:r>
              <a:rPr lang="cs-CZ" dirty="0"/>
              <a:t>Za jistých okolností je ANOVA robustní = produkuje platné výsledky navzdory porušeným předpokladům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00944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415D70-684C-4FFA-BBF6-AA8D77627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Homogenita rozptylu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1CCC1D-BB33-4BF2-ADC6-30E59D0F9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 stejných rozptylů hodnot v jednotlivých skupinách případů</a:t>
            </a:r>
          </a:p>
          <a:p>
            <a:endParaRPr lang="cs-CZ" dirty="0"/>
          </a:p>
          <a:p>
            <a:r>
              <a:rPr lang="cs-CZ" dirty="0"/>
              <a:t>Skupiny případů jsou vymezeny prediktorem (druhou proměnnou)</a:t>
            </a:r>
          </a:p>
          <a:p>
            <a:endParaRPr lang="cs-CZ" dirty="0"/>
          </a:p>
          <a:p>
            <a:r>
              <a:rPr lang="cs-CZ" dirty="0"/>
              <a:t>Rozptyl výšky mzdy mezi věkovými skupinami obyvatel státu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722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4807B-3D0E-4E97-BF45-82692EC60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Homogenita rozptylu (Field 2009: 146)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E55D18-DC8E-4C9C-9B09-3F55107E444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511" y="1825625"/>
            <a:ext cx="5212129" cy="4351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DE9D86-9485-C8B5-5732-25A29F3504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0336" y="1825625"/>
            <a:ext cx="4895255" cy="4351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Písanie rukou 4">
                <a:extLst>
                  <a:ext uri="{FF2B5EF4-FFF2-40B4-BE49-F238E27FC236}">
                    <a16:creationId xmlns:a16="http://schemas.microsoft.com/office/drawing/2014/main" id="{A8994B6A-D533-5D77-C78F-2B0E723220BD}"/>
                  </a:ext>
                </a:extLst>
              </p14:cNvPr>
              <p14:cNvContentPartPr/>
              <p14:nvPr/>
            </p14:nvContentPartPr>
            <p14:xfrm>
              <a:off x="1716465" y="3500353"/>
              <a:ext cx="3799080" cy="1659960"/>
            </p14:xfrm>
          </p:contentPart>
        </mc:Choice>
        <mc:Fallback xmlns="">
          <p:pic>
            <p:nvPicPr>
              <p:cNvPr id="5" name="Písanie rukou 4">
                <a:extLst>
                  <a:ext uri="{FF2B5EF4-FFF2-40B4-BE49-F238E27FC236}">
                    <a16:creationId xmlns:a16="http://schemas.microsoft.com/office/drawing/2014/main" id="{A8994B6A-D533-5D77-C78F-2B0E723220B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7825" y="3491713"/>
                <a:ext cx="3816720" cy="167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Písanie rukou 5">
                <a:extLst>
                  <a:ext uri="{FF2B5EF4-FFF2-40B4-BE49-F238E27FC236}">
                    <a16:creationId xmlns:a16="http://schemas.microsoft.com/office/drawing/2014/main" id="{109DFD22-E2E1-D88F-58CB-E39FBFA6EFC0}"/>
                  </a:ext>
                </a:extLst>
              </p14:cNvPr>
              <p14:cNvContentPartPr/>
              <p14:nvPr/>
            </p14:nvContentPartPr>
            <p14:xfrm>
              <a:off x="1670025" y="3117313"/>
              <a:ext cx="3656880" cy="1688040"/>
            </p14:xfrm>
          </p:contentPart>
        </mc:Choice>
        <mc:Fallback xmlns="">
          <p:pic>
            <p:nvPicPr>
              <p:cNvPr id="6" name="Písanie rukou 5">
                <a:extLst>
                  <a:ext uri="{FF2B5EF4-FFF2-40B4-BE49-F238E27FC236}">
                    <a16:creationId xmlns:a16="http://schemas.microsoft.com/office/drawing/2014/main" id="{109DFD22-E2E1-D88F-58CB-E39FBFA6EFC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661025" y="3108673"/>
                <a:ext cx="3674520" cy="170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Písanie rukou 6">
                <a:extLst>
                  <a:ext uri="{FF2B5EF4-FFF2-40B4-BE49-F238E27FC236}">
                    <a16:creationId xmlns:a16="http://schemas.microsoft.com/office/drawing/2014/main" id="{4F352467-146F-C06D-6C80-53C54401E530}"/>
                  </a:ext>
                </a:extLst>
              </p14:cNvPr>
              <p14:cNvContentPartPr/>
              <p14:nvPr/>
            </p14:nvContentPartPr>
            <p14:xfrm>
              <a:off x="7846545" y="4168153"/>
              <a:ext cx="3672720" cy="1010520"/>
            </p14:xfrm>
          </p:contentPart>
        </mc:Choice>
        <mc:Fallback xmlns="">
          <p:pic>
            <p:nvPicPr>
              <p:cNvPr id="7" name="Písanie rukou 6">
                <a:extLst>
                  <a:ext uri="{FF2B5EF4-FFF2-40B4-BE49-F238E27FC236}">
                    <a16:creationId xmlns:a16="http://schemas.microsoft.com/office/drawing/2014/main" id="{4F352467-146F-C06D-6C80-53C54401E53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837905" y="4159153"/>
                <a:ext cx="3690360" cy="102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8" name="Písanie rukou 7">
                <a:extLst>
                  <a:ext uri="{FF2B5EF4-FFF2-40B4-BE49-F238E27FC236}">
                    <a16:creationId xmlns:a16="http://schemas.microsoft.com/office/drawing/2014/main" id="{E8D88BE0-E7E2-7742-4BF3-E447BD5FD895}"/>
                  </a:ext>
                </a:extLst>
              </p14:cNvPr>
              <p14:cNvContentPartPr/>
              <p14:nvPr/>
            </p14:nvContentPartPr>
            <p14:xfrm>
              <a:off x="7762665" y="2208673"/>
              <a:ext cx="3589560" cy="2606040"/>
            </p14:xfrm>
          </p:contentPart>
        </mc:Choice>
        <mc:Fallback xmlns="">
          <p:pic>
            <p:nvPicPr>
              <p:cNvPr id="8" name="Písanie rukou 7">
                <a:extLst>
                  <a:ext uri="{FF2B5EF4-FFF2-40B4-BE49-F238E27FC236}">
                    <a16:creationId xmlns:a16="http://schemas.microsoft.com/office/drawing/2014/main" id="{E8D88BE0-E7E2-7742-4BF3-E447BD5FD89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754025" y="2199673"/>
                <a:ext cx="3607200" cy="2623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69966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4D1E5A-5115-46A3-A3E0-3BB4AE41A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Homogenita rozptylu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04C8F7-A3E7-4222-B081-38D66C237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Levenův test</a:t>
            </a:r>
          </a:p>
          <a:p>
            <a:endParaRPr lang="cs-CZ" dirty="0"/>
          </a:p>
          <a:p>
            <a:r>
              <a:rPr lang="cs-CZ" dirty="0"/>
              <a:t>Testuje nulovou hypotézu, že rozptyly v různých skupinách jsou stejné</a:t>
            </a:r>
          </a:p>
          <a:p>
            <a:endParaRPr lang="cs-CZ" dirty="0"/>
          </a:p>
          <a:p>
            <a:r>
              <a:rPr lang="cs-CZ" dirty="0"/>
              <a:t>Pokud test vyjde jako statisticky signifikantní, je předpoklad homogenity rozptylů narušený</a:t>
            </a:r>
          </a:p>
          <a:p>
            <a:endParaRPr lang="cs-CZ" dirty="0"/>
          </a:p>
          <a:p>
            <a:r>
              <a:rPr lang="cs-CZ" dirty="0"/>
              <a:t>Při velkém počtu hodnot můžou i malé odlišnosti mezi rozptyly vést k signifikantním výstupům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6707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710D1E-3AFE-49AB-867B-56609EA17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Homogenita rozptylu v SPSS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91740-A85B-4681-BF62-0F310106C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Levenův test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Analyze </a:t>
            </a:r>
            <a:r>
              <a:rPr lang="cs-CZ" dirty="0">
                <a:sym typeface="Wingdings" panose="05000000000000000000" pitchFamily="2" charset="2"/>
              </a:rPr>
              <a:t> Descriptive Statistics  Explore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Příslušné proměnné vložit do „Dependent list“ a „Factor list“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V „Plots“ si zvolit jednu z možností v „Spread vs Level with Levene Test“ (untransformed)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3010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D13B463-D650-410C-B5F8-59C0389CC71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387589" y="1710881"/>
          <a:ext cx="7416822" cy="34362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3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9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7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7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7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3703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Test of Homogeneity of Variance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311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Levene Statistic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df1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df2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Sig.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703">
                <a:tc rowSpan="4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Ucast 2010 KV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Based on Mean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.785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284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.457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3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Based on Median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.643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284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.527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31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Based on Median and with adjusted df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.643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281.210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.527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3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Based on trimmed mean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.759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284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.469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484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007327-456C-4A0C-AC05-7E7C5782D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 hoc testy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42F5DD-077C-48F2-9254-050805E6E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Druhý krok, který následuje po zjištění hodnoty F-statistiky (pouze pokud ukazuje na výhodnost modelu)</a:t>
            </a:r>
          </a:p>
          <a:p>
            <a:endParaRPr lang="cs-CZ" dirty="0"/>
          </a:p>
          <a:p>
            <a:r>
              <a:rPr lang="cs-CZ" dirty="0"/>
              <a:t>Post hoc testy porovnají všechny dvojice průměrů</a:t>
            </a:r>
          </a:p>
          <a:p>
            <a:endParaRPr lang="cs-CZ" dirty="0"/>
          </a:p>
          <a:p>
            <a:r>
              <a:rPr lang="cs-CZ" dirty="0"/>
              <a:t>Využití spíše pro výzkumy bez hypotéz (není pravidlo)</a:t>
            </a:r>
          </a:p>
          <a:p>
            <a:endParaRPr lang="cs-CZ" dirty="0"/>
          </a:p>
          <a:p>
            <a:r>
              <a:rPr lang="cs-CZ" dirty="0"/>
              <a:t>Více variant (v SPSS téměř dvě desítky)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203809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1D4D3-ECA6-4639-918C-484C78841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 hoc testy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49ACE54-155A-44FC-A02E-83519D185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Kritéria použití:</a:t>
            </a:r>
          </a:p>
          <a:p>
            <a:pPr lvl="1"/>
            <a:r>
              <a:rPr lang="cs-CZ" dirty="0"/>
              <a:t>Kontrola chyb I. typu</a:t>
            </a:r>
          </a:p>
          <a:p>
            <a:pPr lvl="1"/>
            <a:r>
              <a:rPr lang="cs-CZ" dirty="0"/>
              <a:t>Kontrola chyb II. typu</a:t>
            </a:r>
          </a:p>
          <a:p>
            <a:pPr lvl="1"/>
            <a:r>
              <a:rPr lang="cs-CZ" dirty="0"/>
              <a:t>Validní výstupy při porušení předpokladů ANOVA</a:t>
            </a:r>
          </a:p>
          <a:p>
            <a:endParaRPr lang="cs-CZ" dirty="0"/>
          </a:p>
          <a:p>
            <a:r>
              <a:rPr lang="cs-CZ" dirty="0"/>
              <a:t>Konzervativní testy – nízká možnost chyby I. typu za cenu opatrnosti (neodhalí existující efekt </a:t>
            </a:r>
            <a:r>
              <a:rPr lang="en-US" dirty="0"/>
              <a:t>– false negative</a:t>
            </a:r>
            <a:r>
              <a:rPr lang="cs-CZ" dirty="0"/>
              <a:t>)</a:t>
            </a:r>
          </a:p>
          <a:p>
            <a:r>
              <a:rPr lang="cs-CZ" dirty="0"/>
              <a:t>Liberální testy – nízká možnost chyby II. typu za cenu lehkovážnosti (odhalí se neexistující efekt</a:t>
            </a:r>
            <a:r>
              <a:rPr lang="en-US" dirty="0"/>
              <a:t> – false positive</a:t>
            </a:r>
            <a:r>
              <a:rPr lang="cs-CZ" dirty="0"/>
              <a:t>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548175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FA5832-1A62-4D80-AFDA-78398BD5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v SPSS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EF57A0F-3977-47AB-A6D4-E70EA6A88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Compare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Means</a:t>
            </a:r>
            <a:r>
              <a:rPr lang="cs-CZ" dirty="0">
                <a:sym typeface="Wingdings" panose="05000000000000000000" pitchFamily="2" charset="2"/>
              </a:rPr>
              <a:t>  </a:t>
            </a:r>
            <a:r>
              <a:rPr lang="cs-CZ" dirty="0" err="1">
                <a:sym typeface="Wingdings" panose="05000000000000000000" pitchFamily="2" charset="2"/>
              </a:rPr>
              <a:t>One-Way</a:t>
            </a:r>
            <a:r>
              <a:rPr lang="cs-CZ" dirty="0">
                <a:sym typeface="Wingdings" panose="05000000000000000000" pitchFamily="2" charset="2"/>
              </a:rPr>
              <a:t> ANOVA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Závislou proměnnou vložit do </a:t>
            </a:r>
            <a:r>
              <a:rPr lang="cs-CZ" i="1" dirty="0" err="1">
                <a:sym typeface="Wingdings" panose="05000000000000000000" pitchFamily="2" charset="2"/>
              </a:rPr>
              <a:t>Dependent</a:t>
            </a:r>
            <a:r>
              <a:rPr lang="cs-CZ" i="1" dirty="0">
                <a:sym typeface="Wingdings" panose="05000000000000000000" pitchFamily="2" charset="2"/>
              </a:rPr>
              <a:t> List</a:t>
            </a:r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Nezávislou proměnnou do </a:t>
            </a:r>
            <a:r>
              <a:rPr lang="cs-CZ" i="1" dirty="0" err="1">
                <a:sym typeface="Wingdings" panose="05000000000000000000" pitchFamily="2" charset="2"/>
              </a:rPr>
              <a:t>Factor</a:t>
            </a:r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V </a:t>
            </a:r>
            <a:r>
              <a:rPr lang="cs-CZ" i="1" dirty="0" err="1">
                <a:sym typeface="Wingdings" panose="05000000000000000000" pitchFamily="2" charset="2"/>
              </a:rPr>
              <a:t>Options</a:t>
            </a:r>
            <a:r>
              <a:rPr lang="cs-CZ" dirty="0">
                <a:sym typeface="Wingdings" panose="05000000000000000000" pitchFamily="2" charset="2"/>
              </a:rPr>
              <a:t> možnost zvolit deskriptivní statistiky, </a:t>
            </a:r>
            <a:r>
              <a:rPr lang="cs-CZ" dirty="0" err="1">
                <a:sym typeface="Wingdings" panose="05000000000000000000" pitchFamily="2" charset="2"/>
              </a:rPr>
              <a:t>Levenův</a:t>
            </a:r>
            <a:r>
              <a:rPr lang="cs-CZ" dirty="0">
                <a:sym typeface="Wingdings" panose="05000000000000000000" pitchFamily="2" charset="2"/>
              </a:rPr>
              <a:t> test, Brown-</a:t>
            </a:r>
            <a:r>
              <a:rPr lang="cs-CZ" dirty="0" err="1">
                <a:sym typeface="Wingdings" panose="05000000000000000000" pitchFamily="2" charset="2"/>
              </a:rPr>
              <a:t>Forsythe</a:t>
            </a:r>
            <a:r>
              <a:rPr lang="cs-CZ" dirty="0">
                <a:sym typeface="Wingdings" panose="05000000000000000000" pitchFamily="2" charset="2"/>
              </a:rPr>
              <a:t> a </a:t>
            </a:r>
            <a:r>
              <a:rPr lang="cs-CZ" dirty="0" err="1">
                <a:sym typeface="Wingdings" panose="05000000000000000000" pitchFamily="2" charset="2"/>
              </a:rPr>
              <a:t>Welch</a:t>
            </a:r>
            <a:r>
              <a:rPr lang="cs-CZ" dirty="0">
                <a:sym typeface="Wingdings" panose="05000000000000000000" pitchFamily="2" charset="2"/>
              </a:rPr>
              <a:t> F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V </a:t>
            </a:r>
            <a:r>
              <a:rPr lang="cs-CZ" i="1" dirty="0">
                <a:sym typeface="Wingdings" panose="05000000000000000000" pitchFamily="2" charset="2"/>
              </a:rPr>
              <a:t>Post Hoc</a:t>
            </a:r>
            <a:r>
              <a:rPr lang="cs-CZ" dirty="0">
                <a:sym typeface="Wingdings" panose="05000000000000000000" pitchFamily="2" charset="2"/>
              </a:rPr>
              <a:t> vybrat příslušné testy (při </a:t>
            </a:r>
            <a:r>
              <a:rPr lang="cs-CZ" i="1" dirty="0" err="1">
                <a:sym typeface="Wingdings" panose="05000000000000000000" pitchFamily="2" charset="2"/>
              </a:rPr>
              <a:t>Dunnett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skontrolovat</a:t>
            </a:r>
            <a:r>
              <a:rPr lang="cs-CZ" dirty="0">
                <a:sym typeface="Wingdings" panose="05000000000000000000" pitchFamily="2" charset="2"/>
              </a:rPr>
              <a:t> další nastavení)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48660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3B1EC2-2AE9-44B3-9C26-DA7971D7D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(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VAriance</a:t>
            </a:r>
            <a:r>
              <a:rPr lang="cs-CZ" dirty="0"/>
              <a:t>)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A7FC162-CE85-4004-810E-D7E91BEBC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Použití:</a:t>
            </a:r>
          </a:p>
          <a:p>
            <a:pPr lvl="1"/>
            <a:r>
              <a:rPr lang="cs-CZ" dirty="0"/>
              <a:t>Měření závislosti kategorické (ne dichotomické) proměnné na kardinální proměnnou</a:t>
            </a:r>
          </a:p>
          <a:p>
            <a:pPr lvl="1"/>
            <a:r>
              <a:rPr lang="cs-CZ" dirty="0"/>
              <a:t>Srovnání hodnot tří a více průměrů v rámci jedné proměnné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/>
              <a:t>Experimenty </a:t>
            </a:r>
            <a:r>
              <a:rPr lang="cs-CZ" dirty="0"/>
              <a:t>s 3+ skupinami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941298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objekt pre obsah 6" descr="Obrázok, na ktorom je stôl&#10;&#10;Automaticky generovaný popis">
            <a:extLst>
              <a:ext uri="{FF2B5EF4-FFF2-40B4-BE49-F238E27FC236}">
                <a16:creationId xmlns:a16="http://schemas.microsoft.com/office/drawing/2014/main" id="{80ACB0D9-C769-4163-B5C5-BE31CAD2ED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7923" y="103901"/>
            <a:ext cx="6156153" cy="2079464"/>
          </a:xfrm>
          <a:prstGeom prst="rect">
            <a:avLst/>
          </a:prstGeom>
        </p:spPr>
      </p:pic>
      <p:pic>
        <p:nvPicPr>
          <p:cNvPr id="8" name="Obrázok 7" descr="Obrázok, na ktorom je stôl&#10;&#10;Automaticky generovaný popis">
            <a:extLst>
              <a:ext uri="{FF2B5EF4-FFF2-40B4-BE49-F238E27FC236}">
                <a16:creationId xmlns:a16="http://schemas.microsoft.com/office/drawing/2014/main" id="{52DED4CB-1067-4DF9-8DDE-EC99AC89E0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8549" y="2505611"/>
            <a:ext cx="5834900" cy="1853974"/>
          </a:xfrm>
          <a:prstGeom prst="rect">
            <a:avLst/>
          </a:prstGeom>
        </p:spPr>
      </p:pic>
      <p:pic>
        <p:nvPicPr>
          <p:cNvPr id="9" name="Obrázok 8" descr="Obrázok, na ktorom je stôl&#10;&#10;Automaticky generovaný popis">
            <a:extLst>
              <a:ext uri="{FF2B5EF4-FFF2-40B4-BE49-F238E27FC236}">
                <a16:creationId xmlns:a16="http://schemas.microsoft.com/office/drawing/2014/main" id="{B615C6BE-C8D4-4F73-A67A-ACEC1244D3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0350" y="4823343"/>
            <a:ext cx="4551298" cy="176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7748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F2D73B61-00BC-4270-923F-0112092A2B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1255" y="817675"/>
            <a:ext cx="8849489" cy="5222650"/>
          </a:xfrm>
        </p:spPr>
      </p:pic>
    </p:spTree>
    <p:extLst>
      <p:ext uri="{BB962C8B-B14F-4D97-AF65-F5344CB8AC3E}">
        <p14:creationId xmlns:p14="http://schemas.microsoft.com/office/powerpoint/2010/main" val="38321268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jekt pre obsah 3" descr="Obrázok, na ktorom je stôl&#10;&#10;Automaticky generovaný popis">
            <a:extLst>
              <a:ext uri="{FF2B5EF4-FFF2-40B4-BE49-F238E27FC236}">
                <a16:creationId xmlns:a16="http://schemas.microsoft.com/office/drawing/2014/main" id="{317E94A1-C020-4E90-B9FA-78A0AE5551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7690" y="760396"/>
            <a:ext cx="8876619" cy="533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7825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DE560E-1F48-4883-8FB2-961658AF0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 hoc testy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CB8F17B-D32D-4577-B8FA-DC6257787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Co použít?</a:t>
            </a:r>
          </a:p>
          <a:p>
            <a:endParaRPr lang="cs-CZ" dirty="0"/>
          </a:p>
          <a:p>
            <a:r>
              <a:rPr lang="cs-CZ" dirty="0"/>
              <a:t>Stejně velké skupiny a rozptyly – REGWQ nebo </a:t>
            </a:r>
            <a:r>
              <a:rPr lang="cs-CZ" dirty="0" err="1"/>
              <a:t>Tukey</a:t>
            </a:r>
            <a:endParaRPr lang="cs-CZ" dirty="0"/>
          </a:p>
          <a:p>
            <a:endParaRPr lang="cs-CZ" dirty="0"/>
          </a:p>
          <a:p>
            <a:r>
              <a:rPr lang="cs-CZ" dirty="0"/>
              <a:t>Konzervativní test – </a:t>
            </a:r>
            <a:r>
              <a:rPr lang="cs-CZ" dirty="0" err="1"/>
              <a:t>Bonferroni</a:t>
            </a:r>
            <a:endParaRPr lang="cs-CZ" dirty="0"/>
          </a:p>
          <a:p>
            <a:endParaRPr lang="cs-CZ" dirty="0"/>
          </a:p>
          <a:p>
            <a:r>
              <a:rPr lang="cs-CZ" dirty="0"/>
              <a:t>Rozdílná velikost skupin – Gabriel nebo GT2</a:t>
            </a:r>
          </a:p>
          <a:p>
            <a:endParaRPr lang="cs-CZ" dirty="0"/>
          </a:p>
          <a:p>
            <a:r>
              <a:rPr lang="cs-CZ" dirty="0"/>
              <a:t>Narušena homogenita rozptylu – </a:t>
            </a:r>
            <a:r>
              <a:rPr lang="cs-CZ" dirty="0" err="1"/>
              <a:t>Games-Howell</a:t>
            </a: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910244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B0963A-3756-4458-8836-FD02F419D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předpoklady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C0454DE-714C-4759-88AD-B3D8A5456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Porušení normality:</a:t>
            </a:r>
          </a:p>
          <a:p>
            <a:pPr lvl="1"/>
            <a:r>
              <a:rPr lang="cs-CZ" dirty="0"/>
              <a:t>Pokud jsou skupiny stejné, výsledky ANOVA by neměli být narušené</a:t>
            </a:r>
          </a:p>
          <a:p>
            <a:pPr lvl="1"/>
            <a:r>
              <a:rPr lang="cs-CZ" dirty="0"/>
              <a:t>Pokud jsou skupiny různě velké, přesnost F-statistiky může být narušená</a:t>
            </a:r>
          </a:p>
          <a:p>
            <a:endParaRPr lang="cs-CZ" dirty="0"/>
          </a:p>
          <a:p>
            <a:r>
              <a:rPr lang="cs-CZ" b="1" dirty="0"/>
              <a:t>Porušení homogenity rozptylu:</a:t>
            </a:r>
          </a:p>
          <a:p>
            <a:pPr lvl="1"/>
            <a:r>
              <a:rPr lang="cs-CZ" dirty="0"/>
              <a:t>Stejně jako u porušení normality</a:t>
            </a:r>
          </a:p>
          <a:p>
            <a:pPr lvl="1"/>
            <a:r>
              <a:rPr lang="cs-CZ" dirty="0"/>
              <a:t>Pokud mají větší skupiny vyšší rozptyl, hodnota F má tendenci být nižší (a naopak)</a:t>
            </a:r>
          </a:p>
          <a:p>
            <a:endParaRPr lang="cs-CZ" dirty="0"/>
          </a:p>
          <a:p>
            <a:r>
              <a:rPr lang="cs-CZ" b="1" dirty="0"/>
              <a:t>Porušení nezávislosti:</a:t>
            </a:r>
          </a:p>
          <a:p>
            <a:pPr lvl="1"/>
            <a:r>
              <a:rPr lang="cs-CZ" dirty="0"/>
              <a:t>Vážné navýšení pravděpodobnosti chyby I. typu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23838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9D9D51-CA86-42BE-895D-347BDF7ED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základy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4CEFCDE-A718-4A70-9180-920CF7481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ANOVA testuje nulovou hypotézu, že průměry jednotlivých skupin jsou totožné</a:t>
            </a:r>
          </a:p>
          <a:p>
            <a:endParaRPr lang="cs-CZ" dirty="0"/>
          </a:p>
          <a:p>
            <a:r>
              <a:rPr lang="cs-CZ" dirty="0"/>
              <a:t>Výsledkem je F-statistika:</a:t>
            </a:r>
          </a:p>
          <a:p>
            <a:pPr lvl="1"/>
            <a:r>
              <a:rPr lang="cs-CZ" dirty="0"/>
              <a:t>Ta stanoví, zda jsou průměry totožné nebo ne</a:t>
            </a:r>
          </a:p>
          <a:p>
            <a:pPr lvl="1"/>
            <a:r>
              <a:rPr lang="cs-CZ" dirty="0"/>
              <a:t>Nespecifikuje ale, jak se které průměry liší</a:t>
            </a:r>
          </a:p>
          <a:p>
            <a:endParaRPr lang="cs-CZ" dirty="0"/>
          </a:p>
          <a:p>
            <a:r>
              <a:rPr lang="cs-CZ" dirty="0"/>
              <a:t>Identifikace odlišností mezi průměry se děje až v dalším kroku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68659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AECA8B-BB9A-4AC8-8E26-6B159DE7E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základy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3110995-2A50-4C18-8E60-9CF9E2396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model, který se na data dá použít, je průměr</a:t>
            </a:r>
          </a:p>
          <a:p>
            <a:endParaRPr lang="cs-CZ" dirty="0"/>
          </a:p>
          <a:p>
            <a:r>
              <a:rPr lang="cs-CZ" dirty="0"/>
              <a:t>Průměr vyjadřuje absenci efektu jiné proměnné (např. věku na příjem)</a:t>
            </a:r>
          </a:p>
          <a:p>
            <a:endParaRPr lang="cs-CZ" dirty="0"/>
          </a:p>
          <a:p>
            <a:r>
              <a:rPr lang="cs-CZ" dirty="0"/>
              <a:t>Cílem je najít model, který naše data vystihuje lépe</a:t>
            </a:r>
          </a:p>
          <a:p>
            <a:endParaRPr lang="cs-CZ" dirty="0"/>
          </a:p>
          <a:p>
            <a:r>
              <a:rPr lang="cs-CZ" dirty="0"/>
              <a:t>Pokud jsou rozdíly mezi skupinami dostatečně velké, bude model založený na více průměrech vhodnější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44759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9097D4-6E85-4B9D-8868-1910E2634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základy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3C1A2A0-E60A-41C0-A3EB-DC85DC183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zjistit, zda je nový model lepší?</a:t>
            </a:r>
          </a:p>
          <a:p>
            <a:endParaRPr lang="cs-CZ" dirty="0"/>
          </a:p>
          <a:p>
            <a:r>
              <a:rPr lang="cs-CZ" dirty="0"/>
              <a:t>Odpověď – model musí představovat pokrok oproti vysvětlovací schopnosti starého modelu</a:t>
            </a:r>
          </a:p>
          <a:p>
            <a:endParaRPr lang="cs-CZ" dirty="0"/>
          </a:p>
          <a:p>
            <a:r>
              <a:rPr lang="cs-CZ" dirty="0"/>
              <a:t>V případě průměru jsou vhodným ukazatelem jeho „nepřesnosti“ odchylky mezi modelem předpokládanými a skutečnými hodnotami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69189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4BCC90-FF9C-40EF-AA98-A7A38783B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– příklad (</a:t>
            </a:r>
            <a:r>
              <a:rPr lang="cs-CZ" dirty="0" err="1"/>
              <a:t>Field</a:t>
            </a:r>
            <a:r>
              <a:rPr lang="cs-CZ" dirty="0"/>
              <a:t> 2009: 350)</a:t>
            </a:r>
            <a:endParaRPr lang="sk-SK" dirty="0"/>
          </a:p>
        </p:txBody>
      </p:sp>
      <p:graphicFrame>
        <p:nvGraphicFramePr>
          <p:cNvPr id="4" name="Zástupný symbol pro obsah 5">
            <a:extLst>
              <a:ext uri="{FF2B5EF4-FFF2-40B4-BE49-F238E27FC236}">
                <a16:creationId xmlns:a16="http://schemas.microsoft.com/office/drawing/2014/main" id="{21802A44-E84B-4339-97EB-08DF8F3C5F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527556"/>
              </p:ext>
            </p:extLst>
          </p:nvPr>
        </p:nvGraphicFramePr>
        <p:xfrm>
          <a:off x="1981200" y="1941034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Placebo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Nízká dávka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Vysoká dávka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Celkový 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3,467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Rozptyl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3,124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err="1">
                          <a:solidFill>
                            <a:schemeClr val="tx1"/>
                          </a:solidFill>
                        </a:rPr>
                        <a:t>Sm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. odchylka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1,767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344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5CA47A-2B58-44DB-A2DD-76822899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základy</a:t>
            </a:r>
            <a:endParaRPr lang="sk-SK" dirty="0"/>
          </a:p>
        </p:txBody>
      </p:sp>
      <p:graphicFrame>
        <p:nvGraphicFramePr>
          <p:cNvPr id="4" name="Zástupný symbol pro obsah 13">
            <a:extLst>
              <a:ext uri="{FF2B5EF4-FFF2-40B4-BE49-F238E27FC236}">
                <a16:creationId xmlns:a16="http://schemas.microsoft.com/office/drawing/2014/main" id="{9BE08BB2-22F7-48A9-842D-9873ACF0DD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6187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2524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95384B-FF19-446F-922B-2E76393CF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ANOVA - základy</a:t>
            </a:r>
            <a:endParaRPr lang="sk-SK" dirty="0"/>
          </a:p>
        </p:txBody>
      </p:sp>
      <p:graphicFrame>
        <p:nvGraphicFramePr>
          <p:cNvPr id="4" name="Zástupný symbol pro obsah 6">
            <a:extLst>
              <a:ext uri="{FF2B5EF4-FFF2-40B4-BE49-F238E27FC236}">
                <a16:creationId xmlns:a16="http://schemas.microsoft.com/office/drawing/2014/main" id="{741967F3-2623-4AFB-ACE0-966098DC69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552661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7614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EB3FF3-7843-45C8-BA11-99B9553EB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Sumy čtverců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FA4D32D-1AA0-419B-9127-D50935570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SS</a:t>
            </a:r>
            <a:r>
              <a:rPr lang="cs-CZ" baseline="-25000" dirty="0"/>
              <a:t>T</a:t>
            </a:r>
            <a:r>
              <a:rPr lang="cs-CZ" dirty="0"/>
              <a:t> – nepřesnost původního modelu</a:t>
            </a:r>
          </a:p>
          <a:p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– nepřesnost nového modelu</a:t>
            </a:r>
          </a:p>
          <a:p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– pokrok nového modelu oproti starému</a:t>
            </a:r>
          </a:p>
          <a:p>
            <a:endParaRPr lang="cs-CZ" dirty="0"/>
          </a:p>
          <a:p>
            <a:r>
              <a:rPr lang="cs-CZ" dirty="0"/>
              <a:t>SS</a:t>
            </a:r>
            <a:r>
              <a:rPr lang="cs-CZ" baseline="-25000" dirty="0"/>
              <a:t>T</a:t>
            </a:r>
            <a:r>
              <a:rPr lang="cs-CZ" dirty="0"/>
              <a:t> = SS</a:t>
            </a:r>
            <a:r>
              <a:rPr lang="cs-CZ" baseline="-25000" dirty="0"/>
              <a:t>R</a:t>
            </a:r>
            <a:r>
              <a:rPr lang="cs-CZ" dirty="0"/>
              <a:t> + SS</a:t>
            </a:r>
            <a:r>
              <a:rPr lang="cs-CZ" baseline="-25000" dirty="0"/>
              <a:t>M</a:t>
            </a:r>
          </a:p>
          <a:p>
            <a:r>
              <a:rPr lang="cs-CZ" dirty="0"/>
              <a:t>43,74 = 23,6 + 20,135</a:t>
            </a:r>
          </a:p>
          <a:p>
            <a:endParaRPr lang="cs-CZ" dirty="0"/>
          </a:p>
          <a:p>
            <a:r>
              <a:rPr lang="cs-CZ" dirty="0"/>
              <a:t>Je potřebné, aby podíl vysvětlené variability byl vyšší než podíl variability nevysvětlené, a to čím víc, tím líp</a:t>
            </a:r>
          </a:p>
          <a:p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287296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796</Words>
  <Application>Microsoft Office PowerPoint</Application>
  <PresentationFormat>Širokouhlá</PresentationFormat>
  <Paragraphs>178</Paragraphs>
  <Slides>24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Courier New</vt:lpstr>
      <vt:lpstr>Motív Office</vt:lpstr>
      <vt:lpstr>ANOVA</vt:lpstr>
      <vt:lpstr>ANOVA (ANalysis Of VAriance)</vt:lpstr>
      <vt:lpstr>ANOVA - základy</vt:lpstr>
      <vt:lpstr>ANOVA - základy</vt:lpstr>
      <vt:lpstr>ANOVA - základy</vt:lpstr>
      <vt:lpstr>ANOVA – příklad (Field 2009: 350)</vt:lpstr>
      <vt:lpstr>ANOVA - základy</vt:lpstr>
      <vt:lpstr>ANOVA - základy</vt:lpstr>
      <vt:lpstr>Sumy čtverců</vt:lpstr>
      <vt:lpstr>F-statistika</vt:lpstr>
      <vt:lpstr>ANOVA - předpoklady</vt:lpstr>
      <vt:lpstr>Homogenita rozptylu</vt:lpstr>
      <vt:lpstr>Homogenita rozptylu (Field 2009: 146)</vt:lpstr>
      <vt:lpstr>Homogenita rozptylu</vt:lpstr>
      <vt:lpstr>Homogenita rozptylu v SPSS</vt:lpstr>
      <vt:lpstr>Prezentácia programu PowerPoint</vt:lpstr>
      <vt:lpstr>Post hoc testy</vt:lpstr>
      <vt:lpstr>Post hoc testy</vt:lpstr>
      <vt:lpstr>ANOVA v SPSS</vt:lpstr>
      <vt:lpstr>Prezentácia programu PowerPoint</vt:lpstr>
      <vt:lpstr>Prezentácia programu PowerPoint</vt:lpstr>
      <vt:lpstr>Prezentácia programu PowerPoint</vt:lpstr>
      <vt:lpstr>Post hoc testy</vt:lpstr>
      <vt:lpstr>ANOVA - předpoklady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ANOVA</dc:title>
  <dc:creator>Peter Spac</dc:creator>
  <cp:lastModifiedBy>Peter</cp:lastModifiedBy>
  <cp:revision>1</cp:revision>
  <dcterms:created xsi:type="dcterms:W3CDTF">2021-11-03T09:17:25Z</dcterms:created>
  <dcterms:modified xsi:type="dcterms:W3CDTF">2023-04-24T19:59:49Z</dcterms:modified>
</cp:coreProperties>
</file>