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4" r:id="rId8"/>
    <p:sldId id="265" r:id="rId9"/>
    <p:sldId id="272" r:id="rId10"/>
    <p:sldId id="273" r:id="rId11"/>
    <p:sldId id="292" r:id="rId12"/>
    <p:sldId id="266" r:id="rId13"/>
    <p:sldId id="293" r:id="rId14"/>
    <p:sldId id="294" r:id="rId15"/>
    <p:sldId id="267" r:id="rId16"/>
    <p:sldId id="326" r:id="rId17"/>
    <p:sldId id="325" r:id="rId18"/>
    <p:sldId id="295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4C2210-CD28-403B-ACED-89108EF1A440}" v="14" dt="2023-03-17T19:14:08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" userId="2e8d26cd-55d7-4d78-8227-1866407259d9" providerId="ADAL" clId="{4A7E8587-2769-49D0-A9A5-7E46FDCCF5C9}"/>
    <pc:docChg chg="undo redo custSel addSld delSld modSld">
      <pc:chgData name="Peter" userId="2e8d26cd-55d7-4d78-8227-1866407259d9" providerId="ADAL" clId="{4A7E8587-2769-49D0-A9A5-7E46FDCCF5C9}" dt="2023-03-12T13:51:52.487" v="1055"/>
      <pc:docMkLst>
        <pc:docMk/>
      </pc:docMkLst>
      <pc:sldChg chg="addSp delSp modSp mod">
        <pc:chgData name="Peter" userId="2e8d26cd-55d7-4d78-8227-1866407259d9" providerId="ADAL" clId="{4A7E8587-2769-49D0-A9A5-7E46FDCCF5C9}" dt="2023-03-12T13:14:42.772" v="80" actId="14100"/>
        <pc:sldMkLst>
          <pc:docMk/>
          <pc:sldMk cId="2070306388" sldId="256"/>
        </pc:sldMkLst>
        <pc:spChg chg="add del mod">
          <ac:chgData name="Peter" userId="2e8d26cd-55d7-4d78-8227-1866407259d9" providerId="ADAL" clId="{4A7E8587-2769-49D0-A9A5-7E46FDCCF5C9}" dt="2023-03-12T13:14:42.772" v="80" actId="14100"/>
          <ac:spMkLst>
            <pc:docMk/>
            <pc:sldMk cId="2070306388" sldId="256"/>
            <ac:spMk id="3" creationId="{946EE646-BDF3-4F3C-9543-88B9BA016F82}"/>
          </ac:spMkLst>
        </pc:spChg>
      </pc:sldChg>
      <pc:sldChg chg="modSp mod">
        <pc:chgData name="Peter" userId="2e8d26cd-55d7-4d78-8227-1866407259d9" providerId="ADAL" clId="{4A7E8587-2769-49D0-A9A5-7E46FDCCF5C9}" dt="2023-03-12T13:09:42.822" v="1"/>
        <pc:sldMkLst>
          <pc:docMk/>
          <pc:sldMk cId="3551643063" sldId="257"/>
        </pc:sldMkLst>
        <pc:spChg chg="mod">
          <ac:chgData name="Peter" userId="2e8d26cd-55d7-4d78-8227-1866407259d9" providerId="ADAL" clId="{4A7E8587-2769-49D0-A9A5-7E46FDCCF5C9}" dt="2023-03-12T13:09:42.822" v="1"/>
          <ac:spMkLst>
            <pc:docMk/>
            <pc:sldMk cId="3551643063" sldId="257"/>
            <ac:spMk id="3" creationId="{A9341CE1-2AC5-49F9-B640-E56414E886BA}"/>
          </ac:spMkLst>
        </pc:spChg>
      </pc:sldChg>
      <pc:sldChg chg="modSp mod">
        <pc:chgData name="Peter" userId="2e8d26cd-55d7-4d78-8227-1866407259d9" providerId="ADAL" clId="{4A7E8587-2769-49D0-A9A5-7E46FDCCF5C9}" dt="2023-03-12T13:10:36.427" v="15" actId="20577"/>
        <pc:sldMkLst>
          <pc:docMk/>
          <pc:sldMk cId="2074433567" sldId="259"/>
        </pc:sldMkLst>
        <pc:spChg chg="mod">
          <ac:chgData name="Peter" userId="2e8d26cd-55d7-4d78-8227-1866407259d9" providerId="ADAL" clId="{4A7E8587-2769-49D0-A9A5-7E46FDCCF5C9}" dt="2023-03-12T13:10:36.427" v="15" actId="20577"/>
          <ac:spMkLst>
            <pc:docMk/>
            <pc:sldMk cId="2074433567" sldId="259"/>
            <ac:spMk id="3" creationId="{8800B538-DE93-4D96-8E32-181290C20FF9}"/>
          </ac:spMkLst>
        </pc:spChg>
      </pc:sldChg>
      <pc:sldChg chg="del">
        <pc:chgData name="Peter" userId="2e8d26cd-55d7-4d78-8227-1866407259d9" providerId="ADAL" clId="{4A7E8587-2769-49D0-A9A5-7E46FDCCF5C9}" dt="2023-03-12T13:10:19.460" v="5" actId="47"/>
        <pc:sldMkLst>
          <pc:docMk/>
          <pc:sldMk cId="2033376157" sldId="261"/>
        </pc:sldMkLst>
      </pc:sldChg>
      <pc:sldChg chg="del">
        <pc:chgData name="Peter" userId="2e8d26cd-55d7-4d78-8227-1866407259d9" providerId="ADAL" clId="{4A7E8587-2769-49D0-A9A5-7E46FDCCF5C9}" dt="2023-03-12T13:10:03.376" v="3" actId="47"/>
        <pc:sldMkLst>
          <pc:docMk/>
          <pc:sldMk cId="2145131123" sldId="262"/>
        </pc:sldMkLst>
      </pc:sldChg>
      <pc:sldChg chg="del">
        <pc:chgData name="Peter" userId="2e8d26cd-55d7-4d78-8227-1866407259d9" providerId="ADAL" clId="{4A7E8587-2769-49D0-A9A5-7E46FDCCF5C9}" dt="2023-03-12T13:10:09.451" v="4" actId="47"/>
        <pc:sldMkLst>
          <pc:docMk/>
          <pc:sldMk cId="3826077494" sldId="263"/>
        </pc:sldMkLst>
      </pc:sldChg>
      <pc:sldChg chg="addSp delSp modSp mod">
        <pc:chgData name="Peter" userId="2e8d26cd-55d7-4d78-8227-1866407259d9" providerId="ADAL" clId="{4A7E8587-2769-49D0-A9A5-7E46FDCCF5C9}" dt="2023-03-12T13:11:58.188" v="22"/>
        <pc:sldMkLst>
          <pc:docMk/>
          <pc:sldMk cId="3240057777" sldId="264"/>
        </pc:sldMkLst>
        <pc:spChg chg="del">
          <ac:chgData name="Peter" userId="2e8d26cd-55d7-4d78-8227-1866407259d9" providerId="ADAL" clId="{4A7E8587-2769-49D0-A9A5-7E46FDCCF5C9}" dt="2023-03-12T13:11:30.739" v="19" actId="478"/>
          <ac:spMkLst>
            <pc:docMk/>
            <pc:sldMk cId="3240057777" sldId="264"/>
            <ac:spMk id="2" creationId="{1970E80E-1BAD-4056-869C-779F2CDDD104}"/>
          </ac:spMkLst>
        </pc:spChg>
        <pc:spChg chg="add mod">
          <ac:chgData name="Peter" userId="2e8d26cd-55d7-4d78-8227-1866407259d9" providerId="ADAL" clId="{4A7E8587-2769-49D0-A9A5-7E46FDCCF5C9}" dt="2023-03-12T13:11:58.188" v="22"/>
          <ac:spMkLst>
            <pc:docMk/>
            <pc:sldMk cId="3240057777" sldId="264"/>
            <ac:spMk id="4" creationId="{E26473A4-07A3-D164-7058-334224DBD0E8}"/>
          </ac:spMkLst>
        </pc:spChg>
        <pc:spChg chg="del">
          <ac:chgData name="Peter" userId="2e8d26cd-55d7-4d78-8227-1866407259d9" providerId="ADAL" clId="{4A7E8587-2769-49D0-A9A5-7E46FDCCF5C9}" dt="2023-03-12T13:11:29.202" v="18" actId="478"/>
          <ac:spMkLst>
            <pc:docMk/>
            <pc:sldMk cId="3240057777" sldId="264"/>
            <ac:spMk id="7" creationId="{3016D53D-2F38-43BE-93E7-D8BE1E848294}"/>
          </ac:spMkLst>
        </pc:spChg>
        <pc:picChg chg="add mod">
          <ac:chgData name="Peter" userId="2e8d26cd-55d7-4d78-8227-1866407259d9" providerId="ADAL" clId="{4A7E8587-2769-49D0-A9A5-7E46FDCCF5C9}" dt="2023-03-12T13:11:53.780" v="21"/>
          <ac:picMkLst>
            <pc:docMk/>
            <pc:sldMk cId="3240057777" sldId="264"/>
            <ac:picMk id="3" creationId="{2DB0680B-D681-4640-B995-BD3D7E6138E9}"/>
          </ac:picMkLst>
        </pc:picChg>
        <pc:picChg chg="del">
          <ac:chgData name="Peter" userId="2e8d26cd-55d7-4d78-8227-1866407259d9" providerId="ADAL" clId="{4A7E8587-2769-49D0-A9A5-7E46FDCCF5C9}" dt="2023-03-12T13:11:52.526" v="20" actId="478"/>
          <ac:picMkLst>
            <pc:docMk/>
            <pc:sldMk cId="3240057777" sldId="264"/>
            <ac:picMk id="5" creationId="{C8423E8E-68B3-413C-A91F-734E21B19E0B}"/>
          </ac:picMkLst>
        </pc:picChg>
      </pc:sldChg>
      <pc:sldChg chg="modSp mod">
        <pc:chgData name="Peter" userId="2e8d26cd-55d7-4d78-8227-1866407259d9" providerId="ADAL" clId="{4A7E8587-2769-49D0-A9A5-7E46FDCCF5C9}" dt="2023-03-12T13:16:46.770" v="162" actId="20577"/>
        <pc:sldMkLst>
          <pc:docMk/>
          <pc:sldMk cId="1863340237" sldId="265"/>
        </pc:sldMkLst>
        <pc:spChg chg="mod">
          <ac:chgData name="Peter" userId="2e8d26cd-55d7-4d78-8227-1866407259d9" providerId="ADAL" clId="{4A7E8587-2769-49D0-A9A5-7E46FDCCF5C9}" dt="2023-03-12T13:12:49.785" v="23" actId="20577"/>
          <ac:spMkLst>
            <pc:docMk/>
            <pc:sldMk cId="1863340237" sldId="265"/>
            <ac:spMk id="2" creationId="{D47F588D-66B3-4748-AD22-5FA1911F424D}"/>
          </ac:spMkLst>
        </pc:spChg>
        <pc:spChg chg="mod">
          <ac:chgData name="Peter" userId="2e8d26cd-55d7-4d78-8227-1866407259d9" providerId="ADAL" clId="{4A7E8587-2769-49D0-A9A5-7E46FDCCF5C9}" dt="2023-03-12T13:16:46.770" v="162" actId="20577"/>
          <ac:spMkLst>
            <pc:docMk/>
            <pc:sldMk cId="1863340237" sldId="265"/>
            <ac:spMk id="3" creationId="{F51EF5FA-D4CB-498E-8B31-385ED280758B}"/>
          </ac:spMkLst>
        </pc:spChg>
      </pc:sldChg>
      <pc:sldChg chg="addSp modSp mod">
        <pc:chgData name="Peter" userId="2e8d26cd-55d7-4d78-8227-1866407259d9" providerId="ADAL" clId="{4A7E8587-2769-49D0-A9A5-7E46FDCCF5C9}" dt="2023-03-12T13:27:59.932" v="477" actId="1076"/>
        <pc:sldMkLst>
          <pc:docMk/>
          <pc:sldMk cId="1235217465" sldId="266"/>
        </pc:sldMkLst>
        <pc:spChg chg="mod">
          <ac:chgData name="Peter" userId="2e8d26cd-55d7-4d78-8227-1866407259d9" providerId="ADAL" clId="{4A7E8587-2769-49D0-A9A5-7E46FDCCF5C9}" dt="2023-03-12T13:24:36.829" v="386" actId="20577"/>
          <ac:spMkLst>
            <pc:docMk/>
            <pc:sldMk cId="1235217465" sldId="266"/>
            <ac:spMk id="2" creationId="{2767F407-6838-49BA-9B1E-676790040F9D}"/>
          </ac:spMkLst>
        </pc:spChg>
        <pc:spChg chg="mod">
          <ac:chgData name="Peter" userId="2e8d26cd-55d7-4d78-8227-1866407259d9" providerId="ADAL" clId="{4A7E8587-2769-49D0-A9A5-7E46FDCCF5C9}" dt="2023-03-12T13:27:43.456" v="469" actId="20577"/>
          <ac:spMkLst>
            <pc:docMk/>
            <pc:sldMk cId="1235217465" sldId="266"/>
            <ac:spMk id="3" creationId="{C9A992AA-9584-4BC7-9673-9D5832E5C025}"/>
          </ac:spMkLst>
        </pc:spChg>
        <pc:picChg chg="add mod">
          <ac:chgData name="Peter" userId="2e8d26cd-55d7-4d78-8227-1866407259d9" providerId="ADAL" clId="{4A7E8587-2769-49D0-A9A5-7E46FDCCF5C9}" dt="2023-03-12T13:27:58.717" v="476" actId="1076"/>
          <ac:picMkLst>
            <pc:docMk/>
            <pc:sldMk cId="1235217465" sldId="266"/>
            <ac:picMk id="4" creationId="{5B2E7CE9-6787-F234-777F-6D5AFF098606}"/>
          </ac:picMkLst>
        </pc:picChg>
        <pc:picChg chg="add mod">
          <ac:chgData name="Peter" userId="2e8d26cd-55d7-4d78-8227-1866407259d9" providerId="ADAL" clId="{4A7E8587-2769-49D0-A9A5-7E46FDCCF5C9}" dt="2023-03-12T13:27:59.932" v="477" actId="1076"/>
          <ac:picMkLst>
            <pc:docMk/>
            <pc:sldMk cId="1235217465" sldId="266"/>
            <ac:picMk id="5" creationId="{7BCB4006-7018-5AD4-B1A3-2B4A0AAC6A4A}"/>
          </ac:picMkLst>
        </pc:picChg>
      </pc:sldChg>
      <pc:sldChg chg="modSp mod">
        <pc:chgData name="Peter" userId="2e8d26cd-55d7-4d78-8227-1866407259d9" providerId="ADAL" clId="{4A7E8587-2769-49D0-A9A5-7E46FDCCF5C9}" dt="2023-03-12T13:38:58.683" v="689" actId="27636"/>
        <pc:sldMkLst>
          <pc:docMk/>
          <pc:sldMk cId="134362099" sldId="267"/>
        </pc:sldMkLst>
        <pc:spChg chg="mod">
          <ac:chgData name="Peter" userId="2e8d26cd-55d7-4d78-8227-1866407259d9" providerId="ADAL" clId="{4A7E8587-2769-49D0-A9A5-7E46FDCCF5C9}" dt="2023-03-12T13:37:54.825" v="655" actId="21"/>
          <ac:spMkLst>
            <pc:docMk/>
            <pc:sldMk cId="134362099" sldId="267"/>
            <ac:spMk id="2" creationId="{067C4CE9-65AB-456E-9696-A0B5D5ECC861}"/>
          </ac:spMkLst>
        </pc:spChg>
        <pc:spChg chg="mod">
          <ac:chgData name="Peter" userId="2e8d26cd-55d7-4d78-8227-1866407259d9" providerId="ADAL" clId="{4A7E8587-2769-49D0-A9A5-7E46FDCCF5C9}" dt="2023-03-12T13:38:58.683" v="689" actId="27636"/>
          <ac:spMkLst>
            <pc:docMk/>
            <pc:sldMk cId="134362099" sldId="267"/>
            <ac:spMk id="3" creationId="{530D692D-3EC7-4A15-8CEB-7D0EF07FCE68}"/>
          </ac:spMkLst>
        </pc:spChg>
      </pc:sldChg>
      <pc:sldChg chg="del">
        <pc:chgData name="Peter" userId="2e8d26cd-55d7-4d78-8227-1866407259d9" providerId="ADAL" clId="{4A7E8587-2769-49D0-A9A5-7E46FDCCF5C9}" dt="2023-03-12T13:09:59.853" v="2" actId="47"/>
        <pc:sldMkLst>
          <pc:docMk/>
          <pc:sldMk cId="2229547716" sldId="270"/>
        </pc:sldMkLst>
      </pc:sldChg>
      <pc:sldChg chg="add">
        <pc:chgData name="Peter" userId="2e8d26cd-55d7-4d78-8227-1866407259d9" providerId="ADAL" clId="{4A7E8587-2769-49D0-A9A5-7E46FDCCF5C9}" dt="2023-03-12T13:15:06.491" v="82"/>
        <pc:sldMkLst>
          <pc:docMk/>
          <pc:sldMk cId="2202659798" sldId="271"/>
        </pc:sldMkLst>
      </pc:sldChg>
      <pc:sldChg chg="modSp del mod">
        <pc:chgData name="Peter" userId="2e8d26cd-55d7-4d78-8227-1866407259d9" providerId="ADAL" clId="{4A7E8587-2769-49D0-A9A5-7E46FDCCF5C9}" dt="2023-03-12T13:15:05.757" v="81" actId="2696"/>
        <pc:sldMkLst>
          <pc:docMk/>
          <pc:sldMk cId="2916111085" sldId="271"/>
        </pc:sldMkLst>
        <pc:spChg chg="mod">
          <ac:chgData name="Peter" userId="2e8d26cd-55d7-4d78-8227-1866407259d9" providerId="ADAL" clId="{4A7E8587-2769-49D0-A9A5-7E46FDCCF5C9}" dt="2023-03-12T13:11:12.872" v="17" actId="20577"/>
          <ac:spMkLst>
            <pc:docMk/>
            <pc:sldMk cId="2916111085" sldId="271"/>
            <ac:spMk id="3" creationId="{A40B604D-950C-4315-B565-D8BFED5933C2}"/>
          </ac:spMkLst>
        </pc:spChg>
      </pc:sldChg>
      <pc:sldChg chg="modSp new mod">
        <pc:chgData name="Peter" userId="2e8d26cd-55d7-4d78-8227-1866407259d9" providerId="ADAL" clId="{4A7E8587-2769-49D0-A9A5-7E46FDCCF5C9}" dt="2023-03-12T13:20:10.878" v="347" actId="20577"/>
        <pc:sldMkLst>
          <pc:docMk/>
          <pc:sldMk cId="3106060472" sldId="272"/>
        </pc:sldMkLst>
        <pc:spChg chg="mod">
          <ac:chgData name="Peter" userId="2e8d26cd-55d7-4d78-8227-1866407259d9" providerId="ADAL" clId="{4A7E8587-2769-49D0-A9A5-7E46FDCCF5C9}" dt="2023-03-12T13:18:53.825" v="216" actId="20577"/>
          <ac:spMkLst>
            <pc:docMk/>
            <pc:sldMk cId="3106060472" sldId="272"/>
            <ac:spMk id="2" creationId="{77334FE4-57E3-1B77-E404-7C166B0E9DBC}"/>
          </ac:spMkLst>
        </pc:spChg>
        <pc:spChg chg="mod">
          <ac:chgData name="Peter" userId="2e8d26cd-55d7-4d78-8227-1866407259d9" providerId="ADAL" clId="{4A7E8587-2769-49D0-A9A5-7E46FDCCF5C9}" dt="2023-03-12T13:20:10.878" v="347" actId="20577"/>
          <ac:spMkLst>
            <pc:docMk/>
            <pc:sldMk cId="3106060472" sldId="272"/>
            <ac:spMk id="3" creationId="{523E5AA6-4912-3FA3-70B3-BEFA293F8110}"/>
          </ac:spMkLst>
        </pc:spChg>
      </pc:sldChg>
      <pc:sldChg chg="modSp add mod">
        <pc:chgData name="Peter" userId="2e8d26cd-55d7-4d78-8227-1866407259d9" providerId="ADAL" clId="{4A7E8587-2769-49D0-A9A5-7E46FDCCF5C9}" dt="2023-03-12T13:21:14.654" v="378" actId="790"/>
        <pc:sldMkLst>
          <pc:docMk/>
          <pc:sldMk cId="2256173473" sldId="273"/>
        </pc:sldMkLst>
        <pc:spChg chg="mod">
          <ac:chgData name="Peter" userId="2e8d26cd-55d7-4d78-8227-1866407259d9" providerId="ADAL" clId="{4A7E8587-2769-49D0-A9A5-7E46FDCCF5C9}" dt="2023-03-12T13:20:44.609" v="359" actId="20577"/>
          <ac:spMkLst>
            <pc:docMk/>
            <pc:sldMk cId="2256173473" sldId="273"/>
            <ac:spMk id="2" creationId="{2C00EF96-5FEB-40A7-8282-B8895C35C5DE}"/>
          </ac:spMkLst>
        </pc:spChg>
        <pc:spChg chg="mod">
          <ac:chgData name="Peter" userId="2e8d26cd-55d7-4d78-8227-1866407259d9" providerId="ADAL" clId="{4A7E8587-2769-49D0-A9A5-7E46FDCCF5C9}" dt="2023-03-12T13:21:14.654" v="378" actId="790"/>
          <ac:spMkLst>
            <pc:docMk/>
            <pc:sldMk cId="2256173473" sldId="273"/>
            <ac:spMk id="3" creationId="{163723FB-CEEE-4B1C-96F8-566FDACFE010}"/>
          </ac:spMkLst>
        </pc:spChg>
      </pc:sldChg>
      <pc:sldChg chg="modSp add del mod">
        <pc:chgData name="Peter" userId="2e8d26cd-55d7-4d78-8227-1866407259d9" providerId="ADAL" clId="{4A7E8587-2769-49D0-A9A5-7E46FDCCF5C9}" dt="2023-03-12T13:48:56.822" v="928" actId="47"/>
        <pc:sldMkLst>
          <pc:docMk/>
          <pc:sldMk cId="36960316" sldId="274"/>
        </pc:sldMkLst>
        <pc:spChg chg="mod">
          <ac:chgData name="Peter" userId="2e8d26cd-55d7-4d78-8227-1866407259d9" providerId="ADAL" clId="{4A7E8587-2769-49D0-A9A5-7E46FDCCF5C9}" dt="2023-03-12T13:43:07.778" v="703"/>
          <ac:spMkLst>
            <pc:docMk/>
            <pc:sldMk cId="36960316" sldId="274"/>
            <ac:spMk id="2" creationId="{87A81622-39A7-4319-9FD7-E8107FF5EC62}"/>
          </ac:spMkLst>
        </pc:spChg>
        <pc:spChg chg="mod">
          <ac:chgData name="Peter" userId="2e8d26cd-55d7-4d78-8227-1866407259d9" providerId="ADAL" clId="{4A7E8587-2769-49D0-A9A5-7E46FDCCF5C9}" dt="2023-03-12T13:43:17.034" v="706"/>
          <ac:spMkLst>
            <pc:docMk/>
            <pc:sldMk cId="36960316" sldId="274"/>
            <ac:spMk id="3" creationId="{94E86410-33AF-47DA-B48D-E197126BFBD1}"/>
          </ac:spMkLst>
        </pc:spChg>
      </pc:sldChg>
      <pc:sldChg chg="new del">
        <pc:chgData name="Peter" userId="2e8d26cd-55d7-4d78-8227-1866407259d9" providerId="ADAL" clId="{4A7E8587-2769-49D0-A9A5-7E46FDCCF5C9}" dt="2023-03-12T13:24:09.590" v="381" actId="47"/>
        <pc:sldMkLst>
          <pc:docMk/>
          <pc:sldMk cId="1612309172" sldId="274"/>
        </pc:sldMkLst>
      </pc:sldChg>
      <pc:sldChg chg="add">
        <pc:chgData name="Peter" userId="2e8d26cd-55d7-4d78-8227-1866407259d9" providerId="ADAL" clId="{4A7E8587-2769-49D0-A9A5-7E46FDCCF5C9}" dt="2023-03-12T13:24:08.199" v="380"/>
        <pc:sldMkLst>
          <pc:docMk/>
          <pc:sldMk cId="2409455875" sldId="292"/>
        </pc:sldMkLst>
      </pc:sldChg>
      <pc:sldChg chg="modSp add mod">
        <pc:chgData name="Peter" userId="2e8d26cd-55d7-4d78-8227-1866407259d9" providerId="ADAL" clId="{4A7E8587-2769-49D0-A9A5-7E46FDCCF5C9}" dt="2023-03-12T13:29:20.430" v="585" actId="790"/>
        <pc:sldMkLst>
          <pc:docMk/>
          <pc:sldMk cId="1490220158" sldId="293"/>
        </pc:sldMkLst>
        <pc:spChg chg="mod">
          <ac:chgData name="Peter" userId="2e8d26cd-55d7-4d78-8227-1866407259d9" providerId="ADAL" clId="{4A7E8587-2769-49D0-A9A5-7E46FDCCF5C9}" dt="2023-03-12T13:29:20.430" v="585" actId="790"/>
          <ac:spMkLst>
            <pc:docMk/>
            <pc:sldMk cId="1490220158" sldId="293"/>
            <ac:spMk id="3" creationId="{C9A992AA-9584-4BC7-9673-9D5832E5C025}"/>
          </ac:spMkLst>
        </pc:spChg>
      </pc:sldChg>
      <pc:sldChg chg="addSp delSp modSp new mod modAnim">
        <pc:chgData name="Peter" userId="2e8d26cd-55d7-4d78-8227-1866407259d9" providerId="ADAL" clId="{4A7E8587-2769-49D0-A9A5-7E46FDCCF5C9}" dt="2023-03-12T13:51:52.487" v="1055"/>
        <pc:sldMkLst>
          <pc:docMk/>
          <pc:sldMk cId="1032537727" sldId="294"/>
        </pc:sldMkLst>
        <pc:spChg chg="del">
          <ac:chgData name="Peter" userId="2e8d26cd-55d7-4d78-8227-1866407259d9" providerId="ADAL" clId="{4A7E8587-2769-49D0-A9A5-7E46FDCCF5C9}" dt="2023-03-12T13:32:50.763" v="590" actId="478"/>
          <ac:spMkLst>
            <pc:docMk/>
            <pc:sldMk cId="1032537727" sldId="294"/>
            <ac:spMk id="2" creationId="{B2913EA6-6CA5-CA2E-CC99-7C784CA229CC}"/>
          </ac:spMkLst>
        </pc:spChg>
        <pc:spChg chg="del">
          <ac:chgData name="Peter" userId="2e8d26cd-55d7-4d78-8227-1866407259d9" providerId="ADAL" clId="{4A7E8587-2769-49D0-A9A5-7E46FDCCF5C9}" dt="2023-03-12T13:32:45.225" v="587" actId="478"/>
          <ac:spMkLst>
            <pc:docMk/>
            <pc:sldMk cId="1032537727" sldId="294"/>
            <ac:spMk id="3" creationId="{193E2FC3-8AFB-A0A0-51F3-8070BD43A54B}"/>
          </ac:spMkLst>
        </pc:spChg>
        <pc:spChg chg="add del">
          <ac:chgData name="Peter" userId="2e8d26cd-55d7-4d78-8227-1866407259d9" providerId="ADAL" clId="{4A7E8587-2769-49D0-A9A5-7E46FDCCF5C9}" dt="2023-03-12T13:35:45.376" v="644" actId="34122"/>
          <ac:spMkLst>
            <pc:docMk/>
            <pc:sldMk cId="1032537727" sldId="294"/>
            <ac:spMk id="9" creationId="{50F6CE0D-1C77-4514-92CC-E4FED33067BD}"/>
          </ac:spMkLst>
        </pc:spChg>
        <pc:grpChg chg="del mod">
          <ac:chgData name="Peter" userId="2e8d26cd-55d7-4d78-8227-1866407259d9" providerId="ADAL" clId="{4A7E8587-2769-49D0-A9A5-7E46FDCCF5C9}" dt="2023-03-12T13:34:01.595" v="610"/>
          <ac:grpSpMkLst>
            <pc:docMk/>
            <pc:sldMk cId="1032537727" sldId="294"/>
            <ac:grpSpMk id="14" creationId="{A9249150-E680-A1D3-29FF-8C82DD2D8674}"/>
          </ac:grpSpMkLst>
        </pc:grpChg>
        <pc:grpChg chg="mod">
          <ac:chgData name="Peter" userId="2e8d26cd-55d7-4d78-8227-1866407259d9" providerId="ADAL" clId="{4A7E8587-2769-49D0-A9A5-7E46FDCCF5C9}" dt="2023-03-12T13:34:01.595" v="610"/>
          <ac:grpSpMkLst>
            <pc:docMk/>
            <pc:sldMk cId="1032537727" sldId="294"/>
            <ac:grpSpMk id="18" creationId="{295AE187-951E-11B8-1F84-8F2467274B43}"/>
          </ac:grpSpMkLst>
        </pc:grpChg>
        <pc:grpChg chg="mod">
          <ac:chgData name="Peter" userId="2e8d26cd-55d7-4d78-8227-1866407259d9" providerId="ADAL" clId="{4A7E8587-2769-49D0-A9A5-7E46FDCCF5C9}" dt="2023-03-12T13:34:07.471" v="613"/>
          <ac:grpSpMkLst>
            <pc:docMk/>
            <pc:sldMk cId="1032537727" sldId="294"/>
            <ac:grpSpMk id="21" creationId="{681784D1-CA2B-F352-3A96-DC33BBE4B904}"/>
          </ac:grpSpMkLst>
        </pc:grpChg>
        <pc:grpChg chg="mod">
          <ac:chgData name="Peter" userId="2e8d26cd-55d7-4d78-8227-1866407259d9" providerId="ADAL" clId="{4A7E8587-2769-49D0-A9A5-7E46FDCCF5C9}" dt="2023-03-12T13:34:13.474" v="616"/>
          <ac:grpSpMkLst>
            <pc:docMk/>
            <pc:sldMk cId="1032537727" sldId="294"/>
            <ac:grpSpMk id="24" creationId="{AF6B7B1B-378F-DAFB-889A-44D334C41DA0}"/>
          </ac:grpSpMkLst>
        </pc:grpChg>
        <pc:grpChg chg="add del mod">
          <ac:chgData name="Peter" userId="2e8d26cd-55d7-4d78-8227-1866407259d9" providerId="ADAL" clId="{4A7E8587-2769-49D0-A9A5-7E46FDCCF5C9}" dt="2023-03-12T13:34:36.703" v="622"/>
          <ac:grpSpMkLst>
            <pc:docMk/>
            <pc:sldMk cId="1032537727" sldId="294"/>
            <ac:grpSpMk id="28" creationId="{4163B88D-6A24-4157-7BCD-3CF65712C3A0}"/>
          </ac:grpSpMkLst>
        </pc:grpChg>
        <pc:grpChg chg="mod">
          <ac:chgData name="Peter" userId="2e8d26cd-55d7-4d78-8227-1866407259d9" providerId="ADAL" clId="{4A7E8587-2769-49D0-A9A5-7E46FDCCF5C9}" dt="2023-03-12T13:34:36.703" v="622"/>
          <ac:grpSpMkLst>
            <pc:docMk/>
            <pc:sldMk cId="1032537727" sldId="294"/>
            <ac:grpSpMk id="29" creationId="{F4139312-49B9-5765-2C4E-70331E6D9759}"/>
          </ac:grpSpMkLst>
        </pc:grpChg>
        <pc:grpChg chg="del mod">
          <ac:chgData name="Peter" userId="2e8d26cd-55d7-4d78-8227-1866407259d9" providerId="ADAL" clId="{4A7E8587-2769-49D0-A9A5-7E46FDCCF5C9}" dt="2023-03-12T13:34:49.196" v="628"/>
          <ac:grpSpMkLst>
            <pc:docMk/>
            <pc:sldMk cId="1032537727" sldId="294"/>
            <ac:grpSpMk id="33" creationId="{FADD676F-AAA6-7248-0506-6016FE1F8A5D}"/>
          </ac:grpSpMkLst>
        </pc:grpChg>
        <pc:grpChg chg="mod">
          <ac:chgData name="Peter" userId="2e8d26cd-55d7-4d78-8227-1866407259d9" providerId="ADAL" clId="{4A7E8587-2769-49D0-A9A5-7E46FDCCF5C9}" dt="2023-03-12T13:34:49.196" v="628"/>
          <ac:grpSpMkLst>
            <pc:docMk/>
            <pc:sldMk cId="1032537727" sldId="294"/>
            <ac:grpSpMk id="35" creationId="{3E44B8CB-A5E1-10FE-8425-C18356240F39}"/>
          </ac:grpSpMkLst>
        </pc:grpChg>
        <pc:grpChg chg="del mod">
          <ac:chgData name="Peter" userId="2e8d26cd-55d7-4d78-8227-1866407259d9" providerId="ADAL" clId="{4A7E8587-2769-49D0-A9A5-7E46FDCCF5C9}" dt="2023-03-12T13:35:05.378" v="635"/>
          <ac:grpSpMkLst>
            <pc:docMk/>
            <pc:sldMk cId="1032537727" sldId="294"/>
            <ac:grpSpMk id="40" creationId="{5D4C275E-E9EB-67DB-F985-ECB60E58803B}"/>
          </ac:grpSpMkLst>
        </pc:grpChg>
        <pc:grpChg chg="add del mod">
          <ac:chgData name="Peter" userId="2e8d26cd-55d7-4d78-8227-1866407259d9" providerId="ADAL" clId="{4A7E8587-2769-49D0-A9A5-7E46FDCCF5C9}" dt="2023-03-12T13:35:48.077" v="648"/>
          <ac:grpSpMkLst>
            <pc:docMk/>
            <pc:sldMk cId="1032537727" sldId="294"/>
            <ac:grpSpMk id="42" creationId="{7D09361B-C3B5-AC39-7443-F3BF45C8D584}"/>
          </ac:grpSpMkLst>
        </pc:grpChg>
        <pc:grpChg chg="mod">
          <ac:chgData name="Peter" userId="2e8d26cd-55d7-4d78-8227-1866407259d9" providerId="ADAL" clId="{4A7E8587-2769-49D0-A9A5-7E46FDCCF5C9}" dt="2023-03-12T13:35:48.077" v="648"/>
          <ac:grpSpMkLst>
            <pc:docMk/>
            <pc:sldMk cId="1032537727" sldId="294"/>
            <ac:grpSpMk id="45" creationId="{5E07AF8B-1127-155E-189A-44A697B73ED7}"/>
          </ac:grpSpMkLst>
        </pc:grpChg>
        <pc:picChg chg="add mod">
          <ac:chgData name="Peter" userId="2e8d26cd-55d7-4d78-8227-1866407259d9" providerId="ADAL" clId="{4A7E8587-2769-49D0-A9A5-7E46FDCCF5C9}" dt="2023-03-12T13:33:19.860" v="600" actId="1076"/>
          <ac:picMkLst>
            <pc:docMk/>
            <pc:sldMk cId="1032537727" sldId="294"/>
            <ac:picMk id="5" creationId="{71CAE497-1C50-941B-E646-C14411851504}"/>
          </ac:picMkLst>
        </pc:picChg>
        <pc:inkChg chg="add del">
          <ac:chgData name="Peter" userId="2e8d26cd-55d7-4d78-8227-1866407259d9" providerId="ADAL" clId="{4A7E8587-2769-49D0-A9A5-7E46FDCCF5C9}" dt="2023-03-12T13:35:44.660" v="643" actId="34124"/>
          <ac:inkMkLst>
            <pc:docMk/>
            <pc:sldMk cId="1032537727" sldId="294"/>
            <ac:inkMk id="2" creationId="{CDB63F69-3D85-45B9-9D6C-EA06488E5313}"/>
          </ac:inkMkLst>
        </pc:inkChg>
        <pc:inkChg chg="add del">
          <ac:chgData name="Peter" userId="2e8d26cd-55d7-4d78-8227-1866407259d9" providerId="ADAL" clId="{4A7E8587-2769-49D0-A9A5-7E46FDCCF5C9}" dt="2023-03-12T13:33:12.816" v="596" actId="9405"/>
          <ac:inkMkLst>
            <pc:docMk/>
            <pc:sldMk cId="1032537727" sldId="294"/>
            <ac:inkMk id="6" creationId="{410428F9-8179-5464-C342-101F298EDAE7}"/>
          </ac:inkMkLst>
        </pc:inkChg>
        <pc:inkChg chg="add del">
          <ac:chgData name="Peter" userId="2e8d26cd-55d7-4d78-8227-1866407259d9" providerId="ADAL" clId="{4A7E8587-2769-49D0-A9A5-7E46FDCCF5C9}" dt="2023-03-12T13:33:07.816" v="593" actId="9405"/>
          <ac:inkMkLst>
            <pc:docMk/>
            <pc:sldMk cId="1032537727" sldId="294"/>
            <ac:inkMk id="7" creationId="{59BDDD39-82F2-F799-CF67-4704D5B8CB97}"/>
          </ac:inkMkLst>
        </pc:inkChg>
        <pc:inkChg chg="add del">
          <ac:chgData name="Peter" userId="2e8d26cd-55d7-4d78-8227-1866407259d9" providerId="ADAL" clId="{4A7E8587-2769-49D0-A9A5-7E46FDCCF5C9}" dt="2023-03-12T13:33:12.629" v="595" actId="9405"/>
          <ac:inkMkLst>
            <pc:docMk/>
            <pc:sldMk cId="1032537727" sldId="294"/>
            <ac:inkMk id="8" creationId="{D536062F-BC06-79BA-9818-7F54B3D36293}"/>
          </ac:inkMkLst>
        </pc:inkChg>
        <pc:inkChg chg="add del">
          <ac:chgData name="Peter" userId="2e8d26cd-55d7-4d78-8227-1866407259d9" providerId="ADAL" clId="{4A7E8587-2769-49D0-A9A5-7E46FDCCF5C9}" dt="2023-03-12T13:33:14.738" v="598" actId="9405"/>
          <ac:inkMkLst>
            <pc:docMk/>
            <pc:sldMk cId="1032537727" sldId="294"/>
            <ac:inkMk id="9" creationId="{0A99A279-4427-FB4A-1463-C7762EA13B3C}"/>
          </ac:inkMkLst>
        </pc:inkChg>
        <pc:inkChg chg="add del">
          <ac:chgData name="Peter" userId="2e8d26cd-55d7-4d78-8227-1866407259d9" providerId="ADAL" clId="{4A7E8587-2769-49D0-A9A5-7E46FDCCF5C9}" dt="2023-03-12T13:35:45.376" v="644" actId="34122"/>
          <ac:inkMkLst>
            <pc:docMk/>
            <pc:sldMk cId="1032537727" sldId="294"/>
            <ac:inkMk id="10" creationId="{90DD7923-01D0-FA5B-2A6A-F5EC9BBB4199}"/>
          </ac:inkMkLst>
        </pc:inkChg>
        <pc:inkChg chg="add">
          <ac:chgData name="Peter" userId="2e8d26cd-55d7-4d78-8227-1866407259d9" providerId="ADAL" clId="{4A7E8587-2769-49D0-A9A5-7E46FDCCF5C9}" dt="2023-03-12T13:33:29.060" v="602" actId="9405"/>
          <ac:inkMkLst>
            <pc:docMk/>
            <pc:sldMk cId="1032537727" sldId="294"/>
            <ac:inkMk id="11" creationId="{764739A3-DABD-A9E2-227F-368716EF6E23}"/>
          </ac:inkMkLst>
        </pc:inkChg>
        <pc:inkChg chg="add mod">
          <ac:chgData name="Peter" userId="2e8d26cd-55d7-4d78-8227-1866407259d9" providerId="ADAL" clId="{4A7E8587-2769-49D0-A9A5-7E46FDCCF5C9}" dt="2023-03-12T13:34:01.595" v="610"/>
          <ac:inkMkLst>
            <pc:docMk/>
            <pc:sldMk cId="1032537727" sldId="294"/>
            <ac:inkMk id="12" creationId="{87D07DCC-26B4-69A4-7E61-5AF19C06C2CA}"/>
          </ac:inkMkLst>
        </pc:inkChg>
        <pc:inkChg chg="add mod">
          <ac:chgData name="Peter" userId="2e8d26cd-55d7-4d78-8227-1866407259d9" providerId="ADAL" clId="{4A7E8587-2769-49D0-A9A5-7E46FDCCF5C9}" dt="2023-03-12T13:34:01.595" v="610"/>
          <ac:inkMkLst>
            <pc:docMk/>
            <pc:sldMk cId="1032537727" sldId="294"/>
            <ac:inkMk id="13" creationId="{9C763BF8-8E80-9E65-0F4F-5FEB8646C5CF}"/>
          </ac:inkMkLst>
        </pc:inkChg>
        <pc:inkChg chg="add del">
          <ac:chgData name="Peter" userId="2e8d26cd-55d7-4d78-8227-1866407259d9" providerId="ADAL" clId="{4A7E8587-2769-49D0-A9A5-7E46FDCCF5C9}" dt="2023-03-12T13:33:49.053" v="607" actId="9405"/>
          <ac:inkMkLst>
            <pc:docMk/>
            <pc:sldMk cId="1032537727" sldId="294"/>
            <ac:inkMk id="15" creationId="{95B0CA86-5461-1173-9167-EAD038F7D792}"/>
          </ac:inkMkLst>
        </pc:inkChg>
        <pc:inkChg chg="add">
          <ac:chgData name="Peter" userId="2e8d26cd-55d7-4d78-8227-1866407259d9" providerId="ADAL" clId="{4A7E8587-2769-49D0-A9A5-7E46FDCCF5C9}" dt="2023-03-12T13:33:54.333" v="608" actId="9405"/>
          <ac:inkMkLst>
            <pc:docMk/>
            <pc:sldMk cId="1032537727" sldId="294"/>
            <ac:inkMk id="16" creationId="{0A72B0AB-6B59-7B82-5DF9-EFE7273E5D32}"/>
          </ac:inkMkLst>
        </pc:inkChg>
        <pc:inkChg chg="add mod">
          <ac:chgData name="Peter" userId="2e8d26cd-55d7-4d78-8227-1866407259d9" providerId="ADAL" clId="{4A7E8587-2769-49D0-A9A5-7E46FDCCF5C9}" dt="2023-03-12T13:34:01.595" v="610"/>
          <ac:inkMkLst>
            <pc:docMk/>
            <pc:sldMk cId="1032537727" sldId="294"/>
            <ac:inkMk id="17" creationId="{A41EAF62-0B51-78E9-E431-9E5FADF2917F}"/>
          </ac:inkMkLst>
        </pc:inkChg>
        <pc:inkChg chg="add mod">
          <ac:chgData name="Peter" userId="2e8d26cd-55d7-4d78-8227-1866407259d9" providerId="ADAL" clId="{4A7E8587-2769-49D0-A9A5-7E46FDCCF5C9}" dt="2023-03-12T13:34:07.471" v="613"/>
          <ac:inkMkLst>
            <pc:docMk/>
            <pc:sldMk cId="1032537727" sldId="294"/>
            <ac:inkMk id="19" creationId="{F3C9EA00-FF1C-23D8-4EF9-D422359C1D33}"/>
          </ac:inkMkLst>
        </pc:inkChg>
        <pc:inkChg chg="add mod">
          <ac:chgData name="Peter" userId="2e8d26cd-55d7-4d78-8227-1866407259d9" providerId="ADAL" clId="{4A7E8587-2769-49D0-A9A5-7E46FDCCF5C9}" dt="2023-03-12T13:34:07.471" v="613"/>
          <ac:inkMkLst>
            <pc:docMk/>
            <pc:sldMk cId="1032537727" sldId="294"/>
            <ac:inkMk id="20" creationId="{CB42DCE1-5C35-96CF-6353-8D45C42A0A54}"/>
          </ac:inkMkLst>
        </pc:inkChg>
        <pc:inkChg chg="add mod">
          <ac:chgData name="Peter" userId="2e8d26cd-55d7-4d78-8227-1866407259d9" providerId="ADAL" clId="{4A7E8587-2769-49D0-A9A5-7E46FDCCF5C9}" dt="2023-03-12T13:34:13.474" v="616"/>
          <ac:inkMkLst>
            <pc:docMk/>
            <pc:sldMk cId="1032537727" sldId="294"/>
            <ac:inkMk id="22" creationId="{4954FCBE-A89A-AF61-9B81-21A82F5547C0}"/>
          </ac:inkMkLst>
        </pc:inkChg>
        <pc:inkChg chg="add mod">
          <ac:chgData name="Peter" userId="2e8d26cd-55d7-4d78-8227-1866407259d9" providerId="ADAL" clId="{4A7E8587-2769-49D0-A9A5-7E46FDCCF5C9}" dt="2023-03-12T13:34:13.474" v="616"/>
          <ac:inkMkLst>
            <pc:docMk/>
            <pc:sldMk cId="1032537727" sldId="294"/>
            <ac:inkMk id="23" creationId="{69B9C9E0-CA69-0CA7-03C6-C6E0BDDF1FFC}"/>
          </ac:inkMkLst>
        </pc:inkChg>
        <pc:inkChg chg="add mod">
          <ac:chgData name="Peter" userId="2e8d26cd-55d7-4d78-8227-1866407259d9" providerId="ADAL" clId="{4A7E8587-2769-49D0-A9A5-7E46FDCCF5C9}" dt="2023-03-12T13:34:36.703" v="622"/>
          <ac:inkMkLst>
            <pc:docMk/>
            <pc:sldMk cId="1032537727" sldId="294"/>
            <ac:inkMk id="25" creationId="{A32B5BE9-6EC5-B2AE-DA7C-743DCFD35415}"/>
          </ac:inkMkLst>
        </pc:inkChg>
        <pc:inkChg chg="add mod">
          <ac:chgData name="Peter" userId="2e8d26cd-55d7-4d78-8227-1866407259d9" providerId="ADAL" clId="{4A7E8587-2769-49D0-A9A5-7E46FDCCF5C9}" dt="2023-03-12T13:34:36.703" v="622"/>
          <ac:inkMkLst>
            <pc:docMk/>
            <pc:sldMk cId="1032537727" sldId="294"/>
            <ac:inkMk id="26" creationId="{58F2698E-F2FC-B515-BD1C-F51C589E0A76}"/>
          </ac:inkMkLst>
        </pc:inkChg>
        <pc:inkChg chg="add del mod">
          <ac:chgData name="Peter" userId="2e8d26cd-55d7-4d78-8227-1866407259d9" providerId="ADAL" clId="{4A7E8587-2769-49D0-A9A5-7E46FDCCF5C9}" dt="2023-03-12T13:34:36.703" v="622"/>
          <ac:inkMkLst>
            <pc:docMk/>
            <pc:sldMk cId="1032537727" sldId="294"/>
            <ac:inkMk id="27" creationId="{EB680435-7CF9-056C-F6E1-8B89021C7305}"/>
          </ac:inkMkLst>
        </pc:inkChg>
        <pc:inkChg chg="add mod">
          <ac:chgData name="Peter" userId="2e8d26cd-55d7-4d78-8227-1866407259d9" providerId="ADAL" clId="{4A7E8587-2769-49D0-A9A5-7E46FDCCF5C9}" dt="2023-03-12T13:34:49.196" v="628"/>
          <ac:inkMkLst>
            <pc:docMk/>
            <pc:sldMk cId="1032537727" sldId="294"/>
            <ac:inkMk id="30" creationId="{F250C676-05B1-29CE-3FA2-50A24C0F9E38}"/>
          </ac:inkMkLst>
        </pc:inkChg>
        <pc:inkChg chg="add mod">
          <ac:chgData name="Peter" userId="2e8d26cd-55d7-4d78-8227-1866407259d9" providerId="ADAL" clId="{4A7E8587-2769-49D0-A9A5-7E46FDCCF5C9}" dt="2023-03-12T13:34:49.196" v="628"/>
          <ac:inkMkLst>
            <pc:docMk/>
            <pc:sldMk cId="1032537727" sldId="294"/>
            <ac:inkMk id="31" creationId="{AB772479-055E-65CF-A439-F8B9531C21EB}"/>
          </ac:inkMkLst>
        </pc:inkChg>
        <pc:inkChg chg="add mod">
          <ac:chgData name="Peter" userId="2e8d26cd-55d7-4d78-8227-1866407259d9" providerId="ADAL" clId="{4A7E8587-2769-49D0-A9A5-7E46FDCCF5C9}" dt="2023-03-12T13:34:49.196" v="628"/>
          <ac:inkMkLst>
            <pc:docMk/>
            <pc:sldMk cId="1032537727" sldId="294"/>
            <ac:inkMk id="32" creationId="{001F3936-30B3-DB0E-6069-5DB57CC1F9DA}"/>
          </ac:inkMkLst>
        </pc:inkChg>
        <pc:inkChg chg="add mod">
          <ac:chgData name="Peter" userId="2e8d26cd-55d7-4d78-8227-1866407259d9" providerId="ADAL" clId="{4A7E8587-2769-49D0-A9A5-7E46FDCCF5C9}" dt="2023-03-12T13:34:49.196" v="628"/>
          <ac:inkMkLst>
            <pc:docMk/>
            <pc:sldMk cId="1032537727" sldId="294"/>
            <ac:inkMk id="34" creationId="{9B677B1A-C67C-F2A6-EE2B-78DBAF924BC6}"/>
          </ac:inkMkLst>
        </pc:inkChg>
        <pc:inkChg chg="add mod">
          <ac:chgData name="Peter" userId="2e8d26cd-55d7-4d78-8227-1866407259d9" providerId="ADAL" clId="{4A7E8587-2769-49D0-A9A5-7E46FDCCF5C9}" dt="2023-03-12T13:35:48.077" v="648"/>
          <ac:inkMkLst>
            <pc:docMk/>
            <pc:sldMk cId="1032537727" sldId="294"/>
            <ac:inkMk id="36" creationId="{46393194-DC3C-D08A-8D85-98585DB1EAF9}"/>
          </ac:inkMkLst>
        </pc:inkChg>
        <pc:inkChg chg="add mod">
          <ac:chgData name="Peter" userId="2e8d26cd-55d7-4d78-8227-1866407259d9" providerId="ADAL" clId="{4A7E8587-2769-49D0-A9A5-7E46FDCCF5C9}" dt="2023-03-12T13:35:48.077" v="648"/>
          <ac:inkMkLst>
            <pc:docMk/>
            <pc:sldMk cId="1032537727" sldId="294"/>
            <ac:inkMk id="37" creationId="{BD230A1C-51C6-AB65-1062-0DF58A6830C0}"/>
          </ac:inkMkLst>
        </pc:inkChg>
        <pc:inkChg chg="add mod">
          <ac:chgData name="Peter" userId="2e8d26cd-55d7-4d78-8227-1866407259d9" providerId="ADAL" clId="{4A7E8587-2769-49D0-A9A5-7E46FDCCF5C9}" dt="2023-03-12T13:35:48.077" v="648"/>
          <ac:inkMkLst>
            <pc:docMk/>
            <pc:sldMk cId="1032537727" sldId="294"/>
            <ac:inkMk id="38" creationId="{07D4D460-C28B-98D1-618F-3916A3240B8C}"/>
          </ac:inkMkLst>
        </pc:inkChg>
        <pc:inkChg chg="add mod">
          <ac:chgData name="Peter" userId="2e8d26cd-55d7-4d78-8227-1866407259d9" providerId="ADAL" clId="{4A7E8587-2769-49D0-A9A5-7E46FDCCF5C9}" dt="2023-03-12T13:35:48.077" v="648"/>
          <ac:inkMkLst>
            <pc:docMk/>
            <pc:sldMk cId="1032537727" sldId="294"/>
            <ac:inkMk id="39" creationId="{D055460D-69D1-53F4-8AF1-5061712BFFB3}"/>
          </ac:inkMkLst>
        </pc:inkChg>
        <pc:inkChg chg="add mod">
          <ac:chgData name="Peter" userId="2e8d26cd-55d7-4d78-8227-1866407259d9" providerId="ADAL" clId="{4A7E8587-2769-49D0-A9A5-7E46FDCCF5C9}" dt="2023-03-12T13:35:48.077" v="648"/>
          <ac:inkMkLst>
            <pc:docMk/>
            <pc:sldMk cId="1032537727" sldId="294"/>
            <ac:inkMk id="41" creationId="{5B81D5A2-4A65-531B-B887-11E4600BB3A9}"/>
          </ac:inkMkLst>
        </pc:inkChg>
        <pc:inkChg chg="add mod">
          <ac:chgData name="Peter" userId="2e8d26cd-55d7-4d78-8227-1866407259d9" providerId="ADAL" clId="{4A7E8587-2769-49D0-A9A5-7E46FDCCF5C9}" dt="2023-03-12T13:35:48.077" v="648"/>
          <ac:inkMkLst>
            <pc:docMk/>
            <pc:sldMk cId="1032537727" sldId="294"/>
            <ac:inkMk id="43" creationId="{D3087F2A-B693-E1D4-2FDA-A29B1E212144}"/>
          </ac:inkMkLst>
        </pc:inkChg>
        <pc:inkChg chg="add del mod">
          <ac:chgData name="Peter" userId="2e8d26cd-55d7-4d78-8227-1866407259d9" providerId="ADAL" clId="{4A7E8587-2769-49D0-A9A5-7E46FDCCF5C9}" dt="2023-03-12T13:35:48.077" v="648"/>
          <ac:inkMkLst>
            <pc:docMk/>
            <pc:sldMk cId="1032537727" sldId="294"/>
            <ac:inkMk id="44" creationId="{840A5878-43E8-AA77-E5D8-CC62FCF4150C}"/>
          </ac:inkMkLst>
        </pc:inkChg>
        <pc:inkChg chg="add del">
          <ac:chgData name="Peter" userId="2e8d26cd-55d7-4d78-8227-1866407259d9" providerId="ADAL" clId="{4A7E8587-2769-49D0-A9A5-7E46FDCCF5C9}" dt="2023-03-12T13:35:16.097" v="640" actId="9405"/>
          <ac:inkMkLst>
            <pc:docMk/>
            <pc:sldMk cId="1032537727" sldId="294"/>
            <ac:inkMk id="46" creationId="{C339DF38-86CB-3731-D042-838FDF3F831B}"/>
          </ac:inkMkLst>
        </pc:inkChg>
      </pc:sldChg>
      <pc:sldChg chg="addSp delSp modSp new mod modAnim">
        <pc:chgData name="Peter" userId="2e8d26cd-55d7-4d78-8227-1866407259d9" providerId="ADAL" clId="{4A7E8587-2769-49D0-A9A5-7E46FDCCF5C9}" dt="2023-03-12T13:40:17.815" v="701"/>
        <pc:sldMkLst>
          <pc:docMk/>
          <pc:sldMk cId="99323717" sldId="295"/>
        </pc:sldMkLst>
        <pc:spChg chg="del">
          <ac:chgData name="Peter" userId="2e8d26cd-55d7-4d78-8227-1866407259d9" providerId="ADAL" clId="{4A7E8587-2769-49D0-A9A5-7E46FDCCF5C9}" dt="2023-03-12T13:39:51.314" v="695" actId="478"/>
          <ac:spMkLst>
            <pc:docMk/>
            <pc:sldMk cId="99323717" sldId="295"/>
            <ac:spMk id="2" creationId="{FB52EE2B-CBCE-7DD3-3647-7A8F5107199D}"/>
          </ac:spMkLst>
        </pc:spChg>
        <pc:spChg chg="del">
          <ac:chgData name="Peter" userId="2e8d26cd-55d7-4d78-8227-1866407259d9" providerId="ADAL" clId="{4A7E8587-2769-49D0-A9A5-7E46FDCCF5C9}" dt="2023-03-12T13:39:39.851" v="691" actId="478"/>
          <ac:spMkLst>
            <pc:docMk/>
            <pc:sldMk cId="99323717" sldId="295"/>
            <ac:spMk id="3" creationId="{56CC35A1-C6D0-E579-A7ED-4FDFFC07E283}"/>
          </ac:spMkLst>
        </pc:spChg>
        <pc:picChg chg="add mod">
          <ac:chgData name="Peter" userId="2e8d26cd-55d7-4d78-8227-1866407259d9" providerId="ADAL" clId="{4A7E8587-2769-49D0-A9A5-7E46FDCCF5C9}" dt="2023-03-12T13:39:50.165" v="694" actId="1076"/>
          <ac:picMkLst>
            <pc:docMk/>
            <pc:sldMk cId="99323717" sldId="295"/>
            <ac:picMk id="5" creationId="{23BF2415-95F5-ED06-7359-713FB4267D73}"/>
          </ac:picMkLst>
        </pc:picChg>
        <pc:inkChg chg="add">
          <ac:chgData name="Peter" userId="2e8d26cd-55d7-4d78-8227-1866407259d9" providerId="ADAL" clId="{4A7E8587-2769-49D0-A9A5-7E46FDCCF5C9}" dt="2023-03-12T13:40:00.355" v="696" actId="9405"/>
          <ac:inkMkLst>
            <pc:docMk/>
            <pc:sldMk cId="99323717" sldId="295"/>
            <ac:inkMk id="6" creationId="{92021B52-474E-7859-E782-D2E306FD8BC2}"/>
          </ac:inkMkLst>
        </pc:inkChg>
        <pc:inkChg chg="add">
          <ac:chgData name="Peter" userId="2e8d26cd-55d7-4d78-8227-1866407259d9" providerId="ADAL" clId="{4A7E8587-2769-49D0-A9A5-7E46FDCCF5C9}" dt="2023-03-12T13:40:02.465" v="697" actId="9405"/>
          <ac:inkMkLst>
            <pc:docMk/>
            <pc:sldMk cId="99323717" sldId="295"/>
            <ac:inkMk id="7" creationId="{801DB1E8-2CAA-08F0-4296-EE1CF2558D4D}"/>
          </ac:inkMkLst>
        </pc:inkChg>
      </pc:sldChg>
      <pc:sldChg chg="addSp delSp modSp add mod modAnim">
        <pc:chgData name="Peter" userId="2e8d26cd-55d7-4d78-8227-1866407259d9" providerId="ADAL" clId="{4A7E8587-2769-49D0-A9A5-7E46FDCCF5C9}" dt="2023-03-12T13:51:35.151" v="1054"/>
        <pc:sldMkLst>
          <pc:docMk/>
          <pc:sldMk cId="2037318370" sldId="325"/>
        </pc:sldMkLst>
        <pc:spChg chg="mod">
          <ac:chgData name="Peter" userId="2e8d26cd-55d7-4d78-8227-1866407259d9" providerId="ADAL" clId="{4A7E8587-2769-49D0-A9A5-7E46FDCCF5C9}" dt="2023-03-12T13:49:23.075" v="962" actId="20577"/>
          <ac:spMkLst>
            <pc:docMk/>
            <pc:sldMk cId="2037318370" sldId="325"/>
            <ac:spMk id="2" creationId="{18324071-F251-4546-8468-2BB813368B81}"/>
          </ac:spMkLst>
        </pc:spChg>
        <pc:spChg chg="mod">
          <ac:chgData name="Peter" userId="2e8d26cd-55d7-4d78-8227-1866407259d9" providerId="ADAL" clId="{4A7E8587-2769-49D0-A9A5-7E46FDCCF5C9}" dt="2023-03-12T13:50:35.095" v="1047" actId="20577"/>
          <ac:spMkLst>
            <pc:docMk/>
            <pc:sldMk cId="2037318370" sldId="325"/>
            <ac:spMk id="5" creationId="{B3926A3B-877E-4977-AD22-F1F6CBCC1CD7}"/>
          </ac:spMkLst>
        </pc:spChg>
        <pc:graphicFrameChg chg="modGraphic">
          <ac:chgData name="Peter" userId="2e8d26cd-55d7-4d78-8227-1866407259d9" providerId="ADAL" clId="{4A7E8587-2769-49D0-A9A5-7E46FDCCF5C9}" dt="2023-03-12T13:49:55.809" v="1013" actId="20577"/>
          <ac:graphicFrameMkLst>
            <pc:docMk/>
            <pc:sldMk cId="2037318370" sldId="325"/>
            <ac:graphicFrameMk id="4" creationId="{F5D8110C-2E2A-455B-BF55-9C069B81FC18}"/>
          </ac:graphicFrameMkLst>
        </pc:graphicFrameChg>
        <pc:inkChg chg="add">
          <ac:chgData name="Peter" userId="2e8d26cd-55d7-4d78-8227-1866407259d9" providerId="ADAL" clId="{4A7E8587-2769-49D0-A9A5-7E46FDCCF5C9}" dt="2023-03-12T13:50:57.128" v="1048" actId="9405"/>
          <ac:inkMkLst>
            <pc:docMk/>
            <pc:sldMk cId="2037318370" sldId="325"/>
            <ac:inkMk id="3" creationId="{62361DB7-AEB2-54AC-8325-9E917AFC5310}"/>
          </ac:inkMkLst>
        </pc:inkChg>
        <pc:inkChg chg="add del">
          <ac:chgData name="Peter" userId="2e8d26cd-55d7-4d78-8227-1866407259d9" providerId="ADAL" clId="{4A7E8587-2769-49D0-A9A5-7E46FDCCF5C9}" dt="2023-03-12T13:51:10.403" v="1050" actId="9405"/>
          <ac:inkMkLst>
            <pc:docMk/>
            <pc:sldMk cId="2037318370" sldId="325"/>
            <ac:inkMk id="6" creationId="{3CB70DC9-3298-3BA5-0BBA-1329D93DA3B9}"/>
          </ac:inkMkLst>
        </pc:inkChg>
        <pc:inkChg chg="add">
          <ac:chgData name="Peter" userId="2e8d26cd-55d7-4d78-8227-1866407259d9" providerId="ADAL" clId="{4A7E8587-2769-49D0-A9A5-7E46FDCCF5C9}" dt="2023-03-12T13:51:18.237" v="1051" actId="9405"/>
          <ac:inkMkLst>
            <pc:docMk/>
            <pc:sldMk cId="2037318370" sldId="325"/>
            <ac:inkMk id="7" creationId="{93B6EBA4-7981-583A-04DA-B0FF778FCA6F}"/>
          </ac:inkMkLst>
        </pc:inkChg>
      </pc:sldChg>
      <pc:sldChg chg="modSp new mod">
        <pc:chgData name="Peter" userId="2e8d26cd-55d7-4d78-8227-1866407259d9" providerId="ADAL" clId="{4A7E8587-2769-49D0-A9A5-7E46FDCCF5C9}" dt="2023-03-12T13:48:36.757" v="927" actId="6549"/>
        <pc:sldMkLst>
          <pc:docMk/>
          <pc:sldMk cId="1420820829" sldId="326"/>
        </pc:sldMkLst>
        <pc:spChg chg="mod">
          <ac:chgData name="Peter" userId="2e8d26cd-55d7-4d78-8227-1866407259d9" providerId="ADAL" clId="{4A7E8587-2769-49D0-A9A5-7E46FDCCF5C9}" dt="2023-03-12T13:44:03.408" v="715" actId="20577"/>
          <ac:spMkLst>
            <pc:docMk/>
            <pc:sldMk cId="1420820829" sldId="326"/>
            <ac:spMk id="2" creationId="{C5839604-C836-9038-426A-D91B59B9AAFA}"/>
          </ac:spMkLst>
        </pc:spChg>
        <pc:spChg chg="mod">
          <ac:chgData name="Peter" userId="2e8d26cd-55d7-4d78-8227-1866407259d9" providerId="ADAL" clId="{4A7E8587-2769-49D0-A9A5-7E46FDCCF5C9}" dt="2023-03-12T13:48:36.757" v="927" actId="6549"/>
          <ac:spMkLst>
            <pc:docMk/>
            <pc:sldMk cId="1420820829" sldId="326"/>
            <ac:spMk id="3" creationId="{AAB812B2-A447-BED4-0BBF-F2765CB1E1E8}"/>
          </ac:spMkLst>
        </pc:spChg>
      </pc:sldChg>
    </pc:docChg>
  </pc:docChgLst>
  <pc:docChgLst>
    <pc:chgData name="Peter Spáč" userId="2e8d26cd-55d7-4d78-8227-1866407259d9" providerId="ADAL" clId="{E098376A-9296-45B7-8A9B-4F4F1725D016}"/>
    <pc:docChg chg="custSel modSld">
      <pc:chgData name="Peter Spáč" userId="2e8d26cd-55d7-4d78-8227-1866407259d9" providerId="ADAL" clId="{E098376A-9296-45B7-8A9B-4F4F1725D016}" dt="2023-03-13T07:11:50.075" v="37" actId="20577"/>
      <pc:docMkLst>
        <pc:docMk/>
      </pc:docMkLst>
      <pc:sldChg chg="modSp">
        <pc:chgData name="Peter Spáč" userId="2e8d26cd-55d7-4d78-8227-1866407259d9" providerId="ADAL" clId="{E098376A-9296-45B7-8A9B-4F4F1725D016}" dt="2023-03-13T07:09:27.089" v="1" actId="20577"/>
        <pc:sldMkLst>
          <pc:docMk/>
          <pc:sldMk cId="3551643063" sldId="257"/>
        </pc:sldMkLst>
        <pc:spChg chg="mod">
          <ac:chgData name="Peter Spáč" userId="2e8d26cd-55d7-4d78-8227-1866407259d9" providerId="ADAL" clId="{E098376A-9296-45B7-8A9B-4F4F1725D016}" dt="2023-03-13T07:09:27.089" v="1" actId="20577"/>
          <ac:spMkLst>
            <pc:docMk/>
            <pc:sldMk cId="3551643063" sldId="257"/>
            <ac:spMk id="3" creationId="{A9341CE1-2AC5-49F9-B640-E56414E886BA}"/>
          </ac:spMkLst>
        </pc:spChg>
      </pc:sldChg>
      <pc:sldChg chg="modSp">
        <pc:chgData name="Peter Spáč" userId="2e8d26cd-55d7-4d78-8227-1866407259d9" providerId="ADAL" clId="{E098376A-9296-45B7-8A9B-4F4F1725D016}" dt="2023-03-13T07:09:36.549" v="3"/>
        <pc:sldMkLst>
          <pc:docMk/>
          <pc:sldMk cId="4160442852" sldId="258"/>
        </pc:sldMkLst>
        <pc:spChg chg="mod">
          <ac:chgData name="Peter Spáč" userId="2e8d26cd-55d7-4d78-8227-1866407259d9" providerId="ADAL" clId="{E098376A-9296-45B7-8A9B-4F4F1725D016}" dt="2023-03-13T07:09:36.549" v="3"/>
          <ac:spMkLst>
            <pc:docMk/>
            <pc:sldMk cId="4160442852" sldId="258"/>
            <ac:spMk id="3" creationId="{70C59C43-9F0C-4025-A1F5-2795CCFACE61}"/>
          </ac:spMkLst>
        </pc:spChg>
      </pc:sldChg>
      <pc:sldChg chg="modSp">
        <pc:chgData name="Peter Spáč" userId="2e8d26cd-55d7-4d78-8227-1866407259d9" providerId="ADAL" clId="{E098376A-9296-45B7-8A9B-4F4F1725D016}" dt="2023-03-13T07:11:35.679" v="34" actId="5793"/>
        <pc:sldMkLst>
          <pc:docMk/>
          <pc:sldMk cId="2074433567" sldId="259"/>
        </pc:sldMkLst>
        <pc:spChg chg="mod">
          <ac:chgData name="Peter Spáč" userId="2e8d26cd-55d7-4d78-8227-1866407259d9" providerId="ADAL" clId="{E098376A-9296-45B7-8A9B-4F4F1725D016}" dt="2023-03-13T07:11:35.679" v="34" actId="5793"/>
          <ac:spMkLst>
            <pc:docMk/>
            <pc:sldMk cId="2074433567" sldId="259"/>
            <ac:spMk id="3" creationId="{8800B538-DE93-4D96-8E32-181290C20FF9}"/>
          </ac:spMkLst>
        </pc:spChg>
      </pc:sldChg>
      <pc:sldChg chg="modSp">
        <pc:chgData name="Peter Spáč" userId="2e8d26cd-55d7-4d78-8227-1866407259d9" providerId="ADAL" clId="{E098376A-9296-45B7-8A9B-4F4F1725D016}" dt="2023-03-13T07:11:50.075" v="37" actId="20577"/>
        <pc:sldMkLst>
          <pc:docMk/>
          <pc:sldMk cId="955778406" sldId="260"/>
        </pc:sldMkLst>
        <pc:spChg chg="mod">
          <ac:chgData name="Peter Spáč" userId="2e8d26cd-55d7-4d78-8227-1866407259d9" providerId="ADAL" clId="{E098376A-9296-45B7-8A9B-4F4F1725D016}" dt="2023-03-13T07:11:50.075" v="37" actId="20577"/>
          <ac:spMkLst>
            <pc:docMk/>
            <pc:sldMk cId="955778406" sldId="260"/>
            <ac:spMk id="3" creationId="{46C05DEA-D731-4775-AC67-7A72CF1C40BF}"/>
          </ac:spMkLst>
        </pc:spChg>
      </pc:sldChg>
    </pc:docChg>
  </pc:docChgLst>
  <pc:docChgLst>
    <pc:chgData name="Peter" userId="2e8d26cd-55d7-4d78-8227-1866407259d9" providerId="ADAL" clId="{684C2210-CD28-403B-ACED-89108EF1A440}"/>
    <pc:docChg chg="modSld">
      <pc:chgData name="Peter" userId="2e8d26cd-55d7-4d78-8227-1866407259d9" providerId="ADAL" clId="{684C2210-CD28-403B-ACED-89108EF1A440}" dt="2023-03-17T19:14:08.199" v="13"/>
      <pc:docMkLst>
        <pc:docMk/>
      </pc:docMkLst>
      <pc:sldChg chg="modAnim">
        <pc:chgData name="Peter" userId="2e8d26cd-55d7-4d78-8227-1866407259d9" providerId="ADAL" clId="{684C2210-CD28-403B-ACED-89108EF1A440}" dt="2023-03-17T19:13:55.607" v="9"/>
        <pc:sldMkLst>
          <pc:docMk/>
          <pc:sldMk cId="1032537727" sldId="294"/>
        </pc:sldMkLst>
      </pc:sldChg>
      <pc:sldChg chg="modAnim">
        <pc:chgData name="Peter" userId="2e8d26cd-55d7-4d78-8227-1866407259d9" providerId="ADAL" clId="{684C2210-CD28-403B-ACED-89108EF1A440}" dt="2023-03-17T19:14:08.199" v="13"/>
        <pc:sldMkLst>
          <pc:docMk/>
          <pc:sldMk cId="99323717" sldId="295"/>
        </pc:sldMkLst>
      </pc:sldChg>
      <pc:sldChg chg="modAnim">
        <pc:chgData name="Peter" userId="2e8d26cd-55d7-4d78-8227-1866407259d9" providerId="ADAL" clId="{684C2210-CD28-403B-ACED-89108EF1A440}" dt="2023-03-17T19:14:04.111" v="11"/>
        <pc:sldMkLst>
          <pc:docMk/>
          <pc:sldMk cId="2037318370" sldId="325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3:25.6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1547 84 24575,'-6'-5'0,"1"0"0,-1 0 0,0 1 0,0 0 0,-1 0 0,0 1 0,1-1 0,-1 2 0,0-1 0,0 1 0,-11-2 0,-6 0 0,-1 1 0,-27 0 0,27 3 0,-45-8 0,-1-2 0,-1 3 0,0 3 0,-92 7 0,28 0 0,56-5 0,47-1 0,0 3 0,0 0 0,-61 10 0,66-2 0,0 2 0,0 0 0,1 2 0,1 1 0,-43 29 0,36-17 0,1 1 0,2 2 0,1 1 0,1 1 0,1 1 0,-25 39 0,47-62 0,0 1 0,1 0 0,0-1 0,0 1 0,1 1 0,0-1 0,0 0 0,1 1 0,0 0 0,1-1 0,0 1 0,1 13 0,0-18 0,0 1 0,0 0 0,1 0 0,0-1 0,0 1 0,1 0 0,-1-1 0,1 0 0,0 1 0,1-1 0,-1 0 0,1 0 0,0 0 0,0 0 0,1-1 0,0 1 0,-1-1 0,1 0 0,1 0 0,-1 0 0,8 5 0,5 0 0,-1-2 0,1 1 0,0-2 0,0 0 0,0-2 0,32 6 0,-8-6 0,76-2 0,-98-1 0,0 1 0,0 1 0,0 0 0,0 1 0,20 8 0,-17-5 0,1-1 0,-1-1 0,28 2 0,230-5 0,-138-4 0,-119 1 0,0-2 0,0 0 0,-1-2 0,28-9 0,-25 7 0,0 0 0,1 2 0,29-2 0,-36 6 0,0-1 0,1 0 0,-1-2 0,24-7 0,-35 9 0,-1-1 0,0 0 0,-1 0 0,1-1 0,0 0 0,-1 0 0,0 0 0,0-1 0,0 0 0,-1 0 0,1-1 0,-1 1 0,7-12 0,-4 5 0,-2-1 0,0-1 0,0 1 0,-1-1 0,0 0 0,-2 0 0,0-1 0,0 1 0,0-18 0,-1-8 0,-2 0 0,-6-46 0,5 80-151,0 0-1,-1-1 0,0 1 0,1 0 1,-2 0-1,1 0 0,-1 0 1,-6-11-1,-7-6-6674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12.67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24575,'9'0'0,"7"0"0,9 0 0,6 0 0,5 0 0,2 0 0,2 0 0,0 0 0,1 0 0,-2 0 0,1 0 0,-2 0 0,2 0 0,-2 0 0,1 0 0,-6 0-8191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31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1 487 24575,'4'-2'0,"0"0"0,-1-1 0,1 0 0,0 0 0,-1 0 0,0 0 0,0 0 0,0-1 0,0 1 0,-1-1 0,1 0 0,3-7 0,3-3 0,88-104 0,-58 74 0,-3-1 0,41-67 0,-60 80 0,-11 21 0,0-1 0,1 1 0,0 0 0,10-11 0,-17 21 0,0 1 0,1-1 0,-1 1 0,0 0 0,0-1 0,1 1 0,-1 0 0,0-1 0,0 1 0,1 0 0,-1-1 0,1 1 0,-1 0 0,0 0 0,1-1 0,-1 1 0,0 0 0,1 0 0,-1 0 0,1 0 0,-1 0 0,1-1 0,-1 1 0,0 0 0,1 0 0,-1 0 0,1 0 0,-1 0 0,1 0 0,-1 0 0,1 1 0,-1-1 0,0 0 0,1 0 0,-1 0 0,1 0 0,-1 0 0,1 1 0,-1-1 0,8 21 0,-6 34 0,-2-52 0,-4 78 0,-16 92 0,13-135 0,-1-2 0,-2 1 0,-1-1 0,-18 36 0,23-51 0,0 0 0,2 0 0,0 1 0,2-1 0,0 1 0,1 0 0,1 0 0,4 27 0,-2-20 0,-1-1 0,-1 0 0,-1 0 0,-7 34 0,6-53-96,-1 3-63,0-1 1,1 0-1,0 1 0,1-1 1,0 1-1,1-1 1,2 23-1,3-17-6667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34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24 186 24575,'4'-6'0,"0"1"0,0-1 0,-1 0 0,0-1 0,0 1 0,0 0 0,3-13 0,10-24 0,-12 38 0,-1-1 0,1 1 0,0 0 0,0 0 0,1 0 0,0 0 0,0 1 0,0 0 0,0 0 0,1 0 0,-1 0 0,1 1 0,0 0 0,0 1 0,12-5 0,-6 4 0,1 0 0,-1 1 0,1 1 0,-1 0 0,1 0 0,0 1 0,17 3 0,-25-2 0,0 0 0,0 0 0,0 0 0,-1 1 0,1 0 0,0 0 0,-1 0 0,0 0 0,1 1 0,-1-1 0,0 1 0,0 0 0,-1 1 0,1-1 0,-1 1 0,1-1 0,-1 1 0,0 0 0,-1 0 0,1 1 0,-1-1 0,1 1 0,-1-1 0,-1 1 0,1-1 0,-1 1 0,1 0 0,-1 6 0,4 15 0,-2 0 0,-1 0 0,-1 0 0,-3 29 0,1-27 0,1 5 0,1-17 0,-1-1 0,-3 30 0,3-42 0,-1 1 0,0-1 0,0 0 0,1 0 0,-2 0 0,1 0 0,0 0 0,-1 0 0,1 0 0,-1 0 0,0-1 0,0 1 0,0-1 0,0 1 0,0-1 0,-1 0 0,1 1 0,-1-1 0,-2 2 0,-20 7 0,-53 18 0,30-12 0,44-13 0,16-1 0,30 2 0,-17-3 0,-14 0 0,0 0 0,0 0 0,-1 1 0,1 1 0,-1 0 0,0 0 0,0 1 0,0 1 0,-1-1 0,0 1 0,0 1 0,0 0 0,-1 0 0,0 1 0,-1 0 0,1 0 0,-1 1 0,-1-1 0,0 2 0,0-1 0,-1 1 0,0-1 0,-1 2 0,0-1 0,0 0 0,-1 1 0,0-1 0,-1 1 0,-1 0 0,1 0 0,-1 16 0,-1-11 0,1 0 0,0 0 0,-2 0 0,-3 30 0,3-42 0,0-1 0,0 1 0,0 0 0,0-1 0,-1 0 0,1 1 0,-1-1 0,0 0 0,0 0 0,0 1 0,0-2 0,0 1 0,-1 0 0,1 0 0,-1-1 0,0 1 0,0-1 0,0 0 0,0 0 0,0 0 0,0 0 0,-5 1 0,-25 9 0,-20 8 0,-67 16 0,105-32 0,-1-1 0,0 0 0,0-2 0,-1 0 0,1-1 0,0 0 0,0-1 0,0-1 0,-17-4 0,30 6-40,1-1 0,-1 0 0,1 1 0,-1-1-1,1 0 1,-1 0 0,1-1 0,0 1 0,0 0 0,-1-1 0,1 1-1,0-1 1,0 0 0,0 0 0,1 0 0,-1 0 0,0 0-1,1 0 1,-1 0 0,1 0 0,0-1 0,-1 1 0,1-1 0,0 1-1,1-1 1,-1 1 0,0-1 0,1 1 0,0-1 0,-1 0-1,1 1 1,0-1 0,1-3 0,3-9-6786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38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24575,'-4'0'0,"-2"4"0,0 6 0,2 6 0,0 4 0,2 3 0,1 3 0,1 0 0,0 1 0,0 0 0,0-1 0,0 1 0,1-6-8191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40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 24575,'70'-2'0,"-18"0"0,59 6 0,-97-2 0,0 0 0,0 0 0,0 1 0,-1 1 0,1 1 0,-1-1 0,0 2 0,0 0 0,12 8 0,-21-11 0,-1 0 0,0 0 0,0 0 0,0 0 0,0 1 0,-1-1 0,1 1 0,-1 0 0,0-1 0,0 1 0,0 0 0,0 0 0,-1 0 0,0 1 0,1-1 0,-2 0 0,1 1 0,0-1 0,-1 0 0,0 1 0,0-1 0,0 0 0,-1 1 0,1-1 0,-1 0 0,-2 8 0,-3 10 0,-1-1 0,-1 1 0,-18 34 0,23-51 0,-76 137 0,48-91 0,3 1 0,-24 61 0,35-71-341,2 0 0,3 2-1,-15 85 1,25-110-6485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42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 24575,'0'-4'0,"4"-2"0,11 1 0,6 1 0,5 1 0,2 1 0,0 1 0,0 0 0,0 1 0,-1 0 0,0 1 0,-1-1 0,0 0 0,0 0 0,3 4 0,-2 2-8191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48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31 24575,'9'-1'0,"-1"0"0,0 0 0,0-1 0,13-5 0,25-4 0,-37 10 0,16-2 0,0 1 0,0 1 0,49 5 0,-69-4 0,-1 1 0,1-1 0,0 1 0,-1 0 0,1 1 0,-1-1 0,1 1 0,-1 0 0,0 0 0,0 0 0,0 1 0,0-1 0,0 1 0,0 0 0,-1 0 0,1 0 0,-1 1 0,0-1 0,0 1 0,0 0 0,0 0 0,-1 0 0,0 0 0,0 0 0,0 0 0,0 1 0,2 8 0,0 23 0,-1 0 0,-2 1 0,-4 51 0,0-9 0,2-70 0,0 0 0,0 0 0,-1-1 0,0 1 0,0 0 0,-1-1 0,0 0 0,-1 1 0,0-1 0,0 0 0,-1-1 0,-7 11 0,-8 6 0,-1-1 0,-28 26 0,22-24 0,-40 37 0,37-36 0,1 2 0,1 1 0,-31 41 0,-9 30 0,68-100 0,0 0 0,0 1 0,-1-1 0,1 1 0,0-1 0,0 1 0,0-1 0,-1 1 0,1-1 0,0 0 0,0 1 0,0-1 0,0 1 0,0-1 0,0 1 0,0-1 0,0 1 0,0-1 0,0 1 0,0-1 0,1 1 0,-1-1 0,0 1 0,0-1 0,0 0 0,0 1 0,1-1 0,-1 1 0,0-1 0,1 0 0,-1 1 0,0-1 0,1 1 0,-1-1 0,0 0 0,1 0 0,-1 1 0,0-1 0,1 0 0,-1 0 0,1 1 0,-1-1 0,1 0 0,-1 0 0,1 0 0,-1 0 0,0 0 0,1 1 0,-1-1 0,1 0 0,-1 0 0,1 0 0,-1-1 0,1 1 0,-1 0 0,1 0 0,-1 0 0,1 0 0,-1 0 0,1-1 0,33-4 0,-14-1 0,13-6 0,0 2 0,1 2 0,-1 0 0,60-3 0,133 13-1365,-204-2-5461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59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1 445 24575,'7'-1'0,"-1"0"0,1 0 0,0 0 0,0-1 0,-1 0 0,1 0 0,-1 0 0,1-1 0,-1 0 0,0-1 0,0 1 0,0-1 0,-1 0 0,1-1 0,6-6 0,8-10 0,0-2 0,23-33 0,1-1 0,131-137 0,-169 187 0,-1 1 0,1 0 0,1 1 0,-1-1 0,8-3 0,-13 8 0,-1 0 0,1 1 0,0-1 0,0 1 0,0-1 0,0 1 0,0 0 0,0-1 0,-1 1 0,1 0 0,0 0 0,0 0 0,0 0 0,0-1 0,0 1 0,0 0 0,0 1 0,0-1 0,0 0 0,0 0 0,0 0 0,0 1 0,0-1 0,0 0 0,0 1 0,0-1 0,-1 1 0,1-1 0,0 1 0,0-1 0,0 1 0,-1-1 0,1 1 0,0 0 0,-1 0 0,1-1 0,0 1 0,-1 0 0,1 0 0,-1 0 0,1 0 0,-1-1 0,0 1 0,1 0 0,-1 0 0,0 0 0,0 0 0,0 0 0,1 0 0,-1 0 0,0 0 0,0 0 0,-1 2 0,5 31 0,-2 0 0,-2 0 0,-4 45 0,-1 16 0,5-44 0,1 34 0,-17 134 0,12-193-151,1 0-1,1 0 0,1 0 0,1 1 1,2-1-1,0 0 0,2 0 1,12 45-1,-7-44-6674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5:00.9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1 24575,'-13'15'0,"1"1"0,1 0 0,1 0 0,0 1 0,1 1 0,-11 29 0,-14 28 0,31-69 0,-11 20 0,-17 43 0,28-61 0,0-1 0,1 1 0,1-1 0,-1 1 0,1 0 0,0 0 0,1 0 0,0 0 0,0 0 0,3 15 0,-2-20 0,0-1 0,0 1 0,0 0 0,1-1 0,-1 1 0,1-1 0,0 1 0,-1-1 0,1 0 0,0 0 0,1 0 0,-1 0 0,0 0 0,1 0 0,-1 0 0,1-1 0,-1 1 0,1-1 0,0 0 0,-1 0 0,1 0 0,0 0 0,0 0 0,0-1 0,0 1 0,0-1 0,4 0 0,13 1 0,0 0 0,0-2 0,22-3 0,-8 1 0,50 4 11,-55 0-355,0-1 0,0-1 0,33-6 0,-40 1-6482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5:01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0 24575,'-3'45'0,"-1"-1"0,-16 68 0,11-69 0,2 2 0,-3 69 0,9-95-455,0 0 0,-6 33 0,1-30-6371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3:29.0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1185 38 24575,'-747'0'0,"724"0"0,-1 0 0,1 2 0,0 1 0,-1 1 0,1 0 0,1 2 0,-1 1 0,1 1 0,0 0 0,1 2 0,0 1 0,0 0 0,1 1 0,-32 27 0,45-34 0,2 0 0,-1 0 0,0 1 0,1 0 0,0 0 0,0 0 0,1 0 0,0 1 0,0 0 0,0 0 0,1 0 0,0 0 0,0 0 0,1 1 0,0-1 0,0 1 0,1 0 0,0-1 0,0 1 0,1 0 0,0 8 0,0-6 0,0 26 0,1 0 0,2 0 0,9 46 0,-9-70 0,0 0 0,1-1 0,1 0 0,0 0 0,0 0 0,1 0 0,0-1 0,1 0 0,0 0 0,1-1 0,0 0 0,0 0 0,18 14 0,-15-16 0,0 0 0,0 0 0,1-1 0,0-1 0,0 0 0,0-1 0,1 0 0,-1 0 0,1-2 0,24 3 0,11-2 0,79-6 0,-31-1 0,-46 3 0,85-13 0,107-13 0,-143 13 0,196-37 0,-285 49 0,-1 0 0,0-1 0,0 0 0,0-1 0,0 0 0,-1 0 0,1-1 0,-1 0 0,0 0 0,0-1 0,-1 0 0,0-1 0,0 1 0,0-1 0,-1-1 0,0 1 0,-1-1 0,1 0 0,-1 0 0,-1-1 0,0 1 0,0-1 0,0 0 0,-1 0 0,-1 0 0,0-1 0,0 1 0,-1-1 0,0 1 0,0-12 0,1 2 0,-1-1 0,-1 0 0,-1 0 0,-1 0 0,0 0 0,-2 1 0,-5-20 0,5 29 0,1 1 0,-2 0 0,1 0 0,-1 1 0,-1-1 0,1 1 0,-1 0 0,-1 1 0,0-1 0,0 1 0,0 1 0,-1-1 0,1 1 0,-2 1 0,-16-10 0,-5-1 0,-1 2 0,0 1 0,-1 1 0,-58-13 0,20 15-1365,49 5-5461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5:02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1 24575,'-4'0'0,"-10"0"0,-3 4 0,1 7 0,0 4 0,2 10 0,3 4 0,4 2 0,-1 0 0,0-1 0,2 3 0,-2-4 0,-1-3 0,3-1 0,1 0 0,2-1 0,1 1 0,1-5-8191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5:04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0 24575,'-2'56'0,"1"-33"0,0 0 0,2 0 0,0 0 0,6 30 0,-6-49 0,0-2 0,0 1 0,0 0 0,0 0 0,0 0 0,0 0 0,1-1 0,-1 1 0,1 0 0,0-1 0,0 0 0,0 1 0,0-1 0,0 0 0,1 0 0,-1 0 0,1 0 0,-1-1 0,1 1 0,0 0 0,-1-1 0,7 2 0,1-1 0,0 0 0,1 0 0,-1-1 0,0-1 0,16 0 0,-16-1 0,0 1 0,0 0 0,1 1 0,-1 0 0,13 4 0,-15-3 0,-1 0 0,1 1 0,-1 0 0,0 1 0,0-1 0,0 1 0,-1 1 0,1-1 0,7 8 0,-11-7 0,0-1 0,0 0 0,0 1 0,0-1 0,-1 1 0,0 0 0,0 0 0,0 0 0,0 0 0,-1 0 0,0 0 0,0 0 0,0 1 0,-1 9 0,-5 239 0,4-249 0,1 0 0,-1 0 0,0-1 0,0 1 0,0 0 0,-1-1 0,0 1 0,0-1 0,0 0 0,0 0 0,-1 1 0,1-1 0,-1-1 0,0 1 0,-6 5 0,3-4 0,0 0 0,0-1 0,-1 0 0,1 0 0,-1-1 0,0 0 0,0 0 0,0-1 0,-9 3 0,-13 0 0,-1-1 0,0-1 0,1-2 0,-32-2 0,41 0 0,14 1-124,0 0 0,0 0 0,0-1 0,0 1 0,0-2 0,0 1-1,0-1 1,0 0 0,0 0 0,-8-4 0,-2-6-6702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5:05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24575,'4'0'0,"7"0"0,4 0 0,5 0 0,8 0 0,8 0 0,1 0 0,0 0 0,-3 0 0,-2 0 0,-2 0 0,-3-4 0,-1-2 0,0 1 0,3 1 0,-2 0-8191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5:08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0 24575,'-392'0'0,"388"0"0,0 0 0,0 0 0,0 1 0,0-1 0,0 1 0,0 0 0,0 0 0,0 0 0,0 0 0,0 1 0,1-1 0,-1 1 0,-5 4 0,7-4 0,0 0 0,0 0 0,0 1 0,0-1 0,1 1 0,-1-1 0,1 1 0,-1-1 0,1 1 0,0 0 0,0 0 0,1-1 0,-1 1 0,0 0 0,1 0 0,0 0 0,0 0 0,0 0 0,0 0 0,0 4 0,5 34 0,13 56 0,-4-29 0,-14-66 0,0 0 0,0 0 0,1 0 0,-1 0 0,0 0 0,1 0 0,0 0 0,-1 0 0,1 0 0,0 0 0,0 0 0,0 0 0,0-1 0,0 1 0,1-1 0,-1 1 0,1 0 0,-1-1 0,1 0 0,-1 1 0,1-1 0,-1 0 0,1 0 0,0 0 0,0 0 0,0 0 0,0 0 0,-1-1 0,1 1 0,0-1 0,0 1 0,0-1 0,1 0 0,3 0 0,4-1 0,0-1 0,0 0 0,0-1 0,0 0 0,19-8 0,17-6 0,-34 14 0,1 0 0,0 0 0,0 1 0,1 1 0,-1 0 0,0 1 0,0 1 0,1 0 0,25 5 0,-37-4 0,1 0 0,-1-1 0,0 1 0,1 0 0,-1 0 0,0 0 0,0 1 0,0-1 0,0 1 0,-1-1 0,1 1 0,0-1 0,-1 1 0,0 0 0,0 0 0,0-1 0,0 1 0,0 0 0,-1 0 0,1 0 0,-1 0 0,1 5 0,0 11 0,-1 0 0,-3 29 0,0-20 0,3 93 0,-3 42 0,3-159 0,0 1 0,-1-1 0,0 1 0,0-1 0,0 0 0,-1 1 0,1-1 0,-1 0 0,0 0 0,0 0 0,-1 0 0,1-1 0,-1 1 0,0-1 0,0 1 0,0-1 0,-5 4 0,3-3 0,-1-1 0,1 1 0,-1-1 0,0-1 0,0 1 0,0-1 0,0 0 0,-1 0 0,1-1 0,-13 2 0,8-2 0,0-1 0,0 0 0,0 0 0,0-1 0,1-1 0,-1 0 0,0 0 0,1-1 0,0 0 0,-1-1 0,1 0 0,0-1 0,1 0 0,-11-7 0,-36-25-1365,38 26-5461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50:57.12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0 317 24575,'0'1'0,"1"0"0,-1 0 0,0-1 0,0 1 0,0 0 0,1 0 0,-1-1 0,0 1 0,1 0 0,-1 0 0,1-1 0,-1 1 0,1-1 0,-1 1 0,1 0 0,-1-1 0,1 1 0,0-1 0,-1 1 0,1-1 0,0 1 0,-1-1 0,1 0 0,0 1 0,0-1 0,-1 0 0,1 0 0,0 1 0,0-1 0,0 0 0,-1 0 0,1 0 0,0 0 0,0 0 0,0 0 0,0 0 0,-1 0 0,1 0 0,0-1 0,0 1 0,-1 0 0,1 0 0,0-1 0,0 1 0,-1-1 0,1 1 0,1-1 0,36-16 0,-26 9 0,0 0 0,0-1 0,-1 0 0,0 0 0,-1-1 0,0-1 0,0 0 0,11-18 0,-15 22 0,0 0 0,1 1 0,0 0 0,0 0 0,1 0 0,0 1 0,0 0 0,0 0 0,0 1 0,1 0 0,0 1 0,-1 0 0,1 0 0,0 1 0,1 0 0,-1 0 0,13 0 0,5 0 0,1 2 0,-1 0 0,1 2 0,46 9 0,69 28 0,-38-8 0,233 69 0,-253-73 0,-48-15 0,0-1 0,1-1 0,0-3 0,53 5 0,-88-12 0,71 3 0,84-8 0,-135 3 0,-1-1 0,1-1 0,0-1 0,-1-1 0,0-1 0,-1-1 0,1-1 0,19-12 0,252-148 0,-234 134 0,1 2 0,82-32 0,-124 60 0,1 0 0,0 1 0,0 1 0,1 1 0,-1 0 0,0 2 0,1 0 0,33 5 0,-18 1 0,-1 1 0,0 1 0,64 26 0,14 16 0,-65-27 0,2-2 0,0-1 0,1-3 0,54 10 0,124 17 0,1-21 0,-115-14 0,0-5 0,116-10 0,-181-1 0,1-2 0,-1-3 0,-1-2 0,81-33 0,2-1 0,-92 35 0,-5 1 0,1 2 0,52-10 0,-10 2 0,-66 14 0,0 1 0,1 0 0,-1 0 0,1 1 0,-1 1 0,1 0 0,0 0 0,0 1 0,-1 1 0,18 2 0,13 10 0,0 1 0,47 24 0,-71-29 0,75 29 0,132 36 0,-178-60 0,-31-8 0,0-1 0,0 0 0,1-2 0,0 0 0,23 1 0,-10-3 0,-6-2 0,0 1 0,0 2 0,0 1 0,43 10 0,-36-5 0,0-1 0,0-2 0,1 0 0,0-3 0,0 0 0,-1-2 0,46-6 0,15-8 0,107-32 0,-153 35 0,56-16 0,133-29 0,-144 33 0,-61 14 0,1 2 0,0 0 0,0 3 0,43-2 0,135 5 0,229 4 0,-407 1 0,0 1 0,0 1 0,0 1 0,41 17 0,5 0 0,54 7 0,200 19 0,-176-30 0,15-5 0,272-9 0,-230-9 0,1326 3 0,-1185-31 0,-179 10 0,-148 18 0,45-3 0,98-23 0,-102 16 0,125-8 0,-38 6 0,50-3 0,237 9 0,-381 9 0,7 5 0,-1 2 0,0 4 0,122 35 0,37 7 0,211 7 0,-145-22 0,-163-26 0,192-5 0,-237-8 0,-74 1 0,0 0 0,0-1 0,1 0 0,-1-1 0,0 0 0,15-5 0,-19 5 0,-1 0 0,1 0 0,-1-1 0,0 0 0,1 0 0,-1 0 0,-1 0 0,1-1 0,0 1 0,-1-1 0,0 0 0,0 0 0,4-7 0,-5 9 0,0-1 0,0 1 0,0-1 0,0 1 0,0 0 0,1 0 0,-1 0 0,1 1 0,-1-1 0,1 0 0,0 1 0,-1 0 0,1-1 0,0 1 0,5-1 0,52-7 0,-19 3 0,137-41 0,40-10 0,-140 45 0,0 2 0,1 4 0,0 4 0,0 2 0,0 5 0,80 14 0,291 82 0,-437-98 0,143 41 0,178 38 0,295-12 0,-369-46 0,-10-5 0,-197-17 0,0-3 0,89-14 0,-74-1 0,-1-4 0,0-3 0,-2-3 0,76-41 0,32-12 0,-130 61 0,3-3 0,1 2 0,2 2 0,-1 2 0,59-9 0,103 5 0,314 10 0,-313 11 0,-141 1 0,0 4 0,96 21 0,-105-16 0,290 37 0,-93-15 0,3-4 0,424-3 0,426-28 0,-1051-2 0,89-15 0,-5-1 0,248-36 0,-156 17 0,-100 12 0,-88 16 0,0 1 0,0 2 0,51 0 0,134 7 0,233 4 0,-430-3 0,0 2 0,-1 2 0,1 1 0,-1 2 0,67 24 0,100 26 0,-78-26 0,43 12 0,55 17 0,-105-29 0,153 23 0,-191-44 0,1-3 0,0-3 0,0-4 0,112-12 0,-157 3 0,1-1 0,-1-1 0,-1-2 0,0-2 0,58-32 0,37-15 0,-37 22 0,-56 21 0,1 3 0,1 1 0,73-17 0,12 10 0,2 5 0,152 1 0,-229 16 0,0 2 0,1 2 0,-2 2 0,1 3 0,88 29 0,-76-19-1365,-34-14-5461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51:18.2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1 265 24575,'91'0'0,"1"-5"0,124-23 0,-43 0 0,2 8 0,0 7 0,253 13 0,-390 5 0,-1 1 0,0 2 0,0 1 0,-1 2 0,0 2 0,34 17 0,-53-23 0,51 17 0,1-3 0,102 17 0,47 14 0,-160-36 0,0-2 0,0-2 0,1-3 0,116 2 0,637-13 0,-734-3 0,-1-3 0,123-28 0,-84 13 0,14-5 0,-69 13 0,0 3 0,82-5 0,-98 13 0,0-2 0,69-20 0,-73 16 0,0 1 0,1 2 0,56-3 0,36-1 0,9 0 0,710 12 0,-649 11 0,-15 0 0,-155-12 0,10 0 0,1 1 0,0 3 0,67 13 0,-65-7 0,0-2 0,86 4 0,99-14 0,-80-1 0,1321 3 0,-1276-12 0,7 0 0,630 12 0,-646-12 0,-12 0 0,-94 10 0,-5-1 0,0 4 0,107 13 0,-149-5 0,0 2 0,0 1 0,-1 1 0,-1 2 0,34 20 0,-24-12 0,1-2 0,47 15 0,-32-17 0,0-2 0,1-3 0,0-3 0,104 6 0,499-19 0,-591-3 0,-1-3 0,114-27 0,134-56 0,-234 65 0,258-61 0,-214 54 0,23-6 0,-100 25 0,2 2 0,-1 3 0,94-5 0,23-3 0,-50 5 0,228 8 0,-179 7 0,20-2 0,223 31 0,-198-9 0,108 18 0,-162 6 0,-15-4 0,-76-31 0,94 5 0,13 1 0,136 6 0,-155-17 0,-4 14 0,-109-12 0,0-3 0,82 2 0,362-31 0,-386 15 0,-1-3 0,110-29 0,-46 9 0,303-85 0,-431 105 0,20-3 0,2 2 0,-1 3 0,75-3 0,182 11 0,-147 4 0,1440-3 0,-1519 5 0,0 3 0,93 22 0,-35-5 0,-33-2 0,-72-13 0,1-2 0,60 3 0,11-2 0,197 42 0,-75-12 0,-109-20 0,-32 1 0,-56-11 0,76 8 0,395-14 0,-261-6 0,-215 3 0,39 2 0,0-3 0,-1-4 0,0-2 0,87-22 0,-82 13 0,131-13 0,-57 11 0,191-47 0,-289 54 0,-14 3 0,-1-1 0,-1-2 0,46-20 0,-4-2 0,1 4 0,105-24 0,-121 36 0,-32 7 0,0 2 0,0 2 0,58-5 0,-40 10 0,1 2 0,-1 1 0,0 4 0,0 1 0,93 26 0,225 102 0,-221-77 0,-92-42 0,0-2 0,0-2 0,89 7 0,-105-14 0,154 3 0,-24-3 0,-43 6 0,226-8 0,-333-6 0,-1 0 0,0-2 0,0 0 0,-1 0 0,23-12 0,-18 8 0,0 1 0,38-9 0,-25 8 0,46-16 0,-58 17 0,0 0 0,0 2 0,1 0 0,0 2 0,33-2 0,-46 5 0,15 2 0,0-1 0,0-1 0,-1-2 0,1-1 0,-1 0 0,0-2 0,42-16 0,-20 3-1365,-27 12-5461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40:00.35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1697 210 24575,'-63'-3'0,"-1"-4"0,-88-19 0,-26-4 0,75 17 0,11 1 0,-111-1 0,79 12 0,-109 4 0,211 0 0,-1 0 0,1 1 0,0 2 0,0 0 0,0 1 0,1 1 0,0 1 0,0 1 0,-19 13 0,25-13 0,-1 0 0,1 2 0,1 0 0,0 0 0,1 1 0,0 1 0,1 0 0,1 0 0,0 1 0,1 1 0,-12 25 0,5-1 0,3-1 0,1 2 0,2 0 0,2 0 0,1 1 0,3 0 0,1 0 0,3 65 0,1-88 0,0 0 0,0 0 0,2 0 0,0 1 0,9 32 0,-10-46 0,1-1 0,0 0 0,1 0 0,0 0 0,-1 0 0,1-1 0,1 1 0,-1-1 0,1 1 0,0-1 0,-1 0 0,2-1 0,-1 1 0,0-1 0,1 1 0,0-1 0,0-1 0,0 1 0,0-1 0,0 0 0,7 2 0,156 37 0,-41-12 0,-61-11 0,485 122 0,-500-130 0,-1-3 0,96 3 0,102-18 0,-239 8 0,13-2 0,-1-1 0,0-1 0,0 0 0,-1-2 0,0-1 0,0 0 0,0-1 0,-1-1 0,0-1 0,0-1 0,-1-1 0,24-19 0,-21 12 0,0 0 0,-2-1 0,0 0 0,-1-2 0,-2 0 0,0-1 0,-1-1 0,-1 0 0,11-29 0,-15 27 0,-2-1 0,0 0 0,-2-1 0,0 0 0,1-41 0,-6-144 0,-3 110 0,2 88 0,-1 1 0,0 0 0,-1 0 0,0-1 0,-1 1 0,-1 0 0,0 1 0,-1-1 0,0 1 0,-2 0 0,1 0 0,-1 1 0,-1 0 0,0 0 0,-1 0 0,0 1 0,-1 1 0,-14-13 0,-6 0 0,-2 1 0,-66-34 0,79 47 0,0 2 0,0 0 0,-1 1 0,0 1 0,0 1 0,-1 1 0,-22-1 0,-47 3-1365,56 1-5461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40:02.46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1674 53 24575,'-746'-40'0,"641"30"0,-186 7 0,259 5 0,0 2 0,1 0 0,-1 3 0,1 0 0,0 2 0,0 1 0,1 2 0,1 0 0,0 2 0,-31 21 0,48-26 0,-1 0 0,1 1 0,1 0 0,0 1 0,1 1 0,0-1 0,0 2 0,2-1 0,-1 1 0,1 1 0,-11 27 0,12-19 0,0 0 0,2 0 0,1 1 0,0-1 0,2 1 0,1 0 0,1 31 0,2-34 0,0-1 0,2 0 0,0 0 0,1-1 0,1 1 0,0-1 0,2 0 0,0-1 0,1 1 0,0-2 0,2 1 0,0-1 0,1-1 0,24 26 0,-14-20 0,1 0 0,1-2 0,1-1 0,0 0 0,1-2 0,1-1 0,0-1 0,50 17 0,-10-11 0,1-3 0,0-3 0,1-2 0,79 1 0,283-12 0,-220-5 0,230 6 0,292-5 0,-668 1 0,110-17 0,-156 16 0,0-1 0,-1-1 0,0-1 0,0 0 0,0-2 0,-1 0 0,0-1 0,0 0 0,-1-1 0,23-20 0,-34 25 0,-1 0 0,1 0 0,-1-1 0,0 1 0,-1-1 0,1 0 0,-1 0 0,0-1 0,-1 1 0,1 0 0,-1-1 0,-1 0 0,1 1 0,0-13 0,-1-7 0,0 0 0,-6-42 0,1 16 0,3 30 0,-1-1 0,-1 1 0,0 0 0,-2 0 0,-1 0 0,0 1 0,-14-30 0,15 41 0,0 1 0,-1 0 0,0-1 0,-1 2 0,0-1 0,0 1 0,-1 0 0,1 0 0,-2 1 0,1 0 0,-1 1 0,0 0 0,-1 0 0,1 1 0,-1 0 0,0 1 0,-15-5 0,-16 0 0,-76-10 0,42 9 0,-154-25 0,-407-8 0,52 45-1365,547-2-5461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3:54.3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362 0 24575,'-5'3'0,"-1"-1"0,0 1 0,1 1 0,0-1 0,0 1 0,0 0 0,0 0 0,0 0 0,1 1 0,0-1 0,-7 11 0,1-4 0,-5 8 0,1 0 0,0 1 0,1 1 0,2 0 0,0 1 0,1 1 0,-13 43 0,-30 56 0,10-28 0,19-27 31,13-34-729,-21 43 0,20-54-6128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3:36.81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849 53 24575,'0'1'0,"-1"0"0,1 0 0,-1 0 0,1 0 0,-1 1 0,0-1 0,1 0 0,-1 0 0,0-1 0,0 1 0,1 0 0,-1 0 0,0 0 0,0 0 0,0-1 0,0 1 0,0 0 0,0-1 0,0 1 0,-1-1 0,1 1 0,0-1 0,0 0 0,0 1 0,0-1 0,-1 0 0,-1 0 0,-39 5 0,37-5 0,-25 0 0,0-1 0,-1-1 0,1-2 0,-50-14 0,35 8 0,-46-4 0,68 12 0,1 1 0,-1 1 0,1 1 0,0 1 0,-1 0 0,-37 11 0,49-9 0,-1 0 0,1 0 0,0 1 0,0 1 0,0 0 0,1 0 0,0 1 0,0 0 0,0 1 0,1 0 0,1 1 0,-1 0 0,-13 18 0,10-9 0,1 1 0,0 0 0,1 0 0,2 1 0,0 0 0,0 1 0,-6 33 0,12-43 0,1 0 0,0 0 0,0 0 0,1 0 0,0 0 0,1 0 0,0-1 0,1 1 0,0 0 0,1 0 0,0-1 0,1 1 0,0-1 0,0 0 0,1 0 0,11 15 0,-5-9 0,2 0 0,0-1 0,1 0 0,0-1 0,1-1 0,0 0 0,1-1 0,1-1 0,0-1 0,0 0 0,1-1 0,35 13 0,-2-4 0,0-2 0,1-2 0,1-2 0,0-3 0,79 4 0,-71-10 0,0-4 0,0-2 0,67-12 0,-77 5 0,-22 6 0,0-2 0,-1-1 0,0-1 0,45-20 0,-38 9 0,0-3 0,-2 0 0,0-3 0,-2 0 0,0-2 0,28-33 0,-50 52 0,-1-1 0,0 1 0,0-1 0,-1-1 0,0 1 0,-1-1 0,0 0 0,0-1 0,-1 0 0,0 1 0,-1-2 0,-1 1 0,1 0 0,-2-1 0,0 1 0,0-1 0,0-23 0,-2 21 0,0 0 0,-1 0 0,0 1 0,-1-1 0,-7-21 0,6 27 0,0-1 0,-1 2 0,-1-1 0,1 0 0,-1 1 0,0 0 0,-1 0 0,1 0 0,-14-11 0,5 9 0,0 0 0,0 0 0,-1 2 0,0 0 0,-1 0 0,0 1 0,1 1 0,-2 1 0,-20-3 0,-13-5 0,13 1 0,0 3 0,0 1 0,-1 2 0,-68-1 0,72 6-1365,1 1-5461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3:39.72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752 56 24575,'-8'-1'0,"-1"0"0,1-1 0,0 0 0,0 0 0,0-1 0,0 0 0,-8-5 0,-30-9 0,9 10 0,0 2 0,0 2 0,0 1 0,-55 5 0,12-1 0,69-1 0,0 0 0,1 1 0,-1 0 0,0 1 0,1 0 0,-1 0 0,1 1 0,0 1 0,0-1 0,0 2 0,-16 11 0,0 3 0,2 0 0,-40 44 0,58-56 0,0 0 0,0 0 0,1 0 0,0 0 0,1 1 0,-1 0 0,2 0 0,-1 0 0,2 0 0,-1 1 0,1-1 0,-2 17 0,2 10 0,1-1 0,5 42 0,0-7 0,-5-63 0,2 1 0,-1-1 0,1 1 0,0-1 0,1 0 0,-1 1 0,2-1 0,3 11 0,-3-14 0,0 0 0,-1 0 0,1 0 0,1 0 0,-1-1 0,0 1 0,1-1 0,0 0 0,0 0 0,0 0 0,0-1 0,0 1 0,0-1 0,8 3 0,267 110 0,-254-105 0,1-1 0,0-1 0,1-2 0,-1 0 0,40 2 0,136-3 0,-175-6 0,-12 2 0,1 1 0,-1 0 0,1 1 0,-1 0 0,25 11 0,-22-8 0,0-1 0,0 0 0,30 3 0,-7-6 0,0-2 0,0-2 0,0-2 0,0-1 0,0-2 0,-1-2 0,0-2 0,47-19 0,18-8 0,-61 24 0,0-2 0,-2-2 0,70-40 0,-102 51 0,-1-1 0,0 0 0,-1 0 0,0-1 0,0 0 0,0 0 0,-1-1 0,-1 0 0,0 0 0,0-1 0,-1 1 0,0-1 0,-1-1 0,0 1 0,-1 0 0,0-1 0,2-22 0,-3 18 0,-1 1 0,-1-1 0,0 1 0,-1-1 0,-1 1 0,0-1 0,-1 1 0,-1 0 0,0 0 0,-1 0 0,-1 1 0,0 0 0,-9-15 0,10 21 0,-1 1 0,1 0 0,-1 1 0,-1 0 0,1 0 0,-1 0 0,0 0 0,-1 1 0,1 0 0,-1 1 0,-13-6 0,-8-2 0,-59-14 0,76 23 0,-21-4 0,-1 2 0,0 2 0,-66 0 0,57 3 0,-73-8 0,-3-11 0,-239-4 0,346 24-117,2-1-132,1 0-1,-1-1 0,1 1 1,-13-4-1,6-1-6576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00.63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324 0 24575,'-10'14'0,"0"-1"0,1 1 0,0 1 0,1 0 0,1 0 0,-9 25 0,15-38 0,-67 143 0,25-58 0,-88 159-1365,119-228-5461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05.5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32 24575,'442'0'0,"-432"0"-170,1-1-1,-1 0 0,0-1 1,0 0-1,-1-1 0,1 0 1,11-5-1,5-3-6655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06.7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24575,'565'0'-1365,"-543"0"-5461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12T13:34:11.02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1 24575,'9'0'0,"7"0"0,9 0 0,10 0 0,3 0 0,-1 0 0,-2 0 0,-2 0 0,-3 0 0,2 0 0,4 0 0,1 0 0,-1 0 0,1 0 0,3 0 0,0 0 0,1 0 0,-6 0-8191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24FE64-239B-48DA-B039-731124981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004614-0F31-4180-BAD8-359DDF68ED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E894CC-101B-4567-9C30-07C18F52C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A88841-1258-4D33-A17A-894196AB3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25D0FF-C29C-4AD8-98FF-AD565F0A9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07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00E72-A6FE-46E5-9206-BB537CE35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0C27A3-FB2F-4F8E-A3A5-46D246DBB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0570DD-C713-40DE-9AB3-7DA02ECE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467478-8D62-4637-B256-616EEDFF3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365429-525A-4EB5-9EA0-BEADBAB40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578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736197-C1BC-40CD-BD52-AB17CA6AD8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3F2930-B256-42F8-A559-E78EA2752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194E2F-0C61-4278-9130-ED91C00E1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234695-15E2-4732-B5E5-BC1C0164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C4D8CF-68DC-450A-865C-E076BFE79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90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A146E-47D0-438D-9271-66F866061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2F4A3A-BE72-4D0D-9E8D-7CCE4151A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98304F-CC12-4308-8EC9-F8AEA1FF6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F74EC1-C4EC-4553-B0A6-AD9D2919F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7F3CC3-71CA-4C49-86BE-753C6F7B1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48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C04CE-C2C7-4672-8980-D17DFE0D8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89BA2B-E6C6-4D01-BF02-D728C1521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E135C2-9960-485C-BE15-3B10A6CAF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3129D8-7AC6-4E98-8BB2-757A8E6F2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DDB382-33D0-44EB-8CBF-DF468102F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260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2279F-7077-438B-8A98-38878E9DA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7983D2-2AC7-4F04-BF6F-9FE80CC37F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EA68AE9-16A7-4DA0-8BA0-485602AF07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4CABB5-E4C6-4B47-B550-A6F44325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27354D-AF9C-4B8F-A3B9-0C0A27B29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1C124C7-638B-42AC-A905-795D227F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50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D2EF4F-7526-470B-81D6-9E91DD679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1F10C0-BE06-4F15-847A-05FD20A94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F83007-3485-42FF-99EF-07D7C57A8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C730DAD-BA33-4893-B8FA-A042B06B8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CB9854-D2DB-49D1-90EC-65498EA4CA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8ED888-CAC9-43C9-88B7-455007456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828FB5C-A6CC-4E06-8E37-B041D3EB0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EDBD43B-C331-4E09-B71A-D9B5DD0C5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02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3C2F0-8370-4E8F-849A-EE72D56CE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975A736-479B-4A1D-B1C2-3E3FF86DA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3EE9946-8B4C-471C-9829-187FCDC3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D51D32C-5465-4A7A-B676-7028AC27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60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5085F1-814B-48F5-AA50-423450325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B0E7AA8-52A3-4958-A00E-C78893B39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DC44EB7-02A7-4B49-93A2-1886BBBE2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57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185AB7-50F8-4AE1-8CAF-DEEC513A7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85206E-576C-496F-895F-A861F0FD7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8A6918-7DDF-45EF-9F40-6436C676E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86E0FC-2E8E-47CF-B94E-9F09C57B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57EE3A-D151-473D-BF6D-B73AC2D74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16A06D-0846-4C60-AA85-F2738B783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55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08B762-CA35-4568-99CF-BC50D27F1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7236D5-2060-4478-99BD-F1C37154F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11E84F-4ED3-4A22-84A2-F603F4DFA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C02FE2-B373-4F98-AEE0-2BE5BFEB8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9704D2-1A6F-4311-9992-E86B0471D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D76B56-D6D0-4496-83CF-6384B9E01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60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E6D99D-5F4A-49DA-9C8C-574853C34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FD8A92-4E7C-4D3A-BEB5-07487F56D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09FC91-7A35-4FBE-85AA-E450229BEB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A0D52-060D-4EEF-96D2-42E31467B89F}" type="datetimeFigureOut">
              <a:rPr lang="cs-CZ" smtClean="0"/>
              <a:t>17.03.2023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CC4C42-9837-4788-92D5-D8092B01C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4031B0-891E-4365-B365-5A6303DDB0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D2BB3-EECB-462A-8BFC-0FCE37244C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0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13.png"/><Relationship Id="rId26" Type="http://schemas.openxmlformats.org/officeDocument/2006/relationships/image" Target="../media/image17.png"/><Relationship Id="rId39" Type="http://schemas.openxmlformats.org/officeDocument/2006/relationships/customXml" Target="../ink/ink19.xml"/><Relationship Id="rId21" Type="http://schemas.openxmlformats.org/officeDocument/2006/relationships/customXml" Target="../ink/ink10.xml"/><Relationship Id="rId34" Type="http://schemas.openxmlformats.org/officeDocument/2006/relationships/image" Target="../media/image21.png"/><Relationship Id="rId42" Type="http://schemas.openxmlformats.org/officeDocument/2006/relationships/image" Target="../media/image25.png"/><Relationship Id="rId47" Type="http://schemas.openxmlformats.org/officeDocument/2006/relationships/customXml" Target="../ink/ink23.xml"/><Relationship Id="rId7" Type="http://schemas.openxmlformats.org/officeDocument/2006/relationships/customXml" Target="../ink/ink3.xml"/><Relationship Id="rId2" Type="http://schemas.openxmlformats.org/officeDocument/2006/relationships/image" Target="../media/image5.png"/><Relationship Id="rId16" Type="http://schemas.openxmlformats.org/officeDocument/2006/relationships/image" Target="../media/image12.png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customXml" Target="../ink/ink5.xml"/><Relationship Id="rId24" Type="http://schemas.openxmlformats.org/officeDocument/2006/relationships/image" Target="../media/image16.png"/><Relationship Id="rId32" Type="http://schemas.openxmlformats.org/officeDocument/2006/relationships/image" Target="../media/image20.png"/><Relationship Id="rId37" Type="http://schemas.openxmlformats.org/officeDocument/2006/relationships/customXml" Target="../ink/ink18.xml"/><Relationship Id="rId40" Type="http://schemas.openxmlformats.org/officeDocument/2006/relationships/image" Target="../media/image24.png"/><Relationship Id="rId45" Type="http://schemas.openxmlformats.org/officeDocument/2006/relationships/customXml" Target="../ink/ink22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8.png"/><Relationship Id="rId36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4" Type="http://schemas.openxmlformats.org/officeDocument/2006/relationships/image" Target="../media/image26.png"/><Relationship Id="rId4" Type="http://schemas.openxmlformats.org/officeDocument/2006/relationships/image" Target="../media/image6.png"/><Relationship Id="rId9" Type="http://schemas.openxmlformats.org/officeDocument/2006/relationships/customXml" Target="../ink/ink4.xml"/><Relationship Id="rId14" Type="http://schemas.openxmlformats.org/officeDocument/2006/relationships/image" Target="../media/image11.png"/><Relationship Id="rId22" Type="http://schemas.openxmlformats.org/officeDocument/2006/relationships/image" Target="../media/image15.png"/><Relationship Id="rId27" Type="http://schemas.openxmlformats.org/officeDocument/2006/relationships/customXml" Target="../ink/ink13.xml"/><Relationship Id="rId30" Type="http://schemas.openxmlformats.org/officeDocument/2006/relationships/image" Target="../media/image19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8.png"/><Relationship Id="rId8" Type="http://schemas.openxmlformats.org/officeDocument/2006/relationships/image" Target="../media/image8.png"/><Relationship Id="rId3" Type="http://schemas.openxmlformats.org/officeDocument/2006/relationships/customXml" Target="../ink/ink1.xml"/><Relationship Id="rId12" Type="http://schemas.openxmlformats.org/officeDocument/2006/relationships/image" Target="../media/image10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23.png"/><Relationship Id="rId46" Type="http://schemas.openxmlformats.org/officeDocument/2006/relationships/image" Target="../media/image27.png"/><Relationship Id="rId20" Type="http://schemas.openxmlformats.org/officeDocument/2006/relationships/image" Target="../media/image14.png"/><Relationship Id="rId41" Type="http://schemas.openxmlformats.org/officeDocument/2006/relationships/customXml" Target="../ink/ink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customXml" Target="../ink/ink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6.xml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customXml" Target="../ink/ink27.xml"/><Relationship Id="rId4" Type="http://schemas.openxmlformats.org/officeDocument/2006/relationships/image" Target="../media/image3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27AB4-6143-4CCF-A9A4-45C4DFFDA1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Normální rozdělení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46EE646-BDF3-4F3C-9543-88B9BA016F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349525"/>
            <a:ext cx="9144000" cy="514888"/>
          </a:xfrm>
        </p:spPr>
        <p:txBody>
          <a:bodyPr>
            <a:normAutofit/>
          </a:bodyPr>
          <a:lstStyle/>
          <a:p>
            <a:r>
              <a:rPr lang="cs-CZ" sz="1800" i="0" dirty="0">
                <a:solidFill>
                  <a:srgbClr val="3A3A3A"/>
                </a:solidFill>
                <a:effectLst/>
              </a:rPr>
              <a:t>POLb1139 Statistické myšlení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70306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00EF96-5FEB-40A7-8282-B8895C35C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Histogram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63723FB-CEEE-4B1C-96F8-566FDACFE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způsob posouzení normality (a také subjektivní)</a:t>
            </a:r>
          </a:p>
          <a:p>
            <a:endParaRPr lang="cs-CZ" dirty="0"/>
          </a:p>
          <a:p>
            <a:r>
              <a:rPr lang="cs-CZ" dirty="0"/>
              <a:t>Posouzení tvaru volným okem</a:t>
            </a:r>
          </a:p>
          <a:p>
            <a:endParaRPr lang="cs-CZ" dirty="0"/>
          </a:p>
          <a:p>
            <a:r>
              <a:rPr lang="cs-CZ" dirty="0"/>
              <a:t>Histogram – graf zobrazující četnosti</a:t>
            </a:r>
          </a:p>
          <a:p>
            <a:endParaRPr lang="cs-CZ" dirty="0"/>
          </a:p>
          <a:p>
            <a:r>
              <a:rPr lang="cs-CZ" dirty="0"/>
              <a:t>Postup v SPSS:</a:t>
            </a:r>
          </a:p>
          <a:p>
            <a:pPr lvl="1"/>
            <a:r>
              <a:rPr lang="en-GB" dirty="0" err="1"/>
              <a:t>Analyze</a:t>
            </a:r>
            <a:r>
              <a:rPr lang="en-GB" dirty="0"/>
              <a:t> </a:t>
            </a:r>
            <a:r>
              <a:rPr lang="en-GB" dirty="0">
                <a:sym typeface="Wingdings" panose="05000000000000000000" pitchFamily="2" charset="2"/>
              </a:rPr>
              <a:t> Descriptive Statistics  Frequencies</a:t>
            </a:r>
          </a:p>
          <a:p>
            <a:pPr lvl="1"/>
            <a:r>
              <a:rPr lang="en-GB" dirty="0">
                <a:sym typeface="Wingdings" panose="05000000000000000000" pitchFamily="2" charset="2"/>
              </a:rPr>
              <a:t>Charts – Histograms + Show normal curve on histogram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173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>
            <a:extLst>
              <a:ext uri="{FF2B5EF4-FFF2-40B4-BE49-F238E27FC236}">
                <a16:creationId xmlns:a16="http://schemas.microsoft.com/office/drawing/2014/main" id="{B4BE1694-DA63-8AC9-B6D9-C07FBB13A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501" y="588475"/>
            <a:ext cx="9473531" cy="558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455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7F407-6838-49BA-9B1E-67679004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Šikmost a špičatost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A992AA-9584-4BC7-9673-9D5832E5C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Šikmost (</a:t>
            </a:r>
            <a:r>
              <a:rPr lang="cs-CZ" sz="2400" dirty="0" err="1"/>
              <a:t>skewness</a:t>
            </a:r>
            <a:r>
              <a:rPr lang="cs-CZ" sz="2400" dirty="0"/>
              <a:t>)</a:t>
            </a:r>
          </a:p>
          <a:p>
            <a:pPr lvl="1"/>
            <a:r>
              <a:rPr lang="cs-CZ" sz="2000" dirty="0"/>
              <a:t>Průměr ≠ medián (většina hodnot je pod </a:t>
            </a:r>
          </a:p>
          <a:p>
            <a:pPr marL="457200" lvl="1" indent="0">
              <a:buNone/>
            </a:pPr>
            <a:r>
              <a:rPr lang="cs-CZ" sz="2000" dirty="0"/>
              <a:t>    nebo nad průměrem)</a:t>
            </a:r>
          </a:p>
          <a:p>
            <a:pPr lvl="1"/>
            <a:endParaRPr lang="cs-CZ" sz="20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Špičatost (</a:t>
            </a:r>
            <a:r>
              <a:rPr lang="cs-CZ" sz="2400" dirty="0" err="1"/>
              <a:t>kurtosis</a:t>
            </a:r>
            <a:r>
              <a:rPr lang="cs-CZ" sz="2400" dirty="0"/>
              <a:t>)</a:t>
            </a:r>
          </a:p>
          <a:p>
            <a:pPr lvl="1"/>
            <a:r>
              <a:rPr lang="cs-CZ" sz="2000" dirty="0"/>
              <a:t>Hodnoty jsou příliš koncentrovány </a:t>
            </a:r>
          </a:p>
          <a:p>
            <a:pPr marL="457200" lvl="1" indent="0">
              <a:buNone/>
            </a:pPr>
            <a:r>
              <a:rPr lang="cs-CZ" sz="2000" dirty="0"/>
              <a:t>    nebo rozptýleny okolo středu</a:t>
            </a:r>
          </a:p>
          <a:p>
            <a:endParaRPr lang="cs-CZ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2E7CE9-6787-F234-777F-6D5AFF098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237" y="812785"/>
            <a:ext cx="5389053" cy="2774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BCB4006-7018-5AD4-B1A3-2B4A0AAC6A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308" y="3722644"/>
            <a:ext cx="4784767" cy="290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5217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7F407-6838-49BA-9B1E-676790040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Šikmost a špičatost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A992AA-9584-4BC7-9673-9D5832E5C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Postup v SPSS:</a:t>
            </a:r>
          </a:p>
          <a:p>
            <a:pPr lvl="1"/>
            <a:r>
              <a:rPr lang="en-GB" sz="2000" dirty="0" err="1"/>
              <a:t>Analyze</a:t>
            </a:r>
            <a:r>
              <a:rPr lang="en-GB" sz="2000" dirty="0"/>
              <a:t> – Descriptive Statistics - Explore</a:t>
            </a:r>
          </a:p>
          <a:p>
            <a:endParaRPr lang="cs-CZ" sz="2400" dirty="0"/>
          </a:p>
          <a:p>
            <a:r>
              <a:rPr lang="cs-CZ" sz="2400" dirty="0"/>
              <a:t>Odchylky od nuly (kladné i záporné) jsou vychýlením od normální distribuce</a:t>
            </a:r>
          </a:p>
          <a:p>
            <a:endParaRPr lang="cs-CZ" sz="2400" dirty="0"/>
          </a:p>
          <a:p>
            <a:r>
              <a:rPr lang="cs-CZ" sz="2400" dirty="0"/>
              <a:t>Samotné naměřené hodnoty jsou informativní, pro interpretaci se dělí svou standardní chybou (počítá SPSS)</a:t>
            </a:r>
          </a:p>
          <a:p>
            <a:endParaRPr lang="cs-CZ" sz="2400" dirty="0"/>
          </a:p>
          <a:p>
            <a:r>
              <a:rPr lang="cs-CZ" sz="2400" dirty="0"/>
              <a:t>Výsledek po dělení &gt; 1,96/2,58  =&gt; rozdělení proměnné je výrazně špičaté nebo šikmé (tohle má smysl pro vzorky do cca 500 případů)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220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71CAE497-1C50-941B-E646-C144118515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992" y="1515788"/>
            <a:ext cx="7170016" cy="382642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Písanie rukou 9">
                <a:extLst>
                  <a:ext uri="{FF2B5EF4-FFF2-40B4-BE49-F238E27FC236}">
                    <a16:creationId xmlns:a16="http://schemas.microsoft.com/office/drawing/2014/main" id="{90DD7923-01D0-FA5B-2A6A-F5EC9BBB4199}"/>
                  </a:ext>
                </a:extLst>
              </p14:cNvPr>
              <p14:cNvContentPartPr/>
              <p14:nvPr/>
            </p14:nvContentPartPr>
            <p14:xfrm>
              <a:off x="8152884" y="4772807"/>
              <a:ext cx="568080" cy="252720"/>
            </p14:xfrm>
          </p:contentPart>
        </mc:Choice>
        <mc:Fallback xmlns="">
          <p:pic>
            <p:nvPicPr>
              <p:cNvPr id="10" name="Písanie rukou 9">
                <a:extLst>
                  <a:ext uri="{FF2B5EF4-FFF2-40B4-BE49-F238E27FC236}">
                    <a16:creationId xmlns:a16="http://schemas.microsoft.com/office/drawing/2014/main" id="{90DD7923-01D0-FA5B-2A6A-F5EC9BBB41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44244" y="4763807"/>
                <a:ext cx="585720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Písanie rukou 10">
                <a:extLst>
                  <a:ext uri="{FF2B5EF4-FFF2-40B4-BE49-F238E27FC236}">
                    <a16:creationId xmlns:a16="http://schemas.microsoft.com/office/drawing/2014/main" id="{764739A3-DABD-A9E2-227F-368716EF6E23}"/>
                  </a:ext>
                </a:extLst>
              </p14:cNvPr>
              <p14:cNvContentPartPr/>
              <p14:nvPr/>
            </p14:nvContentPartPr>
            <p14:xfrm>
              <a:off x="9068364" y="4761287"/>
              <a:ext cx="557640" cy="265680"/>
            </p14:xfrm>
          </p:contentPart>
        </mc:Choice>
        <mc:Fallback xmlns="">
          <p:pic>
            <p:nvPicPr>
              <p:cNvPr id="11" name="Písanie rukou 10">
                <a:extLst>
                  <a:ext uri="{FF2B5EF4-FFF2-40B4-BE49-F238E27FC236}">
                    <a16:creationId xmlns:a16="http://schemas.microsoft.com/office/drawing/2014/main" id="{764739A3-DABD-A9E2-227F-368716EF6E2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059724" y="4752647"/>
                <a:ext cx="575280" cy="28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" name="Písanie rukou 15">
                <a:extLst>
                  <a:ext uri="{FF2B5EF4-FFF2-40B4-BE49-F238E27FC236}">
                    <a16:creationId xmlns:a16="http://schemas.microsoft.com/office/drawing/2014/main" id="{0A72B0AB-6B59-7B82-5DF9-EFE7273E5D32}"/>
                  </a:ext>
                </a:extLst>
              </p14:cNvPr>
              <p14:cNvContentPartPr/>
              <p14:nvPr/>
            </p14:nvContentPartPr>
            <p14:xfrm>
              <a:off x="8837964" y="4728887"/>
              <a:ext cx="130680" cy="249120"/>
            </p14:xfrm>
          </p:contentPart>
        </mc:Choice>
        <mc:Fallback xmlns="">
          <p:pic>
            <p:nvPicPr>
              <p:cNvPr id="16" name="Písanie rukou 15">
                <a:extLst>
                  <a:ext uri="{FF2B5EF4-FFF2-40B4-BE49-F238E27FC236}">
                    <a16:creationId xmlns:a16="http://schemas.microsoft.com/office/drawing/2014/main" id="{0A72B0AB-6B59-7B82-5DF9-EFE7273E5D3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828964" y="4719887"/>
                <a:ext cx="148320" cy="266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Skupina 17">
            <a:extLst>
              <a:ext uri="{FF2B5EF4-FFF2-40B4-BE49-F238E27FC236}">
                <a16:creationId xmlns:a16="http://schemas.microsoft.com/office/drawing/2014/main" id="{295AE187-951E-11B8-1F84-8F2467274B43}"/>
              </a:ext>
            </a:extLst>
          </p:cNvPr>
          <p:cNvGrpSpPr/>
          <p:nvPr/>
        </p:nvGrpSpPr>
        <p:grpSpPr>
          <a:xfrm>
            <a:off x="8173044" y="5022647"/>
            <a:ext cx="1507680" cy="307080"/>
            <a:chOff x="8173044" y="5022647"/>
            <a:chExt cx="1507680" cy="307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2" name="Písanie rukou 11">
                  <a:extLst>
                    <a:ext uri="{FF2B5EF4-FFF2-40B4-BE49-F238E27FC236}">
                      <a16:creationId xmlns:a16="http://schemas.microsoft.com/office/drawing/2014/main" id="{87D07DCC-26B4-69A4-7E61-5AF19C06C2CA}"/>
                    </a:ext>
                  </a:extLst>
                </p14:cNvPr>
                <p14:cNvContentPartPr/>
                <p14:nvPr/>
              </p14:nvContentPartPr>
              <p14:xfrm>
                <a:off x="8173044" y="5023727"/>
                <a:ext cx="565560" cy="288360"/>
              </p14:xfrm>
            </p:contentPart>
          </mc:Choice>
          <mc:Fallback xmlns="">
            <p:pic>
              <p:nvPicPr>
                <p:cNvPr id="12" name="Písanie rukou 11">
                  <a:extLst>
                    <a:ext uri="{FF2B5EF4-FFF2-40B4-BE49-F238E27FC236}">
                      <a16:creationId xmlns:a16="http://schemas.microsoft.com/office/drawing/2014/main" id="{87D07DCC-26B4-69A4-7E61-5AF19C06C2C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164404" y="5015087"/>
                  <a:ext cx="5832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3" name="Písanie rukou 12">
                  <a:extLst>
                    <a:ext uri="{FF2B5EF4-FFF2-40B4-BE49-F238E27FC236}">
                      <a16:creationId xmlns:a16="http://schemas.microsoft.com/office/drawing/2014/main" id="{9C763BF8-8E80-9E65-0F4F-5FEB8646C5CF}"/>
                    </a:ext>
                  </a:extLst>
                </p14:cNvPr>
                <p14:cNvContentPartPr/>
                <p14:nvPr/>
              </p14:nvContentPartPr>
              <p14:xfrm>
                <a:off x="9002484" y="5022647"/>
                <a:ext cx="678240" cy="307080"/>
              </p14:xfrm>
            </p:contentPart>
          </mc:Choice>
          <mc:Fallback xmlns="">
            <p:pic>
              <p:nvPicPr>
                <p:cNvPr id="13" name="Písanie rukou 12">
                  <a:extLst>
                    <a:ext uri="{FF2B5EF4-FFF2-40B4-BE49-F238E27FC236}">
                      <a16:creationId xmlns:a16="http://schemas.microsoft.com/office/drawing/2014/main" id="{9C763BF8-8E80-9E65-0F4F-5FEB8646C5C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993484" y="5013647"/>
                  <a:ext cx="69588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7" name="Písanie rukou 16">
                  <a:extLst>
                    <a:ext uri="{FF2B5EF4-FFF2-40B4-BE49-F238E27FC236}">
                      <a16:creationId xmlns:a16="http://schemas.microsoft.com/office/drawing/2014/main" id="{A41EAF62-0B51-78E9-E431-9E5FADF2917F}"/>
                    </a:ext>
                  </a:extLst>
                </p14:cNvPr>
                <p14:cNvContentPartPr/>
                <p14:nvPr/>
              </p14:nvContentPartPr>
              <p14:xfrm>
                <a:off x="8796204" y="5024447"/>
                <a:ext cx="117000" cy="224640"/>
              </p14:xfrm>
            </p:contentPart>
          </mc:Choice>
          <mc:Fallback xmlns="">
            <p:pic>
              <p:nvPicPr>
                <p:cNvPr id="17" name="Písanie rukou 16">
                  <a:extLst>
                    <a:ext uri="{FF2B5EF4-FFF2-40B4-BE49-F238E27FC236}">
                      <a16:creationId xmlns:a16="http://schemas.microsoft.com/office/drawing/2014/main" id="{A41EAF62-0B51-78E9-E431-9E5FADF2917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8787204" y="5015447"/>
                  <a:ext cx="134640" cy="242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681784D1-CA2B-F352-3A96-DC33BBE4B904}"/>
              </a:ext>
            </a:extLst>
          </p:cNvPr>
          <p:cNvGrpSpPr/>
          <p:nvPr/>
        </p:nvGrpSpPr>
        <p:grpSpPr>
          <a:xfrm>
            <a:off x="9873324" y="4827887"/>
            <a:ext cx="221040" cy="86040"/>
            <a:chOff x="9873324" y="4827887"/>
            <a:chExt cx="221040" cy="86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9" name="Písanie rukou 18">
                  <a:extLst>
                    <a:ext uri="{FF2B5EF4-FFF2-40B4-BE49-F238E27FC236}">
                      <a16:creationId xmlns:a16="http://schemas.microsoft.com/office/drawing/2014/main" id="{F3C9EA00-FF1C-23D8-4EF9-D422359C1D33}"/>
                    </a:ext>
                  </a:extLst>
                </p14:cNvPr>
                <p14:cNvContentPartPr/>
                <p14:nvPr/>
              </p14:nvContentPartPr>
              <p14:xfrm>
                <a:off x="9873324" y="4827887"/>
                <a:ext cx="201600" cy="11520"/>
              </p14:xfrm>
            </p:contentPart>
          </mc:Choice>
          <mc:Fallback xmlns="">
            <p:pic>
              <p:nvPicPr>
                <p:cNvPr id="19" name="Písanie rukou 18">
                  <a:extLst>
                    <a:ext uri="{FF2B5EF4-FFF2-40B4-BE49-F238E27FC236}">
                      <a16:creationId xmlns:a16="http://schemas.microsoft.com/office/drawing/2014/main" id="{F3C9EA00-FF1C-23D8-4EF9-D422359C1D33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9864684" y="4819247"/>
                  <a:ext cx="21924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20" name="Písanie rukou 19">
                  <a:extLst>
                    <a:ext uri="{FF2B5EF4-FFF2-40B4-BE49-F238E27FC236}">
                      <a16:creationId xmlns:a16="http://schemas.microsoft.com/office/drawing/2014/main" id="{CB42DCE1-5C35-96CF-6353-8D45C42A0A54}"/>
                    </a:ext>
                  </a:extLst>
                </p14:cNvPr>
                <p14:cNvContentPartPr/>
                <p14:nvPr/>
              </p14:nvContentPartPr>
              <p14:xfrm>
                <a:off x="9882684" y="4913567"/>
                <a:ext cx="211680" cy="360"/>
              </p14:xfrm>
            </p:contentPart>
          </mc:Choice>
          <mc:Fallback xmlns="">
            <p:pic>
              <p:nvPicPr>
                <p:cNvPr id="20" name="Písanie rukou 19">
                  <a:extLst>
                    <a:ext uri="{FF2B5EF4-FFF2-40B4-BE49-F238E27FC236}">
                      <a16:creationId xmlns:a16="http://schemas.microsoft.com/office/drawing/2014/main" id="{CB42DCE1-5C35-96CF-6353-8D45C42A0A54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9873684" y="4904567"/>
                  <a:ext cx="22932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Skupina 23">
            <a:extLst>
              <a:ext uri="{FF2B5EF4-FFF2-40B4-BE49-F238E27FC236}">
                <a16:creationId xmlns:a16="http://schemas.microsoft.com/office/drawing/2014/main" id="{AF6B7B1B-378F-DAFB-889A-44D334C41DA0}"/>
              </a:ext>
            </a:extLst>
          </p:cNvPr>
          <p:cNvGrpSpPr/>
          <p:nvPr/>
        </p:nvGrpSpPr>
        <p:grpSpPr>
          <a:xfrm>
            <a:off x="9882684" y="5125967"/>
            <a:ext cx="213480" cy="83520"/>
            <a:chOff x="9882684" y="5125967"/>
            <a:chExt cx="213480" cy="83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2" name="Písanie rukou 21">
                  <a:extLst>
                    <a:ext uri="{FF2B5EF4-FFF2-40B4-BE49-F238E27FC236}">
                      <a16:creationId xmlns:a16="http://schemas.microsoft.com/office/drawing/2014/main" id="{4954FCBE-A89A-AF61-9B81-21A82F5547C0}"/>
                    </a:ext>
                  </a:extLst>
                </p14:cNvPr>
                <p14:cNvContentPartPr/>
                <p14:nvPr/>
              </p14:nvContentPartPr>
              <p14:xfrm>
                <a:off x="9882684" y="5125967"/>
                <a:ext cx="213480" cy="360"/>
              </p14:xfrm>
            </p:contentPart>
          </mc:Choice>
          <mc:Fallback xmlns="">
            <p:pic>
              <p:nvPicPr>
                <p:cNvPr id="22" name="Písanie rukou 21">
                  <a:extLst>
                    <a:ext uri="{FF2B5EF4-FFF2-40B4-BE49-F238E27FC236}">
                      <a16:creationId xmlns:a16="http://schemas.microsoft.com/office/drawing/2014/main" id="{4954FCBE-A89A-AF61-9B81-21A82F5547C0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873684" y="5117327"/>
                  <a:ext cx="23112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3" name="Písanie rukou 22">
                  <a:extLst>
                    <a:ext uri="{FF2B5EF4-FFF2-40B4-BE49-F238E27FC236}">
                      <a16:creationId xmlns:a16="http://schemas.microsoft.com/office/drawing/2014/main" id="{69B9C9E0-CA69-0CA7-03C6-C6E0BDDF1FFC}"/>
                    </a:ext>
                  </a:extLst>
                </p14:cNvPr>
                <p14:cNvContentPartPr/>
                <p14:nvPr/>
              </p14:nvContentPartPr>
              <p14:xfrm>
                <a:off x="9882684" y="5209127"/>
                <a:ext cx="195840" cy="360"/>
              </p14:xfrm>
            </p:contentPart>
          </mc:Choice>
          <mc:Fallback xmlns="">
            <p:pic>
              <p:nvPicPr>
                <p:cNvPr id="23" name="Písanie rukou 22">
                  <a:extLst>
                    <a:ext uri="{FF2B5EF4-FFF2-40B4-BE49-F238E27FC236}">
                      <a16:creationId xmlns:a16="http://schemas.microsoft.com/office/drawing/2014/main" id="{69B9C9E0-CA69-0CA7-03C6-C6E0BDDF1FFC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873684" y="5200127"/>
                  <a:ext cx="21348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5" name="Písanie rukou 24">
                <a:extLst>
                  <a:ext uri="{FF2B5EF4-FFF2-40B4-BE49-F238E27FC236}">
                    <a16:creationId xmlns:a16="http://schemas.microsoft.com/office/drawing/2014/main" id="{A32B5BE9-6EC5-B2AE-DA7C-743DCFD35415}"/>
                  </a:ext>
                </a:extLst>
              </p14:cNvPr>
              <p14:cNvContentPartPr/>
              <p14:nvPr/>
            </p14:nvContentPartPr>
            <p14:xfrm>
              <a:off x="10436724" y="4609007"/>
              <a:ext cx="140040" cy="392760"/>
            </p14:xfrm>
          </p:contentPart>
        </mc:Choice>
        <mc:Fallback xmlns="">
          <p:pic>
            <p:nvPicPr>
              <p:cNvPr id="25" name="Písanie rukou 24">
                <a:extLst>
                  <a:ext uri="{FF2B5EF4-FFF2-40B4-BE49-F238E27FC236}">
                    <a16:creationId xmlns:a16="http://schemas.microsoft.com/office/drawing/2014/main" id="{A32B5BE9-6EC5-B2AE-DA7C-743DCFD35415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0428084" y="4600007"/>
                <a:ext cx="157680" cy="410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26" name="Písanie rukou 25">
                <a:extLst>
                  <a:ext uri="{FF2B5EF4-FFF2-40B4-BE49-F238E27FC236}">
                    <a16:creationId xmlns:a16="http://schemas.microsoft.com/office/drawing/2014/main" id="{58F2698E-F2FC-B515-BD1C-F51C589E0A76}"/>
                  </a:ext>
                </a:extLst>
              </p14:cNvPr>
              <p14:cNvContentPartPr/>
              <p14:nvPr/>
            </p14:nvContentPartPr>
            <p14:xfrm>
              <a:off x="10631484" y="4606487"/>
              <a:ext cx="178200" cy="374040"/>
            </p14:xfrm>
          </p:contentPart>
        </mc:Choice>
        <mc:Fallback xmlns="">
          <p:pic>
            <p:nvPicPr>
              <p:cNvPr id="26" name="Písanie rukou 25">
                <a:extLst>
                  <a:ext uri="{FF2B5EF4-FFF2-40B4-BE49-F238E27FC236}">
                    <a16:creationId xmlns:a16="http://schemas.microsoft.com/office/drawing/2014/main" id="{58F2698E-F2FC-B515-BD1C-F51C589E0A76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0622484" y="4597487"/>
                <a:ext cx="195840" cy="391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5" name="Skupina 34">
            <a:extLst>
              <a:ext uri="{FF2B5EF4-FFF2-40B4-BE49-F238E27FC236}">
                <a16:creationId xmlns:a16="http://schemas.microsoft.com/office/drawing/2014/main" id="{3E44B8CB-A5E1-10FE-8425-C18356240F39}"/>
              </a:ext>
            </a:extLst>
          </p:cNvPr>
          <p:cNvGrpSpPr/>
          <p:nvPr/>
        </p:nvGrpSpPr>
        <p:grpSpPr>
          <a:xfrm>
            <a:off x="10851804" y="4616567"/>
            <a:ext cx="471600" cy="425160"/>
            <a:chOff x="10851804" y="4616567"/>
            <a:chExt cx="471600" cy="42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0" name="Písanie rukou 29">
                  <a:extLst>
                    <a:ext uri="{FF2B5EF4-FFF2-40B4-BE49-F238E27FC236}">
                      <a16:creationId xmlns:a16="http://schemas.microsoft.com/office/drawing/2014/main" id="{F250C676-05B1-29CE-3FA2-50A24C0F9E38}"/>
                    </a:ext>
                  </a:extLst>
                </p14:cNvPr>
                <p14:cNvContentPartPr/>
                <p14:nvPr/>
              </p14:nvContentPartPr>
              <p14:xfrm>
                <a:off x="10851804" y="4950287"/>
                <a:ext cx="10080" cy="91440"/>
              </p14:xfrm>
            </p:contentPart>
          </mc:Choice>
          <mc:Fallback xmlns="">
            <p:pic>
              <p:nvPicPr>
                <p:cNvPr id="30" name="Písanie rukou 29">
                  <a:extLst>
                    <a:ext uri="{FF2B5EF4-FFF2-40B4-BE49-F238E27FC236}">
                      <a16:creationId xmlns:a16="http://schemas.microsoft.com/office/drawing/2014/main" id="{F250C676-05B1-29CE-3FA2-50A24C0F9E38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0843164" y="4941647"/>
                  <a:ext cx="2772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1" name="Písanie rukou 30">
                  <a:extLst>
                    <a:ext uri="{FF2B5EF4-FFF2-40B4-BE49-F238E27FC236}">
                      <a16:creationId xmlns:a16="http://schemas.microsoft.com/office/drawing/2014/main" id="{AB772479-055E-65CF-A439-F8B9531C21EB}"/>
                    </a:ext>
                  </a:extLst>
                </p14:cNvPr>
                <p14:cNvContentPartPr/>
                <p14:nvPr/>
              </p14:nvContentPartPr>
              <p14:xfrm>
                <a:off x="10944684" y="4616567"/>
                <a:ext cx="151560" cy="333360"/>
              </p14:xfrm>
            </p:contentPart>
          </mc:Choice>
          <mc:Fallback xmlns="">
            <p:pic>
              <p:nvPicPr>
                <p:cNvPr id="31" name="Písanie rukou 30">
                  <a:extLst>
                    <a:ext uri="{FF2B5EF4-FFF2-40B4-BE49-F238E27FC236}">
                      <a16:creationId xmlns:a16="http://schemas.microsoft.com/office/drawing/2014/main" id="{AB772479-055E-65CF-A439-F8B9531C21EB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0936044" y="4607567"/>
                  <a:ext cx="16920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2" name="Písanie rukou 31">
                  <a:extLst>
                    <a:ext uri="{FF2B5EF4-FFF2-40B4-BE49-F238E27FC236}">
                      <a16:creationId xmlns:a16="http://schemas.microsoft.com/office/drawing/2014/main" id="{001F3936-30B3-DB0E-6069-5DB57CC1F9DA}"/>
                    </a:ext>
                  </a:extLst>
                </p14:cNvPr>
                <p14:cNvContentPartPr/>
                <p14:nvPr/>
              </p14:nvContentPartPr>
              <p14:xfrm>
                <a:off x="10944684" y="4783967"/>
                <a:ext cx="132480" cy="9720"/>
              </p14:xfrm>
            </p:contentPart>
          </mc:Choice>
          <mc:Fallback xmlns="">
            <p:pic>
              <p:nvPicPr>
                <p:cNvPr id="32" name="Písanie rukou 31">
                  <a:extLst>
                    <a:ext uri="{FF2B5EF4-FFF2-40B4-BE49-F238E27FC236}">
                      <a16:creationId xmlns:a16="http://schemas.microsoft.com/office/drawing/2014/main" id="{001F3936-30B3-DB0E-6069-5DB57CC1F9D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0936044" y="4774967"/>
                  <a:ext cx="150120" cy="2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4" name="Písanie rukou 33">
                  <a:extLst>
                    <a:ext uri="{FF2B5EF4-FFF2-40B4-BE49-F238E27FC236}">
                      <a16:creationId xmlns:a16="http://schemas.microsoft.com/office/drawing/2014/main" id="{9B677B1A-C67C-F2A6-EE2B-78DBAF924BC6}"/>
                    </a:ext>
                  </a:extLst>
                </p14:cNvPr>
                <p14:cNvContentPartPr/>
                <p14:nvPr/>
              </p14:nvContentPartPr>
              <p14:xfrm>
                <a:off x="11127204" y="4634567"/>
                <a:ext cx="196200" cy="337680"/>
              </p14:xfrm>
            </p:contentPart>
          </mc:Choice>
          <mc:Fallback xmlns="">
            <p:pic>
              <p:nvPicPr>
                <p:cNvPr id="34" name="Písanie rukou 33">
                  <a:extLst>
                    <a:ext uri="{FF2B5EF4-FFF2-40B4-BE49-F238E27FC236}">
                      <a16:creationId xmlns:a16="http://schemas.microsoft.com/office/drawing/2014/main" id="{9B677B1A-C67C-F2A6-EE2B-78DBAF924BC6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1118204" y="4625927"/>
                  <a:ext cx="213840" cy="355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" name="Skupina 44">
            <a:extLst>
              <a:ext uri="{FF2B5EF4-FFF2-40B4-BE49-F238E27FC236}">
                <a16:creationId xmlns:a16="http://schemas.microsoft.com/office/drawing/2014/main" id="{5E07AF8B-1127-155E-189A-44A697B73ED7}"/>
              </a:ext>
            </a:extLst>
          </p:cNvPr>
          <p:cNvGrpSpPr/>
          <p:nvPr/>
        </p:nvGrpSpPr>
        <p:grpSpPr>
          <a:xfrm>
            <a:off x="10418364" y="5108327"/>
            <a:ext cx="942120" cy="451080"/>
            <a:chOff x="10418364" y="5108327"/>
            <a:chExt cx="942120" cy="451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6" name="Písanie rukou 35">
                  <a:extLst>
                    <a:ext uri="{FF2B5EF4-FFF2-40B4-BE49-F238E27FC236}">
                      <a16:creationId xmlns:a16="http://schemas.microsoft.com/office/drawing/2014/main" id="{46393194-DC3C-D08A-8D85-98585DB1EAF9}"/>
                    </a:ext>
                  </a:extLst>
                </p14:cNvPr>
                <p14:cNvContentPartPr/>
                <p14:nvPr/>
              </p14:nvContentPartPr>
              <p14:xfrm>
                <a:off x="10418364" y="5113727"/>
                <a:ext cx="178920" cy="347760"/>
              </p14:xfrm>
            </p:contentPart>
          </mc:Choice>
          <mc:Fallback xmlns="">
            <p:pic>
              <p:nvPicPr>
                <p:cNvPr id="36" name="Písanie rukou 35">
                  <a:extLst>
                    <a:ext uri="{FF2B5EF4-FFF2-40B4-BE49-F238E27FC236}">
                      <a16:creationId xmlns:a16="http://schemas.microsoft.com/office/drawing/2014/main" id="{46393194-DC3C-D08A-8D85-98585DB1EAF9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0409724" y="5104727"/>
                  <a:ext cx="196560" cy="36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7" name="Písanie rukou 36">
                  <a:extLst>
                    <a:ext uri="{FF2B5EF4-FFF2-40B4-BE49-F238E27FC236}">
                      <a16:creationId xmlns:a16="http://schemas.microsoft.com/office/drawing/2014/main" id="{BD230A1C-51C6-AB65-1062-0DF58A6830C0}"/>
                    </a:ext>
                  </a:extLst>
                </p14:cNvPr>
                <p14:cNvContentPartPr/>
                <p14:nvPr/>
              </p14:nvContentPartPr>
              <p14:xfrm>
                <a:off x="10639764" y="5134967"/>
                <a:ext cx="165960" cy="169920"/>
              </p14:xfrm>
            </p:contentPart>
          </mc:Choice>
          <mc:Fallback xmlns="">
            <p:pic>
              <p:nvPicPr>
                <p:cNvPr id="37" name="Písanie rukou 36">
                  <a:extLst>
                    <a:ext uri="{FF2B5EF4-FFF2-40B4-BE49-F238E27FC236}">
                      <a16:creationId xmlns:a16="http://schemas.microsoft.com/office/drawing/2014/main" id="{BD230A1C-51C6-AB65-1062-0DF58A6830C0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0631124" y="5126327"/>
                  <a:ext cx="18360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8" name="Písanie rukou 37">
                  <a:extLst>
                    <a:ext uri="{FF2B5EF4-FFF2-40B4-BE49-F238E27FC236}">
                      <a16:creationId xmlns:a16="http://schemas.microsoft.com/office/drawing/2014/main" id="{07D4D460-C28B-98D1-618F-3916A3240B8C}"/>
                    </a:ext>
                  </a:extLst>
                </p14:cNvPr>
                <p14:cNvContentPartPr/>
                <p14:nvPr/>
              </p14:nvContentPartPr>
              <p14:xfrm>
                <a:off x="10726524" y="5246207"/>
                <a:ext cx="24480" cy="185760"/>
              </p14:xfrm>
            </p:contentPart>
          </mc:Choice>
          <mc:Fallback xmlns="">
            <p:pic>
              <p:nvPicPr>
                <p:cNvPr id="38" name="Písanie rukou 37">
                  <a:extLst>
                    <a:ext uri="{FF2B5EF4-FFF2-40B4-BE49-F238E27FC236}">
                      <a16:creationId xmlns:a16="http://schemas.microsoft.com/office/drawing/2014/main" id="{07D4D460-C28B-98D1-618F-3916A3240B8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0717524" y="5237207"/>
                  <a:ext cx="4212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9" name="Písanie rukou 38">
                  <a:extLst>
                    <a:ext uri="{FF2B5EF4-FFF2-40B4-BE49-F238E27FC236}">
                      <a16:creationId xmlns:a16="http://schemas.microsoft.com/office/drawing/2014/main" id="{D055460D-69D1-53F4-8AF1-5061712BFFB3}"/>
                    </a:ext>
                  </a:extLst>
                </p14:cNvPr>
                <p14:cNvContentPartPr/>
                <p14:nvPr/>
              </p14:nvContentPartPr>
              <p14:xfrm>
                <a:off x="10861164" y="5421167"/>
                <a:ext cx="56160" cy="138240"/>
              </p14:xfrm>
            </p:contentPart>
          </mc:Choice>
          <mc:Fallback xmlns="">
            <p:pic>
              <p:nvPicPr>
                <p:cNvPr id="39" name="Písanie rukou 38">
                  <a:extLst>
                    <a:ext uri="{FF2B5EF4-FFF2-40B4-BE49-F238E27FC236}">
                      <a16:creationId xmlns:a16="http://schemas.microsoft.com/office/drawing/2014/main" id="{D055460D-69D1-53F4-8AF1-5061712BFFB3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0852164" y="5412527"/>
                  <a:ext cx="7380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41" name="Písanie rukou 40">
                  <a:extLst>
                    <a:ext uri="{FF2B5EF4-FFF2-40B4-BE49-F238E27FC236}">
                      <a16:creationId xmlns:a16="http://schemas.microsoft.com/office/drawing/2014/main" id="{5B81D5A2-4A65-531B-B887-11E4600BB3A9}"/>
                    </a:ext>
                  </a:extLst>
                </p14:cNvPr>
                <p14:cNvContentPartPr/>
                <p14:nvPr/>
              </p14:nvContentPartPr>
              <p14:xfrm>
                <a:off x="10967364" y="5153687"/>
                <a:ext cx="145800" cy="279000"/>
              </p14:xfrm>
            </p:contentPart>
          </mc:Choice>
          <mc:Fallback xmlns="">
            <p:pic>
              <p:nvPicPr>
                <p:cNvPr id="41" name="Písanie rukou 40">
                  <a:extLst>
                    <a:ext uri="{FF2B5EF4-FFF2-40B4-BE49-F238E27FC236}">
                      <a16:creationId xmlns:a16="http://schemas.microsoft.com/office/drawing/2014/main" id="{5B81D5A2-4A65-531B-B887-11E4600BB3A9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0958364" y="5144687"/>
                  <a:ext cx="16344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43" name="Písanie rukou 42">
                  <a:extLst>
                    <a:ext uri="{FF2B5EF4-FFF2-40B4-BE49-F238E27FC236}">
                      <a16:creationId xmlns:a16="http://schemas.microsoft.com/office/drawing/2014/main" id="{D3087F2A-B693-E1D4-2FDA-A29B1E212144}"/>
                    </a:ext>
                  </a:extLst>
                </p14:cNvPr>
                <p14:cNvContentPartPr/>
                <p14:nvPr/>
              </p14:nvContentPartPr>
              <p14:xfrm>
                <a:off x="10990764" y="5108327"/>
                <a:ext cx="151200" cy="8640"/>
              </p14:xfrm>
            </p:contentPart>
          </mc:Choice>
          <mc:Fallback xmlns="">
            <p:pic>
              <p:nvPicPr>
                <p:cNvPr id="43" name="Písanie rukou 42">
                  <a:extLst>
                    <a:ext uri="{FF2B5EF4-FFF2-40B4-BE49-F238E27FC236}">
                      <a16:creationId xmlns:a16="http://schemas.microsoft.com/office/drawing/2014/main" id="{D3087F2A-B693-E1D4-2FDA-A29B1E212144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10982124" y="5099327"/>
                  <a:ext cx="16884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44" name="Písanie rukou 43">
                  <a:extLst>
                    <a:ext uri="{FF2B5EF4-FFF2-40B4-BE49-F238E27FC236}">
                      <a16:creationId xmlns:a16="http://schemas.microsoft.com/office/drawing/2014/main" id="{840A5878-43E8-AA77-E5D8-CC62FCF4150C}"/>
                    </a:ext>
                  </a:extLst>
                </p14:cNvPr>
                <p14:cNvContentPartPr/>
                <p14:nvPr/>
              </p14:nvContentPartPr>
              <p14:xfrm>
                <a:off x="11189844" y="5116607"/>
                <a:ext cx="170640" cy="306720"/>
              </p14:xfrm>
            </p:contentPart>
          </mc:Choice>
          <mc:Fallback xmlns="">
            <p:pic>
              <p:nvPicPr>
                <p:cNvPr id="44" name="Písanie rukou 43">
                  <a:extLst>
                    <a:ext uri="{FF2B5EF4-FFF2-40B4-BE49-F238E27FC236}">
                      <a16:creationId xmlns:a16="http://schemas.microsoft.com/office/drawing/2014/main" id="{840A5878-43E8-AA77-E5D8-CC62FCF4150C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1181204" y="5107607"/>
                  <a:ext cx="188280" cy="324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032537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7C4CE9-65AB-456E-9696-A0B5D5EC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Testy normálního rozložení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0D692D-3EC7-4A15-8CEB-7D0EF07FC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Kolmogorov-Smirnov</a:t>
            </a:r>
            <a:r>
              <a:rPr lang="cs-CZ" sz="2400" dirty="0"/>
              <a:t> test, </a:t>
            </a:r>
            <a:r>
              <a:rPr lang="cs-CZ" sz="2400" dirty="0" err="1"/>
              <a:t>Shapiro-Wilk</a:t>
            </a:r>
            <a:r>
              <a:rPr lang="cs-CZ" sz="2400" dirty="0"/>
              <a:t> test</a:t>
            </a:r>
          </a:p>
          <a:p>
            <a:endParaRPr lang="cs-CZ" sz="2400" dirty="0"/>
          </a:p>
          <a:p>
            <a:r>
              <a:rPr lang="cs-CZ" sz="2400" dirty="0"/>
              <a:t>„Exaktní“ zhodnocení normality</a:t>
            </a:r>
          </a:p>
          <a:p>
            <a:r>
              <a:rPr lang="cs-CZ" sz="2400" dirty="0"/>
              <a:t>Liší se rozložení proměnné signifikantně od normálního rozložení?</a:t>
            </a:r>
          </a:p>
          <a:p>
            <a:r>
              <a:rPr lang="cs-CZ" sz="2400" dirty="0"/>
              <a:t>Vhodné spíše pro malé vzorky</a:t>
            </a:r>
          </a:p>
          <a:p>
            <a:endParaRPr lang="cs-CZ" sz="2400" dirty="0"/>
          </a:p>
          <a:p>
            <a:r>
              <a:rPr lang="cs-CZ" sz="2400" dirty="0"/>
              <a:t>Postup v SPSS:</a:t>
            </a:r>
          </a:p>
          <a:p>
            <a:pPr lvl="1"/>
            <a:r>
              <a:rPr lang="cs-CZ" sz="2000" dirty="0" err="1"/>
              <a:t>Analyze</a:t>
            </a:r>
            <a:r>
              <a:rPr lang="cs-CZ" sz="2000" dirty="0"/>
              <a:t> </a:t>
            </a:r>
            <a:r>
              <a:rPr lang="cs-CZ" sz="2000" dirty="0">
                <a:sym typeface="Wingdings" panose="05000000000000000000" pitchFamily="2" charset="2"/>
              </a:rPr>
              <a:t> </a:t>
            </a:r>
            <a:r>
              <a:rPr lang="cs-CZ" sz="2000" dirty="0" err="1">
                <a:sym typeface="Wingdings" panose="05000000000000000000" pitchFamily="2" charset="2"/>
              </a:rPr>
              <a:t>Descriptive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Statistics</a:t>
            </a:r>
            <a:r>
              <a:rPr lang="cs-CZ" sz="2000" dirty="0">
                <a:sym typeface="Wingdings" panose="05000000000000000000" pitchFamily="2" charset="2"/>
              </a:rPr>
              <a:t>  </a:t>
            </a:r>
            <a:r>
              <a:rPr lang="cs-CZ" sz="2000" dirty="0" err="1">
                <a:sym typeface="Wingdings" panose="05000000000000000000" pitchFamily="2" charset="2"/>
              </a:rPr>
              <a:t>Explore</a:t>
            </a:r>
            <a:endParaRPr lang="cs-CZ" sz="2000" dirty="0">
              <a:sym typeface="Wingdings" panose="05000000000000000000" pitchFamily="2" charset="2"/>
            </a:endParaRPr>
          </a:p>
          <a:p>
            <a:pPr lvl="1"/>
            <a:r>
              <a:rPr lang="cs-CZ" sz="2000" dirty="0">
                <a:sym typeface="Wingdings" panose="05000000000000000000" pitchFamily="2" charset="2"/>
              </a:rPr>
              <a:t>V „</a:t>
            </a:r>
            <a:r>
              <a:rPr lang="cs-CZ" sz="2000" dirty="0" err="1">
                <a:sym typeface="Wingdings" panose="05000000000000000000" pitchFamily="2" charset="2"/>
              </a:rPr>
              <a:t>Plots</a:t>
            </a:r>
            <a:r>
              <a:rPr lang="cs-CZ" sz="2000" dirty="0">
                <a:sym typeface="Wingdings" panose="05000000000000000000" pitchFamily="2" charset="2"/>
              </a:rPr>
              <a:t>“ zvolit Normality </a:t>
            </a:r>
            <a:r>
              <a:rPr lang="cs-CZ" sz="2000" dirty="0" err="1">
                <a:sym typeface="Wingdings" panose="05000000000000000000" pitchFamily="2" charset="2"/>
              </a:rPr>
              <a:t>plots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with</a:t>
            </a:r>
            <a:r>
              <a:rPr lang="cs-CZ" sz="2000" dirty="0">
                <a:sym typeface="Wingdings" panose="05000000000000000000" pitchFamily="2" charset="2"/>
              </a:rPr>
              <a:t> </a:t>
            </a:r>
            <a:r>
              <a:rPr lang="cs-CZ" sz="2000" dirty="0" err="1">
                <a:sym typeface="Wingdings" panose="05000000000000000000" pitchFamily="2" charset="2"/>
              </a:rPr>
              <a:t>tests</a:t>
            </a:r>
            <a:endParaRPr lang="cs-CZ" sz="2000" dirty="0">
              <a:sym typeface="Wingdings" panose="05000000000000000000" pitchFamily="2" charset="2"/>
            </a:endParaRPr>
          </a:p>
          <a:p>
            <a:pPr lvl="1"/>
            <a:r>
              <a:rPr lang="cs-CZ" sz="2000" dirty="0">
                <a:sym typeface="Wingdings" panose="05000000000000000000" pitchFamily="2" charset="2"/>
              </a:rPr>
              <a:t>Příslušné proměnné vložit do „</a:t>
            </a:r>
            <a:r>
              <a:rPr lang="cs-CZ" sz="2000" dirty="0" err="1">
                <a:sym typeface="Wingdings" panose="05000000000000000000" pitchFamily="2" charset="2"/>
              </a:rPr>
              <a:t>Dependent</a:t>
            </a:r>
            <a:r>
              <a:rPr lang="cs-CZ" sz="2000" dirty="0">
                <a:sym typeface="Wingdings" panose="05000000000000000000" pitchFamily="2" charset="2"/>
              </a:rPr>
              <a:t> list“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62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839604-C836-9038-426A-D91B59B9A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B812B2-A447-BED4-0BBF-F2765CB1E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H</a:t>
            </a:r>
            <a:r>
              <a:rPr lang="cs-CZ" baseline="-25000" dirty="0"/>
              <a:t>1</a:t>
            </a:r>
            <a:r>
              <a:rPr lang="cs-CZ" dirty="0"/>
              <a:t>: Vyšší nezaměstnanost </a:t>
            </a:r>
            <a:r>
              <a:rPr lang="cs-CZ" dirty="0">
                <a:sym typeface="Wingdings" panose="05000000000000000000" pitchFamily="2" charset="2"/>
              </a:rPr>
              <a:t> větší podpora krajní pravice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H</a:t>
            </a:r>
            <a:r>
              <a:rPr lang="cs-CZ" baseline="-25000" dirty="0">
                <a:sym typeface="Wingdings" panose="05000000000000000000" pitchFamily="2" charset="2"/>
              </a:rPr>
              <a:t>0</a:t>
            </a:r>
            <a:r>
              <a:rPr lang="cs-CZ" dirty="0">
                <a:sym typeface="Wingdings" panose="05000000000000000000" pitchFamily="2" charset="2"/>
              </a:rPr>
              <a:t> (nulová): žádný vztah mezi nezaměstnaností a podporou krajní pravice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Statistické testy testují </a:t>
            </a:r>
            <a:r>
              <a:rPr lang="cs-CZ" b="1" dirty="0">
                <a:sym typeface="Wingdings" panose="05000000000000000000" pitchFamily="2" charset="2"/>
              </a:rPr>
              <a:t>nulové</a:t>
            </a:r>
            <a:r>
              <a:rPr lang="cs-CZ" dirty="0">
                <a:sym typeface="Wingdings" panose="05000000000000000000" pitchFamily="2" charset="2"/>
              </a:rPr>
              <a:t> hypotézy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Výsledek: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Signifikantní - nulovou hypotézu zamítáme  opora pro H1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Nesignifikantní - nulovou hypotézu ponecháme v platnosti  žádná opora pro H1</a:t>
            </a:r>
          </a:p>
          <a:p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20820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24071-F251-4546-8468-2BB813368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588"/>
            <a:ext cx="10515600" cy="1325563"/>
          </a:xfrm>
        </p:spPr>
        <p:txBody>
          <a:bodyPr/>
          <a:lstStyle/>
          <a:p>
            <a:r>
              <a:rPr lang="cs-CZ" dirty="0" err="1"/>
              <a:t>Signifikantnost</a:t>
            </a:r>
            <a:r>
              <a:rPr lang="cs-CZ" dirty="0"/>
              <a:t> ve výstupech SPSS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5D8110C-2E2A-455B-BF55-9C069B81F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797250"/>
              </p:ext>
            </p:extLst>
          </p:nvPr>
        </p:nvGraphicFramePr>
        <p:xfrm>
          <a:off x="838200" y="1591165"/>
          <a:ext cx="10515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37639187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6587071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Výstup </a:t>
                      </a:r>
                      <a:r>
                        <a:rPr lang="en-US" dirty="0"/>
                        <a:t>SPSS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err="1"/>
                        <a:t>Signifikantnost</a:t>
                      </a:r>
                      <a:endParaRPr lang="cs-CZ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944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31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44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264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156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168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346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839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99.9 %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690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&gt;</a:t>
                      </a:r>
                      <a:r>
                        <a:rPr lang="en-US" b="1" dirty="0"/>
                        <a:t> 99.9 %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671277"/>
                  </a:ext>
                </a:extLst>
              </a:tr>
            </a:tbl>
          </a:graphicData>
        </a:graphic>
      </p:graphicFrame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B3926A3B-877E-4977-AD22-F1F6CBCC1CD7}"/>
              </a:ext>
            </a:extLst>
          </p:cNvPr>
          <p:cNvSpPr txBox="1">
            <a:spLocks/>
          </p:cNvSpPr>
          <p:nvPr/>
        </p:nvSpPr>
        <p:spPr>
          <a:xfrm>
            <a:off x="838200" y="5580186"/>
            <a:ext cx="10515600" cy="11862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k-SK" dirty="0"/>
              <a:t>= (1 – výstup SPSS) * 100 </a:t>
            </a:r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cs-CZ" dirty="0"/>
              <a:t>Příklad</a:t>
            </a:r>
            <a:r>
              <a:rPr lang="en-US" dirty="0"/>
              <a:t>: </a:t>
            </a:r>
            <a:r>
              <a:rPr lang="sk-SK" dirty="0"/>
              <a:t>(1 – 0.234) * 100 = 0.766 * 100 = 76.6 %</a:t>
            </a: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Písanie rukou 2">
                <a:extLst>
                  <a:ext uri="{FF2B5EF4-FFF2-40B4-BE49-F238E27FC236}">
                    <a16:creationId xmlns:a16="http://schemas.microsoft.com/office/drawing/2014/main" id="{62361DB7-AEB2-54AC-8325-9E917AFC5310}"/>
                  </a:ext>
                </a:extLst>
              </p14:cNvPr>
              <p14:cNvContentPartPr/>
              <p14:nvPr/>
            </p14:nvContentPartPr>
            <p14:xfrm>
              <a:off x="879867" y="3731185"/>
              <a:ext cx="10458360" cy="185400"/>
            </p14:xfrm>
          </p:contentPart>
        </mc:Choice>
        <mc:Fallback xmlns="">
          <p:pic>
            <p:nvPicPr>
              <p:cNvPr id="3" name="Písanie rukou 2">
                <a:extLst>
                  <a:ext uri="{FF2B5EF4-FFF2-40B4-BE49-F238E27FC236}">
                    <a16:creationId xmlns:a16="http://schemas.microsoft.com/office/drawing/2014/main" id="{62361DB7-AEB2-54AC-8325-9E917AFC531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0867" y="3722545"/>
                <a:ext cx="10476000" cy="20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Písanie rukou 6">
                <a:extLst>
                  <a:ext uri="{FF2B5EF4-FFF2-40B4-BE49-F238E27FC236}">
                    <a16:creationId xmlns:a16="http://schemas.microsoft.com/office/drawing/2014/main" id="{93B6EBA4-7981-583A-04DA-B0FF778FCA6F}"/>
                  </a:ext>
                </a:extLst>
              </p14:cNvPr>
              <p14:cNvContentPartPr/>
              <p14:nvPr/>
            </p14:nvContentPartPr>
            <p14:xfrm>
              <a:off x="888507" y="3365425"/>
              <a:ext cx="10391760" cy="181440"/>
            </p14:xfrm>
          </p:contentPart>
        </mc:Choice>
        <mc:Fallback xmlns="">
          <p:pic>
            <p:nvPicPr>
              <p:cNvPr id="7" name="Písanie rukou 6">
                <a:extLst>
                  <a:ext uri="{FF2B5EF4-FFF2-40B4-BE49-F238E27FC236}">
                    <a16:creationId xmlns:a16="http://schemas.microsoft.com/office/drawing/2014/main" id="{93B6EBA4-7981-583A-04DA-B0FF778FCA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9867" y="3356785"/>
                <a:ext cx="10409400" cy="19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7318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23BF2415-95F5-ED06-7359-713FB4267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114" y="2483138"/>
            <a:ext cx="8383772" cy="189172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Písanie rukou 5">
                <a:extLst>
                  <a:ext uri="{FF2B5EF4-FFF2-40B4-BE49-F238E27FC236}">
                    <a16:creationId xmlns:a16="http://schemas.microsoft.com/office/drawing/2014/main" id="{92021B52-474E-7859-E782-D2E306FD8BC2}"/>
                  </a:ext>
                </a:extLst>
              </p14:cNvPr>
              <p14:cNvContentPartPr/>
              <p14:nvPr/>
            </p14:nvContentPartPr>
            <p14:xfrm>
              <a:off x="6482484" y="3406247"/>
              <a:ext cx="732240" cy="466200"/>
            </p14:xfrm>
          </p:contentPart>
        </mc:Choice>
        <mc:Fallback xmlns="">
          <p:pic>
            <p:nvPicPr>
              <p:cNvPr id="6" name="Písanie rukou 5">
                <a:extLst>
                  <a:ext uri="{FF2B5EF4-FFF2-40B4-BE49-F238E27FC236}">
                    <a16:creationId xmlns:a16="http://schemas.microsoft.com/office/drawing/2014/main" id="{92021B52-474E-7859-E782-D2E306FD8B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473844" y="3397607"/>
                <a:ext cx="749880" cy="48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Písanie rukou 6">
                <a:extLst>
                  <a:ext uri="{FF2B5EF4-FFF2-40B4-BE49-F238E27FC236}">
                    <a16:creationId xmlns:a16="http://schemas.microsoft.com/office/drawing/2014/main" id="{801DB1E8-2CAA-08F0-4296-EE1CF2558D4D}"/>
                  </a:ext>
                </a:extLst>
              </p14:cNvPr>
              <p14:cNvContentPartPr/>
              <p14:nvPr/>
            </p14:nvContentPartPr>
            <p14:xfrm>
              <a:off x="9271044" y="3462767"/>
              <a:ext cx="1134360" cy="371880"/>
            </p14:xfrm>
          </p:contentPart>
        </mc:Choice>
        <mc:Fallback xmlns="">
          <p:pic>
            <p:nvPicPr>
              <p:cNvPr id="7" name="Písanie rukou 6">
                <a:extLst>
                  <a:ext uri="{FF2B5EF4-FFF2-40B4-BE49-F238E27FC236}">
                    <a16:creationId xmlns:a16="http://schemas.microsoft.com/office/drawing/2014/main" id="{801DB1E8-2CAA-08F0-4296-EE1CF2558D4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62404" y="3453767"/>
                <a:ext cx="1152000" cy="38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32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C8BBC-C5A0-4ABC-B003-E3098E99E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341CE1-2AC5-49F9-B640-E56414E88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Potřebujeme znát pro další statistickou práci</a:t>
            </a:r>
          </a:p>
          <a:p>
            <a:r>
              <a:rPr lang="cs-CZ" dirty="0"/>
              <a:t>Může být použitelné pro srovnání populací</a:t>
            </a:r>
          </a:p>
          <a:p>
            <a:r>
              <a:rPr lang="cs-CZ" dirty="0"/>
              <a:t>Důležité pro lineární modely</a:t>
            </a:r>
          </a:p>
          <a:p>
            <a:endParaRPr lang="cs-CZ" dirty="0"/>
          </a:p>
          <a:p>
            <a:r>
              <a:rPr lang="cs-CZ" dirty="0"/>
              <a:t>Jak vypadá rozdělení hodnot proměnné?</a:t>
            </a:r>
          </a:p>
          <a:p>
            <a:r>
              <a:rPr lang="cs-CZ" dirty="0"/>
              <a:t>Vypadá podobně jako zvon nebo nějak jinak?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643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9A67A-D9AF-4D61-B1B0-68BAD0985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jaké znalosti budeme dnes stavět?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59C43-9F0C-4025-A1F5-2795CCFAC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proměnných</a:t>
            </a:r>
          </a:p>
          <a:p>
            <a:r>
              <a:rPr lang="cs-CZ" dirty="0"/>
              <a:t>Histogram</a:t>
            </a:r>
          </a:p>
          <a:p>
            <a:r>
              <a:rPr lang="cs-CZ" dirty="0"/>
              <a:t>Průměr</a:t>
            </a:r>
          </a:p>
          <a:p>
            <a:r>
              <a:rPr lang="cs-CZ" dirty="0"/>
              <a:t>Rozptyl</a:t>
            </a:r>
          </a:p>
          <a:p>
            <a:r>
              <a:rPr lang="cs-CZ" dirty="0"/>
              <a:t>Směrodatná odchylka</a:t>
            </a:r>
          </a:p>
        </p:txBody>
      </p:sp>
    </p:spTree>
    <p:extLst>
      <p:ext uri="{BB962C8B-B14F-4D97-AF65-F5344CB8AC3E}">
        <p14:creationId xmlns:p14="http://schemas.microsoft.com/office/powerpoint/2010/main" val="416044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10E9E9-B5DD-453A-B492-E7082862A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rozdělení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0B604D-950C-4315-B565-D8BFED593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Kolikrát se opakuje nějaká hodnota v datovém souboru</a:t>
            </a:r>
          </a:p>
          <a:p>
            <a:endParaRPr lang="cs-CZ" dirty="0"/>
          </a:p>
          <a:p>
            <a:r>
              <a:rPr lang="cs-CZ" dirty="0"/>
              <a:t>Různé podoby rozdělení</a:t>
            </a:r>
          </a:p>
          <a:p>
            <a:pPr lvl="1"/>
            <a:r>
              <a:rPr lang="cs-CZ" dirty="0"/>
              <a:t>Normální</a:t>
            </a:r>
          </a:p>
          <a:p>
            <a:pPr lvl="1"/>
            <a:r>
              <a:rPr lang="cs-CZ" dirty="0" err="1"/>
              <a:t>Poissonovo</a:t>
            </a:r>
            <a:endParaRPr lang="cs-CZ" dirty="0"/>
          </a:p>
          <a:p>
            <a:pPr lvl="1"/>
            <a:r>
              <a:rPr lang="cs-CZ" dirty="0"/>
              <a:t>Uniformní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265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165931-D227-42B3-BC02-B4F0C3B2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Terminologická vsuvka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00B538-DE93-4D96-8E32-181290C20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„Normální rozdělení“ je pouze termín</a:t>
            </a:r>
          </a:p>
          <a:p>
            <a:endParaRPr lang="cs-CZ" dirty="0"/>
          </a:p>
          <a:p>
            <a:r>
              <a:rPr lang="cs-CZ" dirty="0"/>
              <a:t>Rozdělení odlišné od „normálního“ může být pořád normální</a:t>
            </a:r>
          </a:p>
          <a:p>
            <a:endParaRPr lang="cs-CZ" dirty="0"/>
          </a:p>
          <a:p>
            <a:r>
              <a:rPr lang="cs-CZ" dirty="0"/>
              <a:t>Počet zlomenin</a:t>
            </a:r>
          </a:p>
          <a:p>
            <a:pPr lvl="2"/>
            <a:r>
              <a:rPr lang="cs-CZ" dirty="0"/>
              <a:t>Je normální, že většina lidí neměla žádnou zlomeninu (ale rozdělení se liší do normálního)</a:t>
            </a:r>
          </a:p>
          <a:p>
            <a:endParaRPr lang="cs-CZ" dirty="0"/>
          </a:p>
          <a:p>
            <a:r>
              <a:rPr lang="cs-CZ" dirty="0"/>
              <a:t>Počet trestních činů, počet vítězství na MS…</a:t>
            </a:r>
          </a:p>
        </p:txBody>
      </p:sp>
    </p:spTree>
    <p:extLst>
      <p:ext uri="{BB962C8B-B14F-4D97-AF65-F5344CB8AC3E}">
        <p14:creationId xmlns:p14="http://schemas.microsoft.com/office/powerpoint/2010/main" val="2074433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3CFDF1-2FCE-4B95-A6FF-2EEE6A920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normální rozdělení vypadá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C05DEA-D731-4775-AC67-7A72CF1C4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Symetrické rozložení zvonovitého tvaru</a:t>
            </a:r>
          </a:p>
          <a:p>
            <a:r>
              <a:rPr lang="cs-CZ" dirty="0"/>
              <a:t>Jeden vrchol</a:t>
            </a:r>
          </a:p>
          <a:p>
            <a:r>
              <a:rPr lang="cs-CZ" dirty="0"/>
              <a:t>Průměr = medián</a:t>
            </a:r>
          </a:p>
          <a:p>
            <a:endParaRPr lang="cs-CZ" dirty="0"/>
          </a:p>
          <a:p>
            <a:r>
              <a:rPr lang="cs-CZ" dirty="0"/>
              <a:t>67 % případů v intervalu průměr ± 1 </a:t>
            </a:r>
            <a:r>
              <a:rPr lang="cs-CZ" dirty="0" err="1"/>
              <a:t>sm</a:t>
            </a:r>
            <a:r>
              <a:rPr lang="cs-CZ" dirty="0"/>
              <a:t>. </a:t>
            </a:r>
            <a:r>
              <a:rPr lang="cs-CZ" dirty="0" err="1"/>
              <a:t>odch</a:t>
            </a:r>
            <a:r>
              <a:rPr lang="cs-CZ" dirty="0"/>
              <a:t>.</a:t>
            </a:r>
          </a:p>
          <a:p>
            <a:r>
              <a:rPr lang="cs-CZ" dirty="0"/>
              <a:t>95 % případů v intervalu průměr ± 2 </a:t>
            </a:r>
            <a:r>
              <a:rPr lang="cs-CZ" dirty="0" err="1"/>
              <a:t>sm</a:t>
            </a:r>
            <a:r>
              <a:rPr lang="cs-CZ" dirty="0"/>
              <a:t>. </a:t>
            </a:r>
            <a:r>
              <a:rPr lang="cs-CZ" dirty="0" err="1"/>
              <a:t>odch</a:t>
            </a:r>
            <a:r>
              <a:rPr lang="cs-CZ" dirty="0"/>
              <a:t>.</a:t>
            </a:r>
          </a:p>
          <a:p>
            <a:r>
              <a:rPr lang="cs-CZ" dirty="0"/>
              <a:t>99 % případů v intervalu průměr ± 3 </a:t>
            </a:r>
            <a:r>
              <a:rPr lang="cs-CZ" dirty="0" err="1"/>
              <a:t>sm</a:t>
            </a:r>
            <a:r>
              <a:rPr lang="cs-CZ" dirty="0"/>
              <a:t>. </a:t>
            </a:r>
            <a:r>
              <a:rPr lang="cs-CZ" dirty="0" err="1"/>
              <a:t>odch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77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curvebank.calstatela.edu/gaussdist/normal.jpg">
            <a:extLst>
              <a:ext uri="{FF2B5EF4-FFF2-40B4-BE49-F238E27FC236}">
                <a16:creationId xmlns:a16="http://schemas.microsoft.com/office/drawing/2014/main" id="{2DB0680B-D681-4640-B995-BD3D7E6138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845" y="1815062"/>
            <a:ext cx="6652310" cy="4287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E26473A4-07A3-D164-7058-334224DBD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dirty="0"/>
              <a:t>Jak normální rozdělení vypadá</a:t>
            </a:r>
          </a:p>
        </p:txBody>
      </p:sp>
    </p:spTree>
    <p:extLst>
      <p:ext uri="{BB962C8B-B14F-4D97-AF65-F5344CB8AC3E}">
        <p14:creationId xmlns:p14="http://schemas.microsoft.com/office/powerpoint/2010/main" val="3240057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F588D-66B3-4748-AD22-5FA1911F4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Odpovídá rozdělení proměnné normálnímu rozdělení?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1EF5FA-D4CB-498E-8B31-385ED2807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Ano:</a:t>
            </a:r>
          </a:p>
          <a:p>
            <a:pPr lvl="1"/>
            <a:r>
              <a:rPr lang="cs-CZ" dirty="0"/>
              <a:t>Můžeme používat řadu statistických nástrojů bez problémů</a:t>
            </a:r>
          </a:p>
          <a:p>
            <a:pPr lvl="1"/>
            <a:r>
              <a:rPr lang="cs-CZ" dirty="0"/>
              <a:t>Aplikace znalostí o normální distribuci</a:t>
            </a:r>
          </a:p>
          <a:p>
            <a:endParaRPr lang="cs-CZ" dirty="0"/>
          </a:p>
          <a:p>
            <a:r>
              <a:rPr lang="cs-CZ" dirty="0"/>
              <a:t>Ne:</a:t>
            </a:r>
          </a:p>
          <a:p>
            <a:pPr lvl="1"/>
            <a:r>
              <a:rPr lang="cs-CZ" dirty="0"/>
              <a:t>Transformování proměnné</a:t>
            </a:r>
          </a:p>
          <a:p>
            <a:pPr lvl="1"/>
            <a:r>
              <a:rPr lang="cs-CZ" dirty="0" err="1"/>
              <a:t>Rekódování</a:t>
            </a:r>
            <a:r>
              <a:rPr lang="cs-CZ" dirty="0"/>
              <a:t> proměnné</a:t>
            </a:r>
          </a:p>
          <a:p>
            <a:pPr lvl="1"/>
            <a:r>
              <a:rPr lang="cs-CZ" dirty="0"/>
              <a:t>Přizpůsobení se situaci (záleží na požadované přesnosti)</a:t>
            </a:r>
          </a:p>
        </p:txBody>
      </p:sp>
    </p:spTree>
    <p:extLst>
      <p:ext uri="{BB962C8B-B14F-4D97-AF65-F5344CB8AC3E}">
        <p14:creationId xmlns:p14="http://schemas.microsoft.com/office/powerpoint/2010/main" val="186334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334FE4-57E3-1B77-E404-7C166B0E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posouzení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23E5AA6-4912-3FA3-70B3-BEFA293F8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Vizuálně - histogram</a:t>
            </a:r>
          </a:p>
          <a:p>
            <a:endParaRPr lang="cs-CZ" dirty="0"/>
          </a:p>
          <a:p>
            <a:r>
              <a:rPr lang="cs-CZ" dirty="0"/>
              <a:t>Šikmost a špičatost</a:t>
            </a:r>
          </a:p>
          <a:p>
            <a:endParaRPr lang="cs-CZ" dirty="0"/>
          </a:p>
          <a:p>
            <a:r>
              <a:rPr lang="cs-CZ" dirty="0"/>
              <a:t>Testy – </a:t>
            </a:r>
            <a:r>
              <a:rPr lang="cs-CZ" dirty="0" err="1"/>
              <a:t>Kolmogorov-Smirnov</a:t>
            </a:r>
            <a:r>
              <a:rPr lang="cs-CZ" dirty="0"/>
              <a:t> a </a:t>
            </a:r>
            <a:r>
              <a:rPr lang="cs-CZ" dirty="0" err="1"/>
              <a:t>Shapiro-Wilk</a:t>
            </a:r>
            <a:endParaRPr lang="cs-CZ" dirty="0"/>
          </a:p>
          <a:p>
            <a:endParaRPr lang="cs-CZ" dirty="0"/>
          </a:p>
          <a:p>
            <a:r>
              <a:rPr lang="cs-CZ" b="1" dirty="0"/>
              <a:t>Pozor na počet pozorování!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0604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540</Words>
  <Application>Microsoft Office PowerPoint</Application>
  <PresentationFormat>Širokouhlá</PresentationFormat>
  <Paragraphs>132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Motiv Office</vt:lpstr>
      <vt:lpstr>Normální rozdělení</vt:lpstr>
      <vt:lpstr>Úvod</vt:lpstr>
      <vt:lpstr>Na jaké znalosti budeme dnes stavět?</vt:lpstr>
      <vt:lpstr>Co je to rozdělení</vt:lpstr>
      <vt:lpstr>Terminologická vsuvka</vt:lpstr>
      <vt:lpstr>Jak normální rozdělení vypadá</vt:lpstr>
      <vt:lpstr>Jak normální rozdělení vypadá</vt:lpstr>
      <vt:lpstr>Odpovídá rozdělení proměnné normálnímu rozdělení?</vt:lpstr>
      <vt:lpstr>Způsoby posouzení</vt:lpstr>
      <vt:lpstr>1. Histogram</vt:lpstr>
      <vt:lpstr>Prezentácia programu PowerPoint</vt:lpstr>
      <vt:lpstr>2. Šikmost a špičatost</vt:lpstr>
      <vt:lpstr>2. Šikmost a špičatost</vt:lpstr>
      <vt:lpstr>Prezentácia programu PowerPoint</vt:lpstr>
      <vt:lpstr>3. Testy normálního rozložení</vt:lpstr>
      <vt:lpstr>Hypotézy</vt:lpstr>
      <vt:lpstr>Signifikantnost ve výstupech SPSS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Normální rozdělení</dc:title>
  <dc:creator>Petr Voda</dc:creator>
  <cp:lastModifiedBy>Peter</cp:lastModifiedBy>
  <cp:revision>3</cp:revision>
  <dcterms:created xsi:type="dcterms:W3CDTF">2022-03-14T08:56:24Z</dcterms:created>
  <dcterms:modified xsi:type="dcterms:W3CDTF">2023-03-17T19:14:10Z</dcterms:modified>
</cp:coreProperties>
</file>