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56" r:id="rId2"/>
    <p:sldId id="260" r:id="rId3"/>
    <p:sldId id="282" r:id="rId4"/>
    <p:sldId id="280" r:id="rId5"/>
    <p:sldId id="281" r:id="rId6"/>
    <p:sldId id="283" r:id="rId7"/>
    <p:sldId id="284" r:id="rId8"/>
    <p:sldId id="285" r:id="rId9"/>
    <p:sldId id="286" r:id="rId10"/>
    <p:sldId id="287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78" r:id="rId19"/>
    <p:sldId id="268" r:id="rId20"/>
    <p:sldId id="288" r:id="rId21"/>
    <p:sldId id="269" r:id="rId22"/>
    <p:sldId id="271" r:id="rId23"/>
    <p:sldId id="276" r:id="rId24"/>
    <p:sldId id="272" r:id="rId25"/>
    <p:sldId id="273" r:id="rId26"/>
    <p:sldId id="279" r:id="rId27"/>
    <p:sldId id="275" r:id="rId28"/>
    <p:sldId id="258" r:id="rId29"/>
    <p:sldId id="259" r:id="rId30"/>
    <p:sldId id="277" r:id="rId31"/>
    <p:sldId id="257" r:id="rId32"/>
    <p:sldId id="289" r:id="rId33"/>
    <p:sldId id="290" r:id="rId34"/>
    <p:sldId id="291" r:id="rId35"/>
    <p:sldId id="292" r:id="rId36"/>
    <p:sldId id="293" r:id="rId37"/>
    <p:sldId id="294" r:id="rId3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929" autoAdjust="0"/>
  </p:normalViewPr>
  <p:slideViewPr>
    <p:cSldViewPr>
      <p:cViewPr varScale="1">
        <p:scale>
          <a:sx n="92" d="100"/>
          <a:sy n="92" d="100"/>
        </p:scale>
        <p:origin x="1186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sv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12.png"/><Relationship Id="rId14" Type="http://schemas.openxmlformats.org/officeDocument/2006/relationships/image" Target="../media/image17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svg"/><Relationship Id="rId1" Type="http://schemas.openxmlformats.org/officeDocument/2006/relationships/image" Target="../media/image18.png"/><Relationship Id="rId6" Type="http://schemas.openxmlformats.org/officeDocument/2006/relationships/image" Target="../media/image23.svg"/><Relationship Id="rId5" Type="http://schemas.openxmlformats.org/officeDocument/2006/relationships/image" Target="../media/image22.png"/><Relationship Id="rId4" Type="http://schemas.openxmlformats.org/officeDocument/2006/relationships/image" Target="../media/image21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5.svg"/><Relationship Id="rId1" Type="http://schemas.openxmlformats.org/officeDocument/2006/relationships/image" Target="../media/image24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9.sv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27.svg"/><Relationship Id="rId5" Type="http://schemas.openxmlformats.org/officeDocument/2006/relationships/image" Target="../media/image26.png"/><Relationship Id="rId4" Type="http://schemas.openxmlformats.org/officeDocument/2006/relationships/image" Target="../media/image13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sv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12.png"/><Relationship Id="rId14" Type="http://schemas.openxmlformats.org/officeDocument/2006/relationships/image" Target="../media/image17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svg"/><Relationship Id="rId1" Type="http://schemas.openxmlformats.org/officeDocument/2006/relationships/image" Target="../media/image18.png"/><Relationship Id="rId6" Type="http://schemas.openxmlformats.org/officeDocument/2006/relationships/image" Target="../media/image23.svg"/><Relationship Id="rId5" Type="http://schemas.openxmlformats.org/officeDocument/2006/relationships/image" Target="../media/image22.png"/><Relationship Id="rId4" Type="http://schemas.openxmlformats.org/officeDocument/2006/relationships/image" Target="../media/image21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5.svg"/><Relationship Id="rId1" Type="http://schemas.openxmlformats.org/officeDocument/2006/relationships/image" Target="../media/image24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9.sv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27.svg"/><Relationship Id="rId5" Type="http://schemas.openxmlformats.org/officeDocument/2006/relationships/image" Target="../media/image26.png"/><Relationship Id="rId4" Type="http://schemas.openxmlformats.org/officeDocument/2006/relationships/image" Target="../media/image13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4BCB85-F696-41B8-9A96-016949EEA502}" type="doc">
      <dgm:prSet loTypeId="urn:microsoft.com/office/officeart/2018/2/layout/IconVerticalSolidList" loCatId="icon" qsTypeId="urn:microsoft.com/office/officeart/2005/8/quickstyle/simple4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9A4FE202-5CF3-4624-8F86-75FE086CF1AD}">
      <dgm:prSet/>
      <dgm:spPr/>
      <dgm:t>
        <a:bodyPr/>
        <a:lstStyle/>
        <a:p>
          <a:r>
            <a:rPr lang="cs-CZ"/>
            <a:t>Empirické testování dosud netestovaných hypotéz</a:t>
          </a:r>
          <a:endParaRPr lang="en-US"/>
        </a:p>
      </dgm:t>
    </dgm:pt>
    <dgm:pt modelId="{387BA8BB-8121-4C25-B045-E3B7C0F40C9C}" type="parTrans" cxnId="{B40ABC75-19E2-4788-B86F-CAA946569DF9}">
      <dgm:prSet/>
      <dgm:spPr/>
      <dgm:t>
        <a:bodyPr/>
        <a:lstStyle/>
        <a:p>
          <a:endParaRPr lang="en-US"/>
        </a:p>
      </dgm:t>
    </dgm:pt>
    <dgm:pt modelId="{1E60F0B9-8799-41FB-9B8C-0C8FA3B99EB6}" type="sibTrans" cxnId="{B40ABC75-19E2-4788-B86F-CAA946569DF9}">
      <dgm:prSet/>
      <dgm:spPr/>
      <dgm:t>
        <a:bodyPr/>
        <a:lstStyle/>
        <a:p>
          <a:endParaRPr lang="en-US"/>
        </a:p>
      </dgm:t>
    </dgm:pt>
    <dgm:pt modelId="{70665C2C-11B8-4416-99EF-67AA859669A0}">
      <dgm:prSet/>
      <dgm:spPr/>
      <dgm:t>
        <a:bodyPr/>
        <a:lstStyle/>
        <a:p>
          <a:r>
            <a:rPr lang="cs-CZ"/>
            <a:t>Identifikace logických inkonzistencí v doposud platné teorii</a:t>
          </a:r>
          <a:endParaRPr lang="en-US"/>
        </a:p>
      </dgm:t>
    </dgm:pt>
    <dgm:pt modelId="{FED8B2BB-CAF0-47B2-807B-FA045B378000}" type="parTrans" cxnId="{37CBCCF8-F827-4C48-BFE6-E671023C1EAF}">
      <dgm:prSet/>
      <dgm:spPr/>
      <dgm:t>
        <a:bodyPr/>
        <a:lstStyle/>
        <a:p>
          <a:endParaRPr lang="en-US"/>
        </a:p>
      </dgm:t>
    </dgm:pt>
    <dgm:pt modelId="{8B45E816-51AD-4E48-9DA7-D6235CA9A37D}" type="sibTrans" cxnId="{37CBCCF8-F827-4C48-BFE6-E671023C1EAF}">
      <dgm:prSet/>
      <dgm:spPr/>
      <dgm:t>
        <a:bodyPr/>
        <a:lstStyle/>
        <a:p>
          <a:endParaRPr lang="en-US"/>
        </a:p>
      </dgm:t>
    </dgm:pt>
    <dgm:pt modelId="{6104EBAC-7E03-4058-9707-C0F32C366439}">
      <dgm:prSet/>
      <dgm:spPr/>
      <dgm:t>
        <a:bodyPr/>
        <a:lstStyle/>
        <a:p>
          <a:r>
            <a:rPr lang="cs-CZ"/>
            <a:t>Identifikace empirických případů, které není stávající teorie schopná vysvětlit</a:t>
          </a:r>
          <a:endParaRPr lang="en-US"/>
        </a:p>
      </dgm:t>
    </dgm:pt>
    <dgm:pt modelId="{50B0AD41-608C-4232-B38E-C10BFC982FC0}" type="parTrans" cxnId="{0FD40F3E-4118-45AB-9235-544830E6ADE9}">
      <dgm:prSet/>
      <dgm:spPr/>
      <dgm:t>
        <a:bodyPr/>
        <a:lstStyle/>
        <a:p>
          <a:endParaRPr lang="en-US"/>
        </a:p>
      </dgm:t>
    </dgm:pt>
    <dgm:pt modelId="{E3235CA0-76DC-4358-9F06-A80238DC6C99}" type="sibTrans" cxnId="{0FD40F3E-4118-45AB-9235-544830E6ADE9}">
      <dgm:prSet/>
      <dgm:spPr/>
      <dgm:t>
        <a:bodyPr/>
        <a:lstStyle/>
        <a:p>
          <a:endParaRPr lang="en-US"/>
        </a:p>
      </dgm:t>
    </dgm:pt>
    <dgm:pt modelId="{ABDD305A-1D9A-4B11-95F8-B1061FD4075A}">
      <dgm:prSet/>
      <dgm:spPr/>
      <dgm:t>
        <a:bodyPr/>
        <a:lstStyle/>
        <a:p>
          <a:r>
            <a:rPr lang="cs-CZ"/>
            <a:t>Návrh teoretických konceptů</a:t>
          </a:r>
          <a:endParaRPr lang="en-US"/>
        </a:p>
      </dgm:t>
    </dgm:pt>
    <dgm:pt modelId="{1AEB3844-0332-4B22-9AA2-6EEEC605D66B}" type="parTrans" cxnId="{0A927DEE-F9B1-49C0-B97E-980F4BDB966C}">
      <dgm:prSet/>
      <dgm:spPr/>
      <dgm:t>
        <a:bodyPr/>
        <a:lstStyle/>
        <a:p>
          <a:endParaRPr lang="en-US"/>
        </a:p>
      </dgm:t>
    </dgm:pt>
    <dgm:pt modelId="{E65DAE16-3169-4A9B-9829-9A518DA12969}" type="sibTrans" cxnId="{0A927DEE-F9B1-49C0-B97E-980F4BDB966C}">
      <dgm:prSet/>
      <dgm:spPr/>
      <dgm:t>
        <a:bodyPr/>
        <a:lstStyle/>
        <a:p>
          <a:endParaRPr lang="en-US"/>
        </a:p>
      </dgm:t>
    </dgm:pt>
    <dgm:pt modelId="{796A3120-2B22-4B1E-A4CA-23E50773051D}">
      <dgm:prSet/>
      <dgm:spPr/>
      <dgm:t>
        <a:bodyPr/>
        <a:lstStyle/>
        <a:p>
          <a:r>
            <a:rPr lang="cs-CZ"/>
            <a:t>Formulace alternativního vysvětlení (vlastního nebo syntéza stávajících přístupů)</a:t>
          </a:r>
          <a:endParaRPr lang="en-US"/>
        </a:p>
      </dgm:t>
    </dgm:pt>
    <dgm:pt modelId="{C21181F2-3FBB-4063-A98E-B156BEE5239F}" type="parTrans" cxnId="{465BC3FE-AA67-4A95-B831-691D3DBE3157}">
      <dgm:prSet/>
      <dgm:spPr/>
      <dgm:t>
        <a:bodyPr/>
        <a:lstStyle/>
        <a:p>
          <a:endParaRPr lang="en-US"/>
        </a:p>
      </dgm:t>
    </dgm:pt>
    <dgm:pt modelId="{27C79876-F377-4329-8015-FBDA3BBFE6AC}" type="sibTrans" cxnId="{465BC3FE-AA67-4A95-B831-691D3DBE3157}">
      <dgm:prSet/>
      <dgm:spPr/>
      <dgm:t>
        <a:bodyPr/>
        <a:lstStyle/>
        <a:p>
          <a:endParaRPr lang="en-US"/>
        </a:p>
      </dgm:t>
    </dgm:pt>
    <dgm:pt modelId="{DC9D963C-3D04-4E81-B1D2-D44C6F41C975}">
      <dgm:prSet/>
      <dgm:spPr/>
      <dgm:t>
        <a:bodyPr/>
        <a:lstStyle/>
        <a:p>
          <a:r>
            <a:rPr lang="cs-CZ"/>
            <a:t>Aplikace teorie do nové oblasti (např. geografické)</a:t>
          </a:r>
          <a:endParaRPr lang="en-US"/>
        </a:p>
      </dgm:t>
    </dgm:pt>
    <dgm:pt modelId="{DDDEEBDB-C366-4936-8315-E867F7CD74DE}" type="parTrans" cxnId="{825AE99D-D8B8-4D4F-8C85-A6CC4F5CFA08}">
      <dgm:prSet/>
      <dgm:spPr/>
      <dgm:t>
        <a:bodyPr/>
        <a:lstStyle/>
        <a:p>
          <a:endParaRPr lang="en-US"/>
        </a:p>
      </dgm:t>
    </dgm:pt>
    <dgm:pt modelId="{0EDD36DD-5973-45B4-843A-E9A6C86BC262}" type="sibTrans" cxnId="{825AE99D-D8B8-4D4F-8C85-A6CC4F5CFA08}">
      <dgm:prSet/>
      <dgm:spPr/>
      <dgm:t>
        <a:bodyPr/>
        <a:lstStyle/>
        <a:p>
          <a:endParaRPr lang="en-US"/>
        </a:p>
      </dgm:t>
    </dgm:pt>
    <dgm:pt modelId="{B8CB9D8A-6EE4-4499-BC57-4580F4AC681E}">
      <dgm:prSet/>
      <dgm:spPr/>
      <dgm:t>
        <a:bodyPr/>
        <a:lstStyle/>
        <a:p>
          <a:r>
            <a:rPr lang="cs-CZ"/>
            <a:t>Syntéza různých teorií</a:t>
          </a:r>
          <a:endParaRPr lang="en-US"/>
        </a:p>
      </dgm:t>
    </dgm:pt>
    <dgm:pt modelId="{440315CB-C8B1-460D-9135-6F7EE2462935}" type="parTrans" cxnId="{5674C15B-A45D-4B25-AE49-D286909C8159}">
      <dgm:prSet/>
      <dgm:spPr/>
      <dgm:t>
        <a:bodyPr/>
        <a:lstStyle/>
        <a:p>
          <a:endParaRPr lang="en-US"/>
        </a:p>
      </dgm:t>
    </dgm:pt>
    <dgm:pt modelId="{EEEFA354-661E-4A8C-A690-4B12CD15B6A6}" type="sibTrans" cxnId="{5674C15B-A45D-4B25-AE49-D286909C8159}">
      <dgm:prSet/>
      <dgm:spPr/>
      <dgm:t>
        <a:bodyPr/>
        <a:lstStyle/>
        <a:p>
          <a:endParaRPr lang="en-US"/>
        </a:p>
      </dgm:t>
    </dgm:pt>
    <dgm:pt modelId="{C5F40159-8FA0-485D-87B4-90162A72ADD5}" type="pres">
      <dgm:prSet presAssocID="{744BCB85-F696-41B8-9A96-016949EEA502}" presName="root" presStyleCnt="0">
        <dgm:presLayoutVars>
          <dgm:dir/>
          <dgm:resizeHandles val="exact"/>
        </dgm:presLayoutVars>
      </dgm:prSet>
      <dgm:spPr/>
    </dgm:pt>
    <dgm:pt modelId="{F580147C-E8B8-4BDA-9150-A794A9F797B3}" type="pres">
      <dgm:prSet presAssocID="{9A4FE202-5CF3-4624-8F86-75FE086CF1AD}" presName="compNode" presStyleCnt="0"/>
      <dgm:spPr/>
    </dgm:pt>
    <dgm:pt modelId="{33DED867-4234-4545-980B-0BACE580B637}" type="pres">
      <dgm:prSet presAssocID="{9A4FE202-5CF3-4624-8F86-75FE086CF1AD}" presName="bgRect" presStyleLbl="bgShp" presStyleIdx="0" presStyleCnt="7"/>
      <dgm:spPr/>
    </dgm:pt>
    <dgm:pt modelId="{EBED6D9D-6056-422A-B304-5509AF8AABBE}" type="pres">
      <dgm:prSet presAssocID="{9A4FE202-5CF3-4624-8F86-75FE086CF1AD}" presName="iconRect" presStyleLbl="node1" presStyleIdx="0" presStyleCnt="7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lask"/>
        </a:ext>
      </dgm:extLst>
    </dgm:pt>
    <dgm:pt modelId="{CB4B26B2-CC1E-4E55-B63F-7205AAFC6139}" type="pres">
      <dgm:prSet presAssocID="{9A4FE202-5CF3-4624-8F86-75FE086CF1AD}" presName="spaceRect" presStyleCnt="0"/>
      <dgm:spPr/>
    </dgm:pt>
    <dgm:pt modelId="{0FAC7003-FB20-4D94-957F-A700FF08F31C}" type="pres">
      <dgm:prSet presAssocID="{9A4FE202-5CF3-4624-8F86-75FE086CF1AD}" presName="parTx" presStyleLbl="revTx" presStyleIdx="0" presStyleCnt="7">
        <dgm:presLayoutVars>
          <dgm:chMax val="0"/>
          <dgm:chPref val="0"/>
        </dgm:presLayoutVars>
      </dgm:prSet>
      <dgm:spPr/>
    </dgm:pt>
    <dgm:pt modelId="{74CE5830-79E2-469E-9E3D-E9D44F070999}" type="pres">
      <dgm:prSet presAssocID="{1E60F0B9-8799-41FB-9B8C-0C8FA3B99EB6}" presName="sibTrans" presStyleCnt="0"/>
      <dgm:spPr/>
    </dgm:pt>
    <dgm:pt modelId="{ACCC5AED-C097-4B2D-A05D-774437A7ED55}" type="pres">
      <dgm:prSet presAssocID="{70665C2C-11B8-4416-99EF-67AA859669A0}" presName="compNode" presStyleCnt="0"/>
      <dgm:spPr/>
    </dgm:pt>
    <dgm:pt modelId="{2D799035-75F6-4FBC-9FDF-6ED64780CCF8}" type="pres">
      <dgm:prSet presAssocID="{70665C2C-11B8-4416-99EF-67AA859669A0}" presName="bgRect" presStyleLbl="bgShp" presStyleIdx="1" presStyleCnt="7"/>
      <dgm:spPr/>
    </dgm:pt>
    <dgm:pt modelId="{66F9ED57-41A7-4EC5-98AF-34B1113D4142}" type="pres">
      <dgm:prSet presAssocID="{70665C2C-11B8-4416-99EF-67AA859669A0}" presName="iconRect" presStyleLbl="node1" presStyleIdx="1" presStyleCnt="7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EB202665-41A1-4A73-A6D9-3CBB3E11FB56}" type="pres">
      <dgm:prSet presAssocID="{70665C2C-11B8-4416-99EF-67AA859669A0}" presName="spaceRect" presStyleCnt="0"/>
      <dgm:spPr/>
    </dgm:pt>
    <dgm:pt modelId="{B7117E47-6B0B-4869-B726-C41E9C946A4F}" type="pres">
      <dgm:prSet presAssocID="{70665C2C-11B8-4416-99EF-67AA859669A0}" presName="parTx" presStyleLbl="revTx" presStyleIdx="1" presStyleCnt="7">
        <dgm:presLayoutVars>
          <dgm:chMax val="0"/>
          <dgm:chPref val="0"/>
        </dgm:presLayoutVars>
      </dgm:prSet>
      <dgm:spPr/>
    </dgm:pt>
    <dgm:pt modelId="{8E2B0EA2-5058-4C60-8075-491D47349BB6}" type="pres">
      <dgm:prSet presAssocID="{8B45E816-51AD-4E48-9DA7-D6235CA9A37D}" presName="sibTrans" presStyleCnt="0"/>
      <dgm:spPr/>
    </dgm:pt>
    <dgm:pt modelId="{8ED46E50-EFE4-47E8-84C7-F098F0395BD6}" type="pres">
      <dgm:prSet presAssocID="{6104EBAC-7E03-4058-9707-C0F32C366439}" presName="compNode" presStyleCnt="0"/>
      <dgm:spPr/>
    </dgm:pt>
    <dgm:pt modelId="{897BBD0E-01B2-4FF0-98BF-1D81A34C4CC7}" type="pres">
      <dgm:prSet presAssocID="{6104EBAC-7E03-4058-9707-C0F32C366439}" presName="bgRect" presStyleLbl="bgShp" presStyleIdx="2" presStyleCnt="7"/>
      <dgm:spPr/>
    </dgm:pt>
    <dgm:pt modelId="{F29C6D63-07F8-4F6A-B7A7-4969ED1E76C6}" type="pres">
      <dgm:prSet presAssocID="{6104EBAC-7E03-4058-9707-C0F32C366439}" presName="iconRect" presStyleLbl="node1" presStyleIdx="2" presStyleCnt="7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B1F3FAD7-DDBF-4A9A-BF02-20EFC0D64E5E}" type="pres">
      <dgm:prSet presAssocID="{6104EBAC-7E03-4058-9707-C0F32C366439}" presName="spaceRect" presStyleCnt="0"/>
      <dgm:spPr/>
    </dgm:pt>
    <dgm:pt modelId="{1E664BAD-A45C-4235-A258-EE2CCD09C1D8}" type="pres">
      <dgm:prSet presAssocID="{6104EBAC-7E03-4058-9707-C0F32C366439}" presName="parTx" presStyleLbl="revTx" presStyleIdx="2" presStyleCnt="7">
        <dgm:presLayoutVars>
          <dgm:chMax val="0"/>
          <dgm:chPref val="0"/>
        </dgm:presLayoutVars>
      </dgm:prSet>
      <dgm:spPr/>
    </dgm:pt>
    <dgm:pt modelId="{84A624FC-6341-4E9C-B610-A6D6A6F19CE0}" type="pres">
      <dgm:prSet presAssocID="{E3235CA0-76DC-4358-9F06-A80238DC6C99}" presName="sibTrans" presStyleCnt="0"/>
      <dgm:spPr/>
    </dgm:pt>
    <dgm:pt modelId="{8368D3EA-8320-4F7D-A1D5-3AF57AD039E2}" type="pres">
      <dgm:prSet presAssocID="{ABDD305A-1D9A-4B11-95F8-B1061FD4075A}" presName="compNode" presStyleCnt="0"/>
      <dgm:spPr/>
    </dgm:pt>
    <dgm:pt modelId="{2E0B59FA-9519-4271-820C-4EA07EF47A89}" type="pres">
      <dgm:prSet presAssocID="{ABDD305A-1D9A-4B11-95F8-B1061FD4075A}" presName="bgRect" presStyleLbl="bgShp" presStyleIdx="3" presStyleCnt="7"/>
      <dgm:spPr/>
    </dgm:pt>
    <dgm:pt modelId="{E90F6AB6-3CC1-47FE-A14B-BF0BD6402B26}" type="pres">
      <dgm:prSet presAssocID="{ABDD305A-1D9A-4B11-95F8-B1061FD4075A}" presName="iconRect" presStyleLbl="node1" presStyleIdx="3" presStyleCnt="7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vron Arrows"/>
        </a:ext>
      </dgm:extLst>
    </dgm:pt>
    <dgm:pt modelId="{720DC88D-084B-435B-A068-4FAF019CC752}" type="pres">
      <dgm:prSet presAssocID="{ABDD305A-1D9A-4B11-95F8-B1061FD4075A}" presName="spaceRect" presStyleCnt="0"/>
      <dgm:spPr/>
    </dgm:pt>
    <dgm:pt modelId="{B7012372-BE9D-4C19-89A4-B8F2B980DF1F}" type="pres">
      <dgm:prSet presAssocID="{ABDD305A-1D9A-4B11-95F8-B1061FD4075A}" presName="parTx" presStyleLbl="revTx" presStyleIdx="3" presStyleCnt="7">
        <dgm:presLayoutVars>
          <dgm:chMax val="0"/>
          <dgm:chPref val="0"/>
        </dgm:presLayoutVars>
      </dgm:prSet>
      <dgm:spPr/>
    </dgm:pt>
    <dgm:pt modelId="{56308F0B-F68D-4A13-80BA-91E23886A36A}" type="pres">
      <dgm:prSet presAssocID="{E65DAE16-3169-4A9B-9829-9A518DA12969}" presName="sibTrans" presStyleCnt="0"/>
      <dgm:spPr/>
    </dgm:pt>
    <dgm:pt modelId="{69FBE430-C77A-40B9-90DC-FF330155663F}" type="pres">
      <dgm:prSet presAssocID="{796A3120-2B22-4B1E-A4CA-23E50773051D}" presName="compNode" presStyleCnt="0"/>
      <dgm:spPr/>
    </dgm:pt>
    <dgm:pt modelId="{E14C8F0B-94FF-4B87-9A17-15E5237E0DF5}" type="pres">
      <dgm:prSet presAssocID="{796A3120-2B22-4B1E-A4CA-23E50773051D}" presName="bgRect" presStyleLbl="bgShp" presStyleIdx="4" presStyleCnt="7"/>
      <dgm:spPr/>
    </dgm:pt>
    <dgm:pt modelId="{2F4C1AFB-BE09-4B35-8E52-08D74E251C8A}" type="pres">
      <dgm:prSet presAssocID="{796A3120-2B22-4B1E-A4CA-23E50773051D}" presName="iconRect" presStyleLbl="node1" presStyleIdx="4" presStyleCnt="7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esentation with Checklist"/>
        </a:ext>
      </dgm:extLst>
    </dgm:pt>
    <dgm:pt modelId="{2331D988-1BAE-4F9D-A985-CF193E2561DE}" type="pres">
      <dgm:prSet presAssocID="{796A3120-2B22-4B1E-A4CA-23E50773051D}" presName="spaceRect" presStyleCnt="0"/>
      <dgm:spPr/>
    </dgm:pt>
    <dgm:pt modelId="{74791EB3-1B45-46F6-9909-4DF397208FEC}" type="pres">
      <dgm:prSet presAssocID="{796A3120-2B22-4B1E-A4CA-23E50773051D}" presName="parTx" presStyleLbl="revTx" presStyleIdx="4" presStyleCnt="7">
        <dgm:presLayoutVars>
          <dgm:chMax val="0"/>
          <dgm:chPref val="0"/>
        </dgm:presLayoutVars>
      </dgm:prSet>
      <dgm:spPr/>
    </dgm:pt>
    <dgm:pt modelId="{EA8A921B-0455-4A22-9125-BDAFC240FD8F}" type="pres">
      <dgm:prSet presAssocID="{27C79876-F377-4329-8015-FBDA3BBFE6AC}" presName="sibTrans" presStyleCnt="0"/>
      <dgm:spPr/>
    </dgm:pt>
    <dgm:pt modelId="{0DF39FC0-D495-4690-B316-5303C35D782B}" type="pres">
      <dgm:prSet presAssocID="{DC9D963C-3D04-4E81-B1D2-D44C6F41C975}" presName="compNode" presStyleCnt="0"/>
      <dgm:spPr/>
    </dgm:pt>
    <dgm:pt modelId="{6A6CA1F4-7B70-4C6E-8BA9-5CCC39FCF0B2}" type="pres">
      <dgm:prSet presAssocID="{DC9D963C-3D04-4E81-B1D2-D44C6F41C975}" presName="bgRect" presStyleLbl="bgShp" presStyleIdx="5" presStyleCnt="7"/>
      <dgm:spPr/>
    </dgm:pt>
    <dgm:pt modelId="{D27E3A96-8FB9-48B5-94E2-82A54C02F709}" type="pres">
      <dgm:prSet presAssocID="{DC9D963C-3D04-4E81-B1D2-D44C6F41C975}" presName="iconRect" presStyleLbl="node1" presStyleIdx="5" presStyleCnt="7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p with pin"/>
        </a:ext>
      </dgm:extLst>
    </dgm:pt>
    <dgm:pt modelId="{781A9B30-0710-44B1-8FA5-58F0A9FB1A11}" type="pres">
      <dgm:prSet presAssocID="{DC9D963C-3D04-4E81-B1D2-D44C6F41C975}" presName="spaceRect" presStyleCnt="0"/>
      <dgm:spPr/>
    </dgm:pt>
    <dgm:pt modelId="{7086168A-8076-4CEF-AFAF-B9BF9CDB425A}" type="pres">
      <dgm:prSet presAssocID="{DC9D963C-3D04-4E81-B1D2-D44C6F41C975}" presName="parTx" presStyleLbl="revTx" presStyleIdx="5" presStyleCnt="7">
        <dgm:presLayoutVars>
          <dgm:chMax val="0"/>
          <dgm:chPref val="0"/>
        </dgm:presLayoutVars>
      </dgm:prSet>
      <dgm:spPr/>
    </dgm:pt>
    <dgm:pt modelId="{A2C84A70-80C9-429A-90B2-3085FE246A00}" type="pres">
      <dgm:prSet presAssocID="{0EDD36DD-5973-45B4-843A-E9A6C86BC262}" presName="sibTrans" presStyleCnt="0"/>
      <dgm:spPr/>
    </dgm:pt>
    <dgm:pt modelId="{8F09B8A2-EE7E-40AE-B1FC-D5ABFBCD93BA}" type="pres">
      <dgm:prSet presAssocID="{B8CB9D8A-6EE4-4499-BC57-4580F4AC681E}" presName="compNode" presStyleCnt="0"/>
      <dgm:spPr/>
    </dgm:pt>
    <dgm:pt modelId="{9A141868-EFE4-4A6E-82BB-409A827A7B81}" type="pres">
      <dgm:prSet presAssocID="{B8CB9D8A-6EE4-4499-BC57-4580F4AC681E}" presName="bgRect" presStyleLbl="bgShp" presStyleIdx="6" presStyleCnt="7"/>
      <dgm:spPr/>
    </dgm:pt>
    <dgm:pt modelId="{F2963101-7F54-4829-B8C8-0572732ED2CC}" type="pres">
      <dgm:prSet presAssocID="{B8CB9D8A-6EE4-4499-BC57-4580F4AC681E}" presName="iconRect" presStyleLbl="node1" presStyleIdx="6" presStyleCnt="7"/>
      <dgm:spPr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ools"/>
        </a:ext>
      </dgm:extLst>
    </dgm:pt>
    <dgm:pt modelId="{F1277186-8519-49D9-B144-0FB6882C17B4}" type="pres">
      <dgm:prSet presAssocID="{B8CB9D8A-6EE4-4499-BC57-4580F4AC681E}" presName="spaceRect" presStyleCnt="0"/>
      <dgm:spPr/>
    </dgm:pt>
    <dgm:pt modelId="{CA14C639-B168-4987-B6CA-F6140612D3EE}" type="pres">
      <dgm:prSet presAssocID="{B8CB9D8A-6EE4-4499-BC57-4580F4AC681E}" presName="parTx" presStyleLbl="revTx" presStyleIdx="6" presStyleCnt="7">
        <dgm:presLayoutVars>
          <dgm:chMax val="0"/>
          <dgm:chPref val="0"/>
        </dgm:presLayoutVars>
      </dgm:prSet>
      <dgm:spPr/>
    </dgm:pt>
  </dgm:ptLst>
  <dgm:cxnLst>
    <dgm:cxn modelId="{0FD40F3E-4118-45AB-9235-544830E6ADE9}" srcId="{744BCB85-F696-41B8-9A96-016949EEA502}" destId="{6104EBAC-7E03-4058-9707-C0F32C366439}" srcOrd="2" destOrd="0" parTransId="{50B0AD41-608C-4232-B38E-C10BFC982FC0}" sibTransId="{E3235CA0-76DC-4358-9F06-A80238DC6C99}"/>
    <dgm:cxn modelId="{5674C15B-A45D-4B25-AE49-D286909C8159}" srcId="{744BCB85-F696-41B8-9A96-016949EEA502}" destId="{B8CB9D8A-6EE4-4499-BC57-4580F4AC681E}" srcOrd="6" destOrd="0" parTransId="{440315CB-C8B1-460D-9135-6F7EE2462935}" sibTransId="{EEEFA354-661E-4A8C-A690-4B12CD15B6A6}"/>
    <dgm:cxn modelId="{015B8C5F-650E-4148-8DDA-5CC668874A7E}" type="presOf" srcId="{9A4FE202-5CF3-4624-8F86-75FE086CF1AD}" destId="{0FAC7003-FB20-4D94-957F-A700FF08F31C}" srcOrd="0" destOrd="0" presId="urn:microsoft.com/office/officeart/2018/2/layout/IconVerticalSolidList"/>
    <dgm:cxn modelId="{CBC65552-99B5-4229-9E88-8791213767F0}" type="presOf" srcId="{B8CB9D8A-6EE4-4499-BC57-4580F4AC681E}" destId="{CA14C639-B168-4987-B6CA-F6140612D3EE}" srcOrd="0" destOrd="0" presId="urn:microsoft.com/office/officeart/2018/2/layout/IconVerticalSolidList"/>
    <dgm:cxn modelId="{B40ABC75-19E2-4788-B86F-CAA946569DF9}" srcId="{744BCB85-F696-41B8-9A96-016949EEA502}" destId="{9A4FE202-5CF3-4624-8F86-75FE086CF1AD}" srcOrd="0" destOrd="0" parTransId="{387BA8BB-8121-4C25-B045-E3B7C0F40C9C}" sibTransId="{1E60F0B9-8799-41FB-9B8C-0C8FA3B99EB6}"/>
    <dgm:cxn modelId="{80B5D18A-7841-48FE-804D-9692FD7C42F7}" type="presOf" srcId="{6104EBAC-7E03-4058-9707-C0F32C366439}" destId="{1E664BAD-A45C-4235-A258-EE2CCD09C1D8}" srcOrd="0" destOrd="0" presId="urn:microsoft.com/office/officeart/2018/2/layout/IconVerticalSolidList"/>
    <dgm:cxn modelId="{5C20E58D-4F63-4163-B3F7-9A1107154BEE}" type="presOf" srcId="{ABDD305A-1D9A-4B11-95F8-B1061FD4075A}" destId="{B7012372-BE9D-4C19-89A4-B8F2B980DF1F}" srcOrd="0" destOrd="0" presId="urn:microsoft.com/office/officeart/2018/2/layout/IconVerticalSolidList"/>
    <dgm:cxn modelId="{825AE99D-D8B8-4D4F-8C85-A6CC4F5CFA08}" srcId="{744BCB85-F696-41B8-9A96-016949EEA502}" destId="{DC9D963C-3D04-4E81-B1D2-D44C6F41C975}" srcOrd="5" destOrd="0" parTransId="{DDDEEBDB-C366-4936-8315-E867F7CD74DE}" sibTransId="{0EDD36DD-5973-45B4-843A-E9A6C86BC262}"/>
    <dgm:cxn modelId="{4BDC80A9-0ADC-49AD-8F66-0548280DD2CB}" type="presOf" srcId="{796A3120-2B22-4B1E-A4CA-23E50773051D}" destId="{74791EB3-1B45-46F6-9909-4DF397208FEC}" srcOrd="0" destOrd="0" presId="urn:microsoft.com/office/officeart/2018/2/layout/IconVerticalSolidList"/>
    <dgm:cxn modelId="{25E436C8-2DCE-4DAB-B248-607893A69B4A}" type="presOf" srcId="{DC9D963C-3D04-4E81-B1D2-D44C6F41C975}" destId="{7086168A-8076-4CEF-AFAF-B9BF9CDB425A}" srcOrd="0" destOrd="0" presId="urn:microsoft.com/office/officeart/2018/2/layout/IconVerticalSolidList"/>
    <dgm:cxn modelId="{6CF3E3E9-CB67-47E6-A312-91E18926CBD8}" type="presOf" srcId="{70665C2C-11B8-4416-99EF-67AA859669A0}" destId="{B7117E47-6B0B-4869-B726-C41E9C946A4F}" srcOrd="0" destOrd="0" presId="urn:microsoft.com/office/officeart/2018/2/layout/IconVerticalSolidList"/>
    <dgm:cxn modelId="{0A927DEE-F9B1-49C0-B97E-980F4BDB966C}" srcId="{744BCB85-F696-41B8-9A96-016949EEA502}" destId="{ABDD305A-1D9A-4B11-95F8-B1061FD4075A}" srcOrd="3" destOrd="0" parTransId="{1AEB3844-0332-4B22-9AA2-6EEEC605D66B}" sibTransId="{E65DAE16-3169-4A9B-9829-9A518DA12969}"/>
    <dgm:cxn modelId="{674FC7F5-732B-4D11-B097-E3038636FB42}" type="presOf" srcId="{744BCB85-F696-41B8-9A96-016949EEA502}" destId="{C5F40159-8FA0-485D-87B4-90162A72ADD5}" srcOrd="0" destOrd="0" presId="urn:microsoft.com/office/officeart/2018/2/layout/IconVerticalSolidList"/>
    <dgm:cxn modelId="{37CBCCF8-F827-4C48-BFE6-E671023C1EAF}" srcId="{744BCB85-F696-41B8-9A96-016949EEA502}" destId="{70665C2C-11B8-4416-99EF-67AA859669A0}" srcOrd="1" destOrd="0" parTransId="{FED8B2BB-CAF0-47B2-807B-FA045B378000}" sibTransId="{8B45E816-51AD-4E48-9DA7-D6235CA9A37D}"/>
    <dgm:cxn modelId="{465BC3FE-AA67-4A95-B831-691D3DBE3157}" srcId="{744BCB85-F696-41B8-9A96-016949EEA502}" destId="{796A3120-2B22-4B1E-A4CA-23E50773051D}" srcOrd="4" destOrd="0" parTransId="{C21181F2-3FBB-4063-A98E-B156BEE5239F}" sibTransId="{27C79876-F377-4329-8015-FBDA3BBFE6AC}"/>
    <dgm:cxn modelId="{63F25104-B51E-49A8-8A8B-E4373F929806}" type="presParOf" srcId="{C5F40159-8FA0-485D-87B4-90162A72ADD5}" destId="{F580147C-E8B8-4BDA-9150-A794A9F797B3}" srcOrd="0" destOrd="0" presId="urn:microsoft.com/office/officeart/2018/2/layout/IconVerticalSolidList"/>
    <dgm:cxn modelId="{C95C04A8-4B55-401D-9619-D94BD18B8BD6}" type="presParOf" srcId="{F580147C-E8B8-4BDA-9150-A794A9F797B3}" destId="{33DED867-4234-4545-980B-0BACE580B637}" srcOrd="0" destOrd="0" presId="urn:microsoft.com/office/officeart/2018/2/layout/IconVerticalSolidList"/>
    <dgm:cxn modelId="{4442BECB-5BAC-474D-8695-551A9C58A47C}" type="presParOf" srcId="{F580147C-E8B8-4BDA-9150-A794A9F797B3}" destId="{EBED6D9D-6056-422A-B304-5509AF8AABBE}" srcOrd="1" destOrd="0" presId="urn:microsoft.com/office/officeart/2018/2/layout/IconVerticalSolidList"/>
    <dgm:cxn modelId="{99527434-3EE9-447D-9A0C-B6653057101F}" type="presParOf" srcId="{F580147C-E8B8-4BDA-9150-A794A9F797B3}" destId="{CB4B26B2-CC1E-4E55-B63F-7205AAFC6139}" srcOrd="2" destOrd="0" presId="urn:microsoft.com/office/officeart/2018/2/layout/IconVerticalSolidList"/>
    <dgm:cxn modelId="{A15C61EF-378B-40FE-AE4E-FB5F6EAEBD92}" type="presParOf" srcId="{F580147C-E8B8-4BDA-9150-A794A9F797B3}" destId="{0FAC7003-FB20-4D94-957F-A700FF08F31C}" srcOrd="3" destOrd="0" presId="urn:microsoft.com/office/officeart/2018/2/layout/IconVerticalSolidList"/>
    <dgm:cxn modelId="{8E2F3DE9-39BA-460A-94F4-8AFFA77FC76F}" type="presParOf" srcId="{C5F40159-8FA0-485D-87B4-90162A72ADD5}" destId="{74CE5830-79E2-469E-9E3D-E9D44F070999}" srcOrd="1" destOrd="0" presId="urn:microsoft.com/office/officeart/2018/2/layout/IconVerticalSolidList"/>
    <dgm:cxn modelId="{0B1A5DDF-EF85-41D6-920E-CC1D3D090C68}" type="presParOf" srcId="{C5F40159-8FA0-485D-87B4-90162A72ADD5}" destId="{ACCC5AED-C097-4B2D-A05D-774437A7ED55}" srcOrd="2" destOrd="0" presId="urn:microsoft.com/office/officeart/2018/2/layout/IconVerticalSolidList"/>
    <dgm:cxn modelId="{8CC1947E-44DA-4BFF-A388-4DF065CC2B88}" type="presParOf" srcId="{ACCC5AED-C097-4B2D-A05D-774437A7ED55}" destId="{2D799035-75F6-4FBC-9FDF-6ED64780CCF8}" srcOrd="0" destOrd="0" presId="urn:microsoft.com/office/officeart/2018/2/layout/IconVerticalSolidList"/>
    <dgm:cxn modelId="{E6A45F25-0097-4168-ACA5-4499B0C457A6}" type="presParOf" srcId="{ACCC5AED-C097-4B2D-A05D-774437A7ED55}" destId="{66F9ED57-41A7-4EC5-98AF-34B1113D4142}" srcOrd="1" destOrd="0" presId="urn:microsoft.com/office/officeart/2018/2/layout/IconVerticalSolidList"/>
    <dgm:cxn modelId="{41964D0A-D68E-4BAB-A4F5-A8DCF1AEAF35}" type="presParOf" srcId="{ACCC5AED-C097-4B2D-A05D-774437A7ED55}" destId="{EB202665-41A1-4A73-A6D9-3CBB3E11FB56}" srcOrd="2" destOrd="0" presId="urn:microsoft.com/office/officeart/2018/2/layout/IconVerticalSolidList"/>
    <dgm:cxn modelId="{F0EED44A-5527-4D1A-8C38-137FE4884F31}" type="presParOf" srcId="{ACCC5AED-C097-4B2D-A05D-774437A7ED55}" destId="{B7117E47-6B0B-4869-B726-C41E9C946A4F}" srcOrd="3" destOrd="0" presId="urn:microsoft.com/office/officeart/2018/2/layout/IconVerticalSolidList"/>
    <dgm:cxn modelId="{C654580D-863C-4C24-B843-0F29AB6898BF}" type="presParOf" srcId="{C5F40159-8FA0-485D-87B4-90162A72ADD5}" destId="{8E2B0EA2-5058-4C60-8075-491D47349BB6}" srcOrd="3" destOrd="0" presId="urn:microsoft.com/office/officeart/2018/2/layout/IconVerticalSolidList"/>
    <dgm:cxn modelId="{1E651DAA-ABDB-4369-A988-B8FF43D24B00}" type="presParOf" srcId="{C5F40159-8FA0-485D-87B4-90162A72ADD5}" destId="{8ED46E50-EFE4-47E8-84C7-F098F0395BD6}" srcOrd="4" destOrd="0" presId="urn:microsoft.com/office/officeart/2018/2/layout/IconVerticalSolidList"/>
    <dgm:cxn modelId="{0EDCDA55-52EE-4D9B-9A2E-6F69DCA0B6B1}" type="presParOf" srcId="{8ED46E50-EFE4-47E8-84C7-F098F0395BD6}" destId="{897BBD0E-01B2-4FF0-98BF-1D81A34C4CC7}" srcOrd="0" destOrd="0" presId="urn:microsoft.com/office/officeart/2018/2/layout/IconVerticalSolidList"/>
    <dgm:cxn modelId="{31FD79C8-F7BA-4546-99AC-AF4728017353}" type="presParOf" srcId="{8ED46E50-EFE4-47E8-84C7-F098F0395BD6}" destId="{F29C6D63-07F8-4F6A-B7A7-4969ED1E76C6}" srcOrd="1" destOrd="0" presId="urn:microsoft.com/office/officeart/2018/2/layout/IconVerticalSolidList"/>
    <dgm:cxn modelId="{1766EDFB-F01D-4A58-962D-C753BA33E736}" type="presParOf" srcId="{8ED46E50-EFE4-47E8-84C7-F098F0395BD6}" destId="{B1F3FAD7-DDBF-4A9A-BF02-20EFC0D64E5E}" srcOrd="2" destOrd="0" presId="urn:microsoft.com/office/officeart/2018/2/layout/IconVerticalSolidList"/>
    <dgm:cxn modelId="{3EE58845-9A13-4673-8BEE-EF3363050596}" type="presParOf" srcId="{8ED46E50-EFE4-47E8-84C7-F098F0395BD6}" destId="{1E664BAD-A45C-4235-A258-EE2CCD09C1D8}" srcOrd="3" destOrd="0" presId="urn:microsoft.com/office/officeart/2018/2/layout/IconVerticalSolidList"/>
    <dgm:cxn modelId="{22A85921-6144-49A8-ADC9-22C8D9DAE99F}" type="presParOf" srcId="{C5F40159-8FA0-485D-87B4-90162A72ADD5}" destId="{84A624FC-6341-4E9C-B610-A6D6A6F19CE0}" srcOrd="5" destOrd="0" presId="urn:microsoft.com/office/officeart/2018/2/layout/IconVerticalSolidList"/>
    <dgm:cxn modelId="{260ABDA1-F70D-450C-80F5-CF0847C34924}" type="presParOf" srcId="{C5F40159-8FA0-485D-87B4-90162A72ADD5}" destId="{8368D3EA-8320-4F7D-A1D5-3AF57AD039E2}" srcOrd="6" destOrd="0" presId="urn:microsoft.com/office/officeart/2018/2/layout/IconVerticalSolidList"/>
    <dgm:cxn modelId="{F2CB5041-0875-4031-9934-21A7CA9E2431}" type="presParOf" srcId="{8368D3EA-8320-4F7D-A1D5-3AF57AD039E2}" destId="{2E0B59FA-9519-4271-820C-4EA07EF47A89}" srcOrd="0" destOrd="0" presId="urn:microsoft.com/office/officeart/2018/2/layout/IconVerticalSolidList"/>
    <dgm:cxn modelId="{8081F5EF-06A1-4CB0-B6AC-108389A38F98}" type="presParOf" srcId="{8368D3EA-8320-4F7D-A1D5-3AF57AD039E2}" destId="{E90F6AB6-3CC1-47FE-A14B-BF0BD6402B26}" srcOrd="1" destOrd="0" presId="urn:microsoft.com/office/officeart/2018/2/layout/IconVerticalSolidList"/>
    <dgm:cxn modelId="{824DC111-57AE-4914-8A08-3A71E44FD2D1}" type="presParOf" srcId="{8368D3EA-8320-4F7D-A1D5-3AF57AD039E2}" destId="{720DC88D-084B-435B-A068-4FAF019CC752}" srcOrd="2" destOrd="0" presId="urn:microsoft.com/office/officeart/2018/2/layout/IconVerticalSolidList"/>
    <dgm:cxn modelId="{32528BC1-6C60-44C2-8211-D85A580A7119}" type="presParOf" srcId="{8368D3EA-8320-4F7D-A1D5-3AF57AD039E2}" destId="{B7012372-BE9D-4C19-89A4-B8F2B980DF1F}" srcOrd="3" destOrd="0" presId="urn:microsoft.com/office/officeart/2018/2/layout/IconVerticalSolidList"/>
    <dgm:cxn modelId="{41EC750E-1AD4-4A1C-A48A-148B1D4682DB}" type="presParOf" srcId="{C5F40159-8FA0-485D-87B4-90162A72ADD5}" destId="{56308F0B-F68D-4A13-80BA-91E23886A36A}" srcOrd="7" destOrd="0" presId="urn:microsoft.com/office/officeart/2018/2/layout/IconVerticalSolidList"/>
    <dgm:cxn modelId="{C78AEC74-0BFF-4E11-A1E9-0FD4FEA5FDE1}" type="presParOf" srcId="{C5F40159-8FA0-485D-87B4-90162A72ADD5}" destId="{69FBE430-C77A-40B9-90DC-FF330155663F}" srcOrd="8" destOrd="0" presId="urn:microsoft.com/office/officeart/2018/2/layout/IconVerticalSolidList"/>
    <dgm:cxn modelId="{0275775B-AAF2-4CDC-B164-32C8BA54B4DE}" type="presParOf" srcId="{69FBE430-C77A-40B9-90DC-FF330155663F}" destId="{E14C8F0B-94FF-4B87-9A17-15E5237E0DF5}" srcOrd="0" destOrd="0" presId="urn:microsoft.com/office/officeart/2018/2/layout/IconVerticalSolidList"/>
    <dgm:cxn modelId="{9C07154C-0D79-481E-B877-9B1B462E41DE}" type="presParOf" srcId="{69FBE430-C77A-40B9-90DC-FF330155663F}" destId="{2F4C1AFB-BE09-4B35-8E52-08D74E251C8A}" srcOrd="1" destOrd="0" presId="urn:microsoft.com/office/officeart/2018/2/layout/IconVerticalSolidList"/>
    <dgm:cxn modelId="{27BFD96D-E0E6-4C3F-8188-8B8444C9C38B}" type="presParOf" srcId="{69FBE430-C77A-40B9-90DC-FF330155663F}" destId="{2331D988-1BAE-4F9D-A985-CF193E2561DE}" srcOrd="2" destOrd="0" presId="urn:microsoft.com/office/officeart/2018/2/layout/IconVerticalSolidList"/>
    <dgm:cxn modelId="{62FD07C5-7592-4247-9E3A-A254AF730274}" type="presParOf" srcId="{69FBE430-C77A-40B9-90DC-FF330155663F}" destId="{74791EB3-1B45-46F6-9909-4DF397208FEC}" srcOrd="3" destOrd="0" presId="urn:microsoft.com/office/officeart/2018/2/layout/IconVerticalSolidList"/>
    <dgm:cxn modelId="{F0ED9020-0C49-47F4-B60D-C30A448C5B1E}" type="presParOf" srcId="{C5F40159-8FA0-485D-87B4-90162A72ADD5}" destId="{EA8A921B-0455-4A22-9125-BDAFC240FD8F}" srcOrd="9" destOrd="0" presId="urn:microsoft.com/office/officeart/2018/2/layout/IconVerticalSolidList"/>
    <dgm:cxn modelId="{A14447A2-30A0-47A4-815F-AAB923B83DE0}" type="presParOf" srcId="{C5F40159-8FA0-485D-87B4-90162A72ADD5}" destId="{0DF39FC0-D495-4690-B316-5303C35D782B}" srcOrd="10" destOrd="0" presId="urn:microsoft.com/office/officeart/2018/2/layout/IconVerticalSolidList"/>
    <dgm:cxn modelId="{87321748-39CF-4434-9288-4AEC81B6C875}" type="presParOf" srcId="{0DF39FC0-D495-4690-B316-5303C35D782B}" destId="{6A6CA1F4-7B70-4C6E-8BA9-5CCC39FCF0B2}" srcOrd="0" destOrd="0" presId="urn:microsoft.com/office/officeart/2018/2/layout/IconVerticalSolidList"/>
    <dgm:cxn modelId="{E0A1B1FB-7266-40EC-A572-2DCBCCF94C50}" type="presParOf" srcId="{0DF39FC0-D495-4690-B316-5303C35D782B}" destId="{D27E3A96-8FB9-48B5-94E2-82A54C02F709}" srcOrd="1" destOrd="0" presId="urn:microsoft.com/office/officeart/2018/2/layout/IconVerticalSolidList"/>
    <dgm:cxn modelId="{9CB1D425-33F6-4F5F-8C8D-0EDB50B0AB9B}" type="presParOf" srcId="{0DF39FC0-D495-4690-B316-5303C35D782B}" destId="{781A9B30-0710-44B1-8FA5-58F0A9FB1A11}" srcOrd="2" destOrd="0" presId="urn:microsoft.com/office/officeart/2018/2/layout/IconVerticalSolidList"/>
    <dgm:cxn modelId="{58C43408-2651-43AF-95C4-933E437A7580}" type="presParOf" srcId="{0DF39FC0-D495-4690-B316-5303C35D782B}" destId="{7086168A-8076-4CEF-AFAF-B9BF9CDB425A}" srcOrd="3" destOrd="0" presId="urn:microsoft.com/office/officeart/2018/2/layout/IconVerticalSolidList"/>
    <dgm:cxn modelId="{1069998D-6397-43FC-BBA4-8A9D605DC7CD}" type="presParOf" srcId="{C5F40159-8FA0-485D-87B4-90162A72ADD5}" destId="{A2C84A70-80C9-429A-90B2-3085FE246A00}" srcOrd="11" destOrd="0" presId="urn:microsoft.com/office/officeart/2018/2/layout/IconVerticalSolidList"/>
    <dgm:cxn modelId="{A1452EFD-9AEE-457E-B373-1BD60729CCCC}" type="presParOf" srcId="{C5F40159-8FA0-485D-87B4-90162A72ADD5}" destId="{8F09B8A2-EE7E-40AE-B1FC-D5ABFBCD93BA}" srcOrd="12" destOrd="0" presId="urn:microsoft.com/office/officeart/2018/2/layout/IconVerticalSolidList"/>
    <dgm:cxn modelId="{D0A50379-3B6E-4AE5-934B-3020CB6428AF}" type="presParOf" srcId="{8F09B8A2-EE7E-40AE-B1FC-D5ABFBCD93BA}" destId="{9A141868-EFE4-4A6E-82BB-409A827A7B81}" srcOrd="0" destOrd="0" presId="urn:microsoft.com/office/officeart/2018/2/layout/IconVerticalSolidList"/>
    <dgm:cxn modelId="{35AD625D-C52F-4FA2-8014-7E905DADA29C}" type="presParOf" srcId="{8F09B8A2-EE7E-40AE-B1FC-D5ABFBCD93BA}" destId="{F2963101-7F54-4829-B8C8-0572732ED2CC}" srcOrd="1" destOrd="0" presId="urn:microsoft.com/office/officeart/2018/2/layout/IconVerticalSolidList"/>
    <dgm:cxn modelId="{F9D45D91-8C48-43C0-8085-FCDEB30E6793}" type="presParOf" srcId="{8F09B8A2-EE7E-40AE-B1FC-D5ABFBCD93BA}" destId="{F1277186-8519-49D9-B144-0FB6882C17B4}" srcOrd="2" destOrd="0" presId="urn:microsoft.com/office/officeart/2018/2/layout/IconVerticalSolidList"/>
    <dgm:cxn modelId="{9B80A94B-F6CD-4802-A7B5-B2DA3BF059D2}" type="presParOf" srcId="{8F09B8A2-EE7E-40AE-B1FC-D5ABFBCD93BA}" destId="{CA14C639-B168-4987-B6CA-F6140612D3EE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C54CA72-19AE-4232-A3E8-2172CC346382}" type="doc">
      <dgm:prSet loTypeId="urn:microsoft.com/office/officeart/2018/2/layout/IconVerticalSolidList" loCatId="icon" qsTypeId="urn:microsoft.com/office/officeart/2005/8/quickstyle/simple4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2BEAB7C3-03B5-4F17-B7C4-A7FE925B846E}">
      <dgm:prSet/>
      <dgm:spPr/>
      <dgm:t>
        <a:bodyPr/>
        <a:lstStyle/>
        <a:p>
          <a:r>
            <a:rPr lang="cs-CZ"/>
            <a:t>Koho se výzkumná otázka potenciálně týká a jak?</a:t>
          </a:r>
          <a:endParaRPr lang="en-US"/>
        </a:p>
      </dgm:t>
    </dgm:pt>
    <dgm:pt modelId="{3A213291-E8C2-41C2-9147-CFF2D670153A}" type="parTrans" cxnId="{E17058AD-13DF-4B67-A4D0-389D9DED6F77}">
      <dgm:prSet/>
      <dgm:spPr/>
      <dgm:t>
        <a:bodyPr/>
        <a:lstStyle/>
        <a:p>
          <a:endParaRPr lang="en-US"/>
        </a:p>
      </dgm:t>
    </dgm:pt>
    <dgm:pt modelId="{00B8CE66-C522-4EBE-8B59-00B0592C98F3}" type="sibTrans" cxnId="{E17058AD-13DF-4B67-A4D0-389D9DED6F77}">
      <dgm:prSet/>
      <dgm:spPr/>
      <dgm:t>
        <a:bodyPr/>
        <a:lstStyle/>
        <a:p>
          <a:endParaRPr lang="en-US"/>
        </a:p>
      </dgm:t>
    </dgm:pt>
    <dgm:pt modelId="{31B11BA7-AFE2-4B4D-A99B-FFC60A012EC5}">
      <dgm:prSet/>
      <dgm:spPr/>
      <dgm:t>
        <a:bodyPr/>
        <a:lstStyle/>
        <a:p>
          <a:r>
            <a:rPr lang="cs-CZ"/>
            <a:t>Jak pomocí výzkumu můžeme hodnotit, co je lepší a co horší?</a:t>
          </a:r>
          <a:endParaRPr lang="en-US"/>
        </a:p>
      </dgm:t>
    </dgm:pt>
    <dgm:pt modelId="{02798609-1DC9-4547-B412-C21874022D01}" type="parTrans" cxnId="{FB55AD7F-759D-4FA1-83EE-7D294F16F586}">
      <dgm:prSet/>
      <dgm:spPr/>
      <dgm:t>
        <a:bodyPr/>
        <a:lstStyle/>
        <a:p>
          <a:endParaRPr lang="en-US"/>
        </a:p>
      </dgm:t>
    </dgm:pt>
    <dgm:pt modelId="{46553D56-5408-41BF-8485-D4CA5E4BFB62}" type="sibTrans" cxnId="{FB55AD7F-759D-4FA1-83EE-7D294F16F586}">
      <dgm:prSet/>
      <dgm:spPr/>
      <dgm:t>
        <a:bodyPr/>
        <a:lstStyle/>
        <a:p>
          <a:endParaRPr lang="en-US"/>
        </a:p>
      </dgm:t>
    </dgm:pt>
    <dgm:pt modelId="{A32AFEF7-EBC2-43F8-8031-E0B911760DDA}">
      <dgm:prSet/>
      <dgm:spPr/>
      <dgm:t>
        <a:bodyPr/>
        <a:lstStyle/>
        <a:p>
          <a:r>
            <a:rPr lang="cs-CZ"/>
            <a:t>Jakou praktickou aplikaci výzkum nabízí?</a:t>
          </a:r>
          <a:endParaRPr lang="en-US"/>
        </a:p>
      </dgm:t>
    </dgm:pt>
    <dgm:pt modelId="{3D993C9D-E0B8-4BE3-8B4B-6390556F92E3}" type="parTrans" cxnId="{F59EBA1E-83F4-4EA7-B09E-8E887756D008}">
      <dgm:prSet/>
      <dgm:spPr/>
      <dgm:t>
        <a:bodyPr/>
        <a:lstStyle/>
        <a:p>
          <a:endParaRPr lang="en-US"/>
        </a:p>
      </dgm:t>
    </dgm:pt>
    <dgm:pt modelId="{10071C28-0523-4983-8362-F8C75D083C2A}" type="sibTrans" cxnId="{F59EBA1E-83F4-4EA7-B09E-8E887756D008}">
      <dgm:prSet/>
      <dgm:spPr/>
      <dgm:t>
        <a:bodyPr/>
        <a:lstStyle/>
        <a:p>
          <a:endParaRPr lang="en-US"/>
        </a:p>
      </dgm:t>
    </dgm:pt>
    <dgm:pt modelId="{A7F2492E-89A2-4DCC-BBCF-A8EF47A96A4D}" type="pres">
      <dgm:prSet presAssocID="{3C54CA72-19AE-4232-A3E8-2172CC346382}" presName="root" presStyleCnt="0">
        <dgm:presLayoutVars>
          <dgm:dir/>
          <dgm:resizeHandles val="exact"/>
        </dgm:presLayoutVars>
      </dgm:prSet>
      <dgm:spPr/>
    </dgm:pt>
    <dgm:pt modelId="{1281DBAF-190C-4915-9DC5-99FC81A1E4FE}" type="pres">
      <dgm:prSet presAssocID="{2BEAB7C3-03B5-4F17-B7C4-A7FE925B846E}" presName="compNode" presStyleCnt="0"/>
      <dgm:spPr/>
    </dgm:pt>
    <dgm:pt modelId="{BAFED343-1231-49D8-92E7-28CA45AE63D9}" type="pres">
      <dgm:prSet presAssocID="{2BEAB7C3-03B5-4F17-B7C4-A7FE925B846E}" presName="bgRect" presStyleLbl="bgShp" presStyleIdx="0" presStyleCnt="3"/>
      <dgm:spPr/>
    </dgm:pt>
    <dgm:pt modelId="{C2F2BBFB-BDE1-460A-B052-C77896E6856C}" type="pres">
      <dgm:prSet presAssocID="{2BEAB7C3-03B5-4F17-B7C4-A7FE925B846E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lp"/>
        </a:ext>
      </dgm:extLst>
    </dgm:pt>
    <dgm:pt modelId="{3AC3B9C3-2ACA-4ACE-9405-762D3D3CBF3F}" type="pres">
      <dgm:prSet presAssocID="{2BEAB7C3-03B5-4F17-B7C4-A7FE925B846E}" presName="spaceRect" presStyleCnt="0"/>
      <dgm:spPr/>
    </dgm:pt>
    <dgm:pt modelId="{333193EB-BBAA-45C1-B08D-EAA74168643D}" type="pres">
      <dgm:prSet presAssocID="{2BEAB7C3-03B5-4F17-B7C4-A7FE925B846E}" presName="parTx" presStyleLbl="revTx" presStyleIdx="0" presStyleCnt="3">
        <dgm:presLayoutVars>
          <dgm:chMax val="0"/>
          <dgm:chPref val="0"/>
        </dgm:presLayoutVars>
      </dgm:prSet>
      <dgm:spPr/>
    </dgm:pt>
    <dgm:pt modelId="{C15B8331-DEB8-4CC7-A202-E5627AF899FA}" type="pres">
      <dgm:prSet presAssocID="{00B8CE66-C522-4EBE-8B59-00B0592C98F3}" presName="sibTrans" presStyleCnt="0"/>
      <dgm:spPr/>
    </dgm:pt>
    <dgm:pt modelId="{D59D1919-957F-4400-82E4-E8A43CAACDEB}" type="pres">
      <dgm:prSet presAssocID="{31B11BA7-AFE2-4B4D-A99B-FFC60A012EC5}" presName="compNode" presStyleCnt="0"/>
      <dgm:spPr/>
    </dgm:pt>
    <dgm:pt modelId="{21C48143-F6F6-45B8-9231-012D79C2478A}" type="pres">
      <dgm:prSet presAssocID="{31B11BA7-AFE2-4B4D-A99B-FFC60A012EC5}" presName="bgRect" presStyleLbl="bgShp" presStyleIdx="1" presStyleCnt="3"/>
      <dgm:spPr/>
    </dgm:pt>
    <dgm:pt modelId="{28169996-BE2E-4766-B052-E074001E7B2B}" type="pres">
      <dgm:prSet presAssocID="{31B11BA7-AFE2-4B4D-A99B-FFC60A012EC5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820CA8B5-A7C7-4A99-93F8-9DCE84521DB7}" type="pres">
      <dgm:prSet presAssocID="{31B11BA7-AFE2-4B4D-A99B-FFC60A012EC5}" presName="spaceRect" presStyleCnt="0"/>
      <dgm:spPr/>
    </dgm:pt>
    <dgm:pt modelId="{4DE19E22-4C4B-4DC2-8B19-121C31D54125}" type="pres">
      <dgm:prSet presAssocID="{31B11BA7-AFE2-4B4D-A99B-FFC60A012EC5}" presName="parTx" presStyleLbl="revTx" presStyleIdx="1" presStyleCnt="3">
        <dgm:presLayoutVars>
          <dgm:chMax val="0"/>
          <dgm:chPref val="0"/>
        </dgm:presLayoutVars>
      </dgm:prSet>
      <dgm:spPr/>
    </dgm:pt>
    <dgm:pt modelId="{54ECC3F9-1B3B-4536-BC12-B67C1987750D}" type="pres">
      <dgm:prSet presAssocID="{46553D56-5408-41BF-8485-D4CA5E4BFB62}" presName="sibTrans" presStyleCnt="0"/>
      <dgm:spPr/>
    </dgm:pt>
    <dgm:pt modelId="{C65A6A99-050D-43BE-8CD3-308835E3D995}" type="pres">
      <dgm:prSet presAssocID="{A32AFEF7-EBC2-43F8-8031-E0B911760DDA}" presName="compNode" presStyleCnt="0"/>
      <dgm:spPr/>
    </dgm:pt>
    <dgm:pt modelId="{76CD1684-AADA-419A-9F2C-9840F3D9803C}" type="pres">
      <dgm:prSet presAssocID="{A32AFEF7-EBC2-43F8-8031-E0B911760DDA}" presName="bgRect" presStyleLbl="bgShp" presStyleIdx="2" presStyleCnt="3"/>
      <dgm:spPr/>
    </dgm:pt>
    <dgm:pt modelId="{384C3F2D-808E-4936-B687-BD9344803C9C}" type="pres">
      <dgm:prSet presAssocID="{A32AFEF7-EBC2-43F8-8031-E0B911760DDA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esearch"/>
        </a:ext>
      </dgm:extLst>
    </dgm:pt>
    <dgm:pt modelId="{40B6BFE0-2630-48DF-BB10-448DCE730D99}" type="pres">
      <dgm:prSet presAssocID="{A32AFEF7-EBC2-43F8-8031-E0B911760DDA}" presName="spaceRect" presStyleCnt="0"/>
      <dgm:spPr/>
    </dgm:pt>
    <dgm:pt modelId="{7216E02F-4C5B-4132-ACBF-0BE3AB178D66}" type="pres">
      <dgm:prSet presAssocID="{A32AFEF7-EBC2-43F8-8031-E0B911760DDA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F59EBA1E-83F4-4EA7-B09E-8E887756D008}" srcId="{3C54CA72-19AE-4232-A3E8-2172CC346382}" destId="{A32AFEF7-EBC2-43F8-8031-E0B911760DDA}" srcOrd="2" destOrd="0" parTransId="{3D993C9D-E0B8-4BE3-8B4B-6390556F92E3}" sibTransId="{10071C28-0523-4983-8362-F8C75D083C2A}"/>
    <dgm:cxn modelId="{FB55AD7F-759D-4FA1-83EE-7D294F16F586}" srcId="{3C54CA72-19AE-4232-A3E8-2172CC346382}" destId="{31B11BA7-AFE2-4B4D-A99B-FFC60A012EC5}" srcOrd="1" destOrd="0" parTransId="{02798609-1DC9-4547-B412-C21874022D01}" sibTransId="{46553D56-5408-41BF-8485-D4CA5E4BFB62}"/>
    <dgm:cxn modelId="{7B60E992-FB46-45C1-9449-316EE3781234}" type="presOf" srcId="{31B11BA7-AFE2-4B4D-A99B-FFC60A012EC5}" destId="{4DE19E22-4C4B-4DC2-8B19-121C31D54125}" srcOrd="0" destOrd="0" presId="urn:microsoft.com/office/officeart/2018/2/layout/IconVerticalSolidList"/>
    <dgm:cxn modelId="{D1A72C96-BC59-4174-9655-4BAF570B14CD}" type="presOf" srcId="{3C54CA72-19AE-4232-A3E8-2172CC346382}" destId="{A7F2492E-89A2-4DCC-BBCF-A8EF47A96A4D}" srcOrd="0" destOrd="0" presId="urn:microsoft.com/office/officeart/2018/2/layout/IconVerticalSolidList"/>
    <dgm:cxn modelId="{E17058AD-13DF-4B67-A4D0-389D9DED6F77}" srcId="{3C54CA72-19AE-4232-A3E8-2172CC346382}" destId="{2BEAB7C3-03B5-4F17-B7C4-A7FE925B846E}" srcOrd="0" destOrd="0" parTransId="{3A213291-E8C2-41C2-9147-CFF2D670153A}" sibTransId="{00B8CE66-C522-4EBE-8B59-00B0592C98F3}"/>
    <dgm:cxn modelId="{AB0B21C9-9522-400C-AD89-542F5AFC6FB6}" type="presOf" srcId="{2BEAB7C3-03B5-4F17-B7C4-A7FE925B846E}" destId="{333193EB-BBAA-45C1-B08D-EAA74168643D}" srcOrd="0" destOrd="0" presId="urn:microsoft.com/office/officeart/2018/2/layout/IconVerticalSolidList"/>
    <dgm:cxn modelId="{1944BBE1-88E3-4E7D-B6FC-3CD827278897}" type="presOf" srcId="{A32AFEF7-EBC2-43F8-8031-E0B911760DDA}" destId="{7216E02F-4C5B-4132-ACBF-0BE3AB178D66}" srcOrd="0" destOrd="0" presId="urn:microsoft.com/office/officeart/2018/2/layout/IconVerticalSolidList"/>
    <dgm:cxn modelId="{D210E83D-E23D-48B8-9A8F-FE2D1C84C5C7}" type="presParOf" srcId="{A7F2492E-89A2-4DCC-BBCF-A8EF47A96A4D}" destId="{1281DBAF-190C-4915-9DC5-99FC81A1E4FE}" srcOrd="0" destOrd="0" presId="urn:microsoft.com/office/officeart/2018/2/layout/IconVerticalSolidList"/>
    <dgm:cxn modelId="{BDC57D9D-672F-4C26-8E81-6B090BB4F203}" type="presParOf" srcId="{1281DBAF-190C-4915-9DC5-99FC81A1E4FE}" destId="{BAFED343-1231-49D8-92E7-28CA45AE63D9}" srcOrd="0" destOrd="0" presId="urn:microsoft.com/office/officeart/2018/2/layout/IconVerticalSolidList"/>
    <dgm:cxn modelId="{E2DDCB80-37C6-431A-BFA5-C5C4ADFEC6FA}" type="presParOf" srcId="{1281DBAF-190C-4915-9DC5-99FC81A1E4FE}" destId="{C2F2BBFB-BDE1-460A-B052-C77896E6856C}" srcOrd="1" destOrd="0" presId="urn:microsoft.com/office/officeart/2018/2/layout/IconVerticalSolidList"/>
    <dgm:cxn modelId="{30CD0D8D-8A53-48DE-9A67-AFAD3C5DF863}" type="presParOf" srcId="{1281DBAF-190C-4915-9DC5-99FC81A1E4FE}" destId="{3AC3B9C3-2ACA-4ACE-9405-762D3D3CBF3F}" srcOrd="2" destOrd="0" presId="urn:microsoft.com/office/officeart/2018/2/layout/IconVerticalSolidList"/>
    <dgm:cxn modelId="{BFFA7493-F9C6-4B4B-B624-A7C43315724F}" type="presParOf" srcId="{1281DBAF-190C-4915-9DC5-99FC81A1E4FE}" destId="{333193EB-BBAA-45C1-B08D-EAA74168643D}" srcOrd="3" destOrd="0" presId="urn:microsoft.com/office/officeart/2018/2/layout/IconVerticalSolidList"/>
    <dgm:cxn modelId="{5226C452-3451-4F90-B0AD-4EAAE57DDF0F}" type="presParOf" srcId="{A7F2492E-89A2-4DCC-BBCF-A8EF47A96A4D}" destId="{C15B8331-DEB8-4CC7-A202-E5627AF899FA}" srcOrd="1" destOrd="0" presId="urn:microsoft.com/office/officeart/2018/2/layout/IconVerticalSolidList"/>
    <dgm:cxn modelId="{275C275C-39F5-4279-8BEB-06EE2E8D1173}" type="presParOf" srcId="{A7F2492E-89A2-4DCC-BBCF-A8EF47A96A4D}" destId="{D59D1919-957F-4400-82E4-E8A43CAACDEB}" srcOrd="2" destOrd="0" presId="urn:microsoft.com/office/officeart/2018/2/layout/IconVerticalSolidList"/>
    <dgm:cxn modelId="{DCC625B9-33CD-4864-A3B8-BE91AF8D9A3F}" type="presParOf" srcId="{D59D1919-957F-4400-82E4-E8A43CAACDEB}" destId="{21C48143-F6F6-45B8-9231-012D79C2478A}" srcOrd="0" destOrd="0" presId="urn:microsoft.com/office/officeart/2018/2/layout/IconVerticalSolidList"/>
    <dgm:cxn modelId="{B138FE1A-C179-4A01-A902-8B7A4B1C2B6E}" type="presParOf" srcId="{D59D1919-957F-4400-82E4-E8A43CAACDEB}" destId="{28169996-BE2E-4766-B052-E074001E7B2B}" srcOrd="1" destOrd="0" presId="urn:microsoft.com/office/officeart/2018/2/layout/IconVerticalSolidList"/>
    <dgm:cxn modelId="{F999BBCB-72EA-4065-8A02-5E6CBA1C833C}" type="presParOf" srcId="{D59D1919-957F-4400-82E4-E8A43CAACDEB}" destId="{820CA8B5-A7C7-4A99-93F8-9DCE84521DB7}" srcOrd="2" destOrd="0" presId="urn:microsoft.com/office/officeart/2018/2/layout/IconVerticalSolidList"/>
    <dgm:cxn modelId="{E667D34C-C52E-423E-9756-E00FB851AD34}" type="presParOf" srcId="{D59D1919-957F-4400-82E4-E8A43CAACDEB}" destId="{4DE19E22-4C4B-4DC2-8B19-121C31D54125}" srcOrd="3" destOrd="0" presId="urn:microsoft.com/office/officeart/2018/2/layout/IconVerticalSolidList"/>
    <dgm:cxn modelId="{99F37F3B-BE3B-45A5-AF0E-B77743E043E0}" type="presParOf" srcId="{A7F2492E-89A2-4DCC-BBCF-A8EF47A96A4D}" destId="{54ECC3F9-1B3B-4536-BC12-B67C1987750D}" srcOrd="3" destOrd="0" presId="urn:microsoft.com/office/officeart/2018/2/layout/IconVerticalSolidList"/>
    <dgm:cxn modelId="{B6A8A9E5-B682-4BDC-A257-5463F8AA92B4}" type="presParOf" srcId="{A7F2492E-89A2-4DCC-BBCF-A8EF47A96A4D}" destId="{C65A6A99-050D-43BE-8CD3-308835E3D995}" srcOrd="4" destOrd="0" presId="urn:microsoft.com/office/officeart/2018/2/layout/IconVerticalSolidList"/>
    <dgm:cxn modelId="{31C05861-9191-49E8-9BA7-E21A9247AEEC}" type="presParOf" srcId="{C65A6A99-050D-43BE-8CD3-308835E3D995}" destId="{76CD1684-AADA-419A-9F2C-9840F3D9803C}" srcOrd="0" destOrd="0" presId="urn:microsoft.com/office/officeart/2018/2/layout/IconVerticalSolidList"/>
    <dgm:cxn modelId="{90B69D15-13B4-4A81-BE2A-D19FDD0FA1CA}" type="presParOf" srcId="{C65A6A99-050D-43BE-8CD3-308835E3D995}" destId="{384C3F2D-808E-4936-B687-BD9344803C9C}" srcOrd="1" destOrd="0" presId="urn:microsoft.com/office/officeart/2018/2/layout/IconVerticalSolidList"/>
    <dgm:cxn modelId="{780F35F4-6248-42A3-9719-4273DE55EA2A}" type="presParOf" srcId="{C65A6A99-050D-43BE-8CD3-308835E3D995}" destId="{40B6BFE0-2630-48DF-BB10-448DCE730D99}" srcOrd="2" destOrd="0" presId="urn:microsoft.com/office/officeart/2018/2/layout/IconVerticalSolidList"/>
    <dgm:cxn modelId="{CF20CC68-1D6E-496A-9849-2914407B14D9}" type="presParOf" srcId="{C65A6A99-050D-43BE-8CD3-308835E3D995}" destId="{7216E02F-4C5B-4132-ACBF-0BE3AB178D6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94A24C1-5D4E-4C12-96A8-5F992834EF4B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6DAD2AF7-BB7E-4725-8345-F275947D3289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cs-CZ" dirty="0"/>
            <a:t>Existuje univerzální vztah mezi institucionálním uspořádáním a výkonností ekonomiky, jistá institucionální konfigurace vede k lepším výsledkům ekonomiky (teoretická relevance)</a:t>
          </a:r>
          <a:endParaRPr lang="en-US" dirty="0"/>
        </a:p>
      </dgm:t>
    </dgm:pt>
    <dgm:pt modelId="{4A22E16A-203C-4CE3-BC2F-49B44EC1009A}" type="parTrans" cxnId="{FC706B27-425E-45F0-8E11-921606E7C063}">
      <dgm:prSet/>
      <dgm:spPr/>
      <dgm:t>
        <a:bodyPr/>
        <a:lstStyle/>
        <a:p>
          <a:endParaRPr lang="en-US"/>
        </a:p>
      </dgm:t>
    </dgm:pt>
    <dgm:pt modelId="{EC0B2D7A-FFDA-4BE6-9BCC-832F5C16B809}" type="sibTrans" cxnId="{FC706B27-425E-45F0-8E11-921606E7C063}">
      <dgm:prSet/>
      <dgm:spPr/>
      <dgm:t>
        <a:bodyPr/>
        <a:lstStyle/>
        <a:p>
          <a:endParaRPr lang="en-US"/>
        </a:p>
      </dgm:t>
    </dgm:pt>
    <dgm:pt modelId="{5529EEC3-5280-4419-980F-08A1A6E51E56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cs-CZ"/>
            <a:t>Toto institucionální uspořádání může být přeneseno i do zemí, kde zatím není (sociální relevance)</a:t>
          </a:r>
          <a:endParaRPr lang="en-US"/>
        </a:p>
      </dgm:t>
    </dgm:pt>
    <dgm:pt modelId="{AC6918A5-1C60-420F-9979-FC956E6039BB}" type="parTrans" cxnId="{D9498341-E376-40E1-AEC1-B8F9DE22E8C0}">
      <dgm:prSet/>
      <dgm:spPr/>
      <dgm:t>
        <a:bodyPr/>
        <a:lstStyle/>
        <a:p>
          <a:endParaRPr lang="en-US"/>
        </a:p>
      </dgm:t>
    </dgm:pt>
    <dgm:pt modelId="{96F72619-8800-4463-B723-EEB0619B7651}" type="sibTrans" cxnId="{D9498341-E376-40E1-AEC1-B8F9DE22E8C0}">
      <dgm:prSet/>
      <dgm:spPr/>
      <dgm:t>
        <a:bodyPr/>
        <a:lstStyle/>
        <a:p>
          <a:endParaRPr lang="en-US"/>
        </a:p>
      </dgm:t>
    </dgm:pt>
    <dgm:pt modelId="{56B4CD2D-BF85-408A-9580-848BAE47410D}" type="pres">
      <dgm:prSet presAssocID="{D94A24C1-5D4E-4C12-96A8-5F992834EF4B}" presName="vert0" presStyleCnt="0">
        <dgm:presLayoutVars>
          <dgm:dir/>
          <dgm:animOne val="branch"/>
          <dgm:animLvl val="lvl"/>
        </dgm:presLayoutVars>
      </dgm:prSet>
      <dgm:spPr/>
    </dgm:pt>
    <dgm:pt modelId="{920B91FB-7445-42E3-9333-EE8DFCE3BD9D}" type="pres">
      <dgm:prSet presAssocID="{6DAD2AF7-BB7E-4725-8345-F275947D3289}" presName="thickLine" presStyleLbl="alignNode1" presStyleIdx="0" presStyleCnt="2"/>
      <dgm:spPr/>
    </dgm:pt>
    <dgm:pt modelId="{BD7A9BB7-89E1-45CA-A7BC-9BA61F2D7220}" type="pres">
      <dgm:prSet presAssocID="{6DAD2AF7-BB7E-4725-8345-F275947D3289}" presName="horz1" presStyleCnt="0"/>
      <dgm:spPr/>
    </dgm:pt>
    <dgm:pt modelId="{931E5C0A-4870-4BB2-A2C5-60E002E0F818}" type="pres">
      <dgm:prSet presAssocID="{6DAD2AF7-BB7E-4725-8345-F275947D3289}" presName="tx1" presStyleLbl="revTx" presStyleIdx="0" presStyleCnt="2"/>
      <dgm:spPr/>
    </dgm:pt>
    <dgm:pt modelId="{3BCFF12C-0488-4DD5-80DF-B104E232D526}" type="pres">
      <dgm:prSet presAssocID="{6DAD2AF7-BB7E-4725-8345-F275947D3289}" presName="vert1" presStyleCnt="0"/>
      <dgm:spPr/>
    </dgm:pt>
    <dgm:pt modelId="{5FD2625F-8B33-465A-8694-A07C3006B935}" type="pres">
      <dgm:prSet presAssocID="{5529EEC3-5280-4419-980F-08A1A6E51E56}" presName="thickLine" presStyleLbl="alignNode1" presStyleIdx="1" presStyleCnt="2"/>
      <dgm:spPr/>
    </dgm:pt>
    <dgm:pt modelId="{F6839D0E-FA49-40DC-AF97-DAAA453FA6C3}" type="pres">
      <dgm:prSet presAssocID="{5529EEC3-5280-4419-980F-08A1A6E51E56}" presName="horz1" presStyleCnt="0"/>
      <dgm:spPr/>
    </dgm:pt>
    <dgm:pt modelId="{04CF302F-6CE8-45A0-B0B7-2CAEE36E62FB}" type="pres">
      <dgm:prSet presAssocID="{5529EEC3-5280-4419-980F-08A1A6E51E56}" presName="tx1" presStyleLbl="revTx" presStyleIdx="1" presStyleCnt="2"/>
      <dgm:spPr/>
    </dgm:pt>
    <dgm:pt modelId="{A0942A9B-F37E-40DA-8BAC-E830DE50F04E}" type="pres">
      <dgm:prSet presAssocID="{5529EEC3-5280-4419-980F-08A1A6E51E56}" presName="vert1" presStyleCnt="0"/>
      <dgm:spPr/>
    </dgm:pt>
  </dgm:ptLst>
  <dgm:cxnLst>
    <dgm:cxn modelId="{FC706B27-425E-45F0-8E11-921606E7C063}" srcId="{D94A24C1-5D4E-4C12-96A8-5F992834EF4B}" destId="{6DAD2AF7-BB7E-4725-8345-F275947D3289}" srcOrd="0" destOrd="0" parTransId="{4A22E16A-203C-4CE3-BC2F-49B44EC1009A}" sibTransId="{EC0B2D7A-FFDA-4BE6-9BCC-832F5C16B809}"/>
    <dgm:cxn modelId="{F160935C-455D-49F3-A6B8-47B5B4955EB7}" type="presOf" srcId="{D94A24C1-5D4E-4C12-96A8-5F992834EF4B}" destId="{56B4CD2D-BF85-408A-9580-848BAE47410D}" srcOrd="0" destOrd="0" presId="urn:microsoft.com/office/officeart/2008/layout/LinedList"/>
    <dgm:cxn modelId="{D9498341-E376-40E1-AEC1-B8F9DE22E8C0}" srcId="{D94A24C1-5D4E-4C12-96A8-5F992834EF4B}" destId="{5529EEC3-5280-4419-980F-08A1A6E51E56}" srcOrd="1" destOrd="0" parTransId="{AC6918A5-1C60-420F-9979-FC956E6039BB}" sibTransId="{96F72619-8800-4463-B723-EEB0619B7651}"/>
    <dgm:cxn modelId="{D50652C8-A461-4711-81B0-03B05702E10D}" type="presOf" srcId="{6DAD2AF7-BB7E-4725-8345-F275947D3289}" destId="{931E5C0A-4870-4BB2-A2C5-60E002E0F818}" srcOrd="0" destOrd="0" presId="urn:microsoft.com/office/officeart/2008/layout/LinedList"/>
    <dgm:cxn modelId="{FE946FC9-5466-4ED5-B3A5-1D78DFE0E875}" type="presOf" srcId="{5529EEC3-5280-4419-980F-08A1A6E51E56}" destId="{04CF302F-6CE8-45A0-B0B7-2CAEE36E62FB}" srcOrd="0" destOrd="0" presId="urn:microsoft.com/office/officeart/2008/layout/LinedList"/>
    <dgm:cxn modelId="{6793E43F-1DC6-4AF4-9488-E8D21797CFA7}" type="presParOf" srcId="{56B4CD2D-BF85-408A-9580-848BAE47410D}" destId="{920B91FB-7445-42E3-9333-EE8DFCE3BD9D}" srcOrd="0" destOrd="0" presId="urn:microsoft.com/office/officeart/2008/layout/LinedList"/>
    <dgm:cxn modelId="{0B113544-79B2-45CA-AC9B-248155EB9AC5}" type="presParOf" srcId="{56B4CD2D-BF85-408A-9580-848BAE47410D}" destId="{BD7A9BB7-89E1-45CA-A7BC-9BA61F2D7220}" srcOrd="1" destOrd="0" presId="urn:microsoft.com/office/officeart/2008/layout/LinedList"/>
    <dgm:cxn modelId="{9A30A4E4-95F0-425F-90A9-3723EE1568FF}" type="presParOf" srcId="{BD7A9BB7-89E1-45CA-A7BC-9BA61F2D7220}" destId="{931E5C0A-4870-4BB2-A2C5-60E002E0F818}" srcOrd="0" destOrd="0" presId="urn:microsoft.com/office/officeart/2008/layout/LinedList"/>
    <dgm:cxn modelId="{F2C13F72-FBFB-499F-B1FF-0ADE20A047CD}" type="presParOf" srcId="{BD7A9BB7-89E1-45CA-A7BC-9BA61F2D7220}" destId="{3BCFF12C-0488-4DD5-80DF-B104E232D526}" srcOrd="1" destOrd="0" presId="urn:microsoft.com/office/officeart/2008/layout/LinedList"/>
    <dgm:cxn modelId="{33ADC8E5-A86B-4FA2-81A2-4E41A5BC5704}" type="presParOf" srcId="{56B4CD2D-BF85-408A-9580-848BAE47410D}" destId="{5FD2625F-8B33-465A-8694-A07C3006B935}" srcOrd="2" destOrd="0" presId="urn:microsoft.com/office/officeart/2008/layout/LinedList"/>
    <dgm:cxn modelId="{8A85E42E-A896-4AD0-8FBF-F375DFCAA6EF}" type="presParOf" srcId="{56B4CD2D-BF85-408A-9580-848BAE47410D}" destId="{F6839D0E-FA49-40DC-AF97-DAAA453FA6C3}" srcOrd="3" destOrd="0" presId="urn:microsoft.com/office/officeart/2008/layout/LinedList"/>
    <dgm:cxn modelId="{8CAD8A8C-E27F-4B96-832E-0CE4F1D0F774}" type="presParOf" srcId="{F6839D0E-FA49-40DC-AF97-DAAA453FA6C3}" destId="{04CF302F-6CE8-45A0-B0B7-2CAEE36E62FB}" srcOrd="0" destOrd="0" presId="urn:microsoft.com/office/officeart/2008/layout/LinedList"/>
    <dgm:cxn modelId="{1DAD6C54-02B6-409E-8B23-45830834C745}" type="presParOf" srcId="{F6839D0E-FA49-40DC-AF97-DAAA453FA6C3}" destId="{A0942A9B-F37E-40DA-8BAC-E830DE50F04E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F2A3356-D4AD-4323-A3DB-72884EB90F52}" type="doc">
      <dgm:prSet loTypeId="urn:microsoft.com/office/officeart/2018/2/layout/IconVerticalSolidList" loCatId="icon" qsTypeId="urn:microsoft.com/office/officeart/2005/8/quickstyle/simple4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16DC7EF1-63C2-4B82-A44F-EBB86ACF0406}">
      <dgm:prSet/>
      <dgm:spPr/>
      <dgm:t>
        <a:bodyPr/>
        <a:lstStyle/>
        <a:p>
          <a:r>
            <a:rPr lang="cs-CZ" b="1"/>
            <a:t>„jednoduchým“ </a:t>
          </a:r>
          <a:r>
            <a:rPr lang="cs-CZ"/>
            <a:t>(ne banálním, ale srozumitelným reprezentacím toho, co zkoumáme, KKV nesouhlasí!)</a:t>
          </a:r>
          <a:endParaRPr lang="en-US"/>
        </a:p>
      </dgm:t>
    </dgm:pt>
    <dgm:pt modelId="{5188C132-63D9-4345-88B3-1A87A89A24CC}" type="parTrans" cxnId="{6F5836CA-8CA0-4AD6-B7D8-AC42F3B37C61}">
      <dgm:prSet/>
      <dgm:spPr/>
      <dgm:t>
        <a:bodyPr/>
        <a:lstStyle/>
        <a:p>
          <a:endParaRPr lang="en-US"/>
        </a:p>
      </dgm:t>
    </dgm:pt>
    <dgm:pt modelId="{170AE572-6949-49A3-9943-C1C82C7CFCB9}" type="sibTrans" cxnId="{6F5836CA-8CA0-4AD6-B7D8-AC42F3B37C61}">
      <dgm:prSet/>
      <dgm:spPr/>
      <dgm:t>
        <a:bodyPr/>
        <a:lstStyle/>
        <a:p>
          <a:endParaRPr lang="en-US"/>
        </a:p>
      </dgm:t>
    </dgm:pt>
    <dgm:pt modelId="{A282624E-6FB0-4E5E-A92B-5FD3A7117D02}">
      <dgm:prSet/>
      <dgm:spPr/>
      <dgm:t>
        <a:bodyPr/>
        <a:lstStyle/>
        <a:p>
          <a:r>
            <a:rPr lang="cs-CZ" b="1"/>
            <a:t>„hodnotným“</a:t>
          </a:r>
          <a:r>
            <a:rPr lang="cs-CZ"/>
            <a:t> (mají přesvědčivě něco nového říkat o zkoumané oblasti, musíme se dozvědět výrazně víc, než kdybychom hádali)</a:t>
          </a:r>
          <a:endParaRPr lang="en-US"/>
        </a:p>
      </dgm:t>
    </dgm:pt>
    <dgm:pt modelId="{9AEC7BAD-4993-4F93-9B4D-C35C4FAD0333}" type="parTrans" cxnId="{D7A74F96-F35E-4332-BBB2-35AF119C657F}">
      <dgm:prSet/>
      <dgm:spPr/>
      <dgm:t>
        <a:bodyPr/>
        <a:lstStyle/>
        <a:p>
          <a:endParaRPr lang="en-US"/>
        </a:p>
      </dgm:t>
    </dgm:pt>
    <dgm:pt modelId="{71662574-1855-4CFB-A0A8-0F85E12BA6B8}" type="sibTrans" cxnId="{D7A74F96-F35E-4332-BBB2-35AF119C657F}">
      <dgm:prSet/>
      <dgm:spPr/>
      <dgm:t>
        <a:bodyPr/>
        <a:lstStyle/>
        <a:p>
          <a:endParaRPr lang="en-US"/>
        </a:p>
      </dgm:t>
    </dgm:pt>
    <dgm:pt modelId="{88DF898D-AE46-403B-80A0-5A158A169F86}">
      <dgm:prSet/>
      <dgm:spPr/>
      <dgm:t>
        <a:bodyPr/>
        <a:lstStyle/>
        <a:p>
          <a:r>
            <a:rPr lang="cs-CZ" b="1"/>
            <a:t>„důležitým“ </a:t>
          </a:r>
          <a:r>
            <a:rPr lang="cs-CZ"/>
            <a:t>(liší se podle zaměření výzkumu)</a:t>
          </a:r>
          <a:endParaRPr lang="en-US"/>
        </a:p>
      </dgm:t>
    </dgm:pt>
    <dgm:pt modelId="{2C060BFD-6B2C-483F-A4BA-4D9023AE2B0B}" type="parTrans" cxnId="{06F53B9B-E775-40BA-B93E-0025A40974D6}">
      <dgm:prSet/>
      <dgm:spPr/>
      <dgm:t>
        <a:bodyPr/>
        <a:lstStyle/>
        <a:p>
          <a:endParaRPr lang="en-US"/>
        </a:p>
      </dgm:t>
    </dgm:pt>
    <dgm:pt modelId="{1E054FFE-3295-4D55-AA2D-74E9DDA6C793}" type="sibTrans" cxnId="{06F53B9B-E775-40BA-B93E-0025A40974D6}">
      <dgm:prSet/>
      <dgm:spPr/>
      <dgm:t>
        <a:bodyPr/>
        <a:lstStyle/>
        <a:p>
          <a:endParaRPr lang="en-US"/>
        </a:p>
      </dgm:t>
    </dgm:pt>
    <dgm:pt modelId="{D0D12BE4-0912-43CD-98AD-3EBADE3F5522}" type="pres">
      <dgm:prSet presAssocID="{4F2A3356-D4AD-4323-A3DB-72884EB90F52}" presName="root" presStyleCnt="0">
        <dgm:presLayoutVars>
          <dgm:dir/>
          <dgm:resizeHandles val="exact"/>
        </dgm:presLayoutVars>
      </dgm:prSet>
      <dgm:spPr/>
    </dgm:pt>
    <dgm:pt modelId="{A145DDBD-2967-49A4-9488-9F9BDE8F8414}" type="pres">
      <dgm:prSet presAssocID="{16DC7EF1-63C2-4B82-A44F-EBB86ACF0406}" presName="compNode" presStyleCnt="0"/>
      <dgm:spPr/>
    </dgm:pt>
    <dgm:pt modelId="{76EEE7BF-CF4E-49F4-AEAF-5F054B163583}" type="pres">
      <dgm:prSet presAssocID="{16DC7EF1-63C2-4B82-A44F-EBB86ACF0406}" presName="bgRect" presStyleLbl="bgShp" presStyleIdx="0" presStyleCnt="3"/>
      <dgm:spPr/>
    </dgm:pt>
    <dgm:pt modelId="{7C0FC3D5-BB26-4CAD-8679-66A35EA36786}" type="pres">
      <dgm:prSet presAssocID="{16DC7EF1-63C2-4B82-A44F-EBB86ACF0406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lp"/>
        </a:ext>
      </dgm:extLst>
    </dgm:pt>
    <dgm:pt modelId="{5D164FF4-6710-460A-8817-D00E4A11ECC5}" type="pres">
      <dgm:prSet presAssocID="{16DC7EF1-63C2-4B82-A44F-EBB86ACF0406}" presName="spaceRect" presStyleCnt="0"/>
      <dgm:spPr/>
    </dgm:pt>
    <dgm:pt modelId="{5C0E4535-2625-43B7-8B7F-4B1EEDD4E64F}" type="pres">
      <dgm:prSet presAssocID="{16DC7EF1-63C2-4B82-A44F-EBB86ACF0406}" presName="parTx" presStyleLbl="revTx" presStyleIdx="0" presStyleCnt="3">
        <dgm:presLayoutVars>
          <dgm:chMax val="0"/>
          <dgm:chPref val="0"/>
        </dgm:presLayoutVars>
      </dgm:prSet>
      <dgm:spPr/>
    </dgm:pt>
    <dgm:pt modelId="{DB5BDE55-A7DC-43F9-975C-892D8A916961}" type="pres">
      <dgm:prSet presAssocID="{170AE572-6949-49A3-9943-C1C82C7CFCB9}" presName="sibTrans" presStyleCnt="0"/>
      <dgm:spPr/>
    </dgm:pt>
    <dgm:pt modelId="{6E804285-9F5A-41BD-95A5-C37E088983FF}" type="pres">
      <dgm:prSet presAssocID="{A282624E-6FB0-4E5E-A92B-5FD3A7117D02}" presName="compNode" presStyleCnt="0"/>
      <dgm:spPr/>
    </dgm:pt>
    <dgm:pt modelId="{BC0CB1DB-9D1E-4089-B559-D07926AFAD76}" type="pres">
      <dgm:prSet presAssocID="{A282624E-6FB0-4E5E-A92B-5FD3A7117D02}" presName="bgRect" presStyleLbl="bgShp" presStyleIdx="1" presStyleCnt="3"/>
      <dgm:spPr/>
    </dgm:pt>
    <dgm:pt modelId="{153342EE-4D5F-439D-AA65-0801C4AC5C62}" type="pres">
      <dgm:prSet presAssocID="{A282624E-6FB0-4E5E-A92B-5FD3A7117D02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D3A7D6DC-3FED-4A29-B341-EA3591608548}" type="pres">
      <dgm:prSet presAssocID="{A282624E-6FB0-4E5E-A92B-5FD3A7117D02}" presName="spaceRect" presStyleCnt="0"/>
      <dgm:spPr/>
    </dgm:pt>
    <dgm:pt modelId="{A5CCB1FE-475D-4453-BF92-AF833AB21898}" type="pres">
      <dgm:prSet presAssocID="{A282624E-6FB0-4E5E-A92B-5FD3A7117D02}" presName="parTx" presStyleLbl="revTx" presStyleIdx="1" presStyleCnt="3">
        <dgm:presLayoutVars>
          <dgm:chMax val="0"/>
          <dgm:chPref val="0"/>
        </dgm:presLayoutVars>
      </dgm:prSet>
      <dgm:spPr/>
    </dgm:pt>
    <dgm:pt modelId="{50A824A4-FE5E-4031-B525-6855975EE3E8}" type="pres">
      <dgm:prSet presAssocID="{71662574-1855-4CFB-A0A8-0F85E12BA6B8}" presName="sibTrans" presStyleCnt="0"/>
      <dgm:spPr/>
    </dgm:pt>
    <dgm:pt modelId="{87302277-A6E9-4E8D-9A72-5951F6D9D2B4}" type="pres">
      <dgm:prSet presAssocID="{88DF898D-AE46-403B-80A0-5A158A169F86}" presName="compNode" presStyleCnt="0"/>
      <dgm:spPr/>
    </dgm:pt>
    <dgm:pt modelId="{D21EE136-5005-436E-BD03-E199597A1607}" type="pres">
      <dgm:prSet presAssocID="{88DF898D-AE46-403B-80A0-5A158A169F86}" presName="bgRect" presStyleLbl="bgShp" presStyleIdx="2" presStyleCnt="3"/>
      <dgm:spPr/>
    </dgm:pt>
    <dgm:pt modelId="{30E9C618-5978-44BD-BBEF-30D2D0D7DE5F}" type="pres">
      <dgm:prSet presAssocID="{88DF898D-AE46-403B-80A0-5A158A169F86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156CB7E4-6416-456E-8BD0-B7A7F77E254E}" type="pres">
      <dgm:prSet presAssocID="{88DF898D-AE46-403B-80A0-5A158A169F86}" presName="spaceRect" presStyleCnt="0"/>
      <dgm:spPr/>
    </dgm:pt>
    <dgm:pt modelId="{42635889-A64B-4E90-8F17-68D24A2861CB}" type="pres">
      <dgm:prSet presAssocID="{88DF898D-AE46-403B-80A0-5A158A169F86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70110513-AEF1-4010-8DA3-629626CC5DBD}" type="presOf" srcId="{A282624E-6FB0-4E5E-A92B-5FD3A7117D02}" destId="{A5CCB1FE-475D-4453-BF92-AF833AB21898}" srcOrd="0" destOrd="0" presId="urn:microsoft.com/office/officeart/2018/2/layout/IconVerticalSolidList"/>
    <dgm:cxn modelId="{F70CCC57-97E0-4354-B93F-CAD10570F501}" type="presOf" srcId="{88DF898D-AE46-403B-80A0-5A158A169F86}" destId="{42635889-A64B-4E90-8F17-68D24A2861CB}" srcOrd="0" destOrd="0" presId="urn:microsoft.com/office/officeart/2018/2/layout/IconVerticalSolidList"/>
    <dgm:cxn modelId="{D7A74F96-F35E-4332-BBB2-35AF119C657F}" srcId="{4F2A3356-D4AD-4323-A3DB-72884EB90F52}" destId="{A282624E-6FB0-4E5E-A92B-5FD3A7117D02}" srcOrd="1" destOrd="0" parTransId="{9AEC7BAD-4993-4F93-9B4D-C35C4FAD0333}" sibTransId="{71662574-1855-4CFB-A0A8-0F85E12BA6B8}"/>
    <dgm:cxn modelId="{06F53B9B-E775-40BA-B93E-0025A40974D6}" srcId="{4F2A3356-D4AD-4323-A3DB-72884EB90F52}" destId="{88DF898D-AE46-403B-80A0-5A158A169F86}" srcOrd="2" destOrd="0" parTransId="{2C060BFD-6B2C-483F-A4BA-4D9023AE2B0B}" sibTransId="{1E054FFE-3295-4D55-AA2D-74E9DDA6C793}"/>
    <dgm:cxn modelId="{750BE39E-EEA6-4F5E-8867-37B0A13D23F3}" type="presOf" srcId="{4F2A3356-D4AD-4323-A3DB-72884EB90F52}" destId="{D0D12BE4-0912-43CD-98AD-3EBADE3F5522}" srcOrd="0" destOrd="0" presId="urn:microsoft.com/office/officeart/2018/2/layout/IconVerticalSolidList"/>
    <dgm:cxn modelId="{87DCD4C4-D88D-4D2E-91C5-FB3B4CF0CDFE}" type="presOf" srcId="{16DC7EF1-63C2-4B82-A44F-EBB86ACF0406}" destId="{5C0E4535-2625-43B7-8B7F-4B1EEDD4E64F}" srcOrd="0" destOrd="0" presId="urn:microsoft.com/office/officeart/2018/2/layout/IconVerticalSolidList"/>
    <dgm:cxn modelId="{6F5836CA-8CA0-4AD6-B7D8-AC42F3B37C61}" srcId="{4F2A3356-D4AD-4323-A3DB-72884EB90F52}" destId="{16DC7EF1-63C2-4B82-A44F-EBB86ACF0406}" srcOrd="0" destOrd="0" parTransId="{5188C132-63D9-4345-88B3-1A87A89A24CC}" sibTransId="{170AE572-6949-49A3-9943-C1C82C7CFCB9}"/>
    <dgm:cxn modelId="{14B5797F-0022-4502-918B-15BABF4F534D}" type="presParOf" srcId="{D0D12BE4-0912-43CD-98AD-3EBADE3F5522}" destId="{A145DDBD-2967-49A4-9488-9F9BDE8F8414}" srcOrd="0" destOrd="0" presId="urn:microsoft.com/office/officeart/2018/2/layout/IconVerticalSolidList"/>
    <dgm:cxn modelId="{94056C28-5904-4E34-B6AB-73D30BBE8BBB}" type="presParOf" srcId="{A145DDBD-2967-49A4-9488-9F9BDE8F8414}" destId="{76EEE7BF-CF4E-49F4-AEAF-5F054B163583}" srcOrd="0" destOrd="0" presId="urn:microsoft.com/office/officeart/2018/2/layout/IconVerticalSolidList"/>
    <dgm:cxn modelId="{9D74BA56-ECDA-45C0-ADFB-2B8837BB37D3}" type="presParOf" srcId="{A145DDBD-2967-49A4-9488-9F9BDE8F8414}" destId="{7C0FC3D5-BB26-4CAD-8679-66A35EA36786}" srcOrd="1" destOrd="0" presId="urn:microsoft.com/office/officeart/2018/2/layout/IconVerticalSolidList"/>
    <dgm:cxn modelId="{BEDA9046-E897-4704-89B4-0A6630DB4A1C}" type="presParOf" srcId="{A145DDBD-2967-49A4-9488-9F9BDE8F8414}" destId="{5D164FF4-6710-460A-8817-D00E4A11ECC5}" srcOrd="2" destOrd="0" presId="urn:microsoft.com/office/officeart/2018/2/layout/IconVerticalSolidList"/>
    <dgm:cxn modelId="{BB6FAD74-9A1F-476A-AFF6-2F62EF3A6659}" type="presParOf" srcId="{A145DDBD-2967-49A4-9488-9F9BDE8F8414}" destId="{5C0E4535-2625-43B7-8B7F-4B1EEDD4E64F}" srcOrd="3" destOrd="0" presId="urn:microsoft.com/office/officeart/2018/2/layout/IconVerticalSolidList"/>
    <dgm:cxn modelId="{75EB0019-BD3B-4D11-B9CA-C0AA4941D8CA}" type="presParOf" srcId="{D0D12BE4-0912-43CD-98AD-3EBADE3F5522}" destId="{DB5BDE55-A7DC-43F9-975C-892D8A916961}" srcOrd="1" destOrd="0" presId="urn:microsoft.com/office/officeart/2018/2/layout/IconVerticalSolidList"/>
    <dgm:cxn modelId="{F57388AF-30CC-411F-AECA-1B7F2B35048B}" type="presParOf" srcId="{D0D12BE4-0912-43CD-98AD-3EBADE3F5522}" destId="{6E804285-9F5A-41BD-95A5-C37E088983FF}" srcOrd="2" destOrd="0" presId="urn:microsoft.com/office/officeart/2018/2/layout/IconVerticalSolidList"/>
    <dgm:cxn modelId="{588259ED-BDBC-4612-8EDA-7014CCD48031}" type="presParOf" srcId="{6E804285-9F5A-41BD-95A5-C37E088983FF}" destId="{BC0CB1DB-9D1E-4089-B559-D07926AFAD76}" srcOrd="0" destOrd="0" presId="urn:microsoft.com/office/officeart/2018/2/layout/IconVerticalSolidList"/>
    <dgm:cxn modelId="{70CD9FC0-BF49-4EB2-9201-233A1892C31E}" type="presParOf" srcId="{6E804285-9F5A-41BD-95A5-C37E088983FF}" destId="{153342EE-4D5F-439D-AA65-0801C4AC5C62}" srcOrd="1" destOrd="0" presId="urn:microsoft.com/office/officeart/2018/2/layout/IconVerticalSolidList"/>
    <dgm:cxn modelId="{11DFD215-AA01-408C-BAED-DBABF6974C3D}" type="presParOf" srcId="{6E804285-9F5A-41BD-95A5-C37E088983FF}" destId="{D3A7D6DC-3FED-4A29-B341-EA3591608548}" srcOrd="2" destOrd="0" presId="urn:microsoft.com/office/officeart/2018/2/layout/IconVerticalSolidList"/>
    <dgm:cxn modelId="{73856811-7000-47AD-8BFA-6B7F2E4E1312}" type="presParOf" srcId="{6E804285-9F5A-41BD-95A5-C37E088983FF}" destId="{A5CCB1FE-475D-4453-BF92-AF833AB21898}" srcOrd="3" destOrd="0" presId="urn:microsoft.com/office/officeart/2018/2/layout/IconVerticalSolidList"/>
    <dgm:cxn modelId="{4EB9651D-18A1-40BB-B382-3B58251CB211}" type="presParOf" srcId="{D0D12BE4-0912-43CD-98AD-3EBADE3F5522}" destId="{50A824A4-FE5E-4031-B525-6855975EE3E8}" srcOrd="3" destOrd="0" presId="urn:microsoft.com/office/officeart/2018/2/layout/IconVerticalSolidList"/>
    <dgm:cxn modelId="{C3F54F8C-C0BE-46C8-BCF4-8219B75EBB58}" type="presParOf" srcId="{D0D12BE4-0912-43CD-98AD-3EBADE3F5522}" destId="{87302277-A6E9-4E8D-9A72-5951F6D9D2B4}" srcOrd="4" destOrd="0" presId="urn:microsoft.com/office/officeart/2018/2/layout/IconVerticalSolidList"/>
    <dgm:cxn modelId="{3E933F83-6931-41EB-A569-6EA5E7D4C764}" type="presParOf" srcId="{87302277-A6E9-4E8D-9A72-5951F6D9D2B4}" destId="{D21EE136-5005-436E-BD03-E199597A1607}" srcOrd="0" destOrd="0" presId="urn:microsoft.com/office/officeart/2018/2/layout/IconVerticalSolidList"/>
    <dgm:cxn modelId="{ADE8EDB6-83E2-4A01-A899-9D1CEEC4E6CA}" type="presParOf" srcId="{87302277-A6E9-4E8D-9A72-5951F6D9D2B4}" destId="{30E9C618-5978-44BD-BBEF-30D2D0D7DE5F}" srcOrd="1" destOrd="0" presId="urn:microsoft.com/office/officeart/2018/2/layout/IconVerticalSolidList"/>
    <dgm:cxn modelId="{C7E2357A-DC55-4254-BBF6-01B5B6BA8012}" type="presParOf" srcId="{87302277-A6E9-4E8D-9A72-5951F6D9D2B4}" destId="{156CB7E4-6416-456E-8BD0-B7A7F77E254E}" srcOrd="2" destOrd="0" presId="urn:microsoft.com/office/officeart/2018/2/layout/IconVerticalSolidList"/>
    <dgm:cxn modelId="{08A6B7D5-3C93-4A06-8F52-BB5524E104FC}" type="presParOf" srcId="{87302277-A6E9-4E8D-9A72-5951F6D9D2B4}" destId="{42635889-A64B-4E90-8F17-68D24A2861CB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8EA5031-1EBD-420A-8C04-110F4AB5EBB8}" type="doc">
      <dgm:prSet loTypeId="urn:microsoft.com/office/officeart/2018/2/layout/IconVerticalSolidList" loCatId="icon" qsTypeId="urn:microsoft.com/office/officeart/2005/8/quickstyle/simple4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22899D32-DF0B-4B61-AF15-F948E8EFC642}">
      <dgm:prSet/>
      <dgm:spPr/>
      <dgm:t>
        <a:bodyPr/>
        <a:lstStyle/>
        <a:p>
          <a:r>
            <a:rPr lang="cs-CZ"/>
            <a:t>měly by připouštět možnost, že budou učiněny </a:t>
          </a:r>
          <a:r>
            <a:rPr lang="cs-CZ" b="1"/>
            <a:t>co nejširší závěry</a:t>
          </a:r>
          <a:endParaRPr lang="en-US"/>
        </a:p>
      </dgm:t>
    </dgm:pt>
    <dgm:pt modelId="{A51E0A5E-C351-4A8B-8EFF-6899F8E1FEDA}" type="parTrans" cxnId="{7239BED2-E73C-42CA-9B51-9DE1F53293A0}">
      <dgm:prSet/>
      <dgm:spPr/>
      <dgm:t>
        <a:bodyPr/>
        <a:lstStyle/>
        <a:p>
          <a:endParaRPr lang="en-US"/>
        </a:p>
      </dgm:t>
    </dgm:pt>
    <dgm:pt modelId="{C7930E41-F9B9-4C83-8DCA-F360A8C1610C}" type="sibTrans" cxnId="{7239BED2-E73C-42CA-9B51-9DE1F53293A0}">
      <dgm:prSet/>
      <dgm:spPr/>
      <dgm:t>
        <a:bodyPr/>
        <a:lstStyle/>
        <a:p>
          <a:endParaRPr lang="en-US"/>
        </a:p>
      </dgm:t>
    </dgm:pt>
    <dgm:pt modelId="{C314B2A1-A7F3-446D-8B05-040677C6A232}">
      <dgm:prSet/>
      <dgm:spPr/>
      <dgm:t>
        <a:bodyPr/>
        <a:lstStyle/>
        <a:p>
          <a:r>
            <a:rPr lang="cs-CZ"/>
            <a:t>(příklad: prezidentství- politická biografie vs. srovnání prvního a druhého období např. v otázce využívání pravomocí a otázka, jaké faktory ovlivňují rozdíly mezi nimi)</a:t>
          </a:r>
          <a:endParaRPr lang="en-US"/>
        </a:p>
      </dgm:t>
    </dgm:pt>
    <dgm:pt modelId="{B2DBE06E-AE08-425E-A959-4F2CC1E5604F}" type="parTrans" cxnId="{291820E3-6B1A-4C42-8AD7-FDE1000C1748}">
      <dgm:prSet/>
      <dgm:spPr/>
      <dgm:t>
        <a:bodyPr/>
        <a:lstStyle/>
        <a:p>
          <a:endParaRPr lang="en-US"/>
        </a:p>
      </dgm:t>
    </dgm:pt>
    <dgm:pt modelId="{6EA1124C-6741-4AEE-8D56-52D60C667A41}" type="sibTrans" cxnId="{291820E3-6B1A-4C42-8AD7-FDE1000C1748}">
      <dgm:prSet/>
      <dgm:spPr/>
      <dgm:t>
        <a:bodyPr/>
        <a:lstStyle/>
        <a:p>
          <a:endParaRPr lang="en-US"/>
        </a:p>
      </dgm:t>
    </dgm:pt>
    <dgm:pt modelId="{EA6DC9B0-4DE3-435C-AAFC-083815D33033}">
      <dgm:prSet/>
      <dgm:spPr/>
      <dgm:t>
        <a:bodyPr/>
        <a:lstStyle/>
        <a:p>
          <a:r>
            <a:rPr lang="cs-CZ"/>
            <a:t>2. striktně dodržovat kritéria teoretické relevance (zaměřovat se na teoretické anomálie, nově aplikovat geograficky).</a:t>
          </a:r>
          <a:endParaRPr lang="en-US"/>
        </a:p>
      </dgm:t>
    </dgm:pt>
    <dgm:pt modelId="{4A5925E4-710B-447C-8031-6A6530EB3A6E}" type="parTrans" cxnId="{59694CDC-A2EE-481A-958B-1F3348967930}">
      <dgm:prSet/>
      <dgm:spPr/>
      <dgm:t>
        <a:bodyPr/>
        <a:lstStyle/>
        <a:p>
          <a:endParaRPr lang="en-US"/>
        </a:p>
      </dgm:t>
    </dgm:pt>
    <dgm:pt modelId="{1D9EF56F-A1B0-4574-9057-A9E0D12CE466}" type="sibTrans" cxnId="{59694CDC-A2EE-481A-958B-1F3348967930}">
      <dgm:prSet/>
      <dgm:spPr/>
      <dgm:t>
        <a:bodyPr/>
        <a:lstStyle/>
        <a:p>
          <a:endParaRPr lang="en-US"/>
        </a:p>
      </dgm:t>
    </dgm:pt>
    <dgm:pt modelId="{AA4FC4BF-A693-4D3A-BE63-51C8F507BB15}">
      <dgm:prSet/>
      <dgm:spPr/>
      <dgm:t>
        <a:bodyPr/>
        <a:lstStyle/>
        <a:p>
          <a:r>
            <a:rPr lang="cs-CZ"/>
            <a:t>3. pište o nich co nejpoutavěji- dobrá otázka musí zaujmout nejen vás</a:t>
          </a:r>
          <a:endParaRPr lang="en-US"/>
        </a:p>
      </dgm:t>
    </dgm:pt>
    <dgm:pt modelId="{F6DD46F9-21AA-4B44-9106-EBE4E52CD82B}" type="parTrans" cxnId="{F0D3EB70-0282-40B2-8D04-1C157271292D}">
      <dgm:prSet/>
      <dgm:spPr/>
      <dgm:t>
        <a:bodyPr/>
        <a:lstStyle/>
        <a:p>
          <a:endParaRPr lang="en-US"/>
        </a:p>
      </dgm:t>
    </dgm:pt>
    <dgm:pt modelId="{5DE16EDD-3A74-4077-96ED-28BA1107E1ED}" type="sibTrans" cxnId="{F0D3EB70-0282-40B2-8D04-1C157271292D}">
      <dgm:prSet/>
      <dgm:spPr/>
      <dgm:t>
        <a:bodyPr/>
        <a:lstStyle/>
        <a:p>
          <a:endParaRPr lang="en-US"/>
        </a:p>
      </dgm:t>
    </dgm:pt>
    <dgm:pt modelId="{17F06C89-2D41-46BC-80BC-A0DF4450D8C1}" type="pres">
      <dgm:prSet presAssocID="{68EA5031-1EBD-420A-8C04-110F4AB5EBB8}" presName="root" presStyleCnt="0">
        <dgm:presLayoutVars>
          <dgm:dir/>
          <dgm:resizeHandles val="exact"/>
        </dgm:presLayoutVars>
      </dgm:prSet>
      <dgm:spPr/>
    </dgm:pt>
    <dgm:pt modelId="{63A6E893-B665-4F10-B76F-36FD5C3123A1}" type="pres">
      <dgm:prSet presAssocID="{22899D32-DF0B-4B61-AF15-F948E8EFC642}" presName="compNode" presStyleCnt="0"/>
      <dgm:spPr/>
    </dgm:pt>
    <dgm:pt modelId="{EA8B0E19-2CA4-44F4-B00A-C501D273E8E0}" type="pres">
      <dgm:prSet presAssocID="{22899D32-DF0B-4B61-AF15-F948E8EFC642}" presName="bgRect" presStyleLbl="bgShp" presStyleIdx="0" presStyleCnt="3"/>
      <dgm:spPr/>
    </dgm:pt>
    <dgm:pt modelId="{109D5FC4-75CB-423B-956B-8FA56C947893}" type="pres">
      <dgm:prSet presAssocID="{22899D32-DF0B-4B61-AF15-F948E8EFC642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4BC45F64-E089-43DB-9A6C-A6097D4D0D40}" type="pres">
      <dgm:prSet presAssocID="{22899D32-DF0B-4B61-AF15-F948E8EFC642}" presName="spaceRect" presStyleCnt="0"/>
      <dgm:spPr/>
    </dgm:pt>
    <dgm:pt modelId="{B1708DB5-E92B-4B97-9019-ED238F600F2F}" type="pres">
      <dgm:prSet presAssocID="{22899D32-DF0B-4B61-AF15-F948E8EFC642}" presName="parTx" presStyleLbl="revTx" presStyleIdx="0" presStyleCnt="4">
        <dgm:presLayoutVars>
          <dgm:chMax val="0"/>
          <dgm:chPref val="0"/>
        </dgm:presLayoutVars>
      </dgm:prSet>
      <dgm:spPr/>
    </dgm:pt>
    <dgm:pt modelId="{8F3BB114-7BEF-414C-BBA6-E46E9CA8720A}" type="pres">
      <dgm:prSet presAssocID="{22899D32-DF0B-4B61-AF15-F948E8EFC642}" presName="desTx" presStyleLbl="revTx" presStyleIdx="1" presStyleCnt="4">
        <dgm:presLayoutVars/>
      </dgm:prSet>
      <dgm:spPr/>
    </dgm:pt>
    <dgm:pt modelId="{66B01F89-A992-4217-9285-FEB3863FCD4A}" type="pres">
      <dgm:prSet presAssocID="{C7930E41-F9B9-4C83-8DCA-F360A8C1610C}" presName="sibTrans" presStyleCnt="0"/>
      <dgm:spPr/>
    </dgm:pt>
    <dgm:pt modelId="{739C453D-C5FA-4168-B40F-AED7C3FBC576}" type="pres">
      <dgm:prSet presAssocID="{EA6DC9B0-4DE3-435C-AAFC-083815D33033}" presName="compNode" presStyleCnt="0"/>
      <dgm:spPr/>
    </dgm:pt>
    <dgm:pt modelId="{4A37E695-0D8A-4281-B305-932D91B79F78}" type="pres">
      <dgm:prSet presAssocID="{EA6DC9B0-4DE3-435C-AAFC-083815D33033}" presName="bgRect" presStyleLbl="bgShp" presStyleIdx="1" presStyleCnt="3"/>
      <dgm:spPr/>
    </dgm:pt>
    <dgm:pt modelId="{0DC28064-2A3F-45C0-99F6-DA521E1B7459}" type="pres">
      <dgm:prSet presAssocID="{EA6DC9B0-4DE3-435C-AAFC-083815D33033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esentation with Checklist"/>
        </a:ext>
      </dgm:extLst>
    </dgm:pt>
    <dgm:pt modelId="{617CEB6B-2D6F-4DC6-8685-53B0BF9AD870}" type="pres">
      <dgm:prSet presAssocID="{EA6DC9B0-4DE3-435C-AAFC-083815D33033}" presName="spaceRect" presStyleCnt="0"/>
      <dgm:spPr/>
    </dgm:pt>
    <dgm:pt modelId="{BA405290-9E74-44EA-8965-D0FB003DA764}" type="pres">
      <dgm:prSet presAssocID="{EA6DC9B0-4DE3-435C-AAFC-083815D33033}" presName="parTx" presStyleLbl="revTx" presStyleIdx="2" presStyleCnt="4">
        <dgm:presLayoutVars>
          <dgm:chMax val="0"/>
          <dgm:chPref val="0"/>
        </dgm:presLayoutVars>
      </dgm:prSet>
      <dgm:spPr/>
    </dgm:pt>
    <dgm:pt modelId="{65FE4AD1-7657-408B-AB01-B25F979A40F6}" type="pres">
      <dgm:prSet presAssocID="{1D9EF56F-A1B0-4574-9057-A9E0D12CE466}" presName="sibTrans" presStyleCnt="0"/>
      <dgm:spPr/>
    </dgm:pt>
    <dgm:pt modelId="{41D8640F-6157-4977-A2E7-6E9029C0FF89}" type="pres">
      <dgm:prSet presAssocID="{AA4FC4BF-A693-4D3A-BE63-51C8F507BB15}" presName="compNode" presStyleCnt="0"/>
      <dgm:spPr/>
    </dgm:pt>
    <dgm:pt modelId="{C1955E88-CC94-4AE6-BAA5-DAC08674CF1D}" type="pres">
      <dgm:prSet presAssocID="{AA4FC4BF-A693-4D3A-BE63-51C8F507BB15}" presName="bgRect" presStyleLbl="bgShp" presStyleIdx="2" presStyleCnt="3"/>
      <dgm:spPr/>
    </dgm:pt>
    <dgm:pt modelId="{34EE8C7E-C4D7-40BB-B027-A7C30C4B6B46}" type="pres">
      <dgm:prSet presAssocID="{AA4FC4BF-A693-4D3A-BE63-51C8F507BB15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encil"/>
        </a:ext>
      </dgm:extLst>
    </dgm:pt>
    <dgm:pt modelId="{C51BB250-97CD-48D4-B1BA-D3CA622DD8D6}" type="pres">
      <dgm:prSet presAssocID="{AA4FC4BF-A693-4D3A-BE63-51C8F507BB15}" presName="spaceRect" presStyleCnt="0"/>
      <dgm:spPr/>
    </dgm:pt>
    <dgm:pt modelId="{2F8BADE4-00E8-4700-AEF9-2346645BCF2E}" type="pres">
      <dgm:prSet presAssocID="{AA4FC4BF-A693-4D3A-BE63-51C8F507BB15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99A0D036-E51F-49F7-9780-81F263EF2F8C}" type="presOf" srcId="{22899D32-DF0B-4B61-AF15-F948E8EFC642}" destId="{B1708DB5-E92B-4B97-9019-ED238F600F2F}" srcOrd="0" destOrd="0" presId="urn:microsoft.com/office/officeart/2018/2/layout/IconVerticalSolidList"/>
    <dgm:cxn modelId="{F0D3EB70-0282-40B2-8D04-1C157271292D}" srcId="{68EA5031-1EBD-420A-8C04-110F4AB5EBB8}" destId="{AA4FC4BF-A693-4D3A-BE63-51C8F507BB15}" srcOrd="2" destOrd="0" parTransId="{F6DD46F9-21AA-4B44-9106-EBE4E52CD82B}" sibTransId="{5DE16EDD-3A74-4077-96ED-28BA1107E1ED}"/>
    <dgm:cxn modelId="{D0E99299-EC12-47C2-BA2D-AD7EF3200E85}" type="presOf" srcId="{EA6DC9B0-4DE3-435C-AAFC-083815D33033}" destId="{BA405290-9E74-44EA-8965-D0FB003DA764}" srcOrd="0" destOrd="0" presId="urn:microsoft.com/office/officeart/2018/2/layout/IconVerticalSolidList"/>
    <dgm:cxn modelId="{412BFAB0-6D88-4523-954E-8A7C343A5434}" type="presOf" srcId="{68EA5031-1EBD-420A-8C04-110F4AB5EBB8}" destId="{17F06C89-2D41-46BC-80BC-A0DF4450D8C1}" srcOrd="0" destOrd="0" presId="urn:microsoft.com/office/officeart/2018/2/layout/IconVerticalSolidList"/>
    <dgm:cxn modelId="{712B28B6-4FBC-4AA8-BA67-8F4242960DC2}" type="presOf" srcId="{C314B2A1-A7F3-446D-8B05-040677C6A232}" destId="{8F3BB114-7BEF-414C-BBA6-E46E9CA8720A}" srcOrd="0" destOrd="0" presId="urn:microsoft.com/office/officeart/2018/2/layout/IconVerticalSolidList"/>
    <dgm:cxn modelId="{7239BED2-E73C-42CA-9B51-9DE1F53293A0}" srcId="{68EA5031-1EBD-420A-8C04-110F4AB5EBB8}" destId="{22899D32-DF0B-4B61-AF15-F948E8EFC642}" srcOrd="0" destOrd="0" parTransId="{A51E0A5E-C351-4A8B-8EFF-6899F8E1FEDA}" sibTransId="{C7930E41-F9B9-4C83-8DCA-F360A8C1610C}"/>
    <dgm:cxn modelId="{59694CDC-A2EE-481A-958B-1F3348967930}" srcId="{68EA5031-1EBD-420A-8C04-110F4AB5EBB8}" destId="{EA6DC9B0-4DE3-435C-AAFC-083815D33033}" srcOrd="1" destOrd="0" parTransId="{4A5925E4-710B-447C-8031-6A6530EB3A6E}" sibTransId="{1D9EF56F-A1B0-4574-9057-A9E0D12CE466}"/>
    <dgm:cxn modelId="{291820E3-6B1A-4C42-8AD7-FDE1000C1748}" srcId="{22899D32-DF0B-4B61-AF15-F948E8EFC642}" destId="{C314B2A1-A7F3-446D-8B05-040677C6A232}" srcOrd="0" destOrd="0" parTransId="{B2DBE06E-AE08-425E-A959-4F2CC1E5604F}" sibTransId="{6EA1124C-6741-4AEE-8D56-52D60C667A41}"/>
    <dgm:cxn modelId="{1D139EF4-E6F7-42DD-BD01-C8EBFF9DA1FC}" type="presOf" srcId="{AA4FC4BF-A693-4D3A-BE63-51C8F507BB15}" destId="{2F8BADE4-00E8-4700-AEF9-2346645BCF2E}" srcOrd="0" destOrd="0" presId="urn:microsoft.com/office/officeart/2018/2/layout/IconVerticalSolidList"/>
    <dgm:cxn modelId="{5F9D324A-E241-478D-85E3-2FC82C679F5F}" type="presParOf" srcId="{17F06C89-2D41-46BC-80BC-A0DF4450D8C1}" destId="{63A6E893-B665-4F10-B76F-36FD5C3123A1}" srcOrd="0" destOrd="0" presId="urn:microsoft.com/office/officeart/2018/2/layout/IconVerticalSolidList"/>
    <dgm:cxn modelId="{F59FCA61-A871-48E5-A801-C74A88520086}" type="presParOf" srcId="{63A6E893-B665-4F10-B76F-36FD5C3123A1}" destId="{EA8B0E19-2CA4-44F4-B00A-C501D273E8E0}" srcOrd="0" destOrd="0" presId="urn:microsoft.com/office/officeart/2018/2/layout/IconVerticalSolidList"/>
    <dgm:cxn modelId="{00C4AFB2-5079-4635-8F5D-CDF311A44E34}" type="presParOf" srcId="{63A6E893-B665-4F10-B76F-36FD5C3123A1}" destId="{109D5FC4-75CB-423B-956B-8FA56C947893}" srcOrd="1" destOrd="0" presId="urn:microsoft.com/office/officeart/2018/2/layout/IconVerticalSolidList"/>
    <dgm:cxn modelId="{AC7AD5E8-525A-4FEB-8869-4C49CF147D6C}" type="presParOf" srcId="{63A6E893-B665-4F10-B76F-36FD5C3123A1}" destId="{4BC45F64-E089-43DB-9A6C-A6097D4D0D40}" srcOrd="2" destOrd="0" presId="urn:microsoft.com/office/officeart/2018/2/layout/IconVerticalSolidList"/>
    <dgm:cxn modelId="{3147BF27-1AD4-42CA-A1D7-EE1C99809803}" type="presParOf" srcId="{63A6E893-B665-4F10-B76F-36FD5C3123A1}" destId="{B1708DB5-E92B-4B97-9019-ED238F600F2F}" srcOrd="3" destOrd="0" presId="urn:microsoft.com/office/officeart/2018/2/layout/IconVerticalSolidList"/>
    <dgm:cxn modelId="{CC780D8D-2DB5-48F8-902C-4B9FAD90EED4}" type="presParOf" srcId="{63A6E893-B665-4F10-B76F-36FD5C3123A1}" destId="{8F3BB114-7BEF-414C-BBA6-E46E9CA8720A}" srcOrd="4" destOrd="0" presId="urn:microsoft.com/office/officeart/2018/2/layout/IconVerticalSolidList"/>
    <dgm:cxn modelId="{98D32212-9A01-4F04-80E9-3CCE02981D56}" type="presParOf" srcId="{17F06C89-2D41-46BC-80BC-A0DF4450D8C1}" destId="{66B01F89-A992-4217-9285-FEB3863FCD4A}" srcOrd="1" destOrd="0" presId="urn:microsoft.com/office/officeart/2018/2/layout/IconVerticalSolidList"/>
    <dgm:cxn modelId="{32F36797-72FC-4D67-8289-FFC79320243F}" type="presParOf" srcId="{17F06C89-2D41-46BC-80BC-A0DF4450D8C1}" destId="{739C453D-C5FA-4168-B40F-AED7C3FBC576}" srcOrd="2" destOrd="0" presId="urn:microsoft.com/office/officeart/2018/2/layout/IconVerticalSolidList"/>
    <dgm:cxn modelId="{2935AD62-DC77-46C4-8D65-82E7443CD904}" type="presParOf" srcId="{739C453D-C5FA-4168-B40F-AED7C3FBC576}" destId="{4A37E695-0D8A-4281-B305-932D91B79F78}" srcOrd="0" destOrd="0" presId="urn:microsoft.com/office/officeart/2018/2/layout/IconVerticalSolidList"/>
    <dgm:cxn modelId="{13CF2157-1B00-41DD-B84F-8938677633A4}" type="presParOf" srcId="{739C453D-C5FA-4168-B40F-AED7C3FBC576}" destId="{0DC28064-2A3F-45C0-99F6-DA521E1B7459}" srcOrd="1" destOrd="0" presId="urn:microsoft.com/office/officeart/2018/2/layout/IconVerticalSolidList"/>
    <dgm:cxn modelId="{D4DCB850-A4D5-435F-BD0A-07D923643FCF}" type="presParOf" srcId="{739C453D-C5FA-4168-B40F-AED7C3FBC576}" destId="{617CEB6B-2D6F-4DC6-8685-53B0BF9AD870}" srcOrd="2" destOrd="0" presId="urn:microsoft.com/office/officeart/2018/2/layout/IconVerticalSolidList"/>
    <dgm:cxn modelId="{5AA99A7E-9D59-4BFE-ADC5-2C74B808C40C}" type="presParOf" srcId="{739C453D-C5FA-4168-B40F-AED7C3FBC576}" destId="{BA405290-9E74-44EA-8965-D0FB003DA764}" srcOrd="3" destOrd="0" presId="urn:microsoft.com/office/officeart/2018/2/layout/IconVerticalSolidList"/>
    <dgm:cxn modelId="{31828C95-9D75-4A26-AD08-D1771FF517CC}" type="presParOf" srcId="{17F06C89-2D41-46BC-80BC-A0DF4450D8C1}" destId="{65FE4AD1-7657-408B-AB01-B25F979A40F6}" srcOrd="3" destOrd="0" presId="urn:microsoft.com/office/officeart/2018/2/layout/IconVerticalSolidList"/>
    <dgm:cxn modelId="{F944F183-0B40-4269-BAFD-9425445B9018}" type="presParOf" srcId="{17F06C89-2D41-46BC-80BC-A0DF4450D8C1}" destId="{41D8640F-6157-4977-A2E7-6E9029C0FF89}" srcOrd="4" destOrd="0" presId="urn:microsoft.com/office/officeart/2018/2/layout/IconVerticalSolidList"/>
    <dgm:cxn modelId="{F336EB76-930B-4977-BDC9-6C0CED4CE587}" type="presParOf" srcId="{41D8640F-6157-4977-A2E7-6E9029C0FF89}" destId="{C1955E88-CC94-4AE6-BAA5-DAC08674CF1D}" srcOrd="0" destOrd="0" presId="urn:microsoft.com/office/officeart/2018/2/layout/IconVerticalSolidList"/>
    <dgm:cxn modelId="{475E6B4D-E366-40E5-8A90-FA434164BEF1}" type="presParOf" srcId="{41D8640F-6157-4977-A2E7-6E9029C0FF89}" destId="{34EE8C7E-C4D7-40BB-B027-A7C30C4B6B46}" srcOrd="1" destOrd="0" presId="urn:microsoft.com/office/officeart/2018/2/layout/IconVerticalSolidList"/>
    <dgm:cxn modelId="{3058C1BF-1144-44F8-AECC-FC0FD27DFBA2}" type="presParOf" srcId="{41D8640F-6157-4977-A2E7-6E9029C0FF89}" destId="{C51BB250-97CD-48D4-B1BA-D3CA622DD8D6}" srcOrd="2" destOrd="0" presId="urn:microsoft.com/office/officeart/2018/2/layout/IconVerticalSolidList"/>
    <dgm:cxn modelId="{CC47934E-94DC-48F5-B847-C18EDF420D90}" type="presParOf" srcId="{41D8640F-6157-4977-A2E7-6E9029C0FF89}" destId="{2F8BADE4-00E8-4700-AEF9-2346645BCF2E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DED867-4234-4545-980B-0BACE580B637}">
      <dsp:nvSpPr>
        <dsp:cNvPr id="0" name=""/>
        <dsp:cNvSpPr/>
      </dsp:nvSpPr>
      <dsp:spPr>
        <a:xfrm>
          <a:off x="0" y="502"/>
          <a:ext cx="4885203" cy="69228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BED6D9D-6056-422A-B304-5509AF8AABBE}">
      <dsp:nvSpPr>
        <dsp:cNvPr id="0" name=""/>
        <dsp:cNvSpPr/>
      </dsp:nvSpPr>
      <dsp:spPr>
        <a:xfrm>
          <a:off x="209416" y="156266"/>
          <a:ext cx="380756" cy="38075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FAC7003-FB20-4D94-957F-A700FF08F31C}">
      <dsp:nvSpPr>
        <dsp:cNvPr id="0" name=""/>
        <dsp:cNvSpPr/>
      </dsp:nvSpPr>
      <dsp:spPr>
        <a:xfrm>
          <a:off x="799588" y="502"/>
          <a:ext cx="4085614" cy="6922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267" tIns="73267" rIns="73267" bIns="73267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Empirické testování dosud netestovaných hypotéz</a:t>
          </a:r>
          <a:endParaRPr lang="en-US" sz="1600" kern="1200"/>
        </a:p>
      </dsp:txBody>
      <dsp:txXfrm>
        <a:off x="799588" y="502"/>
        <a:ext cx="4085614" cy="692284"/>
      </dsp:txXfrm>
    </dsp:sp>
    <dsp:sp modelId="{2D799035-75F6-4FBC-9FDF-6ED64780CCF8}">
      <dsp:nvSpPr>
        <dsp:cNvPr id="0" name=""/>
        <dsp:cNvSpPr/>
      </dsp:nvSpPr>
      <dsp:spPr>
        <a:xfrm>
          <a:off x="0" y="865858"/>
          <a:ext cx="4885203" cy="69228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6F9ED57-41A7-4EC5-98AF-34B1113D4142}">
      <dsp:nvSpPr>
        <dsp:cNvPr id="0" name=""/>
        <dsp:cNvSpPr/>
      </dsp:nvSpPr>
      <dsp:spPr>
        <a:xfrm>
          <a:off x="209416" y="1021622"/>
          <a:ext cx="380756" cy="38075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7117E47-6B0B-4869-B726-C41E9C946A4F}">
      <dsp:nvSpPr>
        <dsp:cNvPr id="0" name=""/>
        <dsp:cNvSpPr/>
      </dsp:nvSpPr>
      <dsp:spPr>
        <a:xfrm>
          <a:off x="799588" y="865858"/>
          <a:ext cx="4085614" cy="6922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267" tIns="73267" rIns="73267" bIns="73267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Identifikace logických inkonzistencí v doposud platné teorii</a:t>
          </a:r>
          <a:endParaRPr lang="en-US" sz="1600" kern="1200"/>
        </a:p>
      </dsp:txBody>
      <dsp:txXfrm>
        <a:off x="799588" y="865858"/>
        <a:ext cx="4085614" cy="692284"/>
      </dsp:txXfrm>
    </dsp:sp>
    <dsp:sp modelId="{897BBD0E-01B2-4FF0-98BF-1D81A34C4CC7}">
      <dsp:nvSpPr>
        <dsp:cNvPr id="0" name=""/>
        <dsp:cNvSpPr/>
      </dsp:nvSpPr>
      <dsp:spPr>
        <a:xfrm>
          <a:off x="0" y="1731214"/>
          <a:ext cx="4885203" cy="69228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29C6D63-07F8-4F6A-B7A7-4969ED1E76C6}">
      <dsp:nvSpPr>
        <dsp:cNvPr id="0" name=""/>
        <dsp:cNvSpPr/>
      </dsp:nvSpPr>
      <dsp:spPr>
        <a:xfrm>
          <a:off x="209416" y="1886978"/>
          <a:ext cx="380756" cy="38075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E664BAD-A45C-4235-A258-EE2CCD09C1D8}">
      <dsp:nvSpPr>
        <dsp:cNvPr id="0" name=""/>
        <dsp:cNvSpPr/>
      </dsp:nvSpPr>
      <dsp:spPr>
        <a:xfrm>
          <a:off x="799588" y="1731214"/>
          <a:ext cx="4085614" cy="6922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267" tIns="73267" rIns="73267" bIns="73267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Identifikace empirických případů, které není stávající teorie schopná vysvětlit</a:t>
          </a:r>
          <a:endParaRPr lang="en-US" sz="1600" kern="1200"/>
        </a:p>
      </dsp:txBody>
      <dsp:txXfrm>
        <a:off x="799588" y="1731214"/>
        <a:ext cx="4085614" cy="692284"/>
      </dsp:txXfrm>
    </dsp:sp>
    <dsp:sp modelId="{2E0B59FA-9519-4271-820C-4EA07EF47A89}">
      <dsp:nvSpPr>
        <dsp:cNvPr id="0" name=""/>
        <dsp:cNvSpPr/>
      </dsp:nvSpPr>
      <dsp:spPr>
        <a:xfrm>
          <a:off x="0" y="2596570"/>
          <a:ext cx="4885203" cy="69228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90F6AB6-3CC1-47FE-A14B-BF0BD6402B26}">
      <dsp:nvSpPr>
        <dsp:cNvPr id="0" name=""/>
        <dsp:cNvSpPr/>
      </dsp:nvSpPr>
      <dsp:spPr>
        <a:xfrm>
          <a:off x="209416" y="2752334"/>
          <a:ext cx="380756" cy="380756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7012372-BE9D-4C19-89A4-B8F2B980DF1F}">
      <dsp:nvSpPr>
        <dsp:cNvPr id="0" name=""/>
        <dsp:cNvSpPr/>
      </dsp:nvSpPr>
      <dsp:spPr>
        <a:xfrm>
          <a:off x="799588" y="2596570"/>
          <a:ext cx="4085614" cy="6922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267" tIns="73267" rIns="73267" bIns="73267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Návrh teoretických konceptů</a:t>
          </a:r>
          <a:endParaRPr lang="en-US" sz="1600" kern="1200"/>
        </a:p>
      </dsp:txBody>
      <dsp:txXfrm>
        <a:off x="799588" y="2596570"/>
        <a:ext cx="4085614" cy="692284"/>
      </dsp:txXfrm>
    </dsp:sp>
    <dsp:sp modelId="{E14C8F0B-94FF-4B87-9A17-15E5237E0DF5}">
      <dsp:nvSpPr>
        <dsp:cNvPr id="0" name=""/>
        <dsp:cNvSpPr/>
      </dsp:nvSpPr>
      <dsp:spPr>
        <a:xfrm>
          <a:off x="0" y="3461926"/>
          <a:ext cx="4885203" cy="692284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F4C1AFB-BE09-4B35-8E52-08D74E251C8A}">
      <dsp:nvSpPr>
        <dsp:cNvPr id="0" name=""/>
        <dsp:cNvSpPr/>
      </dsp:nvSpPr>
      <dsp:spPr>
        <a:xfrm>
          <a:off x="209416" y="3617690"/>
          <a:ext cx="380756" cy="380756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4791EB3-1B45-46F6-9909-4DF397208FEC}">
      <dsp:nvSpPr>
        <dsp:cNvPr id="0" name=""/>
        <dsp:cNvSpPr/>
      </dsp:nvSpPr>
      <dsp:spPr>
        <a:xfrm>
          <a:off x="799588" y="3461926"/>
          <a:ext cx="4085614" cy="6922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267" tIns="73267" rIns="73267" bIns="73267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Formulace alternativního vysvětlení (vlastního nebo syntéza stávajících přístupů)</a:t>
          </a:r>
          <a:endParaRPr lang="en-US" sz="1600" kern="1200"/>
        </a:p>
      </dsp:txBody>
      <dsp:txXfrm>
        <a:off x="799588" y="3461926"/>
        <a:ext cx="4085614" cy="692284"/>
      </dsp:txXfrm>
    </dsp:sp>
    <dsp:sp modelId="{6A6CA1F4-7B70-4C6E-8BA9-5CCC39FCF0B2}">
      <dsp:nvSpPr>
        <dsp:cNvPr id="0" name=""/>
        <dsp:cNvSpPr/>
      </dsp:nvSpPr>
      <dsp:spPr>
        <a:xfrm>
          <a:off x="0" y="4327282"/>
          <a:ext cx="4885203" cy="69228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27E3A96-8FB9-48B5-94E2-82A54C02F709}">
      <dsp:nvSpPr>
        <dsp:cNvPr id="0" name=""/>
        <dsp:cNvSpPr/>
      </dsp:nvSpPr>
      <dsp:spPr>
        <a:xfrm>
          <a:off x="209416" y="4483046"/>
          <a:ext cx="380756" cy="380756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086168A-8076-4CEF-AFAF-B9BF9CDB425A}">
      <dsp:nvSpPr>
        <dsp:cNvPr id="0" name=""/>
        <dsp:cNvSpPr/>
      </dsp:nvSpPr>
      <dsp:spPr>
        <a:xfrm>
          <a:off x="799588" y="4327282"/>
          <a:ext cx="4085614" cy="6922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267" tIns="73267" rIns="73267" bIns="73267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Aplikace teorie do nové oblasti (např. geografické)</a:t>
          </a:r>
          <a:endParaRPr lang="en-US" sz="1600" kern="1200"/>
        </a:p>
      </dsp:txBody>
      <dsp:txXfrm>
        <a:off x="799588" y="4327282"/>
        <a:ext cx="4085614" cy="692284"/>
      </dsp:txXfrm>
    </dsp:sp>
    <dsp:sp modelId="{9A141868-EFE4-4A6E-82BB-409A827A7B81}">
      <dsp:nvSpPr>
        <dsp:cNvPr id="0" name=""/>
        <dsp:cNvSpPr/>
      </dsp:nvSpPr>
      <dsp:spPr>
        <a:xfrm>
          <a:off x="0" y="5192638"/>
          <a:ext cx="4885203" cy="69228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2963101-7F54-4829-B8C8-0572732ED2CC}">
      <dsp:nvSpPr>
        <dsp:cNvPr id="0" name=""/>
        <dsp:cNvSpPr/>
      </dsp:nvSpPr>
      <dsp:spPr>
        <a:xfrm>
          <a:off x="209416" y="5348402"/>
          <a:ext cx="380756" cy="380756"/>
        </a:xfrm>
        <a:prstGeom prst="rect">
          <a:avLst/>
        </a:prstGeom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A14C639-B168-4987-B6CA-F6140612D3EE}">
      <dsp:nvSpPr>
        <dsp:cNvPr id="0" name=""/>
        <dsp:cNvSpPr/>
      </dsp:nvSpPr>
      <dsp:spPr>
        <a:xfrm>
          <a:off x="799588" y="5192638"/>
          <a:ext cx="4085614" cy="6922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267" tIns="73267" rIns="73267" bIns="73267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Syntéza různých teorií</a:t>
          </a:r>
          <a:endParaRPr lang="en-US" sz="1600" kern="1200"/>
        </a:p>
      </dsp:txBody>
      <dsp:txXfrm>
        <a:off x="799588" y="5192638"/>
        <a:ext cx="4085614" cy="69228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FED343-1231-49D8-92E7-28CA45AE63D9}">
      <dsp:nvSpPr>
        <dsp:cNvPr id="0" name=""/>
        <dsp:cNvSpPr/>
      </dsp:nvSpPr>
      <dsp:spPr>
        <a:xfrm>
          <a:off x="0" y="718"/>
          <a:ext cx="4885203" cy="168113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2F2BBFB-BDE1-460A-B052-C77896E6856C}">
      <dsp:nvSpPr>
        <dsp:cNvPr id="0" name=""/>
        <dsp:cNvSpPr/>
      </dsp:nvSpPr>
      <dsp:spPr>
        <a:xfrm>
          <a:off x="508544" y="378974"/>
          <a:ext cx="924626" cy="92462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33193EB-BBAA-45C1-B08D-EAA74168643D}">
      <dsp:nvSpPr>
        <dsp:cNvPr id="0" name=""/>
        <dsp:cNvSpPr/>
      </dsp:nvSpPr>
      <dsp:spPr>
        <a:xfrm>
          <a:off x="1941716" y="718"/>
          <a:ext cx="2943486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Koho se výzkumná otázka potenciálně týká a jak?</a:t>
          </a:r>
          <a:endParaRPr lang="en-US" sz="2300" kern="1200"/>
        </a:p>
      </dsp:txBody>
      <dsp:txXfrm>
        <a:off x="1941716" y="718"/>
        <a:ext cx="2943486" cy="1681139"/>
      </dsp:txXfrm>
    </dsp:sp>
    <dsp:sp modelId="{21C48143-F6F6-45B8-9231-012D79C2478A}">
      <dsp:nvSpPr>
        <dsp:cNvPr id="0" name=""/>
        <dsp:cNvSpPr/>
      </dsp:nvSpPr>
      <dsp:spPr>
        <a:xfrm>
          <a:off x="0" y="2102143"/>
          <a:ext cx="4885203" cy="168113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8169996-BE2E-4766-B052-E074001E7B2B}">
      <dsp:nvSpPr>
        <dsp:cNvPr id="0" name=""/>
        <dsp:cNvSpPr/>
      </dsp:nvSpPr>
      <dsp:spPr>
        <a:xfrm>
          <a:off x="508544" y="2480399"/>
          <a:ext cx="924626" cy="92462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DE19E22-4C4B-4DC2-8B19-121C31D54125}">
      <dsp:nvSpPr>
        <dsp:cNvPr id="0" name=""/>
        <dsp:cNvSpPr/>
      </dsp:nvSpPr>
      <dsp:spPr>
        <a:xfrm>
          <a:off x="1941716" y="2102143"/>
          <a:ext cx="2943486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Jak pomocí výzkumu můžeme hodnotit, co je lepší a co horší?</a:t>
          </a:r>
          <a:endParaRPr lang="en-US" sz="2300" kern="1200"/>
        </a:p>
      </dsp:txBody>
      <dsp:txXfrm>
        <a:off x="1941716" y="2102143"/>
        <a:ext cx="2943486" cy="1681139"/>
      </dsp:txXfrm>
    </dsp:sp>
    <dsp:sp modelId="{76CD1684-AADA-419A-9F2C-9840F3D9803C}">
      <dsp:nvSpPr>
        <dsp:cNvPr id="0" name=""/>
        <dsp:cNvSpPr/>
      </dsp:nvSpPr>
      <dsp:spPr>
        <a:xfrm>
          <a:off x="0" y="4203567"/>
          <a:ext cx="4885203" cy="168113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84C3F2D-808E-4936-B687-BD9344803C9C}">
      <dsp:nvSpPr>
        <dsp:cNvPr id="0" name=""/>
        <dsp:cNvSpPr/>
      </dsp:nvSpPr>
      <dsp:spPr>
        <a:xfrm>
          <a:off x="508544" y="4581824"/>
          <a:ext cx="924626" cy="92462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216E02F-4C5B-4132-ACBF-0BE3AB178D66}">
      <dsp:nvSpPr>
        <dsp:cNvPr id="0" name=""/>
        <dsp:cNvSpPr/>
      </dsp:nvSpPr>
      <dsp:spPr>
        <a:xfrm>
          <a:off x="1941716" y="4203567"/>
          <a:ext cx="2943486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Jakou praktickou aplikaci výzkum nabízí?</a:t>
          </a:r>
          <a:endParaRPr lang="en-US" sz="2300" kern="1200"/>
        </a:p>
      </dsp:txBody>
      <dsp:txXfrm>
        <a:off x="1941716" y="4203567"/>
        <a:ext cx="2943486" cy="168113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0B91FB-7445-42E3-9333-EE8DFCE3BD9D}">
      <dsp:nvSpPr>
        <dsp:cNvPr id="0" name=""/>
        <dsp:cNvSpPr/>
      </dsp:nvSpPr>
      <dsp:spPr>
        <a:xfrm>
          <a:off x="0" y="0"/>
          <a:ext cx="4869656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1E5C0A-4870-4BB2-A2C5-60E002E0F818}">
      <dsp:nvSpPr>
        <dsp:cNvPr id="0" name=""/>
        <dsp:cNvSpPr/>
      </dsp:nvSpPr>
      <dsp:spPr>
        <a:xfrm>
          <a:off x="0" y="0"/>
          <a:ext cx="4869656" cy="25527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2300" kern="1200" dirty="0"/>
            <a:t>Existuje univerzální vztah mezi institucionálním uspořádáním a výkonností ekonomiky, jistá institucionální konfigurace vede k lepším výsledkům ekonomiky (teoretická relevance)</a:t>
          </a:r>
          <a:endParaRPr lang="en-US" sz="2300" kern="1200" dirty="0"/>
        </a:p>
      </dsp:txBody>
      <dsp:txXfrm>
        <a:off x="0" y="0"/>
        <a:ext cx="4869656" cy="2552700"/>
      </dsp:txXfrm>
    </dsp:sp>
    <dsp:sp modelId="{5FD2625F-8B33-465A-8694-A07C3006B935}">
      <dsp:nvSpPr>
        <dsp:cNvPr id="0" name=""/>
        <dsp:cNvSpPr/>
      </dsp:nvSpPr>
      <dsp:spPr>
        <a:xfrm>
          <a:off x="0" y="2552700"/>
          <a:ext cx="4869656" cy="0"/>
        </a:xfrm>
        <a:prstGeom prst="line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CF302F-6CE8-45A0-B0B7-2CAEE36E62FB}">
      <dsp:nvSpPr>
        <dsp:cNvPr id="0" name=""/>
        <dsp:cNvSpPr/>
      </dsp:nvSpPr>
      <dsp:spPr>
        <a:xfrm>
          <a:off x="0" y="2552700"/>
          <a:ext cx="4869656" cy="25527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2300" kern="1200"/>
            <a:t>Toto institucionální uspořádání může být přeneseno i do zemí, kde zatím není (sociální relevance)</a:t>
          </a:r>
          <a:endParaRPr lang="en-US" sz="2300" kern="1200"/>
        </a:p>
      </dsp:txBody>
      <dsp:txXfrm>
        <a:off x="0" y="2552700"/>
        <a:ext cx="4869656" cy="25527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EEE7BF-CF4E-49F4-AEAF-5F054B163583}">
      <dsp:nvSpPr>
        <dsp:cNvPr id="0" name=""/>
        <dsp:cNvSpPr/>
      </dsp:nvSpPr>
      <dsp:spPr>
        <a:xfrm>
          <a:off x="0" y="718"/>
          <a:ext cx="4885203" cy="168113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C0FC3D5-BB26-4CAD-8679-66A35EA36786}">
      <dsp:nvSpPr>
        <dsp:cNvPr id="0" name=""/>
        <dsp:cNvSpPr/>
      </dsp:nvSpPr>
      <dsp:spPr>
        <a:xfrm>
          <a:off x="508544" y="378974"/>
          <a:ext cx="924626" cy="92462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C0E4535-2625-43B7-8B7F-4B1EEDD4E64F}">
      <dsp:nvSpPr>
        <dsp:cNvPr id="0" name=""/>
        <dsp:cNvSpPr/>
      </dsp:nvSpPr>
      <dsp:spPr>
        <a:xfrm>
          <a:off x="1941716" y="718"/>
          <a:ext cx="2943486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/>
            <a:t>„jednoduchým“ </a:t>
          </a:r>
          <a:r>
            <a:rPr lang="cs-CZ" sz="1600" kern="1200"/>
            <a:t>(ne banálním, ale srozumitelným reprezentacím toho, co zkoumáme, KKV nesouhlasí!)</a:t>
          </a:r>
          <a:endParaRPr lang="en-US" sz="1600" kern="1200"/>
        </a:p>
      </dsp:txBody>
      <dsp:txXfrm>
        <a:off x="1941716" y="718"/>
        <a:ext cx="2943486" cy="1681139"/>
      </dsp:txXfrm>
    </dsp:sp>
    <dsp:sp modelId="{BC0CB1DB-9D1E-4089-B559-D07926AFAD76}">
      <dsp:nvSpPr>
        <dsp:cNvPr id="0" name=""/>
        <dsp:cNvSpPr/>
      </dsp:nvSpPr>
      <dsp:spPr>
        <a:xfrm>
          <a:off x="0" y="2102143"/>
          <a:ext cx="4885203" cy="168113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53342EE-4D5F-439D-AA65-0801C4AC5C62}">
      <dsp:nvSpPr>
        <dsp:cNvPr id="0" name=""/>
        <dsp:cNvSpPr/>
      </dsp:nvSpPr>
      <dsp:spPr>
        <a:xfrm>
          <a:off x="508544" y="2480399"/>
          <a:ext cx="924626" cy="92462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5CCB1FE-475D-4453-BF92-AF833AB21898}">
      <dsp:nvSpPr>
        <dsp:cNvPr id="0" name=""/>
        <dsp:cNvSpPr/>
      </dsp:nvSpPr>
      <dsp:spPr>
        <a:xfrm>
          <a:off x="1941716" y="2102143"/>
          <a:ext cx="2943486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/>
            <a:t>„hodnotným“</a:t>
          </a:r>
          <a:r>
            <a:rPr lang="cs-CZ" sz="1600" kern="1200"/>
            <a:t> (mají přesvědčivě něco nového říkat o zkoumané oblasti, musíme se dozvědět výrazně víc, než kdybychom hádali)</a:t>
          </a:r>
          <a:endParaRPr lang="en-US" sz="1600" kern="1200"/>
        </a:p>
      </dsp:txBody>
      <dsp:txXfrm>
        <a:off x="1941716" y="2102143"/>
        <a:ext cx="2943486" cy="1681139"/>
      </dsp:txXfrm>
    </dsp:sp>
    <dsp:sp modelId="{D21EE136-5005-436E-BD03-E199597A1607}">
      <dsp:nvSpPr>
        <dsp:cNvPr id="0" name=""/>
        <dsp:cNvSpPr/>
      </dsp:nvSpPr>
      <dsp:spPr>
        <a:xfrm>
          <a:off x="0" y="4203567"/>
          <a:ext cx="4885203" cy="168113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0E9C618-5978-44BD-BBEF-30D2D0D7DE5F}">
      <dsp:nvSpPr>
        <dsp:cNvPr id="0" name=""/>
        <dsp:cNvSpPr/>
      </dsp:nvSpPr>
      <dsp:spPr>
        <a:xfrm>
          <a:off x="508544" y="4581824"/>
          <a:ext cx="924626" cy="92462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2635889-A64B-4E90-8F17-68D24A2861CB}">
      <dsp:nvSpPr>
        <dsp:cNvPr id="0" name=""/>
        <dsp:cNvSpPr/>
      </dsp:nvSpPr>
      <dsp:spPr>
        <a:xfrm>
          <a:off x="1941716" y="4203567"/>
          <a:ext cx="2943486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/>
            <a:t>„důležitým“ </a:t>
          </a:r>
          <a:r>
            <a:rPr lang="cs-CZ" sz="1600" kern="1200"/>
            <a:t>(liší se podle zaměření výzkumu)</a:t>
          </a:r>
          <a:endParaRPr lang="en-US" sz="1600" kern="1200"/>
        </a:p>
      </dsp:txBody>
      <dsp:txXfrm>
        <a:off x="1941716" y="4203567"/>
        <a:ext cx="2943486" cy="168113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8B0E19-2CA4-44F4-B00A-C501D273E8E0}">
      <dsp:nvSpPr>
        <dsp:cNvPr id="0" name=""/>
        <dsp:cNvSpPr/>
      </dsp:nvSpPr>
      <dsp:spPr>
        <a:xfrm>
          <a:off x="0" y="531"/>
          <a:ext cx="7886700" cy="124293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09D5FC4-75CB-423B-956B-8FA56C947893}">
      <dsp:nvSpPr>
        <dsp:cNvPr id="0" name=""/>
        <dsp:cNvSpPr/>
      </dsp:nvSpPr>
      <dsp:spPr>
        <a:xfrm>
          <a:off x="375988" y="280191"/>
          <a:ext cx="683614" cy="68361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1708DB5-E92B-4B97-9019-ED238F600F2F}">
      <dsp:nvSpPr>
        <dsp:cNvPr id="0" name=""/>
        <dsp:cNvSpPr/>
      </dsp:nvSpPr>
      <dsp:spPr>
        <a:xfrm>
          <a:off x="1435590" y="531"/>
          <a:ext cx="3549015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měly by připouštět možnost, že budou učiněny </a:t>
          </a:r>
          <a:r>
            <a:rPr lang="cs-CZ" sz="2300" b="1" kern="1200"/>
            <a:t>co nejširší závěry</a:t>
          </a:r>
          <a:endParaRPr lang="en-US" sz="2300" kern="1200"/>
        </a:p>
      </dsp:txBody>
      <dsp:txXfrm>
        <a:off x="1435590" y="531"/>
        <a:ext cx="3549015" cy="1242935"/>
      </dsp:txXfrm>
    </dsp:sp>
    <dsp:sp modelId="{8F3BB114-7BEF-414C-BBA6-E46E9CA8720A}">
      <dsp:nvSpPr>
        <dsp:cNvPr id="0" name=""/>
        <dsp:cNvSpPr/>
      </dsp:nvSpPr>
      <dsp:spPr>
        <a:xfrm>
          <a:off x="4984605" y="531"/>
          <a:ext cx="2902094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(příklad: prezidentství- politická biografie vs. srovnání prvního a druhého období např. v otázce využívání pravomocí a otázka, jaké faktory ovlivňují rozdíly mezi nimi)</a:t>
          </a:r>
          <a:endParaRPr lang="en-US" sz="1400" kern="1200"/>
        </a:p>
      </dsp:txBody>
      <dsp:txXfrm>
        <a:off x="4984605" y="531"/>
        <a:ext cx="2902094" cy="1242935"/>
      </dsp:txXfrm>
    </dsp:sp>
    <dsp:sp modelId="{4A37E695-0D8A-4281-B305-932D91B79F78}">
      <dsp:nvSpPr>
        <dsp:cNvPr id="0" name=""/>
        <dsp:cNvSpPr/>
      </dsp:nvSpPr>
      <dsp:spPr>
        <a:xfrm>
          <a:off x="0" y="1554201"/>
          <a:ext cx="7886700" cy="124293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DC28064-2A3F-45C0-99F6-DA521E1B7459}">
      <dsp:nvSpPr>
        <dsp:cNvPr id="0" name=""/>
        <dsp:cNvSpPr/>
      </dsp:nvSpPr>
      <dsp:spPr>
        <a:xfrm>
          <a:off x="375988" y="1833861"/>
          <a:ext cx="683614" cy="68361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A405290-9E74-44EA-8965-D0FB003DA764}">
      <dsp:nvSpPr>
        <dsp:cNvPr id="0" name=""/>
        <dsp:cNvSpPr/>
      </dsp:nvSpPr>
      <dsp:spPr>
        <a:xfrm>
          <a:off x="1435590" y="1554201"/>
          <a:ext cx="64511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2. striktně dodržovat kritéria teoretické relevance (zaměřovat se na teoretické anomálie, nově aplikovat geograficky).</a:t>
          </a:r>
          <a:endParaRPr lang="en-US" sz="2300" kern="1200"/>
        </a:p>
      </dsp:txBody>
      <dsp:txXfrm>
        <a:off x="1435590" y="1554201"/>
        <a:ext cx="6451109" cy="1242935"/>
      </dsp:txXfrm>
    </dsp:sp>
    <dsp:sp modelId="{C1955E88-CC94-4AE6-BAA5-DAC08674CF1D}">
      <dsp:nvSpPr>
        <dsp:cNvPr id="0" name=""/>
        <dsp:cNvSpPr/>
      </dsp:nvSpPr>
      <dsp:spPr>
        <a:xfrm>
          <a:off x="0" y="3107870"/>
          <a:ext cx="7886700" cy="124293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4EE8C7E-C4D7-40BB-B027-A7C30C4B6B46}">
      <dsp:nvSpPr>
        <dsp:cNvPr id="0" name=""/>
        <dsp:cNvSpPr/>
      </dsp:nvSpPr>
      <dsp:spPr>
        <a:xfrm>
          <a:off x="375988" y="3387531"/>
          <a:ext cx="683614" cy="68361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F8BADE4-00E8-4700-AEF9-2346645BCF2E}">
      <dsp:nvSpPr>
        <dsp:cNvPr id="0" name=""/>
        <dsp:cNvSpPr/>
      </dsp:nvSpPr>
      <dsp:spPr>
        <a:xfrm>
          <a:off x="1435590" y="3107870"/>
          <a:ext cx="64511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3. pište o nich co nejpoutavěji- dobrá otázka musí zaujmout nejen vás</a:t>
          </a:r>
          <a:endParaRPr lang="en-US" sz="2300" kern="1200"/>
        </a:p>
      </dsp:txBody>
      <dsp:txXfrm>
        <a:off x="1435590" y="3107870"/>
        <a:ext cx="6451109" cy="12429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230E4D-5F90-4EB0-A3A2-96C59428C26F}" type="datetimeFigureOut">
              <a:rPr lang="cs-CZ" smtClean="0"/>
              <a:pPr/>
              <a:t>01.03.2023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5ADC56-BEAD-4D8A-B048-D1213EB773B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792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5ADC56-BEAD-4D8A-B048-D1213EB773B7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5ADC56-BEAD-4D8A-B048-D1213EB773B7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48373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5ADC56-BEAD-4D8A-B048-D1213EB773B7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5ADC56-BEAD-4D8A-B048-D1213EB773B7}" type="slidenum">
              <a:rPr lang="cs-CZ" smtClean="0"/>
              <a:pPr/>
              <a:t>18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5ADC56-BEAD-4D8A-B048-D1213EB773B7}" type="slidenum">
              <a:rPr lang="cs-CZ" smtClean="0"/>
              <a:pPr/>
              <a:t>23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65CE-1135-466B-9B56-0FE3F37DE65A}" type="datetimeFigureOut">
              <a:rPr lang="cs-CZ" smtClean="0"/>
              <a:pPr/>
              <a:t>01.03.2023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6923-AE1E-45D8-A6C2-13E58C47D4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65CE-1135-466B-9B56-0FE3F37DE65A}" type="datetimeFigureOut">
              <a:rPr lang="cs-CZ" smtClean="0"/>
              <a:pPr/>
              <a:t>01.03.2023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6923-AE1E-45D8-A6C2-13E58C47D4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65CE-1135-466B-9B56-0FE3F37DE65A}" type="datetimeFigureOut">
              <a:rPr lang="cs-CZ" smtClean="0"/>
              <a:pPr/>
              <a:t>01.03.2023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6923-AE1E-45D8-A6C2-13E58C47D4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65CE-1135-466B-9B56-0FE3F37DE65A}" type="datetimeFigureOut">
              <a:rPr lang="cs-CZ" smtClean="0"/>
              <a:pPr/>
              <a:t>01.03.2023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6923-AE1E-45D8-A6C2-13E58C47D4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65CE-1135-466B-9B56-0FE3F37DE65A}" type="datetimeFigureOut">
              <a:rPr lang="cs-CZ" smtClean="0"/>
              <a:pPr/>
              <a:t>01.03.2023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6923-AE1E-45D8-A6C2-13E58C47D4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65CE-1135-466B-9B56-0FE3F37DE65A}" type="datetimeFigureOut">
              <a:rPr lang="cs-CZ" smtClean="0"/>
              <a:pPr/>
              <a:t>01.03.2023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6923-AE1E-45D8-A6C2-13E58C47D4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65CE-1135-466B-9B56-0FE3F37DE65A}" type="datetimeFigureOut">
              <a:rPr lang="cs-CZ" smtClean="0"/>
              <a:pPr/>
              <a:t>01.03.2023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6923-AE1E-45D8-A6C2-13E58C47D4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65CE-1135-466B-9B56-0FE3F37DE65A}" type="datetimeFigureOut">
              <a:rPr lang="cs-CZ" smtClean="0"/>
              <a:pPr/>
              <a:t>01.03.2023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6923-AE1E-45D8-A6C2-13E58C47D4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65CE-1135-466B-9B56-0FE3F37DE65A}" type="datetimeFigureOut">
              <a:rPr lang="cs-CZ" smtClean="0"/>
              <a:pPr/>
              <a:t>01.03.2023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6923-AE1E-45D8-A6C2-13E58C47D4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65CE-1135-466B-9B56-0FE3F37DE65A}" type="datetimeFigureOut">
              <a:rPr lang="cs-CZ" smtClean="0"/>
              <a:pPr/>
              <a:t>01.03.2023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6923-AE1E-45D8-A6C2-13E58C47D4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65CE-1135-466B-9B56-0FE3F37DE65A}" type="datetimeFigureOut">
              <a:rPr lang="cs-CZ" smtClean="0"/>
              <a:pPr/>
              <a:t>01.03.2023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6923-AE1E-45D8-A6C2-13E58C47D4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2165CE-1135-466B-9B56-0FE3F37DE65A}" type="datetimeFigureOut">
              <a:rPr lang="cs-CZ" smtClean="0"/>
              <a:pPr/>
              <a:t>01.03.2023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D6923-AE1E-45D8-A6C2-13E58C47D47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th/zsnlh/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th/uo40z/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th/oyl6l/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th/tcl00/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th/rc99i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6197D16-FE75-4A0E-A0C9-28C0F04A4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57022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A8FCEC6-4B30-4FF2-8B32-504BEAEA3A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716" b="9820"/>
          <a:stretch>
            <a:fillRect/>
          </a:stretch>
        </p:blipFill>
        <p:spPr>
          <a:xfrm>
            <a:off x="0" y="3808676"/>
            <a:ext cx="9144000" cy="3049325"/>
          </a:xfrm>
          <a:custGeom>
            <a:avLst/>
            <a:gdLst>
              <a:gd name="connsiteX0" fmla="*/ 0 w 12192000"/>
              <a:gd name="connsiteY0" fmla="*/ 0 h 3049325"/>
              <a:gd name="connsiteX1" fmla="*/ 12192000 w 12192000"/>
              <a:gd name="connsiteY1" fmla="*/ 0 h 3049325"/>
              <a:gd name="connsiteX2" fmla="*/ 12192000 w 12192000"/>
              <a:gd name="connsiteY2" fmla="*/ 3049325 h 3049325"/>
              <a:gd name="connsiteX3" fmla="*/ 0 w 12192000"/>
              <a:gd name="connsiteY3" fmla="*/ 3049325 h 3049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3049325">
                <a:moveTo>
                  <a:pt x="0" y="0"/>
                </a:moveTo>
                <a:lnTo>
                  <a:pt x="12192000" y="0"/>
                </a:lnTo>
                <a:lnTo>
                  <a:pt x="12192000" y="3049325"/>
                </a:lnTo>
                <a:lnTo>
                  <a:pt x="0" y="3049325"/>
                </a:lnTo>
                <a:close/>
              </a:path>
            </a:pathLst>
          </a:cu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363" y="1191796"/>
            <a:ext cx="7516084" cy="2976344"/>
          </a:xfrm>
        </p:spPr>
        <p:txBody>
          <a:bodyPr anchor="ctr">
            <a:normAutofit/>
          </a:bodyPr>
          <a:lstStyle/>
          <a:p>
            <a:pPr algn="l"/>
            <a:r>
              <a:rPr lang="cs-CZ" sz="5700">
                <a:solidFill>
                  <a:srgbClr val="FFFFFF"/>
                </a:solidFill>
              </a:rPr>
              <a:t>Výzkum začíná otázkou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3591" y="5318990"/>
            <a:ext cx="7062673" cy="723670"/>
          </a:xfrm>
        </p:spPr>
        <p:txBody>
          <a:bodyPr anchor="t">
            <a:normAutofit/>
          </a:bodyPr>
          <a:lstStyle/>
          <a:p>
            <a:pPr algn="l"/>
            <a:endParaRPr lang="cs-CZ" sz="1600" dirty="0">
              <a:solidFill>
                <a:srgbClr val="000000"/>
              </a:solidFill>
            </a:endParaRPr>
          </a:p>
          <a:p>
            <a:pPr algn="l"/>
            <a:r>
              <a:rPr lang="cs-CZ" sz="1600" dirty="0">
                <a:solidFill>
                  <a:srgbClr val="000000"/>
                </a:solidFill>
              </a:rPr>
              <a:t>POLn4003, 1.3. 2023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r>
              <a:rPr lang="cs-CZ" sz="3500">
                <a:solidFill>
                  <a:srgbClr val="FFFFFF"/>
                </a:solidFill>
              </a:rPr>
              <a:t>Dokáži na ni zodpovědět?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4419" y="3092970"/>
            <a:ext cx="7375161" cy="2693976"/>
          </a:xfrm>
        </p:spPr>
        <p:txBody>
          <a:bodyPr>
            <a:normAutofit/>
          </a:bodyPr>
          <a:lstStyle/>
          <a:p>
            <a:endParaRPr lang="cs-CZ" sz="1700" dirty="0">
              <a:solidFill>
                <a:srgbClr val="000000"/>
              </a:solidFill>
            </a:endParaRPr>
          </a:p>
          <a:p>
            <a:r>
              <a:rPr lang="cs-CZ" sz="2400" dirty="0">
                <a:solidFill>
                  <a:srgbClr val="000000"/>
                </a:solidFill>
              </a:rPr>
              <a:t>Časové omezení</a:t>
            </a:r>
          </a:p>
          <a:p>
            <a:r>
              <a:rPr lang="cs-CZ" sz="2400" dirty="0">
                <a:solidFill>
                  <a:srgbClr val="000000"/>
                </a:solidFill>
              </a:rPr>
              <a:t>Finanční</a:t>
            </a:r>
          </a:p>
          <a:p>
            <a:r>
              <a:rPr lang="cs-CZ" sz="2400" dirty="0">
                <a:solidFill>
                  <a:srgbClr val="000000"/>
                </a:solidFill>
              </a:rPr>
              <a:t>Nedostatek vědomostí</a:t>
            </a:r>
          </a:p>
          <a:p>
            <a:r>
              <a:rPr lang="cs-CZ" sz="2400" dirty="0">
                <a:solidFill>
                  <a:srgbClr val="000000"/>
                </a:solidFill>
              </a:rPr>
              <a:t>Není možné získat data</a:t>
            </a:r>
          </a:p>
          <a:p>
            <a:r>
              <a:rPr lang="cs-CZ" sz="2400" dirty="0">
                <a:solidFill>
                  <a:srgbClr val="000000"/>
                </a:solidFill>
              </a:rPr>
              <a:t>Etické problémy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6158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59" y="2053641"/>
            <a:ext cx="2751871" cy="2760098"/>
          </a:xfrm>
        </p:spPr>
        <p:txBody>
          <a:bodyPr>
            <a:normAutofit/>
          </a:bodyPr>
          <a:lstStyle/>
          <a:p>
            <a:r>
              <a:rPr lang="cs-CZ" sz="3700">
                <a:solidFill>
                  <a:srgbClr val="FFFFFF"/>
                </a:solidFill>
              </a:rPr>
              <a:t>Hierarchie výzkumných otázek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7930" y="801866"/>
            <a:ext cx="3979563" cy="5230634"/>
          </a:xfrm>
        </p:spPr>
        <p:txBody>
          <a:bodyPr anchor="ctr">
            <a:normAutofit/>
          </a:bodyPr>
          <a:lstStyle/>
          <a:p>
            <a:r>
              <a:rPr lang="cs-CZ" sz="2400" dirty="0">
                <a:solidFill>
                  <a:srgbClr val="000000"/>
                </a:solidFill>
              </a:rPr>
              <a:t>Váš výzkum můžete (měli byste</a:t>
            </a:r>
            <a:r>
              <a:rPr lang="cs-CZ" sz="2400" dirty="0">
                <a:solidFill>
                  <a:srgbClr val="000000"/>
                </a:solidFill>
                <a:sym typeface="Wingdings" pitchFamily="2" charset="2"/>
              </a:rPr>
              <a:t>) uchopit na pěti úrovních:</a:t>
            </a:r>
          </a:p>
          <a:p>
            <a:pPr marL="514350" indent="-514350">
              <a:buAutoNum type="arabicPeriod"/>
            </a:pPr>
            <a:r>
              <a:rPr lang="cs-CZ" sz="2400" dirty="0">
                <a:solidFill>
                  <a:srgbClr val="000000"/>
                </a:solidFill>
                <a:sym typeface="Wingdings" pitchFamily="2" charset="2"/>
              </a:rPr>
              <a:t>Výzkumná oblast</a:t>
            </a:r>
          </a:p>
          <a:p>
            <a:pPr marL="514350" indent="-514350">
              <a:buAutoNum type="arabicPeriod"/>
            </a:pPr>
            <a:r>
              <a:rPr lang="cs-CZ" sz="2400" dirty="0">
                <a:solidFill>
                  <a:srgbClr val="000000"/>
                </a:solidFill>
                <a:sym typeface="Wingdings" pitchFamily="2" charset="2"/>
              </a:rPr>
              <a:t>Výzkumné téma</a:t>
            </a:r>
          </a:p>
          <a:p>
            <a:pPr marL="514350" indent="-514350">
              <a:buAutoNum type="arabicPeriod"/>
            </a:pPr>
            <a:r>
              <a:rPr lang="cs-CZ" sz="2400" dirty="0">
                <a:solidFill>
                  <a:srgbClr val="000000"/>
                </a:solidFill>
                <a:sym typeface="Wingdings" pitchFamily="2" charset="2"/>
              </a:rPr>
              <a:t>Obecná výzkumná otázka</a:t>
            </a:r>
          </a:p>
          <a:p>
            <a:pPr marL="514350" indent="-514350">
              <a:buAutoNum type="arabicPeriod"/>
            </a:pPr>
            <a:r>
              <a:rPr lang="cs-CZ" sz="2400" dirty="0">
                <a:solidFill>
                  <a:srgbClr val="000000"/>
                </a:solidFill>
                <a:sym typeface="Wingdings" pitchFamily="2" charset="2"/>
              </a:rPr>
              <a:t>Specifická výzkumná otázka</a:t>
            </a:r>
          </a:p>
          <a:p>
            <a:pPr marL="514350" indent="-514350">
              <a:buAutoNum type="arabicPeriod"/>
            </a:pPr>
            <a:r>
              <a:rPr lang="cs-CZ" sz="2400" dirty="0">
                <a:solidFill>
                  <a:srgbClr val="000000"/>
                </a:solidFill>
                <a:sym typeface="Wingdings" pitchFamily="2" charset="2"/>
              </a:rPr>
              <a:t>Otázky při sběru dat</a:t>
            </a:r>
          </a:p>
          <a:p>
            <a:pPr marL="514350" indent="-514350">
              <a:buNone/>
            </a:pPr>
            <a:r>
              <a:rPr lang="cs-CZ" sz="2400" b="1" dirty="0">
                <a:solidFill>
                  <a:srgbClr val="000000"/>
                </a:solidFill>
                <a:sym typeface="Wingdings" pitchFamily="2" charset="2"/>
              </a:rPr>
              <a:t>HIERARCHIE! Postupujeme mnohem častěji shora dolů</a:t>
            </a:r>
          </a:p>
          <a:p>
            <a:pPr marL="514350" indent="-514350">
              <a:buNone/>
            </a:pPr>
            <a:endParaRPr lang="cs-CZ" sz="21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r>
              <a:rPr lang="cs-CZ" sz="3500">
                <a:solidFill>
                  <a:srgbClr val="FFFFFF"/>
                </a:solidFill>
              </a:rPr>
              <a:t>Výzkumné oblasti a témata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4419" y="3092970"/>
            <a:ext cx="7375161" cy="2693976"/>
          </a:xfrm>
        </p:spPr>
        <p:txBody>
          <a:bodyPr>
            <a:noAutofit/>
          </a:bodyPr>
          <a:lstStyle/>
          <a:p>
            <a:r>
              <a:rPr lang="cs-CZ" sz="2800" b="1" dirty="0">
                <a:solidFill>
                  <a:srgbClr val="000000"/>
                </a:solidFill>
              </a:rPr>
              <a:t>Oblast výzkumu: </a:t>
            </a:r>
            <a:r>
              <a:rPr lang="cs-CZ" sz="2800" dirty="0">
                <a:solidFill>
                  <a:srgbClr val="000000"/>
                </a:solidFill>
              </a:rPr>
              <a:t>to, co nás zajímá (neproblematické)</a:t>
            </a:r>
          </a:p>
          <a:p>
            <a:endParaRPr lang="cs-CZ" sz="2800" dirty="0">
              <a:solidFill>
                <a:srgbClr val="000000"/>
              </a:solidFill>
            </a:endParaRPr>
          </a:p>
          <a:p>
            <a:r>
              <a:rPr lang="cs-CZ" sz="2800" b="1" dirty="0">
                <a:solidFill>
                  <a:srgbClr val="000000"/>
                </a:solidFill>
              </a:rPr>
              <a:t>Témata výzkumu</a:t>
            </a:r>
            <a:r>
              <a:rPr lang="cs-CZ" sz="2800" dirty="0">
                <a:solidFill>
                  <a:srgbClr val="000000"/>
                </a:solidFill>
              </a:rPr>
              <a:t>: složitější (musíte se něčeho vzdát, zároveň limituje literaturu, kterou je potřeba posoudit).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r>
              <a:rPr lang="cs-CZ" sz="3500">
                <a:solidFill>
                  <a:srgbClr val="FFFFFF"/>
                </a:solidFill>
              </a:rPr>
              <a:t>Příklady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4419" y="3092970"/>
            <a:ext cx="7375161" cy="269397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dirty="0">
                <a:solidFill>
                  <a:srgbClr val="000000"/>
                </a:solidFill>
              </a:rPr>
              <a:t>Oblasti: Česká politika, Volební systémy, Antikomunismus, Emoce v politice</a:t>
            </a:r>
          </a:p>
          <a:p>
            <a:endParaRPr lang="cs-CZ" sz="2400" dirty="0">
              <a:solidFill>
                <a:srgbClr val="000000"/>
              </a:solidFill>
            </a:endParaRPr>
          </a:p>
          <a:p>
            <a:pPr>
              <a:buNone/>
            </a:pPr>
            <a:r>
              <a:rPr lang="cs-CZ" sz="2400" dirty="0">
                <a:solidFill>
                  <a:srgbClr val="000000"/>
                </a:solidFill>
              </a:rPr>
              <a:t>Témata: Opoziční smlouva, Efektivita volebních systémů, Rozšíření </a:t>
            </a:r>
            <a:r>
              <a:rPr lang="cs-CZ" sz="2400" dirty="0" err="1">
                <a:solidFill>
                  <a:srgbClr val="000000"/>
                </a:solidFill>
              </a:rPr>
              <a:t>antikomistických</a:t>
            </a:r>
            <a:r>
              <a:rPr lang="cs-CZ" sz="2400" dirty="0">
                <a:solidFill>
                  <a:srgbClr val="000000"/>
                </a:solidFill>
              </a:rPr>
              <a:t> postojů v populaci, Emoce a politická participace.</a:t>
            </a:r>
          </a:p>
          <a:p>
            <a:pPr>
              <a:buNone/>
            </a:pPr>
            <a:endParaRPr lang="cs-CZ" sz="17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r>
              <a:rPr lang="cs-CZ" sz="3500">
                <a:solidFill>
                  <a:srgbClr val="FFFFFF"/>
                </a:solidFill>
              </a:rPr>
              <a:t>Obecné a specifické otázky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4419" y="3092970"/>
            <a:ext cx="7375161" cy="2693976"/>
          </a:xfrm>
        </p:spPr>
        <p:txBody>
          <a:bodyPr>
            <a:normAutofit/>
          </a:bodyPr>
          <a:lstStyle/>
          <a:p>
            <a:endParaRPr lang="cs-CZ" sz="1700" dirty="0">
              <a:solidFill>
                <a:srgbClr val="000000"/>
              </a:solidFill>
            </a:endParaRPr>
          </a:p>
          <a:p>
            <a:endParaRPr lang="cs-CZ" sz="1700" dirty="0">
              <a:solidFill>
                <a:srgbClr val="000000"/>
              </a:solidFill>
            </a:endParaRPr>
          </a:p>
          <a:p>
            <a:r>
              <a:rPr lang="cs-CZ" sz="2400" dirty="0">
                <a:solidFill>
                  <a:srgbClr val="000000"/>
                </a:solidFill>
              </a:rPr>
              <a:t>Dále omezují téma. Obecná otázka je obvykle příliš „obecná“, je nutné ji dále specifikovat ve specifických otázkách (nejčastěji několika).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r>
              <a:rPr lang="cs-CZ" sz="3500">
                <a:solidFill>
                  <a:srgbClr val="FFFFFF"/>
                </a:solidFill>
              </a:rPr>
              <a:t>Příklad: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4419" y="3092970"/>
            <a:ext cx="7375161" cy="2693976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cs-CZ" sz="2000" dirty="0">
                <a:solidFill>
                  <a:srgbClr val="000000"/>
                </a:solidFill>
              </a:rPr>
              <a:t>Výzkumné téma: Emoce a politická participace</a:t>
            </a:r>
          </a:p>
          <a:p>
            <a:pPr>
              <a:lnSpc>
                <a:spcPct val="90000"/>
              </a:lnSpc>
            </a:pPr>
            <a:endParaRPr lang="cs-CZ" sz="20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</a:pPr>
            <a:r>
              <a:rPr lang="cs-CZ" sz="2000" b="1" dirty="0">
                <a:solidFill>
                  <a:srgbClr val="000000"/>
                </a:solidFill>
              </a:rPr>
              <a:t>Obecná otázka: </a:t>
            </a:r>
            <a:r>
              <a:rPr lang="cs-CZ" sz="2000" dirty="0">
                <a:solidFill>
                  <a:srgbClr val="000000"/>
                </a:solidFill>
              </a:rPr>
              <a:t>Liší se nějak jednotlivé emoce v tom, jak ovlivňují ochotu politicky participovat?</a:t>
            </a:r>
          </a:p>
          <a:p>
            <a:pPr>
              <a:lnSpc>
                <a:spcPct val="90000"/>
              </a:lnSpc>
            </a:pPr>
            <a:r>
              <a:rPr lang="cs-CZ" sz="2000" dirty="0">
                <a:solidFill>
                  <a:srgbClr val="000000"/>
                </a:solidFill>
              </a:rPr>
              <a:t>Specifická otázka: Ovlivňují vztek a sklíčenost ochotu politicky participovat stejně nebo různě?</a:t>
            </a:r>
          </a:p>
          <a:p>
            <a:pPr>
              <a:lnSpc>
                <a:spcPct val="90000"/>
              </a:lnSpc>
              <a:buNone/>
            </a:pPr>
            <a:r>
              <a:rPr lang="cs-CZ" sz="2000" dirty="0">
                <a:solidFill>
                  <a:srgbClr val="000000"/>
                </a:solidFill>
              </a:rPr>
              <a:t>NEBO</a:t>
            </a:r>
          </a:p>
          <a:p>
            <a:pPr>
              <a:lnSpc>
                <a:spcPct val="90000"/>
              </a:lnSpc>
            </a:pPr>
            <a:r>
              <a:rPr lang="cs-CZ" sz="2000" b="1" dirty="0">
                <a:solidFill>
                  <a:srgbClr val="000000"/>
                </a:solidFill>
              </a:rPr>
              <a:t>Obecná otázka: </a:t>
            </a:r>
            <a:r>
              <a:rPr lang="cs-CZ" sz="2000" dirty="0">
                <a:solidFill>
                  <a:srgbClr val="000000"/>
                </a:solidFill>
              </a:rPr>
              <a:t>Jaké emoce vyvolává politická participace?</a:t>
            </a:r>
          </a:p>
          <a:p>
            <a:pPr>
              <a:lnSpc>
                <a:spcPct val="90000"/>
              </a:lnSpc>
            </a:pPr>
            <a:r>
              <a:rPr lang="cs-CZ" sz="2000" b="1" dirty="0">
                <a:solidFill>
                  <a:srgbClr val="000000"/>
                </a:solidFill>
              </a:rPr>
              <a:t>Specifická otázka: </a:t>
            </a:r>
            <a:r>
              <a:rPr lang="cs-CZ" sz="2000" dirty="0">
                <a:solidFill>
                  <a:srgbClr val="000000"/>
                </a:solidFill>
              </a:rPr>
              <a:t>Vnímají emociálně (svou) politickou participaci různé věkové skupiny stejně nebo různě?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r>
              <a:rPr lang="cs-CZ" sz="3500">
                <a:solidFill>
                  <a:srgbClr val="FFFFFF"/>
                </a:solidFill>
              </a:rPr>
              <a:t>Specifičnost otázky a úroveň sběru dat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4419" y="3092970"/>
            <a:ext cx="7375161" cy="26939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dirty="0">
                <a:solidFill>
                  <a:srgbClr val="000000"/>
                </a:solidFill>
              </a:rPr>
              <a:t>Dostatečně specifickou otázku máme v případě, pokud jsme již schopni jednoznačně určit, jaká </a:t>
            </a:r>
            <a:r>
              <a:rPr lang="cs-CZ" sz="2000" b="1" dirty="0">
                <a:solidFill>
                  <a:srgbClr val="000000"/>
                </a:solidFill>
              </a:rPr>
              <a:t>data</a:t>
            </a:r>
            <a:r>
              <a:rPr lang="cs-CZ" sz="2000" dirty="0">
                <a:solidFill>
                  <a:srgbClr val="000000"/>
                </a:solidFill>
              </a:rPr>
              <a:t> potřebujeme k jejímu zodpovězení</a:t>
            </a:r>
          </a:p>
          <a:p>
            <a:endParaRPr lang="cs-CZ" sz="2000" dirty="0">
              <a:solidFill>
                <a:srgbClr val="000000"/>
              </a:solidFill>
            </a:endParaRPr>
          </a:p>
          <a:p>
            <a:pPr>
              <a:buNone/>
            </a:pPr>
            <a:r>
              <a:rPr lang="cs-CZ" sz="2000" dirty="0">
                <a:solidFill>
                  <a:srgbClr val="000000"/>
                </a:solidFill>
              </a:rPr>
              <a:t>neboli</a:t>
            </a:r>
          </a:p>
          <a:p>
            <a:pPr>
              <a:buNone/>
            </a:pPr>
            <a:endParaRPr lang="cs-CZ" sz="2000" dirty="0">
              <a:solidFill>
                <a:srgbClr val="000000"/>
              </a:solidFill>
            </a:endParaRPr>
          </a:p>
          <a:p>
            <a:pPr>
              <a:buNone/>
            </a:pPr>
            <a:r>
              <a:rPr lang="cs-CZ" sz="2000" b="1" dirty="0">
                <a:solidFill>
                  <a:srgbClr val="000000"/>
                </a:solidFill>
              </a:rPr>
              <a:t>zaměřte se na pozorovatelné (</a:t>
            </a:r>
            <a:r>
              <a:rPr lang="cs-CZ" sz="2000" dirty="0">
                <a:solidFill>
                  <a:srgbClr val="000000"/>
                </a:solidFill>
              </a:rPr>
              <a:t>klaďte si otázky jako „Jaké jsou pozorovatelné důsledky této teorie?“, ale také „Mají tato data význam pro mou teorii?“)</a:t>
            </a:r>
            <a:endParaRPr lang="cs-CZ" sz="20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r>
              <a:rPr lang="cs-CZ" sz="3500">
                <a:solidFill>
                  <a:srgbClr val="FFFFFF"/>
                </a:solidFill>
              </a:rPr>
              <a:t>Empirické kritérium pro otázky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4419" y="3092970"/>
            <a:ext cx="7375161" cy="2693976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rgbClr val="000000"/>
                </a:solidFill>
              </a:rPr>
              <a:t>Problém s některými </a:t>
            </a:r>
            <a:r>
              <a:rPr lang="cs-CZ" sz="2400" b="1" dirty="0">
                <a:solidFill>
                  <a:srgbClr val="000000"/>
                </a:solidFill>
              </a:rPr>
              <a:t>normativními</a:t>
            </a:r>
            <a:r>
              <a:rPr lang="cs-CZ" sz="2400" dirty="0">
                <a:solidFill>
                  <a:srgbClr val="000000"/>
                </a:solidFill>
              </a:rPr>
              <a:t> otázkami (na vstupu): „Jaká má být dobrá internetová kampaň?“, „Má ČR provést volební reformu?“</a:t>
            </a:r>
          </a:p>
          <a:p>
            <a:endParaRPr lang="cs-CZ" sz="2400" dirty="0">
              <a:solidFill>
                <a:srgbClr val="000000"/>
              </a:solidFill>
            </a:endParaRPr>
          </a:p>
          <a:p>
            <a:pPr>
              <a:buNone/>
            </a:pPr>
            <a:r>
              <a:rPr lang="cs-CZ" sz="2400" dirty="0">
                <a:solidFill>
                  <a:srgbClr val="000000"/>
                </a:solidFill>
              </a:rPr>
              <a:t>(je nutné přeformulovat, aby bylo jasné, jaká data potřebujeme)</a:t>
            </a:r>
          </a:p>
          <a:p>
            <a:endParaRPr lang="cs-CZ" sz="17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 fontScale="90000"/>
          </a:bodyPr>
          <a:lstStyle/>
          <a:p>
            <a:r>
              <a:rPr lang="cs-CZ" sz="3500" dirty="0">
                <a:solidFill>
                  <a:srgbClr val="FFFFFF"/>
                </a:solidFill>
              </a:rPr>
              <a:t>Princip minimaxu: v momentě, kdy máme VO, snažíme se o co nejhodnotnější odpověď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4419" y="3092970"/>
            <a:ext cx="7375161" cy="293835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cs-CZ" sz="1600" dirty="0">
                <a:solidFill>
                  <a:srgbClr val="000000"/>
                </a:solidFill>
              </a:rPr>
              <a:t>Snažte se na snažit co nejvíce rozšířit oblast, kterou vysvětlujete (= učinit teorii co nejvlivnější, </a:t>
            </a:r>
            <a:r>
              <a:rPr lang="cs-CZ" sz="1600" i="1" dirty="0">
                <a:solidFill>
                  <a:srgbClr val="000000"/>
                </a:solidFill>
              </a:rPr>
              <a:t>maximum </a:t>
            </a:r>
            <a:r>
              <a:rPr lang="cs-CZ" sz="1600" i="1" dirty="0" err="1">
                <a:solidFill>
                  <a:srgbClr val="000000"/>
                </a:solidFill>
              </a:rPr>
              <a:t>leverage</a:t>
            </a:r>
            <a:r>
              <a:rPr lang="cs-CZ" sz="1600" i="1" dirty="0">
                <a:solidFill>
                  <a:srgbClr val="000000"/>
                </a:solidFill>
              </a:rPr>
              <a:t>- KKV</a:t>
            </a:r>
            <a:r>
              <a:rPr lang="cs-CZ" sz="1600" dirty="0">
                <a:solidFill>
                  <a:srgbClr val="000000"/>
                </a:solidFill>
              </a:rPr>
              <a:t>). V momentě, kdy se omezíte výběrem problému, tak </a:t>
            </a:r>
            <a:r>
              <a:rPr lang="cs-CZ" sz="1600" b="1" dirty="0">
                <a:solidFill>
                  <a:srgbClr val="000000"/>
                </a:solidFill>
              </a:rPr>
              <a:t>musíte toho, co Vám zůstalo, maximálně využít</a:t>
            </a:r>
            <a:r>
              <a:rPr lang="cs-CZ" sz="1600" dirty="0">
                <a:solidFill>
                  <a:srgbClr val="000000"/>
                </a:solidFill>
              </a:rPr>
              <a:t>.</a:t>
            </a:r>
            <a:endParaRPr lang="cs-CZ" sz="1600" b="1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</a:pPr>
            <a:r>
              <a:rPr lang="cs-CZ" sz="1600" dirty="0">
                <a:solidFill>
                  <a:srgbClr val="000000"/>
                </a:solidFill>
              </a:rPr>
              <a:t>Př1:  designujete experiment, v němž prověřujete, zda využívání sportovních metafor v projevech politika zvyšuje ochotu voličů podpořit ho- ptáte se dále, zda to platí i podle pohlaví a věku </a:t>
            </a:r>
            <a:r>
              <a:rPr lang="cs-CZ" sz="1600" b="1" dirty="0">
                <a:solidFill>
                  <a:srgbClr val="000000"/>
                </a:solidFill>
              </a:rPr>
              <a:t>(vyčerpání informace v datech)</a:t>
            </a:r>
          </a:p>
          <a:p>
            <a:pPr>
              <a:lnSpc>
                <a:spcPct val="90000"/>
              </a:lnSpc>
            </a:pPr>
            <a:r>
              <a:rPr lang="cs-CZ" sz="1600" dirty="0">
                <a:solidFill>
                  <a:srgbClr val="000000"/>
                </a:solidFill>
              </a:rPr>
              <a:t>Př2: Zjistíme, že v Asii je silný vztah mezi vývojem HDP a politickou stabilitou, snažíme se rozšířit výzkum i na Latinskou Ameriku/všechny rozvíjející se země </a:t>
            </a:r>
            <a:r>
              <a:rPr lang="cs-CZ" sz="1600" b="1" dirty="0">
                <a:solidFill>
                  <a:srgbClr val="000000"/>
                </a:solidFill>
              </a:rPr>
              <a:t>(více případů)</a:t>
            </a:r>
          </a:p>
          <a:p>
            <a:pPr>
              <a:lnSpc>
                <a:spcPct val="90000"/>
              </a:lnSpc>
            </a:pPr>
            <a:r>
              <a:rPr lang="cs-CZ" sz="1600" dirty="0">
                <a:solidFill>
                  <a:srgbClr val="000000"/>
                </a:solidFill>
              </a:rPr>
              <a:t>Př3: Máme teorii, že dvojkolový většinový systém má reduktivní účinek na stranický systém. Ptáme se nejen, jak funguje reduktivní účinek na národní úrovni, ale i na úrovni volebního obvodu nebo v prezidentských volbách </a:t>
            </a:r>
            <a:r>
              <a:rPr lang="cs-CZ" sz="1600" b="1" dirty="0">
                <a:solidFill>
                  <a:srgbClr val="000000"/>
                </a:solidFill>
              </a:rPr>
              <a:t>(jiná úroveň analýzy)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r>
              <a:rPr lang="cs-CZ" sz="3500">
                <a:solidFill>
                  <a:srgbClr val="FFFFFF"/>
                </a:solidFill>
              </a:rPr>
              <a:t>Výzkumné otázky a hypotézy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4419" y="3092970"/>
            <a:ext cx="7375161" cy="2693976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sz="1800" b="1" dirty="0">
                <a:solidFill>
                  <a:srgbClr val="000000"/>
                </a:solidFill>
              </a:rPr>
              <a:t>NENÍ TOTÉŽ!</a:t>
            </a:r>
          </a:p>
          <a:p>
            <a:pPr>
              <a:lnSpc>
                <a:spcPct val="90000"/>
              </a:lnSpc>
            </a:pPr>
            <a:endParaRPr lang="cs-CZ" sz="18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</a:pPr>
            <a:r>
              <a:rPr lang="cs-CZ" sz="1800" dirty="0">
                <a:solidFill>
                  <a:srgbClr val="000000"/>
                </a:solidFill>
              </a:rPr>
              <a:t>Hypotézy by měl výzkum obsahovat, pokud je to vhodné</a:t>
            </a:r>
          </a:p>
          <a:p>
            <a:pPr>
              <a:lnSpc>
                <a:spcPct val="90000"/>
              </a:lnSpc>
            </a:pPr>
            <a:endParaRPr lang="cs-CZ" sz="18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</a:pPr>
            <a:r>
              <a:rPr lang="cs-CZ" sz="1800" dirty="0">
                <a:solidFill>
                  <a:srgbClr val="000000"/>
                </a:solidFill>
              </a:rPr>
              <a:t>Vhodné to je, pokud:</a:t>
            </a:r>
          </a:p>
          <a:p>
            <a:pPr>
              <a:lnSpc>
                <a:spcPct val="90000"/>
              </a:lnSpc>
            </a:pPr>
            <a:r>
              <a:rPr lang="cs-CZ" sz="1800" b="1" dirty="0">
                <a:solidFill>
                  <a:srgbClr val="000000"/>
                </a:solidFill>
              </a:rPr>
              <a:t>Jsem schopen navrhnout mezi jednotlivými komponentami (závislou a nezávislou proměnnou) výzkumných otázek vztah kovariance </a:t>
            </a:r>
          </a:p>
          <a:p>
            <a:pPr>
              <a:lnSpc>
                <a:spcPct val="90000"/>
              </a:lnSpc>
            </a:pPr>
            <a:r>
              <a:rPr lang="cs-CZ" sz="1800" b="1" dirty="0">
                <a:solidFill>
                  <a:srgbClr val="000000"/>
                </a:solidFill>
              </a:rPr>
              <a:t>Jsem schopen ho podložit existující teorií</a:t>
            </a:r>
          </a:p>
          <a:p>
            <a:pPr>
              <a:lnSpc>
                <a:spcPct val="90000"/>
              </a:lnSpc>
            </a:pPr>
            <a:r>
              <a:rPr lang="cs-CZ" sz="1800" b="1" dirty="0">
                <a:solidFill>
                  <a:srgbClr val="000000"/>
                </a:solidFill>
              </a:rPr>
              <a:t>JINAK SE HYPOTÉZÁM (NĚKDY I VEDOUCÍMU) SPÍŠ BRAŇTE!</a:t>
            </a:r>
          </a:p>
          <a:p>
            <a:pPr>
              <a:lnSpc>
                <a:spcPct val="90000"/>
              </a:lnSpc>
              <a:buNone/>
            </a:pPr>
            <a:endParaRPr lang="cs-CZ" sz="17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Klíčová rada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Stavte „co“ před „jak“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Téma, teorie, celý výzkum </a:t>
            </a:r>
            <a:r>
              <a:rPr lang="cs-CZ" u="sng" dirty="0"/>
              <a:t>se nesmí </a:t>
            </a:r>
            <a:r>
              <a:rPr lang="cs-CZ" dirty="0"/>
              <a:t>podřizovat metodám</a:t>
            </a:r>
          </a:p>
          <a:p>
            <a:pPr marL="0" indent="0">
              <a:buNone/>
            </a:pPr>
            <a:endParaRPr lang="cs-CZ" u="sng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r>
              <a:rPr lang="cs-CZ" sz="3500">
                <a:solidFill>
                  <a:srgbClr val="FFFFFF"/>
                </a:solidFill>
              </a:rPr>
              <a:t>Kdy </a:t>
            </a:r>
            <a:r>
              <a:rPr lang="cs-CZ" sz="3500" b="1">
                <a:solidFill>
                  <a:srgbClr val="FFFFFF"/>
                </a:solidFill>
              </a:rPr>
              <a:t>rozhodně</a:t>
            </a:r>
            <a:r>
              <a:rPr lang="cs-CZ" sz="3500">
                <a:solidFill>
                  <a:srgbClr val="FFFFFF"/>
                </a:solidFill>
              </a:rPr>
              <a:t> </a:t>
            </a:r>
            <a:r>
              <a:rPr lang="cs-CZ" sz="3500" b="1">
                <a:solidFill>
                  <a:srgbClr val="FFFFFF"/>
                </a:solidFill>
              </a:rPr>
              <a:t>nemít</a:t>
            </a:r>
            <a:r>
              <a:rPr lang="cs-CZ" sz="3500">
                <a:solidFill>
                  <a:srgbClr val="FFFFFF"/>
                </a:solidFill>
              </a:rPr>
              <a:t> hypotézy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84419" y="3092970"/>
            <a:ext cx="7375161" cy="2693976"/>
          </a:xfrm>
        </p:spPr>
        <p:txBody>
          <a:bodyPr>
            <a:normAutofit fontScale="92500" lnSpcReduction="20000"/>
          </a:bodyPr>
          <a:lstStyle/>
          <a:p>
            <a:r>
              <a:rPr lang="cs-CZ" sz="2400" dirty="0">
                <a:solidFill>
                  <a:srgbClr val="000000"/>
                </a:solidFill>
              </a:rPr>
              <a:t>Nevíte toho dost (chcete například studovat postoje podporovatelů </a:t>
            </a:r>
            <a:r>
              <a:rPr lang="cs-CZ" sz="2400" i="1" dirty="0">
                <a:solidFill>
                  <a:srgbClr val="000000"/>
                </a:solidFill>
              </a:rPr>
              <a:t>Chcípl PES</a:t>
            </a:r>
            <a:r>
              <a:rPr lang="cs-CZ" sz="2400" dirty="0">
                <a:solidFill>
                  <a:srgbClr val="000000"/>
                </a:solidFill>
              </a:rPr>
              <a:t>)</a:t>
            </a:r>
          </a:p>
          <a:p>
            <a:r>
              <a:rPr lang="cs-CZ" sz="2400" dirty="0">
                <a:solidFill>
                  <a:srgbClr val="000000"/>
                </a:solidFill>
              </a:rPr>
              <a:t>Nemáte ohraničenou sadu </a:t>
            </a:r>
            <a:r>
              <a:rPr lang="cs-CZ" sz="2400" b="1" dirty="0">
                <a:solidFill>
                  <a:srgbClr val="000000"/>
                </a:solidFill>
              </a:rPr>
              <a:t>nezávislých proměnných</a:t>
            </a:r>
            <a:r>
              <a:rPr lang="cs-CZ" sz="2400" dirty="0">
                <a:solidFill>
                  <a:srgbClr val="000000"/>
                </a:solidFill>
              </a:rPr>
              <a:t>, které by vysvětlovaly závislou</a:t>
            </a:r>
          </a:p>
          <a:p>
            <a:r>
              <a:rPr lang="cs-CZ" sz="2400" dirty="0">
                <a:solidFill>
                  <a:srgbClr val="000000"/>
                </a:solidFill>
              </a:rPr>
              <a:t>Zajímá vás </a:t>
            </a:r>
            <a:r>
              <a:rPr lang="cs-CZ" sz="2400" b="1" dirty="0">
                <a:solidFill>
                  <a:srgbClr val="000000"/>
                </a:solidFill>
              </a:rPr>
              <a:t>fenomenologická</a:t>
            </a:r>
            <a:r>
              <a:rPr lang="cs-CZ" sz="2400" dirty="0">
                <a:solidFill>
                  <a:srgbClr val="000000"/>
                </a:solidFill>
              </a:rPr>
              <a:t> otázka („Co cítí Trumpovi příznivci po návštěvě jeho volebního shromáždění?“)</a:t>
            </a:r>
          </a:p>
          <a:p>
            <a:r>
              <a:rPr lang="cs-CZ" sz="2400" b="1" dirty="0">
                <a:solidFill>
                  <a:srgbClr val="000000"/>
                </a:solidFill>
              </a:rPr>
              <a:t>Etnografická</a:t>
            </a:r>
            <a:r>
              <a:rPr lang="cs-CZ" sz="2400" dirty="0">
                <a:solidFill>
                  <a:srgbClr val="000000"/>
                </a:solidFill>
              </a:rPr>
              <a:t> studie, hypotézy omezují možnost hlubokého porozumění</a:t>
            </a:r>
          </a:p>
          <a:p>
            <a:pPr marL="0" indent="0">
              <a:buNone/>
            </a:pPr>
            <a:endParaRPr lang="cs-CZ" sz="1700" dirty="0">
              <a:solidFill>
                <a:srgbClr val="000000"/>
              </a:solidFill>
            </a:endParaRPr>
          </a:p>
          <a:p>
            <a:endParaRPr lang="cs-CZ" sz="17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67295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Specifická otázka: Ovlivňují vztek a sklíčenost ochotu politicky participovat stejně nebo různě?</a:t>
            </a:r>
          </a:p>
          <a:p>
            <a:endParaRPr lang="cs-CZ" b="1" dirty="0"/>
          </a:p>
          <a:p>
            <a:r>
              <a:rPr lang="cs-CZ" b="1" dirty="0"/>
              <a:t>Hypotéza</a:t>
            </a:r>
            <a:r>
              <a:rPr lang="cs-CZ" dirty="0"/>
              <a:t>: Existuje významný rozdíl mezi tím, jak vztek a úzkost ovlivňují politickou participaci, vztek zvyšuje ochotu participovat, úzkost snižuje (Weber 2012).</a:t>
            </a:r>
          </a:p>
          <a:p>
            <a:pPr>
              <a:buNone/>
            </a:pPr>
            <a:endParaRPr lang="cs-CZ" b="1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/>
              <a:t>Teoretická a sociální relevance výzkumné otázky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85000" lnSpcReduction="10000"/>
          </a:bodyPr>
          <a:lstStyle/>
          <a:p>
            <a:pPr eaLnBrk="1" hangingPunct="1"/>
            <a:r>
              <a:rPr lang="cs-CZ" dirty="0"/>
              <a:t>Důležité kritérium pro posouzení hodnoty výzkumu</a:t>
            </a:r>
          </a:p>
          <a:p>
            <a:pPr eaLnBrk="1" hangingPunct="1"/>
            <a:r>
              <a:rPr lang="cs-CZ" dirty="0"/>
              <a:t>Nemusí být nutně kompromisem</a:t>
            </a:r>
          </a:p>
          <a:p>
            <a:pPr eaLnBrk="1" hangingPunct="1"/>
            <a:r>
              <a:rPr lang="cs-CZ" b="1" dirty="0"/>
              <a:t>Teoretická relevance</a:t>
            </a:r>
            <a:r>
              <a:rPr lang="cs-CZ" dirty="0"/>
              <a:t>: co výsledek výzkumu přináší disciplíně, v níž vzniká</a:t>
            </a:r>
          </a:p>
          <a:p>
            <a:pPr eaLnBrk="1" hangingPunct="1"/>
            <a:r>
              <a:rPr lang="cs-CZ" b="1" dirty="0"/>
              <a:t>Sociální relevance: </a:t>
            </a:r>
            <a:r>
              <a:rPr lang="cs-CZ" dirty="0"/>
              <a:t>zda</a:t>
            </a:r>
            <a:r>
              <a:rPr lang="cs-CZ" b="1" dirty="0"/>
              <a:t> </a:t>
            </a:r>
            <a:r>
              <a:rPr lang="cs-CZ" dirty="0"/>
              <a:t>výsledek výzkumu má 1.sociální dopad, neboť 2. je možné ho prakticky využít (ukázat, že něco je lepší, než něco jiného- </a:t>
            </a:r>
            <a:r>
              <a:rPr lang="cs-CZ" dirty="0" err="1"/>
              <a:t>Hirschman</a:t>
            </a:r>
            <a:r>
              <a:rPr lang="cs-CZ" dirty="0"/>
              <a:t>, </a:t>
            </a:r>
            <a:r>
              <a:rPr lang="cs-CZ" dirty="0" err="1"/>
              <a:t>Huntington</a:t>
            </a:r>
            <a:r>
              <a:rPr lang="cs-CZ" dirty="0"/>
              <a:t>, </a:t>
            </a:r>
            <a:r>
              <a:rPr lang="cs-CZ" dirty="0" err="1"/>
              <a:t>Flinders</a:t>
            </a:r>
            <a:r>
              <a:rPr lang="cs-CZ" dirty="0"/>
              <a:t>: https://www.researchgate.net/</a:t>
            </a:r>
            <a:r>
              <a:rPr lang="cs-CZ" dirty="0" err="1"/>
              <a:t>publication</a:t>
            </a:r>
            <a:r>
              <a:rPr lang="cs-CZ" dirty="0"/>
              <a:t>/272209623_The_Politics_of_Engaged_Scholarship_Impact_Relevance_and_Imagination).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r>
              <a:rPr lang="cs-CZ" sz="3500">
                <a:solidFill>
                  <a:srgbClr val="FFFFFF"/>
                </a:solidFill>
              </a:rPr>
              <a:t>Výzkumná relevance: dva klíčové úkoly (KKV)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4419" y="3092970"/>
            <a:ext cx="7375161" cy="2693976"/>
          </a:xfrm>
        </p:spPr>
        <p:txBody>
          <a:bodyPr>
            <a:noAutofit/>
          </a:bodyPr>
          <a:lstStyle/>
          <a:p>
            <a:pPr algn="just"/>
            <a:r>
              <a:rPr lang="cs-CZ" sz="2000" dirty="0">
                <a:solidFill>
                  <a:srgbClr val="000000"/>
                </a:solidFill>
              </a:rPr>
              <a:t>I „teoreticky relevantní“ výzkum by se měl týkat důležitých problémů v reálném světě, ne výhradně problémů vědecké disciplíny (např. otázka „Je SPO/Z sociálně-demokratická strana?“)!</a:t>
            </a:r>
          </a:p>
          <a:p>
            <a:pPr algn="just"/>
            <a:r>
              <a:rPr lang="cs-CZ" sz="2000" dirty="0">
                <a:solidFill>
                  <a:srgbClr val="000000"/>
                </a:solidFill>
              </a:rPr>
              <a:t>Dobrý výzkum by měl rozšiřovat možnosti politologického porozumění tomuto reálnému světu, či vysvětlení některých jeho fenoménů (ne nutně vždy nové hypotézy, někdy stačí i nový popis, ale nutné je přinášet nové věci).</a:t>
            </a:r>
          </a:p>
          <a:p>
            <a:pPr algn="just"/>
            <a:r>
              <a:rPr lang="cs-CZ" sz="2000" dirty="0">
                <a:solidFill>
                  <a:srgbClr val="000000"/>
                </a:solidFill>
              </a:rPr>
              <a:t>Někdy těžké dodržet oboje....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072" y="470925"/>
            <a:ext cx="3285756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647271" y="1012004"/>
            <a:ext cx="2562119" cy="4795408"/>
          </a:xfrm>
        </p:spPr>
        <p:txBody>
          <a:bodyPr>
            <a:normAutofit/>
          </a:bodyPr>
          <a:lstStyle/>
          <a:p>
            <a:pPr eaLnBrk="1" hangingPunct="1"/>
            <a:r>
              <a:rPr lang="cs-CZ">
                <a:solidFill>
                  <a:srgbClr val="FFFFFF"/>
                </a:solidFill>
              </a:rPr>
              <a:t>Teoretická relevance (způsoby)</a:t>
            </a:r>
          </a:p>
        </p:txBody>
      </p:sp>
      <p:graphicFrame>
        <p:nvGraphicFramePr>
          <p:cNvPr id="34821" name="Content Placeholder 2">
            <a:extLst>
              <a:ext uri="{FF2B5EF4-FFF2-40B4-BE49-F238E27FC236}">
                <a16:creationId xmlns:a16="http://schemas.microsoft.com/office/drawing/2014/main" id="{C458B7A4-475B-4401-843A-CD601C1397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630059"/>
              </p:ext>
            </p:extLst>
          </p:nvPr>
        </p:nvGraphicFramePr>
        <p:xfrm>
          <a:off x="3895725" y="470924"/>
          <a:ext cx="4885203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Freeform: Shape 73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072" y="470925"/>
            <a:ext cx="3285756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647271" y="1012004"/>
            <a:ext cx="2562119" cy="4795408"/>
          </a:xfrm>
        </p:spPr>
        <p:txBody>
          <a:bodyPr>
            <a:normAutofit/>
          </a:bodyPr>
          <a:lstStyle/>
          <a:p>
            <a:pPr eaLnBrk="1" hangingPunct="1"/>
            <a:r>
              <a:rPr lang="cs-CZ">
                <a:solidFill>
                  <a:srgbClr val="FFFFFF"/>
                </a:solidFill>
              </a:rPr>
              <a:t>Sociální relevance (kritéria)</a:t>
            </a:r>
          </a:p>
        </p:txBody>
      </p:sp>
      <p:graphicFrame>
        <p:nvGraphicFramePr>
          <p:cNvPr id="35845" name="Content Placeholder 2">
            <a:extLst>
              <a:ext uri="{FF2B5EF4-FFF2-40B4-BE49-F238E27FC236}">
                <a16:creationId xmlns:a16="http://schemas.microsoft.com/office/drawing/2014/main" id="{E2ECA73C-F0F2-4F99-A807-7E3AE76EE5E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2050958"/>
              </p:ext>
            </p:extLst>
          </p:nvPr>
        </p:nvGraphicFramePr>
        <p:xfrm>
          <a:off x="3895725" y="470924"/>
          <a:ext cx="4885203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reeform: Shape 14">
            <a:extLst>
              <a:ext uri="{FF2B5EF4-FFF2-40B4-BE49-F238E27FC236}">
                <a16:creationId xmlns:a16="http://schemas.microsoft.com/office/drawing/2014/main" id="{42285737-90EE-47DC-AC80-8AE156B11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1"/>
            <a:ext cx="3302781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5" name="Group 16">
            <a:extLst>
              <a:ext uri="{FF2B5EF4-FFF2-40B4-BE49-F238E27FC236}">
                <a16:creationId xmlns:a16="http://schemas.microsoft.com/office/drawing/2014/main" id="{B57BDC17-F1B3-455F-BBF1-680AA1F25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486469" y="0"/>
            <a:ext cx="1827609" cy="6858001"/>
            <a:chOff x="1320800" y="0"/>
            <a:chExt cx="2436813" cy="6858001"/>
          </a:xfrm>
        </p:grpSpPr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64E2FA9A-FEF7-4501-B0EB-5E45EDD21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6" name="Freeform 7">
              <a:extLst>
                <a:ext uri="{FF2B5EF4-FFF2-40B4-BE49-F238E27FC236}">
                  <a16:creationId xmlns:a16="http://schemas.microsoft.com/office/drawing/2014/main" id="{BC38192B-B4CB-47D4-A3B1-10010247F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20" name="Freeform 8">
              <a:extLst>
                <a:ext uri="{FF2B5EF4-FFF2-40B4-BE49-F238E27FC236}">
                  <a16:creationId xmlns:a16="http://schemas.microsoft.com/office/drawing/2014/main" id="{96330E33-E171-4B0F-82B5-AF7230399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27" name="Freeform 9">
              <a:extLst>
                <a:ext uri="{FF2B5EF4-FFF2-40B4-BE49-F238E27FC236}">
                  <a16:creationId xmlns:a16="http://schemas.microsoft.com/office/drawing/2014/main" id="{332B1723-69BF-42D7-B757-0FA059E15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2" name="Freeform 10">
              <a:extLst>
                <a:ext uri="{FF2B5EF4-FFF2-40B4-BE49-F238E27FC236}">
                  <a16:creationId xmlns:a16="http://schemas.microsoft.com/office/drawing/2014/main" id="{F115D62D-1E96-48D1-A78D-D370A0BFB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3" name="Freeform 11">
              <a:extLst>
                <a:ext uri="{FF2B5EF4-FFF2-40B4-BE49-F238E27FC236}">
                  <a16:creationId xmlns:a16="http://schemas.microsoft.com/office/drawing/2014/main" id="{91C2876A-169D-4822-A766-C00578C88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01265" y="685800"/>
            <a:ext cx="2085203" cy="51054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3000">
                <a:solidFill>
                  <a:srgbClr val="FFFFFF"/>
                </a:solidFill>
              </a:rPr>
              <a:t>Příklad potenciálně sociálně i teoreticky relevantní práce, Lijphart: </a:t>
            </a:r>
            <a:r>
              <a:rPr lang="cs-CZ" sz="3000" b="1" i="1">
                <a:solidFill>
                  <a:srgbClr val="FFFFFF"/>
                </a:solidFill>
              </a:rPr>
              <a:t>Patterns of Democracy (1999)</a:t>
            </a:r>
            <a:br>
              <a:rPr lang="cs-CZ" sz="3000" b="1" i="1">
                <a:solidFill>
                  <a:srgbClr val="FFFFFF"/>
                </a:solidFill>
              </a:rPr>
            </a:br>
            <a:endParaRPr lang="cs-CZ" sz="3000" b="1" i="1">
              <a:solidFill>
                <a:srgbClr val="FFFFFF"/>
              </a:solidFill>
            </a:endParaRPr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42F9F482-1450-4604-B694-95EBA75DEC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9749370"/>
              </p:ext>
            </p:extLst>
          </p:nvPr>
        </p:nvGraphicFramePr>
        <p:xfrm>
          <a:off x="3757612" y="685800"/>
          <a:ext cx="4869656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861309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Banalita vs. Zkoumatelnost výzkumných otázek: OK koncept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5587046"/>
              </p:ext>
            </p:extLst>
          </p:nvPr>
        </p:nvGraphicFramePr>
        <p:xfrm>
          <a:off x="1475656" y="3140968"/>
          <a:ext cx="6096000" cy="1925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Banální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Zajímavé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Dobře </a:t>
                      </a:r>
                      <a:r>
                        <a:rPr lang="cs-CZ" dirty="0" err="1"/>
                        <a:t>zkoumatelné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Nejčastější, potřeba se vyhnout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IDEÁL (neexistuje?)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Špatně </a:t>
                      </a:r>
                      <a:r>
                        <a:rPr lang="cs-CZ" dirty="0" err="1"/>
                        <a:t>zkoumatelné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ym typeface="Wingdings" pitchFamily="2" charset="2"/>
                        </a:rPr>
                        <a:t>:-)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Nejčastější, proto je teorie</a:t>
                      </a:r>
                      <a:r>
                        <a:rPr lang="cs-CZ" baseline="0" dirty="0"/>
                        <a:t> výzkumné praxe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072" y="470925"/>
            <a:ext cx="3285756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271" y="1012004"/>
            <a:ext cx="2562119" cy="479540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K jakým závěrům mají vést výzkumné otázky (Shively)?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D59C48C-9FDC-405C-AEA6-8DDC9D549B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3718706"/>
              </p:ext>
            </p:extLst>
          </p:nvPr>
        </p:nvGraphicFramePr>
        <p:xfrm>
          <a:off x="3895725" y="470924"/>
          <a:ext cx="4885203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r>
              <a:rPr lang="cs-CZ" sz="3500">
                <a:solidFill>
                  <a:srgbClr val="FFFFFF"/>
                </a:solidFill>
              </a:rPr>
              <a:t>Důležitost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4419" y="3092970"/>
            <a:ext cx="7375161" cy="2693976"/>
          </a:xfrm>
        </p:spPr>
        <p:txBody>
          <a:bodyPr>
            <a:normAutofit/>
          </a:bodyPr>
          <a:lstStyle/>
          <a:p>
            <a:r>
              <a:rPr lang="cs-CZ" sz="2000" dirty="0">
                <a:solidFill>
                  <a:srgbClr val="000000"/>
                </a:solidFill>
              </a:rPr>
              <a:t>V „inženýrském“/aplikačním výzkumu je </a:t>
            </a:r>
            <a:r>
              <a:rPr lang="cs-CZ" sz="2000" u="sng" dirty="0">
                <a:solidFill>
                  <a:srgbClr val="000000"/>
                </a:solidFill>
              </a:rPr>
              <a:t>důležitý</a:t>
            </a:r>
            <a:r>
              <a:rPr lang="cs-CZ" sz="2000" dirty="0">
                <a:solidFill>
                  <a:srgbClr val="000000"/>
                </a:solidFill>
              </a:rPr>
              <a:t> závěr k aktuálně palčivému problému, který má okamžité aplikace (je potřeba zaměřit se na co nejvíce možných aplikací a formulaci závěrů, srozumitelných i mimo politologii)</a:t>
            </a:r>
          </a:p>
          <a:p>
            <a:r>
              <a:rPr lang="cs-CZ" sz="2000" dirty="0">
                <a:solidFill>
                  <a:srgbClr val="000000"/>
                </a:solidFill>
              </a:rPr>
              <a:t>V teoretickém výzkumu důležitost posuzujeme podle toho, jak </a:t>
            </a:r>
            <a:r>
              <a:rPr lang="cs-CZ" sz="2000" u="sng" dirty="0">
                <a:solidFill>
                  <a:srgbClr val="000000"/>
                </a:solidFill>
              </a:rPr>
              <a:t>obecná a široce uplatnitelná závěr pro teorii je</a:t>
            </a:r>
            <a:r>
              <a:rPr lang="cs-CZ" sz="2000" dirty="0">
                <a:solidFill>
                  <a:srgbClr val="000000"/>
                </a:solidFill>
              </a:rPr>
              <a:t> (nejen vzhledem ke zkoumanému univerzu, ale i k předchozím teoriím).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6158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59" y="2053641"/>
            <a:ext cx="2751871" cy="276009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Příklad- Jak to nedělat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7930" y="801866"/>
            <a:ext cx="3979563" cy="5230634"/>
          </a:xfrm>
        </p:spPr>
        <p:txBody>
          <a:bodyPr anchor="ctr">
            <a:normAutofit/>
          </a:bodyPr>
          <a:lstStyle/>
          <a:p>
            <a:r>
              <a:rPr lang="cs-CZ" sz="2400" dirty="0">
                <a:solidFill>
                  <a:srgbClr val="000000"/>
                </a:solidFill>
              </a:rPr>
              <a:t>Máte „rádi“ obsahovou analýzu, metodu ekologické inference, koncept polarizace....</a:t>
            </a:r>
          </a:p>
          <a:p>
            <a:endParaRPr lang="cs-CZ" sz="2400" dirty="0">
              <a:solidFill>
                <a:srgbClr val="000000"/>
              </a:solidFill>
            </a:endParaRPr>
          </a:p>
          <a:p>
            <a:r>
              <a:rPr lang="cs-CZ" sz="2400" dirty="0">
                <a:solidFill>
                  <a:srgbClr val="000000"/>
                </a:solidFill>
              </a:rPr>
              <a:t>„Když jediné, co máme v ruce, je kladivo, po čase nám všechno začne připomínat hřebík“.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Příklad „dobrého“ výsledku: P. Converse (</a:t>
            </a:r>
            <a:r>
              <a:rPr lang="cs-CZ" sz="3200" b="1" i="1" dirty="0"/>
              <a:t>Of Time and Partisan Stability, 1969</a:t>
            </a:r>
            <a:r>
              <a:rPr lang="cs-CZ" sz="3200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Výzkumná otázka: Jaké faktory vysvětlují různou stranickou identifikaci v různých zemích (vyšší naměřena v USA a GB, nižší v Itálii, Francii, Německu)?</a:t>
            </a:r>
          </a:p>
          <a:p>
            <a:r>
              <a:rPr lang="cs-CZ" dirty="0"/>
              <a:t>Zjištění: pravděpodobnosti stranické identifikace jedince lze skoro kompletně vysvětlit 1. pravděpodobností, že stranicky identifikován byl jeho otec a 2.dobou, jak dlouho již mohl nepřerušovaně volit.</a:t>
            </a:r>
          </a:p>
          <a:p>
            <a:r>
              <a:rPr lang="cs-CZ" dirty="0"/>
              <a:t>Co z toho (např.) plyne: 1. V prvních volbách je identifikace mladých a starých stejná, 2. pokud je tradice voleb přerušena, sníží se míra identifikace předvídatelným způsobem 3. v případě opakování voleb a známých vstupních hodnot můžeme odhadnout vývoj stranické identifikace v jednotlivých zemích, 4. míra stranické identifikace se spíše sbližuje.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/>
              <a:t>„Machiavellistická“ pravidla pro výzkumné otázky (Shively)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34D5DE3-7E39-4980-BEA9-6DD92358BA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7453778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Příběhy úspěchu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</p:spTree>
    <p:extLst>
      <p:ext uri="{BB962C8B-B14F-4D97-AF65-F5344CB8AC3E}">
        <p14:creationId xmlns:p14="http://schemas.microsoft.com/office/powerpoint/2010/main" val="138241840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55AF6A-7642-4C9C-AD3A-9419200D7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Mirka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5E72BE-0A1B-460E-8A7D-49A9717D3C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Genderové stereotypy při hodnocení kandidátů </a:t>
            </a:r>
          </a:p>
          <a:p>
            <a:r>
              <a:rPr lang="cs-CZ" dirty="0"/>
              <a:t>Elegantní otázka: vliv genderu na genderové stereotypy</a:t>
            </a:r>
          </a:p>
          <a:p>
            <a:r>
              <a:rPr lang="cs-CZ" dirty="0"/>
              <a:t>Experiment</a:t>
            </a:r>
          </a:p>
          <a:p>
            <a:r>
              <a:rPr lang="cs-CZ" dirty="0">
                <a:hlinkClick r:id="rId2"/>
              </a:rPr>
              <a:t>https://is.muni.cz/auth/th/zsnlh/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705122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C607F6-62E7-4B19-A7E5-2C1A2EB38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Ngo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7CC6848-4E17-443E-B706-BE1698545C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Rozdíly v politických postojích první a druhé generace Vietnamců</a:t>
            </a:r>
          </a:p>
          <a:p>
            <a:r>
              <a:rPr lang="cs-CZ" dirty="0"/>
              <a:t>Osobní zájem, sociálně relevantní</a:t>
            </a:r>
          </a:p>
          <a:p>
            <a:r>
              <a:rPr lang="cs-CZ" dirty="0"/>
              <a:t>Dobrodružné psaní</a:t>
            </a:r>
          </a:p>
          <a:p>
            <a:r>
              <a:rPr lang="cs-CZ" dirty="0"/>
              <a:t>Často citovaná práce, pomoc v kariéře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>
                <a:hlinkClick r:id="rId2"/>
              </a:rPr>
              <a:t>https://is.muni.cz/auth/th/uo40z/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811472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1AFD4B-47A2-4B90-9A50-5B571A585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Veronika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CCD253-7BF8-4612-8276-08119BF1C3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Proč selhávají snahy o volební reformy v Kanadě?</a:t>
            </a:r>
          </a:p>
          <a:p>
            <a:r>
              <a:rPr lang="cs-CZ" dirty="0"/>
              <a:t>Kombinace osobního zájmu a minimalizace rizika</a:t>
            </a:r>
          </a:p>
          <a:p>
            <a:r>
              <a:rPr lang="cs-CZ" dirty="0"/>
              <a:t>Semknutý teoretický rámec, klíčové opatřit si dobrá data</a:t>
            </a:r>
          </a:p>
          <a:p>
            <a:r>
              <a:rPr lang="cs-CZ" dirty="0"/>
              <a:t>Ve výsledku skvělá diplomka</a:t>
            </a:r>
          </a:p>
          <a:p>
            <a:pPr marL="0" indent="0">
              <a:buNone/>
            </a:pPr>
            <a:r>
              <a:rPr lang="cs-CZ" dirty="0">
                <a:hlinkClick r:id="rId2"/>
              </a:rPr>
              <a:t>https://is.muni.cz/auth/th/oyl6l/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951768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63CE6A-9E91-48C0-95F1-8EE43E4C0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David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3C47D5-6B72-43D6-A166-4C18122806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Tematická soutěž v ČR optikou stran</a:t>
            </a:r>
          </a:p>
          <a:p>
            <a:r>
              <a:rPr lang="cs-CZ" dirty="0" err="1"/>
              <a:t>Obyvkle</a:t>
            </a:r>
            <a:r>
              <a:rPr lang="cs-CZ" dirty="0"/>
              <a:t> se popisuje zvenčí, originální metoda- výzkum samotných aktérů</a:t>
            </a:r>
          </a:p>
          <a:p>
            <a:r>
              <a:rPr lang="cs-CZ" dirty="0"/>
              <a:t>Inovativní metodologie, jak strany pracují s palčivostí témat</a:t>
            </a:r>
          </a:p>
          <a:p>
            <a:r>
              <a:rPr lang="cs-CZ" dirty="0"/>
              <a:t>Těžká práce, bolela.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>
                <a:hlinkClick r:id="rId2"/>
              </a:rPr>
              <a:t>https://is.muni.cz/auth/th/tcl00/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951369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13A2AA-7FE4-4182-B336-B2321311A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Tomáš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0D7E4A-8657-477A-BC72-FBED175488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Vliv citově zabarveného informování o hrozbách na jejich emoční vnímání</a:t>
            </a:r>
          </a:p>
          <a:p>
            <a:r>
              <a:rPr lang="cs-CZ" dirty="0"/>
              <a:t>Experiment</a:t>
            </a:r>
          </a:p>
          <a:p>
            <a:r>
              <a:rPr lang="cs-CZ" dirty="0"/>
              <a:t>Jedna z prvních prací na světě</a:t>
            </a:r>
          </a:p>
          <a:p>
            <a:r>
              <a:rPr lang="cs-CZ" dirty="0"/>
              <a:t>Dobrý design</a:t>
            </a:r>
          </a:p>
          <a:p>
            <a:r>
              <a:rPr lang="cs-CZ" dirty="0"/>
              <a:t>Komise: „nejlepší diplomová práce, napsaná na BSS“</a:t>
            </a:r>
          </a:p>
          <a:p>
            <a:pPr marL="0" indent="0">
              <a:buNone/>
            </a:pPr>
            <a:r>
              <a:rPr lang="cs-CZ" dirty="0">
                <a:hlinkClick r:id="rId2"/>
              </a:rPr>
              <a:t>https://is.muni.cz/auth/th/rc99i/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9484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6158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59" y="2053641"/>
            <a:ext cx="2751871" cy="276009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Klíčová rada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7930" y="801866"/>
            <a:ext cx="3979563" cy="5230634"/>
          </a:xfrm>
        </p:spPr>
        <p:txBody>
          <a:bodyPr anchor="ctr">
            <a:normAutofit/>
          </a:bodyPr>
          <a:lstStyle/>
          <a:p>
            <a:pPr>
              <a:buNone/>
            </a:pPr>
            <a:r>
              <a:rPr lang="cs-CZ" sz="2400" dirty="0">
                <a:solidFill>
                  <a:srgbClr val="000000"/>
                </a:solidFill>
              </a:rPr>
              <a:t>Přemýšlejte, jaké budou možné odpovědi na vaši otázku (co se stane, až výzkum dokončíte):</a:t>
            </a:r>
          </a:p>
          <a:p>
            <a:pPr>
              <a:buNone/>
            </a:pPr>
            <a:endParaRPr lang="cs-CZ" sz="2400" dirty="0">
              <a:solidFill>
                <a:srgbClr val="000000"/>
              </a:solidFill>
            </a:endParaRPr>
          </a:p>
          <a:p>
            <a:r>
              <a:rPr lang="cs-CZ" sz="2400" dirty="0">
                <a:solidFill>
                  <a:srgbClr val="000000"/>
                </a:solidFill>
              </a:rPr>
              <a:t>Budou dost hodnotné?</a:t>
            </a:r>
          </a:p>
          <a:p>
            <a:r>
              <a:rPr lang="cs-CZ" sz="2400" dirty="0">
                <a:solidFill>
                  <a:srgbClr val="000000"/>
                </a:solidFill>
              </a:rPr>
              <a:t>Co z nich bude plynout vzhledem ke stávajícímu stavu zkoumání?</a:t>
            </a:r>
          </a:p>
          <a:p>
            <a:r>
              <a:rPr lang="cs-CZ" sz="2400" dirty="0">
                <a:solidFill>
                  <a:srgbClr val="000000"/>
                </a:solidFill>
              </a:rPr>
              <a:t>Budou se dát nějak dál využít?</a:t>
            </a:r>
          </a:p>
          <a:p>
            <a:r>
              <a:rPr lang="cs-CZ" sz="2400" dirty="0">
                <a:solidFill>
                  <a:srgbClr val="000000"/>
                </a:solidFill>
              </a:rPr>
              <a:t>Rozvinou nějak vaši kariéru?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6158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59" y="2053641"/>
            <a:ext cx="2751871" cy="276009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Klíčová rada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7930" y="801866"/>
            <a:ext cx="3979563" cy="5230634"/>
          </a:xfrm>
        </p:spPr>
        <p:txBody>
          <a:bodyPr anchor="ctr">
            <a:normAutofit/>
          </a:bodyPr>
          <a:lstStyle/>
          <a:p>
            <a:endParaRPr lang="cs-CZ" sz="2100" dirty="0">
              <a:solidFill>
                <a:srgbClr val="000000"/>
              </a:solidFill>
            </a:endParaRPr>
          </a:p>
          <a:p>
            <a:endParaRPr lang="cs-CZ" sz="2100" dirty="0">
              <a:solidFill>
                <a:srgbClr val="000000"/>
              </a:solidFill>
            </a:endParaRPr>
          </a:p>
          <a:p>
            <a:endParaRPr lang="cs-CZ" sz="2100" dirty="0">
              <a:solidFill>
                <a:srgbClr val="000000"/>
              </a:solidFill>
            </a:endParaRPr>
          </a:p>
          <a:p>
            <a:r>
              <a:rPr lang="cs-CZ" sz="2800" dirty="0">
                <a:solidFill>
                  <a:srgbClr val="000000"/>
                </a:solidFill>
              </a:rPr>
              <a:t>Mějte nejdřív otázku a až pak odpověď.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r>
              <a:rPr lang="cs-CZ" sz="3500">
                <a:solidFill>
                  <a:srgbClr val="FFFFFF"/>
                </a:solidFill>
              </a:rPr>
              <a:t>Na co si odpovídat při výběru otázky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4419" y="3092970"/>
            <a:ext cx="7375161" cy="2693976"/>
          </a:xfrm>
        </p:spPr>
        <p:txBody>
          <a:bodyPr>
            <a:normAutofit/>
          </a:bodyPr>
          <a:lstStyle/>
          <a:p>
            <a:endParaRPr lang="cs-CZ" sz="1700" dirty="0">
              <a:solidFill>
                <a:srgbClr val="000000"/>
              </a:solidFill>
            </a:endParaRPr>
          </a:p>
          <a:p>
            <a:r>
              <a:rPr lang="cs-CZ" sz="2400" dirty="0">
                <a:solidFill>
                  <a:srgbClr val="000000"/>
                </a:solidFill>
              </a:rPr>
              <a:t>Pasuje mi?</a:t>
            </a:r>
          </a:p>
          <a:p>
            <a:r>
              <a:rPr lang="cs-CZ" sz="2400" dirty="0">
                <a:solidFill>
                  <a:srgbClr val="000000"/>
                </a:solidFill>
              </a:rPr>
              <a:t>Bude z ní mít něco politologie?</a:t>
            </a:r>
          </a:p>
          <a:p>
            <a:r>
              <a:rPr lang="cs-CZ" sz="2400" dirty="0">
                <a:solidFill>
                  <a:srgbClr val="000000"/>
                </a:solidFill>
              </a:rPr>
              <a:t>Kladu si ji nejlepším možným způsobem?</a:t>
            </a:r>
          </a:p>
          <a:p>
            <a:r>
              <a:rPr lang="cs-CZ" sz="2400" dirty="0">
                <a:solidFill>
                  <a:srgbClr val="000000"/>
                </a:solidFill>
              </a:rPr>
              <a:t>Dokáži na ni zodpovědět?</a:t>
            </a:r>
          </a:p>
          <a:p>
            <a:endParaRPr lang="cs-CZ" sz="17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r>
              <a:rPr lang="cs-CZ" sz="3500">
                <a:solidFill>
                  <a:srgbClr val="FFFFFF"/>
                </a:solidFill>
              </a:rPr>
              <a:t>Pasuje mi?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4419" y="3092970"/>
            <a:ext cx="7375161" cy="2693976"/>
          </a:xfrm>
        </p:spPr>
        <p:txBody>
          <a:bodyPr>
            <a:normAutofit/>
          </a:bodyPr>
          <a:lstStyle/>
          <a:p>
            <a:endParaRPr lang="cs-CZ" sz="1700" dirty="0">
              <a:solidFill>
                <a:srgbClr val="000000"/>
              </a:solidFill>
            </a:endParaRPr>
          </a:p>
          <a:p>
            <a:r>
              <a:rPr lang="cs-CZ" sz="2400" dirty="0">
                <a:solidFill>
                  <a:srgbClr val="000000"/>
                </a:solidFill>
              </a:rPr>
              <a:t>Zhodnoťte, jestli se takové otázce jste schopni věnovat dostatečně dlouho</a:t>
            </a:r>
          </a:p>
          <a:p>
            <a:r>
              <a:rPr lang="cs-CZ" sz="2400" dirty="0">
                <a:solidFill>
                  <a:srgbClr val="000000"/>
                </a:solidFill>
              </a:rPr>
              <a:t>Zhodnoťte typ motivace (problém s otázkami, kde máte nějaké angažmá)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r>
              <a:rPr lang="cs-CZ" sz="3500" dirty="0">
                <a:solidFill>
                  <a:srgbClr val="FFFFFF"/>
                </a:solidFill>
              </a:rPr>
              <a:t>Je dobrá pro politologii?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4419" y="3092970"/>
            <a:ext cx="7375161" cy="2693976"/>
          </a:xfrm>
        </p:spPr>
        <p:txBody>
          <a:bodyPr>
            <a:normAutofit/>
          </a:bodyPr>
          <a:lstStyle/>
          <a:p>
            <a:endParaRPr lang="cs-CZ" sz="1700" dirty="0">
              <a:solidFill>
                <a:srgbClr val="000000"/>
              </a:solidFill>
            </a:endParaRPr>
          </a:p>
          <a:p>
            <a:r>
              <a:rPr lang="cs-CZ" sz="2400" dirty="0">
                <a:solidFill>
                  <a:srgbClr val="000000"/>
                </a:solidFill>
              </a:rPr>
              <a:t>Zaujme něčím širší publikum?</a:t>
            </a:r>
          </a:p>
          <a:p>
            <a:r>
              <a:rPr lang="cs-CZ" sz="2400" dirty="0">
                <a:solidFill>
                  <a:srgbClr val="000000"/>
                </a:solidFill>
              </a:rPr>
              <a:t>Proč je důležitá?</a:t>
            </a:r>
          </a:p>
          <a:p>
            <a:r>
              <a:rPr lang="cs-CZ" sz="2400" dirty="0">
                <a:solidFill>
                  <a:srgbClr val="000000"/>
                </a:solidFill>
              </a:rPr>
              <a:t>Má sociální význam?</a:t>
            </a:r>
          </a:p>
          <a:p>
            <a:r>
              <a:rPr lang="cs-CZ" sz="2400" dirty="0">
                <a:solidFill>
                  <a:srgbClr val="000000"/>
                </a:solidFill>
              </a:rPr>
              <a:t>Může z ní být nějaké politické doporučení?</a:t>
            </a:r>
          </a:p>
          <a:p>
            <a:r>
              <a:rPr lang="cs-CZ" sz="2400" dirty="0">
                <a:solidFill>
                  <a:srgbClr val="000000"/>
                </a:solidFill>
              </a:rPr>
              <a:t>Má vliv na stav poznání v oboru?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r>
              <a:rPr lang="cs-CZ" sz="3500" dirty="0">
                <a:solidFill>
                  <a:srgbClr val="FFFFFF"/>
                </a:solidFill>
              </a:rPr>
              <a:t>Kladu si ji dobře?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4419" y="3092970"/>
            <a:ext cx="7375161" cy="2693976"/>
          </a:xfrm>
        </p:spPr>
        <p:txBody>
          <a:bodyPr>
            <a:normAutofit/>
          </a:bodyPr>
          <a:lstStyle/>
          <a:p>
            <a:endParaRPr lang="cs-CZ" sz="1700" dirty="0">
              <a:solidFill>
                <a:srgbClr val="000000"/>
              </a:solidFill>
            </a:endParaRPr>
          </a:p>
          <a:p>
            <a:r>
              <a:rPr lang="cs-CZ" sz="2400" dirty="0">
                <a:solidFill>
                  <a:srgbClr val="000000"/>
                </a:solidFill>
              </a:rPr>
              <a:t>Jasně konceptuálně vymezená, navádějící k tomu, jaká data potřebuji.</a:t>
            </a:r>
          </a:p>
          <a:p>
            <a:endParaRPr lang="cs-CZ" sz="2400" dirty="0">
              <a:solidFill>
                <a:srgbClr val="000000"/>
              </a:solidFill>
            </a:endParaRPr>
          </a:p>
          <a:p>
            <a:r>
              <a:rPr lang="cs-CZ" sz="2400" dirty="0">
                <a:solidFill>
                  <a:srgbClr val="000000"/>
                </a:solidFill>
              </a:rPr>
              <a:t>Př. problematické otázky: </a:t>
            </a:r>
            <a:r>
              <a:rPr lang="cs-CZ" sz="2400" i="1" dirty="0">
                <a:solidFill>
                  <a:srgbClr val="000000"/>
                </a:solidFill>
              </a:rPr>
              <a:t>„Je Babiš problém?“</a:t>
            </a:r>
          </a:p>
          <a:p>
            <a:endParaRPr lang="cs-CZ" sz="17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661</TotalTime>
  <Words>1785</Words>
  <Application>Microsoft Office PowerPoint</Application>
  <PresentationFormat>Předvádění na obrazovce (4:3)</PresentationFormat>
  <Paragraphs>203</Paragraphs>
  <Slides>37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41" baseType="lpstr">
      <vt:lpstr>Arial</vt:lpstr>
      <vt:lpstr>Calibri</vt:lpstr>
      <vt:lpstr>Wingdings</vt:lpstr>
      <vt:lpstr>Office Theme</vt:lpstr>
      <vt:lpstr>Výzkum začíná otázkou</vt:lpstr>
      <vt:lpstr>Klíčová rada 1</vt:lpstr>
      <vt:lpstr>Příklad- Jak to nedělat</vt:lpstr>
      <vt:lpstr>Klíčová rada 2</vt:lpstr>
      <vt:lpstr>Klíčová rada 3</vt:lpstr>
      <vt:lpstr>Na co si odpovídat při výběru otázky</vt:lpstr>
      <vt:lpstr>Pasuje mi?</vt:lpstr>
      <vt:lpstr>Je dobrá pro politologii?</vt:lpstr>
      <vt:lpstr>Kladu si ji dobře?</vt:lpstr>
      <vt:lpstr>Dokáži na ni zodpovědět?</vt:lpstr>
      <vt:lpstr>Hierarchie výzkumných otázek</vt:lpstr>
      <vt:lpstr>Výzkumné oblasti a témata</vt:lpstr>
      <vt:lpstr>Příklady</vt:lpstr>
      <vt:lpstr>Obecné a specifické otázky</vt:lpstr>
      <vt:lpstr>Příklad:</vt:lpstr>
      <vt:lpstr>Specifičnost otázky a úroveň sběru dat</vt:lpstr>
      <vt:lpstr>Empirické kritérium pro otázky</vt:lpstr>
      <vt:lpstr>Princip minimaxu: v momentě, kdy máme VO, snažíme se o co nejhodnotnější odpověď</vt:lpstr>
      <vt:lpstr>Výzkumné otázky a hypotézy</vt:lpstr>
      <vt:lpstr>Kdy rozhodně nemít hypotézy</vt:lpstr>
      <vt:lpstr>Příklad:</vt:lpstr>
      <vt:lpstr>Teoretická a sociální relevance výzkumné otázky</vt:lpstr>
      <vt:lpstr>Výzkumná relevance: dva klíčové úkoly (KKV)</vt:lpstr>
      <vt:lpstr>Teoretická relevance (způsoby)</vt:lpstr>
      <vt:lpstr>Sociální relevance (kritéria)</vt:lpstr>
      <vt:lpstr>Příklad potenciálně sociálně i teoreticky relevantní práce, Lijphart: Patterns of Democracy (1999) </vt:lpstr>
      <vt:lpstr>Banalita vs. Zkoumatelnost výzkumných otázek: OK koncept </vt:lpstr>
      <vt:lpstr>K jakým závěrům mají vést výzkumné otázky (Shively)?</vt:lpstr>
      <vt:lpstr>Důležitost</vt:lpstr>
      <vt:lpstr>Příklad „dobrého“ výsledku: P. Converse (Of Time and Partisan Stability, 1969)</vt:lpstr>
      <vt:lpstr>„Machiavellistická“ pravidla pro výzkumné otázky (Shively)</vt:lpstr>
      <vt:lpstr>Příběhy úspěchu</vt:lpstr>
      <vt:lpstr>Mirka</vt:lpstr>
      <vt:lpstr>Ngo</vt:lpstr>
      <vt:lpstr>Veronika</vt:lpstr>
      <vt:lpstr>David</vt:lpstr>
      <vt:lpstr>Tomáš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Výzkum začíná otázkou</dc:title>
  <dc:creator>Roman Chytilek</dc:creator>
  <cp:lastModifiedBy>Roman Chytilek</cp:lastModifiedBy>
  <cp:revision>18</cp:revision>
  <dcterms:created xsi:type="dcterms:W3CDTF">2019-02-27T07:50:27Z</dcterms:created>
  <dcterms:modified xsi:type="dcterms:W3CDTF">2023-03-01T08:04:33Z</dcterms:modified>
</cp:coreProperties>
</file>