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</p:sldMasterIdLst>
  <p:notesMasterIdLst>
    <p:notesMasterId r:id="rId15"/>
  </p:notesMasterIdLst>
  <p:handoutMasterIdLst>
    <p:handoutMasterId r:id="rId16"/>
  </p:handoutMasterIdLst>
  <p:sldIdLst>
    <p:sldId id="322" r:id="rId4"/>
    <p:sldId id="321" r:id="rId5"/>
    <p:sldId id="338" r:id="rId6"/>
    <p:sldId id="320" r:id="rId7"/>
    <p:sldId id="323" r:id="rId8"/>
    <p:sldId id="325" r:id="rId9"/>
    <p:sldId id="327" r:id="rId10"/>
    <p:sldId id="340" r:id="rId11"/>
    <p:sldId id="329" r:id="rId12"/>
    <p:sldId id="333" r:id="rId13"/>
    <p:sldId id="339" r:id="rId14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0AC24"/>
    <a:srgbClr val="FED216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94638" autoAdjust="0"/>
  </p:normalViewPr>
  <p:slideViewPr>
    <p:cSldViewPr snapToGrid="0">
      <p:cViewPr varScale="1">
        <p:scale>
          <a:sx n="85" d="100"/>
          <a:sy n="85" d="100"/>
        </p:scale>
        <p:origin x="17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0911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0911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D861AA7-C822-45F9-8643-6046D18D01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88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8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67087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8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F2CB291-B229-4257-B3E9-744322C74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456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1508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012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690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0365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125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4093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4966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140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latin typeface="Arial" charset="0"/>
              </a:endParaRPr>
            </a:p>
          </p:txBody>
        </p:sp>
        <p:pic>
          <p:nvPicPr>
            <p:cNvPr id="6" name="Picture 22" descr="titl C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06663" y="2565400"/>
            <a:ext cx="5688012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43896D-F740-4D56-930D-397DDEE4F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C295D-580B-48E7-B766-CA55CF4D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9FD61-5C95-4060-AE5F-9367F1611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86B1-8290-4FDB-8686-EC8C46D10A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2FB82-C61B-45A3-8C5A-9A05D2540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F8A1-C082-4427-A312-20A08E9313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65AE-1458-47B2-AD24-2B9608A5F3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65197-D1B3-444E-A400-109BD1F160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427AA-E56C-491C-B13D-0E8C7AB86F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5C48B-1801-4791-8788-E1EDE0B84E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B5131-3820-430E-B0D4-DF3279E7A9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FFDF5-FCF9-4BA4-8D0C-7D6ADE5296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23-7E0A-4A43-B092-BFD3CE0358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8A1B8-C59C-4974-8CDB-839AD15CDE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EAF04-0E22-4773-B55D-56F85BD39E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52694-B401-42E1-8A0A-1ECB53FEB6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44BB8-DBD6-4725-AAA7-6C36BC8DCB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828F9-BFE7-40BE-8619-0703D66EC1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605C2-C0CA-48ED-A190-6FAF6BD890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DEBD2-4186-4ABE-B873-ADC526F55D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61930-5AC4-48EE-A807-9EE5C5021F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D4176-74F5-4E6C-BA93-1B222C671B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705AA-C910-44C2-8995-60759B9FA7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2F975-536C-438F-8030-85254203A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C8F53-7228-4129-B599-4EFE1F9A6C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EE8C2-FCAD-4789-83FD-5E84440319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699A2-AD3A-4CD3-8ECB-AFC22B5CA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4403-BF45-4A47-9623-4436F0ADB9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A507-5693-4C38-8AC0-EEFF718E04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4BDC3-D570-4466-A3A2-A2EF38278B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B2D8D-FA97-42E2-B5F2-06DD9DC66E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938C9-286F-4ECA-BE90-47E81DB54C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2E642-BE95-44D1-8303-F1404E9D7D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453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3" name="Picture 21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B51CA67-8434-41D0-B6E5-F070A3ECD7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2056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39528002-99D1-43D2-8177-1CE66E1BE0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3080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BF22CD85-5EDA-42E0-952A-F099614CE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Pluralismus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tolerance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diverzita</a:t>
            </a:r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Jiří Baroš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FFDF5-FCF9-4BA4-8D0C-7D6ADE52960E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305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108087" cy="1615862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Tolerance - konzervativní kritika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73205" y="2593074"/>
            <a:ext cx="794299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negativní v. pozitivní tolerance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falešné vědomí – represivní tolerance – pravda 	– nepřejícná uzavřenost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kritika pozitivní tolerance: maximalismus – 	homo </a:t>
            </a:r>
            <a:r>
              <a:rPr lang="cs-CZ" sz="3000" dirty="0" err="1">
                <a:latin typeface="Sylfaen"/>
                <a:cs typeface="Times New Roman"/>
              </a:rPr>
              <a:t>liberalis</a:t>
            </a:r>
            <a:r>
              <a:rPr lang="cs-CZ" sz="3000" dirty="0">
                <a:latin typeface="Sylfaen"/>
                <a:cs typeface="Times New Roman"/>
              </a:rPr>
              <a:t> – role silné identity a myšlení</a:t>
            </a:r>
          </a:p>
        </p:txBody>
      </p:sp>
    </p:spTree>
    <p:extLst>
      <p:ext uri="{BB962C8B-B14F-4D97-AF65-F5344CB8AC3E}">
        <p14:creationId xmlns:p14="http://schemas.microsoft.com/office/powerpoint/2010/main" val="608356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108087" cy="1615862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Tolerance - konzervativní kritika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73205" y="2593074"/>
            <a:ext cx="794299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negativní v. pozitivní tolerance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falešné vědomí – represivní tolerance – pravda 	– nepřejícná uzavřenost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kritika pozitivní tolerance: maximalismus – 	homo </a:t>
            </a:r>
            <a:r>
              <a:rPr lang="cs-CZ" sz="3000" dirty="0" err="1">
                <a:latin typeface="Sylfaen"/>
                <a:cs typeface="Times New Roman"/>
              </a:rPr>
              <a:t>liberalis</a:t>
            </a:r>
            <a:r>
              <a:rPr lang="cs-CZ" sz="3000" dirty="0">
                <a:latin typeface="Sylfaen"/>
                <a:cs typeface="Times New Roman"/>
              </a:rPr>
              <a:t> – role silné identity a myšlení</a:t>
            </a:r>
          </a:p>
        </p:txBody>
      </p:sp>
    </p:spTree>
    <p:extLst>
      <p:ext uri="{BB962C8B-B14F-4D97-AF65-F5344CB8AC3E}">
        <p14:creationId xmlns:p14="http://schemas.microsoft.com/office/powerpoint/2010/main" val="1687933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3" y="927099"/>
            <a:ext cx="8149030" cy="1221189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Liberalismus dnes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68741" y="2333765"/>
            <a:ext cx="79157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neutralistický</a:t>
            </a:r>
          </a:p>
          <a:p>
            <a:pPr defTabSz="288000"/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etický </a:t>
            </a:r>
          </a:p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realistický</a:t>
            </a:r>
          </a:p>
        </p:txBody>
      </p:sp>
    </p:spTree>
    <p:extLst>
      <p:ext uri="{BB962C8B-B14F-4D97-AF65-F5344CB8AC3E}">
        <p14:creationId xmlns:p14="http://schemas.microsoft.com/office/powerpoint/2010/main" val="1201778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2" y="927099"/>
            <a:ext cx="8115979" cy="1243223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Teorie spravedlnosti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1446" y="2710148"/>
            <a:ext cx="78745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společnost jako systém férové spolupráce</a:t>
            </a:r>
          </a:p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/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kontraktualismus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: původní pozice – závoj 	nevědomosti – základní struktura společnosti 	- principy spravedlnosti</a:t>
            </a:r>
            <a:endParaRPr lang="cs-CZ" sz="3000" dirty="0"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36642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6" y="818866"/>
            <a:ext cx="8075036" cy="1307389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Politický liberalismus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05218" y="2908453"/>
            <a:ext cx="77108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proč politický liberalismus? </a:t>
            </a:r>
          </a:p>
          <a:p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otázky legitimity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otázky stability</a:t>
            </a:r>
          </a:p>
        </p:txBody>
      </p:sp>
    </p:spTree>
    <p:extLst>
      <p:ext uri="{BB962C8B-B14F-4D97-AF65-F5344CB8AC3E}">
        <p14:creationId xmlns:p14="http://schemas.microsoft.com/office/powerpoint/2010/main" val="250255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3894" y="1068636"/>
            <a:ext cx="8068786" cy="1429889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Politická, nikoliv metafyzická</a:t>
            </a:r>
            <a:b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koncepce spravedlnosti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04231" y="2633031"/>
            <a:ext cx="784844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týká se ústavní liberální demokracie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specifická oblast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politična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pluralita konfliktních a nesouměřitelných 	koncepcí dobra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základní intuitivní ideje</a:t>
            </a:r>
          </a:p>
        </p:txBody>
      </p:sp>
    </p:spTree>
    <p:extLst>
      <p:ext uri="{BB962C8B-B14F-4D97-AF65-F5344CB8AC3E}">
        <p14:creationId xmlns:p14="http://schemas.microsoft.com/office/powerpoint/2010/main" val="2902477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6944" y="925416"/>
            <a:ext cx="8035735" cy="1498295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Její společenské a politické předpoklady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94064" y="2787266"/>
            <a:ext cx="79586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trvalost různorodosti komprehensivních 	doktrín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tu by zrušila jen represe…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demokracii musí podporovat většina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intuitivní ideje v politické kultuře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břemena rozumu =&gt; normy rozumné diskuse</a:t>
            </a:r>
          </a:p>
        </p:txBody>
      </p:sp>
    </p:spTree>
    <p:extLst>
      <p:ext uri="{BB962C8B-B14F-4D97-AF65-F5344CB8AC3E}">
        <p14:creationId xmlns:p14="http://schemas.microsoft.com/office/powerpoint/2010/main" val="2431220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Otázky stability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46161" y="2533880"/>
            <a:ext cx="76919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překrývající konsensus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veřejná báze odůvodnění a veřejný rozum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liberalismus a pluralismus</a:t>
            </a:r>
          </a:p>
        </p:txBody>
      </p:sp>
    </p:spTree>
    <p:extLst>
      <p:ext uri="{BB962C8B-B14F-4D97-AF65-F5344CB8AC3E}">
        <p14:creationId xmlns:p14="http://schemas.microsoft.com/office/powerpoint/2010/main" val="438278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6" y="818866"/>
            <a:ext cx="7964868" cy="1563090"/>
          </a:xfrm>
        </p:spPr>
        <p:txBody>
          <a:bodyPr/>
          <a:lstStyle/>
          <a:p>
            <a:pPr algn="ctr"/>
            <a:br>
              <a:rPr lang="cs-CZ" sz="3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Paradox demokratického ospravedlnění</a:t>
            </a:r>
            <a:endParaRPr lang="cs-CZ" sz="4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46160" y="2533880"/>
            <a:ext cx="791683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Zaručené svobody podkopávají principiální 	shodu na hodnotách, jež fungování takovéto 	společnosti vůbec umožňují.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Procedura jako řešení? Limity </a:t>
            </a:r>
            <a:r>
              <a:rPr lang="cs-CZ" sz="3000" dirty="0" err="1">
                <a:latin typeface="Sylfaen"/>
                <a:cs typeface="Times New Roman"/>
              </a:rPr>
              <a:t>proceduralismu</a:t>
            </a:r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</a:t>
            </a:r>
            <a:r>
              <a:rPr lang="cs-CZ" sz="3000" dirty="0" err="1">
                <a:latin typeface="Sylfaen"/>
                <a:cs typeface="Times New Roman"/>
              </a:rPr>
              <a:t>Hirschman</a:t>
            </a:r>
            <a:r>
              <a:rPr lang="cs-CZ" sz="3000" dirty="0">
                <a:latin typeface="Sylfaen"/>
                <a:cs typeface="Times New Roman"/>
              </a:rPr>
              <a:t>: exit, </a:t>
            </a:r>
            <a:r>
              <a:rPr lang="cs-CZ" sz="3000" dirty="0" err="1">
                <a:latin typeface="Sylfaen"/>
                <a:cs typeface="Times New Roman"/>
              </a:rPr>
              <a:t>voice</a:t>
            </a:r>
            <a:r>
              <a:rPr lang="cs-CZ" sz="3000" dirty="0">
                <a:latin typeface="Sylfaen"/>
                <a:cs typeface="Times New Roman"/>
              </a:rPr>
              <a:t>, </a:t>
            </a:r>
            <a:r>
              <a:rPr lang="cs-CZ" sz="3000" dirty="0" err="1">
                <a:latin typeface="Sylfaen"/>
                <a:cs typeface="Times New Roman"/>
              </a:rPr>
              <a:t>loyalty</a:t>
            </a:r>
            <a:endParaRPr lang="cs-CZ" sz="3000" dirty="0"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85274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205" y="818866"/>
            <a:ext cx="8079475" cy="1132764"/>
          </a:xfrm>
        </p:spPr>
        <p:txBody>
          <a:bodyPr/>
          <a:lstStyle/>
          <a:p>
            <a:pPr algn="ctr"/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br>
              <a:rPr lang="cs-CZ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</a:b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Tolerance - koncepce</a:t>
            </a:r>
            <a:endParaRPr lang="cs-CZ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Koncepty v moderní politické filosofii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73456" y="2429301"/>
            <a:ext cx="777922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dovolení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koexistence</a:t>
            </a:r>
          </a:p>
          <a:p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respekt</a:t>
            </a:r>
          </a:p>
          <a:p>
            <a:endParaRPr 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cs typeface="Times New Roman"/>
              </a:rPr>
              <a:t> ocenění</a:t>
            </a:r>
          </a:p>
        </p:txBody>
      </p:sp>
    </p:spTree>
    <p:extLst>
      <p:ext uri="{BB962C8B-B14F-4D97-AF65-F5344CB8AC3E}">
        <p14:creationId xmlns:p14="http://schemas.microsoft.com/office/powerpoint/2010/main" val="194408200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1672</TotalTime>
  <Words>366</Words>
  <Application>Microsoft Office PowerPoint</Application>
  <PresentationFormat>Předvádění na obrazovce (4:3)</PresentationFormat>
  <Paragraphs>97</Paragraphs>
  <Slides>11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Sylfaen</vt:lpstr>
      <vt:lpstr>Tahoma</vt:lpstr>
      <vt:lpstr>Wingdings</vt:lpstr>
      <vt:lpstr>Prezentace_MU_CZ</vt:lpstr>
      <vt:lpstr>1_Směsi</vt:lpstr>
      <vt:lpstr>2_Směsi</vt:lpstr>
      <vt:lpstr>Pluralismus tolerance diverzita  Jiří Baroš</vt:lpstr>
      <vt:lpstr>   Liberalismus dnes</vt:lpstr>
      <vt:lpstr>   Teorie spravedlnosti</vt:lpstr>
      <vt:lpstr>   Politický liberalismus</vt:lpstr>
      <vt:lpstr>   Politická, nikoliv metafyzická koncepce spravedlnosti</vt:lpstr>
      <vt:lpstr>   Její společenské a politické předpoklady</vt:lpstr>
      <vt:lpstr>   Otázky stability</vt:lpstr>
      <vt:lpstr>   Paradox demokratického ospravedlnění</vt:lpstr>
      <vt:lpstr>   Tolerance - koncepce</vt:lpstr>
      <vt:lpstr>   Tolerance - konzervativní kritika</vt:lpstr>
      <vt:lpstr>   Tolerance - konzervativní kritika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 nedostatky  zákonodárného  procesu z pohledu teorie zákonodárství a judikatury Ústavního soudu ČR   Prezentace návrhu obsahové struktury dizertační práce   Marian Kokeš</dc:title>
  <dc:creator>PC;Jiří Baroš</dc:creator>
  <cp:lastModifiedBy>Jiří Baroš</cp:lastModifiedBy>
  <cp:revision>125</cp:revision>
  <cp:lastPrinted>2014-10-15T14:35:53Z</cp:lastPrinted>
  <dcterms:created xsi:type="dcterms:W3CDTF">2013-12-10T20:26:31Z</dcterms:created>
  <dcterms:modified xsi:type="dcterms:W3CDTF">2023-03-29T07:55:39Z</dcterms:modified>
</cp:coreProperties>
</file>