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60" r:id="rId7"/>
    <p:sldId id="261" r:id="rId8"/>
    <p:sldId id="262" r:id="rId9"/>
    <p:sldId id="263" r:id="rId10"/>
    <p:sldId id="274" r:id="rId11"/>
    <p:sldId id="267" r:id="rId12"/>
    <p:sldId id="265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1DE34-BD11-432A-AB2D-9934783A4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BF711E-B2D4-47BF-AE9A-44EDAAF08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1C713C-BBB5-4F8D-BBC4-5AEE69D7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92DD32-0461-4522-B9B5-A9E043F7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0C7EE6-6FA1-48B6-ADEB-EF23D296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09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489CE-B54F-4B13-8F59-44817FF2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CF6C0B-BC46-4C4C-97A8-5230AD393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C7DF64-8458-415B-8F52-E37A2BA6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A3F5BD-976B-4094-A15A-00C06A5C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F7F392-28C8-4C5A-BB73-ECFA7714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36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5953D77-BE1D-4AC6-AF18-F604BB081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8E9C32-AF29-4203-8B9C-1261781C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084871-3036-4C8E-978B-44837115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814EEF-867F-4416-8E69-AE7188D9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378CEE-07E7-47EF-9E2A-1B020720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56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48807-6C16-48CE-B732-50CB094C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734BFA-FF43-452E-8361-872EAC709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14E499-CE46-491B-A715-6FBEAFAB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A52B5A-7643-4B88-82DA-18E2D8BE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B52135-D123-4828-AEF6-05FD182F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0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04F6F-3461-43D8-A036-23BA6405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29A795-5806-4C90-A233-089D05B98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BCBD3-BBD5-4F65-9477-6FD4DDE8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44404F-AC3D-4A06-B42E-E054FEEF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36866C-B129-4C41-8BD1-B375FF26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5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2FE02-C306-483C-96AE-852672BA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88194-15D8-40D7-8FAE-90443AD88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21D164-8650-415C-ACC9-8CE8BCF0A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9DF3FF-E149-475E-9246-5144E738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291CB6-9372-4051-9C85-EE4D6D79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7E6121-9FBB-440F-BA4C-CE6BCB51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88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92017-6496-4197-BBFE-1443C713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259F5-63FA-4B76-A1A4-0D9384956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827191-E150-4175-BCFD-13A72FAA9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A5D995-B7E3-4BCF-992C-6F00E3105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EC6386-9E9C-4FE1-A1C3-61306CA23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FA4E1A-A987-4A8A-B49D-81873D96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33405C-1C4A-489F-ABE5-B8F8F2D9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00D816-D1AB-4854-B3E4-DC84AEE3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7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3ACD1-C076-4F21-9A23-DABAD5CD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6E0F21-CB53-4C7E-B92B-9C92557B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5D60BC-C85E-4A7A-AF7A-3E0C2BAA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4FF2EF-37DC-4A1A-B02A-8815B858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81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B6ECB7-E94B-4B2E-8FC7-FAFBF7A0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61B74E2-F4C3-4974-91C3-C299C2E1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6ABD6F-8BF0-46BA-9B28-2F36E093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52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908C5-0869-4074-91EE-40F117FA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D6FEF3-EE6E-4552-8710-CFDBC576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008682-58C9-481E-B779-393E8DDE7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CA6EE4-DBFD-4583-B2CB-D0B87818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894205-3A29-4872-B93E-A469C3DF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0C5B77-B50D-4155-A74F-A6DD7A7D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0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3C9AF-5293-4188-BFD4-A5683428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F91458-BD58-4801-85DB-499D6D9FF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0EA05A-DD16-4D30-8CE0-7D3217B84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E725CA-9048-4B8F-8234-D84AE3EE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6FCF47-E15B-405D-AB16-4178541C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8F7799-85B2-4757-874D-30076810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7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30F78F-8F9B-44A5-B651-F3981B53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83FEEA-C97D-473C-941A-8BB65E7E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6BF30B-E770-452C-80A8-43D1C3718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1EA3-21E7-4356-AE42-6547E6004E01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C36BBE-FD8B-4201-B8DD-00E38CEF6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72FC75-3E7D-47AC-B513-F49B20A79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BE1A-84DC-4FB9-85D7-9F0D2C9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67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gis.org/en/site/forusers/download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4A85F-6072-4781-8C16-EC9823298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Získání potřebného softwaru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6263BC-EB03-4F6C-8B0E-ACE662A28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2"/>
    </mc:Choice>
    <mc:Fallback xmlns="">
      <p:transition spd="slow" advTm="103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2860A-8DD8-0D62-C64D-B394B474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Qgis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2E21D6-3DC4-EFEC-7458-F41D98B8E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https://www.qgis.org/en/site/forusers/download.html#</a:t>
            </a:r>
            <a:endParaRPr lang="cs-CZ" dirty="0"/>
          </a:p>
          <a:p>
            <a:r>
              <a:rPr lang="cs-CZ" dirty="0"/>
              <a:t>Pro jiné operační programy než </a:t>
            </a:r>
            <a:r>
              <a:rPr lang="cs-CZ" dirty="0" err="1"/>
              <a:t>windows</a:t>
            </a:r>
            <a:r>
              <a:rPr lang="cs-CZ" dirty="0"/>
              <a:t> je potřeba sjet níže na stránce, kam vás pošle odkaz a zvolit příslušnou verzi</a:t>
            </a:r>
          </a:p>
        </p:txBody>
      </p:sp>
    </p:spTree>
    <p:extLst>
      <p:ext uri="{BB962C8B-B14F-4D97-AF65-F5344CB8AC3E}">
        <p14:creationId xmlns:p14="http://schemas.microsoft.com/office/powerpoint/2010/main" val="278099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D4A99-315F-4C9C-B0C0-B234A347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Vyberte položku </a:t>
            </a:r>
            <a:r>
              <a:rPr lang="cs-CZ" dirty="0" err="1"/>
              <a:t>download</a:t>
            </a: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7CB5C84-E29C-4F79-9E4D-0634A685440C}"/>
              </a:ext>
            </a:extLst>
          </p:cNvPr>
          <p:cNvSpPr/>
          <p:nvPr/>
        </p:nvSpPr>
        <p:spPr>
          <a:xfrm>
            <a:off x="1822174" y="4879701"/>
            <a:ext cx="3806686" cy="22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A489ADC-7284-44F9-8824-3D27ED4B81E9}"/>
              </a:ext>
            </a:extLst>
          </p:cNvPr>
          <p:cNvSpPr/>
          <p:nvPr/>
        </p:nvSpPr>
        <p:spPr>
          <a:xfrm>
            <a:off x="3048000" y="5336191"/>
            <a:ext cx="3806686" cy="22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9C7A25A-BB4C-4A5B-9EBC-4CF519B2FAA2}"/>
              </a:ext>
            </a:extLst>
          </p:cNvPr>
          <p:cNvSpPr/>
          <p:nvPr/>
        </p:nvSpPr>
        <p:spPr>
          <a:xfrm>
            <a:off x="4846847" y="5014638"/>
            <a:ext cx="3806686" cy="22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BE6D1EE0-9763-F700-B8B4-891FDDD7C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104" y="1825625"/>
            <a:ext cx="8525791" cy="4351338"/>
          </a:xfrm>
        </p:spPr>
      </p:pic>
    </p:spTree>
    <p:extLst>
      <p:ext uri="{BB962C8B-B14F-4D97-AF65-F5344CB8AC3E}">
        <p14:creationId xmlns:p14="http://schemas.microsoft.com/office/powerpoint/2010/main" val="284640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61"/>
    </mc:Choice>
    <mc:Fallback xmlns="">
      <p:transition spd="slow" advTm="3616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CBDBD-A87E-4EDD-8A19-85CB37F6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480E8CF-D5E9-9605-78C1-87FE830C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974" y="2153284"/>
            <a:ext cx="4740051" cy="3696020"/>
          </a:xfrm>
        </p:spPr>
      </p:pic>
    </p:spTree>
    <p:extLst>
      <p:ext uri="{BB962C8B-B14F-4D97-AF65-F5344CB8AC3E}">
        <p14:creationId xmlns:p14="http://schemas.microsoft.com/office/powerpoint/2010/main" val="42473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"/>
    </mc:Choice>
    <mc:Fallback xmlns="">
      <p:transition spd="slow" advTm="23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C9F54-F255-4DFD-AAEC-F52CCFA0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Accept</a:t>
            </a:r>
            <a:r>
              <a:rPr lang="cs-CZ" dirty="0"/>
              <a:t> a </a:t>
            </a:r>
            <a:r>
              <a:rPr lang="cs-CZ" dirty="0" err="1"/>
              <a:t>next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4BAFDA-A497-DB28-5551-EB462BA78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2EE8103-FD15-18F4-E82B-0BE59DF47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81" y="1573369"/>
            <a:ext cx="4808637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6"/>
    </mc:Choice>
    <mc:Fallback xmlns="">
      <p:transition spd="slow" advTm="186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B2E72-3ED8-4963-A4B5-9D8DBC97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a potom </a:t>
            </a:r>
            <a:r>
              <a:rPr lang="cs-CZ" dirty="0" err="1"/>
              <a:t>innstall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538830-B685-F189-A941-C2061D7DB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7450D0A-F808-7983-E44F-65FA338A9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92" y="1561938"/>
            <a:ext cx="4801016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7"/>
    </mc:Choice>
    <mc:Fallback xmlns="">
      <p:transition spd="slow" advTm="51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95587-B76A-40F9-8768-B62B1C7F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a nakonec jen dokončit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D07AD9-CE6F-4FFF-B5FB-24055F88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7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39"/>
    </mc:Choice>
    <mc:Fallback xmlns="">
      <p:transition spd="slow" advTm="3673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9A84C-1FC8-4916-B2CA-AD42F683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B6AAA-A07C-4CFE-86F2-E78953745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17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4C096-21CB-41C1-9078-56A5C1D5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Excel (a ostatní programy </a:t>
            </a:r>
            <a:r>
              <a:rPr lang="cs-CZ" dirty="0" err="1"/>
              <a:t>ms</a:t>
            </a:r>
            <a:r>
              <a:rPr lang="cs-CZ" dirty="0"/>
              <a:t> office)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D4BFF-011F-4B29-BB18-DD1B86A4A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vyhledávacího okna v is.muni.cz napište „externí služby </a:t>
            </a:r>
            <a:r>
              <a:rPr lang="cs-CZ" dirty="0" err="1"/>
              <a:t>isu</a:t>
            </a:r>
            <a:r>
              <a:rPr lang="cs-CZ" dirty="0"/>
              <a:t> a rozklikněte příslušnou aplikaci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6B9B5E-CCD2-470D-84F8-82969C40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0" t="184" r="90" b="22177"/>
          <a:stretch/>
        </p:blipFill>
        <p:spPr>
          <a:xfrm>
            <a:off x="0" y="2667863"/>
            <a:ext cx="11092069" cy="4190137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09CACFD-EC63-4362-96AD-6F44D11061BC}"/>
              </a:ext>
            </a:extLst>
          </p:cNvPr>
          <p:cNvSpPr/>
          <p:nvPr/>
        </p:nvSpPr>
        <p:spPr>
          <a:xfrm>
            <a:off x="1828800" y="4899991"/>
            <a:ext cx="3488635" cy="586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E8A5300-3004-4844-8DC8-E3FFBDACA602}"/>
              </a:ext>
            </a:extLst>
          </p:cNvPr>
          <p:cNvSpPr/>
          <p:nvPr/>
        </p:nvSpPr>
        <p:spPr>
          <a:xfrm>
            <a:off x="2388704" y="5486400"/>
            <a:ext cx="3488635" cy="586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0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6"/>
    </mc:Choice>
    <mc:Fallback xmlns="">
      <p:transition spd="slow" advTm="229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9336F-052A-4CB8-8A26-F99FC82D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909A01C-583C-446C-9B97-177237EA5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495" y="1825625"/>
            <a:ext cx="8405010" cy="435133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C6066EB2-EBAC-4818-B687-13BC67266E0D}"/>
              </a:ext>
            </a:extLst>
          </p:cNvPr>
          <p:cNvSpPr/>
          <p:nvPr/>
        </p:nvSpPr>
        <p:spPr>
          <a:xfrm>
            <a:off x="3041150" y="5906466"/>
            <a:ext cx="3488635" cy="270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4"/>
    </mc:Choice>
    <mc:Fallback xmlns="">
      <p:transition spd="slow" advTm="380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2B3F0-77B9-427D-AAC4-54528A64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F9D4026-63BD-4869-9CC8-449D23125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687" y="1825625"/>
            <a:ext cx="9192625" cy="435133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D6B58878-F6DF-4325-A7AE-8E2C40D7C427}"/>
              </a:ext>
            </a:extLst>
          </p:cNvPr>
          <p:cNvSpPr/>
          <p:nvPr/>
        </p:nvSpPr>
        <p:spPr>
          <a:xfrm>
            <a:off x="7654247" y="5132165"/>
            <a:ext cx="3038065" cy="417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FEA2AC33-1D34-429D-9030-A14BF9230817}"/>
              </a:ext>
            </a:extLst>
          </p:cNvPr>
          <p:cNvSpPr/>
          <p:nvPr/>
        </p:nvSpPr>
        <p:spPr>
          <a:xfrm>
            <a:off x="7654247" y="5653573"/>
            <a:ext cx="3038065" cy="417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7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8"/>
    </mc:Choice>
    <mc:Fallback xmlns="">
      <p:transition spd="slow" advTm="327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C91F1B-F2C2-40C7-B389-663D8ACB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40" y="26642"/>
            <a:ext cx="10515600" cy="4351338"/>
          </a:xfrm>
        </p:spPr>
        <p:txBody>
          <a:bodyPr/>
          <a:lstStyle/>
          <a:p>
            <a:r>
              <a:rPr lang="cs-CZ" dirty="0"/>
              <a:t>K přihlášení využijte svůj </a:t>
            </a:r>
            <a:r>
              <a:rPr lang="cs-CZ" dirty="0" err="1"/>
              <a:t>isový</a:t>
            </a:r>
            <a:r>
              <a:rPr lang="cs-CZ" dirty="0"/>
              <a:t> mail a primární heslo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41C5DF-000F-4278-A1FF-5890F0A9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866"/>
            <a:ext cx="12192000" cy="621949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25C4B15A-F9ED-4A0C-8443-98C9EAAC4ED2}"/>
              </a:ext>
            </a:extLst>
          </p:cNvPr>
          <p:cNvSpPr/>
          <p:nvPr/>
        </p:nvSpPr>
        <p:spPr>
          <a:xfrm>
            <a:off x="2425148" y="6241774"/>
            <a:ext cx="6480313" cy="417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0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7"/>
    </mc:Choice>
    <mc:Fallback xmlns="">
      <p:transition spd="slow" advTm="134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CED9CCD-2841-49E2-9515-300E2DD27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50" y="1163374"/>
            <a:ext cx="9051772" cy="569462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98E041C-4C47-4006-9D08-254DAA0E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8235"/>
            <a:ext cx="10515600" cy="1325563"/>
          </a:xfrm>
        </p:spPr>
        <p:txBody>
          <a:bodyPr/>
          <a:lstStyle/>
          <a:p>
            <a:r>
              <a:rPr lang="cs-CZ" dirty="0"/>
              <a:t>SPSS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A77E4-E6E7-4A67-8F31-7E15ED82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2747"/>
            <a:ext cx="12191999" cy="4351338"/>
          </a:xfrm>
        </p:spPr>
        <p:txBody>
          <a:bodyPr/>
          <a:lstStyle/>
          <a:p>
            <a:r>
              <a:rPr lang="cs-CZ" dirty="0" err="1"/>
              <a:t>Spss</a:t>
            </a:r>
            <a:r>
              <a:rPr lang="cs-CZ" dirty="0"/>
              <a:t> je dostupné v inet.muni.cz v sekci provozní služby – software – nabídka softwaru</a:t>
            </a:r>
          </a:p>
          <a:p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14E85385-0D4C-4A65-ABE2-A995546257FC}"/>
              </a:ext>
            </a:extLst>
          </p:cNvPr>
          <p:cNvSpPr/>
          <p:nvPr/>
        </p:nvSpPr>
        <p:spPr>
          <a:xfrm>
            <a:off x="943950" y="5138530"/>
            <a:ext cx="1829068" cy="250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617649A-CE57-4697-9592-EE0A6BC78656}"/>
              </a:ext>
            </a:extLst>
          </p:cNvPr>
          <p:cNvSpPr/>
          <p:nvPr/>
        </p:nvSpPr>
        <p:spPr>
          <a:xfrm>
            <a:off x="1302025" y="6062870"/>
            <a:ext cx="437323" cy="250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2FAC786-3A08-40B4-8DA0-FFFFEA892D72}"/>
              </a:ext>
            </a:extLst>
          </p:cNvPr>
          <p:cNvSpPr/>
          <p:nvPr/>
        </p:nvSpPr>
        <p:spPr>
          <a:xfrm>
            <a:off x="1739348" y="6195253"/>
            <a:ext cx="1829068" cy="250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2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92"/>
    </mc:Choice>
    <mc:Fallback xmlns="">
      <p:transition spd="slow" advTm="201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946D4-DFD2-4E02-A13E-E971A133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Zvolte poslední verzi a klikněte na získat</a:t>
            </a:r>
            <a:br>
              <a:rPr lang="cs-CZ" dirty="0"/>
            </a:br>
            <a:r>
              <a:rPr lang="cs-CZ" dirty="0"/>
              <a:t>následně odsouhlaste licenční podmínky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70D1E7D-297C-4ED8-88EB-A92E7E3FF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878" y="1825625"/>
            <a:ext cx="8520244" cy="435133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C11007A0-6922-4EB3-9C68-106253C962DD}"/>
              </a:ext>
            </a:extLst>
          </p:cNvPr>
          <p:cNvSpPr/>
          <p:nvPr/>
        </p:nvSpPr>
        <p:spPr>
          <a:xfrm>
            <a:off x="8955157" y="5911712"/>
            <a:ext cx="1829068" cy="250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6"/>
    </mc:Choice>
    <mc:Fallback xmlns="">
      <p:transition spd="slow" advTm="260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62981-8EC8-4756-BF96-2F16497B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Potom vyplňte nějaký důvod užití a odklikněte ano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55F7238-AAEB-4285-B58A-5F3E021F6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304" y="1825625"/>
            <a:ext cx="7993391" cy="435133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53EFC58-77DB-4B1B-8340-26C98A13F599}"/>
              </a:ext>
            </a:extLst>
          </p:cNvPr>
          <p:cNvSpPr/>
          <p:nvPr/>
        </p:nvSpPr>
        <p:spPr>
          <a:xfrm>
            <a:off x="3289853" y="3752332"/>
            <a:ext cx="1829068" cy="481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37DC3DE-A3B1-40EA-B0F4-2790D19F52C7}"/>
              </a:ext>
            </a:extLst>
          </p:cNvPr>
          <p:cNvSpPr/>
          <p:nvPr/>
        </p:nvSpPr>
        <p:spPr>
          <a:xfrm>
            <a:off x="7557053" y="5537338"/>
            <a:ext cx="1829068" cy="250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2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1"/>
    </mc:Choice>
    <mc:Fallback xmlns="">
      <p:transition spd="slow" advTm="175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30F6E-6299-41B4-852F-FDA9341B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r>
              <a:rPr lang="cs-CZ" sz="3200" dirty="0"/>
              <a:t>Stáhněte si verzi pro svůj operační program a někam si zapište autorizační kód, který budete potřebovat pro rozběhnutí programu</a:t>
            </a:r>
            <a:br>
              <a:rPr lang="cs-CZ" sz="3200" dirty="0"/>
            </a:br>
            <a:r>
              <a:rPr lang="cs-CZ" sz="3200" dirty="0"/>
              <a:t>pro instalaci a autorizaci využijte pokyny v nápovědě dole na stránce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5F685EC-9059-4179-BDEC-F4CB35B55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984" y="2421973"/>
            <a:ext cx="9167613" cy="435133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14163291-7E7D-46C6-B1FB-9B1BA93C1777}"/>
              </a:ext>
            </a:extLst>
          </p:cNvPr>
          <p:cNvSpPr/>
          <p:nvPr/>
        </p:nvSpPr>
        <p:spPr>
          <a:xfrm>
            <a:off x="3200400" y="4777029"/>
            <a:ext cx="1829068" cy="250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C981737-4C4A-41E9-A1BA-70E11D5CC222}"/>
              </a:ext>
            </a:extLst>
          </p:cNvPr>
          <p:cNvSpPr/>
          <p:nvPr/>
        </p:nvSpPr>
        <p:spPr>
          <a:xfrm>
            <a:off x="1382983" y="4969565"/>
            <a:ext cx="3288407" cy="22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08DEC13-F56C-4ADD-8FF2-342FCE37CC8D}"/>
              </a:ext>
            </a:extLst>
          </p:cNvPr>
          <p:cNvSpPr/>
          <p:nvPr/>
        </p:nvSpPr>
        <p:spPr>
          <a:xfrm>
            <a:off x="1198117" y="6218582"/>
            <a:ext cx="3065769" cy="22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F90064B-4F13-41C4-8A98-B6C645EB218D}"/>
              </a:ext>
            </a:extLst>
          </p:cNvPr>
          <p:cNvSpPr/>
          <p:nvPr/>
        </p:nvSpPr>
        <p:spPr>
          <a:xfrm>
            <a:off x="6828183" y="6440144"/>
            <a:ext cx="3806686" cy="22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9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88"/>
    </mc:Choice>
    <mc:Fallback xmlns="">
      <p:transition spd="slow" advTm="42988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164</Words>
  <Application>Microsoft Office PowerPoint</Application>
  <PresentationFormat>Širokoúhlá obrazovka</PresentationFormat>
  <Paragraphs>16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Získání potřebného softwaru</vt:lpstr>
      <vt:lpstr>Excel (a ostatní programy ms office)</vt:lpstr>
      <vt:lpstr>Prezentace aplikace PowerPoint</vt:lpstr>
      <vt:lpstr>Prezentace aplikace PowerPoint</vt:lpstr>
      <vt:lpstr>Prezentace aplikace PowerPoint</vt:lpstr>
      <vt:lpstr>SPSS</vt:lpstr>
      <vt:lpstr>Zvolte poslední verzi a klikněte na získat následně odsouhlaste licenční podmínky</vt:lpstr>
      <vt:lpstr>Potom vyplňte nějaký důvod užití a odklikněte ano</vt:lpstr>
      <vt:lpstr>Stáhněte si verzi pro svůj operační program a někam si zapište autorizační kód, který budete potřebovat pro rozběhnutí programu pro instalaci a autorizaci využijte pokyny v nápovědě dole na stránce</vt:lpstr>
      <vt:lpstr>Qgis</vt:lpstr>
      <vt:lpstr>Vyberte položku download</vt:lpstr>
      <vt:lpstr>Prezentace aplikace PowerPoint</vt:lpstr>
      <vt:lpstr>Accept a next</vt:lpstr>
      <vt:lpstr>Next a potom innstall</vt:lpstr>
      <vt:lpstr> a nakonec jen dokončit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Získání potřebného softwaru</dc:title>
  <dc:creator>Petr Voda</dc:creator>
  <cp:lastModifiedBy>Petr Voda</cp:lastModifiedBy>
  <cp:revision>8</cp:revision>
  <dcterms:created xsi:type="dcterms:W3CDTF">2020-03-24T10:54:59Z</dcterms:created>
  <dcterms:modified xsi:type="dcterms:W3CDTF">2023-04-04T08:31:50Z</dcterms:modified>
</cp:coreProperties>
</file>