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56"/>
  </p:notesMasterIdLst>
  <p:handoutMasterIdLst>
    <p:handoutMasterId r:id="rId57"/>
  </p:handoutMasterIdLst>
  <p:sldIdLst>
    <p:sldId id="256" r:id="rId2"/>
    <p:sldId id="276" r:id="rId3"/>
    <p:sldId id="354" r:id="rId4"/>
    <p:sldId id="274" r:id="rId5"/>
    <p:sldId id="344" r:id="rId6"/>
    <p:sldId id="355" r:id="rId7"/>
    <p:sldId id="293" r:id="rId8"/>
    <p:sldId id="296" r:id="rId9"/>
    <p:sldId id="299" r:id="rId10"/>
    <p:sldId id="300" r:id="rId11"/>
    <p:sldId id="353" r:id="rId12"/>
    <p:sldId id="359" r:id="rId13"/>
    <p:sldId id="360" r:id="rId14"/>
    <p:sldId id="258" r:id="rId15"/>
    <p:sldId id="357" r:id="rId16"/>
    <p:sldId id="356" r:id="rId17"/>
    <p:sldId id="358" r:id="rId18"/>
    <p:sldId id="312" r:id="rId19"/>
    <p:sldId id="322" r:id="rId20"/>
    <p:sldId id="313" r:id="rId21"/>
    <p:sldId id="346" r:id="rId22"/>
    <p:sldId id="347" r:id="rId23"/>
    <p:sldId id="317" r:id="rId24"/>
    <p:sldId id="291" r:id="rId25"/>
    <p:sldId id="328" r:id="rId26"/>
    <p:sldId id="326" r:id="rId27"/>
    <p:sldId id="362" r:id="rId28"/>
    <p:sldId id="321" r:id="rId29"/>
    <p:sldId id="329" r:id="rId30"/>
    <p:sldId id="323" r:id="rId31"/>
    <p:sldId id="361" r:id="rId32"/>
    <p:sldId id="338" r:id="rId33"/>
    <p:sldId id="339" r:id="rId34"/>
    <p:sldId id="340" r:id="rId35"/>
    <p:sldId id="341" r:id="rId36"/>
    <p:sldId id="348" r:id="rId37"/>
    <p:sldId id="311" r:id="rId38"/>
    <p:sldId id="330" r:id="rId39"/>
    <p:sldId id="333" r:id="rId40"/>
    <p:sldId id="336" r:id="rId41"/>
    <p:sldId id="337" r:id="rId42"/>
    <p:sldId id="334" r:id="rId43"/>
    <p:sldId id="335" r:id="rId44"/>
    <p:sldId id="363" r:id="rId45"/>
    <p:sldId id="349" r:id="rId46"/>
    <p:sldId id="368" r:id="rId47"/>
    <p:sldId id="373" r:id="rId48"/>
    <p:sldId id="374" r:id="rId49"/>
    <p:sldId id="369" r:id="rId50"/>
    <p:sldId id="350" r:id="rId51"/>
    <p:sldId id="351" r:id="rId52"/>
    <p:sldId id="352" r:id="rId53"/>
    <p:sldId id="370" r:id="rId54"/>
    <p:sldId id="371" r:id="rId55"/>
  </p:sldIdLst>
  <p:sldSz cx="12192000" cy="6858000"/>
  <p:notesSz cx="6858000" cy="9144000"/>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1120" userDrawn="1">
          <p15:clr>
            <a:srgbClr val="A4A3A4"/>
          </p15:clr>
        </p15:guide>
        <p15:guide id="2" orient="horz" pos="1272" userDrawn="1">
          <p15:clr>
            <a:srgbClr val="A4A3A4"/>
          </p15:clr>
        </p15:guide>
        <p15:guide id="3" orient="horz" pos="715" userDrawn="1">
          <p15:clr>
            <a:srgbClr val="A4A3A4"/>
          </p15:clr>
        </p15:guide>
        <p15:guide id="4" orient="horz" pos="3861" userDrawn="1">
          <p15:clr>
            <a:srgbClr val="A4A3A4"/>
          </p15:clr>
        </p15:guide>
        <p15:guide id="5" orient="horz" pos="3944" userDrawn="1">
          <p15:clr>
            <a:srgbClr val="A4A3A4"/>
          </p15:clr>
        </p15:guide>
        <p15:guide id="6" pos="428" userDrawn="1">
          <p15:clr>
            <a:srgbClr val="A4A3A4"/>
          </p15:clr>
        </p15:guide>
        <p15:guide id="7" pos="7224" userDrawn="1">
          <p15:clr>
            <a:srgbClr val="A4A3A4"/>
          </p15:clr>
        </p15:guide>
        <p15:guide id="8" pos="909" userDrawn="1">
          <p15:clr>
            <a:srgbClr val="A4A3A4"/>
          </p15:clr>
        </p15:guide>
        <p15:guide id="9" pos="3688" userDrawn="1">
          <p15:clr>
            <a:srgbClr val="A4A3A4"/>
          </p15:clr>
        </p15:guide>
        <p15:guide id="10" pos="39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100DC"/>
    <a:srgbClr val="0000DC"/>
    <a:srgbClr val="F01928"/>
    <a:srgbClr val="5AC8AF"/>
    <a:srgbClr val="00287D"/>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833" autoAdjust="0"/>
    <p:restoredTop sz="96754" autoAdjust="0"/>
  </p:normalViewPr>
  <p:slideViewPr>
    <p:cSldViewPr snapToGrid="0">
      <p:cViewPr varScale="1">
        <p:scale>
          <a:sx n="64" d="100"/>
          <a:sy n="64" d="100"/>
        </p:scale>
        <p:origin x="792" y="36"/>
      </p:cViewPr>
      <p:guideLst>
        <p:guide orient="horz" pos="1120"/>
        <p:guide orient="horz" pos="1272"/>
        <p:guide orient="horz" pos="715"/>
        <p:guide orient="horz" pos="3861"/>
        <p:guide orient="horz" pos="3944"/>
        <p:guide pos="428"/>
        <p:guide pos="7224"/>
        <p:guide pos="909"/>
        <p:guide pos="3688"/>
        <p:guide pos="3968"/>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125" d="100"/>
          <a:sy n="125" d="100"/>
        </p:scale>
        <p:origin x="4002"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10035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ltLang="cs-CZ"/>
          </a:p>
        </p:txBody>
      </p:sp>
      <p:sp>
        <p:nvSpPr>
          <p:cNvPr id="10035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ltLang="cs-CZ"/>
          </a:p>
        </p:txBody>
      </p:sp>
      <p:sp>
        <p:nvSpPr>
          <p:cNvPr id="10035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634D9CB-1186-4E97-85EF-EEFDD3E78B1E}" type="slidenum">
              <a:rPr lang="cs-CZ" altLang="cs-CZ"/>
              <a:pPr/>
              <a:t>‹#›</a:t>
            </a:fld>
            <a:endParaRPr lang="cs-CZ" altLang="cs-CZ"/>
          </a:p>
        </p:txBody>
      </p:sp>
    </p:spTree>
    <p:extLst>
      <p:ext uri="{BB962C8B-B14F-4D97-AF65-F5344CB8AC3E}">
        <p14:creationId xmlns:p14="http://schemas.microsoft.com/office/powerpoint/2010/main" val="184514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cs-CZ" altLang="cs-CZ"/>
          </a:p>
        </p:txBody>
      </p:sp>
      <p:sp>
        <p:nvSpPr>
          <p:cNvPr id="1024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cs-CZ" altLang="cs-CZ"/>
          </a:p>
        </p:txBody>
      </p:sp>
      <p:sp>
        <p:nvSpPr>
          <p:cNvPr id="10240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4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cs-CZ" altLang="cs-CZ"/>
          </a:p>
        </p:txBody>
      </p:sp>
      <p:sp>
        <p:nvSpPr>
          <p:cNvPr id="1024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61A6D36-8CFB-40FE-8D60-D2050488125D}" type="slidenum">
              <a:rPr lang="cs-CZ" altLang="cs-CZ"/>
              <a:pPr/>
              <a:t>‹#›</a:t>
            </a:fld>
            <a:endParaRPr lang="cs-CZ" altLang="cs-CZ"/>
          </a:p>
        </p:txBody>
      </p:sp>
    </p:spTree>
    <p:extLst>
      <p:ext uri="{BB962C8B-B14F-4D97-AF65-F5344CB8AC3E}">
        <p14:creationId xmlns:p14="http://schemas.microsoft.com/office/powerpoint/2010/main" val="138811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ekonomika.idnes.cz/foto.aspx?r=ekoakcie&amp;c=A170614_135442_ekoakcie_fih&amp;foto=FIH6bf730_Standa_03.png"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10314E1-702C-4B3A-96E1-C26E8EA052DB}" type="slidenum">
              <a:rPr lang="en-US" altLang="cs-CZ" smtClean="0"/>
              <a:pPr/>
              <a:t>3</a:t>
            </a:fld>
            <a:endParaRPr lang="en-US" altLang="cs-CZ"/>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extLst>
      <p:ext uri="{BB962C8B-B14F-4D97-AF65-F5344CB8AC3E}">
        <p14:creationId xmlns:p14="http://schemas.microsoft.com/office/powerpoint/2010/main" val="20182466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16</a:t>
            </a:fld>
            <a:endParaRPr lang="cs-CZ" altLang="cs-CZ"/>
          </a:p>
        </p:txBody>
      </p:sp>
    </p:spTree>
    <p:extLst>
      <p:ext uri="{BB962C8B-B14F-4D97-AF65-F5344CB8AC3E}">
        <p14:creationId xmlns:p14="http://schemas.microsoft.com/office/powerpoint/2010/main" val="8832418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17</a:t>
            </a:fld>
            <a:endParaRPr lang="cs-CZ" altLang="cs-CZ"/>
          </a:p>
        </p:txBody>
      </p:sp>
    </p:spTree>
    <p:extLst>
      <p:ext uri="{BB962C8B-B14F-4D97-AF65-F5344CB8AC3E}">
        <p14:creationId xmlns:p14="http://schemas.microsoft.com/office/powerpoint/2010/main" val="38235196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http://www.uni-bielefeld.de/Universitaet/Einrichtungen/Zentrale%20Institute/IWT/FWG/Wahrnehmung/werbung.html</a:t>
            </a:r>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18</a:t>
            </a:fld>
            <a:endParaRPr lang="cs-CZ" altLang="cs-CZ"/>
          </a:p>
        </p:txBody>
      </p:sp>
    </p:spTree>
    <p:extLst>
      <p:ext uri="{BB962C8B-B14F-4D97-AF65-F5344CB8AC3E}">
        <p14:creationId xmlns:p14="http://schemas.microsoft.com/office/powerpoint/2010/main" val="30206225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ZDROJ: https://www.omsels.info/die-ve</a:t>
            </a:r>
            <a:r>
              <a:rPr lang="de-DE" sz="1200" dirty="0"/>
              <a:t>Die Beklagte wirkt nicht auf Kunden ihrer mit Gutscheinen werbenden Mitbewerber ein. Mit der Übersendung von Rabattgutscheinen werden deren Empfänger für ihre nächsten Einkäufe noch nicht zu Kunden des mit den Gutscheinen werbenden Unternehmens. Dies gilt auch dann, wenn die Gutscheine an Inhaber einer Kundenkarte oder Teilnehmer eines Kundenbindungsprogramms versandt werden. </a:t>
            </a:r>
            <a:r>
              <a:rPr lang="cs-CZ" dirty="0" err="1"/>
              <a:t>rbote</a:t>
            </a:r>
            <a:r>
              <a:rPr lang="cs-CZ" dirty="0"/>
              <a:t>-oder-</a:t>
            </a:r>
            <a:r>
              <a:rPr lang="cs-CZ" dirty="0" err="1"/>
              <a:t>was</a:t>
            </a:r>
            <a:r>
              <a:rPr lang="cs-CZ" dirty="0"/>
              <a:t>-</a:t>
            </a:r>
            <a:r>
              <a:rPr lang="cs-CZ" dirty="0" err="1"/>
              <a:t>darf-ich-nicht</a:t>
            </a:r>
            <a:r>
              <a:rPr lang="cs-CZ" dirty="0"/>
              <a:t>/4-nr-10-uwg/11-abfangen-von-kunden#Abfangen%20von%20Gutscheinen</a:t>
            </a:r>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19</a:t>
            </a:fld>
            <a:endParaRPr lang="cs-CZ" altLang="cs-CZ"/>
          </a:p>
        </p:txBody>
      </p:sp>
    </p:spTree>
    <p:extLst>
      <p:ext uri="{BB962C8B-B14F-4D97-AF65-F5344CB8AC3E}">
        <p14:creationId xmlns:p14="http://schemas.microsoft.com/office/powerpoint/2010/main" val="4077564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cs-CZ" altLang="cs-CZ" dirty="0">
                <a:latin typeface="Arial" panose="020B0604020202020204" pitchFamily="34" charset="0"/>
                <a:cs typeface="Arial" panose="020B0604020202020204" pitchFamily="34" charset="0"/>
              </a:rPr>
              <a:t>JANSA, Lukáš. </a:t>
            </a:r>
            <a:r>
              <a:rPr lang="cs-CZ" altLang="cs-CZ" dirty="0" err="1">
                <a:latin typeface="Arial" panose="020B0604020202020204" pitchFamily="34" charset="0"/>
                <a:cs typeface="Arial" panose="020B0604020202020204" pitchFamily="34" charset="0"/>
              </a:rPr>
              <a:t>Cybersquatting</a:t>
            </a:r>
            <a:r>
              <a:rPr lang="cs-CZ" altLang="cs-CZ" dirty="0">
                <a:latin typeface="Arial" panose="020B0604020202020204" pitchFamily="34" charset="0"/>
                <a:cs typeface="Arial" panose="020B0604020202020204" pitchFamily="34" charset="0"/>
              </a:rPr>
              <a:t> a jeho podoby. In: </a:t>
            </a:r>
            <a:r>
              <a:rPr lang="cs-CZ" altLang="cs-CZ" i="1" dirty="0">
                <a:latin typeface="Arial" panose="020B0604020202020204" pitchFamily="34" charset="0"/>
                <a:cs typeface="Arial" panose="020B0604020202020204" pitchFamily="34" charset="0"/>
              </a:rPr>
              <a:t>Právo IT </a:t>
            </a:r>
            <a:r>
              <a:rPr lang="cs-CZ" altLang="cs-CZ" dirty="0">
                <a:latin typeface="Arial" panose="020B0604020202020204" pitchFamily="34" charset="0"/>
                <a:cs typeface="Arial" panose="020B0604020202020204" pitchFamily="34" charset="0"/>
              </a:rPr>
              <a:t>[online]. 22. 9. 2008. [cit. 2015-09-14]. Dostupné z: http://www.pravoit.cz/</a:t>
            </a:r>
            <a:r>
              <a:rPr lang="cs-CZ" altLang="cs-CZ" dirty="0" err="1">
                <a:latin typeface="Arial" panose="020B0604020202020204" pitchFamily="34" charset="0"/>
                <a:cs typeface="Arial" panose="020B0604020202020204" pitchFamily="34" charset="0"/>
              </a:rPr>
              <a:t>article</a:t>
            </a:r>
            <a:r>
              <a:rPr lang="cs-CZ" altLang="cs-CZ" dirty="0">
                <a:latin typeface="Arial" panose="020B0604020202020204" pitchFamily="34" charset="0"/>
                <a:cs typeface="Arial" panose="020B0604020202020204" pitchFamily="34" charset="0"/>
              </a:rPr>
              <a:t>/</a:t>
            </a:r>
            <a:r>
              <a:rPr lang="cs-CZ" altLang="cs-CZ" dirty="0" err="1">
                <a:latin typeface="Arial" panose="020B0604020202020204" pitchFamily="34" charset="0"/>
                <a:cs typeface="Arial" panose="020B0604020202020204" pitchFamily="34" charset="0"/>
              </a:rPr>
              <a:t>cybersquatting</a:t>
            </a:r>
            <a:r>
              <a:rPr lang="cs-CZ" altLang="cs-CZ" dirty="0">
                <a:latin typeface="Arial" panose="020B0604020202020204" pitchFamily="34" charset="0"/>
                <a:cs typeface="Arial" panose="020B0604020202020204" pitchFamily="34" charset="0"/>
              </a:rPr>
              <a:t>-a-jeho-podoby. Dušková, D. Nekalá soutěž na </a:t>
            </a:r>
            <a:r>
              <a:rPr lang="cs-CZ" altLang="cs-CZ" dirty="0" err="1">
                <a:latin typeface="Arial" panose="020B0604020202020204" pitchFamily="34" charset="0"/>
                <a:cs typeface="Arial" panose="020B0604020202020204" pitchFamily="34" charset="0"/>
              </a:rPr>
              <a:t>intenetu</a:t>
            </a:r>
            <a:r>
              <a:rPr lang="cs-CZ" altLang="cs-CZ" dirty="0">
                <a:latin typeface="Arial" panose="020B0604020202020204" pitchFamily="34" charset="0"/>
                <a:cs typeface="Arial" panose="020B0604020202020204" pitchFamily="34" charset="0"/>
              </a:rPr>
              <a:t>, DP, UK Praha</a:t>
            </a:r>
            <a:endParaRPr lang="en-GB" altLang="cs-CZ" dirty="0">
              <a:latin typeface="Arial" panose="020B0604020202020204" pitchFamily="34" charset="0"/>
              <a:cs typeface="Arial" panose="020B0604020202020204" pitchFamily="34" charset="0"/>
            </a:endParaRPr>
          </a:p>
          <a:p>
            <a:endParaRPr lang="cs-CZ" dirty="0"/>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22</a:t>
            </a:fld>
            <a:endParaRPr lang="cs-CZ" altLang="cs-CZ"/>
          </a:p>
        </p:txBody>
      </p:sp>
    </p:spTree>
    <p:extLst>
      <p:ext uri="{BB962C8B-B14F-4D97-AF65-F5344CB8AC3E}">
        <p14:creationId xmlns:p14="http://schemas.microsoft.com/office/powerpoint/2010/main" val="38466812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cs-CZ" altLang="cs-CZ" dirty="0">
                <a:latin typeface="Arial" panose="020B0604020202020204" pitchFamily="34" charset="0"/>
                <a:cs typeface="Arial" panose="020B0604020202020204" pitchFamily="34" charset="0"/>
              </a:rPr>
              <a:t>JANSA, Lukáš. </a:t>
            </a:r>
            <a:r>
              <a:rPr lang="cs-CZ" altLang="cs-CZ" dirty="0" err="1">
                <a:latin typeface="Arial" panose="020B0604020202020204" pitchFamily="34" charset="0"/>
                <a:cs typeface="Arial" panose="020B0604020202020204" pitchFamily="34" charset="0"/>
              </a:rPr>
              <a:t>Cybersquatting</a:t>
            </a:r>
            <a:r>
              <a:rPr lang="cs-CZ" altLang="cs-CZ" dirty="0">
                <a:latin typeface="Arial" panose="020B0604020202020204" pitchFamily="34" charset="0"/>
                <a:cs typeface="Arial" panose="020B0604020202020204" pitchFamily="34" charset="0"/>
              </a:rPr>
              <a:t> a jeho podoby. In: </a:t>
            </a:r>
            <a:r>
              <a:rPr lang="cs-CZ" altLang="cs-CZ" i="1" dirty="0">
                <a:latin typeface="Arial" panose="020B0604020202020204" pitchFamily="34" charset="0"/>
                <a:cs typeface="Arial" panose="020B0604020202020204" pitchFamily="34" charset="0"/>
              </a:rPr>
              <a:t>Právo IT </a:t>
            </a:r>
            <a:r>
              <a:rPr lang="cs-CZ" altLang="cs-CZ" dirty="0">
                <a:latin typeface="Arial" panose="020B0604020202020204" pitchFamily="34" charset="0"/>
                <a:cs typeface="Arial" panose="020B0604020202020204" pitchFamily="34" charset="0"/>
              </a:rPr>
              <a:t>[online]. 22. 9. 2008. [cit. 2015-09-14]. Dostupné z: http://www.pravoit.cz/</a:t>
            </a:r>
            <a:r>
              <a:rPr lang="cs-CZ" altLang="cs-CZ" dirty="0" err="1">
                <a:latin typeface="Arial" panose="020B0604020202020204" pitchFamily="34" charset="0"/>
                <a:cs typeface="Arial" panose="020B0604020202020204" pitchFamily="34" charset="0"/>
              </a:rPr>
              <a:t>article</a:t>
            </a:r>
            <a:r>
              <a:rPr lang="cs-CZ" altLang="cs-CZ" dirty="0">
                <a:latin typeface="Arial" panose="020B0604020202020204" pitchFamily="34" charset="0"/>
                <a:cs typeface="Arial" panose="020B0604020202020204" pitchFamily="34" charset="0"/>
              </a:rPr>
              <a:t>/</a:t>
            </a:r>
            <a:r>
              <a:rPr lang="cs-CZ" altLang="cs-CZ" dirty="0" err="1">
                <a:latin typeface="Arial" panose="020B0604020202020204" pitchFamily="34" charset="0"/>
                <a:cs typeface="Arial" panose="020B0604020202020204" pitchFamily="34" charset="0"/>
              </a:rPr>
              <a:t>cybersquatting</a:t>
            </a:r>
            <a:r>
              <a:rPr lang="cs-CZ" altLang="cs-CZ" dirty="0">
                <a:latin typeface="Arial" panose="020B0604020202020204" pitchFamily="34" charset="0"/>
                <a:cs typeface="Arial" panose="020B0604020202020204" pitchFamily="34" charset="0"/>
              </a:rPr>
              <a:t>-a-jeho-podoby. Dušková, D. Nekalá soutěž na </a:t>
            </a:r>
            <a:r>
              <a:rPr lang="cs-CZ" altLang="cs-CZ" dirty="0" err="1">
                <a:latin typeface="Arial" panose="020B0604020202020204" pitchFamily="34" charset="0"/>
                <a:cs typeface="Arial" panose="020B0604020202020204" pitchFamily="34" charset="0"/>
              </a:rPr>
              <a:t>intenetu</a:t>
            </a:r>
            <a:r>
              <a:rPr lang="cs-CZ" altLang="cs-CZ" dirty="0">
                <a:latin typeface="Arial" panose="020B0604020202020204" pitchFamily="34" charset="0"/>
                <a:cs typeface="Arial" panose="020B0604020202020204" pitchFamily="34" charset="0"/>
              </a:rPr>
              <a:t>, DP, UK Praha</a:t>
            </a:r>
            <a:endParaRPr lang="en-GB" altLang="cs-CZ" dirty="0">
              <a:latin typeface="Arial" panose="020B0604020202020204" pitchFamily="34" charset="0"/>
              <a:cs typeface="Arial" panose="020B0604020202020204" pitchFamily="34" charset="0"/>
            </a:endParaRPr>
          </a:p>
          <a:p>
            <a:endParaRPr lang="cs-CZ" dirty="0"/>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23</a:t>
            </a:fld>
            <a:endParaRPr lang="cs-CZ" altLang="cs-CZ"/>
          </a:p>
        </p:txBody>
      </p:sp>
    </p:spTree>
    <p:extLst>
      <p:ext uri="{BB962C8B-B14F-4D97-AF65-F5344CB8AC3E}">
        <p14:creationId xmlns:p14="http://schemas.microsoft.com/office/powerpoint/2010/main" val="24576164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cs-CZ" altLang="cs-CZ" dirty="0">
                <a:latin typeface="Arial" panose="020B0604020202020204" pitchFamily="34" charset="0"/>
                <a:cs typeface="Arial" panose="020B0604020202020204" pitchFamily="34" charset="0"/>
              </a:rPr>
              <a:t>Dušková, D. Nekalá soutěž na </a:t>
            </a:r>
            <a:r>
              <a:rPr lang="cs-CZ" altLang="cs-CZ" dirty="0" err="1">
                <a:latin typeface="Arial" panose="020B0604020202020204" pitchFamily="34" charset="0"/>
                <a:cs typeface="Arial" panose="020B0604020202020204" pitchFamily="34" charset="0"/>
              </a:rPr>
              <a:t>intenetu</a:t>
            </a:r>
            <a:r>
              <a:rPr lang="cs-CZ" altLang="cs-CZ" dirty="0">
                <a:latin typeface="Arial" panose="020B0604020202020204" pitchFamily="34" charset="0"/>
                <a:cs typeface="Arial" panose="020B0604020202020204" pitchFamily="34" charset="0"/>
              </a:rPr>
              <a:t>, DP, UK Praha</a:t>
            </a:r>
            <a:endParaRPr lang="en-GB" altLang="cs-CZ" dirty="0">
              <a:latin typeface="Arial" panose="020B0604020202020204" pitchFamily="34" charset="0"/>
              <a:cs typeface="Arial" panose="020B0604020202020204" pitchFamily="34" charset="0"/>
            </a:endParaRPr>
          </a:p>
          <a:p>
            <a:endParaRPr lang="cs-CZ" dirty="0"/>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24</a:t>
            </a:fld>
            <a:endParaRPr lang="cs-CZ" altLang="cs-CZ"/>
          </a:p>
        </p:txBody>
      </p:sp>
    </p:spTree>
    <p:extLst>
      <p:ext uri="{BB962C8B-B14F-4D97-AF65-F5344CB8AC3E}">
        <p14:creationId xmlns:p14="http://schemas.microsoft.com/office/powerpoint/2010/main" val="21047739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lvl1pPr defTabSz="990600">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9060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90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90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90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fld id="{5EE7F31D-5074-464C-B50C-EE60202230BC}" type="slidenum">
              <a:rPr lang="en-US" altLang="cs-CZ" sz="1300" smtClean="0"/>
              <a:pPr fontAlgn="base">
                <a:spcBef>
                  <a:spcPct val="0"/>
                </a:spcBef>
                <a:spcAft>
                  <a:spcPct val="0"/>
                </a:spcAft>
              </a:pPr>
              <a:t>34</a:t>
            </a:fld>
            <a:endParaRPr lang="en-US" altLang="cs-CZ" sz="1300"/>
          </a:p>
        </p:txBody>
      </p:sp>
      <p:sp>
        <p:nvSpPr>
          <p:cNvPr id="49155" name="Rectangle 2"/>
          <p:cNvSpPr>
            <a:spLocks noGrp="1" noRot="1" noChangeAspect="1" noChangeArrowheads="1" noTextEdit="1"/>
          </p:cNvSpPr>
          <p:nvPr>
            <p:ph type="sldImg"/>
          </p:nvPr>
        </p:nvSpPr>
        <p:spPr>
          <a:xfrm>
            <a:off x="139700" y="768350"/>
            <a:ext cx="6819900" cy="3836988"/>
          </a:xfrm>
          <a:ln/>
        </p:spPr>
      </p:sp>
      <p:sp>
        <p:nvSpPr>
          <p:cNvPr id="49156" name="Rectangle 3"/>
          <p:cNvSpPr>
            <a:spLocks noGrp="1" noChangeArrowheads="1"/>
          </p:cNvSpPr>
          <p:nvPr>
            <p:ph type="body" idx="1"/>
          </p:nvPr>
        </p:nvSpPr>
        <p:spPr>
          <a:noFill/>
        </p:spPr>
        <p:txBody>
          <a:bodyPr/>
          <a:lstStyle/>
          <a:p>
            <a:pPr eaLnBrk="1" hangingPunct="1"/>
            <a:r>
              <a:rPr lang="cs-CZ" altLang="cs-CZ">
                <a:latin typeface="Arial" panose="020B0604020202020204" pitchFamily="34" charset="0"/>
                <a:cs typeface="Arial" panose="020B0604020202020204" pitchFamily="34" charset="0"/>
              </a:rPr>
              <a:t>Toscani</a:t>
            </a:r>
            <a:endParaRPr lang="en-GB" altLang="cs-CZ">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97583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lvl1pPr defTabSz="990600">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9060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90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90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90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fld id="{5EE7F31D-5074-464C-B50C-EE60202230BC}" type="slidenum">
              <a:rPr lang="en-US" altLang="cs-CZ" sz="1300" smtClean="0"/>
              <a:pPr fontAlgn="base">
                <a:spcBef>
                  <a:spcPct val="0"/>
                </a:spcBef>
                <a:spcAft>
                  <a:spcPct val="0"/>
                </a:spcAft>
              </a:pPr>
              <a:t>35</a:t>
            </a:fld>
            <a:endParaRPr lang="en-US" altLang="cs-CZ" sz="1300"/>
          </a:p>
        </p:txBody>
      </p:sp>
      <p:sp>
        <p:nvSpPr>
          <p:cNvPr id="49155" name="Rectangle 2"/>
          <p:cNvSpPr>
            <a:spLocks noGrp="1" noRot="1" noChangeAspect="1" noChangeArrowheads="1" noTextEdit="1"/>
          </p:cNvSpPr>
          <p:nvPr>
            <p:ph type="sldImg"/>
          </p:nvPr>
        </p:nvSpPr>
        <p:spPr>
          <a:xfrm>
            <a:off x="139700" y="768350"/>
            <a:ext cx="6819900" cy="3836988"/>
          </a:xfrm>
          <a:ln/>
        </p:spPr>
      </p:sp>
      <p:sp>
        <p:nvSpPr>
          <p:cNvPr id="49156" name="Rectangle 3"/>
          <p:cNvSpPr>
            <a:spLocks noGrp="1" noChangeArrowheads="1"/>
          </p:cNvSpPr>
          <p:nvPr>
            <p:ph type="body" idx="1"/>
          </p:nvPr>
        </p:nvSpPr>
        <p:spPr>
          <a:noFill/>
        </p:spPr>
        <p:txBody>
          <a:bodyPr/>
          <a:lstStyle/>
          <a:p>
            <a:pPr eaLnBrk="1" hangingPunct="1"/>
            <a:r>
              <a:rPr lang="en-GB" altLang="cs-CZ" dirty="0">
                <a:latin typeface="Arial" panose="020B0604020202020204" pitchFamily="34" charset="0"/>
                <a:cs typeface="Arial" panose="020B0604020202020204" pitchFamily="34" charset="0"/>
              </a:rPr>
              <a:t>https://ekonomika.idnes.cz/bernard-metoo-kampan-new-york-times-pivovar-fzm-/ekonomika.aspx?c=A180503_140106_ekonomika_fih</a:t>
            </a:r>
            <a:endParaRPr lang="cs-CZ" altLang="cs-CZ" dirty="0">
              <a:latin typeface="Arial" panose="020B0604020202020204" pitchFamily="34" charset="0"/>
              <a:cs typeface="Arial" panose="020B0604020202020204" pitchFamily="34" charset="0"/>
            </a:endParaRPr>
          </a:p>
          <a:p>
            <a:r>
              <a:rPr lang="cs-CZ" altLang="cs-CZ" b="1" dirty="0">
                <a:solidFill>
                  <a:schemeClr val="bg1"/>
                </a:solidFill>
                <a:hlinkClick r:id="rId3"/>
              </a:rPr>
              <a:t>https://ekonomika.idnes.cz/foto.aspx?r=ekoakcie&amp;c=A170614_135442_ekoakcie_fih&amp;foto=FIH6bf730_Standa_03.png</a:t>
            </a:r>
            <a:endParaRPr lang="cs-CZ" altLang="cs-CZ" b="1" dirty="0">
              <a:solidFill>
                <a:schemeClr val="bg1"/>
              </a:solidFill>
            </a:endParaRPr>
          </a:p>
          <a:p>
            <a:r>
              <a:rPr lang="cs-CZ" altLang="cs-CZ" b="1" dirty="0">
                <a:solidFill>
                  <a:schemeClr val="bg1"/>
                </a:solidFill>
              </a:rPr>
              <a:t>https://www.bernard.cz/cs/v-akci/reklamni-kampane/4.shtml</a:t>
            </a:r>
            <a:endParaRPr lang="cs-CZ" dirty="0"/>
          </a:p>
          <a:p>
            <a:pPr eaLnBrk="1" hangingPunct="1"/>
            <a:endParaRPr lang="en-GB" altLang="cs-CZ"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568663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Blíže Kotásek,</a:t>
            </a:r>
            <a:r>
              <a:rPr lang="cs-CZ" baseline="0" dirty="0"/>
              <a:t> .J. in </a:t>
            </a:r>
            <a:r>
              <a:rPr lang="cs-CZ" dirty="0" err="1"/>
              <a:t>Hulmák</a:t>
            </a:r>
            <a:r>
              <a:rPr lang="cs-CZ" dirty="0"/>
              <a:t>, M. a kol.: Občanský zákoník VI, Závazkové právo, Zvláštní část (§ 2055–3014), C. H. Beck, Praha 2014, str. 1807.</a:t>
            </a:r>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40</a:t>
            </a:fld>
            <a:endParaRPr lang="cs-CZ" altLang="cs-CZ"/>
          </a:p>
        </p:txBody>
      </p:sp>
    </p:spTree>
    <p:extLst>
      <p:ext uri="{BB962C8B-B14F-4D97-AF65-F5344CB8AC3E}">
        <p14:creationId xmlns:p14="http://schemas.microsoft.com/office/powerpoint/2010/main" val="9628606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https://www.faire-werbung.ch/wordpress/wp-content/uploads/2018/10/LK1120918.pdf</a:t>
            </a:r>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7</a:t>
            </a:fld>
            <a:endParaRPr lang="cs-CZ" altLang="cs-CZ"/>
          </a:p>
        </p:txBody>
      </p:sp>
    </p:spTree>
    <p:extLst>
      <p:ext uri="{BB962C8B-B14F-4D97-AF65-F5344CB8AC3E}">
        <p14:creationId xmlns:p14="http://schemas.microsoft.com/office/powerpoint/2010/main" val="36718483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http://www.rpr.cz</a:t>
            </a:r>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44</a:t>
            </a:fld>
            <a:endParaRPr lang="cs-CZ" altLang="cs-CZ"/>
          </a:p>
        </p:txBody>
      </p:sp>
    </p:spTree>
    <p:extLst>
      <p:ext uri="{BB962C8B-B14F-4D97-AF65-F5344CB8AC3E}">
        <p14:creationId xmlns:p14="http://schemas.microsoft.com/office/powerpoint/2010/main" val="29714556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45</a:t>
            </a:fld>
            <a:endParaRPr lang="cs-CZ" altLang="cs-CZ"/>
          </a:p>
        </p:txBody>
      </p:sp>
    </p:spTree>
    <p:extLst>
      <p:ext uri="{BB962C8B-B14F-4D97-AF65-F5344CB8AC3E}">
        <p14:creationId xmlns:p14="http://schemas.microsoft.com/office/powerpoint/2010/main" val="6153528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46</a:t>
            </a:fld>
            <a:endParaRPr lang="cs-CZ" altLang="cs-CZ"/>
          </a:p>
        </p:txBody>
      </p:sp>
    </p:spTree>
    <p:extLst>
      <p:ext uri="{BB962C8B-B14F-4D97-AF65-F5344CB8AC3E}">
        <p14:creationId xmlns:p14="http://schemas.microsoft.com/office/powerpoint/2010/main" val="22664453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47</a:t>
            </a:fld>
            <a:endParaRPr lang="cs-CZ" altLang="cs-CZ"/>
          </a:p>
        </p:txBody>
      </p:sp>
    </p:spTree>
    <p:extLst>
      <p:ext uri="{BB962C8B-B14F-4D97-AF65-F5344CB8AC3E}">
        <p14:creationId xmlns:p14="http://schemas.microsoft.com/office/powerpoint/2010/main" val="16040720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48</a:t>
            </a:fld>
            <a:endParaRPr lang="cs-CZ" altLang="cs-CZ"/>
          </a:p>
        </p:txBody>
      </p:sp>
    </p:spTree>
    <p:extLst>
      <p:ext uri="{BB962C8B-B14F-4D97-AF65-F5344CB8AC3E}">
        <p14:creationId xmlns:p14="http://schemas.microsoft.com/office/powerpoint/2010/main" val="5571058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49</a:t>
            </a:fld>
            <a:endParaRPr lang="cs-CZ" altLang="cs-CZ"/>
          </a:p>
        </p:txBody>
      </p:sp>
    </p:spTree>
    <p:extLst>
      <p:ext uri="{BB962C8B-B14F-4D97-AF65-F5344CB8AC3E}">
        <p14:creationId xmlns:p14="http://schemas.microsoft.com/office/powerpoint/2010/main" val="39747132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50</a:t>
            </a:fld>
            <a:endParaRPr lang="cs-CZ" altLang="cs-CZ"/>
          </a:p>
        </p:txBody>
      </p:sp>
    </p:spTree>
    <p:extLst>
      <p:ext uri="{BB962C8B-B14F-4D97-AF65-F5344CB8AC3E}">
        <p14:creationId xmlns:p14="http://schemas.microsoft.com/office/powerpoint/2010/main" val="854342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51</a:t>
            </a:fld>
            <a:endParaRPr lang="cs-CZ" altLang="cs-CZ"/>
          </a:p>
        </p:txBody>
      </p:sp>
    </p:spTree>
    <p:extLst>
      <p:ext uri="{BB962C8B-B14F-4D97-AF65-F5344CB8AC3E}">
        <p14:creationId xmlns:p14="http://schemas.microsoft.com/office/powerpoint/2010/main" val="16154064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52</a:t>
            </a:fld>
            <a:endParaRPr lang="cs-CZ" altLang="cs-CZ"/>
          </a:p>
        </p:txBody>
      </p:sp>
    </p:spTree>
    <p:extLst>
      <p:ext uri="{BB962C8B-B14F-4D97-AF65-F5344CB8AC3E}">
        <p14:creationId xmlns:p14="http://schemas.microsoft.com/office/powerpoint/2010/main" val="34785853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53</a:t>
            </a:fld>
            <a:endParaRPr lang="cs-CZ" altLang="cs-CZ"/>
          </a:p>
        </p:txBody>
      </p:sp>
    </p:spTree>
    <p:extLst>
      <p:ext uri="{BB962C8B-B14F-4D97-AF65-F5344CB8AC3E}">
        <p14:creationId xmlns:p14="http://schemas.microsoft.com/office/powerpoint/2010/main" val="9316006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Zdraoj</a:t>
            </a:r>
            <a:r>
              <a:rPr lang="cs-CZ" dirty="0"/>
              <a:t>: https://www.asa.org.uk/news/top-10-most-complained-about-ads-from-2017.html</a:t>
            </a:r>
          </a:p>
          <a:p>
            <a:r>
              <a:rPr lang="cs-CZ" dirty="0"/>
              <a:t>https://www.ranker.com/list/subliminal-advertising-messing-with-your-head/justin-andress</a:t>
            </a:r>
          </a:p>
          <a:p>
            <a:r>
              <a:rPr lang="cs-CZ" dirty="0"/>
              <a:t>https://www.m-journal.cz/aktuality/slovenska-rada-pro-reklamu-zamitla-stiznost-na-zneuziti-dedecka-vecernicka-v-reklame-csob__s288x7963.html</a:t>
            </a:r>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9</a:t>
            </a:fld>
            <a:endParaRPr lang="cs-CZ" altLang="cs-CZ"/>
          </a:p>
        </p:txBody>
      </p:sp>
    </p:spTree>
    <p:extLst>
      <p:ext uri="{BB962C8B-B14F-4D97-AF65-F5344CB8AC3E}">
        <p14:creationId xmlns:p14="http://schemas.microsoft.com/office/powerpoint/2010/main" val="842387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54</a:t>
            </a:fld>
            <a:endParaRPr lang="cs-CZ" altLang="cs-CZ"/>
          </a:p>
        </p:txBody>
      </p:sp>
    </p:spTree>
    <p:extLst>
      <p:ext uri="{BB962C8B-B14F-4D97-AF65-F5344CB8AC3E}">
        <p14:creationId xmlns:p14="http://schemas.microsoft.com/office/powerpoint/2010/main" val="14649055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Zdraoj</a:t>
            </a:r>
            <a:r>
              <a:rPr lang="cs-CZ" dirty="0"/>
              <a:t>: https://www.asa.org.uk/news/top-10-most-complained-about-ads-from-2017.html</a:t>
            </a:r>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10</a:t>
            </a:fld>
            <a:endParaRPr lang="cs-CZ" altLang="cs-CZ"/>
          </a:p>
        </p:txBody>
      </p:sp>
    </p:spTree>
    <p:extLst>
      <p:ext uri="{BB962C8B-B14F-4D97-AF65-F5344CB8AC3E}">
        <p14:creationId xmlns:p14="http://schemas.microsoft.com/office/powerpoint/2010/main" val="17041630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Zdraoj</a:t>
            </a:r>
            <a:r>
              <a:rPr lang="cs-CZ" dirty="0"/>
              <a:t>: https://www.asa.org.uk/news/top-10-most-complained-about-ads-from-2017.html</a:t>
            </a:r>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11</a:t>
            </a:fld>
            <a:endParaRPr lang="cs-CZ" altLang="cs-CZ"/>
          </a:p>
        </p:txBody>
      </p:sp>
    </p:spTree>
    <p:extLst>
      <p:ext uri="{BB962C8B-B14F-4D97-AF65-F5344CB8AC3E}">
        <p14:creationId xmlns:p14="http://schemas.microsoft.com/office/powerpoint/2010/main" val="25977228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Zdraoj</a:t>
            </a:r>
            <a:r>
              <a:rPr lang="cs-CZ" dirty="0"/>
              <a:t>: https://www.asa.org.uk/news/top-10-most-complained-about-ads-from-2017.html</a:t>
            </a:r>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12</a:t>
            </a:fld>
            <a:endParaRPr lang="cs-CZ" altLang="cs-CZ"/>
          </a:p>
        </p:txBody>
      </p:sp>
    </p:spTree>
    <p:extLst>
      <p:ext uri="{BB962C8B-B14F-4D97-AF65-F5344CB8AC3E}">
        <p14:creationId xmlns:p14="http://schemas.microsoft.com/office/powerpoint/2010/main" val="33607327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Zdraoj</a:t>
            </a:r>
            <a:r>
              <a:rPr lang="cs-CZ" dirty="0"/>
              <a:t>: https://www.asa.org.uk/news/top-10-most-complained-about-ads-from-2017.html</a:t>
            </a:r>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13</a:t>
            </a:fld>
            <a:endParaRPr lang="cs-CZ" altLang="cs-CZ"/>
          </a:p>
        </p:txBody>
      </p:sp>
    </p:spTree>
    <p:extLst>
      <p:ext uri="{BB962C8B-B14F-4D97-AF65-F5344CB8AC3E}">
        <p14:creationId xmlns:p14="http://schemas.microsoft.com/office/powerpoint/2010/main" val="31411089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14</a:t>
            </a:fld>
            <a:endParaRPr lang="cs-CZ" altLang="cs-CZ"/>
          </a:p>
        </p:txBody>
      </p:sp>
    </p:spTree>
    <p:extLst>
      <p:ext uri="{BB962C8B-B14F-4D97-AF65-F5344CB8AC3E}">
        <p14:creationId xmlns:p14="http://schemas.microsoft.com/office/powerpoint/2010/main" val="8657451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15</a:t>
            </a:fld>
            <a:endParaRPr lang="cs-CZ" altLang="cs-CZ"/>
          </a:p>
        </p:txBody>
      </p:sp>
    </p:spTree>
    <p:extLst>
      <p:ext uri="{BB962C8B-B14F-4D97-AF65-F5344CB8AC3E}">
        <p14:creationId xmlns:p14="http://schemas.microsoft.com/office/powerpoint/2010/main" val="14136778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í snímek">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p>
            <a:r>
              <a:rPr lang="cs-CZ"/>
              <a:t>Definujte zápatí - název prezentace / pracoviště</a:t>
            </a:r>
            <a:endParaRPr lang="cs-CZ"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p:nvPr>
        </p:nvSpPr>
        <p:spPr>
          <a:xfrm>
            <a:off x="398502" y="2900365"/>
            <a:ext cx="11361600" cy="1171580"/>
          </a:xfrm>
        </p:spPr>
        <p:txBody>
          <a:bodyPr anchor="t"/>
          <a:lstStyle>
            <a:lvl1pPr algn="l">
              <a:lnSpc>
                <a:spcPts val="4400"/>
              </a:lnSpc>
              <a:defRPr sz="4400"/>
            </a:lvl1pPr>
          </a:lstStyle>
          <a:p>
            <a:r>
              <a:rPr lang="cs-CZ"/>
              <a:t>Kliknutím lze upravit styl.</a:t>
            </a:r>
            <a:endParaRPr lang="cs-CZ" dirty="0"/>
          </a:p>
        </p:txBody>
      </p:sp>
      <p:sp>
        <p:nvSpPr>
          <p:cNvPr id="8" name="Podnadpis 2"/>
          <p:cNvSpPr>
            <a:spLocks noGrp="1"/>
          </p:cNvSpPr>
          <p:nvPr>
            <p:ph type="subTitle" idx="1"/>
          </p:nvPr>
        </p:nvSpPr>
        <p:spPr>
          <a:xfrm>
            <a:off x="398502" y="4116402"/>
            <a:ext cx="11361600" cy="698497"/>
          </a:xfrm>
        </p:spPr>
        <p:txBody>
          <a:bodyPr anchor="t"/>
          <a:lstStyle>
            <a:lvl1pPr marL="0" indent="0" algn="l">
              <a:buNone/>
              <a:defRPr lang="cs-CZ" sz="2400" b="0" dirty="0">
                <a:solidFill>
                  <a:schemeClr val="tx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cs-CZ" dirty="0"/>
          </a:p>
        </p:txBody>
      </p:sp>
      <p:pic>
        <p:nvPicPr>
          <p:cNvPr id="10" name="Obrázek 9">
            <a:extLst>
              <a:ext uri="{FF2B5EF4-FFF2-40B4-BE49-F238E27FC236}">
                <a16:creationId xmlns:a16="http://schemas.microsoft.com/office/drawing/2014/main" id="{BC5D462A-E758-4BCA-AD83-84964775D7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000"/>
            <a:ext cx="1546943" cy="1067391"/>
          </a:xfrm>
          <a:prstGeom prst="rect">
            <a:avLst/>
          </a:prstGeom>
        </p:spPr>
      </p:pic>
    </p:spTree>
    <p:extLst>
      <p:ext uri="{BB962C8B-B14F-4D97-AF65-F5344CB8AC3E}">
        <p14:creationId xmlns:p14="http://schemas.microsoft.com/office/powerpoint/2010/main" val="935384140"/>
      </p:ext>
    </p:extLst>
  </p:cSld>
  <p:clrMapOvr>
    <a:masterClrMapping/>
  </p:clrMapOvr>
  <p:hf hdr="0" dt="0"/>
  <p:extLst mod="1">
    <p:ext uri="{DCECCB84-F9BA-43D5-87BE-67443E8EF086}">
      <p15:sldGuideLst xmlns:p15="http://schemas.microsoft.com/office/powerpoint/2012/main">
        <p15:guide id="1" orient="horz" pos="2432" userDrawn="1">
          <p15:clr>
            <a:srgbClr val="FBAE40"/>
          </p15:clr>
        </p15:guide>
        <p15:guide id="2" pos="23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brázky text - dva sloupce">
    <p:spTree>
      <p:nvGrpSpPr>
        <p:cNvPr id="1" name=""/>
        <p:cNvGrpSpPr/>
        <p:nvPr/>
      </p:nvGrpSpPr>
      <p:grpSpPr>
        <a:xfrm>
          <a:off x="0" y="0"/>
          <a:ext cx="0" cy="0"/>
          <a:chOff x="0" y="0"/>
          <a:chExt cx="0" cy="0"/>
        </a:xfrm>
      </p:grpSpPr>
      <p:sp>
        <p:nvSpPr>
          <p:cNvPr id="12" name="Zástupný symbol pro obsah 12">
            <a:extLst>
              <a:ext uri="{FF2B5EF4-FFF2-40B4-BE49-F238E27FC236}">
                <a16:creationId xmlns:a16="http://schemas.microsoft.com/office/drawing/2014/main" id="{9622FDD6-5C71-4DE9-BFBE-6443A2855E5C}"/>
              </a:ext>
            </a:extLst>
          </p:cNvPr>
          <p:cNvSpPr>
            <a:spLocks noGrp="1"/>
          </p:cNvSpPr>
          <p:nvPr>
            <p:ph sz="quarter" idx="24"/>
          </p:nvPr>
        </p:nvSpPr>
        <p:spPr>
          <a:xfrm>
            <a:off x="719997" y="718712"/>
            <a:ext cx="5220001" cy="3204001"/>
          </a:xfrm>
        </p:spPr>
        <p:txBody>
          <a:bodyPr/>
          <a:lstStyle/>
          <a:p>
            <a:pPr lvl="0"/>
            <a:r>
              <a:rPr lang="cs-CZ"/>
              <a:t>Upravte styly předlohy textu.</a:t>
            </a:r>
          </a:p>
        </p:txBody>
      </p:sp>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9" name="Zástupný symbol pro text 5">
            <a:extLst>
              <a:ext uri="{FF2B5EF4-FFF2-40B4-BE49-F238E27FC236}">
                <a16:creationId xmlns:a16="http://schemas.microsoft.com/office/drawing/2014/main" id="{8D903DEB-B441-46DB-8462-2640DC8DB3E8}"/>
              </a:ext>
            </a:extLst>
          </p:cNvPr>
          <p:cNvSpPr>
            <a:spLocks noGrp="1"/>
          </p:cNvSpPr>
          <p:nvPr>
            <p:ph type="body" sz="quarter" idx="13"/>
          </p:nvPr>
        </p:nvSpPr>
        <p:spPr>
          <a:xfrm>
            <a:off x="719999"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Upravte styly předlohy textu.</a:t>
            </a:r>
          </a:p>
        </p:txBody>
      </p:sp>
      <p:sp>
        <p:nvSpPr>
          <p:cNvPr id="11" name="Zástupný symbol pro text 13">
            <a:extLst>
              <a:ext uri="{FF2B5EF4-FFF2-40B4-BE49-F238E27FC236}">
                <a16:creationId xmlns:a16="http://schemas.microsoft.com/office/drawing/2014/main" id="{66F1D7B9-D1BE-446E-87CA-6AD81AFA8389}"/>
              </a:ext>
            </a:extLst>
          </p:cNvPr>
          <p:cNvSpPr>
            <a:spLocks noGrp="1"/>
          </p:cNvSpPr>
          <p:nvPr>
            <p:ph type="body" sz="quarter" idx="19"/>
          </p:nvPr>
        </p:nvSpPr>
        <p:spPr>
          <a:xfrm>
            <a:off x="720724" y="4068000"/>
            <a:ext cx="5220000" cy="360000"/>
          </a:xfrm>
        </p:spPr>
        <p:txBody>
          <a:bodyPr/>
          <a:lstStyle>
            <a:lvl1pPr>
              <a:lnSpc>
                <a:spcPts val="1100"/>
              </a:lnSpc>
              <a:defRPr sz="900" b="1"/>
            </a:lvl1pPr>
          </a:lstStyle>
          <a:p>
            <a:pPr lvl="0"/>
            <a:r>
              <a:rPr lang="cs-CZ"/>
              <a:t>Upravte styly předlohy textu.</a:t>
            </a:r>
          </a:p>
        </p:txBody>
      </p:sp>
      <p:sp>
        <p:nvSpPr>
          <p:cNvPr id="13" name="Zástupný symbol pro text 5">
            <a:extLst>
              <a:ext uri="{FF2B5EF4-FFF2-40B4-BE49-F238E27FC236}">
                <a16:creationId xmlns:a16="http://schemas.microsoft.com/office/drawing/2014/main" id="{3947EF07-8AF7-4904-8565-F5D81E4282DE}"/>
              </a:ext>
            </a:extLst>
          </p:cNvPr>
          <p:cNvSpPr>
            <a:spLocks noGrp="1"/>
          </p:cNvSpPr>
          <p:nvPr>
            <p:ph type="body" sz="quarter" idx="20"/>
          </p:nvPr>
        </p:nvSpPr>
        <p:spPr>
          <a:xfrm>
            <a:off x="6251278"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Upravte styly předlohy textu.</a:t>
            </a:r>
          </a:p>
        </p:txBody>
      </p:sp>
      <p:sp>
        <p:nvSpPr>
          <p:cNvPr id="15" name="Zástupný symbol pro text 13">
            <a:extLst>
              <a:ext uri="{FF2B5EF4-FFF2-40B4-BE49-F238E27FC236}">
                <a16:creationId xmlns:a16="http://schemas.microsoft.com/office/drawing/2014/main" id="{334B9440-7A06-4BF8-9532-C11248171B0C}"/>
              </a:ext>
            </a:extLst>
          </p:cNvPr>
          <p:cNvSpPr>
            <a:spLocks noGrp="1"/>
          </p:cNvSpPr>
          <p:nvPr>
            <p:ph type="body" sz="quarter" idx="22"/>
          </p:nvPr>
        </p:nvSpPr>
        <p:spPr>
          <a:xfrm>
            <a:off x="6252003" y="4068000"/>
            <a:ext cx="5220000" cy="360000"/>
          </a:xfrm>
        </p:spPr>
        <p:txBody>
          <a:bodyPr/>
          <a:lstStyle>
            <a:lvl1pPr>
              <a:lnSpc>
                <a:spcPts val="1100"/>
              </a:lnSpc>
              <a:defRPr sz="900" b="1"/>
            </a:lvl1pPr>
          </a:lstStyle>
          <a:p>
            <a:pPr lvl="0"/>
            <a:r>
              <a:rPr lang="cs-CZ"/>
              <a:t>Upravte styly předlohy textu.</a:t>
            </a:r>
          </a:p>
        </p:txBody>
      </p:sp>
      <p:sp>
        <p:nvSpPr>
          <p:cNvPr id="17" name="Zástupný symbol pro obsah 12">
            <a:extLst>
              <a:ext uri="{FF2B5EF4-FFF2-40B4-BE49-F238E27FC236}">
                <a16:creationId xmlns:a16="http://schemas.microsoft.com/office/drawing/2014/main" id="{263AA377-982D-4CA3-B9BD-C61AF6524812}"/>
              </a:ext>
            </a:extLst>
          </p:cNvPr>
          <p:cNvSpPr>
            <a:spLocks noGrp="1"/>
          </p:cNvSpPr>
          <p:nvPr>
            <p:ph sz="quarter" idx="25"/>
          </p:nvPr>
        </p:nvSpPr>
        <p:spPr>
          <a:xfrm>
            <a:off x="6251278" y="718712"/>
            <a:ext cx="5220001" cy="3204001"/>
          </a:xfrm>
        </p:spPr>
        <p:txBody>
          <a:bodyPr/>
          <a:lstStyle/>
          <a:p>
            <a:pPr lvl="0"/>
            <a:r>
              <a:rPr lang="cs-CZ"/>
              <a:t>Upravte styly předlohy textu.</a:t>
            </a:r>
          </a:p>
        </p:txBody>
      </p:sp>
      <p:pic>
        <p:nvPicPr>
          <p:cNvPr id="14" name="Obrázek 13">
            <a:extLst>
              <a:ext uri="{FF2B5EF4-FFF2-40B4-BE49-F238E27FC236}">
                <a16:creationId xmlns:a16="http://schemas.microsoft.com/office/drawing/2014/main" id="{5FEE0D4D-8DE9-4C74-909E-3D6A7A05C0C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54350"/>
            <a:ext cx="867342" cy="598466"/>
          </a:xfrm>
          <a:prstGeom prst="rect">
            <a:avLst/>
          </a:prstGeom>
        </p:spPr>
      </p:pic>
    </p:spTree>
    <p:extLst>
      <p:ext uri="{BB962C8B-B14F-4D97-AF65-F5344CB8AC3E}">
        <p14:creationId xmlns:p14="http://schemas.microsoft.com/office/powerpoint/2010/main" val="1722986648"/>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rázdný snímek">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pic>
        <p:nvPicPr>
          <p:cNvPr id="6" name="Obrázek 5">
            <a:extLst>
              <a:ext uri="{FF2B5EF4-FFF2-40B4-BE49-F238E27FC236}">
                <a16:creationId xmlns:a16="http://schemas.microsoft.com/office/drawing/2014/main" id="{BD9EAA30-1FED-4896-80B1-3BDC9D59935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54350"/>
            <a:ext cx="867342" cy="598466"/>
          </a:xfrm>
          <a:prstGeom prst="rect">
            <a:avLst/>
          </a:prstGeom>
        </p:spPr>
      </p:pic>
    </p:spTree>
    <p:extLst>
      <p:ext uri="{BB962C8B-B14F-4D97-AF65-F5344CB8AC3E}">
        <p14:creationId xmlns:p14="http://schemas.microsoft.com/office/powerpoint/2010/main" val="723890779"/>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verzní snímek s obrázkem">
    <p:bg>
      <p:bgPr>
        <a:solidFill>
          <a:srgbClr val="9100DC"/>
        </a:solidFill>
        <a:effectLst/>
      </p:bgPr>
    </p:bg>
    <p:spTree>
      <p:nvGrpSpPr>
        <p:cNvPr id="1" name=""/>
        <p:cNvGrpSpPr/>
        <p:nvPr/>
      </p:nvGrpSpPr>
      <p:grpSpPr>
        <a:xfrm>
          <a:off x="0" y="0"/>
          <a:ext cx="0" cy="0"/>
          <a:chOff x="0" y="0"/>
          <a:chExt cx="0" cy="0"/>
        </a:xfrm>
      </p:grpSpPr>
      <p:sp>
        <p:nvSpPr>
          <p:cNvPr id="4" name="Zástupný symbol pro zápatí 1"/>
          <p:cNvSpPr>
            <a:spLocks noGrp="1"/>
          </p:cNvSpPr>
          <p:nvPr>
            <p:ph type="ftr" sz="quarter" idx="10"/>
          </p:nvPr>
        </p:nvSpPr>
        <p:spPr>
          <a:xfrm>
            <a:off x="720000" y="6228000"/>
            <a:ext cx="7920000" cy="252000"/>
          </a:xfrm>
        </p:spPr>
        <p:txBody>
          <a:bodyPr/>
          <a:lstStyle>
            <a:lvl1pPr>
              <a:defRPr>
                <a:solidFill>
                  <a:schemeClr val="bg1"/>
                </a:solidFill>
              </a:defRPr>
            </a:lvl1pPr>
          </a:lstStyle>
          <a:p>
            <a:r>
              <a:rPr lang="cs-CZ"/>
              <a:t>Definujte zápatí - název prezentace / pracoviště</a:t>
            </a:r>
            <a:endParaRPr lang="cs-CZ" dirty="0"/>
          </a:p>
        </p:txBody>
      </p:sp>
      <p:sp>
        <p:nvSpPr>
          <p:cNvPr id="5" name="Zástupný symbol pro číslo snímku 2"/>
          <p:cNvSpPr>
            <a:spLocks noGrp="1"/>
          </p:cNvSpPr>
          <p:nvPr>
            <p:ph type="sldNum" sz="quarter" idx="11"/>
          </p:nvPr>
        </p:nvSpPr>
        <p:spPr>
          <a:xfrm>
            <a:off x="414000" y="6228000"/>
            <a:ext cx="252000" cy="252000"/>
          </a:xfrm>
        </p:spPr>
        <p:txBody>
          <a:bodyPr/>
          <a:lstStyle>
            <a:lvl1pPr>
              <a:defRPr>
                <a:solidFill>
                  <a:schemeClr val="bg1"/>
                </a:solidFill>
              </a:defRPr>
            </a:lvl1pPr>
          </a:lstStyle>
          <a:p>
            <a:fld id="{D6D6C118-631F-4A80-9886-907009361577}" type="slidenum">
              <a:rPr lang="cs-CZ" altLang="cs-CZ" smtClean="0"/>
              <a:pPr/>
              <a:t>‹#›</a:t>
            </a:fld>
            <a:endParaRPr lang="cs-CZ" altLang="cs-CZ" dirty="0"/>
          </a:p>
        </p:txBody>
      </p:sp>
      <p:sp>
        <p:nvSpPr>
          <p:cNvPr id="8" name="Zástupný symbol pro obrázek 7"/>
          <p:cNvSpPr>
            <a:spLocks noGrp="1"/>
          </p:cNvSpPr>
          <p:nvPr>
            <p:ph type="pic" sz="quarter" idx="12"/>
          </p:nvPr>
        </p:nvSpPr>
        <p:spPr>
          <a:xfrm>
            <a:off x="0" y="1"/>
            <a:ext cx="12192000" cy="5842000"/>
          </a:xfrm>
        </p:spPr>
        <p:txBody>
          <a:bodyPr anchor="ctr"/>
          <a:lstStyle>
            <a:lvl1pPr algn="ctr">
              <a:defRPr>
                <a:solidFill>
                  <a:schemeClr val="bg1"/>
                </a:solidFill>
              </a:defRPr>
            </a:lvl1pPr>
          </a:lstStyle>
          <a:p>
            <a:r>
              <a:rPr lang="cs-CZ"/>
              <a:t>Kliknutím na ikonu přidáte obrázek.</a:t>
            </a:r>
            <a:endParaRPr lang="cs-CZ" dirty="0"/>
          </a:p>
        </p:txBody>
      </p:sp>
      <p:pic>
        <p:nvPicPr>
          <p:cNvPr id="7" name="Obrázek 6">
            <a:extLst>
              <a:ext uri="{FF2B5EF4-FFF2-40B4-BE49-F238E27FC236}">
                <a16:creationId xmlns:a16="http://schemas.microsoft.com/office/drawing/2014/main" id="{507BAEFB-3478-47F5-888D-1DA9C581BEA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5419" cy="597139"/>
          </a:xfrm>
          <a:prstGeom prst="rect">
            <a:avLst/>
          </a:prstGeom>
        </p:spPr>
      </p:pic>
    </p:spTree>
    <p:extLst>
      <p:ext uri="{BB962C8B-B14F-4D97-AF65-F5344CB8AC3E}">
        <p14:creationId xmlns:p14="http://schemas.microsoft.com/office/powerpoint/2010/main" val="3163854523"/>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nímek MUNI LAW">
    <p:bg>
      <p:bgPr>
        <a:solidFill>
          <a:srgbClr val="9100DC"/>
        </a:solidFill>
        <a:effectLst/>
      </p:bgPr>
    </p:bg>
    <p:spTree>
      <p:nvGrpSpPr>
        <p:cNvPr id="1" name=""/>
        <p:cNvGrpSpPr/>
        <p:nvPr/>
      </p:nvGrpSpPr>
      <p:grpSpPr>
        <a:xfrm>
          <a:off x="0" y="0"/>
          <a:ext cx="0" cy="0"/>
          <a:chOff x="0" y="0"/>
          <a:chExt cx="0" cy="0"/>
        </a:xfrm>
      </p:grpSpPr>
      <p:pic>
        <p:nvPicPr>
          <p:cNvPr id="6" name="Obrázek 5">
            <a:extLst>
              <a:ext uri="{FF2B5EF4-FFF2-40B4-BE49-F238E27FC236}">
                <a16:creationId xmlns:a16="http://schemas.microsoft.com/office/drawing/2014/main" id="{3CB5923B-A900-438F-B7D2-0E35F40784C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42870" y="2019299"/>
            <a:ext cx="4106255" cy="2833317"/>
          </a:xfrm>
          <a:prstGeom prst="rect">
            <a:avLst/>
          </a:prstGeom>
        </p:spPr>
      </p:pic>
      <p:sp>
        <p:nvSpPr>
          <p:cNvPr id="3" name="Zástupný symbol pro zápatí 1"/>
          <p:cNvSpPr>
            <a:spLocks noGrp="1"/>
          </p:cNvSpPr>
          <p:nvPr>
            <p:ph type="ftr" sz="quarter" idx="10"/>
          </p:nvPr>
        </p:nvSpPr>
        <p:spPr>
          <a:xfrm>
            <a:off x="720000" y="6228000"/>
            <a:ext cx="7920000" cy="252000"/>
          </a:xfrm>
        </p:spPr>
        <p:txBody>
          <a:bodyPr/>
          <a:lstStyle>
            <a:lvl1pPr>
              <a:defRPr>
                <a:solidFill>
                  <a:srgbClr val="9100DC"/>
                </a:solidFill>
              </a:defRPr>
            </a:lvl1pPr>
          </a:lstStyle>
          <a:p>
            <a:r>
              <a:rPr lang="cs-CZ" dirty="0"/>
              <a:t>Definujte zápatí - název prezentace / pracoviště</a:t>
            </a:r>
          </a:p>
        </p:txBody>
      </p:sp>
      <p:sp>
        <p:nvSpPr>
          <p:cNvPr id="4" name="Zástupný symbol pro číslo snímku 2"/>
          <p:cNvSpPr>
            <a:spLocks noGrp="1"/>
          </p:cNvSpPr>
          <p:nvPr>
            <p:ph type="sldNum" sz="quarter" idx="11"/>
          </p:nvPr>
        </p:nvSpPr>
        <p:spPr>
          <a:xfrm>
            <a:off x="414000" y="6228000"/>
            <a:ext cx="252000" cy="252000"/>
          </a:xfrm>
        </p:spPr>
        <p:txBody>
          <a:bodyPr/>
          <a:lstStyle>
            <a:lvl1pPr>
              <a:defRPr>
                <a:solidFill>
                  <a:srgbClr val="9100DC"/>
                </a:solidFill>
              </a:defRPr>
            </a:lvl1pPr>
          </a:lstStyle>
          <a:p>
            <a:fld id="{D6D6C118-631F-4A80-9886-907009361577}" type="slidenum">
              <a:rPr lang="cs-CZ" altLang="cs-CZ" smtClean="0"/>
              <a:pPr/>
              <a:t>‹#›</a:t>
            </a:fld>
            <a:endParaRPr lang="cs-CZ" altLang="cs-CZ" dirty="0"/>
          </a:p>
        </p:txBody>
      </p:sp>
    </p:spTree>
    <p:extLst>
      <p:ext uri="{BB962C8B-B14F-4D97-AF65-F5344CB8AC3E}">
        <p14:creationId xmlns:p14="http://schemas.microsoft.com/office/powerpoint/2010/main" val="3009703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nímek MUNI">
    <p:bg>
      <p:bgRef idx="1001">
        <a:schemeClr val="bg2"/>
      </p:bgRef>
    </p:bg>
    <p:spTree>
      <p:nvGrpSpPr>
        <p:cNvPr id="1" name=""/>
        <p:cNvGrpSpPr/>
        <p:nvPr/>
      </p:nvGrpSpPr>
      <p:grpSpPr>
        <a:xfrm>
          <a:off x="0" y="0"/>
          <a:ext cx="0" cy="0"/>
          <a:chOff x="0" y="0"/>
          <a:chExt cx="0" cy="0"/>
        </a:xfrm>
      </p:grpSpPr>
      <p:pic>
        <p:nvPicPr>
          <p:cNvPr id="4" name="Obrázek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50208" y="2434288"/>
            <a:ext cx="7673489" cy="1989423"/>
          </a:xfrm>
          <a:prstGeom prst="rect">
            <a:avLst/>
          </a:prstGeom>
        </p:spPr>
      </p:pic>
      <p:sp>
        <p:nvSpPr>
          <p:cNvPr id="3" name="Zástupný symbol pro zápatí 1">
            <a:extLst>
              <a:ext uri="{FF2B5EF4-FFF2-40B4-BE49-F238E27FC236}">
                <a16:creationId xmlns:a16="http://schemas.microsoft.com/office/drawing/2014/main" id="{AA728D69-F43C-45BB-A655-A4B6ABA23BCA}"/>
              </a:ext>
            </a:extLst>
          </p:cNvPr>
          <p:cNvSpPr>
            <a:spLocks noGrp="1"/>
          </p:cNvSpPr>
          <p:nvPr>
            <p:ph type="ftr" sz="quarter" idx="10"/>
          </p:nvPr>
        </p:nvSpPr>
        <p:spPr>
          <a:xfrm>
            <a:off x="720000" y="6228000"/>
            <a:ext cx="7920000" cy="252000"/>
          </a:xfrm>
        </p:spPr>
        <p:txBody>
          <a:bodyPr/>
          <a:lstStyle>
            <a:lvl1pPr>
              <a:defRPr>
                <a:solidFill>
                  <a:srgbClr val="0000DC"/>
                </a:solidFill>
              </a:defRPr>
            </a:lvl1pPr>
          </a:lstStyle>
          <a:p>
            <a:r>
              <a:rPr lang="cs-CZ" dirty="0"/>
              <a:t>Definujte zápatí - název prezentace / pracoviště</a:t>
            </a:r>
          </a:p>
        </p:txBody>
      </p:sp>
      <p:sp>
        <p:nvSpPr>
          <p:cNvPr id="5" name="Zástupný symbol pro číslo snímku 2">
            <a:extLst>
              <a:ext uri="{FF2B5EF4-FFF2-40B4-BE49-F238E27FC236}">
                <a16:creationId xmlns:a16="http://schemas.microsoft.com/office/drawing/2014/main" id="{B1B107C1-A64C-4C75-A4EF-124CAB9AEE0A}"/>
              </a:ext>
            </a:extLst>
          </p:cNvPr>
          <p:cNvSpPr>
            <a:spLocks noGrp="1"/>
          </p:cNvSpPr>
          <p:nvPr>
            <p:ph type="sldNum" sz="quarter" idx="11"/>
          </p:nvPr>
        </p:nvSpPr>
        <p:spPr>
          <a:xfrm>
            <a:off x="414000" y="6228000"/>
            <a:ext cx="252000" cy="252000"/>
          </a:xfrm>
        </p:spPr>
        <p:txBody>
          <a:bodyPr/>
          <a:lstStyle>
            <a:lvl1pPr>
              <a:defRPr>
                <a:solidFill>
                  <a:srgbClr val="0000DC"/>
                </a:solidFill>
              </a:defRPr>
            </a:lvl1pPr>
          </a:lstStyle>
          <a:p>
            <a:fld id="{D6D6C118-631F-4A80-9886-907009361577}" type="slidenum">
              <a:rPr lang="cs-CZ" altLang="cs-CZ" smtClean="0"/>
              <a:pPr/>
              <a:t>‹#›</a:t>
            </a:fld>
            <a:endParaRPr lang="cs-CZ" altLang="cs-CZ" dirty="0"/>
          </a:p>
        </p:txBody>
      </p:sp>
    </p:spTree>
    <p:extLst>
      <p:ext uri="{BB962C8B-B14F-4D97-AF65-F5344CB8AC3E}">
        <p14:creationId xmlns:p14="http://schemas.microsoft.com/office/powerpoint/2010/main" val="791214269"/>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cSld name="1_Úvodní snímek">
    <p:spTree>
      <p:nvGrpSpPr>
        <p:cNvPr id="1" name=""/>
        <p:cNvGrpSpPr/>
        <p:nvPr/>
      </p:nvGrpSpPr>
      <p:grpSpPr>
        <a:xfrm>
          <a:off x="0" y="0"/>
          <a:ext cx="0" cy="0"/>
          <a:chOff x="0" y="0"/>
          <a:chExt cx="0" cy="0"/>
        </a:xfrm>
      </p:grpSpPr>
      <p:grpSp>
        <p:nvGrpSpPr>
          <p:cNvPr id="4" name="Group 15"/>
          <p:cNvGrpSpPr>
            <a:grpSpLocks/>
          </p:cNvGrpSpPr>
          <p:nvPr/>
        </p:nvGrpSpPr>
        <p:grpSpPr bwMode="auto">
          <a:xfrm>
            <a:off x="5780618" y="1169989"/>
            <a:ext cx="6419849" cy="4994275"/>
            <a:chOff x="4334933" y="1169931"/>
            <a:chExt cx="4814835" cy="4993802"/>
          </a:xfrm>
        </p:grpSpPr>
        <p:cxnSp>
          <p:nvCxnSpPr>
            <p:cNvPr id="5" name="Straight Connector 16"/>
            <p:cNvCxnSpPr/>
            <p:nvPr/>
          </p:nvCxnSpPr>
          <p:spPr>
            <a:xfrm flipH="1">
              <a:off x="6009727" y="1169931"/>
              <a:ext cx="3133691" cy="313501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 name="Straight Connector 18"/>
            <p:cNvCxnSpPr/>
            <p:nvPr/>
          </p:nvCxnSpPr>
          <p:spPr>
            <a:xfrm flipH="1">
              <a:off x="4334933" y="1349301"/>
              <a:ext cx="4814835" cy="4814432"/>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 name="Straight Connector 20"/>
            <p:cNvCxnSpPr/>
            <p:nvPr/>
          </p:nvCxnSpPr>
          <p:spPr>
            <a:xfrm flipH="1">
              <a:off x="5225510" y="1469940"/>
              <a:ext cx="3911558" cy="391123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 name="Straight Connector 21"/>
            <p:cNvCxnSpPr/>
            <p:nvPr/>
          </p:nvCxnSpPr>
          <p:spPr>
            <a:xfrm flipH="1">
              <a:off x="5304885" y="1308030"/>
              <a:ext cx="3838534" cy="38397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22"/>
            <p:cNvCxnSpPr/>
            <p:nvPr/>
          </p:nvCxnSpPr>
          <p:spPr>
            <a:xfrm flipH="1">
              <a:off x="5706518" y="1769949"/>
              <a:ext cx="3430550" cy="3430262"/>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a:xfrm>
            <a:off x="711201" y="533401"/>
            <a:ext cx="8206284" cy="3124201"/>
          </a:xfrm>
        </p:spPr>
        <p:txBody>
          <a:bodyPr anchor="b"/>
          <a:lstStyle>
            <a:lvl1pPr algn="l">
              <a:defRPr sz="4400">
                <a:effectLst/>
              </a:defRPr>
            </a:lvl1pPr>
          </a:lstStyle>
          <a:p>
            <a:r>
              <a:rPr lang="cs-CZ"/>
              <a:t>Kliknutím lze upravit styl.</a:t>
            </a:r>
            <a:endParaRPr lang="en-US" dirty="0"/>
          </a:p>
        </p:txBody>
      </p:sp>
      <p:sp>
        <p:nvSpPr>
          <p:cNvPr id="3" name="Subtitle 2"/>
          <p:cNvSpPr>
            <a:spLocks noGrp="1"/>
          </p:cNvSpPr>
          <p:nvPr>
            <p:ph type="subTitle" idx="1"/>
          </p:nvPr>
        </p:nvSpPr>
        <p:spPr>
          <a:xfrm>
            <a:off x="711200" y="3843868"/>
            <a:ext cx="6605667" cy="1913466"/>
          </a:xfrm>
        </p:spPr>
        <p:txBody>
          <a:bodyPr anchor="t">
            <a:normAutofit/>
          </a:bodyPr>
          <a:lstStyle>
            <a:lvl1pPr marL="0" indent="0" algn="l">
              <a:buNone/>
              <a:defRPr sz="20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můžete upravit styl předlohy.</a:t>
            </a:r>
            <a:endParaRPr lang="en-US" dirty="0"/>
          </a:p>
        </p:txBody>
      </p:sp>
      <p:sp>
        <p:nvSpPr>
          <p:cNvPr id="10" name="Date Placeholder 3"/>
          <p:cNvSpPr>
            <a:spLocks noGrp="1"/>
          </p:cNvSpPr>
          <p:nvPr>
            <p:ph type="dt" sz="half" idx="10"/>
          </p:nvPr>
        </p:nvSpPr>
        <p:spPr/>
        <p:txBody>
          <a:bodyPr/>
          <a:lstStyle>
            <a:lvl1pPr>
              <a:defRPr/>
            </a:lvl1pPr>
          </a:lstStyle>
          <a:p>
            <a:pPr>
              <a:defRPr/>
            </a:pPr>
            <a:fld id="{DC6986F3-FB9F-4F02-83E1-E7B160A975F3}" type="datetime10">
              <a:rPr lang="cs-CZ"/>
              <a:pPr>
                <a:defRPr/>
              </a:pPr>
              <a:t>16:40</a:t>
            </a:fld>
            <a:endParaRPr lang="cs-CZ"/>
          </a:p>
        </p:txBody>
      </p:sp>
      <p:sp>
        <p:nvSpPr>
          <p:cNvPr id="11" name="Footer Placeholder 4"/>
          <p:cNvSpPr>
            <a:spLocks noGrp="1"/>
          </p:cNvSpPr>
          <p:nvPr>
            <p:ph type="ftr" sz="quarter" idx="11"/>
          </p:nvPr>
        </p:nvSpPr>
        <p:spPr/>
        <p:txBody>
          <a:bodyPr/>
          <a:lstStyle>
            <a:lvl1pPr>
              <a:defRPr/>
            </a:lvl1pPr>
          </a:lstStyle>
          <a:p>
            <a:pPr>
              <a:defRPr/>
            </a:pPr>
            <a:endParaRPr lang="cs-CZ"/>
          </a:p>
        </p:txBody>
      </p:sp>
      <p:sp>
        <p:nvSpPr>
          <p:cNvPr id="12" name="Slide Number Placeholder 5"/>
          <p:cNvSpPr>
            <a:spLocks noGrp="1"/>
          </p:cNvSpPr>
          <p:nvPr>
            <p:ph type="sldNum" sz="quarter" idx="12"/>
          </p:nvPr>
        </p:nvSpPr>
        <p:spPr/>
        <p:txBody>
          <a:bodyPr/>
          <a:lstStyle>
            <a:lvl1pPr>
              <a:defRPr/>
            </a:lvl1pPr>
          </a:lstStyle>
          <a:p>
            <a:pPr>
              <a:defRPr/>
            </a:pPr>
            <a:fld id="{8C553CE1-44CF-4ADF-BED6-5D4E0E712D4E}" type="slidenum">
              <a:rPr lang="cs-CZ" altLang="cs-CZ"/>
              <a:pPr>
                <a:defRPr/>
              </a:pPr>
              <a:t>‹#›</a:t>
            </a:fld>
            <a:endParaRPr lang="cs-CZ" altLang="cs-CZ"/>
          </a:p>
        </p:txBody>
      </p:sp>
    </p:spTree>
    <p:extLst>
      <p:ext uri="{BB962C8B-B14F-4D97-AF65-F5344CB8AC3E}">
        <p14:creationId xmlns:p14="http://schemas.microsoft.com/office/powerpoint/2010/main" val="32777018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adpis a obsah">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720000" y="6228000"/>
            <a:ext cx="7920000" cy="252000"/>
          </a:xfrm>
        </p:spPr>
        <p:txBody>
          <a:bodyPr/>
          <a:lstStyle>
            <a:lvl1pPr>
              <a:defRPr sz="1200"/>
            </a:lvl1pPr>
          </a:lstStyle>
          <a:p>
            <a:r>
              <a:rPr lang="cs-CZ"/>
              <a:t>Definujte zápatí - název prezentace / pracoviště</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13" name="Nadpis 12">
            <a:extLst>
              <a:ext uri="{FF2B5EF4-FFF2-40B4-BE49-F238E27FC236}">
                <a16:creationId xmlns:a16="http://schemas.microsoft.com/office/drawing/2014/main" id="{6B0440B8-6781-4DF7-853B-03D5855A8CB8}"/>
              </a:ext>
            </a:extLst>
          </p:cNvPr>
          <p:cNvSpPr>
            <a:spLocks noGrp="1"/>
          </p:cNvSpPr>
          <p:nvPr>
            <p:ph type="title"/>
          </p:nvPr>
        </p:nvSpPr>
        <p:spPr/>
        <p:txBody>
          <a:bodyPr/>
          <a:lstStyle/>
          <a:p>
            <a:r>
              <a:rPr lang="cs-CZ"/>
              <a:t>Kliknutím lze upravit styl.</a:t>
            </a:r>
            <a:endParaRPr lang="cs-CZ" dirty="0"/>
          </a:p>
        </p:txBody>
      </p:sp>
      <p:sp>
        <p:nvSpPr>
          <p:cNvPr id="7" name="Zástupný symbol pro obsah 2"/>
          <p:cNvSpPr>
            <a:spLocks noGrp="1"/>
          </p:cNvSpPr>
          <p:nvPr>
            <p:ph idx="1"/>
          </p:nvPr>
        </p:nvSpPr>
        <p:spPr>
          <a:xfrm>
            <a:off x="720000" y="1692002"/>
            <a:ext cx="10753200" cy="4139998"/>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Upravte styly předlohy textu.</a:t>
            </a:r>
          </a:p>
          <a:p>
            <a:pPr lvl="1"/>
            <a:r>
              <a:rPr lang="cs-CZ"/>
              <a:t>Druhá úroveň</a:t>
            </a:r>
          </a:p>
          <a:p>
            <a:pPr lvl="2"/>
            <a:r>
              <a:rPr lang="cs-CZ"/>
              <a:t>Třetí úroveň</a:t>
            </a:r>
          </a:p>
        </p:txBody>
      </p:sp>
      <p:pic>
        <p:nvPicPr>
          <p:cNvPr id="10" name="Obrázek 9">
            <a:extLst>
              <a:ext uri="{FF2B5EF4-FFF2-40B4-BE49-F238E27FC236}">
                <a16:creationId xmlns:a16="http://schemas.microsoft.com/office/drawing/2014/main" id="{083D8F9C-31DA-4A72-9A88-45079BA91C2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54350"/>
            <a:ext cx="867342" cy="598466"/>
          </a:xfrm>
          <a:prstGeom prst="rect">
            <a:avLst/>
          </a:prstGeom>
        </p:spPr>
      </p:pic>
    </p:spTree>
    <p:extLst>
      <p:ext uri="{BB962C8B-B14F-4D97-AF65-F5344CB8AC3E}">
        <p14:creationId xmlns:p14="http://schemas.microsoft.com/office/powerpoint/2010/main" val="1691229579"/>
      </p:ext>
    </p:extLst>
  </p:cSld>
  <p:clrMapOvr>
    <a:masterClrMapping/>
  </p:clrMapOvr>
  <p:hf hdr="0" dt="0"/>
  <p:extLst mod="1">
    <p:ext uri="{DCECCB84-F9BA-43D5-87BE-67443E8EF086}">
      <p15:sldGuideLst xmlns:p15="http://schemas.microsoft.com/office/powerpoint/2012/main">
        <p15:guide id="1" orient="horz" pos="3997" userDrawn="1">
          <p15:clr>
            <a:srgbClr val="FBAE40"/>
          </p15:clr>
        </p15:guide>
        <p15:guide id="2" pos="43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Úvodní snímek – inverzní">
    <p:bg>
      <p:bgPr>
        <a:solidFill>
          <a:srgbClr val="9100DC"/>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solidFill>
                  <a:schemeClr val="bg1"/>
                </a:solidFill>
              </a:defRPr>
            </a:lvl1pPr>
          </a:lstStyle>
          <a:p>
            <a:r>
              <a:rPr lang="cs-CZ" dirty="0"/>
              <a:t>Definujte zápatí - název prezentace / pracoviště</a:t>
            </a:r>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p:nvPr>
        </p:nvSpPr>
        <p:spPr>
          <a:xfrm>
            <a:off x="398502" y="2900365"/>
            <a:ext cx="11361600" cy="1171580"/>
          </a:xfrm>
        </p:spPr>
        <p:txBody>
          <a:bodyPr anchor="t"/>
          <a:lstStyle>
            <a:lvl1pPr algn="l">
              <a:lnSpc>
                <a:spcPts val="4400"/>
              </a:lnSpc>
              <a:defRPr sz="4400">
                <a:solidFill>
                  <a:schemeClr val="bg1"/>
                </a:solidFill>
              </a:defRPr>
            </a:lvl1pPr>
          </a:lstStyle>
          <a:p>
            <a:r>
              <a:rPr lang="cs-CZ"/>
              <a:t>Kliknutím lze upravit styl.</a:t>
            </a:r>
            <a:endParaRPr lang="cs-CZ" dirty="0"/>
          </a:p>
        </p:txBody>
      </p:sp>
      <p:sp>
        <p:nvSpPr>
          <p:cNvPr id="8" name="Podnadpis 2"/>
          <p:cNvSpPr>
            <a:spLocks noGrp="1"/>
          </p:cNvSpPr>
          <p:nvPr>
            <p:ph type="subTitle" idx="1"/>
          </p:nvPr>
        </p:nvSpPr>
        <p:spPr>
          <a:xfrm>
            <a:off x="398502" y="4116402"/>
            <a:ext cx="11361600"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cs-CZ" dirty="0"/>
          </a:p>
        </p:txBody>
      </p:sp>
      <p:pic>
        <p:nvPicPr>
          <p:cNvPr id="11" name="Obrázek 10">
            <a:extLst>
              <a:ext uri="{FF2B5EF4-FFF2-40B4-BE49-F238E27FC236}">
                <a16:creationId xmlns:a16="http://schemas.microsoft.com/office/drawing/2014/main" id="{7A9A2BD2-1096-47BE-BE7D-31D4B6ED512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000"/>
            <a:ext cx="1535992" cy="1059835"/>
          </a:xfrm>
          <a:prstGeom prst="rect">
            <a:avLst/>
          </a:prstGeom>
        </p:spPr>
      </p:pic>
    </p:spTree>
    <p:extLst>
      <p:ext uri="{BB962C8B-B14F-4D97-AF65-F5344CB8AC3E}">
        <p14:creationId xmlns:p14="http://schemas.microsoft.com/office/powerpoint/2010/main" val="39481167"/>
      </p:ext>
    </p:extLst>
  </p:cSld>
  <p:clrMapOvr>
    <a:masterClrMapping/>
  </p:clrMapOvr>
  <p:hf hdr="0" dt="0"/>
  <p:extLst mod="1">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adpis, podnadpis a obsah">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720000" y="1692002"/>
            <a:ext cx="10753200" cy="4139998"/>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Upravte styly předlohy textu.</a:t>
            </a:r>
          </a:p>
          <a:p>
            <a:pPr lvl="1"/>
            <a:r>
              <a:rPr lang="cs-CZ"/>
              <a:t>Druhá úroveň</a:t>
            </a:r>
          </a:p>
          <a:p>
            <a:pPr lvl="2"/>
            <a:r>
              <a:rPr lang="cs-CZ"/>
              <a:t>Třetí úroveň</a:t>
            </a:r>
          </a:p>
        </p:txBody>
      </p:sp>
      <p:sp>
        <p:nvSpPr>
          <p:cNvPr id="4" name="Zástupný symbol pro zápatí 3"/>
          <p:cNvSpPr>
            <a:spLocks noGrp="1"/>
          </p:cNvSpPr>
          <p:nvPr>
            <p:ph type="ftr" sz="quarter" idx="10"/>
          </p:nvPr>
        </p:nvSpPr>
        <p:spPr/>
        <p:txBody>
          <a:bodyPr/>
          <a:lstStyle>
            <a:lvl1pPr>
              <a:defRPr sz="1200"/>
            </a:lvl1pPr>
          </a:lstStyle>
          <a:p>
            <a:r>
              <a:rPr lang="cs-CZ"/>
              <a:t>Definujte zápatí - název prezentace / pracoviště</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a:t>Upravte styly předlohy textu.</a:t>
            </a:r>
          </a:p>
        </p:txBody>
      </p:sp>
      <p:sp>
        <p:nvSpPr>
          <p:cNvPr id="13" name="Nadpis 12">
            <a:extLst>
              <a:ext uri="{FF2B5EF4-FFF2-40B4-BE49-F238E27FC236}">
                <a16:creationId xmlns:a16="http://schemas.microsoft.com/office/drawing/2014/main" id="{6B0440B8-6781-4DF7-853B-03D5855A8CB8}"/>
              </a:ext>
            </a:extLst>
          </p:cNvPr>
          <p:cNvSpPr>
            <a:spLocks noGrp="1"/>
          </p:cNvSpPr>
          <p:nvPr>
            <p:ph type="title"/>
          </p:nvPr>
        </p:nvSpPr>
        <p:spPr/>
        <p:txBody>
          <a:bodyPr/>
          <a:lstStyle/>
          <a:p>
            <a:r>
              <a:rPr lang="cs-CZ"/>
              <a:t>Kliknutím lze upravit styl.</a:t>
            </a:r>
          </a:p>
        </p:txBody>
      </p:sp>
      <p:pic>
        <p:nvPicPr>
          <p:cNvPr id="10" name="Obrázek 9">
            <a:extLst>
              <a:ext uri="{FF2B5EF4-FFF2-40B4-BE49-F238E27FC236}">
                <a16:creationId xmlns:a16="http://schemas.microsoft.com/office/drawing/2014/main" id="{BD636BBA-EAE3-4723-B113-5D7145D09DF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54350"/>
            <a:ext cx="867342" cy="598466"/>
          </a:xfrm>
          <a:prstGeom prst="rect">
            <a:avLst/>
          </a:prstGeom>
        </p:spPr>
      </p:pic>
    </p:spTree>
    <p:extLst>
      <p:ext uri="{BB962C8B-B14F-4D97-AF65-F5344CB8AC3E}">
        <p14:creationId xmlns:p14="http://schemas.microsoft.com/office/powerpoint/2010/main" val="4034428296"/>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adpis a porovnání">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6" name="Zástupný symbol pro text 7">
            <a:extLst>
              <a:ext uri="{FF2B5EF4-FFF2-40B4-BE49-F238E27FC236}">
                <a16:creationId xmlns:a16="http://schemas.microsoft.com/office/drawing/2014/main" id="{9F610B39-FB78-4767-BA31-C3D4E7D5586C}"/>
              </a:ext>
            </a:extLst>
          </p:cNvPr>
          <p:cNvSpPr>
            <a:spLocks noGrp="1"/>
          </p:cNvSpPr>
          <p:nvPr>
            <p:ph type="body" sz="quarter" idx="26"/>
          </p:nvPr>
        </p:nvSpPr>
        <p:spPr>
          <a:xfrm>
            <a:off x="720725" y="1296001"/>
            <a:ext cx="5220000" cy="271576"/>
          </a:xfrm>
        </p:spPr>
        <p:txBody>
          <a:bodyPr lIns="0" tIns="0" rIns="0" bIns="0">
            <a:noAutofit/>
          </a:bodyPr>
          <a:lstStyle>
            <a:lvl1pPr algn="l">
              <a:lnSpc>
                <a:spcPts val="2300"/>
              </a:lnSpc>
              <a:defRPr sz="2000" b="0">
                <a:solidFill>
                  <a:schemeClr val="tx2"/>
                </a:solidFill>
              </a:defRPr>
            </a:lvl1pPr>
          </a:lstStyle>
          <a:p>
            <a:pPr lvl="0"/>
            <a:r>
              <a:rPr lang="cs-CZ"/>
              <a:t>Upravte styly předlohy textu.</a:t>
            </a:r>
          </a:p>
        </p:txBody>
      </p:sp>
      <p:sp>
        <p:nvSpPr>
          <p:cNvPr id="18" name="Nadpis 12">
            <a:extLst>
              <a:ext uri="{FF2B5EF4-FFF2-40B4-BE49-F238E27FC236}">
                <a16:creationId xmlns:a16="http://schemas.microsoft.com/office/drawing/2014/main" id="{6B0440B8-6781-4DF7-853B-03D5855A8CB8}"/>
              </a:ext>
            </a:extLst>
          </p:cNvPr>
          <p:cNvSpPr>
            <a:spLocks noGrp="1"/>
          </p:cNvSpPr>
          <p:nvPr>
            <p:ph type="title"/>
          </p:nvPr>
        </p:nvSpPr>
        <p:spPr>
          <a:xfrm>
            <a:off x="720000" y="720000"/>
            <a:ext cx="10753200" cy="451576"/>
          </a:xfrm>
        </p:spPr>
        <p:txBody>
          <a:bodyPr/>
          <a:lstStyle/>
          <a:p>
            <a:r>
              <a:rPr lang="cs-CZ"/>
              <a:t>Kliknutím lze upravit styl.</a:t>
            </a:r>
          </a:p>
        </p:txBody>
      </p:sp>
      <p:sp>
        <p:nvSpPr>
          <p:cNvPr id="21" name="Zástupný symbol pro text 7">
            <a:extLst>
              <a:ext uri="{FF2B5EF4-FFF2-40B4-BE49-F238E27FC236}">
                <a16:creationId xmlns:a16="http://schemas.microsoft.com/office/drawing/2014/main" id="{9F610B39-FB78-4767-BA31-C3D4E7D5586C}"/>
              </a:ext>
            </a:extLst>
          </p:cNvPr>
          <p:cNvSpPr>
            <a:spLocks noGrp="1"/>
          </p:cNvSpPr>
          <p:nvPr>
            <p:ph type="body" sz="quarter" idx="27"/>
          </p:nvPr>
        </p:nvSpPr>
        <p:spPr>
          <a:xfrm>
            <a:off x="6251278" y="1290515"/>
            <a:ext cx="5220000" cy="271576"/>
          </a:xfrm>
        </p:spPr>
        <p:txBody>
          <a:bodyPr lIns="0" tIns="0" rIns="0" bIns="0">
            <a:noAutofit/>
          </a:bodyPr>
          <a:lstStyle>
            <a:lvl1pPr algn="l">
              <a:lnSpc>
                <a:spcPts val="2300"/>
              </a:lnSpc>
              <a:defRPr sz="2000" b="0">
                <a:solidFill>
                  <a:schemeClr val="tx2"/>
                </a:solidFill>
              </a:defRPr>
            </a:lvl1pPr>
          </a:lstStyle>
          <a:p>
            <a:pPr lvl="0"/>
            <a:r>
              <a:rPr lang="cs-CZ"/>
              <a:t>Upravte styly předlohy textu.</a:t>
            </a:r>
          </a:p>
        </p:txBody>
      </p:sp>
      <p:sp>
        <p:nvSpPr>
          <p:cNvPr id="22" name="Zástupný symbol pro obsah 2"/>
          <p:cNvSpPr>
            <a:spLocks noGrp="1"/>
          </p:cNvSpPr>
          <p:nvPr>
            <p:ph idx="1"/>
          </p:nvPr>
        </p:nvSpPr>
        <p:spPr>
          <a:xfrm>
            <a:off x="720000" y="1692001"/>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Upravte styly předlohy textu.</a:t>
            </a:r>
          </a:p>
          <a:p>
            <a:pPr lvl="1"/>
            <a:r>
              <a:rPr lang="cs-CZ"/>
              <a:t>Druhá úroveň</a:t>
            </a:r>
          </a:p>
          <a:p>
            <a:pPr lvl="2"/>
            <a:r>
              <a:rPr lang="cs-CZ"/>
              <a:t>Třetí úroveň</a:t>
            </a:r>
          </a:p>
        </p:txBody>
      </p:sp>
      <p:sp>
        <p:nvSpPr>
          <p:cNvPr id="23" name="Zástupný symbol pro obsah 2"/>
          <p:cNvSpPr>
            <a:spLocks noGrp="1"/>
          </p:cNvSpPr>
          <p:nvPr>
            <p:ph idx="28"/>
          </p:nvPr>
        </p:nvSpPr>
        <p:spPr>
          <a:xfrm>
            <a:off x="6251280" y="1690271"/>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Upravte styly předlohy textu.</a:t>
            </a:r>
          </a:p>
          <a:p>
            <a:pPr lvl="1"/>
            <a:r>
              <a:rPr lang="cs-CZ"/>
              <a:t>Druhá úroveň</a:t>
            </a:r>
          </a:p>
          <a:p>
            <a:pPr lvl="2"/>
            <a:r>
              <a:rPr lang="cs-CZ"/>
              <a:t>Třetí úroveň</a:t>
            </a:r>
          </a:p>
        </p:txBody>
      </p:sp>
      <p:pic>
        <p:nvPicPr>
          <p:cNvPr id="12" name="Obrázek 11">
            <a:extLst>
              <a:ext uri="{FF2B5EF4-FFF2-40B4-BE49-F238E27FC236}">
                <a16:creationId xmlns:a16="http://schemas.microsoft.com/office/drawing/2014/main" id="{8D071A41-2EBD-49A7-A906-FB9C1EE30D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54350"/>
            <a:ext cx="867342" cy="598466"/>
          </a:xfrm>
          <a:prstGeom prst="rect">
            <a:avLst/>
          </a:prstGeom>
        </p:spPr>
      </p:pic>
    </p:spTree>
    <p:extLst>
      <p:ext uri="{BB962C8B-B14F-4D97-AF65-F5344CB8AC3E}">
        <p14:creationId xmlns:p14="http://schemas.microsoft.com/office/powerpoint/2010/main" val="3317168426"/>
      </p:ext>
    </p:extLst>
  </p:cSld>
  <p:clrMapOvr>
    <a:masterClrMapping/>
  </p:clrMapOvr>
  <p:hf hdr="0" dt="0"/>
  <p:extLst mod="1">
    <p:ext uri="{DCECCB84-F9BA-43D5-87BE-67443E8EF086}">
      <p15:sldGuideLst xmlns:p15="http://schemas.microsoft.com/office/powerpoint/2012/main">
        <p15:guide id="1" orient="horz" pos="2886"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adpis, obsah a text">
    <p:spTree>
      <p:nvGrpSpPr>
        <p:cNvPr id="1" name=""/>
        <p:cNvGrpSpPr/>
        <p:nvPr/>
      </p:nvGrpSpPr>
      <p:grpSpPr>
        <a:xfrm>
          <a:off x="0" y="0"/>
          <a:ext cx="0" cy="0"/>
          <a:chOff x="0" y="0"/>
          <a:chExt cx="0" cy="0"/>
        </a:xfrm>
      </p:grpSpPr>
      <p:sp>
        <p:nvSpPr>
          <p:cNvPr id="11" name="Zástupný symbol pro obsah 12">
            <a:extLst>
              <a:ext uri="{FF2B5EF4-FFF2-40B4-BE49-F238E27FC236}">
                <a16:creationId xmlns:a16="http://schemas.microsoft.com/office/drawing/2014/main" id="{83517C49-9C06-4658-8660-E0D21D83CE29}"/>
              </a:ext>
            </a:extLst>
          </p:cNvPr>
          <p:cNvSpPr>
            <a:spLocks noGrp="1"/>
          </p:cNvSpPr>
          <p:nvPr>
            <p:ph sz="quarter" idx="24"/>
          </p:nvPr>
        </p:nvSpPr>
        <p:spPr>
          <a:xfrm>
            <a:off x="719137" y="1695074"/>
            <a:ext cx="5218413" cy="3896711"/>
          </a:xfrm>
        </p:spPr>
        <p:txBody>
          <a:bodyPr/>
          <a:lstStyle/>
          <a:p>
            <a:pPr lvl="0"/>
            <a:r>
              <a:rPr lang="cs-CZ"/>
              <a:t>Upravte styly předlohy textu.</a:t>
            </a:r>
          </a:p>
        </p:txBody>
      </p:sp>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4" name="Nadpis 3">
            <a:extLst>
              <a:ext uri="{FF2B5EF4-FFF2-40B4-BE49-F238E27FC236}">
                <a16:creationId xmlns:a16="http://schemas.microsoft.com/office/drawing/2014/main" id="{ABDE9BC5-EE25-44B2-8081-F2B94BAA680C}"/>
              </a:ext>
            </a:extLst>
          </p:cNvPr>
          <p:cNvSpPr>
            <a:spLocks noGrp="1"/>
          </p:cNvSpPr>
          <p:nvPr>
            <p:ph type="title"/>
          </p:nvPr>
        </p:nvSpPr>
        <p:spPr/>
        <p:txBody>
          <a:bodyPr/>
          <a:lstStyle/>
          <a:p>
            <a:r>
              <a:rPr lang="cs-CZ"/>
              <a:t>Kliknutím lze upravit styl.</a:t>
            </a:r>
            <a:endParaRPr lang="cs-CZ" dirty="0"/>
          </a:p>
        </p:txBody>
      </p:sp>
      <p:sp>
        <p:nvSpPr>
          <p:cNvPr id="9" name="Zástupný symbol pro text 13">
            <a:extLst>
              <a:ext uri="{FF2B5EF4-FFF2-40B4-BE49-F238E27FC236}">
                <a16:creationId xmlns:a16="http://schemas.microsoft.com/office/drawing/2014/main" id="{F7FD9E97-5F69-494E-8672-595752783306}"/>
              </a:ext>
            </a:extLst>
          </p:cNvPr>
          <p:cNvSpPr>
            <a:spLocks noGrp="1"/>
          </p:cNvSpPr>
          <p:nvPr>
            <p:ph type="body" sz="quarter" idx="19"/>
          </p:nvPr>
        </p:nvSpPr>
        <p:spPr>
          <a:xfrm>
            <a:off x="720725" y="5599670"/>
            <a:ext cx="5218412" cy="216000"/>
          </a:xfrm>
        </p:spPr>
        <p:txBody>
          <a:bodyPr anchor="ctr"/>
          <a:lstStyle>
            <a:lvl1pPr>
              <a:lnSpc>
                <a:spcPts val="1100"/>
              </a:lnSpc>
              <a:defRPr sz="1000" b="0" i="0"/>
            </a:lvl1pPr>
          </a:lstStyle>
          <a:p>
            <a:pPr lvl="0"/>
            <a:r>
              <a:rPr lang="cs-CZ"/>
              <a:t>Upravte styly předlohy textu.</a:t>
            </a:r>
          </a:p>
        </p:txBody>
      </p:sp>
      <p:sp>
        <p:nvSpPr>
          <p:cNvPr id="12" name="Zástupný symbol pro obsah 2"/>
          <p:cNvSpPr>
            <a:spLocks noGrp="1"/>
          </p:cNvSpPr>
          <p:nvPr>
            <p:ph idx="28"/>
          </p:nvPr>
        </p:nvSpPr>
        <p:spPr>
          <a:xfrm>
            <a:off x="6251280" y="1667024"/>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1600"/>
            </a:lvl2pPr>
            <a:lvl3pPr marL="914400" indent="0">
              <a:buNone/>
              <a:defRPr/>
            </a:lvl3pPr>
          </a:lstStyle>
          <a:p>
            <a:pPr lvl="0"/>
            <a:r>
              <a:rPr lang="cs-CZ"/>
              <a:t>Upravte styly předlohy textu.</a:t>
            </a:r>
          </a:p>
          <a:p>
            <a:pPr lvl="1"/>
            <a:r>
              <a:rPr lang="cs-CZ"/>
              <a:t>Druhá úroveň</a:t>
            </a:r>
          </a:p>
          <a:p>
            <a:pPr lvl="2"/>
            <a:r>
              <a:rPr lang="cs-CZ"/>
              <a:t>Třetí úroveň</a:t>
            </a:r>
          </a:p>
        </p:txBody>
      </p:sp>
      <p:pic>
        <p:nvPicPr>
          <p:cNvPr id="13" name="Obrázek 12">
            <a:extLst>
              <a:ext uri="{FF2B5EF4-FFF2-40B4-BE49-F238E27FC236}">
                <a16:creationId xmlns:a16="http://schemas.microsoft.com/office/drawing/2014/main" id="{8EF222EE-72EC-4915-BFF7-454D9FCA75D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54350"/>
            <a:ext cx="867342" cy="598466"/>
          </a:xfrm>
          <a:prstGeom prst="rect">
            <a:avLst/>
          </a:prstGeom>
        </p:spPr>
      </p:pic>
    </p:spTree>
    <p:extLst>
      <p:ext uri="{BB962C8B-B14F-4D97-AF65-F5344CB8AC3E}">
        <p14:creationId xmlns:p14="http://schemas.microsoft.com/office/powerpoint/2010/main" val="2966739591"/>
      </p:ext>
    </p:extLst>
  </p:cSld>
  <p:clrMapOvr>
    <a:masterClrMapping/>
  </p:clrMapOvr>
  <p:hf hdr="0" dt="0"/>
  <p:extLst mod="1">
    <p:ext uri="{DCECCB84-F9BA-43D5-87BE-67443E8EF086}">
      <p15:sldGuideLst xmlns:p15="http://schemas.microsoft.com/office/powerpoint/2012/main">
        <p15:guide id="1" orient="horz" pos="3657" userDrawn="1">
          <p15:clr>
            <a:srgbClr val="FBAE40"/>
          </p15:clr>
        </p15:guide>
        <p15:guide id="2" pos="7242"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adpis, podnadpis a tři sloupce">
    <p:spTree>
      <p:nvGrpSpPr>
        <p:cNvPr id="1" name=""/>
        <p:cNvGrpSpPr/>
        <p:nvPr/>
      </p:nvGrpSpPr>
      <p:grpSpPr>
        <a:xfrm>
          <a:off x="0" y="0"/>
          <a:ext cx="0" cy="0"/>
          <a:chOff x="0" y="0"/>
          <a:chExt cx="0" cy="0"/>
        </a:xfrm>
      </p:grpSpPr>
      <p:sp>
        <p:nvSpPr>
          <p:cNvPr id="13" name="Zástupný symbol pro obsah 12">
            <a:extLst>
              <a:ext uri="{FF2B5EF4-FFF2-40B4-BE49-F238E27FC236}">
                <a16:creationId xmlns:a16="http://schemas.microsoft.com/office/drawing/2014/main" id="{548D6DE9-EB16-4D0A-9F96-DD69C3E97213}"/>
              </a:ext>
            </a:extLst>
          </p:cNvPr>
          <p:cNvSpPr>
            <a:spLocks noGrp="1"/>
          </p:cNvSpPr>
          <p:nvPr>
            <p:ph sz="quarter" idx="22"/>
          </p:nvPr>
        </p:nvSpPr>
        <p:spPr>
          <a:xfrm>
            <a:off x="4440000" y="1692002"/>
            <a:ext cx="3311525" cy="2230711"/>
          </a:xfrm>
        </p:spPr>
        <p:txBody>
          <a:bodyPr/>
          <a:lstStyle/>
          <a:p>
            <a:pPr lvl="0"/>
            <a:r>
              <a:rPr lang="cs-CZ"/>
              <a:t>Upravte styly předlohy textu.</a:t>
            </a:r>
          </a:p>
        </p:txBody>
      </p:sp>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p:nvPr>
        </p:nvSpPr>
        <p:spPr>
          <a:xfrm>
            <a:off x="719999"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Upravte styly předlohy textu.</a:t>
            </a:r>
          </a:p>
        </p:txBody>
      </p:sp>
      <p:sp>
        <p:nvSpPr>
          <p:cNvPr id="7" name="Zástupný symbol pro text 5">
            <a:extLst>
              <a:ext uri="{FF2B5EF4-FFF2-40B4-BE49-F238E27FC236}">
                <a16:creationId xmlns:a16="http://schemas.microsoft.com/office/drawing/2014/main" id="{7E169087-A2FD-4849-9AAC-BD41AA07A5EA}"/>
              </a:ext>
            </a:extLst>
          </p:cNvPr>
          <p:cNvSpPr>
            <a:spLocks noGrp="1"/>
          </p:cNvSpPr>
          <p:nvPr>
            <p:ph type="body" sz="quarter" idx="14"/>
          </p:nvPr>
        </p:nvSpPr>
        <p:spPr>
          <a:xfrm>
            <a:off x="4440000"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Upravte styly předlohy textu.</a:t>
            </a:r>
          </a:p>
        </p:txBody>
      </p:sp>
      <p:sp>
        <p:nvSpPr>
          <p:cNvPr id="9" name="Zástupný symbol pro text 5">
            <a:extLst>
              <a:ext uri="{FF2B5EF4-FFF2-40B4-BE49-F238E27FC236}">
                <a16:creationId xmlns:a16="http://schemas.microsoft.com/office/drawing/2014/main" id="{E14CE5FF-FB97-4634-9714-4B5C0FDA3862}"/>
              </a:ext>
            </a:extLst>
          </p:cNvPr>
          <p:cNvSpPr>
            <a:spLocks noGrp="1"/>
          </p:cNvSpPr>
          <p:nvPr>
            <p:ph type="body" sz="quarter" idx="15"/>
          </p:nvPr>
        </p:nvSpPr>
        <p:spPr>
          <a:xfrm>
            <a:off x="8161200" y="4414270"/>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Upravte styly předlohy textu.</a:t>
            </a:r>
          </a:p>
        </p:txBody>
      </p:sp>
      <p:sp>
        <p:nvSpPr>
          <p:cNvPr id="14" name="Zástupný symbol pro text 13">
            <a:extLst>
              <a:ext uri="{FF2B5EF4-FFF2-40B4-BE49-F238E27FC236}">
                <a16:creationId xmlns:a16="http://schemas.microsoft.com/office/drawing/2014/main" id="{DD220DBF-2B26-4E32-826A-79839FF51027}"/>
              </a:ext>
            </a:extLst>
          </p:cNvPr>
          <p:cNvSpPr>
            <a:spLocks noGrp="1"/>
          </p:cNvSpPr>
          <p:nvPr>
            <p:ph type="body" sz="quarter" idx="19"/>
          </p:nvPr>
        </p:nvSpPr>
        <p:spPr>
          <a:xfrm>
            <a:off x="720725" y="4025136"/>
            <a:ext cx="3311525" cy="216000"/>
          </a:xfrm>
        </p:spPr>
        <p:txBody>
          <a:bodyPr anchor="ctr"/>
          <a:lstStyle>
            <a:lvl1pPr>
              <a:lnSpc>
                <a:spcPts val="1100"/>
              </a:lnSpc>
              <a:defRPr sz="1000" b="0"/>
            </a:lvl1pPr>
          </a:lstStyle>
          <a:p>
            <a:pPr lvl="0"/>
            <a:r>
              <a:rPr lang="cs-CZ"/>
              <a:t>Upravte styly předlohy textu.</a:t>
            </a:r>
          </a:p>
        </p:txBody>
      </p:sp>
      <p:sp>
        <p:nvSpPr>
          <p:cNvPr id="15" name="Zástupný symbol pro text 13">
            <a:extLst>
              <a:ext uri="{FF2B5EF4-FFF2-40B4-BE49-F238E27FC236}">
                <a16:creationId xmlns:a16="http://schemas.microsoft.com/office/drawing/2014/main" id="{AD9E96F9-7F56-4453-A9FC-693AF7E57BB4}"/>
              </a:ext>
            </a:extLst>
          </p:cNvPr>
          <p:cNvSpPr>
            <a:spLocks noGrp="1"/>
          </p:cNvSpPr>
          <p:nvPr>
            <p:ph type="body" sz="quarter" idx="20"/>
          </p:nvPr>
        </p:nvSpPr>
        <p:spPr>
          <a:xfrm>
            <a:off x="4440475" y="4025136"/>
            <a:ext cx="3311525" cy="216000"/>
          </a:xfrm>
        </p:spPr>
        <p:txBody>
          <a:bodyPr anchor="ctr"/>
          <a:lstStyle>
            <a:lvl1pPr>
              <a:lnSpc>
                <a:spcPts val="1100"/>
              </a:lnSpc>
              <a:defRPr sz="1000" b="0"/>
            </a:lvl1pPr>
          </a:lstStyle>
          <a:p>
            <a:pPr lvl="0"/>
            <a:r>
              <a:rPr lang="cs-CZ"/>
              <a:t>Upravte styly předlohy textu.</a:t>
            </a:r>
          </a:p>
        </p:txBody>
      </p:sp>
      <p:sp>
        <p:nvSpPr>
          <p:cNvPr id="16" name="Zástupný symbol pro text 13">
            <a:extLst>
              <a:ext uri="{FF2B5EF4-FFF2-40B4-BE49-F238E27FC236}">
                <a16:creationId xmlns:a16="http://schemas.microsoft.com/office/drawing/2014/main" id="{88362389-3E8C-4129-819C-75F0F7922D0F}"/>
              </a:ext>
            </a:extLst>
          </p:cNvPr>
          <p:cNvSpPr>
            <a:spLocks noGrp="1"/>
          </p:cNvSpPr>
          <p:nvPr>
            <p:ph type="body" sz="quarter" idx="21"/>
          </p:nvPr>
        </p:nvSpPr>
        <p:spPr>
          <a:xfrm>
            <a:off x="8161436" y="4025136"/>
            <a:ext cx="3311525" cy="216000"/>
          </a:xfrm>
        </p:spPr>
        <p:txBody>
          <a:bodyPr anchor="ctr"/>
          <a:lstStyle>
            <a:lvl1pPr>
              <a:lnSpc>
                <a:spcPts val="1100"/>
              </a:lnSpc>
              <a:defRPr sz="1000" b="0"/>
            </a:lvl1pPr>
          </a:lstStyle>
          <a:p>
            <a:pPr lvl="0"/>
            <a:r>
              <a:rPr lang="cs-CZ"/>
              <a:t>Upravte styly předlohy textu.</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p:nvPr>
        </p:nvSpPr>
        <p:spPr>
          <a:xfrm>
            <a:off x="719999" y="1692002"/>
            <a:ext cx="3311525" cy="2230711"/>
          </a:xfrm>
        </p:spPr>
        <p:txBody>
          <a:bodyPr/>
          <a:lstStyle/>
          <a:p>
            <a:pPr lvl="0"/>
            <a:r>
              <a:rPr lang="cs-CZ"/>
              <a:t>Upravte styly předlohy textu.</a:t>
            </a:r>
          </a:p>
        </p:txBody>
      </p:sp>
      <p:sp>
        <p:nvSpPr>
          <p:cNvPr id="20" name="Zástupný symbol pro obsah 12">
            <a:extLst>
              <a:ext uri="{FF2B5EF4-FFF2-40B4-BE49-F238E27FC236}">
                <a16:creationId xmlns:a16="http://schemas.microsoft.com/office/drawing/2014/main" id="{9AF93628-9CF3-4CB5-A8C7-735B527D49B2}"/>
              </a:ext>
            </a:extLst>
          </p:cNvPr>
          <p:cNvSpPr>
            <a:spLocks noGrp="1"/>
          </p:cNvSpPr>
          <p:nvPr>
            <p:ph sz="quarter" idx="24"/>
          </p:nvPr>
        </p:nvSpPr>
        <p:spPr>
          <a:xfrm>
            <a:off x="8160001" y="1692002"/>
            <a:ext cx="3311525" cy="2230711"/>
          </a:xfrm>
        </p:spPr>
        <p:txBody>
          <a:bodyPr/>
          <a:lstStyle/>
          <a:p>
            <a:pPr lvl="0"/>
            <a:r>
              <a:rPr lang="cs-CZ"/>
              <a:t>Upravte styly předlohy textu.</a:t>
            </a:r>
          </a:p>
        </p:txBody>
      </p:sp>
      <p:sp>
        <p:nvSpPr>
          <p:cNvPr id="19" name="Zástupný symbol pro text 7">
            <a:extLst>
              <a:ext uri="{FF2B5EF4-FFF2-40B4-BE49-F238E27FC236}">
                <a16:creationId xmlns:a16="http://schemas.microsoft.com/office/drawing/2014/main" id="{9F610B39-FB78-4767-BA31-C3D4E7D5586C}"/>
              </a:ext>
            </a:extLst>
          </p:cNvPr>
          <p:cNvSpPr>
            <a:spLocks noGrp="1"/>
          </p:cNvSpPr>
          <p:nvPr>
            <p:ph type="body" sz="quarter" idx="13"/>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a:t>Upravte styly předlohy textu.</a:t>
            </a:r>
          </a:p>
        </p:txBody>
      </p:sp>
      <p:sp>
        <p:nvSpPr>
          <p:cNvPr id="21" name="Nadpis 12">
            <a:extLst>
              <a:ext uri="{FF2B5EF4-FFF2-40B4-BE49-F238E27FC236}">
                <a16:creationId xmlns:a16="http://schemas.microsoft.com/office/drawing/2014/main" id="{6B0440B8-6781-4DF7-853B-03D5855A8CB8}"/>
              </a:ext>
            </a:extLst>
          </p:cNvPr>
          <p:cNvSpPr>
            <a:spLocks noGrp="1"/>
          </p:cNvSpPr>
          <p:nvPr>
            <p:ph type="title"/>
          </p:nvPr>
        </p:nvSpPr>
        <p:spPr>
          <a:xfrm>
            <a:off x="720000" y="720000"/>
            <a:ext cx="10753200" cy="451576"/>
          </a:xfrm>
        </p:spPr>
        <p:txBody>
          <a:bodyPr/>
          <a:lstStyle/>
          <a:p>
            <a:r>
              <a:rPr lang="cs-CZ"/>
              <a:t>Kliknutím lze upravit styl.</a:t>
            </a:r>
          </a:p>
        </p:txBody>
      </p:sp>
      <p:pic>
        <p:nvPicPr>
          <p:cNvPr id="17" name="Obrázek 16">
            <a:extLst>
              <a:ext uri="{FF2B5EF4-FFF2-40B4-BE49-F238E27FC236}">
                <a16:creationId xmlns:a16="http://schemas.microsoft.com/office/drawing/2014/main" id="{46E8DF9B-B034-4030-8D59-8EB30894BEB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54350"/>
            <a:ext cx="867342" cy="598466"/>
          </a:xfrm>
          <a:prstGeom prst="rect">
            <a:avLst/>
          </a:prstGeom>
        </p:spPr>
      </p:pic>
    </p:spTree>
    <p:extLst>
      <p:ext uri="{BB962C8B-B14F-4D97-AF65-F5344CB8AC3E}">
        <p14:creationId xmlns:p14="http://schemas.microsoft.com/office/powerpoint/2010/main" val="2713741071"/>
      </p:ext>
    </p:extLst>
  </p:cSld>
  <p:clrMapOvr>
    <a:masterClrMapping/>
  </p:clrMapOvr>
  <p:hf hdr="0" dt="0"/>
  <p:extLst mod="1">
    <p:ext uri="{DCECCB84-F9BA-43D5-87BE-67443E8EF086}">
      <p15:sldGuideLst xmlns:p15="http://schemas.microsoft.com/office/powerpoint/2012/main">
        <p15:guide id="1" orient="horz" pos="1049"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bsah a text bez nadpisu">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4" name="Zástupný symbol pro obsah 2"/>
          <p:cNvSpPr>
            <a:spLocks noGrp="1"/>
          </p:cNvSpPr>
          <p:nvPr>
            <p:ph idx="1"/>
          </p:nvPr>
        </p:nvSpPr>
        <p:spPr>
          <a:xfrm>
            <a:off x="6272212" y="692150"/>
            <a:ext cx="5200987" cy="513985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1600"/>
            </a:lvl2pPr>
            <a:lvl3pPr marL="914400" indent="0">
              <a:buNone/>
              <a:defRPr/>
            </a:lvl3pPr>
          </a:lstStyle>
          <a:p>
            <a:pPr lvl="0"/>
            <a:r>
              <a:rPr lang="cs-CZ"/>
              <a:t>Upravte styly předlohy textu.</a:t>
            </a:r>
          </a:p>
          <a:p>
            <a:pPr lvl="1"/>
            <a:r>
              <a:rPr lang="cs-CZ"/>
              <a:t>Druhá úroveň</a:t>
            </a:r>
          </a:p>
          <a:p>
            <a:pPr lvl="2"/>
            <a:r>
              <a:rPr lang="cs-CZ"/>
              <a:t>Třetí úroveň</a:t>
            </a:r>
          </a:p>
        </p:txBody>
      </p:sp>
      <p:sp>
        <p:nvSpPr>
          <p:cNvPr id="9" name="Zástupný symbol pro obsah 12">
            <a:extLst>
              <a:ext uri="{FF2B5EF4-FFF2-40B4-BE49-F238E27FC236}">
                <a16:creationId xmlns:a16="http://schemas.microsoft.com/office/drawing/2014/main" id="{83517C49-9C06-4658-8660-E0D21D83CE29}"/>
              </a:ext>
            </a:extLst>
          </p:cNvPr>
          <p:cNvSpPr>
            <a:spLocks noGrp="1"/>
          </p:cNvSpPr>
          <p:nvPr>
            <p:ph sz="quarter" idx="24"/>
          </p:nvPr>
        </p:nvSpPr>
        <p:spPr>
          <a:xfrm>
            <a:off x="719137" y="692150"/>
            <a:ext cx="5218413" cy="4899635"/>
          </a:xfrm>
        </p:spPr>
        <p:txBody>
          <a:bodyPr/>
          <a:lstStyle/>
          <a:p>
            <a:pPr lvl="0"/>
            <a:r>
              <a:rPr lang="cs-CZ"/>
              <a:t>Upravte styly předlohy textu.</a:t>
            </a:r>
          </a:p>
        </p:txBody>
      </p:sp>
      <p:sp>
        <p:nvSpPr>
          <p:cNvPr id="10" name="Zástupný symbol pro text 13">
            <a:extLst>
              <a:ext uri="{FF2B5EF4-FFF2-40B4-BE49-F238E27FC236}">
                <a16:creationId xmlns:a16="http://schemas.microsoft.com/office/drawing/2014/main" id="{F7FD9E97-5F69-494E-8672-595752783306}"/>
              </a:ext>
            </a:extLst>
          </p:cNvPr>
          <p:cNvSpPr>
            <a:spLocks noGrp="1"/>
          </p:cNvSpPr>
          <p:nvPr>
            <p:ph type="body" sz="quarter" idx="19"/>
          </p:nvPr>
        </p:nvSpPr>
        <p:spPr>
          <a:xfrm>
            <a:off x="720725" y="5599670"/>
            <a:ext cx="5218412" cy="216000"/>
          </a:xfrm>
        </p:spPr>
        <p:txBody>
          <a:bodyPr anchor="ctr"/>
          <a:lstStyle>
            <a:lvl1pPr>
              <a:lnSpc>
                <a:spcPts val="1100"/>
              </a:lnSpc>
              <a:defRPr sz="1000" b="0" i="0"/>
            </a:lvl1pPr>
          </a:lstStyle>
          <a:p>
            <a:pPr lvl="0"/>
            <a:r>
              <a:rPr lang="cs-CZ"/>
              <a:t>Upravte styly předlohy textu.</a:t>
            </a:r>
          </a:p>
        </p:txBody>
      </p:sp>
      <p:pic>
        <p:nvPicPr>
          <p:cNvPr id="11" name="Obrázek 10">
            <a:extLst>
              <a:ext uri="{FF2B5EF4-FFF2-40B4-BE49-F238E27FC236}">
                <a16:creationId xmlns:a16="http://schemas.microsoft.com/office/drawing/2014/main" id="{11D939FD-1FD8-4E6C-BF1C-80C9479ECF5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54350"/>
            <a:ext cx="867342" cy="598466"/>
          </a:xfrm>
          <a:prstGeom prst="rect">
            <a:avLst/>
          </a:prstGeom>
        </p:spPr>
      </p:pic>
    </p:spTree>
    <p:extLst>
      <p:ext uri="{BB962C8B-B14F-4D97-AF65-F5344CB8AC3E}">
        <p14:creationId xmlns:p14="http://schemas.microsoft.com/office/powerpoint/2010/main" val="2117383761"/>
      </p:ext>
    </p:extLst>
  </p:cSld>
  <p:clrMapOvr>
    <a:masterClrMapping/>
  </p:clrMapOvr>
  <p:hf hdr="0" dt="0"/>
  <p:extLst mod="1">
    <p:ext uri="{DCECCB84-F9BA-43D5-87BE-67443E8EF086}">
      <p15:sldGuideLst xmlns:p15="http://schemas.microsoft.com/office/powerpoint/2012/main">
        <p15:guide id="1" orient="horz" pos="3158" userDrawn="1">
          <p15:clr>
            <a:srgbClr val="FBAE40"/>
          </p15:clr>
        </p15:guide>
        <p15:guide id="2"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bsah bez nadpisu">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0" name="Zástupný symbol pro obsah 2"/>
          <p:cNvSpPr>
            <a:spLocks noGrp="1"/>
          </p:cNvSpPr>
          <p:nvPr>
            <p:ph idx="1"/>
          </p:nvPr>
        </p:nvSpPr>
        <p:spPr>
          <a:xfrm>
            <a:off x="720000" y="692150"/>
            <a:ext cx="10753200" cy="513985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Upravte styly předlohy textu.</a:t>
            </a:r>
          </a:p>
          <a:p>
            <a:pPr lvl="1"/>
            <a:r>
              <a:rPr lang="cs-CZ"/>
              <a:t>Druhá úroveň</a:t>
            </a:r>
          </a:p>
          <a:p>
            <a:pPr lvl="2"/>
            <a:r>
              <a:rPr lang="cs-CZ"/>
              <a:t>Třetí úroveň</a:t>
            </a:r>
          </a:p>
        </p:txBody>
      </p:sp>
      <p:pic>
        <p:nvPicPr>
          <p:cNvPr id="7" name="Obrázek 6">
            <a:extLst>
              <a:ext uri="{FF2B5EF4-FFF2-40B4-BE49-F238E27FC236}">
                <a16:creationId xmlns:a16="http://schemas.microsoft.com/office/drawing/2014/main" id="{F8A642DD-F4D1-4553-8BF4-32A8C8CF50D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54350"/>
            <a:ext cx="867342" cy="598466"/>
          </a:xfrm>
          <a:prstGeom prst="rect">
            <a:avLst/>
          </a:prstGeom>
        </p:spPr>
      </p:pic>
    </p:spTree>
    <p:extLst>
      <p:ext uri="{BB962C8B-B14F-4D97-AF65-F5344CB8AC3E}">
        <p14:creationId xmlns:p14="http://schemas.microsoft.com/office/powerpoint/2010/main" val="234975528"/>
      </p:ext>
    </p:extLst>
  </p:cSld>
  <p:clrMapOvr>
    <a:masterClrMapping/>
  </p:clrMapOvr>
  <p:hf hdr="0" dt="0"/>
  <p:extLst mod="1">
    <p:ext uri="{DCECCB84-F9BA-43D5-87BE-67443E8EF086}">
      <p15:sldGuideLst xmlns:p15="http://schemas.microsoft.com/office/powerpoint/2012/main">
        <p15:guide id="1" orient="horz" pos="436" userDrawn="1">
          <p15:clr>
            <a:srgbClr val="FBAE40"/>
          </p15:clr>
        </p15:guide>
        <p15:guide id="2" pos="438"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29" name="Rectangle 17"/>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altLang="cs-CZ" sz="1200" dirty="0" smtClean="0">
                <a:solidFill>
                  <a:schemeClr val="tx2"/>
                </a:solidFill>
                <a:latin typeface="+mj-lt"/>
              </a:defRPr>
            </a:lvl1pPr>
          </a:lstStyle>
          <a:p>
            <a:r>
              <a:rPr lang="cs-CZ" dirty="0"/>
              <a:t>Definujte zápatí - název prezentace / pracoviště</a:t>
            </a:r>
          </a:p>
        </p:txBody>
      </p:sp>
      <p:sp>
        <p:nvSpPr>
          <p:cNvPr id="64530" name="Rectangle 18"/>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0DE708CC-0C3F-4567-9698-B54C0F35BD31}" type="slidenum">
              <a:rPr lang="cs-CZ" altLang="cs-CZ" smtClean="0"/>
              <a:pPr/>
              <a:t>‹#›</a:t>
            </a:fld>
            <a:endParaRPr lang="cs-CZ" altLang="cs-CZ" dirty="0"/>
          </a:p>
        </p:txBody>
      </p:sp>
      <p:sp>
        <p:nvSpPr>
          <p:cNvPr id="2" name="Zástupný nadpis 1">
            <a:extLst>
              <a:ext uri="{FF2B5EF4-FFF2-40B4-BE49-F238E27FC236}">
                <a16:creationId xmlns:a16="http://schemas.microsoft.com/office/drawing/2014/main" id="{E73EFD05-44F7-4406-AC4D-1167FBFF8008}"/>
              </a:ext>
            </a:extLst>
          </p:cNvPr>
          <p:cNvSpPr>
            <a:spLocks noGrp="1"/>
          </p:cNvSpPr>
          <p:nvPr>
            <p:ph type="title"/>
          </p:nvPr>
        </p:nvSpPr>
        <p:spPr>
          <a:xfrm>
            <a:off x="720000" y="720000"/>
            <a:ext cx="10753200" cy="451576"/>
          </a:xfrm>
          <a:prstGeom prst="rect">
            <a:avLst/>
          </a:prstGeom>
        </p:spPr>
        <p:txBody>
          <a:bodyPr vert="horz" lIns="0" tIns="0" rIns="0" bIns="0" rtlCol="0" anchor="t" anchorCtr="0">
            <a:noAutofit/>
          </a:bodyPr>
          <a:lstStyle/>
          <a:p>
            <a:r>
              <a:rPr lang="cs-CZ" dirty="0"/>
              <a:t>Kliknutím lze upravit styl.</a:t>
            </a:r>
          </a:p>
        </p:txBody>
      </p:sp>
      <p:sp>
        <p:nvSpPr>
          <p:cNvPr id="5" name="Zástupný symbol pro text 4">
            <a:extLst>
              <a:ext uri="{FF2B5EF4-FFF2-40B4-BE49-F238E27FC236}">
                <a16:creationId xmlns:a16="http://schemas.microsoft.com/office/drawing/2014/main" id="{A4DA628E-D8CA-41EE-AA1A-D14D1A53A264}"/>
              </a:ext>
            </a:extLst>
          </p:cNvPr>
          <p:cNvSpPr>
            <a:spLocks noGrp="1"/>
          </p:cNvSpPr>
          <p:nvPr>
            <p:ph type="body" idx="1"/>
          </p:nvPr>
        </p:nvSpPr>
        <p:spPr>
          <a:xfrm>
            <a:off x="718800" y="1872000"/>
            <a:ext cx="10753200" cy="3960000"/>
          </a:xfrm>
          <a:prstGeom prst="rect">
            <a:avLst/>
          </a:prstGeom>
        </p:spPr>
        <p:txBody>
          <a:bodyPr vert="horz" lIns="0" tIns="0" rIns="0" bIns="0" rtlCol="0">
            <a:noAutofit/>
          </a:bodyPr>
          <a:lstStyle/>
          <a:p>
            <a:pPr lvl="0"/>
            <a:r>
              <a:rPr lang="cs-CZ" dirty="0"/>
              <a:t>Upravte styly předlohy textu</a:t>
            </a:r>
          </a:p>
        </p:txBody>
      </p:sp>
    </p:spTree>
  </p:cSld>
  <p:clrMap bg1="lt1" tx1="dk1" bg2="lt2" tx2="dk2" accent1="accent1" accent2="accent2" accent3="accent3" accent4="accent4" accent5="accent5" accent6="accent6" hlink="hlink" folHlink="folHlink"/>
  <p:sldLayoutIdLst>
    <p:sldLayoutId id="2147483678" r:id="rId1"/>
    <p:sldLayoutId id="2147483684" r:id="rId2"/>
    <p:sldLayoutId id="2147483690" r:id="rId3"/>
    <p:sldLayoutId id="2147483685" r:id="rId4"/>
    <p:sldLayoutId id="2147483688" r:id="rId5"/>
    <p:sldLayoutId id="2147483674" r:id="rId6"/>
    <p:sldLayoutId id="2147483673" r:id="rId7"/>
    <p:sldLayoutId id="2147483676" r:id="rId8"/>
    <p:sldLayoutId id="2147483675" r:id="rId9"/>
    <p:sldLayoutId id="2147483677" r:id="rId10"/>
    <p:sldLayoutId id="2147483686" r:id="rId11"/>
    <p:sldLayoutId id="2147483691" r:id="rId12"/>
    <p:sldLayoutId id="2147483692" r:id="rId13"/>
    <p:sldLayoutId id="2147483693" r:id="rId14"/>
    <p:sldLayoutId id="2147483694" r:id="rId15"/>
  </p:sldLayoutIdLst>
  <p:hf sldNum="0" hdr="0" ftr="0" dt="0"/>
  <p:txStyles>
    <p:title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0" indent="0" algn="l" rtl="0" eaLnBrk="1" fontAlgn="base" hangingPunct="1">
        <a:lnSpc>
          <a:spcPct val="100000"/>
        </a:lnSpc>
        <a:spcBef>
          <a:spcPts val="0"/>
        </a:spcBef>
        <a:spcAft>
          <a:spcPct val="0"/>
        </a:spcAft>
        <a:buClr>
          <a:schemeClr val="tx2"/>
        </a:buClr>
        <a:buSzPct val="100000"/>
        <a:buFontTx/>
        <a:buNone/>
        <a:defRPr sz="28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17"/>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049" userDrawn="1">
          <p15:clr>
            <a:srgbClr val="F26B43"/>
          </p15:clr>
        </p15:guide>
        <p15:guide id="2" pos="43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hyperlink" Target="https://www.josefkotasek.cz/pravo/medialni-pravo/smrti-bliz/"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12.xml.rels><?xml version="1.0" encoding="UTF-8" standalone="yes"?>
<Relationships xmlns="http://schemas.openxmlformats.org/package/2006/relationships"><Relationship Id="rId3" Type="http://schemas.openxmlformats.org/officeDocument/2006/relationships/hyperlink" Target="https://www.josefkotasek.cz/pravo/medialni-pravo/nevera-se-muze-prodrazit-aneb-kdyz-soud-bere-humor-vazne/"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www.josefkotasek.cz/pravo/medialni-pravo/odborarsky-boss-jako-nedobrovolny-akter-reklamy/"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15.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3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8.xml"/><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3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www.josefkotasek.cz/"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dirty="0"/>
              <a:t>Katedra obchodního práva / 24. 3. 2021</a:t>
            </a:r>
          </a:p>
        </p:txBody>
      </p:sp>
      <p:sp>
        <p:nvSpPr>
          <p:cNvPr id="3" name="Zástupný symbol pro číslo snímku 2"/>
          <p:cNvSpPr>
            <a:spLocks noGrp="1"/>
          </p:cNvSpPr>
          <p:nvPr>
            <p:ph type="sldNum" sz="quarter" idx="11"/>
          </p:nvPr>
        </p:nvSpPr>
        <p:spPr/>
        <p:txBody>
          <a:bodyPr/>
          <a:lstStyle/>
          <a:p>
            <a:fld id="{0DE708CC-0C3F-4567-9698-B54C0F35BD31}" type="slidenum">
              <a:rPr lang="cs-CZ" altLang="cs-CZ" smtClean="0"/>
              <a:pPr/>
              <a:t>1</a:t>
            </a:fld>
            <a:endParaRPr lang="cs-CZ" altLang="cs-CZ" dirty="0"/>
          </a:p>
        </p:txBody>
      </p:sp>
      <p:sp>
        <p:nvSpPr>
          <p:cNvPr id="4" name="Nadpis 3"/>
          <p:cNvSpPr>
            <a:spLocks noGrp="1"/>
          </p:cNvSpPr>
          <p:nvPr>
            <p:ph type="title"/>
          </p:nvPr>
        </p:nvSpPr>
        <p:spPr>
          <a:xfrm>
            <a:off x="398502" y="1805940"/>
            <a:ext cx="11361600" cy="2266005"/>
          </a:xfrm>
        </p:spPr>
        <p:txBody>
          <a:bodyPr/>
          <a:lstStyle/>
          <a:p>
            <a:br>
              <a:rPr lang="cs-CZ" dirty="0"/>
            </a:br>
            <a:r>
              <a:rPr lang="cs-CZ" dirty="0"/>
              <a:t>Právo a reklama</a:t>
            </a:r>
            <a:br>
              <a:rPr lang="cs-CZ" dirty="0"/>
            </a:br>
            <a:br>
              <a:rPr lang="cs-CZ" dirty="0"/>
            </a:br>
            <a:endParaRPr lang="cs-CZ" dirty="0"/>
          </a:p>
        </p:txBody>
      </p:sp>
      <p:sp>
        <p:nvSpPr>
          <p:cNvPr id="5" name="Podnadpis 4"/>
          <p:cNvSpPr>
            <a:spLocks noGrp="1"/>
          </p:cNvSpPr>
          <p:nvPr>
            <p:ph type="subTitle" idx="1"/>
          </p:nvPr>
        </p:nvSpPr>
        <p:spPr>
          <a:xfrm>
            <a:off x="398502" y="4678680"/>
            <a:ext cx="11361600" cy="1280160"/>
          </a:xfrm>
        </p:spPr>
        <p:txBody>
          <a:bodyPr/>
          <a:lstStyle/>
          <a:p>
            <a:r>
              <a:rPr lang="cs-CZ" dirty="0"/>
              <a:t>Josef Kotásek</a:t>
            </a:r>
          </a:p>
        </p:txBody>
      </p:sp>
    </p:spTree>
    <p:extLst>
      <p:ext uri="{BB962C8B-B14F-4D97-AF65-F5344CB8AC3E}">
        <p14:creationId xmlns:p14="http://schemas.microsoft.com/office/powerpoint/2010/main" val="34033390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35492" y="348792"/>
            <a:ext cx="10455782" cy="622169"/>
          </a:xfrm>
        </p:spPr>
        <p:txBody>
          <a:bodyPr/>
          <a:lstStyle/>
          <a:p>
            <a:r>
              <a:rPr lang="cs-CZ" dirty="0"/>
              <a:t>Dobré mravy ve sporných případech</a:t>
            </a:r>
          </a:p>
        </p:txBody>
      </p:sp>
      <p:sp>
        <p:nvSpPr>
          <p:cNvPr id="5" name="Zástupný symbol pro obsah 4"/>
          <p:cNvSpPr>
            <a:spLocks noGrp="1"/>
          </p:cNvSpPr>
          <p:nvPr>
            <p:ph idx="1"/>
          </p:nvPr>
        </p:nvSpPr>
        <p:spPr>
          <a:xfrm>
            <a:off x="273377" y="970961"/>
            <a:ext cx="11585543" cy="5161552"/>
          </a:xfrm>
        </p:spPr>
        <p:txBody>
          <a:bodyPr/>
          <a:lstStyle/>
          <a:p>
            <a:pPr>
              <a:buFont typeface="Arial" panose="020B0604020202020204" pitchFamily="34" charset="0"/>
              <a:buChar char="•"/>
            </a:pPr>
            <a:r>
              <a:rPr lang="cs-CZ" sz="2000" dirty="0"/>
              <a:t>asa.org.uk: „</a:t>
            </a:r>
            <a:r>
              <a:rPr lang="en-US" sz="2000" dirty="0"/>
              <a:t>McDonald’s produced a TV ad featuring a boy and his mother talking about his dead father. From the conversation, the boy became visibly upset as he found few similarities between him and the father that his mother described. Ultimately, he found comfort when she told him that both he and his father loved McDonald’s Filet-O-Fish burger. The ad attracted criticism that it was </a:t>
            </a:r>
            <a:r>
              <a:rPr lang="en-US" sz="2000" dirty="0" err="1"/>
              <a:t>trivialising</a:t>
            </a:r>
            <a:r>
              <a:rPr lang="en-US" sz="2000" dirty="0"/>
              <a:t> grief, was likely to cause distress to those who have experienced a close family death and was distasteful to compare an emotive theme to a fast food promotion. The fast food chain issued an apology and pulled the ads</a:t>
            </a:r>
            <a:r>
              <a:rPr lang="cs-CZ" sz="2000" dirty="0"/>
              <a:t>“</a:t>
            </a:r>
            <a:r>
              <a:rPr lang="en-US" sz="2000" dirty="0"/>
              <a:t>.</a:t>
            </a:r>
            <a:endParaRPr lang="cs-CZ" sz="2000" dirty="0"/>
          </a:p>
          <a:p>
            <a:pPr marL="72000" indent="0">
              <a:buNone/>
            </a:pPr>
            <a:br>
              <a:rPr lang="cs-CZ" altLang="cs-CZ" sz="1900" dirty="0"/>
            </a:br>
            <a:endParaRPr lang="cs-CZ" altLang="cs-CZ" sz="1900" dirty="0"/>
          </a:p>
          <a:p>
            <a:pPr lvl="1"/>
            <a:endParaRPr lang="pl-PL" i="1" dirty="0"/>
          </a:p>
          <a:p>
            <a:pPr lvl="2"/>
            <a:r>
              <a:rPr lang="cs-CZ" dirty="0"/>
              <a:t> </a:t>
            </a:r>
          </a:p>
        </p:txBody>
      </p:sp>
      <p:sp>
        <p:nvSpPr>
          <p:cNvPr id="3" name="Zástupný symbol pro zápatí 3"/>
          <p:cNvSpPr>
            <a:spLocks noGrp="1"/>
          </p:cNvSpPr>
          <p:nvPr>
            <p:ph type="ftr" sz="quarter" idx="10"/>
          </p:nvPr>
        </p:nvSpPr>
        <p:spPr>
          <a:xfrm>
            <a:off x="1946694" y="6248400"/>
            <a:ext cx="6305910" cy="457200"/>
          </a:xfrm>
        </p:spPr>
        <p:txBody>
          <a:bodyPr/>
          <a:lstStyle/>
          <a:p>
            <a:r>
              <a:rPr lang="cs-CZ" altLang="cs-CZ" dirty="0"/>
              <a:t>Právnická fakulta MU</a:t>
            </a:r>
          </a:p>
        </p:txBody>
      </p:sp>
      <p:sp>
        <p:nvSpPr>
          <p:cNvPr id="4" name="Zástupný symbol pro číslo snímku 4"/>
          <p:cNvSpPr>
            <a:spLocks noGrp="1"/>
          </p:cNvSpPr>
          <p:nvPr>
            <p:ph type="sldNum" sz="quarter" idx="11"/>
          </p:nvPr>
        </p:nvSpPr>
        <p:spPr/>
        <p:txBody>
          <a:bodyPr/>
          <a:lstStyle/>
          <a:p>
            <a:fld id="{7E028F59-B1F6-4801-94DB-4C8B6157CAC0}" type="slidenum">
              <a:rPr lang="cs-CZ" altLang="cs-CZ"/>
              <a:pPr/>
              <a:t>10</a:t>
            </a:fld>
            <a:endParaRPr lang="cs-CZ" altLang="cs-CZ"/>
          </a:p>
        </p:txBody>
      </p:sp>
      <p:pic>
        <p:nvPicPr>
          <p:cNvPr id="6" name="Obráze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1771" y="4500386"/>
            <a:ext cx="4521666" cy="2357614"/>
          </a:xfrm>
          <a:prstGeom prst="rect">
            <a:avLst/>
          </a:prstGeom>
        </p:spPr>
      </p:pic>
      <p:pic>
        <p:nvPicPr>
          <p:cNvPr id="8" name="Obrázek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6000" y="4708232"/>
            <a:ext cx="3647377" cy="2357614"/>
          </a:xfrm>
          <a:prstGeom prst="rect">
            <a:avLst/>
          </a:prstGeom>
        </p:spPr>
      </p:pic>
    </p:spTree>
    <p:extLst>
      <p:ext uri="{BB962C8B-B14F-4D97-AF65-F5344CB8AC3E}">
        <p14:creationId xmlns:p14="http://schemas.microsoft.com/office/powerpoint/2010/main" val="34497722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35492" y="348792"/>
            <a:ext cx="10455782" cy="622169"/>
          </a:xfrm>
        </p:spPr>
        <p:txBody>
          <a:bodyPr/>
          <a:lstStyle/>
          <a:p>
            <a:r>
              <a:rPr lang="cs-CZ" dirty="0"/>
              <a:t>Dobré mravy ve sporných případech</a:t>
            </a:r>
          </a:p>
        </p:txBody>
      </p:sp>
      <p:sp>
        <p:nvSpPr>
          <p:cNvPr id="5" name="Zástupný symbol pro obsah 4"/>
          <p:cNvSpPr>
            <a:spLocks noGrp="1"/>
          </p:cNvSpPr>
          <p:nvPr>
            <p:ph idx="1"/>
          </p:nvPr>
        </p:nvSpPr>
        <p:spPr>
          <a:xfrm>
            <a:off x="273377" y="970961"/>
            <a:ext cx="11585543" cy="5161552"/>
          </a:xfrm>
        </p:spPr>
        <p:txBody>
          <a:bodyPr/>
          <a:lstStyle/>
          <a:p>
            <a:pPr marL="72000" indent="0">
              <a:buNone/>
            </a:pPr>
            <a:r>
              <a:rPr lang="cs-CZ" sz="2000" dirty="0">
                <a:hlinkClick r:id="rId3"/>
              </a:rPr>
              <a:t>https://www.josefkotasek.cz/pravo/medialni-pravo/smrti-bliz/</a:t>
            </a:r>
            <a:endParaRPr lang="cs-CZ" sz="2000" dirty="0"/>
          </a:p>
          <a:p>
            <a:pPr marL="72000" indent="0">
              <a:buNone/>
            </a:pPr>
            <a:br>
              <a:rPr lang="cs-CZ" altLang="cs-CZ" sz="1900" dirty="0"/>
            </a:br>
            <a:endParaRPr lang="cs-CZ" altLang="cs-CZ" sz="1900" dirty="0"/>
          </a:p>
          <a:p>
            <a:pPr lvl="1"/>
            <a:endParaRPr lang="pl-PL" i="1" dirty="0"/>
          </a:p>
          <a:p>
            <a:pPr lvl="2"/>
            <a:r>
              <a:rPr lang="cs-CZ" dirty="0"/>
              <a:t> </a:t>
            </a:r>
          </a:p>
        </p:txBody>
      </p:sp>
      <p:sp>
        <p:nvSpPr>
          <p:cNvPr id="3" name="Zástupný symbol pro zápatí 3"/>
          <p:cNvSpPr>
            <a:spLocks noGrp="1"/>
          </p:cNvSpPr>
          <p:nvPr>
            <p:ph type="ftr" sz="quarter" idx="10"/>
          </p:nvPr>
        </p:nvSpPr>
        <p:spPr>
          <a:xfrm>
            <a:off x="1946694" y="6248400"/>
            <a:ext cx="6305910" cy="457200"/>
          </a:xfrm>
        </p:spPr>
        <p:txBody>
          <a:bodyPr/>
          <a:lstStyle/>
          <a:p>
            <a:r>
              <a:rPr lang="cs-CZ" altLang="cs-CZ" dirty="0"/>
              <a:t>Právnická fakulta MU</a:t>
            </a:r>
          </a:p>
        </p:txBody>
      </p:sp>
      <p:sp>
        <p:nvSpPr>
          <p:cNvPr id="4" name="Zástupný symbol pro číslo snímku 4"/>
          <p:cNvSpPr>
            <a:spLocks noGrp="1"/>
          </p:cNvSpPr>
          <p:nvPr>
            <p:ph type="sldNum" sz="quarter" idx="11"/>
          </p:nvPr>
        </p:nvSpPr>
        <p:spPr/>
        <p:txBody>
          <a:bodyPr/>
          <a:lstStyle/>
          <a:p>
            <a:fld id="{7E028F59-B1F6-4801-94DB-4C8B6157CAC0}" type="slidenum">
              <a:rPr lang="cs-CZ" altLang="cs-CZ"/>
              <a:pPr/>
              <a:t>11</a:t>
            </a:fld>
            <a:endParaRPr lang="cs-CZ" altLang="cs-CZ"/>
          </a:p>
        </p:txBody>
      </p:sp>
      <p:pic>
        <p:nvPicPr>
          <p:cNvPr id="9" name="Obrázek 8">
            <a:extLst>
              <a:ext uri="{FF2B5EF4-FFF2-40B4-BE49-F238E27FC236}">
                <a16:creationId xmlns:a16="http://schemas.microsoft.com/office/drawing/2014/main" id="{C03D457D-31A3-4C5C-B993-78BB6F75D0B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5492" y="1529523"/>
            <a:ext cx="9511645" cy="4814716"/>
          </a:xfrm>
          <a:prstGeom prst="rect">
            <a:avLst/>
          </a:prstGeom>
        </p:spPr>
      </p:pic>
    </p:spTree>
    <p:extLst>
      <p:ext uri="{BB962C8B-B14F-4D97-AF65-F5344CB8AC3E}">
        <p14:creationId xmlns:p14="http://schemas.microsoft.com/office/powerpoint/2010/main" val="3934239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35492" y="348792"/>
            <a:ext cx="10455782" cy="622169"/>
          </a:xfrm>
        </p:spPr>
        <p:txBody>
          <a:bodyPr/>
          <a:lstStyle/>
          <a:p>
            <a:r>
              <a:rPr lang="cs-CZ" dirty="0"/>
              <a:t>Dobré mravy ve sporných případech</a:t>
            </a:r>
          </a:p>
        </p:txBody>
      </p:sp>
      <p:sp>
        <p:nvSpPr>
          <p:cNvPr id="5" name="Zástupný symbol pro obsah 4"/>
          <p:cNvSpPr>
            <a:spLocks noGrp="1"/>
          </p:cNvSpPr>
          <p:nvPr>
            <p:ph idx="1"/>
          </p:nvPr>
        </p:nvSpPr>
        <p:spPr>
          <a:xfrm>
            <a:off x="273377" y="970961"/>
            <a:ext cx="11585543" cy="5161552"/>
          </a:xfrm>
        </p:spPr>
        <p:txBody>
          <a:bodyPr/>
          <a:lstStyle/>
          <a:p>
            <a:pPr marL="72000" indent="0">
              <a:buNone/>
            </a:pPr>
            <a:r>
              <a:rPr lang="cs-CZ" sz="2700" dirty="0"/>
              <a:t>Nevěra se může prodražit</a:t>
            </a:r>
          </a:p>
          <a:p>
            <a:pPr marL="72000" indent="0">
              <a:buNone/>
            </a:pPr>
            <a:r>
              <a:rPr lang="cs-CZ" sz="2700" dirty="0">
                <a:hlinkClick r:id="rId3"/>
              </a:rPr>
              <a:t>https://www.josefkotasek.cz/pravo/medialni-pravo/nevera-se-muze-prodrazit-aneb-kdyz-soud-bere-humor-vazne/</a:t>
            </a:r>
            <a:endParaRPr lang="cs-CZ" sz="2700" dirty="0"/>
          </a:p>
          <a:p>
            <a:pPr marL="72000" indent="0">
              <a:buNone/>
            </a:pPr>
            <a:endParaRPr lang="cs-CZ" sz="2700" dirty="0"/>
          </a:p>
          <a:p>
            <a:pPr marL="72000" indent="0">
              <a:buNone/>
            </a:pPr>
            <a:r>
              <a:rPr lang="cs-CZ" sz="2700" dirty="0"/>
              <a:t>Politici v reklamě</a:t>
            </a:r>
          </a:p>
          <a:p>
            <a:pPr marL="72000" indent="0">
              <a:buNone/>
            </a:pPr>
            <a:r>
              <a:rPr lang="cs-CZ" sz="2700" dirty="0">
                <a:hlinkClick r:id="rId4"/>
              </a:rPr>
              <a:t>https://www.josefkotasek.cz/pravo/medialni-pravo/odborarsky-boss-jako-nedobrovolny-akter-reklamy/</a:t>
            </a:r>
            <a:endParaRPr lang="cs-CZ" sz="2700" dirty="0"/>
          </a:p>
          <a:p>
            <a:pPr marL="72000" indent="0">
              <a:buNone/>
            </a:pPr>
            <a:endParaRPr lang="cs-CZ" sz="2000" dirty="0"/>
          </a:p>
          <a:p>
            <a:pPr marL="72000" indent="0">
              <a:buNone/>
            </a:pPr>
            <a:br>
              <a:rPr lang="cs-CZ" altLang="cs-CZ" sz="1900" dirty="0"/>
            </a:br>
            <a:endParaRPr lang="cs-CZ" altLang="cs-CZ" sz="1900" dirty="0"/>
          </a:p>
          <a:p>
            <a:pPr lvl="1"/>
            <a:endParaRPr lang="pl-PL" i="1" dirty="0"/>
          </a:p>
          <a:p>
            <a:pPr lvl="2"/>
            <a:r>
              <a:rPr lang="cs-CZ" dirty="0"/>
              <a:t> </a:t>
            </a:r>
          </a:p>
        </p:txBody>
      </p:sp>
      <p:sp>
        <p:nvSpPr>
          <p:cNvPr id="3" name="Zástupný symbol pro zápatí 3"/>
          <p:cNvSpPr>
            <a:spLocks noGrp="1"/>
          </p:cNvSpPr>
          <p:nvPr>
            <p:ph type="ftr" sz="quarter" idx="10"/>
          </p:nvPr>
        </p:nvSpPr>
        <p:spPr>
          <a:xfrm>
            <a:off x="1946694" y="6248400"/>
            <a:ext cx="6305910" cy="457200"/>
          </a:xfrm>
        </p:spPr>
        <p:txBody>
          <a:bodyPr/>
          <a:lstStyle/>
          <a:p>
            <a:r>
              <a:rPr lang="cs-CZ" altLang="cs-CZ" dirty="0"/>
              <a:t>Právnická fakulta MU</a:t>
            </a:r>
          </a:p>
        </p:txBody>
      </p:sp>
      <p:sp>
        <p:nvSpPr>
          <p:cNvPr id="4" name="Zástupný symbol pro číslo snímku 4"/>
          <p:cNvSpPr>
            <a:spLocks noGrp="1"/>
          </p:cNvSpPr>
          <p:nvPr>
            <p:ph type="sldNum" sz="quarter" idx="11"/>
          </p:nvPr>
        </p:nvSpPr>
        <p:spPr/>
        <p:txBody>
          <a:bodyPr/>
          <a:lstStyle/>
          <a:p>
            <a:fld id="{7E028F59-B1F6-4801-94DB-4C8B6157CAC0}" type="slidenum">
              <a:rPr lang="cs-CZ" altLang="cs-CZ"/>
              <a:pPr/>
              <a:t>12</a:t>
            </a:fld>
            <a:endParaRPr lang="cs-CZ" altLang="cs-CZ"/>
          </a:p>
        </p:txBody>
      </p:sp>
    </p:spTree>
    <p:extLst>
      <p:ext uri="{BB962C8B-B14F-4D97-AF65-F5344CB8AC3E}">
        <p14:creationId xmlns:p14="http://schemas.microsoft.com/office/powerpoint/2010/main" val="23307877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35492" y="348792"/>
            <a:ext cx="10455782" cy="622169"/>
          </a:xfrm>
        </p:spPr>
        <p:txBody>
          <a:bodyPr/>
          <a:lstStyle/>
          <a:p>
            <a:r>
              <a:rPr lang="cs-CZ" dirty="0"/>
              <a:t>Dobré mravy ve sporných případech</a:t>
            </a:r>
          </a:p>
        </p:txBody>
      </p:sp>
      <p:sp>
        <p:nvSpPr>
          <p:cNvPr id="5" name="Zástupný symbol pro obsah 4"/>
          <p:cNvSpPr>
            <a:spLocks noGrp="1"/>
          </p:cNvSpPr>
          <p:nvPr>
            <p:ph idx="1"/>
          </p:nvPr>
        </p:nvSpPr>
        <p:spPr>
          <a:xfrm>
            <a:off x="273377" y="970961"/>
            <a:ext cx="11585543" cy="5161552"/>
          </a:xfrm>
        </p:spPr>
        <p:txBody>
          <a:bodyPr/>
          <a:lstStyle/>
          <a:p>
            <a:pPr marL="72000" indent="0">
              <a:buNone/>
            </a:pPr>
            <a:endParaRPr lang="cs-CZ" sz="2000" dirty="0"/>
          </a:p>
          <a:p>
            <a:br>
              <a:rPr lang="cs-CZ" altLang="cs-CZ" sz="1900" dirty="0"/>
            </a:br>
            <a:endParaRPr lang="cs-CZ" altLang="cs-CZ" sz="1900" dirty="0"/>
          </a:p>
          <a:p>
            <a:pPr lvl="1"/>
            <a:endParaRPr lang="pl-PL" i="1" dirty="0"/>
          </a:p>
          <a:p>
            <a:pPr lvl="2"/>
            <a:r>
              <a:rPr lang="cs-CZ" dirty="0"/>
              <a:t> </a:t>
            </a:r>
          </a:p>
        </p:txBody>
      </p:sp>
      <p:sp>
        <p:nvSpPr>
          <p:cNvPr id="3" name="Zástupný symbol pro zápatí 3"/>
          <p:cNvSpPr>
            <a:spLocks noGrp="1"/>
          </p:cNvSpPr>
          <p:nvPr>
            <p:ph type="ftr" sz="quarter" idx="10"/>
          </p:nvPr>
        </p:nvSpPr>
        <p:spPr>
          <a:xfrm>
            <a:off x="1946694" y="6248400"/>
            <a:ext cx="6305910" cy="457200"/>
          </a:xfrm>
        </p:spPr>
        <p:txBody>
          <a:bodyPr/>
          <a:lstStyle/>
          <a:p>
            <a:r>
              <a:rPr lang="cs-CZ" altLang="cs-CZ" dirty="0"/>
              <a:t>Právnická fakulta MU</a:t>
            </a:r>
          </a:p>
        </p:txBody>
      </p:sp>
      <p:sp>
        <p:nvSpPr>
          <p:cNvPr id="4" name="Zástupný symbol pro číslo snímku 4"/>
          <p:cNvSpPr>
            <a:spLocks noGrp="1"/>
          </p:cNvSpPr>
          <p:nvPr>
            <p:ph type="sldNum" sz="quarter" idx="11"/>
          </p:nvPr>
        </p:nvSpPr>
        <p:spPr/>
        <p:txBody>
          <a:bodyPr/>
          <a:lstStyle/>
          <a:p>
            <a:fld id="{7E028F59-B1F6-4801-94DB-4C8B6157CAC0}" type="slidenum">
              <a:rPr lang="cs-CZ" altLang="cs-CZ"/>
              <a:pPr/>
              <a:t>13</a:t>
            </a:fld>
            <a:endParaRPr lang="cs-CZ" altLang="cs-CZ"/>
          </a:p>
        </p:txBody>
      </p:sp>
      <p:pic>
        <p:nvPicPr>
          <p:cNvPr id="7" name="Obrázek 6">
            <a:extLst>
              <a:ext uri="{FF2B5EF4-FFF2-40B4-BE49-F238E27FC236}">
                <a16:creationId xmlns:a16="http://schemas.microsoft.com/office/drawing/2014/main" id="{9B99776E-D2B9-4F4C-ACA2-49A2FB2055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7607" y="1357460"/>
            <a:ext cx="7777422" cy="5500540"/>
          </a:xfrm>
          <a:prstGeom prst="rect">
            <a:avLst/>
          </a:prstGeom>
        </p:spPr>
      </p:pic>
    </p:spTree>
    <p:extLst>
      <p:ext uri="{BB962C8B-B14F-4D97-AF65-F5344CB8AC3E}">
        <p14:creationId xmlns:p14="http://schemas.microsoft.com/office/powerpoint/2010/main" val="8507697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18800" y="461913"/>
            <a:ext cx="9401425" cy="564087"/>
          </a:xfrm>
        </p:spPr>
        <p:txBody>
          <a:bodyPr/>
          <a:lstStyle/>
          <a:p>
            <a:r>
              <a:rPr lang="cs-CZ" dirty="0"/>
              <a:t>„Soudcovské“ skutkové podstaty I</a:t>
            </a:r>
          </a:p>
        </p:txBody>
      </p:sp>
      <p:sp>
        <p:nvSpPr>
          <p:cNvPr id="5" name="Zástupný symbol pro obsah 4"/>
          <p:cNvSpPr>
            <a:spLocks noGrp="1"/>
          </p:cNvSpPr>
          <p:nvPr>
            <p:ph idx="1"/>
          </p:nvPr>
        </p:nvSpPr>
        <p:spPr>
          <a:xfrm>
            <a:off x="720000" y="1159497"/>
            <a:ext cx="10753200" cy="4672503"/>
          </a:xfrm>
        </p:spPr>
        <p:txBody>
          <a:bodyPr/>
          <a:lstStyle/>
          <a:p>
            <a:pPr marL="514350" indent="-514350" algn="just">
              <a:lnSpc>
                <a:spcPct val="90000"/>
              </a:lnSpc>
              <a:buFont typeface="+mj-lt"/>
              <a:buAutoNum type="arabicPeriod"/>
            </a:pPr>
            <a:r>
              <a:rPr lang="cs-CZ" altLang="cs-CZ" dirty="0">
                <a:latin typeface="+mj-lt"/>
              </a:rPr>
              <a:t>Porušení norem veřejného nebo soukromého práva s dopadem na hospodářskou soutěž</a:t>
            </a:r>
          </a:p>
          <a:p>
            <a:pPr marL="0" indent="0" algn="just">
              <a:lnSpc>
                <a:spcPct val="90000"/>
              </a:lnSpc>
              <a:buNone/>
            </a:pPr>
            <a:endParaRPr lang="cs-CZ" altLang="cs-CZ" dirty="0">
              <a:latin typeface="+mj-lt"/>
            </a:endParaRPr>
          </a:p>
          <a:p>
            <a:pPr marL="514350" indent="-514350" algn="just">
              <a:lnSpc>
                <a:spcPct val="90000"/>
              </a:lnSpc>
              <a:buFont typeface="+mj-lt"/>
              <a:buAutoNum type="arabicPeriod"/>
            </a:pPr>
            <a:r>
              <a:rPr lang="cs-CZ" altLang="cs-CZ" dirty="0">
                <a:latin typeface="+mj-lt"/>
              </a:rPr>
              <a:t>Jednání nesplňující atributy zákonných (pojmenovaných) skutkových podstat nekalé soutěže, ale skutkově se jim blížící</a:t>
            </a:r>
          </a:p>
          <a:p>
            <a:pPr marL="514350" indent="-514350" algn="just">
              <a:lnSpc>
                <a:spcPct val="90000"/>
              </a:lnSpc>
              <a:buFont typeface="+mj-lt"/>
              <a:buAutoNum type="arabicPeriod"/>
            </a:pPr>
            <a:endParaRPr lang="cs-CZ" altLang="cs-CZ" dirty="0">
              <a:latin typeface="+mj-lt"/>
            </a:endParaRPr>
          </a:p>
          <a:p>
            <a:pPr marL="514350" indent="-514350" algn="just">
              <a:lnSpc>
                <a:spcPct val="90000"/>
              </a:lnSpc>
              <a:buFont typeface="+mj-lt"/>
              <a:buAutoNum type="arabicPeriod"/>
            </a:pPr>
            <a:r>
              <a:rPr lang="cs-CZ" altLang="cs-CZ" dirty="0">
                <a:latin typeface="+mj-lt"/>
              </a:rPr>
              <a:t>Ostatní jednání v rozporu s dobrými mravy soutěže</a:t>
            </a:r>
          </a:p>
          <a:p>
            <a:endParaRPr lang="cs-CZ" dirty="0"/>
          </a:p>
        </p:txBody>
      </p:sp>
      <p:sp>
        <p:nvSpPr>
          <p:cNvPr id="3" name="Zástupný symbol pro zápatí 3"/>
          <p:cNvSpPr>
            <a:spLocks noGrp="1"/>
          </p:cNvSpPr>
          <p:nvPr>
            <p:ph type="ftr" sz="quarter" idx="10"/>
          </p:nvPr>
        </p:nvSpPr>
        <p:spPr/>
        <p:txBody>
          <a:bodyPr/>
          <a:lstStyle/>
          <a:p>
            <a:r>
              <a:rPr lang="cs-CZ" altLang="cs-CZ" dirty="0"/>
              <a:t>Právnická fakulta MU</a:t>
            </a:r>
          </a:p>
        </p:txBody>
      </p:sp>
      <p:sp>
        <p:nvSpPr>
          <p:cNvPr id="4" name="Zástupný symbol pro číslo snímku 4"/>
          <p:cNvSpPr>
            <a:spLocks noGrp="1"/>
          </p:cNvSpPr>
          <p:nvPr>
            <p:ph type="sldNum" sz="quarter" idx="11"/>
          </p:nvPr>
        </p:nvSpPr>
        <p:spPr/>
        <p:txBody>
          <a:bodyPr/>
          <a:lstStyle/>
          <a:p>
            <a:fld id="{7E028F59-B1F6-4801-94DB-4C8B6157CAC0}" type="slidenum">
              <a:rPr lang="cs-CZ" altLang="cs-CZ"/>
              <a:pPr/>
              <a:t>14</a:t>
            </a:fld>
            <a:endParaRPr lang="cs-CZ" altLang="cs-CZ"/>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18800" y="461913"/>
            <a:ext cx="10659353" cy="564087"/>
          </a:xfrm>
        </p:spPr>
        <p:txBody>
          <a:bodyPr/>
          <a:lstStyle/>
          <a:p>
            <a:r>
              <a:rPr lang="cs-CZ" dirty="0"/>
              <a:t>Porušení norem veř. nebo </a:t>
            </a:r>
            <a:r>
              <a:rPr lang="cs-CZ" dirty="0" err="1"/>
              <a:t>soukr</a:t>
            </a:r>
            <a:r>
              <a:rPr lang="cs-CZ" dirty="0"/>
              <a:t>. práva</a:t>
            </a:r>
          </a:p>
        </p:txBody>
      </p:sp>
      <p:sp>
        <p:nvSpPr>
          <p:cNvPr id="5" name="Zástupný symbol pro obsah 4"/>
          <p:cNvSpPr>
            <a:spLocks noGrp="1"/>
          </p:cNvSpPr>
          <p:nvPr>
            <p:ph idx="1"/>
          </p:nvPr>
        </p:nvSpPr>
        <p:spPr>
          <a:xfrm>
            <a:off x="720000" y="1159497"/>
            <a:ext cx="10753200" cy="4672503"/>
          </a:xfrm>
        </p:spPr>
        <p:txBody>
          <a:bodyPr/>
          <a:lstStyle/>
          <a:p>
            <a:pPr algn="just">
              <a:buFont typeface="Arial" panose="020B0604020202020204" pitchFamily="34" charset="0"/>
              <a:buChar char="•"/>
            </a:pPr>
            <a:r>
              <a:rPr lang="cs-CZ" altLang="cs-CZ" sz="2700" dirty="0">
                <a:latin typeface="+mj-lt"/>
              </a:rPr>
              <a:t>Porušení norem veřejného práva: ZOS, </a:t>
            </a:r>
            <a:r>
              <a:rPr lang="cs-CZ" altLang="cs-CZ" sz="2700" dirty="0" err="1">
                <a:latin typeface="+mj-lt"/>
              </a:rPr>
              <a:t>ZRegRek</a:t>
            </a:r>
            <a:r>
              <a:rPr lang="cs-CZ" altLang="cs-CZ" sz="2700" dirty="0">
                <a:latin typeface="+mj-lt"/>
              </a:rPr>
              <a:t>, ZOHS, </a:t>
            </a:r>
            <a:r>
              <a:rPr lang="cs-CZ" altLang="cs-CZ" sz="2700" dirty="0" err="1">
                <a:latin typeface="+mj-lt"/>
              </a:rPr>
              <a:t>ZoPotr</a:t>
            </a:r>
            <a:r>
              <a:rPr lang="cs-CZ" altLang="cs-CZ" sz="2700" dirty="0">
                <a:latin typeface="+mj-lt"/>
              </a:rPr>
              <a:t>, ZRTV…</a:t>
            </a:r>
          </a:p>
          <a:p>
            <a:pPr algn="just">
              <a:buFont typeface="Arial" panose="020B0604020202020204" pitchFamily="34" charset="0"/>
              <a:buChar char="•"/>
            </a:pPr>
            <a:r>
              <a:rPr lang="cs-CZ" sz="2700" dirty="0">
                <a:latin typeface="+mj-lt"/>
              </a:rPr>
              <a:t>Porušení norem soukromého práva: o</a:t>
            </a:r>
            <a:r>
              <a:rPr lang="cs-CZ" altLang="cs-CZ" sz="2700" dirty="0">
                <a:latin typeface="+mj-lt"/>
              </a:rPr>
              <a:t>chrana osobnosti a dobré pověsti a názvu PO, porušení obligačního práva, </a:t>
            </a:r>
            <a:r>
              <a:rPr lang="cs-CZ" altLang="cs-CZ" sz="2700" dirty="0" err="1">
                <a:latin typeface="+mj-lt"/>
              </a:rPr>
              <a:t>AutZ</a:t>
            </a:r>
            <a:endParaRPr lang="cs-CZ" sz="2700" dirty="0">
              <a:latin typeface="+mj-lt"/>
            </a:endParaRPr>
          </a:p>
        </p:txBody>
      </p:sp>
      <p:sp>
        <p:nvSpPr>
          <p:cNvPr id="3" name="Zástupný symbol pro zápatí 3"/>
          <p:cNvSpPr>
            <a:spLocks noGrp="1"/>
          </p:cNvSpPr>
          <p:nvPr>
            <p:ph type="ftr" sz="quarter" idx="10"/>
          </p:nvPr>
        </p:nvSpPr>
        <p:spPr/>
        <p:txBody>
          <a:bodyPr/>
          <a:lstStyle/>
          <a:p>
            <a:r>
              <a:rPr lang="cs-CZ" altLang="cs-CZ" dirty="0"/>
              <a:t>Právnická fakulta MU</a:t>
            </a:r>
          </a:p>
        </p:txBody>
      </p:sp>
      <p:sp>
        <p:nvSpPr>
          <p:cNvPr id="4" name="Zástupný symbol pro číslo snímku 4"/>
          <p:cNvSpPr>
            <a:spLocks noGrp="1"/>
          </p:cNvSpPr>
          <p:nvPr>
            <p:ph type="sldNum" sz="quarter" idx="11"/>
          </p:nvPr>
        </p:nvSpPr>
        <p:spPr/>
        <p:txBody>
          <a:bodyPr/>
          <a:lstStyle/>
          <a:p>
            <a:fld id="{7E028F59-B1F6-4801-94DB-4C8B6157CAC0}" type="slidenum">
              <a:rPr lang="cs-CZ" altLang="cs-CZ"/>
              <a:pPr/>
              <a:t>15</a:t>
            </a:fld>
            <a:endParaRPr lang="cs-CZ" altLang="cs-CZ"/>
          </a:p>
        </p:txBody>
      </p:sp>
    </p:spTree>
    <p:extLst>
      <p:ext uri="{BB962C8B-B14F-4D97-AF65-F5344CB8AC3E}">
        <p14:creationId xmlns:p14="http://schemas.microsoft.com/office/powerpoint/2010/main" val="36431814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18800" y="461913"/>
            <a:ext cx="9401425" cy="564087"/>
          </a:xfrm>
        </p:spPr>
        <p:txBody>
          <a:bodyPr/>
          <a:lstStyle/>
          <a:p>
            <a:r>
              <a:rPr lang="cs-CZ" dirty="0"/>
              <a:t>„Soudcovské“ skutkové podstaty I</a:t>
            </a:r>
          </a:p>
        </p:txBody>
      </p:sp>
      <p:sp>
        <p:nvSpPr>
          <p:cNvPr id="5" name="Zástupný symbol pro obsah 4"/>
          <p:cNvSpPr>
            <a:spLocks noGrp="1"/>
          </p:cNvSpPr>
          <p:nvPr>
            <p:ph idx="1"/>
          </p:nvPr>
        </p:nvSpPr>
        <p:spPr>
          <a:xfrm>
            <a:off x="720000" y="1159497"/>
            <a:ext cx="10753200" cy="4672503"/>
          </a:xfrm>
        </p:spPr>
        <p:txBody>
          <a:bodyPr/>
          <a:lstStyle/>
          <a:p>
            <a:pPr>
              <a:buFont typeface="Arial" panose="020B0604020202020204" pitchFamily="34" charset="0"/>
              <a:buChar char="•"/>
            </a:pPr>
            <a:r>
              <a:rPr lang="cs-CZ" dirty="0"/>
              <a:t>GK (§ 44 odst. 1 </a:t>
            </a:r>
            <a:r>
              <a:rPr lang="cs-CZ" dirty="0" err="1"/>
              <a:t>sObchZ</a:t>
            </a:r>
            <a:r>
              <a:rPr lang="cs-CZ" dirty="0"/>
              <a:t>, § 2976 odst. 1 </a:t>
            </a:r>
            <a:r>
              <a:rPr lang="cs-CZ" dirty="0" err="1"/>
              <a:t>čOZ</a:t>
            </a:r>
            <a:r>
              <a:rPr lang="cs-CZ" dirty="0"/>
              <a:t>)</a:t>
            </a:r>
          </a:p>
          <a:p>
            <a:pPr algn="just">
              <a:buFont typeface="Arial" panose="020B0604020202020204" pitchFamily="34" charset="0"/>
              <a:buChar char="•"/>
            </a:pPr>
            <a:r>
              <a:rPr lang="cs-CZ" altLang="cs-CZ" dirty="0">
                <a:latin typeface="Arial" panose="020B0604020202020204" pitchFamily="34" charset="0"/>
                <a:cs typeface="Arial" panose="020B0604020202020204" pitchFamily="34" charset="0"/>
              </a:rPr>
              <a:t>Autority v reklamě (politici)</a:t>
            </a:r>
          </a:p>
          <a:p>
            <a:pPr algn="just">
              <a:buFont typeface="Arial" panose="020B0604020202020204" pitchFamily="34" charset="0"/>
              <a:buChar char="•"/>
            </a:pPr>
            <a:r>
              <a:rPr lang="cs-CZ" altLang="cs-CZ" dirty="0">
                <a:latin typeface="Arial" panose="020B0604020202020204" pitchFamily="34" charset="0"/>
                <a:cs typeface="Arial" panose="020B0604020202020204" pitchFamily="34" charset="0"/>
              </a:rPr>
              <a:t>Zneužívaní pocitu vděčnosti</a:t>
            </a:r>
          </a:p>
          <a:p>
            <a:pPr algn="just">
              <a:buFont typeface="Arial" panose="020B0604020202020204" pitchFamily="34" charset="0"/>
              <a:buChar char="•"/>
            </a:pPr>
            <a:r>
              <a:rPr lang="cs-CZ" altLang="cs-CZ" dirty="0">
                <a:latin typeface="Arial" panose="020B0604020202020204" pitchFamily="34" charset="0"/>
                <a:cs typeface="Arial" panose="020B0604020202020204" pitchFamily="34" charset="0"/>
              </a:rPr>
              <a:t>Zneužívání lidské záliby ve hře</a:t>
            </a:r>
          </a:p>
          <a:p>
            <a:pPr algn="just">
              <a:buFont typeface="Arial" panose="020B0604020202020204" pitchFamily="34" charset="0"/>
              <a:buChar char="•"/>
            </a:pPr>
            <a:r>
              <a:rPr lang="cs-CZ" altLang="cs-CZ" dirty="0">
                <a:latin typeface="Arial" panose="020B0604020202020204" pitchFamily="34" charset="0"/>
                <a:cs typeface="Arial" panose="020B0604020202020204" pitchFamily="34" charset="0"/>
              </a:rPr>
              <a:t>Podprahová reklama</a:t>
            </a:r>
          </a:p>
          <a:p>
            <a:pPr algn="just">
              <a:buFont typeface="Arial" panose="020B0604020202020204" pitchFamily="34" charset="0"/>
              <a:buChar char="•"/>
            </a:pPr>
            <a:r>
              <a:rPr lang="cs-CZ" altLang="cs-CZ" dirty="0">
                <a:latin typeface="Arial" panose="020B0604020202020204" pitchFamily="34" charset="0"/>
                <a:cs typeface="Arial" panose="020B0604020202020204" pitchFamily="34" charset="0"/>
              </a:rPr>
              <a:t>Skrytá reklama, neoznačení reklamní části, označení slovem „PR“</a:t>
            </a:r>
          </a:p>
          <a:p>
            <a:pPr algn="just">
              <a:buFont typeface="Arial" panose="020B0604020202020204" pitchFamily="34" charset="0"/>
              <a:buChar char="•"/>
            </a:pPr>
            <a:r>
              <a:rPr lang="cs-CZ" altLang="cs-CZ" dirty="0">
                <a:latin typeface="Arial" panose="020B0604020202020204" pitchFamily="34" charset="0"/>
                <a:cs typeface="Arial" panose="020B0604020202020204" pitchFamily="34" charset="0"/>
              </a:rPr>
              <a:t>Porušování norem veřejného práva, fušerství</a:t>
            </a:r>
          </a:p>
          <a:p>
            <a:pPr algn="just">
              <a:buFont typeface="Arial" panose="020B0604020202020204" pitchFamily="34" charset="0"/>
              <a:buChar char="•"/>
            </a:pPr>
            <a:r>
              <a:rPr lang="cs-CZ" altLang="cs-CZ" dirty="0">
                <a:latin typeface="Arial" panose="020B0604020202020204" pitchFamily="34" charset="0"/>
                <a:cs typeface="Arial" panose="020B0604020202020204" pitchFamily="34" charset="0"/>
              </a:rPr>
              <a:t>Porušení smluvních povinností</a:t>
            </a:r>
          </a:p>
          <a:p>
            <a:endParaRPr lang="cs-CZ" dirty="0"/>
          </a:p>
          <a:p>
            <a:endParaRPr lang="cs-CZ" dirty="0"/>
          </a:p>
        </p:txBody>
      </p:sp>
      <p:sp>
        <p:nvSpPr>
          <p:cNvPr id="3" name="Zástupný symbol pro zápatí 3"/>
          <p:cNvSpPr>
            <a:spLocks noGrp="1"/>
          </p:cNvSpPr>
          <p:nvPr>
            <p:ph type="ftr" sz="quarter" idx="10"/>
          </p:nvPr>
        </p:nvSpPr>
        <p:spPr/>
        <p:txBody>
          <a:bodyPr/>
          <a:lstStyle/>
          <a:p>
            <a:r>
              <a:rPr lang="cs-CZ" altLang="cs-CZ" dirty="0"/>
              <a:t>Právnická fakulta MU</a:t>
            </a:r>
          </a:p>
        </p:txBody>
      </p:sp>
      <p:sp>
        <p:nvSpPr>
          <p:cNvPr id="4" name="Zástupný symbol pro číslo snímku 4"/>
          <p:cNvSpPr>
            <a:spLocks noGrp="1"/>
          </p:cNvSpPr>
          <p:nvPr>
            <p:ph type="sldNum" sz="quarter" idx="11"/>
          </p:nvPr>
        </p:nvSpPr>
        <p:spPr/>
        <p:txBody>
          <a:bodyPr/>
          <a:lstStyle/>
          <a:p>
            <a:fld id="{7E028F59-B1F6-4801-94DB-4C8B6157CAC0}" type="slidenum">
              <a:rPr lang="cs-CZ" altLang="cs-CZ"/>
              <a:pPr/>
              <a:t>16</a:t>
            </a:fld>
            <a:endParaRPr lang="cs-CZ" altLang="cs-CZ"/>
          </a:p>
        </p:txBody>
      </p:sp>
    </p:spTree>
    <p:extLst>
      <p:ext uri="{BB962C8B-B14F-4D97-AF65-F5344CB8AC3E}">
        <p14:creationId xmlns:p14="http://schemas.microsoft.com/office/powerpoint/2010/main" val="16595669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18800" y="169681"/>
            <a:ext cx="9401425" cy="759785"/>
          </a:xfrm>
        </p:spPr>
        <p:txBody>
          <a:bodyPr/>
          <a:lstStyle/>
          <a:p>
            <a:r>
              <a:rPr lang="cs-CZ" dirty="0"/>
              <a:t>„Soudcovské“ skutkové podstaty II</a:t>
            </a:r>
          </a:p>
        </p:txBody>
      </p:sp>
      <p:sp>
        <p:nvSpPr>
          <p:cNvPr id="5" name="Zástupný symbol pro obsah 4"/>
          <p:cNvSpPr>
            <a:spLocks noGrp="1"/>
          </p:cNvSpPr>
          <p:nvPr>
            <p:ph idx="1"/>
          </p:nvPr>
        </p:nvSpPr>
        <p:spPr>
          <a:xfrm>
            <a:off x="414000" y="999241"/>
            <a:ext cx="11454346" cy="5410985"/>
          </a:xfrm>
        </p:spPr>
        <p:txBody>
          <a:bodyPr/>
          <a:lstStyle/>
          <a:p>
            <a:pPr algn="just">
              <a:lnSpc>
                <a:spcPct val="90000"/>
              </a:lnSpc>
            </a:pPr>
            <a:r>
              <a:rPr lang="cs-CZ" altLang="cs-CZ" sz="2500" dirty="0">
                <a:latin typeface="+mj-lt"/>
              </a:rPr>
              <a:t>Guerilla marketing</a:t>
            </a:r>
          </a:p>
          <a:p>
            <a:pPr algn="just">
              <a:lnSpc>
                <a:spcPct val="90000"/>
              </a:lnSpc>
            </a:pPr>
            <a:endParaRPr lang="cs-CZ" altLang="cs-CZ" sz="2500" dirty="0">
              <a:latin typeface="+mj-lt"/>
            </a:endParaRPr>
          </a:p>
          <a:p>
            <a:pPr algn="just">
              <a:lnSpc>
                <a:spcPct val="90000"/>
              </a:lnSpc>
            </a:pPr>
            <a:r>
              <a:rPr lang="cs-CZ" altLang="cs-CZ" sz="2500" dirty="0" err="1">
                <a:latin typeface="+mj-lt"/>
              </a:rPr>
              <a:t>Kafeefahrten</a:t>
            </a:r>
            <a:endParaRPr lang="cs-CZ" altLang="cs-CZ" sz="2500" dirty="0">
              <a:latin typeface="+mj-lt"/>
            </a:endParaRPr>
          </a:p>
          <a:p>
            <a:pPr algn="just">
              <a:lnSpc>
                <a:spcPct val="90000"/>
              </a:lnSpc>
            </a:pPr>
            <a:endParaRPr lang="cs-CZ" altLang="cs-CZ" sz="2500" dirty="0">
              <a:latin typeface="+mj-lt"/>
            </a:endParaRPr>
          </a:p>
          <a:p>
            <a:pPr algn="just">
              <a:lnSpc>
                <a:spcPct val="90000"/>
              </a:lnSpc>
            </a:pPr>
            <a:r>
              <a:rPr lang="cs-CZ" altLang="cs-CZ" sz="2500" dirty="0" err="1">
                <a:latin typeface="+mj-lt"/>
              </a:rPr>
              <a:t>Podnákladové</a:t>
            </a:r>
            <a:r>
              <a:rPr lang="cs-CZ" altLang="cs-CZ" sz="2500" dirty="0">
                <a:latin typeface="+mj-lt"/>
              </a:rPr>
              <a:t> ceny</a:t>
            </a:r>
          </a:p>
          <a:p>
            <a:pPr algn="just">
              <a:lnSpc>
                <a:spcPct val="90000"/>
              </a:lnSpc>
            </a:pPr>
            <a:endParaRPr lang="cs-CZ" altLang="cs-CZ" sz="2500" dirty="0">
              <a:latin typeface="+mj-lt"/>
            </a:endParaRPr>
          </a:p>
          <a:p>
            <a:pPr algn="just">
              <a:lnSpc>
                <a:spcPct val="90000"/>
              </a:lnSpc>
            </a:pPr>
            <a:r>
              <a:rPr lang="cs-CZ" altLang="cs-CZ" sz="2500" dirty="0">
                <a:latin typeface="+mj-lt"/>
              </a:rPr>
              <a:t>Zabraňovací soutěž</a:t>
            </a:r>
          </a:p>
          <a:p>
            <a:pPr algn="just">
              <a:lnSpc>
                <a:spcPct val="90000"/>
              </a:lnSpc>
            </a:pPr>
            <a:endParaRPr lang="cs-CZ" altLang="cs-CZ" sz="2500" dirty="0">
              <a:latin typeface="+mj-lt"/>
            </a:endParaRPr>
          </a:p>
          <a:p>
            <a:pPr algn="just">
              <a:lnSpc>
                <a:spcPct val="90000"/>
              </a:lnSpc>
            </a:pPr>
            <a:r>
              <a:rPr lang="cs-CZ" altLang="cs-CZ" sz="2500" dirty="0">
                <a:latin typeface="+mj-lt"/>
              </a:rPr>
              <a:t>Přetahování zaměstnanců či zákazníků od konkurence</a:t>
            </a:r>
          </a:p>
          <a:p>
            <a:pPr algn="just">
              <a:lnSpc>
                <a:spcPct val="90000"/>
              </a:lnSpc>
            </a:pPr>
            <a:endParaRPr lang="cs-CZ" altLang="cs-CZ" sz="2500" dirty="0">
              <a:latin typeface="+mj-lt"/>
            </a:endParaRPr>
          </a:p>
          <a:p>
            <a:pPr algn="just">
              <a:lnSpc>
                <a:spcPct val="90000"/>
              </a:lnSpc>
            </a:pPr>
            <a:r>
              <a:rPr lang="cs-CZ" altLang="cs-CZ" sz="2500" dirty="0">
                <a:latin typeface="+mj-lt"/>
              </a:rPr>
              <a:t>Zneužití know-how</a:t>
            </a:r>
          </a:p>
          <a:p>
            <a:pPr algn="just">
              <a:lnSpc>
                <a:spcPct val="90000"/>
              </a:lnSpc>
            </a:pPr>
            <a:endParaRPr lang="cs-CZ" altLang="cs-CZ" sz="2500" dirty="0">
              <a:latin typeface="+mj-lt"/>
            </a:endParaRPr>
          </a:p>
          <a:p>
            <a:pPr algn="just">
              <a:lnSpc>
                <a:spcPct val="90000"/>
              </a:lnSpc>
            </a:pPr>
            <a:r>
              <a:rPr lang="cs-CZ" altLang="cs-CZ" sz="2500" dirty="0">
                <a:latin typeface="+mj-lt"/>
              </a:rPr>
              <a:t>Vázané obchody a diskriminační praktiky</a:t>
            </a:r>
          </a:p>
          <a:p>
            <a:pPr algn="just">
              <a:lnSpc>
                <a:spcPct val="90000"/>
              </a:lnSpc>
            </a:pPr>
            <a:endParaRPr lang="cs-CZ" altLang="cs-CZ" sz="2500" dirty="0">
              <a:latin typeface="+mj-lt"/>
            </a:endParaRPr>
          </a:p>
          <a:p>
            <a:pPr algn="just">
              <a:lnSpc>
                <a:spcPct val="90000"/>
              </a:lnSpc>
            </a:pPr>
            <a:r>
              <a:rPr lang="cs-CZ" altLang="cs-CZ" sz="2500" dirty="0">
                <a:latin typeface="+mj-lt"/>
              </a:rPr>
              <a:t>Sexistická reklama?</a:t>
            </a:r>
          </a:p>
        </p:txBody>
      </p:sp>
      <p:sp>
        <p:nvSpPr>
          <p:cNvPr id="3" name="Zástupný symbol pro zápatí 3"/>
          <p:cNvSpPr>
            <a:spLocks noGrp="1"/>
          </p:cNvSpPr>
          <p:nvPr>
            <p:ph type="ftr" sz="quarter" idx="10"/>
          </p:nvPr>
        </p:nvSpPr>
        <p:spPr/>
        <p:txBody>
          <a:bodyPr/>
          <a:lstStyle/>
          <a:p>
            <a:r>
              <a:rPr lang="cs-CZ" altLang="cs-CZ" dirty="0"/>
              <a:t>Právnická fakulta MU</a:t>
            </a:r>
          </a:p>
        </p:txBody>
      </p:sp>
      <p:sp>
        <p:nvSpPr>
          <p:cNvPr id="4" name="Zástupný symbol pro číslo snímku 4"/>
          <p:cNvSpPr>
            <a:spLocks noGrp="1"/>
          </p:cNvSpPr>
          <p:nvPr>
            <p:ph type="sldNum" sz="quarter" idx="11"/>
          </p:nvPr>
        </p:nvSpPr>
        <p:spPr/>
        <p:txBody>
          <a:bodyPr/>
          <a:lstStyle/>
          <a:p>
            <a:fld id="{7E028F59-B1F6-4801-94DB-4C8B6157CAC0}" type="slidenum">
              <a:rPr lang="cs-CZ" altLang="cs-CZ"/>
              <a:pPr/>
              <a:t>17</a:t>
            </a:fld>
            <a:endParaRPr lang="cs-CZ" altLang="cs-CZ"/>
          </a:p>
        </p:txBody>
      </p:sp>
    </p:spTree>
    <p:extLst>
      <p:ext uri="{BB962C8B-B14F-4D97-AF65-F5344CB8AC3E}">
        <p14:creationId xmlns:p14="http://schemas.microsoft.com/office/powerpoint/2010/main" val="33478423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34796" y="515300"/>
            <a:ext cx="10753200" cy="451576"/>
          </a:xfrm>
        </p:spPr>
        <p:txBody>
          <a:bodyPr/>
          <a:lstStyle/>
          <a:p>
            <a:r>
              <a:rPr lang="cs-CZ" dirty="0"/>
              <a:t>Podprahová reklama (pod 50 milisekund)</a:t>
            </a:r>
          </a:p>
        </p:txBody>
      </p:sp>
      <p:sp>
        <p:nvSpPr>
          <p:cNvPr id="5" name="Zástupný symbol pro obsah 4"/>
          <p:cNvSpPr>
            <a:spLocks noGrp="1"/>
          </p:cNvSpPr>
          <p:nvPr>
            <p:ph idx="1"/>
          </p:nvPr>
        </p:nvSpPr>
        <p:spPr>
          <a:xfrm>
            <a:off x="666000" y="1542821"/>
            <a:ext cx="9449911" cy="5077435"/>
          </a:xfrm>
        </p:spPr>
        <p:txBody>
          <a:bodyPr/>
          <a:lstStyle/>
          <a:p>
            <a:pPr lvl="2"/>
            <a:endParaRPr lang="cs-CZ" sz="1900" i="1" dirty="0"/>
          </a:p>
        </p:txBody>
      </p:sp>
      <p:sp>
        <p:nvSpPr>
          <p:cNvPr id="3" name="Zástupný symbol pro zápatí 3"/>
          <p:cNvSpPr>
            <a:spLocks noGrp="1"/>
          </p:cNvSpPr>
          <p:nvPr>
            <p:ph type="ftr" sz="quarter" idx="10"/>
          </p:nvPr>
        </p:nvSpPr>
        <p:spPr>
          <a:xfrm>
            <a:off x="1946694" y="6248400"/>
            <a:ext cx="6305910" cy="457200"/>
          </a:xfrm>
        </p:spPr>
        <p:txBody>
          <a:bodyPr/>
          <a:lstStyle/>
          <a:p>
            <a:r>
              <a:rPr lang="cs-CZ" altLang="cs-CZ" dirty="0"/>
              <a:t>Právnická fakulta MU</a:t>
            </a:r>
          </a:p>
        </p:txBody>
      </p:sp>
      <p:sp>
        <p:nvSpPr>
          <p:cNvPr id="4" name="Zástupný symbol pro číslo snímku 4"/>
          <p:cNvSpPr>
            <a:spLocks noGrp="1"/>
          </p:cNvSpPr>
          <p:nvPr>
            <p:ph type="sldNum" sz="quarter" idx="11"/>
          </p:nvPr>
        </p:nvSpPr>
        <p:spPr/>
        <p:txBody>
          <a:bodyPr/>
          <a:lstStyle/>
          <a:p>
            <a:fld id="{7E028F59-B1F6-4801-94DB-4C8B6157CAC0}" type="slidenum">
              <a:rPr lang="cs-CZ" altLang="cs-CZ"/>
              <a:pPr/>
              <a:t>18</a:t>
            </a:fld>
            <a:endParaRPr lang="cs-CZ" altLang="cs-CZ" dirty="0"/>
          </a:p>
        </p:txBody>
      </p:sp>
      <p:pic>
        <p:nvPicPr>
          <p:cNvPr id="6" name="Obráze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7209" y="2636417"/>
            <a:ext cx="3813746" cy="2518387"/>
          </a:xfrm>
          <a:prstGeom prst="rect">
            <a:avLst/>
          </a:prstGeom>
        </p:spPr>
      </p:pic>
      <p:pic>
        <p:nvPicPr>
          <p:cNvPr id="7" name="Obrázek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14522" y="1222310"/>
            <a:ext cx="2200537" cy="1502413"/>
          </a:xfrm>
          <a:prstGeom prst="rect">
            <a:avLst/>
          </a:prstGeom>
        </p:spPr>
      </p:pic>
      <p:pic>
        <p:nvPicPr>
          <p:cNvPr id="8" name="Obrázek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42955" y="2605136"/>
            <a:ext cx="3716399" cy="2580947"/>
          </a:xfrm>
          <a:prstGeom prst="rect">
            <a:avLst/>
          </a:prstGeom>
        </p:spPr>
      </p:pic>
    </p:spTree>
    <p:extLst>
      <p:ext uri="{BB962C8B-B14F-4D97-AF65-F5344CB8AC3E}">
        <p14:creationId xmlns:p14="http://schemas.microsoft.com/office/powerpoint/2010/main" val="21327169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Proplácení voucherů </a:t>
            </a:r>
            <a:r>
              <a:rPr lang="cs-CZ" dirty="0" err="1"/>
              <a:t>konkurence,BGH</a:t>
            </a:r>
            <a:endParaRPr lang="cs-CZ" dirty="0"/>
          </a:p>
        </p:txBody>
      </p:sp>
      <p:sp>
        <p:nvSpPr>
          <p:cNvPr id="5" name="Zástupný symbol pro obsah 4"/>
          <p:cNvSpPr>
            <a:spLocks noGrp="1"/>
          </p:cNvSpPr>
          <p:nvPr>
            <p:ph idx="1"/>
          </p:nvPr>
        </p:nvSpPr>
        <p:spPr>
          <a:xfrm>
            <a:off x="490194" y="1470581"/>
            <a:ext cx="11170763" cy="5149675"/>
          </a:xfrm>
        </p:spPr>
        <p:txBody>
          <a:bodyPr/>
          <a:lstStyle/>
          <a:p>
            <a:pPr marL="72000" indent="0">
              <a:buNone/>
            </a:pPr>
            <a:r>
              <a:rPr lang="de-DE" sz="2500" b="1" dirty="0"/>
              <a:t>Der bloße Erhalt von Rabattgutscheinen führt bei deren Empfänger nicht ohne weiteres zu dem Entschluss, Waren oder Dienstleistungen des Werbenden in Anspruch zu nehmen</a:t>
            </a:r>
            <a:r>
              <a:rPr lang="de-DE" sz="2500" dirty="0"/>
              <a:t>. Die Mehrzahl derartiger Gutscheine werden vom Empfänger alsbald weggeworfen oder ungenutzt gelassen und, sofern Gutscheine aufbewahrt werden, wird regelmäßig erst später entschieden wird, ob und wofür sie gegebenenfalls eingesetzt werden. Der Kunde ist bei Erhalt der Gutscheine also</a:t>
            </a:r>
            <a:r>
              <a:rPr lang="cs-CZ" sz="2500" dirty="0"/>
              <a:t> </a:t>
            </a:r>
            <a:r>
              <a:rPr lang="de-DE" sz="2500" dirty="0"/>
              <a:t>noch </a:t>
            </a:r>
            <a:r>
              <a:rPr lang="de-DE" sz="2500" b="1" dirty="0"/>
              <a:t>deutlich von einem Vertragsabschluss entfernt</a:t>
            </a:r>
            <a:r>
              <a:rPr lang="de-DE" sz="2500" dirty="0"/>
              <a:t>.</a:t>
            </a:r>
            <a:r>
              <a:rPr lang="cs-CZ" sz="2500" b="1" dirty="0"/>
              <a:t> </a:t>
            </a:r>
            <a:r>
              <a:rPr lang="cs-CZ" sz="2500" b="1" i="1" dirty="0"/>
              <a:t>	</a:t>
            </a:r>
            <a:r>
              <a:rPr lang="cs-CZ" sz="2500" i="1" dirty="0"/>
              <a:t>BGH, </a:t>
            </a:r>
            <a:r>
              <a:rPr lang="cs-CZ" sz="2500" i="1" dirty="0" err="1"/>
              <a:t>Urt</a:t>
            </a:r>
            <a:r>
              <a:rPr lang="cs-CZ" sz="2500" i="1" dirty="0"/>
              <a:t>. v. 23.6.2016, I ZR 137/15</a:t>
            </a:r>
          </a:p>
        </p:txBody>
      </p:sp>
      <p:sp>
        <p:nvSpPr>
          <p:cNvPr id="3" name="Zástupný symbol pro zápatí 3"/>
          <p:cNvSpPr>
            <a:spLocks noGrp="1"/>
          </p:cNvSpPr>
          <p:nvPr>
            <p:ph type="ftr" sz="quarter" idx="10"/>
          </p:nvPr>
        </p:nvSpPr>
        <p:spPr>
          <a:xfrm>
            <a:off x="1946694" y="6248400"/>
            <a:ext cx="6305910" cy="457200"/>
          </a:xfrm>
        </p:spPr>
        <p:txBody>
          <a:bodyPr/>
          <a:lstStyle/>
          <a:p>
            <a:r>
              <a:rPr lang="cs-CZ" altLang="cs-CZ" dirty="0"/>
              <a:t>Právnická fakulta MU</a:t>
            </a:r>
          </a:p>
        </p:txBody>
      </p:sp>
      <p:sp>
        <p:nvSpPr>
          <p:cNvPr id="4" name="Zástupný symbol pro číslo snímku 4"/>
          <p:cNvSpPr>
            <a:spLocks noGrp="1"/>
          </p:cNvSpPr>
          <p:nvPr>
            <p:ph type="sldNum" sz="quarter" idx="11"/>
          </p:nvPr>
        </p:nvSpPr>
        <p:spPr/>
        <p:txBody>
          <a:bodyPr/>
          <a:lstStyle/>
          <a:p>
            <a:fld id="{7E028F59-B1F6-4801-94DB-4C8B6157CAC0}" type="slidenum">
              <a:rPr lang="cs-CZ" altLang="cs-CZ"/>
              <a:pPr/>
              <a:t>19</a:t>
            </a:fld>
            <a:endParaRPr lang="cs-CZ" altLang="cs-CZ"/>
          </a:p>
        </p:txBody>
      </p:sp>
    </p:spTree>
    <p:extLst>
      <p:ext uri="{BB962C8B-B14F-4D97-AF65-F5344CB8AC3E}">
        <p14:creationId xmlns:p14="http://schemas.microsoft.com/office/powerpoint/2010/main" val="28462717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Právní regulace reklamy</a:t>
            </a:r>
          </a:p>
        </p:txBody>
      </p:sp>
      <p:sp>
        <p:nvSpPr>
          <p:cNvPr id="5" name="Zástupný symbol pro obsah 4"/>
          <p:cNvSpPr>
            <a:spLocks noGrp="1"/>
          </p:cNvSpPr>
          <p:nvPr>
            <p:ph idx="1"/>
          </p:nvPr>
        </p:nvSpPr>
        <p:spPr/>
        <p:txBody>
          <a:bodyPr/>
          <a:lstStyle/>
          <a:p>
            <a:pPr>
              <a:buFont typeface="Arial" panose="020B0604020202020204" pitchFamily="34" charset="0"/>
              <a:buChar char="•"/>
            </a:pPr>
            <a:r>
              <a:rPr lang="cs-CZ" dirty="0"/>
              <a:t>Soukromé právo (nekalá soutěž)</a:t>
            </a:r>
          </a:p>
          <a:p>
            <a:pPr>
              <a:buFont typeface="Arial" panose="020B0604020202020204" pitchFamily="34" charset="0"/>
              <a:buChar char="•"/>
            </a:pPr>
            <a:endParaRPr lang="cs-CZ" dirty="0"/>
          </a:p>
          <a:p>
            <a:pPr>
              <a:buFont typeface="Arial" panose="020B0604020202020204" pitchFamily="34" charset="0"/>
              <a:buChar char="•"/>
            </a:pPr>
            <a:r>
              <a:rPr lang="cs-CZ" sz="2700" dirty="0"/>
              <a:t>Veřejné právo</a:t>
            </a:r>
          </a:p>
          <a:p>
            <a:pPr>
              <a:buFont typeface="Arial" panose="020B0604020202020204" pitchFamily="34" charset="0"/>
              <a:buChar char="•"/>
            </a:pPr>
            <a:endParaRPr lang="cs-CZ" sz="2700" dirty="0"/>
          </a:p>
          <a:p>
            <a:pPr>
              <a:buFont typeface="Arial" panose="020B0604020202020204" pitchFamily="34" charset="0"/>
              <a:buChar char="•"/>
            </a:pPr>
            <a:r>
              <a:rPr lang="cs-CZ" sz="2700" dirty="0"/>
              <a:t>Samoregulace</a:t>
            </a:r>
            <a:r>
              <a:rPr lang="cs-CZ" sz="2700" i="1" dirty="0"/>
              <a:t> </a:t>
            </a:r>
          </a:p>
          <a:p>
            <a:endParaRPr lang="cs-CZ" dirty="0"/>
          </a:p>
        </p:txBody>
      </p:sp>
      <p:sp>
        <p:nvSpPr>
          <p:cNvPr id="3" name="Zástupný symbol pro zápatí 3"/>
          <p:cNvSpPr>
            <a:spLocks noGrp="1"/>
          </p:cNvSpPr>
          <p:nvPr>
            <p:ph type="ftr" sz="quarter" idx="10"/>
          </p:nvPr>
        </p:nvSpPr>
        <p:spPr/>
        <p:txBody>
          <a:bodyPr/>
          <a:lstStyle/>
          <a:p>
            <a:r>
              <a:rPr lang="cs-CZ" altLang="cs-CZ" dirty="0"/>
              <a:t>Právnická fakulta MU</a:t>
            </a:r>
          </a:p>
        </p:txBody>
      </p:sp>
      <p:sp>
        <p:nvSpPr>
          <p:cNvPr id="4" name="Zástupný symbol pro číslo snímku 4"/>
          <p:cNvSpPr>
            <a:spLocks noGrp="1"/>
          </p:cNvSpPr>
          <p:nvPr>
            <p:ph type="sldNum" sz="quarter" idx="11"/>
          </p:nvPr>
        </p:nvSpPr>
        <p:spPr/>
        <p:txBody>
          <a:bodyPr/>
          <a:lstStyle/>
          <a:p>
            <a:fld id="{7E028F59-B1F6-4801-94DB-4C8B6157CAC0}" type="slidenum">
              <a:rPr lang="cs-CZ" altLang="cs-CZ"/>
              <a:pPr/>
              <a:t>2</a:t>
            </a:fld>
            <a:endParaRPr lang="cs-CZ" altLang="cs-CZ"/>
          </a:p>
        </p:txBody>
      </p:sp>
    </p:spTree>
    <p:extLst>
      <p:ext uri="{BB962C8B-B14F-4D97-AF65-F5344CB8AC3E}">
        <p14:creationId xmlns:p14="http://schemas.microsoft.com/office/powerpoint/2010/main" val="29577047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Meta-</a:t>
            </a:r>
            <a:r>
              <a:rPr lang="cs-CZ" dirty="0" err="1"/>
              <a:t>tagging</a:t>
            </a:r>
            <a:endParaRPr lang="cs-CZ" dirty="0"/>
          </a:p>
        </p:txBody>
      </p:sp>
      <p:sp>
        <p:nvSpPr>
          <p:cNvPr id="5" name="Zástupný symbol pro obsah 4"/>
          <p:cNvSpPr>
            <a:spLocks noGrp="1"/>
          </p:cNvSpPr>
          <p:nvPr>
            <p:ph idx="1"/>
          </p:nvPr>
        </p:nvSpPr>
        <p:spPr>
          <a:xfrm>
            <a:off x="666000" y="1395167"/>
            <a:ext cx="10910115" cy="5225089"/>
          </a:xfrm>
        </p:spPr>
        <p:txBody>
          <a:bodyPr/>
          <a:lstStyle/>
          <a:p>
            <a:pPr algn="just">
              <a:buFont typeface="Arial" panose="020B0604020202020204" pitchFamily="34" charset="0"/>
              <a:buChar char="•"/>
            </a:pPr>
            <a:r>
              <a:rPr lang="cs-CZ" altLang="cs-CZ" dirty="0"/>
              <a:t>zneužívání algoritmu vyhledávačů tím, že v části HTML kódu (</a:t>
            </a:r>
            <a:r>
              <a:rPr lang="cs-CZ" altLang="cs-CZ" i="1" dirty="0"/>
              <a:t>meta-</a:t>
            </a:r>
            <a:r>
              <a:rPr lang="cs-CZ" altLang="cs-CZ" i="1" dirty="0" err="1"/>
              <a:t>tagu</a:t>
            </a:r>
            <a:r>
              <a:rPr lang="cs-CZ" altLang="cs-CZ" dirty="0"/>
              <a:t>) jsou obsažena klíčová slova (například firma konkurence či dokonce ochranná známka</a:t>
            </a:r>
          </a:p>
          <a:p>
            <a:pPr algn="just">
              <a:buFont typeface="Arial" panose="020B0604020202020204" pitchFamily="34" charset="0"/>
              <a:buChar char="•"/>
            </a:pPr>
            <a:r>
              <a:rPr lang="cs-CZ" altLang="cs-CZ" dirty="0"/>
              <a:t>výsledek vyhledávání ovlivní spotřebitele a ten se  potenciálně dostane na stránky jež vůbec neměl v úmyslu navštívit</a:t>
            </a:r>
          </a:p>
          <a:p>
            <a:pPr algn="just">
              <a:buFont typeface="Arial" panose="020B0604020202020204" pitchFamily="34" charset="0"/>
              <a:buChar char="•"/>
            </a:pPr>
            <a:r>
              <a:rPr lang="cs-CZ" altLang="cs-CZ" dirty="0"/>
              <a:t>Obsoletní problém: velké vyhledávače meta-</a:t>
            </a:r>
            <a:r>
              <a:rPr lang="cs-CZ" altLang="cs-CZ" dirty="0" err="1"/>
              <a:t>tagy</a:t>
            </a:r>
            <a:r>
              <a:rPr lang="cs-CZ" altLang="cs-CZ" dirty="0"/>
              <a:t> ignorují?</a:t>
            </a:r>
          </a:p>
          <a:p>
            <a:pPr algn="just">
              <a:buFont typeface="Arial" panose="020B0604020202020204" pitchFamily="34" charset="0"/>
              <a:buChar char="•"/>
            </a:pPr>
            <a:r>
              <a:rPr lang="cs-CZ" altLang="cs-CZ" sz="1900" i="1" dirty="0"/>
              <a:t>Nutno zohlednit v rámci SEO (</a:t>
            </a:r>
            <a:r>
              <a:rPr lang="cs-CZ" altLang="cs-CZ" sz="1900" i="1" dirty="0" err="1"/>
              <a:t>Search</a:t>
            </a:r>
            <a:r>
              <a:rPr lang="cs-CZ" altLang="cs-CZ" sz="1900" i="1" dirty="0"/>
              <a:t> </a:t>
            </a:r>
            <a:r>
              <a:rPr lang="cs-CZ" altLang="cs-CZ" sz="1900" i="1" dirty="0" err="1"/>
              <a:t>Engine</a:t>
            </a:r>
            <a:r>
              <a:rPr lang="cs-CZ" altLang="cs-CZ" sz="1900" i="1" dirty="0"/>
              <a:t> </a:t>
            </a:r>
            <a:r>
              <a:rPr lang="cs-CZ" altLang="cs-CZ" sz="1900" i="1" dirty="0" err="1"/>
              <a:t>Optimization</a:t>
            </a:r>
            <a:r>
              <a:rPr lang="cs-CZ" altLang="cs-CZ" sz="1900" i="1" dirty="0"/>
              <a:t>) uzpůsobení webových stránek takovým, aby byl jejich obsah vhodný pro automatické zpracování internetových vyhledávačů s cílem zajistit větší návštěvnost</a:t>
            </a:r>
            <a:endParaRPr lang="en-US" altLang="cs-CZ" sz="1900" i="1" dirty="0">
              <a:latin typeface="Arial" panose="020B0604020202020204" pitchFamily="34" charset="0"/>
              <a:cs typeface="Arial" panose="020B0604020202020204" pitchFamily="34" charset="0"/>
            </a:endParaRPr>
          </a:p>
          <a:p>
            <a:endParaRPr lang="cs-CZ" sz="2000" dirty="0"/>
          </a:p>
        </p:txBody>
      </p:sp>
      <p:sp>
        <p:nvSpPr>
          <p:cNvPr id="3" name="Zástupný symbol pro zápatí 3"/>
          <p:cNvSpPr>
            <a:spLocks noGrp="1"/>
          </p:cNvSpPr>
          <p:nvPr>
            <p:ph type="ftr" sz="quarter" idx="10"/>
          </p:nvPr>
        </p:nvSpPr>
        <p:spPr>
          <a:xfrm>
            <a:off x="1946694" y="6248400"/>
            <a:ext cx="6305910" cy="457200"/>
          </a:xfrm>
        </p:spPr>
        <p:txBody>
          <a:bodyPr/>
          <a:lstStyle/>
          <a:p>
            <a:r>
              <a:rPr lang="cs-CZ" altLang="cs-CZ" dirty="0"/>
              <a:t>Právnická fakulta MU</a:t>
            </a:r>
          </a:p>
        </p:txBody>
      </p:sp>
      <p:sp>
        <p:nvSpPr>
          <p:cNvPr id="4" name="Zástupný symbol pro číslo snímku 4"/>
          <p:cNvSpPr>
            <a:spLocks noGrp="1"/>
          </p:cNvSpPr>
          <p:nvPr>
            <p:ph type="sldNum" sz="quarter" idx="11"/>
          </p:nvPr>
        </p:nvSpPr>
        <p:spPr/>
        <p:txBody>
          <a:bodyPr/>
          <a:lstStyle/>
          <a:p>
            <a:fld id="{7E028F59-B1F6-4801-94DB-4C8B6157CAC0}" type="slidenum">
              <a:rPr lang="cs-CZ" altLang="cs-CZ"/>
              <a:pPr/>
              <a:t>20</a:t>
            </a:fld>
            <a:endParaRPr lang="cs-CZ" altLang="cs-CZ"/>
          </a:p>
        </p:txBody>
      </p:sp>
    </p:spTree>
    <p:extLst>
      <p:ext uri="{BB962C8B-B14F-4D97-AF65-F5344CB8AC3E}">
        <p14:creationId xmlns:p14="http://schemas.microsoft.com/office/powerpoint/2010/main" val="15712913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ABlockPlus</a:t>
            </a:r>
            <a:r>
              <a:rPr lang="cs-CZ" dirty="0"/>
              <a:t> – BGH I ZR 154/16</a:t>
            </a:r>
          </a:p>
        </p:txBody>
      </p:sp>
      <p:sp>
        <p:nvSpPr>
          <p:cNvPr id="5" name="Zástupný symbol pro obsah 4"/>
          <p:cNvSpPr>
            <a:spLocks noGrp="1"/>
          </p:cNvSpPr>
          <p:nvPr>
            <p:ph idx="1"/>
          </p:nvPr>
        </p:nvSpPr>
        <p:spPr>
          <a:xfrm>
            <a:off x="414000" y="1600201"/>
            <a:ext cx="11058000" cy="5441622"/>
          </a:xfrm>
        </p:spPr>
        <p:txBody>
          <a:bodyPr/>
          <a:lstStyle/>
          <a:p>
            <a:pPr algn="just">
              <a:buFont typeface="Arial" panose="020B0604020202020204" pitchFamily="34" charset="0"/>
              <a:buChar char="•"/>
            </a:pPr>
            <a:r>
              <a:rPr lang="cs-CZ" altLang="cs-CZ" sz="1900" dirty="0">
                <a:latin typeface="Arial" panose="020B0604020202020204" pitchFamily="34" charset="0"/>
                <a:cs typeface="Arial" panose="020B0604020202020204" pitchFamily="34" charset="0"/>
              </a:rPr>
              <a:t>Aprobace blokačních nástrojů, Axel </a:t>
            </a:r>
            <a:r>
              <a:rPr lang="cs-CZ" altLang="cs-CZ" sz="1900" dirty="0" err="1">
                <a:latin typeface="Arial" panose="020B0604020202020204" pitchFamily="34" charset="0"/>
                <a:cs typeface="Arial" panose="020B0604020202020204" pitchFamily="34" charset="0"/>
              </a:rPr>
              <a:t>Springer</a:t>
            </a:r>
            <a:r>
              <a:rPr lang="cs-CZ" altLang="cs-CZ" sz="1900" dirty="0">
                <a:latin typeface="Arial" panose="020B0604020202020204" pitchFamily="34" charset="0"/>
                <a:cs typeface="Arial" panose="020B0604020202020204" pitchFamily="34" charset="0"/>
              </a:rPr>
              <a:t> v. </a:t>
            </a:r>
            <a:r>
              <a:rPr lang="cs-CZ" altLang="cs-CZ" sz="1900" dirty="0" err="1">
                <a:latin typeface="Arial" panose="020B0604020202020204" pitchFamily="34" charset="0"/>
                <a:cs typeface="Arial" panose="020B0604020202020204" pitchFamily="34" charset="0"/>
              </a:rPr>
              <a:t>Eyeo</a:t>
            </a:r>
            <a:r>
              <a:rPr lang="cs-CZ" altLang="cs-CZ" sz="1900" dirty="0">
                <a:latin typeface="Arial" panose="020B0604020202020204" pitchFamily="34" charset="0"/>
                <a:cs typeface="Arial" panose="020B0604020202020204" pitchFamily="34" charset="0"/>
              </a:rPr>
              <a:t> (</a:t>
            </a:r>
            <a:r>
              <a:rPr lang="cs-CZ" altLang="cs-CZ" sz="1900" dirty="0" err="1">
                <a:latin typeface="Arial" panose="020B0604020202020204" pitchFamily="34" charset="0"/>
                <a:cs typeface="Arial" panose="020B0604020202020204" pitchFamily="34" charset="0"/>
              </a:rPr>
              <a:t>distrib</a:t>
            </a:r>
            <a:r>
              <a:rPr lang="cs-CZ" altLang="cs-CZ" sz="1900" dirty="0">
                <a:latin typeface="Arial" panose="020B0604020202020204" pitchFamily="34" charset="0"/>
                <a:cs typeface="Arial" panose="020B0604020202020204" pitchFamily="34" charset="0"/>
              </a:rPr>
              <a:t>. </a:t>
            </a:r>
            <a:r>
              <a:rPr lang="cs-CZ" altLang="cs-CZ" sz="1900" dirty="0" err="1">
                <a:latin typeface="Arial" panose="020B0604020202020204" pitchFamily="34" charset="0"/>
                <a:cs typeface="Arial" panose="020B0604020202020204" pitchFamily="34" charset="0"/>
              </a:rPr>
              <a:t>AdBlock</a:t>
            </a:r>
            <a:r>
              <a:rPr lang="cs-CZ" altLang="cs-CZ" sz="1900" dirty="0">
                <a:latin typeface="Arial" panose="020B0604020202020204" pitchFamily="34" charset="0"/>
                <a:cs typeface="Arial" panose="020B0604020202020204" pitchFamily="34" charset="0"/>
              </a:rPr>
              <a:t> Plus)</a:t>
            </a:r>
          </a:p>
          <a:p>
            <a:pPr algn="just">
              <a:buFont typeface="Arial" panose="020B0604020202020204" pitchFamily="34" charset="0"/>
              <a:buChar char="•"/>
            </a:pPr>
            <a:r>
              <a:rPr lang="cs-CZ" altLang="cs-CZ" sz="1900" dirty="0">
                <a:latin typeface="Arial" panose="020B0604020202020204" pitchFamily="34" charset="0"/>
                <a:cs typeface="Arial" panose="020B0604020202020204" pitchFamily="34" charset="0"/>
              </a:rPr>
              <a:t>AS nic nebrání v tom, aby zablokovala čtenáře s aktivním </a:t>
            </a:r>
            <a:r>
              <a:rPr lang="cs-CZ" altLang="cs-CZ" sz="1900" dirty="0" err="1">
                <a:latin typeface="Arial" panose="020B0604020202020204" pitchFamily="34" charset="0"/>
                <a:cs typeface="Arial" panose="020B0604020202020204" pitchFamily="34" charset="0"/>
              </a:rPr>
              <a:t>AdBlockem</a:t>
            </a:r>
            <a:endParaRPr lang="cs-CZ" altLang="cs-CZ" sz="1900" dirty="0">
              <a:latin typeface="Arial" panose="020B0604020202020204" pitchFamily="34" charset="0"/>
              <a:cs typeface="Arial" panose="020B0604020202020204" pitchFamily="34" charset="0"/>
            </a:endParaRPr>
          </a:p>
          <a:p>
            <a:pPr algn="just">
              <a:buFont typeface="Arial" panose="020B0604020202020204" pitchFamily="34" charset="0"/>
              <a:buChar char="•"/>
            </a:pPr>
            <a:r>
              <a:rPr lang="de-DE" altLang="cs-CZ" sz="1900" dirty="0"/>
              <a:t>keine allgemeine Marktbehinderung vor, weil </a:t>
            </a:r>
            <a:r>
              <a:rPr lang="de-DE" altLang="cs-CZ" sz="1900" b="1" dirty="0"/>
              <a:t>keine hinreichenden Anhaltspunkte dafür bestehen, dass das Geschäftsmodell der Bereitstellung kostenloser Inhalte im Internet zerstört wird</a:t>
            </a:r>
            <a:r>
              <a:rPr lang="de-DE" altLang="cs-CZ" sz="1900" dirty="0"/>
              <a:t>. Das Angebot des Werbeblockers stellt auch - anders als das Berufungsgericht angenommen hat - keine aggressive geschäftliche Handlung gemäß § 4a UWG gegenüber U</a:t>
            </a:r>
            <a:r>
              <a:rPr lang="cs-CZ" altLang="cs-CZ" sz="1900" dirty="0" err="1"/>
              <a:t>nt</a:t>
            </a:r>
            <a:r>
              <a:rPr lang="cs-CZ" altLang="cs-CZ" sz="1900" dirty="0"/>
              <a:t>.</a:t>
            </a:r>
            <a:r>
              <a:rPr lang="de-DE" altLang="cs-CZ" sz="1900" dirty="0"/>
              <a:t> dar, die an der Schaltung von Werbung auf den Internetseiten der Klägerin interessiert sind.</a:t>
            </a:r>
            <a:endParaRPr lang="cs-CZ" altLang="cs-CZ" sz="1900" dirty="0"/>
          </a:p>
          <a:p>
            <a:pPr algn="just">
              <a:buFont typeface="Arial" panose="020B0604020202020204" pitchFamily="34" charset="0"/>
              <a:buChar char="•"/>
            </a:pPr>
            <a:r>
              <a:rPr lang="de-DE" altLang="cs-CZ" sz="1900" dirty="0"/>
              <a:t>Es fehlt an einer unzulässigen Beeinflussung dieser Marktteilnehmer, weil die Beklagte eine ihr durch das technische Mittel des Werbeblockers etwaig zukommende Machtposition jedenfalls nicht in einer Weise ausnutzt, die die Fähigkeit der Marktteilnehmer zu einer informierten Entscheidung wesentlich einschränkt. </a:t>
            </a:r>
          </a:p>
        </p:txBody>
      </p:sp>
      <p:sp>
        <p:nvSpPr>
          <p:cNvPr id="3" name="Zástupný symbol pro zápatí 3"/>
          <p:cNvSpPr>
            <a:spLocks noGrp="1"/>
          </p:cNvSpPr>
          <p:nvPr>
            <p:ph type="ftr" sz="quarter" idx="10"/>
          </p:nvPr>
        </p:nvSpPr>
        <p:spPr/>
        <p:txBody>
          <a:bodyPr/>
          <a:lstStyle/>
          <a:p>
            <a:r>
              <a:rPr lang="cs-CZ" altLang="cs-CZ" dirty="0"/>
              <a:t>Právnická fakulta MU</a:t>
            </a:r>
          </a:p>
        </p:txBody>
      </p:sp>
      <p:sp>
        <p:nvSpPr>
          <p:cNvPr id="4" name="Zástupný symbol pro číslo snímku 4"/>
          <p:cNvSpPr>
            <a:spLocks noGrp="1"/>
          </p:cNvSpPr>
          <p:nvPr>
            <p:ph type="sldNum" sz="quarter" idx="11"/>
          </p:nvPr>
        </p:nvSpPr>
        <p:spPr/>
        <p:txBody>
          <a:bodyPr/>
          <a:lstStyle/>
          <a:p>
            <a:fld id="{7E028F59-B1F6-4801-94DB-4C8B6157CAC0}" type="slidenum">
              <a:rPr lang="cs-CZ" altLang="cs-CZ"/>
              <a:pPr/>
              <a:t>21</a:t>
            </a:fld>
            <a:endParaRPr lang="cs-CZ" altLang="cs-CZ"/>
          </a:p>
        </p:txBody>
      </p:sp>
      <p:pic>
        <p:nvPicPr>
          <p:cNvPr id="6" name="Obráze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87161" y="0"/>
            <a:ext cx="2857500" cy="1600200"/>
          </a:xfrm>
          <a:prstGeom prst="rect">
            <a:avLst/>
          </a:prstGeom>
        </p:spPr>
      </p:pic>
    </p:spTree>
    <p:extLst>
      <p:ext uri="{BB962C8B-B14F-4D97-AF65-F5344CB8AC3E}">
        <p14:creationId xmlns:p14="http://schemas.microsoft.com/office/powerpoint/2010/main" val="23565870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812759" y="443060"/>
            <a:ext cx="8307466" cy="480767"/>
          </a:xfrm>
        </p:spPr>
        <p:txBody>
          <a:bodyPr/>
          <a:lstStyle/>
          <a:p>
            <a:r>
              <a:rPr lang="cs-CZ" dirty="0" err="1"/>
              <a:t>Cybersquatting</a:t>
            </a:r>
            <a:endParaRPr lang="cs-CZ" dirty="0"/>
          </a:p>
        </p:txBody>
      </p:sp>
      <p:sp>
        <p:nvSpPr>
          <p:cNvPr id="5" name="Zástupný symbol pro obsah 4"/>
          <p:cNvSpPr>
            <a:spLocks noGrp="1"/>
          </p:cNvSpPr>
          <p:nvPr>
            <p:ph idx="1"/>
          </p:nvPr>
        </p:nvSpPr>
        <p:spPr>
          <a:xfrm>
            <a:off x="113122" y="1178351"/>
            <a:ext cx="11840065" cy="5935513"/>
          </a:xfrm>
        </p:spPr>
        <p:txBody>
          <a:bodyPr/>
          <a:lstStyle/>
          <a:p>
            <a:pPr marL="0" indent="0">
              <a:buNone/>
            </a:pPr>
            <a:r>
              <a:rPr lang="cs-CZ" altLang="cs-CZ" dirty="0"/>
              <a:t>S</a:t>
            </a:r>
            <a:r>
              <a:rPr lang="pt-BR" altLang="cs-CZ" dirty="0"/>
              <a:t>pekulativní registrace doménového jména, např.: </a:t>
            </a:r>
          </a:p>
          <a:p>
            <a:pPr marL="72000" indent="0">
              <a:buNone/>
            </a:pPr>
            <a:r>
              <a:rPr lang="cs-CZ" altLang="cs-CZ" dirty="0"/>
              <a:t>a) shodného s firmou, označením nebo ochrannou známkou jiného, a to s libovolnou koncovkou; b) zaměnitelného s firmou, označením výrobku nebo ochrannou známkou jiného, přičemž podobnost je z pohledu běžného uživatele internetu je evidentní; c) získání jakéhokoliv majetkového či nemajetkového prospěchu na úkor jiné osoby. Případy z české praxe s různými výsledky:</a:t>
            </a:r>
          </a:p>
          <a:p>
            <a:pPr lvl="3" algn="just"/>
            <a:r>
              <a:rPr lang="cs-CZ" altLang="cs-CZ" dirty="0">
                <a:solidFill>
                  <a:srgbClr val="0070C0"/>
                </a:solidFill>
                <a:latin typeface="Arial" panose="020B0604020202020204" pitchFamily="34" charset="0"/>
                <a:cs typeface="Arial" panose="020B0604020202020204" pitchFamily="34" charset="0"/>
              </a:rPr>
              <a:t>prace.cz v. sprace.cz </a:t>
            </a:r>
          </a:p>
          <a:p>
            <a:pPr lvl="3" algn="just"/>
            <a:r>
              <a:rPr lang="cs-CZ" altLang="cs-CZ" dirty="0">
                <a:solidFill>
                  <a:srgbClr val="0070C0"/>
                </a:solidFill>
                <a:latin typeface="Arial" panose="020B0604020202020204" pitchFamily="34" charset="0"/>
                <a:cs typeface="Arial" panose="020B0604020202020204" pitchFamily="34" charset="0"/>
              </a:rPr>
              <a:t>scanservis.cz v. scarservis.cz</a:t>
            </a:r>
          </a:p>
          <a:p>
            <a:pPr lvl="3" algn="just"/>
            <a:r>
              <a:rPr lang="cs-CZ" altLang="cs-CZ" dirty="0">
                <a:solidFill>
                  <a:srgbClr val="0070C0"/>
                </a:solidFill>
                <a:latin typeface="Arial" panose="020B0604020202020204" pitchFamily="34" charset="0"/>
                <a:cs typeface="Arial" panose="020B0604020202020204" pitchFamily="34" charset="0"/>
              </a:rPr>
              <a:t>bilezbozi.cz v. bilezbozi.com</a:t>
            </a:r>
            <a:endParaRPr lang="cs-CZ" altLang="cs-CZ" dirty="0">
              <a:solidFill>
                <a:srgbClr val="0070C0"/>
              </a:solidFill>
            </a:endParaRPr>
          </a:p>
        </p:txBody>
      </p:sp>
      <p:sp>
        <p:nvSpPr>
          <p:cNvPr id="3" name="Zástupný symbol pro zápatí 3"/>
          <p:cNvSpPr>
            <a:spLocks noGrp="1"/>
          </p:cNvSpPr>
          <p:nvPr>
            <p:ph type="ftr" sz="quarter" idx="10"/>
          </p:nvPr>
        </p:nvSpPr>
        <p:spPr>
          <a:xfrm>
            <a:off x="1946694" y="6257827"/>
            <a:ext cx="6305910" cy="457200"/>
          </a:xfrm>
        </p:spPr>
        <p:txBody>
          <a:bodyPr/>
          <a:lstStyle/>
          <a:p>
            <a:endParaRPr lang="cs-CZ" altLang="cs-CZ" dirty="0"/>
          </a:p>
        </p:txBody>
      </p:sp>
      <p:sp>
        <p:nvSpPr>
          <p:cNvPr id="4" name="Zástupný symbol pro číslo snímku 4"/>
          <p:cNvSpPr>
            <a:spLocks noGrp="1"/>
          </p:cNvSpPr>
          <p:nvPr>
            <p:ph type="sldNum" sz="quarter" idx="11"/>
          </p:nvPr>
        </p:nvSpPr>
        <p:spPr/>
        <p:txBody>
          <a:bodyPr/>
          <a:lstStyle/>
          <a:p>
            <a:fld id="{7E028F59-B1F6-4801-94DB-4C8B6157CAC0}" type="slidenum">
              <a:rPr lang="cs-CZ" altLang="cs-CZ"/>
              <a:pPr/>
              <a:t>22</a:t>
            </a:fld>
            <a:endParaRPr lang="cs-CZ" altLang="cs-CZ" dirty="0"/>
          </a:p>
        </p:txBody>
      </p:sp>
    </p:spTree>
    <p:extLst>
      <p:ext uri="{BB962C8B-B14F-4D97-AF65-F5344CB8AC3E}">
        <p14:creationId xmlns:p14="http://schemas.microsoft.com/office/powerpoint/2010/main" val="1887109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Typosquatting</a:t>
            </a:r>
            <a:endParaRPr lang="cs-CZ" dirty="0"/>
          </a:p>
        </p:txBody>
      </p:sp>
      <p:sp>
        <p:nvSpPr>
          <p:cNvPr id="5" name="Zástupný symbol pro obsah 4"/>
          <p:cNvSpPr>
            <a:spLocks noGrp="1"/>
          </p:cNvSpPr>
          <p:nvPr>
            <p:ph idx="1"/>
          </p:nvPr>
        </p:nvSpPr>
        <p:spPr>
          <a:xfrm>
            <a:off x="1706881" y="1395167"/>
            <a:ext cx="8409030" cy="5225089"/>
          </a:xfrm>
        </p:spPr>
        <p:txBody>
          <a:bodyPr/>
          <a:lstStyle/>
          <a:p>
            <a:pPr algn="just">
              <a:buFont typeface="Arial" panose="020B0604020202020204" pitchFamily="34" charset="0"/>
              <a:buChar char="•"/>
            </a:pPr>
            <a:endParaRPr lang="cs-CZ" altLang="cs-CZ" i="1" dirty="0"/>
          </a:p>
          <a:p>
            <a:pPr algn="just">
              <a:buFont typeface="Arial" panose="020B0604020202020204" pitchFamily="34" charset="0"/>
              <a:buChar char="•"/>
            </a:pPr>
            <a:r>
              <a:rPr lang="cs-CZ" altLang="cs-CZ" dirty="0"/>
              <a:t>nekalé dosažení</a:t>
            </a:r>
            <a:r>
              <a:rPr lang="cs-CZ" altLang="cs-CZ" i="1" dirty="0"/>
              <a:t> </a:t>
            </a:r>
            <a:r>
              <a:rPr lang="cs-CZ" altLang="cs-CZ" dirty="0"/>
              <a:t>zvýšeného počtu zákazníků, kteří navštíví webovou stránku omylem. </a:t>
            </a:r>
          </a:p>
          <a:p>
            <a:pPr algn="just">
              <a:buFont typeface="Arial" panose="020B0604020202020204" pitchFamily="34" charset="0"/>
              <a:buChar char="•"/>
            </a:pPr>
            <a:r>
              <a:rPr lang="cs-CZ" altLang="cs-CZ" dirty="0"/>
              <a:t>Příklad: </a:t>
            </a:r>
            <a:r>
              <a:rPr lang="cs-CZ" altLang="cs-CZ" dirty="0" err="1"/>
              <a:t>The</a:t>
            </a:r>
            <a:r>
              <a:rPr lang="cs-CZ" altLang="cs-CZ" dirty="0"/>
              <a:t> New York </a:t>
            </a:r>
            <a:r>
              <a:rPr lang="cs-CZ" altLang="cs-CZ" dirty="0" err="1"/>
              <a:t>Times</a:t>
            </a:r>
            <a:r>
              <a:rPr lang="cs-CZ" altLang="cs-CZ" dirty="0"/>
              <a:t> používal doménové jméno svého konkurenta v podobě s chybějícím písmenem „t“ na konci (washingtonpos.com)</a:t>
            </a:r>
            <a:endParaRPr lang="en-US" altLang="cs-CZ" dirty="0">
              <a:latin typeface="Arial" panose="020B0604020202020204" pitchFamily="34" charset="0"/>
              <a:cs typeface="Arial" panose="020B0604020202020204" pitchFamily="34" charset="0"/>
            </a:endParaRPr>
          </a:p>
          <a:p>
            <a:pPr lvl="2"/>
            <a:r>
              <a:rPr lang="cs-CZ" b="1" i="1" dirty="0"/>
              <a:t>			</a:t>
            </a:r>
            <a:endParaRPr lang="cs-CZ" sz="1900" i="1" dirty="0"/>
          </a:p>
        </p:txBody>
      </p:sp>
      <p:sp>
        <p:nvSpPr>
          <p:cNvPr id="3" name="Zástupný symbol pro zápatí 3"/>
          <p:cNvSpPr>
            <a:spLocks noGrp="1"/>
          </p:cNvSpPr>
          <p:nvPr>
            <p:ph type="ftr" sz="quarter" idx="10"/>
          </p:nvPr>
        </p:nvSpPr>
        <p:spPr>
          <a:xfrm>
            <a:off x="1946694" y="6248400"/>
            <a:ext cx="6305910" cy="457200"/>
          </a:xfrm>
        </p:spPr>
        <p:txBody>
          <a:bodyPr/>
          <a:lstStyle/>
          <a:p>
            <a:r>
              <a:rPr lang="cs-CZ" altLang="cs-CZ" dirty="0"/>
              <a:t>Právnická fakulta MU</a:t>
            </a:r>
          </a:p>
        </p:txBody>
      </p:sp>
      <p:sp>
        <p:nvSpPr>
          <p:cNvPr id="4" name="Zástupný symbol pro číslo snímku 4"/>
          <p:cNvSpPr>
            <a:spLocks noGrp="1"/>
          </p:cNvSpPr>
          <p:nvPr>
            <p:ph type="sldNum" sz="quarter" idx="11"/>
          </p:nvPr>
        </p:nvSpPr>
        <p:spPr/>
        <p:txBody>
          <a:bodyPr/>
          <a:lstStyle/>
          <a:p>
            <a:fld id="{7E028F59-B1F6-4801-94DB-4C8B6157CAC0}" type="slidenum">
              <a:rPr lang="cs-CZ" altLang="cs-CZ"/>
              <a:pPr/>
              <a:t>23</a:t>
            </a:fld>
            <a:endParaRPr lang="cs-CZ" altLang="cs-CZ" dirty="0"/>
          </a:p>
        </p:txBody>
      </p:sp>
    </p:spTree>
    <p:extLst>
      <p:ext uri="{BB962C8B-B14F-4D97-AF65-F5344CB8AC3E}">
        <p14:creationId xmlns:p14="http://schemas.microsoft.com/office/powerpoint/2010/main" val="2385417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Linking</a:t>
            </a:r>
            <a:endParaRPr lang="cs-CZ" dirty="0"/>
          </a:p>
        </p:txBody>
      </p:sp>
      <p:sp>
        <p:nvSpPr>
          <p:cNvPr id="5" name="Zástupný symbol pro obsah 4"/>
          <p:cNvSpPr>
            <a:spLocks noGrp="1"/>
          </p:cNvSpPr>
          <p:nvPr>
            <p:ph idx="1"/>
          </p:nvPr>
        </p:nvSpPr>
        <p:spPr>
          <a:xfrm>
            <a:off x="414000" y="1272619"/>
            <a:ext cx="11294092" cy="5245628"/>
          </a:xfrm>
        </p:spPr>
        <p:txBody>
          <a:bodyPr/>
          <a:lstStyle/>
          <a:p>
            <a:pPr algn="just">
              <a:buFont typeface="Arial" panose="020B0604020202020204" pitchFamily="34" charset="0"/>
              <a:buChar char="•"/>
            </a:pPr>
            <a:r>
              <a:rPr lang="cs-CZ" altLang="cs-CZ" sz="2600" b="1" i="1" dirty="0" err="1"/>
              <a:t>Ticketmaster</a:t>
            </a:r>
            <a:r>
              <a:rPr lang="cs-CZ" altLang="cs-CZ" sz="2600" b="1" i="1" dirty="0"/>
              <a:t> vs. Tickets.com</a:t>
            </a:r>
            <a:r>
              <a:rPr lang="cs-CZ" altLang="cs-CZ" sz="2600" dirty="0"/>
              <a:t>.</a:t>
            </a:r>
          </a:p>
          <a:p>
            <a:pPr algn="just">
              <a:buFont typeface="Arial" panose="020B0604020202020204" pitchFamily="34" charset="0"/>
              <a:buChar char="•"/>
            </a:pPr>
            <a:r>
              <a:rPr lang="cs-CZ" altLang="cs-CZ" sz="2600" dirty="0"/>
              <a:t>žalovaný, společnost Tickets.com, provozovala stránky s obdobným obsahem jako žalobce; neprodávala však lístky na všechny události, které na svých webových stránkách prezentovala. </a:t>
            </a:r>
          </a:p>
          <a:p>
            <a:pPr algn="just">
              <a:buFont typeface="Arial" panose="020B0604020202020204" pitchFamily="34" charset="0"/>
              <a:buChar char="•"/>
            </a:pPr>
            <a:r>
              <a:rPr lang="cs-CZ" altLang="cs-CZ" sz="2600" dirty="0"/>
              <a:t>Pokud šlo o události, k nimž měl výhradní právo prodeje žalobce, umístila žalovaná k příslušné události odkaz na webovou stránku žalobce. Jednalo se však o </a:t>
            </a:r>
            <a:r>
              <a:rPr lang="cs-CZ" altLang="cs-CZ" sz="2600" dirty="0" err="1"/>
              <a:t>deep</a:t>
            </a:r>
            <a:r>
              <a:rPr lang="cs-CZ" altLang="cs-CZ" sz="2600" dirty="0"/>
              <a:t> link směřující mimo domovskou stránku žalobcovy </a:t>
            </a:r>
            <a:r>
              <a:rPr lang="cs-CZ" altLang="cs-CZ" sz="2600" dirty="0" err="1"/>
              <a:t>website</a:t>
            </a:r>
            <a:r>
              <a:rPr lang="cs-CZ" altLang="cs-CZ" sz="2600" dirty="0"/>
              <a:t>, konkrétně na webové stránky týkající se vybraných událostí (odvedla tedy zákazníky přímo „ke zdroji“)</a:t>
            </a:r>
            <a:endParaRPr lang="cs-CZ" altLang="cs-CZ" sz="2600" dirty="0">
              <a:latin typeface="Arial" panose="020B0604020202020204" pitchFamily="34" charset="0"/>
              <a:cs typeface="Arial" panose="020B0604020202020204" pitchFamily="34" charset="0"/>
            </a:endParaRPr>
          </a:p>
        </p:txBody>
      </p:sp>
      <p:sp>
        <p:nvSpPr>
          <p:cNvPr id="3" name="Zástupný symbol pro zápatí 3"/>
          <p:cNvSpPr>
            <a:spLocks noGrp="1"/>
          </p:cNvSpPr>
          <p:nvPr>
            <p:ph type="ftr" sz="quarter" idx="10"/>
          </p:nvPr>
        </p:nvSpPr>
        <p:spPr>
          <a:xfrm>
            <a:off x="1946694" y="6248400"/>
            <a:ext cx="6305910" cy="457200"/>
          </a:xfrm>
        </p:spPr>
        <p:txBody>
          <a:bodyPr/>
          <a:lstStyle/>
          <a:p>
            <a:r>
              <a:rPr lang="cs-CZ" altLang="cs-CZ" dirty="0"/>
              <a:t>Právnická fakulta MU</a:t>
            </a:r>
          </a:p>
        </p:txBody>
      </p:sp>
      <p:sp>
        <p:nvSpPr>
          <p:cNvPr id="4" name="Zástupný symbol pro číslo snímku 4"/>
          <p:cNvSpPr>
            <a:spLocks noGrp="1"/>
          </p:cNvSpPr>
          <p:nvPr>
            <p:ph type="sldNum" sz="quarter" idx="11"/>
          </p:nvPr>
        </p:nvSpPr>
        <p:spPr/>
        <p:txBody>
          <a:bodyPr/>
          <a:lstStyle/>
          <a:p>
            <a:fld id="{7E028F59-B1F6-4801-94DB-4C8B6157CAC0}" type="slidenum">
              <a:rPr lang="cs-CZ" altLang="cs-CZ"/>
              <a:pPr/>
              <a:t>24</a:t>
            </a:fld>
            <a:endParaRPr lang="cs-CZ" altLang="cs-CZ"/>
          </a:p>
        </p:txBody>
      </p:sp>
    </p:spTree>
    <p:extLst>
      <p:ext uri="{BB962C8B-B14F-4D97-AF65-F5344CB8AC3E}">
        <p14:creationId xmlns:p14="http://schemas.microsoft.com/office/powerpoint/2010/main" val="14341408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91852" y="796955"/>
            <a:ext cx="11095348" cy="553674"/>
          </a:xfrm>
        </p:spPr>
        <p:txBody>
          <a:bodyPr/>
          <a:lstStyle/>
          <a:p>
            <a:r>
              <a:rPr lang="cs-CZ" dirty="0"/>
              <a:t>Praktické obtíže při určení referenční skupiny </a:t>
            </a:r>
          </a:p>
        </p:txBody>
      </p:sp>
      <p:sp>
        <p:nvSpPr>
          <p:cNvPr id="5" name="Zástupný symbol pro obsah 4"/>
          <p:cNvSpPr>
            <a:spLocks noGrp="1"/>
          </p:cNvSpPr>
          <p:nvPr>
            <p:ph idx="1"/>
          </p:nvPr>
        </p:nvSpPr>
        <p:spPr>
          <a:xfrm>
            <a:off x="1775671" y="1459685"/>
            <a:ext cx="8716160" cy="4672829"/>
          </a:xfrm>
        </p:spPr>
        <p:txBody>
          <a:bodyPr/>
          <a:lstStyle/>
          <a:p>
            <a:pPr>
              <a:buFont typeface="Arial" panose="020B0604020202020204" pitchFamily="34" charset="0"/>
              <a:buChar char="•"/>
            </a:pPr>
            <a:r>
              <a:rPr lang="cs-CZ" dirty="0"/>
              <a:t>Referenční skupina</a:t>
            </a:r>
          </a:p>
          <a:p>
            <a:pPr>
              <a:buFont typeface="Arial" panose="020B0604020202020204" pitchFamily="34" charset="0"/>
              <a:buChar char="•"/>
            </a:pPr>
            <a:r>
              <a:rPr lang="cs-CZ" dirty="0"/>
              <a:t>Časové aspekty</a:t>
            </a:r>
          </a:p>
          <a:p>
            <a:pPr>
              <a:buFont typeface="Arial" panose="020B0604020202020204" pitchFamily="34" charset="0"/>
              <a:buChar char="•"/>
            </a:pPr>
            <a:r>
              <a:rPr lang="cs-CZ" dirty="0"/>
              <a:t>Nemožnost přesné simulace spotřebitelského rozhodnutí</a:t>
            </a:r>
          </a:p>
          <a:p>
            <a:pPr>
              <a:buFont typeface="Arial" panose="020B0604020202020204" pitchFamily="34" charset="0"/>
              <a:buChar char="•"/>
            </a:pPr>
            <a:r>
              <a:rPr lang="cs-CZ" altLang="cs-CZ" dirty="0" err="1">
                <a:latin typeface="Arial" panose="020B0604020202020204" pitchFamily="34" charset="0"/>
                <a:cs typeface="Arial" panose="020B0604020202020204" pitchFamily="34" charset="0"/>
              </a:rPr>
              <a:t>Temptation</a:t>
            </a:r>
            <a:r>
              <a:rPr lang="cs-CZ" altLang="cs-CZ" dirty="0">
                <a:latin typeface="Arial" panose="020B0604020202020204" pitchFamily="34" charset="0"/>
                <a:cs typeface="Arial" panose="020B0604020202020204" pitchFamily="34" charset="0"/>
              </a:rPr>
              <a:t> </a:t>
            </a:r>
            <a:r>
              <a:rPr lang="cs-CZ" altLang="cs-CZ" dirty="0" err="1">
                <a:latin typeface="Arial" panose="020B0604020202020204" pitchFamily="34" charset="0"/>
                <a:cs typeface="Arial" panose="020B0604020202020204" pitchFamily="34" charset="0"/>
              </a:rPr>
              <a:t>of</a:t>
            </a:r>
            <a:r>
              <a:rPr lang="cs-CZ" altLang="cs-CZ" dirty="0">
                <a:latin typeface="Arial" panose="020B0604020202020204" pitchFamily="34" charset="0"/>
                <a:cs typeface="Arial" panose="020B0604020202020204" pitchFamily="34" charset="0"/>
              </a:rPr>
              <a:t> </a:t>
            </a:r>
            <a:r>
              <a:rPr lang="cs-CZ" altLang="cs-CZ" dirty="0" err="1">
                <a:latin typeface="Arial" panose="020B0604020202020204" pitchFamily="34" charset="0"/>
                <a:cs typeface="Arial" panose="020B0604020202020204" pitchFamily="34" charset="0"/>
              </a:rPr>
              <a:t>hindsight</a:t>
            </a:r>
            <a:endParaRPr lang="cs-CZ" dirty="0"/>
          </a:p>
          <a:p>
            <a:pPr>
              <a:buFont typeface="Arial" panose="020B0604020202020204" pitchFamily="34" charset="0"/>
              <a:buChar char="•"/>
            </a:pPr>
            <a:r>
              <a:rPr lang="cs-CZ" dirty="0"/>
              <a:t>Projekce soudu</a:t>
            </a:r>
          </a:p>
          <a:p>
            <a:endParaRPr lang="cs-CZ" dirty="0"/>
          </a:p>
        </p:txBody>
      </p:sp>
      <p:sp>
        <p:nvSpPr>
          <p:cNvPr id="3" name="Zástupný symbol pro zápatí 3"/>
          <p:cNvSpPr>
            <a:spLocks noGrp="1"/>
          </p:cNvSpPr>
          <p:nvPr>
            <p:ph type="ftr" sz="quarter" idx="10"/>
          </p:nvPr>
        </p:nvSpPr>
        <p:spPr/>
        <p:txBody>
          <a:bodyPr/>
          <a:lstStyle/>
          <a:p>
            <a:r>
              <a:rPr lang="cs-CZ" altLang="cs-CZ" dirty="0"/>
              <a:t>Právnická fakulta MU</a:t>
            </a:r>
          </a:p>
        </p:txBody>
      </p:sp>
      <p:sp>
        <p:nvSpPr>
          <p:cNvPr id="4" name="Zástupný symbol pro číslo snímku 4"/>
          <p:cNvSpPr>
            <a:spLocks noGrp="1"/>
          </p:cNvSpPr>
          <p:nvPr>
            <p:ph type="sldNum" sz="quarter" idx="11"/>
          </p:nvPr>
        </p:nvSpPr>
        <p:spPr/>
        <p:txBody>
          <a:bodyPr/>
          <a:lstStyle/>
          <a:p>
            <a:fld id="{7E028F59-B1F6-4801-94DB-4C8B6157CAC0}" type="slidenum">
              <a:rPr lang="cs-CZ" altLang="cs-CZ"/>
              <a:pPr/>
              <a:t>25</a:t>
            </a:fld>
            <a:endParaRPr lang="cs-CZ" altLang="cs-CZ"/>
          </a:p>
        </p:txBody>
      </p:sp>
    </p:spTree>
    <p:extLst>
      <p:ext uri="{BB962C8B-B14F-4D97-AF65-F5344CB8AC3E}">
        <p14:creationId xmlns:p14="http://schemas.microsoft.com/office/powerpoint/2010/main" val="28061539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75035" y="796955"/>
            <a:ext cx="11472421" cy="553674"/>
          </a:xfrm>
        </p:spPr>
        <p:txBody>
          <a:bodyPr/>
          <a:lstStyle/>
          <a:p>
            <a:r>
              <a:rPr lang="cs-CZ" dirty="0"/>
              <a:t>Průměrný spotřebitel jako referenční skupina</a:t>
            </a:r>
          </a:p>
        </p:txBody>
      </p:sp>
      <p:sp>
        <p:nvSpPr>
          <p:cNvPr id="5" name="Zástupný symbol pro obsah 4"/>
          <p:cNvSpPr>
            <a:spLocks noGrp="1"/>
          </p:cNvSpPr>
          <p:nvPr>
            <p:ph idx="1"/>
          </p:nvPr>
        </p:nvSpPr>
        <p:spPr>
          <a:xfrm>
            <a:off x="575035" y="1459685"/>
            <a:ext cx="10689996" cy="5020315"/>
          </a:xfrm>
        </p:spPr>
        <p:txBody>
          <a:bodyPr/>
          <a:lstStyle/>
          <a:p>
            <a:pPr>
              <a:buFont typeface="Arial" panose="020B0604020202020204" pitchFamily="34" charset="0"/>
              <a:buChar char="•"/>
            </a:pPr>
            <a:r>
              <a:rPr lang="cs-CZ" altLang="cs-CZ" b="1" dirty="0">
                <a:solidFill>
                  <a:schemeClr val="tx2">
                    <a:lumMod val="60000"/>
                    <a:lumOff val="40000"/>
                  </a:schemeClr>
                </a:solidFill>
                <a:latin typeface="Arial" panose="020B0604020202020204" pitchFamily="34" charset="0"/>
                <a:cs typeface="Arial" panose="020B0604020202020204" pitchFamily="34" charset="0"/>
              </a:rPr>
              <a:t>Empirický v. normativní model</a:t>
            </a:r>
          </a:p>
          <a:p>
            <a:pPr>
              <a:buFont typeface="Arial" panose="020B0604020202020204" pitchFamily="34" charset="0"/>
              <a:buChar char="•"/>
            </a:pPr>
            <a:r>
              <a:rPr lang="cs-CZ" dirty="0"/>
              <a:t>Normativní model:</a:t>
            </a:r>
          </a:p>
          <a:p>
            <a:pPr lvl="1">
              <a:buFont typeface="Arial" panose="020B0604020202020204" pitchFamily="34" charset="0"/>
              <a:buChar char="•"/>
            </a:pPr>
            <a:r>
              <a:rPr lang="cs-CZ" sz="2400" dirty="0"/>
              <a:t>Francouzský přístup (spotřebitel projevující alespoň bazální míru snahy a obezřetnosti)</a:t>
            </a:r>
          </a:p>
          <a:p>
            <a:pPr lvl="1">
              <a:buFont typeface="Arial" panose="020B0604020202020204" pitchFamily="34" charset="0"/>
              <a:buChar char="•"/>
            </a:pPr>
            <a:r>
              <a:rPr lang="cs-CZ" sz="2400" dirty="0"/>
              <a:t>Německý přístup (spotřebitel nepoučený a nestarající se, s nízkými znalostmi, vlastnostmi a schopnosti, bez zájmu)</a:t>
            </a:r>
          </a:p>
          <a:p>
            <a:pPr lvl="1">
              <a:buFont typeface="Arial" panose="020B0604020202020204" pitchFamily="34" charset="0"/>
              <a:buChar char="•"/>
            </a:pPr>
            <a:r>
              <a:rPr lang="cs-CZ" sz="2400" dirty="0"/>
              <a:t>ESD </a:t>
            </a:r>
            <a:r>
              <a:rPr lang="cs-CZ" sz="2400" dirty="0" err="1"/>
              <a:t>Libertel</a:t>
            </a:r>
            <a:r>
              <a:rPr lang="cs-CZ" sz="2400" dirty="0"/>
              <a:t> (C -104/01) - </a:t>
            </a:r>
            <a:r>
              <a:rPr lang="cs-CZ" sz="2400" dirty="0" err="1"/>
              <a:t>the</a:t>
            </a:r>
            <a:r>
              <a:rPr lang="cs-CZ" sz="2400" dirty="0"/>
              <a:t> </a:t>
            </a:r>
            <a:r>
              <a:rPr lang="cs-CZ" sz="2400" dirty="0" err="1"/>
              <a:t>average</a:t>
            </a:r>
            <a:r>
              <a:rPr lang="cs-CZ" sz="2400" dirty="0"/>
              <a:t> </a:t>
            </a:r>
            <a:r>
              <a:rPr lang="cs-CZ" sz="2400" dirty="0" err="1"/>
              <a:t>consumer</a:t>
            </a:r>
            <a:r>
              <a:rPr lang="cs-CZ" sz="2400" dirty="0"/>
              <a:t>, </a:t>
            </a:r>
            <a:r>
              <a:rPr lang="cs-CZ" sz="2400" dirty="0" err="1"/>
              <a:t>reasonably</a:t>
            </a:r>
            <a:r>
              <a:rPr lang="cs-CZ" sz="2400" dirty="0"/>
              <a:t> </a:t>
            </a:r>
          </a:p>
          <a:p>
            <a:pPr lvl="1">
              <a:buFont typeface="Arial" panose="020B0604020202020204" pitchFamily="34" charset="0"/>
              <a:buChar char="•"/>
            </a:pPr>
            <a:r>
              <a:rPr lang="cs-CZ" sz="2400" dirty="0" err="1"/>
              <a:t>well-informed</a:t>
            </a:r>
            <a:r>
              <a:rPr lang="cs-CZ" sz="2400" dirty="0"/>
              <a:t> and </a:t>
            </a:r>
            <a:r>
              <a:rPr lang="cs-CZ" sz="2400" dirty="0" err="1"/>
              <a:t>reasonably</a:t>
            </a:r>
            <a:r>
              <a:rPr lang="cs-CZ" sz="2400" dirty="0"/>
              <a:t> observant and </a:t>
            </a:r>
            <a:r>
              <a:rPr lang="cs-CZ" sz="2400" dirty="0" err="1"/>
              <a:t>circumspect</a:t>
            </a:r>
            <a:r>
              <a:rPr lang="cs-CZ" sz="2400" dirty="0"/>
              <a:t> </a:t>
            </a:r>
          </a:p>
          <a:p>
            <a:pPr lvl="1">
              <a:buFont typeface="Arial" panose="020B0604020202020204" pitchFamily="34" charset="0"/>
              <a:buChar char="•"/>
            </a:pPr>
            <a:r>
              <a:rPr lang="cs-CZ" sz="2400" dirty="0"/>
              <a:t>ESD Gut </a:t>
            </a:r>
            <a:r>
              <a:rPr lang="cs-CZ" sz="2400" dirty="0" err="1"/>
              <a:t>Springenheide</a:t>
            </a:r>
            <a:r>
              <a:rPr lang="cs-CZ" sz="2400" dirty="0"/>
              <a:t> and </a:t>
            </a:r>
            <a:r>
              <a:rPr lang="cs-CZ" sz="2400" dirty="0" err="1"/>
              <a:t>Tusky</a:t>
            </a:r>
            <a:r>
              <a:rPr lang="cs-CZ" sz="2400" dirty="0"/>
              <a:t> (C-210/96) </a:t>
            </a:r>
            <a:r>
              <a:rPr lang="cs-CZ" sz="2400" dirty="0" err="1"/>
              <a:t>reasonably</a:t>
            </a:r>
            <a:r>
              <a:rPr lang="cs-CZ" sz="2400" dirty="0"/>
              <a:t> </a:t>
            </a:r>
            <a:r>
              <a:rPr lang="cs-CZ" sz="2400" dirty="0" err="1"/>
              <a:t>well-informed</a:t>
            </a:r>
            <a:r>
              <a:rPr lang="cs-CZ" sz="2400" dirty="0"/>
              <a:t> and </a:t>
            </a:r>
            <a:r>
              <a:rPr lang="cs-CZ" sz="2400" dirty="0" err="1"/>
              <a:t>reasonably</a:t>
            </a:r>
            <a:r>
              <a:rPr lang="cs-CZ" sz="2400" dirty="0"/>
              <a:t> observant and </a:t>
            </a:r>
            <a:r>
              <a:rPr lang="cs-CZ" sz="2400" dirty="0" err="1"/>
              <a:t>circumspect</a:t>
            </a:r>
            <a:r>
              <a:rPr lang="cs-CZ" sz="2400" dirty="0"/>
              <a:t>, </a:t>
            </a:r>
            <a:r>
              <a:rPr lang="cs-CZ" sz="2400" dirty="0" err="1"/>
              <a:t>without</a:t>
            </a:r>
            <a:r>
              <a:rPr lang="cs-CZ" sz="2400" dirty="0"/>
              <a:t> </a:t>
            </a:r>
            <a:r>
              <a:rPr lang="cs-CZ" sz="2400" dirty="0" err="1"/>
              <a:t>ordering</a:t>
            </a:r>
            <a:r>
              <a:rPr lang="cs-CZ" sz="2400" dirty="0"/>
              <a:t> </a:t>
            </a:r>
            <a:r>
              <a:rPr lang="cs-CZ" sz="2400" dirty="0" err="1"/>
              <a:t>an</a:t>
            </a:r>
            <a:r>
              <a:rPr lang="cs-CZ" sz="2400" dirty="0"/>
              <a:t> </a:t>
            </a:r>
            <a:r>
              <a:rPr lang="cs-CZ" sz="2400" dirty="0" err="1"/>
              <a:t>expert's</a:t>
            </a:r>
            <a:r>
              <a:rPr lang="cs-CZ" sz="2400" dirty="0"/>
              <a:t> report </a:t>
            </a:r>
            <a:r>
              <a:rPr lang="cs-CZ" sz="2400" dirty="0" err="1"/>
              <a:t>or</a:t>
            </a:r>
            <a:r>
              <a:rPr lang="cs-CZ" sz="2400" dirty="0"/>
              <a:t> </a:t>
            </a:r>
            <a:r>
              <a:rPr lang="cs-CZ" sz="2400" dirty="0" err="1"/>
              <a:t>commissioning</a:t>
            </a:r>
            <a:r>
              <a:rPr lang="cs-CZ" sz="2400" dirty="0"/>
              <a:t> a </a:t>
            </a:r>
            <a:r>
              <a:rPr lang="cs-CZ" sz="2400" dirty="0" err="1"/>
              <a:t>consumer</a:t>
            </a:r>
            <a:r>
              <a:rPr lang="cs-CZ" sz="2400" dirty="0"/>
              <a:t> </a:t>
            </a:r>
            <a:r>
              <a:rPr lang="cs-CZ" sz="2400" dirty="0" err="1"/>
              <a:t>research</a:t>
            </a:r>
            <a:r>
              <a:rPr lang="cs-CZ" sz="2400" dirty="0"/>
              <a:t> </a:t>
            </a:r>
            <a:r>
              <a:rPr lang="cs-CZ" sz="2400" dirty="0" err="1"/>
              <a:t>poll</a:t>
            </a:r>
            <a:endParaRPr lang="en-US" altLang="cs-CZ" sz="2400" i="1" dirty="0">
              <a:latin typeface="Arial" panose="020B0604020202020204" pitchFamily="34" charset="0"/>
              <a:cs typeface="Arial" panose="020B0604020202020204" pitchFamily="34" charset="0"/>
            </a:endParaRPr>
          </a:p>
        </p:txBody>
      </p:sp>
      <p:sp>
        <p:nvSpPr>
          <p:cNvPr id="3" name="Zástupný symbol pro zápatí 3"/>
          <p:cNvSpPr>
            <a:spLocks noGrp="1"/>
          </p:cNvSpPr>
          <p:nvPr>
            <p:ph type="ftr" sz="quarter" idx="10"/>
          </p:nvPr>
        </p:nvSpPr>
        <p:spPr/>
        <p:txBody>
          <a:bodyPr/>
          <a:lstStyle/>
          <a:p>
            <a:r>
              <a:rPr lang="cs-CZ" altLang="cs-CZ" dirty="0"/>
              <a:t>Právnická fakulta MU</a:t>
            </a:r>
          </a:p>
        </p:txBody>
      </p:sp>
      <p:sp>
        <p:nvSpPr>
          <p:cNvPr id="4" name="Zástupný symbol pro číslo snímku 4"/>
          <p:cNvSpPr>
            <a:spLocks noGrp="1"/>
          </p:cNvSpPr>
          <p:nvPr>
            <p:ph type="sldNum" sz="quarter" idx="11"/>
          </p:nvPr>
        </p:nvSpPr>
        <p:spPr/>
        <p:txBody>
          <a:bodyPr/>
          <a:lstStyle/>
          <a:p>
            <a:fld id="{7E028F59-B1F6-4801-94DB-4C8B6157CAC0}" type="slidenum">
              <a:rPr lang="cs-CZ" altLang="cs-CZ"/>
              <a:pPr/>
              <a:t>26</a:t>
            </a:fld>
            <a:endParaRPr lang="cs-CZ" altLang="cs-CZ"/>
          </a:p>
        </p:txBody>
      </p:sp>
    </p:spTree>
    <p:extLst>
      <p:ext uri="{BB962C8B-B14F-4D97-AF65-F5344CB8AC3E}">
        <p14:creationId xmlns:p14="http://schemas.microsoft.com/office/powerpoint/2010/main" val="24704532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75035" y="796955"/>
            <a:ext cx="11472421" cy="553674"/>
          </a:xfrm>
        </p:spPr>
        <p:txBody>
          <a:bodyPr/>
          <a:lstStyle/>
          <a:p>
            <a:r>
              <a:rPr lang="cs-CZ" dirty="0"/>
              <a:t>Případy z praxe</a:t>
            </a:r>
          </a:p>
        </p:txBody>
      </p:sp>
      <p:sp>
        <p:nvSpPr>
          <p:cNvPr id="5" name="Zástupný symbol pro obsah 4"/>
          <p:cNvSpPr>
            <a:spLocks noGrp="1"/>
          </p:cNvSpPr>
          <p:nvPr>
            <p:ph idx="1"/>
          </p:nvPr>
        </p:nvSpPr>
        <p:spPr>
          <a:xfrm>
            <a:off x="575035" y="1459685"/>
            <a:ext cx="10689996" cy="5020315"/>
          </a:xfrm>
        </p:spPr>
        <p:txBody>
          <a:bodyPr/>
          <a:lstStyle/>
          <a:p>
            <a:pPr>
              <a:buFont typeface="Arial" panose="020B0604020202020204" pitchFamily="34" charset="0"/>
              <a:buChar char="•"/>
            </a:pPr>
            <a:r>
              <a:rPr lang="cs-CZ" altLang="cs-CZ" sz="3200" b="1" dirty="0">
                <a:latin typeface="+mj-lt"/>
                <a:cs typeface="Arial" panose="020B0604020202020204" pitchFamily="34" charset="0"/>
              </a:rPr>
              <a:t>Mars</a:t>
            </a:r>
          </a:p>
          <a:p>
            <a:pPr>
              <a:buFont typeface="Arial" panose="020B0604020202020204" pitchFamily="34" charset="0"/>
              <a:buChar char="•"/>
            </a:pPr>
            <a:r>
              <a:rPr lang="cs-CZ" altLang="cs-CZ" sz="3200" b="1" dirty="0">
                <a:latin typeface="+mj-lt"/>
                <a:cs typeface="Arial" panose="020B0604020202020204" pitchFamily="34" charset="0"/>
              </a:rPr>
              <a:t>Doba kamenná je pryč</a:t>
            </a:r>
          </a:p>
          <a:p>
            <a:pPr>
              <a:buFont typeface="Arial" panose="020B0604020202020204" pitchFamily="34" charset="0"/>
              <a:buChar char="•"/>
            </a:pPr>
            <a:r>
              <a:rPr lang="cs-CZ" sz="3200" b="1" dirty="0">
                <a:latin typeface="+mj-lt"/>
              </a:rPr>
              <a:t>Lifting</a:t>
            </a:r>
            <a:endParaRPr lang="cs-CZ" altLang="cs-CZ" sz="3200" b="1" dirty="0">
              <a:latin typeface="+mj-lt"/>
              <a:cs typeface="Arial" panose="020B0604020202020204" pitchFamily="34" charset="0"/>
            </a:endParaRPr>
          </a:p>
          <a:p>
            <a:pPr>
              <a:buFont typeface="Arial" panose="020B0604020202020204" pitchFamily="34" charset="0"/>
              <a:buChar char="•"/>
            </a:pPr>
            <a:r>
              <a:rPr lang="cs-CZ" altLang="cs-CZ" sz="3200" b="1" i="1" dirty="0" err="1">
                <a:latin typeface="+mj-lt"/>
                <a:cs typeface="Arial" panose="020B0604020202020204" pitchFamily="34" charset="0"/>
              </a:rPr>
              <a:t>Clinique</a:t>
            </a:r>
            <a:endParaRPr lang="en-US" altLang="cs-CZ" sz="3200" i="1" dirty="0">
              <a:latin typeface="+mj-lt"/>
              <a:cs typeface="Arial" panose="020B0604020202020204" pitchFamily="34" charset="0"/>
            </a:endParaRPr>
          </a:p>
        </p:txBody>
      </p:sp>
      <p:sp>
        <p:nvSpPr>
          <p:cNvPr id="3" name="Zástupný symbol pro zápatí 3"/>
          <p:cNvSpPr>
            <a:spLocks noGrp="1"/>
          </p:cNvSpPr>
          <p:nvPr>
            <p:ph type="ftr" sz="quarter" idx="10"/>
          </p:nvPr>
        </p:nvSpPr>
        <p:spPr/>
        <p:txBody>
          <a:bodyPr/>
          <a:lstStyle/>
          <a:p>
            <a:r>
              <a:rPr lang="cs-CZ" altLang="cs-CZ" dirty="0"/>
              <a:t>Právnická fakulta MU</a:t>
            </a:r>
          </a:p>
        </p:txBody>
      </p:sp>
      <p:sp>
        <p:nvSpPr>
          <p:cNvPr id="4" name="Zástupný symbol pro číslo snímku 4"/>
          <p:cNvSpPr>
            <a:spLocks noGrp="1"/>
          </p:cNvSpPr>
          <p:nvPr>
            <p:ph type="sldNum" sz="quarter" idx="11"/>
          </p:nvPr>
        </p:nvSpPr>
        <p:spPr/>
        <p:txBody>
          <a:bodyPr/>
          <a:lstStyle/>
          <a:p>
            <a:fld id="{7E028F59-B1F6-4801-94DB-4C8B6157CAC0}" type="slidenum">
              <a:rPr lang="cs-CZ" altLang="cs-CZ"/>
              <a:pPr/>
              <a:t>27</a:t>
            </a:fld>
            <a:endParaRPr lang="cs-CZ" altLang="cs-CZ"/>
          </a:p>
        </p:txBody>
      </p:sp>
    </p:spTree>
    <p:extLst>
      <p:ext uri="{BB962C8B-B14F-4D97-AF65-F5344CB8AC3E}">
        <p14:creationId xmlns:p14="http://schemas.microsoft.com/office/powerpoint/2010/main" val="123017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13999" y="796955"/>
            <a:ext cx="11558041" cy="553674"/>
          </a:xfrm>
        </p:spPr>
        <p:txBody>
          <a:bodyPr/>
          <a:lstStyle/>
          <a:p>
            <a:r>
              <a:rPr lang="cs-CZ" dirty="0"/>
              <a:t>Posuzování klamavosti ve zvláštních případech</a:t>
            </a:r>
          </a:p>
        </p:txBody>
      </p:sp>
      <p:sp>
        <p:nvSpPr>
          <p:cNvPr id="5" name="Zástupný symbol pro obsah 4"/>
          <p:cNvSpPr>
            <a:spLocks noGrp="1"/>
          </p:cNvSpPr>
          <p:nvPr>
            <p:ph idx="1"/>
          </p:nvPr>
        </p:nvSpPr>
        <p:spPr>
          <a:xfrm>
            <a:off x="413999" y="1459685"/>
            <a:ext cx="11246958" cy="4672829"/>
          </a:xfrm>
        </p:spPr>
        <p:txBody>
          <a:bodyPr/>
          <a:lstStyle/>
          <a:p>
            <a:r>
              <a:rPr lang="cs-CZ" altLang="cs-CZ" b="1" dirty="0">
                <a:solidFill>
                  <a:schemeClr val="tx2">
                    <a:lumMod val="60000"/>
                    <a:lumOff val="40000"/>
                  </a:schemeClr>
                </a:solidFill>
                <a:latin typeface="Arial" panose="020B0604020202020204" pitchFamily="34" charset="0"/>
                <a:cs typeface="Arial" panose="020B0604020202020204" pitchFamily="34" charset="0"/>
              </a:rPr>
              <a:t>Práce .cz a sprace.cz</a:t>
            </a:r>
          </a:p>
          <a:p>
            <a:r>
              <a:rPr lang="cs-CZ" altLang="cs-CZ" dirty="0"/>
              <a:t>při posuzování zaměnitelnosti obou doménových jmen třeba vycházet z hlediska „průměrného uživatele internetu“, který je věci znalým spotřebitelem a který si je vědom důležitosti každého znaku použitého v označení doménového jména. Soud má za to, že písmeno „s“ v daném případě postačí jako dostatečný rozlišovací znak </a:t>
            </a:r>
            <a:r>
              <a:rPr lang="cs-CZ" altLang="cs-CZ" i="1" dirty="0"/>
              <a:t>u VS </a:t>
            </a:r>
            <a:r>
              <a:rPr lang="cs-CZ" altLang="cs-CZ" i="1" dirty="0" err="1"/>
              <a:t>Nc</a:t>
            </a:r>
            <a:r>
              <a:rPr lang="cs-CZ" altLang="cs-CZ" i="1" dirty="0"/>
              <a:t> 1098/2001</a:t>
            </a:r>
            <a:endParaRPr lang="en-US" altLang="cs-CZ" i="1" dirty="0">
              <a:latin typeface="Arial" panose="020B0604020202020204" pitchFamily="34" charset="0"/>
              <a:cs typeface="Arial" panose="020B0604020202020204" pitchFamily="34" charset="0"/>
            </a:endParaRPr>
          </a:p>
        </p:txBody>
      </p:sp>
      <p:sp>
        <p:nvSpPr>
          <p:cNvPr id="3" name="Zástupný symbol pro zápatí 3"/>
          <p:cNvSpPr>
            <a:spLocks noGrp="1"/>
          </p:cNvSpPr>
          <p:nvPr>
            <p:ph type="ftr" sz="quarter" idx="10"/>
          </p:nvPr>
        </p:nvSpPr>
        <p:spPr/>
        <p:txBody>
          <a:bodyPr/>
          <a:lstStyle/>
          <a:p>
            <a:r>
              <a:rPr lang="cs-CZ" altLang="cs-CZ" dirty="0"/>
              <a:t>Právnická fakulta MU</a:t>
            </a:r>
          </a:p>
        </p:txBody>
      </p:sp>
      <p:sp>
        <p:nvSpPr>
          <p:cNvPr id="4" name="Zástupný symbol pro číslo snímku 4"/>
          <p:cNvSpPr>
            <a:spLocks noGrp="1"/>
          </p:cNvSpPr>
          <p:nvPr>
            <p:ph type="sldNum" sz="quarter" idx="11"/>
          </p:nvPr>
        </p:nvSpPr>
        <p:spPr/>
        <p:txBody>
          <a:bodyPr/>
          <a:lstStyle/>
          <a:p>
            <a:fld id="{7E028F59-B1F6-4801-94DB-4C8B6157CAC0}" type="slidenum">
              <a:rPr lang="cs-CZ" altLang="cs-CZ"/>
              <a:pPr/>
              <a:t>28</a:t>
            </a:fld>
            <a:endParaRPr lang="cs-CZ" altLang="cs-CZ"/>
          </a:p>
        </p:txBody>
      </p:sp>
    </p:spTree>
    <p:extLst>
      <p:ext uri="{BB962C8B-B14F-4D97-AF65-F5344CB8AC3E}">
        <p14:creationId xmlns:p14="http://schemas.microsoft.com/office/powerpoint/2010/main" val="25607296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66000" y="796955"/>
            <a:ext cx="9454225" cy="553674"/>
          </a:xfrm>
        </p:spPr>
        <p:txBody>
          <a:bodyPr/>
          <a:lstStyle/>
          <a:p>
            <a:r>
              <a:rPr lang="cs-CZ" dirty="0"/>
              <a:t>Empirický model – výhoda a nevýhody</a:t>
            </a:r>
          </a:p>
        </p:txBody>
      </p:sp>
      <p:sp>
        <p:nvSpPr>
          <p:cNvPr id="5" name="Zástupný symbol pro obsah 4"/>
          <p:cNvSpPr>
            <a:spLocks noGrp="1"/>
          </p:cNvSpPr>
          <p:nvPr>
            <p:ph idx="1"/>
          </p:nvPr>
        </p:nvSpPr>
        <p:spPr>
          <a:xfrm>
            <a:off x="666000" y="1459685"/>
            <a:ext cx="9825831" cy="4672829"/>
          </a:xfrm>
        </p:spPr>
        <p:txBody>
          <a:bodyPr/>
          <a:lstStyle/>
          <a:p>
            <a:pPr>
              <a:buFont typeface="Arial" panose="020B0604020202020204" pitchFamily="34" charset="0"/>
              <a:buChar char="•"/>
            </a:pPr>
            <a:r>
              <a:rPr lang="cs-CZ" altLang="cs-CZ" dirty="0">
                <a:latin typeface="Arial" panose="020B0604020202020204" pitchFamily="34" charset="0"/>
                <a:cs typeface="Arial" panose="020B0604020202020204" pitchFamily="34" charset="0"/>
              </a:rPr>
              <a:t>Relativní přesnost</a:t>
            </a:r>
          </a:p>
          <a:p>
            <a:pPr>
              <a:buFont typeface="Arial" panose="020B0604020202020204" pitchFamily="34" charset="0"/>
              <a:buChar char="•"/>
            </a:pPr>
            <a:r>
              <a:rPr lang="cs-CZ" altLang="cs-CZ" dirty="0">
                <a:latin typeface="Arial" panose="020B0604020202020204" pitchFamily="34" charset="0"/>
                <a:cs typeface="Arial" panose="020B0604020202020204" pitchFamily="34" charset="0"/>
              </a:rPr>
              <a:t>Finančně a časově náročné</a:t>
            </a:r>
          </a:p>
          <a:p>
            <a:pPr>
              <a:buFont typeface="Arial" panose="020B0604020202020204" pitchFamily="34" charset="0"/>
              <a:buChar char="•"/>
            </a:pPr>
            <a:r>
              <a:rPr lang="cs-CZ" altLang="cs-CZ" dirty="0">
                <a:latin typeface="Arial" panose="020B0604020202020204" pitchFamily="34" charset="0"/>
                <a:cs typeface="Arial" panose="020B0604020202020204" pitchFamily="34" charset="0"/>
              </a:rPr>
              <a:t>Eliminuje nebezpečí soudcovských projekci</a:t>
            </a:r>
          </a:p>
          <a:p>
            <a:pPr>
              <a:buFont typeface="Arial" panose="020B0604020202020204" pitchFamily="34" charset="0"/>
              <a:buChar char="•"/>
            </a:pPr>
            <a:r>
              <a:rPr lang="cs-CZ" altLang="cs-CZ" dirty="0">
                <a:latin typeface="Arial" panose="020B0604020202020204" pitchFamily="34" charset="0"/>
                <a:cs typeface="Arial" panose="020B0604020202020204" pitchFamily="34" charset="0"/>
              </a:rPr>
              <a:t>Nemožnost „výchovného působení soudu“</a:t>
            </a:r>
          </a:p>
          <a:p>
            <a:pPr>
              <a:buFont typeface="Arial" panose="020B0604020202020204" pitchFamily="34" charset="0"/>
              <a:buChar char="•"/>
            </a:pPr>
            <a:r>
              <a:rPr lang="cs-CZ" altLang="cs-CZ" dirty="0">
                <a:latin typeface="Arial" panose="020B0604020202020204" pitchFamily="34" charset="0"/>
                <a:cs typeface="Arial" panose="020B0604020202020204" pitchFamily="34" charset="0"/>
              </a:rPr>
              <a:t>Nakonec stejně „normativní rozhodnutí“ – nelze chránit všechny (vždy nějaké procento zákazníků bude oklamáno i zjevně barnumskou reklamou)</a:t>
            </a:r>
          </a:p>
          <a:p>
            <a:endParaRPr lang="cs-CZ" altLang="cs-CZ" dirty="0">
              <a:latin typeface="Arial" panose="020B0604020202020204" pitchFamily="34" charset="0"/>
              <a:cs typeface="Arial" panose="020B0604020202020204" pitchFamily="34" charset="0"/>
            </a:endParaRPr>
          </a:p>
        </p:txBody>
      </p:sp>
      <p:sp>
        <p:nvSpPr>
          <p:cNvPr id="3" name="Zástupný symbol pro zápatí 3"/>
          <p:cNvSpPr>
            <a:spLocks noGrp="1"/>
          </p:cNvSpPr>
          <p:nvPr>
            <p:ph type="ftr" sz="quarter" idx="10"/>
          </p:nvPr>
        </p:nvSpPr>
        <p:spPr/>
        <p:txBody>
          <a:bodyPr/>
          <a:lstStyle/>
          <a:p>
            <a:r>
              <a:rPr lang="cs-CZ" altLang="cs-CZ" dirty="0"/>
              <a:t>Právnická fakulta MU</a:t>
            </a:r>
          </a:p>
        </p:txBody>
      </p:sp>
      <p:sp>
        <p:nvSpPr>
          <p:cNvPr id="4" name="Zástupný symbol pro číslo snímku 4"/>
          <p:cNvSpPr>
            <a:spLocks noGrp="1"/>
          </p:cNvSpPr>
          <p:nvPr>
            <p:ph type="sldNum" sz="quarter" idx="11"/>
          </p:nvPr>
        </p:nvSpPr>
        <p:spPr/>
        <p:txBody>
          <a:bodyPr/>
          <a:lstStyle/>
          <a:p>
            <a:fld id="{7E028F59-B1F6-4801-94DB-4C8B6157CAC0}" type="slidenum">
              <a:rPr lang="cs-CZ" altLang="cs-CZ"/>
              <a:pPr/>
              <a:t>29</a:t>
            </a:fld>
            <a:endParaRPr lang="cs-CZ" altLang="cs-CZ"/>
          </a:p>
        </p:txBody>
      </p:sp>
    </p:spTree>
    <p:extLst>
      <p:ext uri="{BB962C8B-B14F-4D97-AF65-F5344CB8AC3E}">
        <p14:creationId xmlns:p14="http://schemas.microsoft.com/office/powerpoint/2010/main" val="35507392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algn="just" eaLnBrk="1" hangingPunct="1"/>
            <a:r>
              <a:rPr lang="cs-CZ" altLang="cs-CZ" dirty="0"/>
              <a:t>Subjekty práva nekalé soutěže</a:t>
            </a:r>
            <a:endParaRPr lang="en-US" altLang="cs-CZ" dirty="0"/>
          </a:p>
        </p:txBody>
      </p:sp>
      <p:sp>
        <p:nvSpPr>
          <p:cNvPr id="13315" name="Rectangle 6"/>
          <p:cNvSpPr>
            <a:spLocks noChangeArrowheads="1"/>
          </p:cNvSpPr>
          <p:nvPr/>
        </p:nvSpPr>
        <p:spPr bwMode="auto">
          <a:xfrm>
            <a:off x="3181351" y="1216969"/>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cs-CZ" altLang="cs-CZ"/>
          </a:p>
        </p:txBody>
      </p:sp>
      <p:sp>
        <p:nvSpPr>
          <p:cNvPr id="13316" name="Zástupný symbol pro obsah 2"/>
          <p:cNvSpPr>
            <a:spLocks noGrp="1"/>
          </p:cNvSpPr>
          <p:nvPr>
            <p:ph sz="quarter" idx="1"/>
          </p:nvPr>
        </p:nvSpPr>
        <p:spPr>
          <a:xfrm>
            <a:off x="259080" y="1516379"/>
            <a:ext cx="11414760" cy="5204461"/>
          </a:xfrm>
        </p:spPr>
        <p:txBody>
          <a:bodyPr/>
          <a:lstStyle/>
          <a:p>
            <a:pPr algn="just">
              <a:buFont typeface="Wingdings" panose="05000000000000000000" pitchFamily="2" charset="2"/>
              <a:buChar char="§"/>
            </a:pPr>
            <a:r>
              <a:rPr lang="cs-CZ" altLang="cs-CZ" dirty="0">
                <a:latin typeface="+mj-lt"/>
              </a:rPr>
              <a:t>Soutěžitelé</a:t>
            </a:r>
          </a:p>
          <a:p>
            <a:pPr algn="just">
              <a:buFont typeface="Wingdings" panose="05000000000000000000" pitchFamily="2" charset="2"/>
              <a:buChar char="§"/>
            </a:pPr>
            <a:r>
              <a:rPr lang="cs-CZ" altLang="cs-CZ" dirty="0">
                <a:latin typeface="+mj-lt"/>
              </a:rPr>
              <a:t> Zákazníci</a:t>
            </a:r>
          </a:p>
          <a:p>
            <a:pPr algn="just">
              <a:buFont typeface="Wingdings" panose="05000000000000000000" pitchFamily="2" charset="2"/>
              <a:buChar char="§"/>
            </a:pPr>
            <a:r>
              <a:rPr lang="cs-CZ" altLang="cs-CZ" dirty="0">
                <a:latin typeface="+mj-lt"/>
              </a:rPr>
              <a:t> Spotřebitelé</a:t>
            </a:r>
          </a:p>
          <a:p>
            <a:pPr algn="just">
              <a:buFont typeface="Wingdings" panose="05000000000000000000" pitchFamily="2" charset="2"/>
              <a:buChar char="§"/>
            </a:pPr>
            <a:r>
              <a:rPr lang="cs-CZ" altLang="cs-CZ" dirty="0">
                <a:latin typeface="+mj-lt"/>
              </a:rPr>
              <a:t> Právnické osoby oprávněné hájit zájmy soutěžitelů nebo zákazníků</a:t>
            </a:r>
          </a:p>
          <a:p>
            <a:pPr algn="just">
              <a:buFont typeface="Wingdings" panose="05000000000000000000" pitchFamily="2" charset="2"/>
              <a:buChar char="§"/>
            </a:pPr>
            <a:r>
              <a:rPr lang="cs-CZ" altLang="cs-CZ" dirty="0">
                <a:latin typeface="+mj-lt"/>
              </a:rPr>
              <a:t> Tzv. jiné osoby dotčené nekalou soutěží</a:t>
            </a:r>
          </a:p>
          <a:p>
            <a:pPr algn="just">
              <a:buFont typeface="Wingdings" panose="05000000000000000000" pitchFamily="2" charset="2"/>
              <a:buChar char="§"/>
            </a:pPr>
            <a:r>
              <a:rPr lang="cs-CZ" altLang="cs-CZ" dirty="0">
                <a:latin typeface="+mj-lt"/>
              </a:rPr>
              <a:t> Rušitelé</a:t>
            </a:r>
          </a:p>
          <a:p>
            <a:pPr algn="just">
              <a:buFont typeface="Wingdings" panose="05000000000000000000" pitchFamily="2" charset="2"/>
              <a:buChar char="§"/>
            </a:pPr>
            <a:r>
              <a:rPr lang="cs-CZ" altLang="cs-CZ" dirty="0">
                <a:latin typeface="+mj-lt"/>
              </a:rPr>
              <a:t> Pomocné osoby</a:t>
            </a:r>
          </a:p>
          <a:p>
            <a:pPr algn="just">
              <a:buFont typeface="Wingdings" panose="05000000000000000000" pitchFamily="2" charset="2"/>
              <a:buChar char="§"/>
            </a:pPr>
            <a:r>
              <a:rPr lang="cs-CZ" altLang="cs-CZ" b="1" dirty="0">
                <a:latin typeface="+mj-lt"/>
              </a:rPr>
              <a:t> aktivní a pasivní legitimace</a:t>
            </a:r>
          </a:p>
          <a:p>
            <a:pPr marL="324000" lvl="1" indent="0" algn="just">
              <a:buNone/>
            </a:pPr>
            <a:endParaRPr lang="cs-CZ" altLang="cs-CZ" i="1" dirty="0"/>
          </a:p>
          <a:p>
            <a:pPr lvl="1" algn="just"/>
            <a:endParaRPr lang="cs-CZ" altLang="cs-CZ" dirty="0"/>
          </a:p>
          <a:p>
            <a:pPr lvl="1" algn="just" eaLnBrk="1" hangingPunct="1"/>
            <a:endParaRPr lang="cs-CZ" altLang="cs-CZ" dirty="0"/>
          </a:p>
          <a:p>
            <a:pPr lvl="1" algn="just" eaLnBrk="1" hangingPunct="1"/>
            <a:endParaRPr lang="cs-CZ" altLang="cs-CZ" dirty="0"/>
          </a:p>
          <a:p>
            <a:pPr lvl="1" algn="just" eaLnBrk="1" hangingPunct="1"/>
            <a:endParaRPr lang="cs-CZ" altLang="cs-CZ" dirty="0"/>
          </a:p>
        </p:txBody>
      </p:sp>
      <p:graphicFrame>
        <p:nvGraphicFramePr>
          <p:cNvPr id="2" name="Tabulka 1"/>
          <p:cNvGraphicFramePr>
            <a:graphicFrameLocks noGrp="1"/>
          </p:cNvGraphicFramePr>
          <p:nvPr/>
        </p:nvGraphicFramePr>
        <p:xfrm>
          <a:off x="666660" y="6393180"/>
          <a:ext cx="9772740" cy="723898"/>
        </p:xfrm>
        <a:graphic>
          <a:graphicData uri="http://schemas.openxmlformats.org/drawingml/2006/table">
            <a:tbl>
              <a:tblPr/>
              <a:tblGrid>
                <a:gridCol w="579515">
                  <a:extLst>
                    <a:ext uri="{9D8B030D-6E8A-4147-A177-3AD203B41FA5}">
                      <a16:colId xmlns:a16="http://schemas.microsoft.com/office/drawing/2014/main" val="1026371786"/>
                    </a:ext>
                  </a:extLst>
                </a:gridCol>
                <a:gridCol w="9193225">
                  <a:extLst>
                    <a:ext uri="{9D8B030D-6E8A-4147-A177-3AD203B41FA5}">
                      <a16:colId xmlns:a16="http://schemas.microsoft.com/office/drawing/2014/main" val="470233583"/>
                    </a:ext>
                  </a:extLst>
                </a:gridCol>
              </a:tblGrid>
              <a:tr h="723898">
                <a:tc>
                  <a:txBody>
                    <a:bodyPr/>
                    <a:lstStyle/>
                    <a:p>
                      <a:pPr fontAlgn="t"/>
                      <a:endParaRPr lang="cs-CZ" dirty="0">
                        <a:effectLst/>
                      </a:endParaRPr>
                    </a:p>
                  </a:txBody>
                  <a:tcPr>
                    <a:lnL>
                      <a:noFill/>
                    </a:lnL>
                    <a:lnR>
                      <a:noFill/>
                    </a:lnR>
                    <a:lnT>
                      <a:noFill/>
                    </a:lnT>
                    <a:lnB>
                      <a:noFill/>
                    </a:lnB>
                  </a:tcPr>
                </a:tc>
                <a:tc>
                  <a:txBody>
                    <a:bodyPr/>
                    <a:lstStyle/>
                    <a:p>
                      <a:endParaRPr lang="cs-CZ" dirty="0"/>
                    </a:p>
                  </a:txBody>
                  <a:tcPr anchor="ctr">
                    <a:lnL>
                      <a:noFill/>
                    </a:lnL>
                    <a:lnR>
                      <a:noFill/>
                    </a:lnR>
                    <a:lnT>
                      <a:noFill/>
                    </a:lnT>
                    <a:lnB>
                      <a:noFill/>
                    </a:lnB>
                  </a:tcPr>
                </a:tc>
                <a:extLst>
                  <a:ext uri="{0D108BD9-81ED-4DB2-BD59-A6C34878D82A}">
                    <a16:rowId xmlns:a16="http://schemas.microsoft.com/office/drawing/2014/main" val="1648029138"/>
                  </a:ext>
                </a:extLst>
              </a:tr>
            </a:tbl>
          </a:graphicData>
        </a:graphic>
      </p:graphicFrame>
    </p:spTree>
    <p:extLst>
      <p:ext uri="{BB962C8B-B14F-4D97-AF65-F5344CB8AC3E}">
        <p14:creationId xmlns:p14="http://schemas.microsoft.com/office/powerpoint/2010/main" val="5360349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20000" y="480767"/>
            <a:ext cx="10753200" cy="690809"/>
          </a:xfrm>
        </p:spPr>
        <p:txBody>
          <a:bodyPr/>
          <a:lstStyle/>
          <a:p>
            <a:r>
              <a:rPr lang="cs-CZ" dirty="0"/>
              <a:t>„</a:t>
            </a:r>
            <a:r>
              <a:rPr lang="cs-CZ" dirty="0" err="1"/>
              <a:t>Bohemka</a:t>
            </a:r>
            <a:r>
              <a:rPr lang="cs-CZ" dirty="0"/>
              <a:t>“</a:t>
            </a:r>
          </a:p>
        </p:txBody>
      </p:sp>
      <p:sp>
        <p:nvSpPr>
          <p:cNvPr id="5" name="Zástupný symbol pro obsah 4"/>
          <p:cNvSpPr>
            <a:spLocks noGrp="1"/>
          </p:cNvSpPr>
          <p:nvPr>
            <p:ph idx="1"/>
          </p:nvPr>
        </p:nvSpPr>
        <p:spPr>
          <a:xfrm>
            <a:off x="131975" y="1171576"/>
            <a:ext cx="11972041" cy="5448681"/>
          </a:xfrm>
        </p:spPr>
        <p:txBody>
          <a:bodyPr/>
          <a:lstStyle/>
          <a:p>
            <a:pPr>
              <a:buFont typeface="Arial" panose="020B0604020202020204" pitchFamily="34" charset="0"/>
              <a:buChar char="•"/>
            </a:pPr>
            <a:r>
              <a:rPr lang="cs-CZ" altLang="cs-CZ" sz="2400" dirty="0"/>
              <a:t>Z výzkumu </a:t>
            </a:r>
            <a:r>
              <a:rPr lang="cs-CZ" altLang="cs-CZ" sz="2400" dirty="0" err="1"/>
              <a:t>GfK</a:t>
            </a:r>
            <a:r>
              <a:rPr lang="cs-CZ" altLang="cs-CZ" sz="2400" dirty="0"/>
              <a:t> Praha: značku „BOHEMIA SEKT“ zná a správně si spojuje s vínem 89 % dospělé populace; výraz „BOHEMKA“ spojuje s vínem 48 % dotázaných, hovorovým výrazem pro šumivé víno značky „BOHEMIA SEKT“ je „šampus“ či „</a:t>
            </a:r>
            <a:r>
              <a:rPr lang="cs-CZ" altLang="cs-CZ" sz="2400" dirty="0" err="1"/>
              <a:t>Bohemka</a:t>
            </a:r>
            <a:r>
              <a:rPr lang="cs-CZ" altLang="cs-CZ" sz="2400" dirty="0"/>
              <a:t>“ a 64 % respondentů rozumí pod výrazem „</a:t>
            </a:r>
            <a:r>
              <a:rPr lang="cs-CZ" altLang="cs-CZ" sz="2400" dirty="0" err="1"/>
              <a:t>Bohemka</a:t>
            </a:r>
            <a:r>
              <a:rPr lang="cs-CZ" altLang="cs-CZ" sz="2400" dirty="0"/>
              <a:t>“ hovorové označení šumivého vína společnosti BOHEMIA SEKT, a. s. </a:t>
            </a:r>
          </a:p>
          <a:p>
            <a:pPr>
              <a:buFont typeface="Arial" panose="020B0604020202020204" pitchFamily="34" charset="0"/>
              <a:buChar char="•"/>
            </a:pPr>
            <a:r>
              <a:rPr lang="cs-CZ" altLang="cs-CZ" sz="2400" dirty="0"/>
              <a:t>Z důkazu testem MF DNES publikovaným dne 17. prosince 2004 soud zjistil, že v testu se mezi polosuchými a sladkými sekty nejlépe umístil výrobek žalobkyně „BOHEMIA SEKT“ a naopak nejhůře výrobek první žalované „BOHEMKA“. </a:t>
            </a:r>
          </a:p>
          <a:p>
            <a:pPr>
              <a:buFont typeface="Arial" panose="020B0604020202020204" pitchFamily="34" charset="0"/>
              <a:buChar char="•"/>
            </a:pPr>
            <a:r>
              <a:rPr lang="pl-PL" altLang="cs-CZ" sz="2400" i="1" dirty="0"/>
              <a:t>NS 23 </a:t>
            </a:r>
            <a:r>
              <a:rPr lang="pl-PL" altLang="cs-CZ" sz="2400" i="1" dirty="0" err="1"/>
              <a:t>Cdo</a:t>
            </a:r>
            <a:r>
              <a:rPr lang="pl-PL" altLang="cs-CZ" sz="2400" i="1" dirty="0"/>
              <a:t> 4933/2009</a:t>
            </a:r>
          </a:p>
        </p:txBody>
      </p:sp>
      <p:sp>
        <p:nvSpPr>
          <p:cNvPr id="3" name="Zástupný symbol pro zápatí 3"/>
          <p:cNvSpPr>
            <a:spLocks noGrp="1"/>
          </p:cNvSpPr>
          <p:nvPr>
            <p:ph type="ftr" sz="quarter" idx="10"/>
          </p:nvPr>
        </p:nvSpPr>
        <p:spPr>
          <a:xfrm>
            <a:off x="1946694" y="6248400"/>
            <a:ext cx="6305910" cy="457200"/>
          </a:xfrm>
        </p:spPr>
        <p:txBody>
          <a:bodyPr/>
          <a:lstStyle/>
          <a:p>
            <a:r>
              <a:rPr lang="cs-CZ" altLang="cs-CZ" dirty="0"/>
              <a:t>Právnická fakulta MU</a:t>
            </a:r>
          </a:p>
        </p:txBody>
      </p:sp>
      <p:sp>
        <p:nvSpPr>
          <p:cNvPr id="4" name="Zástupný symbol pro číslo snímku 4"/>
          <p:cNvSpPr>
            <a:spLocks noGrp="1"/>
          </p:cNvSpPr>
          <p:nvPr>
            <p:ph type="sldNum" sz="quarter" idx="11"/>
          </p:nvPr>
        </p:nvSpPr>
        <p:spPr/>
        <p:txBody>
          <a:bodyPr/>
          <a:lstStyle/>
          <a:p>
            <a:fld id="{7E028F59-B1F6-4801-94DB-4C8B6157CAC0}" type="slidenum">
              <a:rPr lang="cs-CZ" altLang="cs-CZ"/>
              <a:pPr/>
              <a:t>30</a:t>
            </a:fld>
            <a:endParaRPr lang="cs-CZ" altLang="cs-CZ"/>
          </a:p>
        </p:txBody>
      </p:sp>
    </p:spTree>
    <p:extLst>
      <p:ext uri="{BB962C8B-B14F-4D97-AF65-F5344CB8AC3E}">
        <p14:creationId xmlns:p14="http://schemas.microsoft.com/office/powerpoint/2010/main" val="70995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20000" y="237744"/>
            <a:ext cx="10753200" cy="667230"/>
          </a:xfrm>
        </p:spPr>
        <p:txBody>
          <a:bodyPr/>
          <a:lstStyle/>
          <a:p>
            <a:r>
              <a:rPr lang="cs-CZ" dirty="0"/>
              <a:t>Průměrný spotřebitel v judikatuře NS</a:t>
            </a:r>
          </a:p>
        </p:txBody>
      </p:sp>
      <p:sp>
        <p:nvSpPr>
          <p:cNvPr id="5" name="Zástupný symbol pro obsah 4"/>
          <p:cNvSpPr>
            <a:spLocks noGrp="1"/>
          </p:cNvSpPr>
          <p:nvPr>
            <p:ph idx="1"/>
          </p:nvPr>
        </p:nvSpPr>
        <p:spPr>
          <a:xfrm>
            <a:off x="131975" y="904974"/>
            <a:ext cx="11972041" cy="5715283"/>
          </a:xfrm>
        </p:spPr>
        <p:txBody>
          <a:bodyPr/>
          <a:lstStyle/>
          <a:p>
            <a:pPr>
              <a:buFont typeface="Arial" panose="020B0604020202020204" pitchFamily="34" charset="0"/>
              <a:buChar char="•"/>
            </a:pPr>
            <a:r>
              <a:rPr lang="cs-CZ" dirty="0"/>
              <a:t>Hledisko průměrného spotřebitele bere v úvahu spotřebitele, který má dostatek informací a je v rozumné míře pozorný a opatrný s ohledem na sociální, kulturní a jazykové faktory (jak je vykládáno SD EU</a:t>
            </a:r>
          </a:p>
          <a:p>
            <a:pPr>
              <a:buFont typeface="Arial" panose="020B0604020202020204" pitchFamily="34" charset="0"/>
              <a:buChar char="•"/>
            </a:pPr>
            <a:r>
              <a:rPr lang="cs-CZ" dirty="0"/>
              <a:t>Míra pozornosti průměrného spotřebitele má být posuzována přísněji než dříve, tedy již nejen jako povrchní či zběžná pozornost, ale jako rozumná míra pozornosti a opatrnosti</a:t>
            </a:r>
          </a:p>
          <a:p>
            <a:pPr marL="72000" indent="0">
              <a:buNone/>
            </a:pPr>
            <a:r>
              <a:rPr lang="cs-CZ" i="1" dirty="0"/>
              <a:t>NS 23 </a:t>
            </a:r>
            <a:r>
              <a:rPr lang="cs-CZ" i="1" dirty="0" err="1"/>
              <a:t>Cdo</a:t>
            </a:r>
            <a:r>
              <a:rPr lang="cs-CZ" i="1" dirty="0"/>
              <a:t> 3845/2012, NS 23 </a:t>
            </a:r>
            <a:r>
              <a:rPr lang="cs-CZ" i="1" dirty="0" err="1"/>
              <a:t>Cdo</a:t>
            </a:r>
            <a:r>
              <a:rPr lang="cs-CZ" i="1" dirty="0"/>
              <a:t> 3773/2010-311, NS 32 </a:t>
            </a:r>
            <a:r>
              <a:rPr lang="cs-CZ" i="1" dirty="0" err="1"/>
              <a:t>Cdo</a:t>
            </a:r>
            <a:r>
              <a:rPr lang="cs-CZ" i="1" dirty="0"/>
              <a:t> 3895/2007, NS 32 </a:t>
            </a:r>
            <a:r>
              <a:rPr lang="cs-CZ" i="1" dirty="0" err="1"/>
              <a:t>Cdo</a:t>
            </a:r>
            <a:r>
              <a:rPr lang="cs-CZ" i="1" dirty="0"/>
              <a:t> 4661/2007, NS 23 </a:t>
            </a:r>
            <a:r>
              <a:rPr lang="cs-CZ" i="1" dirty="0" err="1"/>
              <a:t>Cdo</a:t>
            </a:r>
            <a:r>
              <a:rPr lang="cs-CZ" i="1" dirty="0"/>
              <a:t> 4384/2008.</a:t>
            </a:r>
            <a:endParaRPr lang="pl-PL" altLang="cs-CZ" i="1" dirty="0"/>
          </a:p>
        </p:txBody>
      </p:sp>
      <p:sp>
        <p:nvSpPr>
          <p:cNvPr id="3" name="Zástupný symbol pro zápatí 3"/>
          <p:cNvSpPr>
            <a:spLocks noGrp="1"/>
          </p:cNvSpPr>
          <p:nvPr>
            <p:ph type="ftr" sz="quarter" idx="10"/>
          </p:nvPr>
        </p:nvSpPr>
        <p:spPr>
          <a:xfrm>
            <a:off x="1946694" y="6248400"/>
            <a:ext cx="6305910" cy="457200"/>
          </a:xfrm>
        </p:spPr>
        <p:txBody>
          <a:bodyPr/>
          <a:lstStyle/>
          <a:p>
            <a:endParaRPr lang="cs-CZ" altLang="cs-CZ" dirty="0"/>
          </a:p>
        </p:txBody>
      </p:sp>
      <p:sp>
        <p:nvSpPr>
          <p:cNvPr id="4" name="Zástupný symbol pro číslo snímku 4"/>
          <p:cNvSpPr>
            <a:spLocks noGrp="1"/>
          </p:cNvSpPr>
          <p:nvPr>
            <p:ph type="sldNum" sz="quarter" idx="11"/>
          </p:nvPr>
        </p:nvSpPr>
        <p:spPr/>
        <p:txBody>
          <a:bodyPr/>
          <a:lstStyle/>
          <a:p>
            <a:fld id="{7E028F59-B1F6-4801-94DB-4C8B6157CAC0}" type="slidenum">
              <a:rPr lang="cs-CZ" altLang="cs-CZ"/>
              <a:pPr/>
              <a:t>31</a:t>
            </a:fld>
            <a:endParaRPr lang="cs-CZ" altLang="cs-CZ"/>
          </a:p>
        </p:txBody>
      </p:sp>
    </p:spTree>
    <p:extLst>
      <p:ext uri="{BB962C8B-B14F-4D97-AF65-F5344CB8AC3E}">
        <p14:creationId xmlns:p14="http://schemas.microsoft.com/office/powerpoint/2010/main" val="29650987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91852" y="378000"/>
            <a:ext cx="9328373" cy="1196801"/>
          </a:xfrm>
        </p:spPr>
        <p:txBody>
          <a:bodyPr/>
          <a:lstStyle/>
          <a:p>
            <a:r>
              <a:rPr lang="cs-CZ" dirty="0"/>
              <a:t>Nekalá soutěž před ústavními soudy</a:t>
            </a:r>
          </a:p>
        </p:txBody>
      </p:sp>
      <p:sp>
        <p:nvSpPr>
          <p:cNvPr id="5" name="Zástupný symbol pro obsah 4"/>
          <p:cNvSpPr>
            <a:spLocks noGrp="1"/>
          </p:cNvSpPr>
          <p:nvPr>
            <p:ph idx="1"/>
          </p:nvPr>
        </p:nvSpPr>
        <p:spPr>
          <a:xfrm>
            <a:off x="720000" y="1150070"/>
            <a:ext cx="10752000" cy="5259197"/>
          </a:xfrm>
        </p:spPr>
        <p:txBody>
          <a:bodyPr/>
          <a:lstStyle/>
          <a:p>
            <a:pPr marL="72000" indent="0" algn="just">
              <a:buNone/>
            </a:pPr>
            <a:r>
              <a:rPr lang="cs-CZ" altLang="cs-CZ" sz="2500" dirty="0"/>
              <a:t>Skutkový stav: „Křížový výslech“ dne 29. 12. 2006 stěžovatel na dotaz moderátora: "Mimochodem, co soudíte o tom, že </a:t>
            </a:r>
            <a:r>
              <a:rPr lang="cs-CZ" altLang="cs-CZ" sz="2500" b="1" dirty="0"/>
              <a:t>K. B</a:t>
            </a:r>
            <a:r>
              <a:rPr lang="cs-CZ" altLang="cs-CZ" sz="2500" dirty="0"/>
              <a:t>. má nahradit H. V. v muzikálu? Je to stejná kategorie?" uvedl: "A tak to se vůbec nedá srovnat. </a:t>
            </a:r>
            <a:r>
              <a:rPr lang="cs-CZ" altLang="cs-CZ" sz="2500" b="1" dirty="0"/>
              <a:t>To je jako, když budete srovnávat Mercedes a Trabant. To je nesrovnatelný</a:t>
            </a:r>
            <a:r>
              <a:rPr lang="cs-CZ" altLang="cs-CZ" sz="2500" dirty="0"/>
              <a:t>.". A k otázce účinkování K. B. v muzikálu Hello, Dolly! uváděném na Nové scéně v Bratislavě stěžovatel uvedl: "I když se K. B. stavěla, že přijde muzikál zachránit, opak se bohužel stal pravdou ...", a na reakci moderátora "vlastně ho potopila", pak dodal: "vlastně ho potopila tímhle způsobem.	</a:t>
            </a:r>
            <a:r>
              <a:rPr lang="cs-CZ" altLang="cs-CZ" sz="2500" i="1" dirty="0"/>
              <a:t>ÚS </a:t>
            </a:r>
            <a:r>
              <a:rPr lang="cs-CZ" altLang="cs-CZ" sz="2500" i="1" dirty="0" err="1"/>
              <a:t>sp</a:t>
            </a:r>
            <a:r>
              <a:rPr lang="cs-CZ" altLang="cs-CZ" sz="2500" i="1" dirty="0"/>
              <a:t>. zn. I.ÚS 823/11, ze dne 06.03.2012</a:t>
            </a:r>
            <a:endParaRPr lang="en-US" altLang="cs-CZ" sz="2500" i="1" u="sng" dirty="0">
              <a:latin typeface="Arial" panose="020B0604020202020204" pitchFamily="34" charset="0"/>
              <a:cs typeface="Arial" panose="020B0604020202020204" pitchFamily="34" charset="0"/>
            </a:endParaRPr>
          </a:p>
        </p:txBody>
      </p:sp>
      <p:sp>
        <p:nvSpPr>
          <p:cNvPr id="3" name="Zástupný symbol pro zápatí 3"/>
          <p:cNvSpPr>
            <a:spLocks noGrp="1"/>
          </p:cNvSpPr>
          <p:nvPr>
            <p:ph type="ftr" sz="quarter" idx="10"/>
          </p:nvPr>
        </p:nvSpPr>
        <p:spPr/>
        <p:txBody>
          <a:bodyPr/>
          <a:lstStyle/>
          <a:p>
            <a:r>
              <a:rPr lang="cs-CZ" altLang="cs-CZ" dirty="0"/>
              <a:t>Právnická fakulta MU</a:t>
            </a:r>
          </a:p>
        </p:txBody>
      </p:sp>
      <p:sp>
        <p:nvSpPr>
          <p:cNvPr id="4" name="Zástupný symbol pro číslo snímku 4"/>
          <p:cNvSpPr>
            <a:spLocks noGrp="1"/>
          </p:cNvSpPr>
          <p:nvPr>
            <p:ph type="sldNum" sz="quarter" idx="11"/>
          </p:nvPr>
        </p:nvSpPr>
        <p:spPr/>
        <p:txBody>
          <a:bodyPr/>
          <a:lstStyle/>
          <a:p>
            <a:fld id="{7E028F59-B1F6-4801-94DB-4C8B6157CAC0}" type="slidenum">
              <a:rPr lang="cs-CZ" altLang="cs-CZ"/>
              <a:pPr/>
              <a:t>32</a:t>
            </a:fld>
            <a:endParaRPr lang="cs-CZ" altLang="cs-CZ"/>
          </a:p>
        </p:txBody>
      </p:sp>
    </p:spTree>
    <p:extLst>
      <p:ext uri="{BB962C8B-B14F-4D97-AF65-F5344CB8AC3E}">
        <p14:creationId xmlns:p14="http://schemas.microsoft.com/office/powerpoint/2010/main" val="11887723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66000" y="448734"/>
            <a:ext cx="9454225" cy="625922"/>
          </a:xfrm>
        </p:spPr>
        <p:txBody>
          <a:bodyPr/>
          <a:lstStyle/>
          <a:p>
            <a:r>
              <a:rPr lang="cs-CZ" dirty="0"/>
              <a:t>Love, </a:t>
            </a:r>
            <a:r>
              <a:rPr lang="cs-CZ" dirty="0" err="1"/>
              <a:t>peace</a:t>
            </a:r>
            <a:r>
              <a:rPr lang="cs-CZ" dirty="0"/>
              <a:t> and nekalá soutěž</a:t>
            </a:r>
          </a:p>
        </p:txBody>
      </p:sp>
      <p:sp>
        <p:nvSpPr>
          <p:cNvPr id="5" name="Zástupný symbol pro obsah 4"/>
          <p:cNvSpPr>
            <a:spLocks noGrp="1"/>
          </p:cNvSpPr>
          <p:nvPr>
            <p:ph idx="1"/>
          </p:nvPr>
        </p:nvSpPr>
        <p:spPr>
          <a:xfrm>
            <a:off x="188536" y="1082773"/>
            <a:ext cx="11745798" cy="5326494"/>
          </a:xfrm>
        </p:spPr>
        <p:txBody>
          <a:bodyPr/>
          <a:lstStyle/>
          <a:p>
            <a:pPr algn="just"/>
            <a:r>
              <a:rPr lang="cs-CZ" altLang="cs-CZ" sz="1900" dirty="0"/>
              <a:t>Vždy je třeba zkoumat charakter příslušného projevu jako celku (nikoliv jednotlivé výroky izolovaně), </a:t>
            </a:r>
            <a:r>
              <a:rPr lang="cs-CZ" altLang="cs-CZ" sz="1900" b="1" dirty="0"/>
              <a:t>a to s ohledem na cíle, které daný projev sledoval. </a:t>
            </a:r>
            <a:r>
              <a:rPr lang="cs-CZ" altLang="cs-CZ" sz="1900" b="1" u="sng" dirty="0"/>
              <a:t>Pokud se projev jako celek, resp. inkriminovaný výrok týká věcí veřejných</a:t>
            </a:r>
            <a:r>
              <a:rPr lang="cs-CZ" altLang="cs-CZ" sz="1900" b="1" dirty="0"/>
              <a:t>, je ochrana nekalé soutěže zeslabena, ba dokonce může být zcela vyloučena</a:t>
            </a:r>
            <a:r>
              <a:rPr lang="cs-CZ" altLang="cs-CZ" sz="1900" dirty="0"/>
              <a:t>.</a:t>
            </a:r>
          </a:p>
          <a:p>
            <a:pPr algn="just"/>
            <a:r>
              <a:rPr lang="cs-CZ" altLang="cs-CZ" sz="1900" dirty="0"/>
              <a:t>Stěžovatel je ke své manželce vázán </a:t>
            </a:r>
            <a:r>
              <a:rPr lang="cs-CZ" altLang="cs-CZ" sz="1900" b="1" dirty="0"/>
              <a:t>osobní a emoční vazbou</a:t>
            </a:r>
            <a:r>
              <a:rPr lang="cs-CZ" altLang="cs-CZ" sz="1900" dirty="0"/>
              <a:t>, a proto nešlo zcela jednostranně posoudit tento vztah jako vztah manažera, klientky a konkurentky. Nelze jej proto sankcionovat, že se při </a:t>
            </a:r>
            <a:r>
              <a:rPr lang="cs-CZ" altLang="cs-CZ" sz="1900" b="1" dirty="0"/>
              <a:t>moderátorem podsunuté otázce na srovnání manželky a žalobkyně neoprostil od tohoto citového pouta, určujícího pro individualitu člověka</a:t>
            </a:r>
            <a:r>
              <a:rPr lang="cs-CZ" altLang="cs-CZ" sz="1900" dirty="0"/>
              <a:t>. Právě ono totiž vysvětluje a ospravedlňuje, proč stěžovatel, zcela bezprostředně, pronesl, byť jakkoliv jednostranný, názor, že se s jeho manželkou nemůže nikdo (a to ani žalobkyně) srovnávat. Manželství, resp. partnerské vztahy představují samotné jádro lidského společenství, a proto by jejich význam neměl být zásadně srovnáván s žádným jiným poutem [obdobně viz 6 </a:t>
            </a:r>
            <a:r>
              <a:rPr lang="cs-CZ" altLang="cs-CZ" sz="1900" dirty="0" err="1"/>
              <a:t>BVerfGE</a:t>
            </a:r>
            <a:r>
              <a:rPr lang="cs-CZ" altLang="cs-CZ" sz="1900" dirty="0"/>
              <a:t> 55, (1957)], rozhodně ne pak s obchodněprávním vztahem manažera a klienta.</a:t>
            </a:r>
          </a:p>
          <a:p>
            <a:pPr lvl="2" algn="just"/>
            <a:r>
              <a:rPr lang="cs-CZ" altLang="cs-CZ" dirty="0"/>
              <a:t>		</a:t>
            </a:r>
            <a:endParaRPr lang="en-US" altLang="cs-CZ" i="1" u="sng" dirty="0">
              <a:latin typeface="Arial" panose="020B0604020202020204" pitchFamily="34" charset="0"/>
              <a:cs typeface="Arial" panose="020B0604020202020204" pitchFamily="34" charset="0"/>
            </a:endParaRPr>
          </a:p>
        </p:txBody>
      </p:sp>
      <p:sp>
        <p:nvSpPr>
          <p:cNvPr id="3" name="Zástupný symbol pro zápatí 3"/>
          <p:cNvSpPr>
            <a:spLocks noGrp="1"/>
          </p:cNvSpPr>
          <p:nvPr>
            <p:ph type="ftr" sz="quarter" idx="10"/>
          </p:nvPr>
        </p:nvSpPr>
        <p:spPr/>
        <p:txBody>
          <a:bodyPr/>
          <a:lstStyle/>
          <a:p>
            <a:r>
              <a:rPr lang="cs-CZ" altLang="cs-CZ" dirty="0"/>
              <a:t>Právnická fakulta MU</a:t>
            </a:r>
          </a:p>
        </p:txBody>
      </p:sp>
      <p:sp>
        <p:nvSpPr>
          <p:cNvPr id="4" name="Zástupný symbol pro číslo snímku 4"/>
          <p:cNvSpPr>
            <a:spLocks noGrp="1"/>
          </p:cNvSpPr>
          <p:nvPr>
            <p:ph type="sldNum" sz="quarter" idx="11"/>
          </p:nvPr>
        </p:nvSpPr>
        <p:spPr/>
        <p:txBody>
          <a:bodyPr/>
          <a:lstStyle/>
          <a:p>
            <a:fld id="{7E028F59-B1F6-4801-94DB-4C8B6157CAC0}" type="slidenum">
              <a:rPr lang="cs-CZ" altLang="cs-CZ"/>
              <a:pPr/>
              <a:t>33</a:t>
            </a:fld>
            <a:endParaRPr lang="cs-CZ" altLang="cs-CZ"/>
          </a:p>
        </p:txBody>
      </p:sp>
      <p:pic>
        <p:nvPicPr>
          <p:cNvPr id="6" name="Obráze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92267" y="0"/>
            <a:ext cx="2099733" cy="1211083"/>
          </a:xfrm>
          <a:prstGeom prst="rect">
            <a:avLst/>
          </a:prstGeom>
        </p:spPr>
      </p:pic>
    </p:spTree>
    <p:extLst>
      <p:ext uri="{BB962C8B-B14F-4D97-AF65-F5344CB8AC3E}">
        <p14:creationId xmlns:p14="http://schemas.microsoft.com/office/powerpoint/2010/main" val="6653486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2"/>
          <p:cNvSpPr txBox="1">
            <a:spLocks noChangeArrowheads="1"/>
          </p:cNvSpPr>
          <p:nvPr/>
        </p:nvSpPr>
        <p:spPr bwMode="auto">
          <a:xfrm>
            <a:off x="1197204" y="314049"/>
            <a:ext cx="9383187"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endParaRPr lang="cs-CZ" altLang="cs-CZ" sz="2200" b="1" dirty="0">
              <a:latin typeface="Arial" panose="020B0604020202020204" pitchFamily="34" charset="0"/>
              <a:cs typeface="Arial" panose="020B0604020202020204" pitchFamily="34" charset="0"/>
            </a:endParaRPr>
          </a:p>
          <a:p>
            <a:pPr eaLnBrk="1" hangingPunct="1"/>
            <a:r>
              <a:rPr lang="cs-CZ" altLang="cs-CZ" sz="4400" b="1" dirty="0">
                <a:solidFill>
                  <a:schemeClr val="tx2"/>
                </a:solidFill>
                <a:latin typeface="Arial" panose="020B0604020202020204" pitchFamily="34" charset="0"/>
                <a:cs typeface="Arial" panose="020B0604020202020204" pitchFamily="34" charset="0"/>
              </a:rPr>
              <a:t>	</a:t>
            </a:r>
            <a:r>
              <a:rPr lang="cs-CZ" altLang="cs-CZ" sz="4400" b="1" dirty="0" err="1">
                <a:solidFill>
                  <a:schemeClr val="tx2"/>
                </a:solidFill>
                <a:latin typeface="Arial" panose="020B0604020202020204" pitchFamily="34" charset="0"/>
                <a:cs typeface="Arial" panose="020B0604020202020204" pitchFamily="34" charset="0"/>
              </a:rPr>
              <a:t>Benetton</a:t>
            </a:r>
            <a:endParaRPr lang="en-GB" altLang="cs-CZ" sz="4400" b="1" dirty="0">
              <a:solidFill>
                <a:schemeClr val="tx2"/>
              </a:solidFill>
              <a:latin typeface="Arial" panose="020B0604020202020204" pitchFamily="34" charset="0"/>
              <a:cs typeface="Arial" panose="020B0604020202020204" pitchFamily="34" charset="0"/>
            </a:endParaRPr>
          </a:p>
        </p:txBody>
      </p:sp>
      <p:sp>
        <p:nvSpPr>
          <p:cNvPr id="48131" name="Line 3"/>
          <p:cNvSpPr>
            <a:spLocks noChangeShapeType="1"/>
          </p:cNvSpPr>
          <p:nvPr/>
        </p:nvSpPr>
        <p:spPr bwMode="auto">
          <a:xfrm>
            <a:off x="1524000" y="1408651"/>
            <a:ext cx="9144000"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48134" name="Rectangle 6"/>
          <p:cNvSpPr>
            <a:spLocks noChangeArrowheads="1"/>
          </p:cNvSpPr>
          <p:nvPr/>
        </p:nvSpPr>
        <p:spPr bwMode="auto">
          <a:xfrm>
            <a:off x="1703388" y="3729038"/>
            <a:ext cx="8640762" cy="2652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just" eaLnBrk="1" hangingPunct="1"/>
            <a:endParaRPr lang="cs-CZ" altLang="cs-CZ" sz="1600">
              <a:solidFill>
                <a:schemeClr val="bg1"/>
              </a:solidFill>
              <a:latin typeface="Arial" panose="020B0604020202020204" pitchFamily="34" charset="0"/>
              <a:cs typeface="Arial" panose="020B0604020202020204" pitchFamily="34" charset="0"/>
            </a:endParaRPr>
          </a:p>
          <a:p>
            <a:pPr algn="just" eaLnBrk="1" hangingPunct="1"/>
            <a:endParaRPr lang="cs-CZ" altLang="cs-CZ" sz="2000">
              <a:solidFill>
                <a:schemeClr val="bg1"/>
              </a:solidFill>
              <a:latin typeface="Arial" panose="020B0604020202020204" pitchFamily="34" charset="0"/>
              <a:cs typeface="Arial" panose="020B0604020202020204" pitchFamily="34" charset="0"/>
            </a:endParaRPr>
          </a:p>
          <a:p>
            <a:pPr algn="just" eaLnBrk="1" hangingPunct="1"/>
            <a:endParaRPr lang="cs-CZ" altLang="cs-CZ" sz="2000">
              <a:solidFill>
                <a:schemeClr val="bg1"/>
              </a:solidFill>
              <a:latin typeface="Arial" panose="020B0604020202020204" pitchFamily="34" charset="0"/>
              <a:cs typeface="Arial" panose="020B0604020202020204" pitchFamily="34" charset="0"/>
            </a:endParaRPr>
          </a:p>
          <a:p>
            <a:pPr algn="just" eaLnBrk="1" hangingPunct="1"/>
            <a:endParaRPr lang="cs-CZ" altLang="cs-CZ" sz="2000">
              <a:solidFill>
                <a:schemeClr val="bg1"/>
              </a:solidFill>
              <a:latin typeface="Arial" panose="020B0604020202020204" pitchFamily="34" charset="0"/>
              <a:cs typeface="Arial" panose="020B0604020202020204" pitchFamily="34" charset="0"/>
            </a:endParaRPr>
          </a:p>
          <a:p>
            <a:pPr algn="just" eaLnBrk="1" hangingPunct="1"/>
            <a:endParaRPr lang="cs-CZ" altLang="cs-CZ" sz="2000">
              <a:solidFill>
                <a:schemeClr val="bg1"/>
              </a:solidFill>
              <a:latin typeface="Arial" panose="020B0604020202020204" pitchFamily="34" charset="0"/>
              <a:cs typeface="Arial" panose="020B0604020202020204" pitchFamily="34" charset="0"/>
            </a:endParaRPr>
          </a:p>
          <a:p>
            <a:pPr algn="just" eaLnBrk="1" hangingPunct="1"/>
            <a:endParaRPr lang="cs-CZ" altLang="cs-CZ" sz="2000">
              <a:solidFill>
                <a:schemeClr val="bg1"/>
              </a:solidFill>
              <a:latin typeface="Arial" panose="020B0604020202020204" pitchFamily="34" charset="0"/>
              <a:cs typeface="Arial" panose="020B0604020202020204" pitchFamily="34" charset="0"/>
            </a:endParaRPr>
          </a:p>
          <a:p>
            <a:pPr algn="just" eaLnBrk="1" hangingPunct="1"/>
            <a:endParaRPr lang="cs-CZ" altLang="cs-CZ" sz="2000">
              <a:solidFill>
                <a:schemeClr val="bg1"/>
              </a:solidFill>
              <a:latin typeface="Arial" panose="020B0604020202020204" pitchFamily="34" charset="0"/>
              <a:cs typeface="Arial" panose="020B0604020202020204" pitchFamily="34" charset="0"/>
            </a:endParaRPr>
          </a:p>
          <a:p>
            <a:pPr algn="just" eaLnBrk="1" hangingPunct="1"/>
            <a:endParaRPr lang="cs-CZ" altLang="cs-CZ" sz="1200" i="1">
              <a:solidFill>
                <a:schemeClr val="bg1"/>
              </a:solidFill>
              <a:latin typeface="Arial" panose="020B0604020202020204" pitchFamily="34" charset="0"/>
              <a:cs typeface="Arial" panose="020B0604020202020204" pitchFamily="34" charset="0"/>
            </a:endParaRPr>
          </a:p>
          <a:p>
            <a:pPr eaLnBrk="1" hangingPunct="1"/>
            <a:endParaRPr lang="cs-CZ" altLang="cs-CZ" sz="2000" i="1">
              <a:solidFill>
                <a:schemeClr val="bg1"/>
              </a:solidFill>
              <a:latin typeface="Arial" panose="020B0604020202020204" pitchFamily="34" charset="0"/>
              <a:cs typeface="Arial" panose="020B0604020202020204" pitchFamily="34" charset="0"/>
            </a:endParaRPr>
          </a:p>
        </p:txBody>
      </p:sp>
      <p:pic>
        <p:nvPicPr>
          <p:cNvPr id="48135" name="Picture 8" descr="http://www.mediaguru.cz/wp-content/uploads/2011/11/benetton-1993-hiv2-248x14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3415" y="1394879"/>
            <a:ext cx="2508507" cy="1546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6" name="Picture 2" descr="http://www.whoswho.de/images/galerie/benettonG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96226" y="1420814"/>
            <a:ext cx="2447925" cy="1511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7" name="AutoShape 4" descr="data:image/jpeg;base64,/9j/4AAQSkZJRgABAQAAAQABAAD/2wCEAAkGBhQSERUUExMWFRUWGRsaGBgYGR0cIBwaHBoaHBscHRkbICYfGB4mHBwbHzAgIycqLCwsHCAxNTAqNSYrLCkBCQoKDgwOGg8PGiwkHyQtLCwpKi8sLCwsLCwsLCwsLCwsLCwsLCwsLCwsLCwpLCwsKSwsLCwsLCwpLCwsLCwsLP/AABEIALkBEAMBIgACEQEDEQH/xAAcAAACAwEBAQEAAAAAAAAAAAAFBgMEBwIBAAj/xABHEAABAgMFBgMFBQYDBwUBAAABAhEAAyEEBRIxQQYiUWFxgRMykQdCUqGxFCPB0fAWM2Jy4fEVkrIIU2OCosPSNEODk8Ik/8QAGQEAAwEBAQAAAAAAAAAAAAAAAgMEAQAF/8QALBEAAgIBAwQBBAIBBQAAAAAAAAECEQMSITEEE0FRIhQjM2EykXFCUqGx8P/aAAwDAQACEQMRAD8A0navbtFgmykTJUxSZgJK0BwltCMz2gEv20WbApUtBmKEwICAsBSklt8JIdq5NA32w2acq02YoxeGEErFW84HR2J7QiXrdnh77jDqhcsLD1rXebvCnOnQWltWjUJXtelqmJQbPMTiUASVJo5Adm5xJbPaTNQpYF22haUKwhSVoL0BoA/ukFoyGRLxAYWD1+7mzAAAdEqCgMuWUSTL1tqFrKbRMUMbgqCSSQMIVVi+FgzEcY22Caav2yJQQJtgtUt6hwKt1aOpftwsTkLROlkH3kg/6SWjPZe09q3FLtDqTiASuRRlBjWWnkM4tXntWZrA/ZlS0LSpKJqVhRZLMpRIDVJy0EZbOpGg2b2y2FZAxFL/AB7vzIaLKfalZT5VJP8A8iPzjM5trlzMLWWxrJKFKIUE5KcyxQjC1H4Z5Qbn7HWSbLBCLMFOCcMyaGAUHSGRVw4dhnwEZqb8G6UvI7r9oKGT4clUxzXCtFBx5x2faHLHmkzE/wAxSPxjKdoNm7FJlFSd1YBYIngtwdKgFK/LpAudtpLQwlyHSAQxJapGe8eDdz2xyn4Ciom7WbbWUt2SQ3xEDjrrlFr9ox8BPcRgl07dJOBCwd4spWgFMNACS3rD1KmbqfDUGIfVLg8DUKhbyzjyMWOMuBzO3crFhwqfqInRtchQBSgqB4EH9VhEs8hazUrSBxKhwyKVEERenXWcLJmkasySOlQ/rGrqH6MeH9jaNspLsaHJiRE0zaMAP4avUQgyrpQEOVLJzKgwDHJyH59Y+tNkwlPhzFgOcQIZ6OBTL56Ry6lXujJdPLwx1Vten/dK9Ux2ratAD4FeohAnqWw35ieIcCoObx3LvFaH30njjanPdYnX9ZtXUY3yKeDL4Hg7Yo+BXqIjO3Ev4FeohP8AEmgggpWNQEN6b39I9tN4JoFSWOrUqcn5nrBxzYpeQHjyob/25l/7tXqI9Rtqg/8Atq9RCKudJDFfiSxzS49UvF2R4JS6JmLhX9GGrS+BLeRcjinbJHwK9REn7WI+BXqITvCB1rxjoOMlP1hmmIPckOw2gT8J9RHido0n3FeohS+0Uqa9Y4TbWJjNCO7khxG0KfhI7iPv2gSPdPyhQVbNYiN6DjG6EZ3ZDsi/0n3T8o+N/p+E/KEuVe4HvJ7mKd47TJlpJUotTJJOeVcsq5wLUVywlPI+P+h7mbTIHun1EcJ2pQfdPqIzeXtLJmD94U8cSSP6aRblXhLIKhOSQOAJ+QrHJQ9nOWT1/wAGho2gSfdPyi9ZLYFuwIaMftG3cqWaY1EaYcP+ov8AKG32Z7TKthtBKQlKPDwh3NcbuewjpRilaNhOblTOPaVYJcyZJxpJISplBRBFRkxjOtobKqQlKpcxWB2UFMo51qQ+UaT7RUKMyThFMK3LningC/yhTkTJhB3e2NJflVvm3ePMyzqbPShBuKBUnZWXaGKRLAwjCsBVegcNV9Isy9g8FQpSv4BMUkDuQX4NBUW3AoAggkBy6WHUuwi2m9XDvTmn+j98ucKWUY8QG/ZdblnQ6SkgLfu2GjRVOyNrTRM0FB0LEvzqxENKbZ/A7h6OHFK1iwLyTqFD0MMWT9i3D9CjZ9l52AmYlJmaNLcMSNcTijmnSJ7PNtImpQvB4ZcEiWN1xmApBI7HMw1y7dL+MDqGiwhlMyknofpBW3wDt5MY9o81p0uWMJwoG8lq6AkjVg+QhUlzOdOEaf7TLkJtKJqpRUkyhk9SlRcEjkQePaEBGz01SyEoUBmH4HKtH6wamoqmcscpbxRREsUYg8QIc7gvG1WiT4EggGWA6iQCz0YmuYakA712Rm2dCVqqFDMF68IYfZvY1kzFqxBIADg4XLksTrx9IDJKLhqQyEJRlTDtiuO24t61t0OL/wDIA6wxWu0TZQDDGBTzgccyrtFGSlUtYABU9SpSyW40L8chF61yzMQ6VJJFRiGJuORfl+cQubsrUVQPtd4zGwgS0jVpgzfLCAOMQTbQs1K0ANXM5ULMekXLNa5KT4VoLFSXAloUABWmSuEV0z0nykqTWoSRRuYoW059oFmlC1uoHCqlXDGhYu/DMU7xS8fAMcxSymlAnC9SGcDJukG7QlIGIYhqRhJdjVwzigd6acYAXraUrCkOUocgtQqGoq7B4K/ZsItvYM3VfgWoJSXqHycDnyeDL4lOlnbPDwJpxhR2asUlIUmWFKKiCagUyZ3Gp0/CGa6pbKWkyylgC5U7ucgTUdHjl8f4mZd3uiS23ZLWk7jrVXECaHN201pWKdnTZisSikqKWxEg50zPXhBuV73Jj6uPwhcu3ZabMtJImnACrESspVnk6Ul3cVbjFeN3yRzVcDTIuqSDugcKH+sULRJKVMElRxMx3acahjE9uu6ak0KX03SoM7itD+so+s9nV7+f8Ls/Vn7Vje9KDpGPDGatkapjABUqYkkFsiKcwSflHC5SgHVQEgAAglyWy0glKs+Il8QLUIJHZwX0jq03Pj5DUUL8C5BJg/qJvcX9PjWwr35aFYCmSoiZSmAqJFdQGT3ijdM5eEieF4iQ27kDzYAd4Z7PcIllsb1eqatwz/COplgKgJbAJzUoasXYAOwc6wzvyYH08UB5knwEFctKlqwkElgw50Nfqzwq3haVTSSXDkUz78zyjQb2mS5cpScRAViTxLmpLnpnWFyz3PJmrwpnBmxKVxGoYih79oQk73KLVFW4btC5SyoYsJDqrkGyyZgD/mhjtVwyzIDO2J6ULMRUgZPzAoOkS2C4paUpSlRCUqdmzbicny/IQZmqSAA9D+tPqYauGIk99jOtrrmTLShWHCVHSrbuVTWvKGv2JysItXMy/wDuRJtHOkiWRNQlQSHS41ds9MoveyiwBEuasHz4KO4DYvzhsJ/6RcoW9QR24WypXRX1ELclXzg/t8sBUoOMlN6p7wsy7SAOAGrado83qPyM9LAvtotOGq8eLsqVZpB6gEfOIBbUs4L9Pyjr7Un4m6/1hCYxpnZupBoEhB4po3pHCwUlnOf6zyiYWkUIIbsfrEc0gqNXPGlYYmhbTI1IBOURqsSTlnFuXLDZU4RVvNKlSlplHDManHsdHFAYJSFyWwOvudMs8hUwLLpZnqHJAqDnQwvS7/QohTgHgwHWnCIlbSHCZFtlqVLycOlaT8XBZGbKhavECVMaUsTZZqkgEHoQagiHywakdhzrGMtuk2ecorExUpDMWG6ZnAAU5nTvDZclhQizoThQHQCcRdyal35xn122mXLmS/HlLwkAgsxcsQSPfTq0aRY505SQorQxDghJy7qDdxCMiaVFCnGT2PMCWwsACS4FXHHkOX5wVsm6nCAWTkMueWUDlIJJIpnzLGh5tkeTQUuvApBKiXqD7oDUfEogJPc00hNWFdANNhkTCUziTNSrdWpkLAcsEs2IPxBeIpySheFSlqNQCAhIyZxyzgztHLQmWbRZyjxZYdQBBxocOCwFR5nD5GBFnvcTyWTvhOKgxBmeq2pwq1WgVF3d2a2miNynETMmYWf3A1C7npXtGeW2eqqTiB1JzeNAvSekSVYgnCrdJANHy9cu/CAKNn8a0qBBlipDjSrAD8G6RVBbavAlzSekpbNLMiYETgd4Jo4GZCgSeDavDvds4Gb90lVAyi7VDP5yH/tFedZsTkyUKw+VW6/vGhbE/VmiWRjFRLwlJZiwJDmoP5tASercJKlQStMxMolS5mELSUkN1ZW69Q50hUk7XzrLOWhJlzGwupyoK3XcGjZtlFnam+Zc9Iky3MzGGLAPQjdOecI0+zKlTVJIJKTXq3HVor6Wr+RH1Kbj8TVrr2qVMQlSilBZsNSKHOoy7wZmXwlyKJKfMFHDXiCYXrkuRUyRKUgEDA5c5qc6jtwyg/NuRK1FSlEvoketda6xk03J6fZ0NKitRaReMo18RHdQ/OIZd6IJdKn08qmfPNmoBWKl4ypEiWpa0MAPeDk/rlCHO2nXidCChJqlGGjVrvOGJ1pSA3GqKY9XhbGKVJTV/M4HHRwT8s4+l2lKElRPVlFXpXKEKw37NTMImJStOZBAerZEigDa9oZLJektRJRLlh2bcSOz5KZsxSMujnHwT2y+0rSRhJSdKEU1GjwvqnJSokISHq7n827NpBK129MhylDkgpFMnY0TrlRtTElh2mmMteBKknAkOgDMgAjiCS+uVIbHdWxUnWyIZNrtJSkpJShiaHDXoB86RUTtVN8USyVKUS4xFwaZnRtM9IPLvazlRfBukv5TSvpHPiyVg4UJJLbwCeWo5QLN29F6yI8aS84A4qkBRAoaZltPlDDsNdZk+KMZUklJS7UG9wAGucK9insMI8lWAzDnLjDdsfaEq8TCXbC//V86Q7HJNoVNNFPb25fHVJUAHQFsSMnw5QkWyyzUJY4kgUDBxyYc+J7mH7bS8lSjKCSkKOLzcA3IwtJvCaujIHPEkh/5QASM4j6inkZZgclBegfYrAtnBUQausBhTLOutGiVN1TQHKkKDnJRyrRqcvWLNqnTJcvGvC4LEBBbCSG3i7+lIHr2jWqiAlfEMH+hpE+y5H3J8Hpuqaoq+7caGnDjyMTWa7Z6QEqxPyqPVuMSWa85xSHSxL6jtRz9Hitdt+TJySglnBBUFNViwAIpVso34mfL9FiddsxIUZjgKGYIBcirNrWFxd6rlKTIX5iCJc5qKSBRxooZEfonEKX4f3hJI4klvTLtAm+p6fDKVl3y5nQjgRmCKiOUldeCbLbF2/7yE+QJpTvy2StdAC9AHepBZm0J5RU2TQmZMIVLCwyVAkZEKGWpoT1grOsaDZV+RRAcCu7V2rrQ1zLwF2XtKUzikkOQRSr9C8Wxd4mkIaqaGva4vZXywLDcgcQI6Qx3bbkzpaWqrClzlvYUk115+kLu0c/xLItkFnTyPmHOLdxTQlZCEpCcRAOZNetADw4RG39tfpsctp2GGY+XPJj/AFDiFW0iYu1rSZ2AZy8f+kM4HYEmHmUiXPVmKecj5V4/lAbaLY/xAJ0pZxD3VVSQXI1DcP1U8eNyVj+9GMlYNVImPKAtHmWkBlLLhi7oWni4cReuGWJPiImjCma4SooYlQcCqXxboHujUx3s3cH3iZ01W8BRKaAaebETxhgtVlCFAFlAHGgq4h6h/ezEbo0ws6eRSnQtrs5CVBQAUAxADO4pU5cQY4swUlKQpctSiRiOJOTGufFqc4LWpZCA8p0MSHxDDkGcigqd2oq4gJaUmrVpkC7ju0Br0ql5C7ak7fgIeAFaSSXDbyX50PfSK18SFS5SsMs8yHOEak0LDhlnFSz42SQHYhmI6jMgfPQwXvm1JlSVL8M4koZikFLkpoSDlpwgE9w5RM9vGYUHEmixkRnrrnAJE2ZNmJQpRIflVzxFTDlN2qUmX4ibGjDiwlRSopxEOxLsOkBbTfSrRaUzFolpw4fIgJfCTm1Tmav9BHpY3twefkW/I1Sr4XZ3Sy04d10u27TNNKc4+V7RlpX51KbRQJfWsOM6wIYnAAFPQavXVx8oDXtcNmEtapkhDAByAxqQHfvE/dSY7tauCsnatVpmJ3UkYaIBoVGpLKfRqRRvOzSQCpUsoVxLvUueQz0EXpF2WWZISkS/DxkkLStKqpFCFAnSjFmaCdrsaRZloVMMxIQWKgCRTiM4nyTt3ZdixqMaozJa0KmEIBchwxbJ8vipF65Zxx4PdIcNpWrnSBMoNOqKp8lBmOL5BnOR0gtcM7FMoDwJAbMlnDEP0pFTpIkabe4YnSQZksu6UhT8XamnM5nhE+NQSkJU4A41oMvXtBGXdoP/ALZY5ly75kkMzZxwqzS0guFdQxY5k4RV/VoDWhWllVEqUST92nE7kUfi/wAQjpCZKHxKSt2NA3y1+sV7Rd0vC+NYo4OHMFtGfLk3fPiVdcsfEs8CQnpTT8ILUgXfBNarzQhvD3yW0yD5dW+sP3s1tSVJmhLsnDmCDXFmDllnGdWe5iSS4QzEjHVjzKc68BD77LbIhH2jCsqfw3BLt52akNxOLmqAnq07nXtJkqVMkFGaUrOYFHRqYW7vlTaOkrTmRiBD8WGcNXtDBxSgMLlKmxZeZL5Vyhas0paXDpY57yvlu0iTqX91luD8SL6ZYIIKpiOVdOGkDrbdRG8hZXh0O6a8wamLCxMSmoBQcwlSnFfi3SPpHjy6jB6rUr6xM2kNjfgksc9QRvIUCD8Rb51gbZ7GrGtUsJUhSnSyuIrkoVd/UQQNpYsFECjVJ7PwgffE3EUnEgqA95g/c1+R0jIsOmBduLjmow2hIXLmHdIRiYhIfE7mtGIdoV1bWTV+GhRBUFpLsKsfeZmI4jOHr7YohJUAMIZgX/6mD6acoQb9SJc9C5MvCtyslwoF1kBke6Ax9ekX4ql8WiLNDStQ9WmwmZLWmYyxgVqoDItQls6wj7LyB9oQpgmpYcaF/wAoblzEqkqx2h1lBoFgsoigOEN5mEItyzUy56FFflVWhNDR37x2BPRJE82tSNDvcBciYKjdegGlW46cYEWa+FYlALlyQS5WqmJwCcAzavz7wUvS0IEiYRMSCEnPpwBfpFGfZgBItGEBkIQviKDCo0oQadxwhGOSS3RQoa5cjvs7KHgbgcuXId6MAACAcm1iMWhaUmWoHEAH1A4Zs5ZwwBgTJta5aTMSuYCAaBIUDwxAhxWjvwpAGTedrnqmSxLxhRxE0QUgl8ySAxyVnR+ju45x2NeFQnTY83fIUaJ8xDsad682rzi9eIZCUqQlSgRTE1FPVw3DvCLKlW6XMlzkJXMmEKQRulIdhQJUWDh8RZyNIu2q1zUhpyiVhypxkWBNMmoO1YFz0wr2aseqdrwFLbJU0zCGTg4lQd9M2OXeAM6ZhzBB5bp51A/CJpG1ckyinCuXMLMoqcUIJYgCIxbFLLBSiGy3sv8AmGXyiZpoqiS3WhBmJGIhyMwDXKmEp+kNE2zpKGXhUCQCMNDnmFPwhTRZ1YkqBUioLp5HJi4htmUY4ictf/yYyzJ8i7bLlRJ8RaKJUDilhLoUjCApKkoOJBBSlaVMwPCKg2YkEObKtD6oml+6VBTf35QwSrxkJUErZK1F0u1Tl1SchVn0izMBzhryySVCVBNu0XLLNSpIGHygZmrtqAGf84H394fhrRMJTiDChJehB6PrHBPIHqPxIjifICgysv4VKSPRJEAsifIWiuDPDPwrBTiDZjV9aineDyNpAUYSGYaxcOw0la9wqSfhJJHZXm9Ynl3ChAwk0FCAG/qYTkkj1cUoyjuZ7bbQZsx0IIWo1JNO0Omw1y+GMUwpfSo568ekW74u6UJKN04ZeQzYH8PlWFxViKiyVpHHFUAcd2v1imOVSjSPOy43qbZpgQGer6ekUbXKxpON+ShQjm/HKsUpM9Xh/d2uSCEABBQBUZ1WQa8dOcXLXiVZiopxTMOSd7ecZMWLdYK9ifTuL32cqdlHUUAqOjjrFmbd7p8ysQ1LihzyLd3irImzwpXjpmtphQlTcyVJP1j60XlLSCTNJbJCpYQ5/mAjNTC0I9nSZi0ELxAgAJYIJppiK3CXhu9lclaTaCtqmW2T+/mwaEeTtXJZiVJoKFL/ADBf5RoXs4vCXNE7ArE2B6EM+Pj3inA3rRPmj8bPvaLI/dLcshK3A1cp01hakW3CgNhJHE8ajPlrDd7QB9yKDyqbkQU6awmWS7CapWpuDFgeDip6EtE/VL7rKOmf20XpV5q5cqA8OMVjZFYiCSRo5/D9d4nlXSs08RupV+LvEM65MAJCEqGvGnFwCYmrYeqvYrWsMQBMQCeaSfQue/WOF3YpWU1Kq6mg5UAb0jpRoMCQk6uKEdiB84icFVFBxoDVvxHOO/wMK86ylBUihLBsOVRpQQH2g2BtM5QXKGPAhKWSwUCHphUQSau/OCFtczDvM4z4HKBlivO3BSpUuahGECpAOIfEN2oPPvFuC07I+o3jTA0zZcy1ITPmpRmcK5cwEZBlFKCoAglixFDAa22RCJqkhlIehSrFT+bCkn/KOkHbdd9pmqInTxiyDMeLCgcZmkRWe7J9lPjeEmckUIWAoNxbzJL6iLO4k6Iu1tZBdGzE6cfurOpRAxVJTu1qHZ66B3aNWsKN0S1pkKm4AJiDuKAUmoIc6aU4wqr2itK5EsyEy5ONTKYOoECjksBQUCUhqcYVbXes4WkzFKaalQqndqmnu1LjMu51MIyJ5P8AI7G9H+DUrhmmSTKW71Seac08jSC4lJmKJTmoAejwt3XesxW/hOEnxQouWlqyJWc8JdBBghf9pUbJOxLIIRQgJCnChwbo4qM9GiNNp0yqSTWpBOzHwZikLaqQsE0DOoGp6xS2xlpVLC8YBwkHCUnEkgkHXmH5iMvuqzm0W1EpcxakmYU4lVOEE1YuxYRoF53FNTKWVTAvClVVUJASW7to+kNyfFaUKxpN22Adn7pkDCVWhSVqS5TgOEOx8wOYZiSBkdKwcGzxVWz2hMwcAWNf1nSFeXe3h7s6WpFAxQX0byltQ9DB/Zm9JSphacnymijh6ebXWhOULlGT3aHppcMLXbYbRLV96hZQ1WBWDQg0S5+UXps8FCUhJSlOQbDTRg7+oBiaVbpbj75H+ZP1eKlt3jQcRQmFS2Ry3YBv6Qce6klwC9QyiMxQ6NTWFWbeU6SslC1JLqJS9C9S4yzfSGm956FTVmo3mOIOKDD+ELu0FiCWUCCCKkDXm/6pDIPemHJbBO49sMT+IlNciHG8SOwGeUHxfshSm8TC5UADTy0d+B0dox6yW1SFks9YOTVS1BKiTSoakOngpiIZVJfs14DAgEVCgKgv6N9XirabEZgoreHHI8n48DCFsfthgJlKJTLUSxYqKCciG0NHoY0JNoY4gCWzGujAdYly46dMbim1vHkHSmUCk1Boe4hOSMCiKk5bxJyLUIIbqYYJNtwlWN2FCBRSScqFq9Yqpuixq/dzlSn0mAmvUFuELwJqy3qaTQKmTXoxHCoPygNa7etCzhWtNB5SRpyhsXs1Mb7pcqaMxgmAHskiFe9ritCFqK5Ewcyg6DiKHtFuNb7kGSW2xyjau0Jynq7n/wAocNmb4mz5CjNUDv4Q4TUNyYUf6Qi3ddiZhONfhpBqcClaHhR8qE6w5bP2KzycQRaErCiCMScBHrQxuVRS2Ax23uLO1x//AKVlNBu6BnYOcm/vGg+wRRItb/8AC/7sLF9XLMnTVLk+GtJAoJqHoGyUAGh39jdzzJH2nxJeDF4TVSQW8R/KTWsUdPLhCM8dmM22aSUpAaqV0f8AlhIu2fhWxyMPG2agEAnRK/wjLvt6ZSwVbqFHPLCrM9AdOfWJupjeRjem/GPCLbKTQlR5MPlFhFslDj6CE0XpKOUxCuigfkDWPlX3KQXXNSmhZ3/R7RNqneyHPHH2G73sqSypeEJKVE56AmjZU5GAE6WiYndKVjQpIdPMEVSaco7st7eI6gQlCXw4gd6hxKAbLC/A0ygZMsEpanCmUclIOFTZFiKkGN87hpNKijaLTLkzgiapSpagH1IBLF1Eu2sM1vuFCEpmyAnwyEuEmhFWNaV1EIe1ImjCFqSvPCrCymp5uMN3s2v4qQbOvhQK/wCodxvesWQVJMkyu3QOvG5yd+zrMtQ9xR3D0xUQelOkULHeiiAkKOIUISHf0/IxqEm5LMlWEy0qJDsp1UJzZRPDhBuRZUJACQEjgGSPQQbip7ehUZuG5kl13Xa5ilIEpbBQUcQws6QAXU1C0X5nsonzpqlrmS5QLUcqOQGQDfONTSWdgO35x8mNjBRdgyyNqqBGzmz4scgSVTDMS5qRhbFmMzT6PC/t3dy5UkqTMWJZUkNiLEFTFBGR49BDuqYNYpzVypwMhbKC0mmhHB9FChGvpAzUZOv6OhOUd/7MwuG5SL1UoBgleJmLHGMtGoSYZNorss0xZUVJRPQMbYs8NWUgnXiGMW7NcK5EzCt5iCQAo6ow4Ug8wGT2HGAF+bKGRP8AFl4RKJok7xCmqCFPmXILnSEPUufBTHTJqgOqYJnnKTUgvT6eU9i7ZiLNwWBEqbjKkjzNiI6EfrOB972Vt9AZvMlmHUcG4N9IJbIXkFY0krxOCSU0AZqqFGoM4B3ptFG10xkTbZb/ALwVyzb1ZvnHtov4WZIUJS5qVEuUHIjJyXc9eEei0nEE4Fl3ZW6wYakKJSO0XV21UqSpYlLmN7iKkj0NO0Kh/IyfAt2S6/GSFhaUuPKo7wfiA7RN+zk1LAy5cwGlS3dmr0aA09c3ET4TOcgtPXJQHHSLFjvWYkjemy8qMWz/AIQoH17QSW4btrkQ1XecROGr+UZg8G0r9Ikk2SYkOpJA4GhiC22sqmrUkkuol+pNYnkXkpIActzj1NLaPLUkmey7Kkl3b6xptw2pJsqErm4lioqKAOAC1TQ68uEZlMRMmt4e8sDJILnsM4lssu0oQuYWRheigQSwNWDZHQ694XLDKSGxzwi99hs2nt4E5KcKiwG8kA82bEMmeAn+Loo5Kc3BBH9IktNutK8AUjxDhSxSS5fKgcakUAzgjY9nrVMH7paP5ykN2d/lEehJbljyW7soyLak1SoHoYatmrymLQoFamGmL6jPKFm23DMSfvJPdg3UKEX7JYEyrLMKpqsK0lgVqIBZk0A0NHrWBaRtti9f15jx533ZBVMVUKoW3S4I4uXB1MUpdpU5wgtSmZ4aGsDrTaV0TQBORYPWueo1iM2wu5z4j8qRcsexG8lMNC1l6s4+Ld+rRqfsUmP9qqD+6yIP+84RjUm3l6qI6k/X841r2DzQo2xq/uq0/wCLwgscKkgcs9UGPO1rbj5Mr8IyO8VpUtcpacKVKIQp3Ge6591QpyMavtihzLzZlOz/AMPCMsvFvEUkoOBRIScwRwIYM/5RPn/IxmD+BcsVlEuWlDZCJkTJbsMPBg2cUrssZDla1LCWwJJoABRxkpjxd2HOLs6co1BKQ2SaDo2QfQCInRYrLC0UNNDpwB/XVoCmfLmOP+lQwq6sa9xyi+JSlFlKUdM6frvAhNpSs4WL8FJZ6sGfPtWNijbAe1SCFoGIqGGmLMB8sWZ716x5Z7cqTbSWShRKSAkkgEAEMaO/4xFtZNaYkO7JFDXMnWF82hSqkkkMxJchhQdo9HHDVE8/JNRkbLaL6InyZ9RLmJAH8wzSW9e45w3SLQFBKk1BDj0rTlGZ7I2n7VZlSCd8uqWTQYxmO/58omlzJ4SlOJWEmuFz14BwAaDWJZXBjoxU1X/qNFtl+ypPnWH4Zn0H4xUl3zPnVkymSRSZMoOoSKq7PENy3TIlpC0ArOeNVSOgyT2DwRVMJMdKb8sWopcL+ykq7iojxZq18UpOFPoCCR6RblTwgMlISngA2vz6xI4cH1jmYoGkBxwwrvktWaaFDCTCdtteBBVZ1ywAcK0rKwygDokhnejPRukG518SpJZS6j3U1P5D1j28Lvk3lZynMpJCVapWMweXHsYdF61pfIt/blq8GcCW1DiSeIy4VSqnPSCmzslKQcGEirtQ4uBfRtQ/4wIt1y2mykpBJAd0mvoOgFQ0FtmLSTKUfDw11LCgApuuavT+jplHYtUi9ZdpQiYoEYkOQzBxUjP3hrWGOZLlWiU1FIOvDoc0kRmM+8ULKilBQpWEs5IeuLCS7jI1qHarQUuK/FyjQmrEgmh7cW1jtLRjSlwMRkTbKWWg2mzk0LOtH69OYidd1SJ0iZMkFjgURVmOEs490vFy7b8E2oodRR/XURY/w+UtSiUB1ghTOlwXBBYjSGR0yESco7H54lzsJI4wzbNrl4FKUMSwd0EOB2/ODG3Hs4TJSufZlOgbypas0j+E+8OtRzhR2fWcZTk8eljakefkTiO1t8OchxuKb3KGmVdYBWuVMH3SpmJEweYpDiocOM3Dxdsww5mlY9vucEWZQ1phV/FiB/OKmlRIm7Vki5Ckii6D3TRw9cJO9kPKSYms+0U5ALLcA6h9f66QFlylHCqVMB3XZTqBKhUZFKTRmJBqOERi8UikyWpChR01B7Go7KMeK8dnvLIkOlj22LHGh2eqNQ3A694lXfdjnpKVpKUqzGEo55peE+Vakq8qkkGjEgGtMixjtaN08Rx0qPxheihlp8B6dsFJnf8AprQQDod8acCDk2kCbZ7MZ6fJMlLfi6fqGHrENnnlBxA5agscyIc7LbVLSApTkAHsQ4fs1Y15ZRA7MZGW31c8yzLwTkYFEO4IUCC7EEUbSkar7AWa1gf8KvEfetz45wtbeoGGSCgqLqrR2pTioOXbjDH7BFDHbQNPBr/92mkXYJ66ZFmhosftrEP4f/NT/LwjMLyQMSkFJFSHY5deMahtWtsGtFUdvhjMZpC3IrXI0Y/jXURL1P5GP6f+JTu+850s+F4aFUxCaThJHOhry7xYeYs1ISx+F/rTvHyFJRVWWuZ+QBPeJUzDmEL7sn/UXA7RLLfdIqWx4bOr3pq8OqRhAPInC7d+MWLwuUs4TiSa4WcinAO4iJJVwSOjqPzYfKGOyWwKSjKoq54cAxevOOSMk64M4ve4DOLjPCwelRlUA4uhrzpCNKQXKci+tOMfoVV3oWXKW4lLV9frGcbX7FqkzzNlJ+6W5BruqZ2PcEg6xZhyNKpEeWKk7Qr7M30qRPSQWD9n0MbfJuqVPlmagMqal3csHqQ2lX0zrH58tKGWWpV/xjWvZjtLiQJSj/fX8D/mhmWK5aAxydNeUGbgt5QtUldC7MdIYp4CQ5LAQLv67HUmchNQUhWh4ZwPTY7RaVULJFMRoPkKni0RaXF6eSptTWq69ly13+hD4XUfT5ZwMVaLTaR92CQabpCU9yWJ6vBuwXBJleZIKw5xLLs2bBgGqM+Mc3vtUiSUISkqUvyOClDanE1U/wAoMHHF5kxby1tBFa79jQ7zlufhR/5EP8u8WrbYl2a0CdISVIX+9lpGRAJxNwPHQ9THd33kFqSTNBLFwnyg8gHJ18xfKkdm+JkxTSU5FitQYdQmh/zN3iioKOwlynKW7JbXeMicyQpK1KD4WJ3dcTeXvq0RC5paEKZKgACTVyafM/0iK03EtMpRkKT453g6Qz6sAAkHgSC30Qb02jtyCuXNWUqDgghIIoags9XNRnANanbQcXSpMW1gHI9DEsq1lxiJpryimhTVEXZEhMwFjVsuevLKOkq5HxGTZy1KVOQlLsSx4jIvRuH94dVSiQQpXJozjZm0qRaUHw1TGzCTVmI5AjqYfZU2eSWRJlJ0JJmK9AUpOvLrCHBBSkVrfYfFkzZflxoWHJYA4CxJ6gA9Yyu5blmeIiZgV4aiQFMWLUzh62utM+TKKxaFbysJAShIqFEswcZceMW12koumzKs+6QUaA1UVBbuGIKvw4Q/p5aET546inarBgQKV4NEVm2a+1S1KUQlCTkciWLuQxDOC/1g/Z7vnzQn7QmSAR7iS/feAHaDt2WVKJaUBITShFM3rlz1fvFU83x0rklhhqWrwZJa5ps6jIUFYJZYLTUaHk7F6jiaR744XkoLDDL8QeUX7dKOIunMl1JfCWpiHetecD7TZUKYkDE2YccxURFafJ6STXBVXd6FZpKejM394hm2NctLoWpuA/Ri9LlTApkrCw+S2Bb+cj6xVNrUhTLCkgkZkkB82oOzCGJvwwGkRf4upgFyweJDpJz7O7HtD5cl7Y5Et5ZxCgdg6fdUWBfpTJ6PCvZbOFKQVMUlwFYXDkUyoC7UhzRJEpKcRCQwDqLcNSw4QnK09khmNPyxL2vvla5ipUzDhlnEkpSzEgZuSToM4dfYHOClWwh3aS4On73hCdf20CET7RL8GUvGjwytt58Ob5Fi1aOwhs/2e0sq2hwaSMus6LsCpIizyHfbuVNUZPhNUlJds1FITn3hLTs7Oo4SMmJVSuFv9QHVxpDft/a1oXICV4ArEFFnasuvapcVgLbQESyftEwHEAlJWg+8N/dBDEISQKM1SXDozJa2eXKb1Om9v3QNVcc6hKpYoWJLCigjzM3mIH5RFKu2aWdSEklQwqIBZJIWWbIMXJ4GGCdITLdrUWBUMTyyQMOP4XLrqKjlUxAUJkhAE9SgcaiUzEUUElVCUFgojjVxTit40Y5z/wBz/sEKuucMJxIwkEhWIYcICSVO1BvDm9IsyLmtKEgIMtKVqIDNWhW9A6nDkM+eVYv2eelYSROWHCSoFcrdxBSVGqBupCUgoGYIy1q3lPUhAXLtJWcQJBKaboL4T/Eos2QpRjGaImOcqvU/7Bcu+pwU2PXgPyhytdgE5Cpahuq4OG4F3zeECUolYJLl3fvGmYa0Pr+qxkFuP6LJKV27MX242S8JTplKGRB0CcinV2Uxd6YukC9lp5s89Kn1H5emkblet0ptMoy1NXylsixHcaEcIxa+bkVImqQoYSk/pjqOcU6rVMuiknZtl3WpE6UFNRQyNeornWLyUBsu0ZzsdtWmWlKVqDByriGHDXjQfSOr+9qoRuWdLn4lfgn84GE/D5Nnjd7cD/OCWdWFk1dWQPHlCptPtBZJkuYgjxpgQoAoHl1cL0DsSxL5VihclkTeEnHPtC1qINAWSgnLd1I7CBSbjlWaYuV4xVPUnAErRhQoLYApU5JY/jwgXkbCWJLkBWS2TpMxKnUtOBK15nCk0D8BUV5trGrXRbkrlggt1/Hn+cZ8mwhKvtJMwS0S0oIQAFJOASzic4SDQsTXGKEAiD2zs7zISCzJLFOAgkYgCkZM4ypHWnsjXF8su7X3JPmDxJUxakgb0oKOmqRkejPr0y+3TS5do3W7ppMsGtehbsNAaVrSEr2g7GkpNplDnMQA/VYb1IHXi2wMbp0ZoikTyZpSoKSYiZukSIltWOY6I9bIWyT4aySELKxugFRZgzMCSHxfrNjVbUl2CsVGdJSDp2PVnhf2KUBIJDB1EEniADx4aaNByZPf4iOQpXrSJJSpsdpsS/aFaV4ZSCUscSmAaoYAuSTkSIpWradSrPLs6EYEJSkKq5UzEnIYd4PT1gvtXYvtFpsslKSFKd6vukirDJmVqcoIbZ7CjCqfIDaqlgAAACqk5NlUf2ijHWhWIm/kMGzs3xLOlbEU+In6xJf1s8KzrUM2OEA7xNBQHNnFKwO2UtLWdKdcsucLNo2pmTbXPRKUDJBLAh/KnA4Oj1PeNlurMjGpUU/toxOmoNXYpOuYGrU1ePFTApik01BIyfjkfQHnE08hTKKa8RTkfnxirNs28Ak55JUwJ6VY/WEIqIFzAlgo4QOZb10dyeFdI8nIdDFiKa9NY6XMY4VJ1qCMu3aK06whsUtZlngMvTSGIF2S3NdaVzsNU0JJSopy05h2MO8mzh96rkOT+fD84Wtk7IvxVLOBQwkOHd6ZikMn244iCCyThOINX5nUVrAZLbNjsgDtDsRJUmZOlrwEBSikqxBRqaKNQTzOeUHvYDJCTbGdyJLv/wDNFfay2yhYJpUXJSEoDVCyQQzgahz0Iib/AGfrSVqtj6CR/wB6LemcnyQdQorgddvbvEwSiSXTjZm/h1JDfOFMbOIPvq/y94eNr0ApQ4epb5caQBlirsR6cORhGf8AIxcOmxTjqktwV+yqPjV6COk7JpPvq9BBkDoOsdJQSQX3c2Zn/p2hdI76TF6BP7JI/wB4o9h+cefsohv3ivQQbCP1+tY9loD5P9Y6kZ9Ji9AZGyKKETFeghjSeEQhhE6CIONIOOKMP4o+8SFnbDZz7UjEktNSMgHxMCQG0L5GucMhD1j1MsaRtjKMAm2ZWWRd+ETWTZ2fNdSJa1tmQCRTmKRt/wCz1nKsZky8Wb4RmS7kZE8zWLoQkfg1G6cIPUZsZRsNJAWtpuFZYCXkVDiFFQDjLD+UH7ba1lCpighKkPgUoB0kZpLjdJYinHlFrafYY2ib4klSEFnYuCpXUCmlecd7N7PzlS5ibajGlVBjViVoDSoAp5nCuuipRt2hqkq3FYTxNlzFKkhSJ2/KTMU/lYKViBBSzuRQhJcYgCIuXDe58TwDLUgysgouoUAIJYFQDAh6tTICDO0Gza0JVhWPCcKbA5QpI84KSAA2dAKlxqKMm0mZaJZKUmbhwlaHZYGRwtukD9MBHWkdWob7tDIoQ7lwafrjwi59oehfphLH/mZuVY4lSQB0bLlFgogogSMw222KMtXjSUvLUapT7h6D3T8ukJ2Bjw/CN9EwVLEtp/SEDa3ZVMrFOkihzSxo50cNhfR46TpWhmN70zjZWxJTKxAVVV+LPl6t2gtMtiMipIPBw/pEd13RhkoQpS1ABwFaPVsIzHIvF9N2slkg/T9f3iRq2U2kAL92QXaSidJmMsBsJdLDFQhWhrkWy7QTOzlsNmMpVsxEioKXp8ImPiIPMQZs0hUtCcOfwk669H6NllV70u1EpDIqc6gt+fq/0ivG46aZJkvVaE+y3QsINnE9EqYpObFTJJIJGQB0zpA+6PZbOlTSoWiWUPoFOoaHC1DyfvA7bS8JibaopUxQwBHLlX+8F9m9vvcn6MAsdvMG61HpGxkls1sbJS5T3GW7tiZCAcbzMTZukBnyY89TAa/fZ9muQpLV3Vk9wC3esONktqZicQq+TVfpE5AMNcIOOwlZJp7sxWbMIdCw4BIZTltM/d7RyqzpZwphSitOh/sesaRtFcMi0E4iUTBQKA9MQ97rzhEvXZmfJBVhxhhvIqCAdaOO8TVTpFsZprct7JymmTBUKCa5MW1FHcV5M0c+0CZhsiglqrQOPE5vQhhx/K9szMJs4z1Hpl9frBC1XcialSJyApJHodG1BzhafztmyVxdGO/43NKUoWorQkuxPbPM8KxrH+z8U4rbhdmkZ0/33B4Xbf7OAAfCKXDsFqwuDxJGF6500BfOGr2FXcqTMtqVpKT9zQ0Oc6PTxyjJ7Hm5IyS3NOvG6kzsOIkM+XNvyimrZhOi1A8WH4iDCMo6hrxRk7aFqclsmBTswim+qlasa8TEv+AJ+I/L6QVj6M7MPR3cl7Bf+Ap+IxyrZ9PxK+UFo+juzD0d3JewT+z6fiPoI6Fxj4j6CChjyM7MPR3cl7B4ucfEflHpugfEfQQQj6N7UPRmuQONzj4j6R8LoHxGCEfR3ah6N1y9g7/Bh8R9I9F0j4vlBCPY3tQ9Ha5A1d0A+8YHWTYiRKmqmyxhUuhZ2bMsl2DkA5aQxR9GdmHo5TkvIPTdAGR+UeKuf+I+kEY9juzD0drl7ByLpA975CPJ9ypWkpUXBDGmnCCMfRvahxR2uQKkXAlAYH5fnHSrmr5yx0b+sE4+jOzD0d3Jewaq5Qdfl/WPBcgd8R9P6wTj6O7MPR3cl7EbaD2WS7VMMzxlSydMIPVqhg9e57Cx7E0P/wCrX/8AWP8AyjTY+juzD0b3Z+xMuL2eqstBa1qQS5SUD5Mqhg+LjAyU3b+sFI+juzBeDHkk+WCp1whQYqfgSBTvFWXsoE5TT/lH5wfj6MeGD3aNWWa2TFxexqfdmYSS5ISKvn35xAnYUVecSCXIKE1p1dsj2hqj6O+nx+je9P2KJ9n4BdFomJ4pIC0kUDYVksGGhGkFrj2e+zLmKEwrCwgBJAAThxZHMvi1yaDEfQSxRi7SBeST5Z//2Q=="/>
          <p:cNvSpPr>
            <a:spLocks noChangeAspect="1" noChangeArrowheads="1"/>
          </p:cNvSpPr>
          <p:nvPr/>
        </p:nvSpPr>
        <p:spPr bwMode="auto">
          <a:xfrm>
            <a:off x="6062663" y="-1524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ctr" eaLnBrk="1" hangingPunct="1"/>
            <a:endParaRPr lang="cs-CZ" altLang="cs-CZ" sz="2000">
              <a:solidFill>
                <a:schemeClr val="bg1"/>
              </a:solidFill>
              <a:latin typeface="Arial" panose="020B0604020202020204" pitchFamily="34" charset="0"/>
              <a:cs typeface="Arial" panose="020B0604020202020204" pitchFamily="34" charset="0"/>
            </a:endParaRPr>
          </a:p>
        </p:txBody>
      </p:sp>
      <p:sp>
        <p:nvSpPr>
          <p:cNvPr id="48138" name="AutoShape 6" descr="data:image/jpeg;base64,/9j/4AAQSkZJRgABAQAAAQABAAD/2wCEAAkGBhQSERUUExMWFRUWGRsaGBgYGR0cIBwaHBoaHBscHRkbICYfGB4mHBwbHzAgIycqLCwsHCAxNTAqNSYrLCkBCQoKDgwOGg8PGiwkHyQtLCwpKi8sLCwsLCwsLCwsLCwsLCwsLCwsLCwsLCwpLCwsKSwsLCwsLCwpLCwsLCwsLP/AABEIALkBEAMBIgACEQEDEQH/xAAcAAACAwEBAQEAAAAAAAAAAAAFBgMEBwIBAAj/xABHEAABAgMFBgMFBQYDBwUBAAABAhEAAyEEBRIxQQYiUWFxgRMykQdCUqGxFCPB0fAWM2Jy4fEVkrIIU2OCosPSNEODk8Ik/8QAGQEAAwEBAQAAAAAAAAAAAAAAAgMEAQAF/8QALBEAAgIBAwQBBAIBBQAAAAAAAAECEQMSITEEE0FRIhQjM2EykXFCUqGx8P/aAAwDAQACEQMRAD8A0navbtFgmykTJUxSZgJK0BwltCMz2gEv20WbApUtBmKEwICAsBSklt8JIdq5NA32w2acq02YoxeGEErFW84HR2J7QiXrdnh77jDqhcsLD1rXebvCnOnQWltWjUJXtelqmJQbPMTiUASVJo5Adm5xJbPaTNQpYF22haUKwhSVoL0BoA/ukFoyGRLxAYWD1+7mzAAAdEqCgMuWUSTL1tqFrKbRMUMbgqCSSQMIVVi+FgzEcY22Caav2yJQQJtgtUt6hwKt1aOpftwsTkLROlkH3kg/6SWjPZe09q3FLtDqTiASuRRlBjWWnkM4tXntWZrA/ZlS0LSpKJqVhRZLMpRIDVJy0EZbOpGg2b2y2FZAxFL/AB7vzIaLKfalZT5VJP8A8iPzjM5trlzMLWWxrJKFKIUE5KcyxQjC1H4Z5Qbn7HWSbLBCLMFOCcMyaGAUHSGRVw4dhnwEZqb8G6UvI7r9oKGT4clUxzXCtFBx5x2faHLHmkzE/wAxSPxjKdoNm7FJlFSd1YBYIngtwdKgFK/LpAudtpLQwlyHSAQxJapGe8eDdz2xyn4Ciom7WbbWUt2SQ3xEDjrrlFr9ox8BPcRgl07dJOBCwd4spWgFMNACS3rD1KmbqfDUGIfVLg8DUKhbyzjyMWOMuBzO3crFhwqfqInRtchQBSgqB4EH9VhEs8hazUrSBxKhwyKVEERenXWcLJmkasySOlQ/rGrqH6MeH9jaNspLsaHJiRE0zaMAP4avUQgyrpQEOVLJzKgwDHJyH59Y+tNkwlPhzFgOcQIZ6OBTL56Ry6lXujJdPLwx1Vten/dK9Ux2ratAD4FeohAnqWw35ieIcCoObx3LvFaH30njjanPdYnX9ZtXUY3yKeDL4Hg7Yo+BXqIjO3Ev4FeohP8AEmgggpWNQEN6b39I9tN4JoFSWOrUqcn5nrBxzYpeQHjyob/25l/7tXqI9Rtqg/8Atq9RCKudJDFfiSxzS49UvF2R4JS6JmLhX9GGrS+BLeRcjinbJHwK9REn7WI+BXqITvCB1rxjoOMlP1hmmIPckOw2gT8J9RHido0n3FeohS+0Uqa9Y4TbWJjNCO7khxG0KfhI7iPv2gSPdPyhQVbNYiN6DjG6EZ3ZDsi/0n3T8o+N/p+E/KEuVe4HvJ7mKd47TJlpJUotTJJOeVcsq5wLUVywlPI+P+h7mbTIHun1EcJ2pQfdPqIzeXtLJmD94U8cSSP6aRblXhLIKhOSQOAJ+QrHJQ9nOWT1/wAGho2gSfdPyi9ZLYFuwIaMftG3cqWaY1EaYcP+ov8AKG32Z7TKthtBKQlKPDwh3NcbuewjpRilaNhOblTOPaVYJcyZJxpJISplBRBFRkxjOtobKqQlKpcxWB2UFMo51qQ+UaT7RUKMyThFMK3LningC/yhTkTJhB3e2NJflVvm3ePMyzqbPShBuKBUnZWXaGKRLAwjCsBVegcNV9Isy9g8FQpSv4BMUkDuQX4NBUW3AoAggkBy6WHUuwi2m9XDvTmn+j98ucKWUY8QG/ZdblnQ6SkgLfu2GjRVOyNrTRM0FB0LEvzqxENKbZ/A7h6OHFK1iwLyTqFD0MMWT9i3D9CjZ9l52AmYlJmaNLcMSNcTijmnSJ7PNtImpQvB4ZcEiWN1xmApBI7HMw1y7dL+MDqGiwhlMyknofpBW3wDt5MY9o81p0uWMJwoG8lq6AkjVg+QhUlzOdOEaf7TLkJtKJqpRUkyhk9SlRcEjkQePaEBGz01SyEoUBmH4HKtH6wamoqmcscpbxRREsUYg8QIc7gvG1WiT4EggGWA6iQCz0YmuYakA712Rm2dCVqqFDMF68IYfZvY1kzFqxBIADg4XLksTrx9IDJKLhqQyEJRlTDtiuO24t61t0OL/wDIA6wxWu0TZQDDGBTzgccyrtFGSlUtYABU9SpSyW40L8chF61yzMQ6VJJFRiGJuORfl+cQubsrUVQPtd4zGwgS0jVpgzfLCAOMQTbQs1K0ANXM5ULMekXLNa5KT4VoLFSXAloUABWmSuEV0z0nykqTWoSRRuYoW059oFmlC1uoHCqlXDGhYu/DMU7xS8fAMcxSymlAnC9SGcDJukG7QlIGIYhqRhJdjVwzigd6acYAXraUrCkOUocgtQqGoq7B4K/ZsItvYM3VfgWoJSXqHycDnyeDL4lOlnbPDwJpxhR2asUlIUmWFKKiCagUyZ3Gp0/CGa6pbKWkyylgC5U7ucgTUdHjl8f4mZd3uiS23ZLWk7jrVXECaHN201pWKdnTZisSikqKWxEg50zPXhBuV73Jj6uPwhcu3ZabMtJImnACrESspVnk6Ul3cVbjFeN3yRzVcDTIuqSDugcKH+sULRJKVMElRxMx3acahjE9uu6ak0KX03SoM7itD+so+s9nV7+f8Ls/Vn7Vje9KDpGPDGatkapjABUqYkkFsiKcwSflHC5SgHVQEgAAglyWy0glKs+Il8QLUIJHZwX0jq03Pj5DUUL8C5BJg/qJvcX9PjWwr35aFYCmSoiZSmAqJFdQGT3ijdM5eEieF4iQ27kDzYAd4Z7PcIllsb1eqatwz/COplgKgJbAJzUoasXYAOwc6wzvyYH08UB5knwEFctKlqwkElgw50Nfqzwq3haVTSSXDkUz78zyjQb2mS5cpScRAViTxLmpLnpnWFyz3PJmrwpnBmxKVxGoYih79oQk73KLVFW4btC5SyoYsJDqrkGyyZgD/mhjtVwyzIDO2J6ULMRUgZPzAoOkS2C4paUpSlRCUqdmzbicny/IQZmqSAA9D+tPqYauGIk99jOtrrmTLShWHCVHSrbuVTWvKGv2JysItXMy/wDuRJtHOkiWRNQlQSHS41ds9MoveyiwBEuasHz4KO4DYvzhsJ/6RcoW9QR24WypXRX1ELclXzg/t8sBUoOMlN6p7wsy7SAOAGrado83qPyM9LAvtotOGq8eLsqVZpB6gEfOIBbUs4L9Pyjr7Un4m6/1hCYxpnZupBoEhB4po3pHCwUlnOf6zyiYWkUIIbsfrEc0gqNXPGlYYmhbTI1IBOURqsSTlnFuXLDZU4RVvNKlSlplHDManHsdHFAYJSFyWwOvudMs8hUwLLpZnqHJAqDnQwvS7/QohTgHgwHWnCIlbSHCZFtlqVLycOlaT8XBZGbKhavECVMaUsTZZqkgEHoQagiHywakdhzrGMtuk2ecorExUpDMWG6ZnAAU5nTvDZclhQizoThQHQCcRdyal35xn122mXLmS/HlLwkAgsxcsQSPfTq0aRY505SQorQxDghJy7qDdxCMiaVFCnGT2PMCWwsACS4FXHHkOX5wVsm6nCAWTkMueWUDlIJJIpnzLGh5tkeTQUuvApBKiXqD7oDUfEogJPc00hNWFdANNhkTCUziTNSrdWpkLAcsEs2IPxBeIpySheFSlqNQCAhIyZxyzgztHLQmWbRZyjxZYdQBBxocOCwFR5nD5GBFnvcTyWTvhOKgxBmeq2pwq1WgVF3d2a2miNynETMmYWf3A1C7npXtGeW2eqqTiB1JzeNAvSekSVYgnCrdJANHy9cu/CAKNn8a0qBBlipDjSrAD8G6RVBbavAlzSekpbNLMiYETgd4Jo4GZCgSeDavDvds4Gb90lVAyi7VDP5yH/tFedZsTkyUKw+VW6/vGhbE/VmiWRjFRLwlJZiwJDmoP5tASercJKlQStMxMolS5mELSUkN1ZW69Q50hUk7XzrLOWhJlzGwupyoK3XcGjZtlFnam+Zc9Iky3MzGGLAPQjdOecI0+zKlTVJIJKTXq3HVor6Wr+RH1Kbj8TVrr2qVMQlSilBZsNSKHOoy7wZmXwlyKJKfMFHDXiCYXrkuRUyRKUgEDA5c5qc6jtwyg/NuRK1FSlEvoketda6xk03J6fZ0NKitRaReMo18RHdQ/OIZd6IJdKn08qmfPNmoBWKl4ypEiWpa0MAPeDk/rlCHO2nXidCChJqlGGjVrvOGJ1pSA3GqKY9XhbGKVJTV/M4HHRwT8s4+l2lKElRPVlFXpXKEKw37NTMImJStOZBAerZEigDa9oZLJektRJRLlh2bcSOz5KZsxSMujnHwT2y+0rSRhJSdKEU1GjwvqnJSokISHq7n827NpBK129MhylDkgpFMnY0TrlRtTElh2mmMteBKknAkOgDMgAjiCS+uVIbHdWxUnWyIZNrtJSkpJShiaHDXoB86RUTtVN8USyVKUS4xFwaZnRtM9IPLvazlRfBukv5TSvpHPiyVg4UJJLbwCeWo5QLN29F6yI8aS84A4qkBRAoaZltPlDDsNdZk+KMZUklJS7UG9wAGucK9insMI8lWAzDnLjDdsfaEq8TCXbC//V86Q7HJNoVNNFPb25fHVJUAHQFsSMnw5QkWyyzUJY4kgUDBxyYc+J7mH7bS8lSjKCSkKOLzcA3IwtJvCaujIHPEkh/5QASM4j6inkZZgclBegfYrAtnBUQausBhTLOutGiVN1TQHKkKDnJRyrRqcvWLNqnTJcvGvC4LEBBbCSG3i7+lIHr2jWqiAlfEMH+hpE+y5H3J8Hpuqaoq+7caGnDjyMTWa7Z6QEqxPyqPVuMSWa85xSHSxL6jtRz9Hitdt+TJySglnBBUFNViwAIpVso34mfL9FiddsxIUZjgKGYIBcirNrWFxd6rlKTIX5iCJc5qKSBRxooZEfonEKX4f3hJI4klvTLtAm+p6fDKVl3y5nQjgRmCKiOUldeCbLbF2/7yE+QJpTvy2StdAC9AHepBZm0J5RU2TQmZMIVLCwyVAkZEKGWpoT1grOsaDZV+RRAcCu7V2rrQ1zLwF2XtKUzikkOQRSr9C8Wxd4mkIaqaGva4vZXywLDcgcQI6Qx3bbkzpaWqrClzlvYUk115+kLu0c/xLItkFnTyPmHOLdxTQlZCEpCcRAOZNetADw4RG39tfpsctp2GGY+XPJj/AFDiFW0iYu1rSZ2AZy8f+kM4HYEmHmUiXPVmKecj5V4/lAbaLY/xAJ0pZxD3VVSQXI1DcP1U8eNyVj+9GMlYNVImPKAtHmWkBlLLhi7oWni4cReuGWJPiImjCma4SooYlQcCqXxboHujUx3s3cH3iZ01W8BRKaAaebETxhgtVlCFAFlAHGgq4h6h/ezEbo0ws6eRSnQtrs5CVBQAUAxADO4pU5cQY4swUlKQpctSiRiOJOTGufFqc4LWpZCA8p0MSHxDDkGcigqd2oq4gJaUmrVpkC7ju0Br0ql5C7ak7fgIeAFaSSXDbyX50PfSK18SFS5SsMs8yHOEak0LDhlnFSz42SQHYhmI6jMgfPQwXvm1JlSVL8M4koZikFLkpoSDlpwgE9w5RM9vGYUHEmixkRnrrnAJE2ZNmJQpRIflVzxFTDlN2qUmX4ibGjDiwlRSopxEOxLsOkBbTfSrRaUzFolpw4fIgJfCTm1Tmav9BHpY3twefkW/I1Sr4XZ3Sy04d10u27TNNKc4+V7RlpX51KbRQJfWsOM6wIYnAAFPQavXVx8oDXtcNmEtapkhDAByAxqQHfvE/dSY7tauCsnatVpmJ3UkYaIBoVGpLKfRqRRvOzSQCpUsoVxLvUueQz0EXpF2WWZISkS/DxkkLStKqpFCFAnSjFmaCdrsaRZloVMMxIQWKgCRTiM4nyTt3ZdixqMaozJa0KmEIBchwxbJ8vipF65Zxx4PdIcNpWrnSBMoNOqKp8lBmOL5BnOR0gtcM7FMoDwJAbMlnDEP0pFTpIkabe4YnSQZksu6UhT8XamnM5nhE+NQSkJU4A41oMvXtBGXdoP/ALZY5ly75kkMzZxwqzS0guFdQxY5k4RV/VoDWhWllVEqUST92nE7kUfi/wAQjpCZKHxKSt2NA3y1+sV7Rd0vC+NYo4OHMFtGfLk3fPiVdcsfEs8CQnpTT8ILUgXfBNarzQhvD3yW0yD5dW+sP3s1tSVJmhLsnDmCDXFmDllnGdWe5iSS4QzEjHVjzKc68BD77LbIhH2jCsqfw3BLt52akNxOLmqAnq07nXtJkqVMkFGaUrOYFHRqYW7vlTaOkrTmRiBD8WGcNXtDBxSgMLlKmxZeZL5Vyhas0paXDpY57yvlu0iTqX91luD8SL6ZYIIKpiOVdOGkDrbdRG8hZXh0O6a8wamLCxMSmoBQcwlSnFfi3SPpHjy6jB6rUr6xM2kNjfgksc9QRvIUCD8Rb51gbZ7GrGtUsJUhSnSyuIrkoVd/UQQNpYsFECjVJ7PwgffE3EUnEgqA95g/c1+R0jIsOmBduLjmow2hIXLmHdIRiYhIfE7mtGIdoV1bWTV+GhRBUFpLsKsfeZmI4jOHr7YohJUAMIZgX/6mD6acoQb9SJc9C5MvCtyslwoF1kBke6Ax9ekX4ql8WiLNDStQ9WmwmZLWmYyxgVqoDItQls6wj7LyB9oQpgmpYcaF/wAoblzEqkqx2h1lBoFgsoigOEN5mEItyzUy56FFflVWhNDR37x2BPRJE82tSNDvcBciYKjdegGlW46cYEWa+FYlALlyQS5WqmJwCcAzavz7wUvS0IEiYRMSCEnPpwBfpFGfZgBItGEBkIQviKDCo0oQadxwhGOSS3RQoa5cjvs7KHgbgcuXId6MAACAcm1iMWhaUmWoHEAH1A4Zs5ZwwBgTJta5aTMSuYCAaBIUDwxAhxWjvwpAGTedrnqmSxLxhRxE0QUgl8ySAxyVnR+ju45x2NeFQnTY83fIUaJ8xDsad682rzi9eIZCUqQlSgRTE1FPVw3DvCLKlW6XMlzkJXMmEKQRulIdhQJUWDh8RZyNIu2q1zUhpyiVhypxkWBNMmoO1YFz0wr2aseqdrwFLbJU0zCGTg4lQd9M2OXeAM6ZhzBB5bp51A/CJpG1ckyinCuXMLMoqcUIJYgCIxbFLLBSiGy3sv8AmGXyiZpoqiS3WhBmJGIhyMwDXKmEp+kNE2zpKGXhUCQCMNDnmFPwhTRZ1YkqBUioLp5HJi4htmUY4ictf/yYyzJ8i7bLlRJ8RaKJUDilhLoUjCApKkoOJBBSlaVMwPCKg2YkEObKtD6oml+6VBTf35QwSrxkJUErZK1F0u1Tl1SchVn0izMBzhryySVCVBNu0XLLNSpIGHygZmrtqAGf84H394fhrRMJTiDChJehB6PrHBPIHqPxIjifICgysv4VKSPRJEAsifIWiuDPDPwrBTiDZjV9aineDyNpAUYSGYaxcOw0la9wqSfhJJHZXm9Ynl3ChAwk0FCAG/qYTkkj1cUoyjuZ7bbQZsx0IIWo1JNO0Omw1y+GMUwpfSo568ekW74u6UJKN04ZeQzYH8PlWFxViKiyVpHHFUAcd2v1imOVSjSPOy43qbZpgQGer6ekUbXKxpON+ShQjm/HKsUpM9Xh/d2uSCEABBQBUZ1WQa8dOcXLXiVZiopxTMOSd7ecZMWLdYK9ifTuL32cqdlHUUAqOjjrFmbd7p8ysQ1LihzyLd3irImzwpXjpmtphQlTcyVJP1j60XlLSCTNJbJCpYQ5/mAjNTC0I9nSZi0ELxAgAJYIJppiK3CXhu9lclaTaCtqmW2T+/mwaEeTtXJZiVJoKFL/ADBf5RoXs4vCXNE7ArE2B6EM+Pj3inA3rRPmj8bPvaLI/dLcshK3A1cp01hakW3CgNhJHE8ajPlrDd7QB9yKDyqbkQU6awmWS7CapWpuDFgeDip6EtE/VL7rKOmf20XpV5q5cqA8OMVjZFYiCSRo5/D9d4nlXSs08RupV+LvEM65MAJCEqGvGnFwCYmrYeqvYrWsMQBMQCeaSfQue/WOF3YpWU1Kq6mg5UAb0jpRoMCQk6uKEdiB84icFVFBxoDVvxHOO/wMK86ylBUihLBsOVRpQQH2g2BtM5QXKGPAhKWSwUCHphUQSau/OCFtczDvM4z4HKBlivO3BSpUuahGECpAOIfEN2oPPvFuC07I+o3jTA0zZcy1ITPmpRmcK5cwEZBlFKCoAglixFDAa22RCJqkhlIehSrFT+bCkn/KOkHbdd9pmqInTxiyDMeLCgcZmkRWe7J9lPjeEmckUIWAoNxbzJL6iLO4k6Iu1tZBdGzE6cfurOpRAxVJTu1qHZ66B3aNWsKN0S1pkKm4AJiDuKAUmoIc6aU4wqr2itK5EsyEy5ONTKYOoECjksBQUCUhqcYVbXes4WkzFKaalQqndqmnu1LjMu51MIyJ5P8AI7G9H+DUrhmmSTKW71Seac08jSC4lJmKJTmoAejwt3XesxW/hOEnxQouWlqyJWc8JdBBghf9pUbJOxLIIRQgJCnChwbo4qM9GiNNp0yqSTWpBOzHwZikLaqQsE0DOoGp6xS2xlpVLC8YBwkHCUnEkgkHXmH5iMvuqzm0W1EpcxakmYU4lVOEE1YuxYRoF53FNTKWVTAvClVVUJASW7to+kNyfFaUKxpN22Adn7pkDCVWhSVqS5TgOEOx8wOYZiSBkdKwcGzxVWz2hMwcAWNf1nSFeXe3h7s6WpFAxQX0byltQ9DB/Zm9JSphacnymijh6ebXWhOULlGT3aHppcMLXbYbRLV96hZQ1WBWDQg0S5+UXps8FCUhJSlOQbDTRg7+oBiaVbpbj75H+ZP1eKlt3jQcRQmFS2Ry3YBv6Qce6klwC9QyiMxQ6NTWFWbeU6SslC1JLqJS9C9S4yzfSGm956FTVmo3mOIOKDD+ELu0FiCWUCCCKkDXm/6pDIPemHJbBO49sMT+IlNciHG8SOwGeUHxfshSm8TC5UADTy0d+B0dox6yW1SFks9YOTVS1BKiTSoakOngpiIZVJfs14DAgEVCgKgv6N9XirabEZgoreHHI8n48DCFsfthgJlKJTLUSxYqKCciG0NHoY0JNoY4gCWzGujAdYly46dMbim1vHkHSmUCk1Boe4hOSMCiKk5bxJyLUIIbqYYJNtwlWN2FCBRSScqFq9Yqpuixq/dzlSn0mAmvUFuELwJqy3qaTQKmTXoxHCoPygNa7etCzhWtNB5SRpyhsXs1Mb7pcqaMxgmAHskiFe9ritCFqK5Ewcyg6DiKHtFuNb7kGSW2xyjau0Jynq7n/wAocNmb4mz5CjNUDv4Q4TUNyYUf6Qi3ddiZhONfhpBqcClaHhR8qE6w5bP2KzycQRaErCiCMScBHrQxuVRS2Ax23uLO1x//AKVlNBu6BnYOcm/vGg+wRRItb/8AC/7sLF9XLMnTVLk+GtJAoJqHoGyUAGh39jdzzJH2nxJeDF4TVSQW8R/KTWsUdPLhCM8dmM22aSUpAaqV0f8AlhIu2fhWxyMPG2agEAnRK/wjLvt6ZSwVbqFHPLCrM9AdOfWJupjeRjem/GPCLbKTQlR5MPlFhFslDj6CE0XpKOUxCuigfkDWPlX3KQXXNSmhZ3/R7RNqneyHPHH2G73sqSypeEJKVE56AmjZU5GAE6WiYndKVjQpIdPMEVSaco7st7eI6gQlCXw4gd6hxKAbLC/A0ygZMsEpanCmUclIOFTZFiKkGN87hpNKijaLTLkzgiapSpagH1IBLF1Eu2sM1vuFCEpmyAnwyEuEmhFWNaV1EIe1ImjCFqSvPCrCymp5uMN3s2v4qQbOvhQK/wCodxvesWQVJMkyu3QOvG5yd+zrMtQ9xR3D0xUQelOkULHeiiAkKOIUISHf0/IxqEm5LMlWEy0qJDsp1UJzZRPDhBuRZUJACQEjgGSPQQbip7ehUZuG5kl13Xa5ilIEpbBQUcQws6QAXU1C0X5nsonzpqlrmS5QLUcqOQGQDfONTSWdgO35x8mNjBRdgyyNqqBGzmz4scgSVTDMS5qRhbFmMzT6PC/t3dy5UkqTMWJZUkNiLEFTFBGR49BDuqYNYpzVypwMhbKC0mmhHB9FChGvpAzUZOv6OhOUd/7MwuG5SL1UoBgleJmLHGMtGoSYZNorss0xZUVJRPQMbYs8NWUgnXiGMW7NcK5EzCt5iCQAo6ow4Ug8wGT2HGAF+bKGRP8AFl4RKJok7xCmqCFPmXILnSEPUufBTHTJqgOqYJnnKTUgvT6eU9i7ZiLNwWBEqbjKkjzNiI6EfrOB972Vt9AZvMlmHUcG4N9IJbIXkFY0krxOCSU0AZqqFGoM4B3ptFG10xkTbZb/ALwVyzb1ZvnHtov4WZIUJS5qVEuUHIjJyXc9eEei0nEE4Fl3ZW6wYakKJSO0XV21UqSpYlLmN7iKkj0NO0Kh/IyfAt2S6/GSFhaUuPKo7wfiA7RN+zk1LAy5cwGlS3dmr0aA09c3ET4TOcgtPXJQHHSLFjvWYkjemy8qMWz/AIQoH17QSW4btrkQ1XecROGr+UZg8G0r9Ikk2SYkOpJA4GhiC22sqmrUkkuol+pNYnkXkpIActzj1NLaPLUkmey7Kkl3b6xptw2pJsqErm4lioqKAOAC1TQ68uEZlMRMmt4e8sDJILnsM4lssu0oQuYWRheigQSwNWDZHQ694XLDKSGxzwi99hs2nt4E5KcKiwG8kA82bEMmeAn+Loo5Kc3BBH9IktNutK8AUjxDhSxSS5fKgcakUAzgjY9nrVMH7paP5ykN2d/lEehJbljyW7soyLak1SoHoYatmrymLQoFamGmL6jPKFm23DMSfvJPdg3UKEX7JYEyrLMKpqsK0lgVqIBZk0A0NHrWBaRtti9f15jx533ZBVMVUKoW3S4I4uXB1MUpdpU5wgtSmZ4aGsDrTaV0TQBORYPWueo1iM2wu5z4j8qRcsexG8lMNC1l6s4+Ld+rRqfsUmP9qqD+6yIP+84RjUm3l6qI6k/X841r2DzQo2xq/uq0/wCLwgscKkgcs9UGPO1rbj5Mr8IyO8VpUtcpacKVKIQp3Ge6591QpyMavtihzLzZlOz/AMPCMsvFvEUkoOBRIScwRwIYM/5RPn/IxmD+BcsVlEuWlDZCJkTJbsMPBg2cUrssZDla1LCWwJJoABRxkpjxd2HOLs6co1BKQ2SaDo2QfQCInRYrLC0UNNDpwB/XVoCmfLmOP+lQwq6sa9xyi+JSlFlKUdM6frvAhNpSs4WL8FJZ6sGfPtWNijbAe1SCFoGIqGGmLMB8sWZ716x5Z7cqTbSWShRKSAkkgEAEMaO/4xFtZNaYkO7JFDXMnWF82hSqkkkMxJchhQdo9HHDVE8/JNRkbLaL6InyZ9RLmJAH8wzSW9e45w3SLQFBKk1BDj0rTlGZ7I2n7VZlSCd8uqWTQYxmO/58omlzJ4SlOJWEmuFz14BwAaDWJZXBjoxU1X/qNFtl+ypPnWH4Zn0H4xUl3zPnVkymSRSZMoOoSKq7PENy3TIlpC0ArOeNVSOgyT2DwRVMJMdKb8sWopcL+ykq7iojxZq18UpOFPoCCR6RblTwgMlISngA2vz6xI4cH1jmYoGkBxwwrvktWaaFDCTCdtteBBVZ1ywAcK0rKwygDokhnejPRukG518SpJZS6j3U1P5D1j28Lvk3lZynMpJCVapWMweXHsYdF61pfIt/blq8GcCW1DiSeIy4VSqnPSCmzslKQcGEirtQ4uBfRtQ/4wIt1y2mykpBJAd0mvoOgFQ0FtmLSTKUfDw11LCgApuuavT+jplHYtUi9ZdpQiYoEYkOQzBxUjP3hrWGOZLlWiU1FIOvDoc0kRmM+8ULKilBQpWEs5IeuLCS7jI1qHarQUuK/FyjQmrEgmh7cW1jtLRjSlwMRkTbKWWg2mzk0LOtH69OYidd1SJ0iZMkFjgURVmOEs490vFy7b8E2oodRR/XURY/w+UtSiUB1ghTOlwXBBYjSGR0yESco7H54lzsJI4wzbNrl4FKUMSwd0EOB2/ODG3Hs4TJSufZlOgbypas0j+E+8OtRzhR2fWcZTk8eljakefkTiO1t8OchxuKb3KGmVdYBWuVMH3SpmJEweYpDiocOM3Dxdsww5mlY9vucEWZQ1phV/FiB/OKmlRIm7Vki5Ckii6D3TRw9cJO9kPKSYms+0U5ALLcA6h9f66QFlylHCqVMB3XZTqBKhUZFKTRmJBqOERi8UikyWpChR01B7Go7KMeK8dnvLIkOlj22LHGh2eqNQ3A694lXfdjnpKVpKUqzGEo55peE+Vakq8qkkGjEgGtMixjtaN08Rx0qPxheihlp8B6dsFJnf8AprQQDod8acCDk2kCbZ7MZ6fJMlLfi6fqGHrENnnlBxA5agscyIc7LbVLSApTkAHsQ4fs1Y15ZRA7MZGW31c8yzLwTkYFEO4IUCC7EEUbSkar7AWa1gf8KvEfetz45wtbeoGGSCgqLqrR2pTioOXbjDH7BFDHbQNPBr/92mkXYJ66ZFmhosftrEP4f/NT/LwjMLyQMSkFJFSHY5deMahtWtsGtFUdvhjMZpC3IrXI0Y/jXURL1P5GP6f+JTu+850s+F4aFUxCaThJHOhry7xYeYs1ISx+F/rTvHyFJRVWWuZ+QBPeJUzDmEL7sn/UXA7RLLfdIqWx4bOr3pq8OqRhAPInC7d+MWLwuUs4TiSa4WcinAO4iJJVwSOjqPzYfKGOyWwKSjKoq54cAxevOOSMk64M4ve4DOLjPCwelRlUA4uhrzpCNKQXKci+tOMfoVV3oWXKW4lLV9frGcbX7FqkzzNlJ+6W5BruqZ2PcEg6xZhyNKpEeWKk7Qr7M30qRPSQWD9n0MbfJuqVPlmagMqal3csHqQ2lX0zrH58tKGWWpV/xjWvZjtLiQJSj/fX8D/mhmWK5aAxydNeUGbgt5QtUldC7MdIYp4CQ5LAQLv67HUmchNQUhWh4ZwPTY7RaVULJFMRoPkKni0RaXF6eSptTWq69ly13+hD4XUfT5ZwMVaLTaR92CQabpCU9yWJ6vBuwXBJleZIKw5xLLs2bBgGqM+Mc3vtUiSUISkqUvyOClDanE1U/wAoMHHF5kxby1tBFa79jQ7zlufhR/5EP8u8WrbYl2a0CdISVIX+9lpGRAJxNwPHQ9THd33kFqSTNBLFwnyg8gHJ18xfKkdm+JkxTSU5FitQYdQmh/zN3iioKOwlynKW7JbXeMicyQpK1KD4WJ3dcTeXvq0RC5paEKZKgACTVyafM/0iK03EtMpRkKT453g6Qz6sAAkHgSC30Qb02jtyCuXNWUqDgghIIoags9XNRnANanbQcXSpMW1gHI9DEsq1lxiJpryimhTVEXZEhMwFjVsuevLKOkq5HxGTZy1KVOQlLsSx4jIvRuH94dVSiQQpXJozjZm0qRaUHw1TGzCTVmI5AjqYfZU2eSWRJlJ0JJmK9AUpOvLrCHBBSkVrfYfFkzZflxoWHJYA4CxJ6gA9Yyu5blmeIiZgV4aiQFMWLUzh62utM+TKKxaFbysJAShIqFEswcZceMW12koumzKs+6QUaA1UVBbuGIKvw4Q/p5aET546inarBgQKV4NEVm2a+1S1KUQlCTkciWLuQxDOC/1g/Z7vnzQn7QmSAR7iS/feAHaDt2WVKJaUBITShFM3rlz1fvFU83x0rklhhqWrwZJa5ps6jIUFYJZYLTUaHk7F6jiaR744XkoLDDL8QeUX7dKOIunMl1JfCWpiHetecD7TZUKYkDE2YccxURFafJ6STXBVXd6FZpKejM394hm2NctLoWpuA/Ri9LlTApkrCw+S2Bb+cj6xVNrUhTLCkgkZkkB82oOzCGJvwwGkRf4upgFyweJDpJz7O7HtD5cl7Y5Et5ZxCgdg6fdUWBfpTJ6PCvZbOFKQVMUlwFYXDkUyoC7UhzRJEpKcRCQwDqLcNSw4QnK09khmNPyxL2vvla5ipUzDhlnEkpSzEgZuSToM4dfYHOClWwh3aS4On73hCdf20CET7RL8GUvGjwytt58Ob5Fi1aOwhs/2e0sq2hwaSMus6LsCpIizyHfbuVNUZPhNUlJds1FITn3hLTs7Oo4SMmJVSuFv9QHVxpDft/a1oXICV4ArEFFnasuvapcVgLbQESyftEwHEAlJWg+8N/dBDEISQKM1SXDozJa2eXKb1Om9v3QNVcc6hKpYoWJLCigjzM3mIH5RFKu2aWdSEklQwqIBZJIWWbIMXJ4GGCdITLdrUWBUMTyyQMOP4XLrqKjlUxAUJkhAE9SgcaiUzEUUElVCUFgojjVxTit40Y5z/wBz/sEKuucMJxIwkEhWIYcICSVO1BvDm9IsyLmtKEgIMtKVqIDNWhW9A6nDkM+eVYv2eelYSROWHCSoFcrdxBSVGqBupCUgoGYIy1q3lPUhAXLtJWcQJBKaboL4T/Eos2QpRjGaImOcqvU/7Bcu+pwU2PXgPyhytdgE5Cpahuq4OG4F3zeECUolYJLl3fvGmYa0Pr+qxkFuP6LJKV27MX242S8JTplKGRB0CcinV2Uxd6YukC9lp5s89Kn1H5emkblet0ptMoy1NXylsixHcaEcIxa+bkVImqQoYSk/pjqOcU6rVMuiknZtl3WpE6UFNRQyNeornWLyUBsu0ZzsdtWmWlKVqDByriGHDXjQfSOr+9qoRuWdLn4lfgn84GE/D5Nnjd7cD/OCWdWFk1dWQPHlCptPtBZJkuYgjxpgQoAoHl1cL0DsSxL5VihclkTeEnHPtC1qINAWSgnLd1I7CBSbjlWaYuV4xVPUnAErRhQoLYApU5JY/jwgXkbCWJLkBWS2TpMxKnUtOBK15nCk0D8BUV5trGrXRbkrlggt1/Hn+cZ8mwhKvtJMwS0S0oIQAFJOASzic4SDQsTXGKEAiD2zs7zISCzJLFOAgkYgCkZM4ypHWnsjXF8su7X3JPmDxJUxakgb0oKOmqRkejPr0y+3TS5do3W7ppMsGtehbsNAaVrSEr2g7GkpNplDnMQA/VYb1IHXi2wMbp0ZoikTyZpSoKSYiZukSIltWOY6I9bIWyT4aySELKxugFRZgzMCSHxfrNjVbUl2CsVGdJSDp2PVnhf2KUBIJDB1EEniADx4aaNByZPf4iOQpXrSJJSpsdpsS/aFaV4ZSCUscSmAaoYAuSTkSIpWradSrPLs6EYEJSkKq5UzEnIYd4PT1gvtXYvtFpsslKSFKd6vukirDJmVqcoIbZ7CjCqfIDaqlgAAACqk5NlUf2ijHWhWIm/kMGzs3xLOlbEU+In6xJf1s8KzrUM2OEA7xNBQHNnFKwO2UtLWdKdcsucLNo2pmTbXPRKUDJBLAh/KnA4Oj1PeNlurMjGpUU/toxOmoNXYpOuYGrU1ePFTApik01BIyfjkfQHnE08hTKKa8RTkfnxirNs28Ak55JUwJ6VY/WEIqIFzAlgo4QOZb10dyeFdI8nIdDFiKa9NY6XMY4VJ1qCMu3aK06whsUtZlngMvTSGIF2S3NdaVzsNU0JJSopy05h2MO8mzh96rkOT+fD84Wtk7IvxVLOBQwkOHd6ZikMn244iCCyThOINX5nUVrAZLbNjsgDtDsRJUmZOlrwEBSikqxBRqaKNQTzOeUHvYDJCTbGdyJLv/wDNFfay2yhYJpUXJSEoDVCyQQzgahz0Iib/AGfrSVqtj6CR/wB6LemcnyQdQorgddvbvEwSiSXTjZm/h1JDfOFMbOIPvq/y94eNr0ApQ4epb5caQBlirsR6cORhGf8AIxcOmxTjqktwV+yqPjV6COk7JpPvq9BBkDoOsdJQSQX3c2Zn/p2hdI76TF6BP7JI/wB4o9h+cefsohv3ivQQbCP1+tY9loD5P9Y6kZ9Ji9AZGyKKETFeghjSeEQhhE6CIONIOOKMP4o+8SFnbDZz7UjEktNSMgHxMCQG0L5GucMhD1j1MsaRtjKMAm2ZWWRd+ETWTZ2fNdSJa1tmQCRTmKRt/wCz1nKsZky8Wb4RmS7kZE8zWLoQkfg1G6cIPUZsZRsNJAWtpuFZYCXkVDiFFQDjLD+UH7ba1lCpighKkPgUoB0kZpLjdJYinHlFrafYY2ib4klSEFnYuCpXUCmlecd7N7PzlS5ibajGlVBjViVoDSoAp5nCuuipRt2hqkq3FYTxNlzFKkhSJ2/KTMU/lYKViBBSzuRQhJcYgCIuXDe58TwDLUgysgouoUAIJYFQDAh6tTICDO0Gza0JVhWPCcKbA5QpI84KSAA2dAKlxqKMm0mZaJZKUmbhwlaHZYGRwtukD9MBHWkdWob7tDIoQ7lwafrjwi59oehfphLH/mZuVY4lSQB0bLlFgogogSMw222KMtXjSUvLUapT7h6D3T8ukJ2Bjw/CN9EwVLEtp/SEDa3ZVMrFOkihzSxo50cNhfR46TpWhmN70zjZWxJTKxAVVV+LPl6t2gtMtiMipIPBw/pEd13RhkoQpS1ABwFaPVsIzHIvF9N2slkg/T9f3iRq2U2kAL92QXaSidJmMsBsJdLDFQhWhrkWy7QTOzlsNmMpVsxEioKXp8ImPiIPMQZs0hUtCcOfwk669H6NllV70u1EpDIqc6gt+fq/0ivG46aZJkvVaE+y3QsINnE9EqYpObFTJJIJGQB0zpA+6PZbOlTSoWiWUPoFOoaHC1DyfvA7bS8JibaopUxQwBHLlX+8F9m9vvcn6MAsdvMG61HpGxkls1sbJS5T3GW7tiZCAcbzMTZukBnyY89TAa/fZ9muQpLV3Vk9wC3esONktqZicQq+TVfpE5AMNcIOOwlZJp7sxWbMIdCw4BIZTltM/d7RyqzpZwphSitOh/sesaRtFcMi0E4iUTBQKA9MQ97rzhEvXZmfJBVhxhhvIqCAdaOO8TVTpFsZprct7JymmTBUKCa5MW1FHcV5M0c+0CZhsiglqrQOPE5vQhhx/K9szMJs4z1Hpl9frBC1XcialSJyApJHodG1BzhafztmyVxdGO/43NKUoWorQkuxPbPM8KxrH+z8U4rbhdmkZ0/33B4Xbf7OAAfCKXDsFqwuDxJGF6500BfOGr2FXcqTMtqVpKT9zQ0Oc6PTxyjJ7Hm5IyS3NOvG6kzsOIkM+XNvyimrZhOi1A8WH4iDCMo6hrxRk7aFqclsmBTswim+qlasa8TEv+AJ+I/L6QVj6M7MPR3cl7Bf+Ap+IxyrZ9PxK+UFo+juzD0d3JewT+z6fiPoI6Fxj4j6CChjyM7MPR3cl7B4ucfEflHpugfEfQQQj6N7UPRmuQONzj4j6R8LoHxGCEfR3ah6N1y9g7/Bh8R9I9F0j4vlBCPY3tQ9Ha5A1d0A+8YHWTYiRKmqmyxhUuhZ2bMsl2DkA5aQxR9GdmHo5TkvIPTdAGR+UeKuf+I+kEY9juzD0drl7ByLpA975CPJ9ypWkpUXBDGmnCCMfRvahxR2uQKkXAlAYH5fnHSrmr5yx0b+sE4+jOzD0d3Jewaq5Qdfl/WPBcgd8R9P6wTj6O7MPR3cl7EbaD2WS7VMMzxlSydMIPVqhg9e57Cx7E0P/wCrX/8AWP8AyjTY+juzD0b3Z+xMuL2eqstBa1qQS5SUD5Mqhg+LjAyU3b+sFI+juzBeDHkk+WCp1whQYqfgSBTvFWXsoE5TT/lH5wfj6MeGD3aNWWa2TFxexqfdmYSS5ISKvn35xAnYUVecSCXIKE1p1dsj2hqj6O+nx+je9P2KJ9n4BdFomJ4pIC0kUDYVksGGhGkFrj2e+zLmKEwrCwgBJAAThxZHMvi1yaDEfQSxRi7SBeST5Z//2Q=="/>
          <p:cNvSpPr>
            <a:spLocks noChangeAspect="1" noChangeArrowheads="1"/>
          </p:cNvSpPr>
          <p:nvPr/>
        </p:nvSpPr>
        <p:spPr bwMode="auto">
          <a:xfrm>
            <a:off x="6215063" y="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ctr" eaLnBrk="1" hangingPunct="1"/>
            <a:endParaRPr lang="cs-CZ" altLang="cs-CZ" sz="2000">
              <a:solidFill>
                <a:schemeClr val="bg1"/>
              </a:solidFill>
              <a:latin typeface="Arial" panose="020B0604020202020204" pitchFamily="34" charset="0"/>
              <a:cs typeface="Arial" panose="020B0604020202020204" pitchFamily="34" charset="0"/>
            </a:endParaRPr>
          </a:p>
        </p:txBody>
      </p:sp>
      <p:sp>
        <p:nvSpPr>
          <p:cNvPr id="48139" name="AutoShape 8" descr="data:image/jpeg;base64,/9j/4AAQSkZJRgABAQAAAQABAAD/2wCEAAkGBhQSERUUExMWFRUWGRsaGBgYGR0cIBwaHBoaHBscHRkbICYfGB4mHBwbHzAgIycqLCwsHCAxNTAqNSYrLCkBCQoKDgwOGg8PGiwkHyQtLCwpKi8sLCwsLCwsLCwsLCwsLCwsLCwsLCwsLCwpLCwsKSwsLCwsLCwpLCwsLCwsLP/AABEIALkBEAMBIgACEQEDEQH/xAAcAAACAwEBAQEAAAAAAAAAAAAFBgMEBwIBAAj/xABHEAABAgMFBgMFBQYDBwUBAAABAhEAAyEEBRIxQQYiUWFxgRMykQdCUqGxFCPB0fAWM2Jy4fEVkrIIU2OCosPSNEODk8Ik/8QAGQEAAwEBAQAAAAAAAAAAAAAAAgMEAQAF/8QALBEAAgIBAwQBBAIBBQAAAAAAAAECEQMSITEEE0FRIhQjM2EykXFCUqGx8P/aAAwDAQACEQMRAD8A0navbtFgmykTJUxSZgJK0BwltCMz2gEv20WbApUtBmKEwICAsBSklt8JIdq5NA32w2acq02YoxeGEErFW84HR2J7QiXrdnh77jDqhcsLD1rXebvCnOnQWltWjUJXtelqmJQbPMTiUASVJo5Adm5xJbPaTNQpYF22haUKwhSVoL0BoA/ukFoyGRLxAYWD1+7mzAAAdEqCgMuWUSTL1tqFrKbRMUMbgqCSSQMIVVi+FgzEcY22Caav2yJQQJtgtUt6hwKt1aOpftwsTkLROlkH3kg/6SWjPZe09q3FLtDqTiASuRRlBjWWnkM4tXntWZrA/ZlS0LSpKJqVhRZLMpRIDVJy0EZbOpGg2b2y2FZAxFL/AB7vzIaLKfalZT5VJP8A8iPzjM5trlzMLWWxrJKFKIUE5KcyxQjC1H4Z5Qbn7HWSbLBCLMFOCcMyaGAUHSGRVw4dhnwEZqb8G6UvI7r9oKGT4clUxzXCtFBx5x2faHLHmkzE/wAxSPxjKdoNm7FJlFSd1YBYIngtwdKgFK/LpAudtpLQwlyHSAQxJapGe8eDdz2xyn4Ciom7WbbWUt2SQ3xEDjrrlFr9ox8BPcRgl07dJOBCwd4spWgFMNACS3rD1KmbqfDUGIfVLg8DUKhbyzjyMWOMuBzO3crFhwqfqInRtchQBSgqB4EH9VhEs8hazUrSBxKhwyKVEERenXWcLJmkasySOlQ/rGrqH6MeH9jaNspLsaHJiRE0zaMAP4avUQgyrpQEOVLJzKgwDHJyH59Y+tNkwlPhzFgOcQIZ6OBTL56Ry6lXujJdPLwx1Vten/dK9Ux2ratAD4FeohAnqWw35ieIcCoObx3LvFaH30njjanPdYnX9ZtXUY3yKeDL4Hg7Yo+BXqIjO3Ev4FeohP8AEmgggpWNQEN6b39I9tN4JoFSWOrUqcn5nrBxzYpeQHjyob/25l/7tXqI9Rtqg/8Atq9RCKudJDFfiSxzS49UvF2R4JS6JmLhX9GGrS+BLeRcjinbJHwK9REn7WI+BXqITvCB1rxjoOMlP1hmmIPckOw2gT8J9RHido0n3FeohS+0Uqa9Y4TbWJjNCO7khxG0KfhI7iPv2gSPdPyhQVbNYiN6DjG6EZ3ZDsi/0n3T8o+N/p+E/KEuVe4HvJ7mKd47TJlpJUotTJJOeVcsq5wLUVywlPI+P+h7mbTIHun1EcJ2pQfdPqIzeXtLJmD94U8cSSP6aRblXhLIKhOSQOAJ+QrHJQ9nOWT1/wAGho2gSfdPyi9ZLYFuwIaMftG3cqWaY1EaYcP+ov8AKG32Z7TKthtBKQlKPDwh3NcbuewjpRilaNhOblTOPaVYJcyZJxpJISplBRBFRkxjOtobKqQlKpcxWB2UFMo51qQ+UaT7RUKMyThFMK3LningC/yhTkTJhB3e2NJflVvm3ePMyzqbPShBuKBUnZWXaGKRLAwjCsBVegcNV9Isy9g8FQpSv4BMUkDuQX4NBUW3AoAggkBy6WHUuwi2m9XDvTmn+j98ucKWUY8QG/ZdblnQ6SkgLfu2GjRVOyNrTRM0FB0LEvzqxENKbZ/A7h6OHFK1iwLyTqFD0MMWT9i3D9CjZ9l52AmYlJmaNLcMSNcTijmnSJ7PNtImpQvB4ZcEiWN1xmApBI7HMw1y7dL+MDqGiwhlMyknofpBW3wDt5MY9o81p0uWMJwoG8lq6AkjVg+QhUlzOdOEaf7TLkJtKJqpRUkyhk9SlRcEjkQePaEBGz01SyEoUBmH4HKtH6wamoqmcscpbxRREsUYg8QIc7gvG1WiT4EggGWA6iQCz0YmuYakA712Rm2dCVqqFDMF68IYfZvY1kzFqxBIADg4XLksTrx9IDJKLhqQyEJRlTDtiuO24t61t0OL/wDIA6wxWu0TZQDDGBTzgccyrtFGSlUtYABU9SpSyW40L8chF61yzMQ6VJJFRiGJuORfl+cQubsrUVQPtd4zGwgS0jVpgzfLCAOMQTbQs1K0ANXM5ULMekXLNa5KT4VoLFSXAloUABWmSuEV0z0nykqTWoSRRuYoW059oFmlC1uoHCqlXDGhYu/DMU7xS8fAMcxSymlAnC9SGcDJukG7QlIGIYhqRhJdjVwzigd6acYAXraUrCkOUocgtQqGoq7B4K/ZsItvYM3VfgWoJSXqHycDnyeDL4lOlnbPDwJpxhR2asUlIUmWFKKiCagUyZ3Gp0/CGa6pbKWkyylgC5U7ucgTUdHjl8f4mZd3uiS23ZLWk7jrVXECaHN201pWKdnTZisSikqKWxEg50zPXhBuV73Jj6uPwhcu3ZabMtJImnACrESspVnk6Ul3cVbjFeN3yRzVcDTIuqSDugcKH+sULRJKVMElRxMx3acahjE9uu6ak0KX03SoM7itD+so+s9nV7+f8Ls/Vn7Vje9KDpGPDGatkapjABUqYkkFsiKcwSflHC5SgHVQEgAAglyWy0glKs+Il8QLUIJHZwX0jq03Pj5DUUL8C5BJg/qJvcX9PjWwr35aFYCmSoiZSmAqJFdQGT3ijdM5eEieF4iQ27kDzYAd4Z7PcIllsb1eqatwz/COplgKgJbAJzUoasXYAOwc6wzvyYH08UB5knwEFctKlqwkElgw50Nfqzwq3haVTSSXDkUz78zyjQb2mS5cpScRAViTxLmpLnpnWFyz3PJmrwpnBmxKVxGoYih79oQk73KLVFW4btC5SyoYsJDqrkGyyZgD/mhjtVwyzIDO2J6ULMRUgZPzAoOkS2C4paUpSlRCUqdmzbicny/IQZmqSAA9D+tPqYauGIk99jOtrrmTLShWHCVHSrbuVTWvKGv2JysItXMy/wDuRJtHOkiWRNQlQSHS41ds9MoveyiwBEuasHz4KO4DYvzhsJ/6RcoW9QR24WypXRX1ELclXzg/t8sBUoOMlN6p7wsy7SAOAGrado83qPyM9LAvtotOGq8eLsqVZpB6gEfOIBbUs4L9Pyjr7Un4m6/1hCYxpnZupBoEhB4po3pHCwUlnOf6zyiYWkUIIbsfrEc0gqNXPGlYYmhbTI1IBOURqsSTlnFuXLDZU4RVvNKlSlplHDManHsdHFAYJSFyWwOvudMs8hUwLLpZnqHJAqDnQwvS7/QohTgHgwHWnCIlbSHCZFtlqVLycOlaT8XBZGbKhavECVMaUsTZZqkgEHoQagiHywakdhzrGMtuk2ecorExUpDMWG6ZnAAU5nTvDZclhQizoThQHQCcRdyal35xn122mXLmS/HlLwkAgsxcsQSPfTq0aRY505SQorQxDghJy7qDdxCMiaVFCnGT2PMCWwsACS4FXHHkOX5wVsm6nCAWTkMueWUDlIJJIpnzLGh5tkeTQUuvApBKiXqD7oDUfEogJPc00hNWFdANNhkTCUziTNSrdWpkLAcsEs2IPxBeIpySheFSlqNQCAhIyZxyzgztHLQmWbRZyjxZYdQBBxocOCwFR5nD5GBFnvcTyWTvhOKgxBmeq2pwq1WgVF3d2a2miNynETMmYWf3A1C7npXtGeW2eqqTiB1JzeNAvSekSVYgnCrdJANHy9cu/CAKNn8a0qBBlipDjSrAD8G6RVBbavAlzSekpbNLMiYETgd4Jo4GZCgSeDavDvds4Gb90lVAyi7VDP5yH/tFedZsTkyUKw+VW6/vGhbE/VmiWRjFRLwlJZiwJDmoP5tASercJKlQStMxMolS5mELSUkN1ZW69Q50hUk7XzrLOWhJlzGwupyoK3XcGjZtlFnam+Zc9Iky3MzGGLAPQjdOecI0+zKlTVJIJKTXq3HVor6Wr+RH1Kbj8TVrr2qVMQlSilBZsNSKHOoy7wZmXwlyKJKfMFHDXiCYXrkuRUyRKUgEDA5c5qc6jtwyg/NuRK1FSlEvoketda6xk03J6fZ0NKitRaReMo18RHdQ/OIZd6IJdKn08qmfPNmoBWKl4ypEiWpa0MAPeDk/rlCHO2nXidCChJqlGGjVrvOGJ1pSA3GqKY9XhbGKVJTV/M4HHRwT8s4+l2lKElRPVlFXpXKEKw37NTMImJStOZBAerZEigDa9oZLJektRJRLlh2bcSOz5KZsxSMujnHwT2y+0rSRhJSdKEU1GjwvqnJSokISHq7n827NpBK129MhylDkgpFMnY0TrlRtTElh2mmMteBKknAkOgDMgAjiCS+uVIbHdWxUnWyIZNrtJSkpJShiaHDXoB86RUTtVN8USyVKUS4xFwaZnRtM9IPLvazlRfBukv5TSvpHPiyVg4UJJLbwCeWo5QLN29F6yI8aS84A4qkBRAoaZltPlDDsNdZk+KMZUklJS7UG9wAGucK9insMI8lWAzDnLjDdsfaEq8TCXbC//V86Q7HJNoVNNFPb25fHVJUAHQFsSMnw5QkWyyzUJY4kgUDBxyYc+J7mH7bS8lSjKCSkKOLzcA3IwtJvCaujIHPEkh/5QASM4j6inkZZgclBegfYrAtnBUQausBhTLOutGiVN1TQHKkKDnJRyrRqcvWLNqnTJcvGvC4LEBBbCSG3i7+lIHr2jWqiAlfEMH+hpE+y5H3J8Hpuqaoq+7caGnDjyMTWa7Z6QEqxPyqPVuMSWa85xSHSxL6jtRz9Hitdt+TJySglnBBUFNViwAIpVso34mfL9FiddsxIUZjgKGYIBcirNrWFxd6rlKTIX5iCJc5qKSBRxooZEfonEKX4f3hJI4klvTLtAm+p6fDKVl3y5nQjgRmCKiOUldeCbLbF2/7yE+QJpTvy2StdAC9AHepBZm0J5RU2TQmZMIVLCwyVAkZEKGWpoT1grOsaDZV+RRAcCu7V2rrQ1zLwF2XtKUzikkOQRSr9C8Wxd4mkIaqaGva4vZXywLDcgcQI6Qx3bbkzpaWqrClzlvYUk115+kLu0c/xLItkFnTyPmHOLdxTQlZCEpCcRAOZNetADw4RG39tfpsctp2GGY+XPJj/AFDiFW0iYu1rSZ2AZy8f+kM4HYEmHmUiXPVmKecj5V4/lAbaLY/xAJ0pZxD3VVSQXI1DcP1U8eNyVj+9GMlYNVImPKAtHmWkBlLLhi7oWni4cReuGWJPiImjCma4SooYlQcCqXxboHujUx3s3cH3iZ01W8BRKaAaebETxhgtVlCFAFlAHGgq4h6h/ezEbo0ws6eRSnQtrs5CVBQAUAxADO4pU5cQY4swUlKQpctSiRiOJOTGufFqc4LWpZCA8p0MSHxDDkGcigqd2oq4gJaUmrVpkC7ju0Br0ql5C7ak7fgIeAFaSSXDbyX50PfSK18SFS5SsMs8yHOEak0LDhlnFSz42SQHYhmI6jMgfPQwXvm1JlSVL8M4koZikFLkpoSDlpwgE9w5RM9vGYUHEmixkRnrrnAJE2ZNmJQpRIflVzxFTDlN2qUmX4ibGjDiwlRSopxEOxLsOkBbTfSrRaUzFolpw4fIgJfCTm1Tmav9BHpY3twefkW/I1Sr4XZ3Sy04d10u27TNNKc4+V7RlpX51KbRQJfWsOM6wIYnAAFPQavXVx8oDXtcNmEtapkhDAByAxqQHfvE/dSY7tauCsnatVpmJ3UkYaIBoVGpLKfRqRRvOzSQCpUsoVxLvUueQz0EXpF2WWZISkS/DxkkLStKqpFCFAnSjFmaCdrsaRZloVMMxIQWKgCRTiM4nyTt3ZdixqMaozJa0KmEIBchwxbJ8vipF65Zxx4PdIcNpWrnSBMoNOqKp8lBmOL5BnOR0gtcM7FMoDwJAbMlnDEP0pFTpIkabe4YnSQZksu6UhT8XamnM5nhE+NQSkJU4A41oMvXtBGXdoP/ALZY5ly75kkMzZxwqzS0guFdQxY5k4RV/VoDWhWllVEqUST92nE7kUfi/wAQjpCZKHxKSt2NA3y1+sV7Rd0vC+NYo4OHMFtGfLk3fPiVdcsfEs8CQnpTT8ILUgXfBNarzQhvD3yW0yD5dW+sP3s1tSVJmhLsnDmCDXFmDllnGdWe5iSS4QzEjHVjzKc68BD77LbIhH2jCsqfw3BLt52akNxOLmqAnq07nXtJkqVMkFGaUrOYFHRqYW7vlTaOkrTmRiBD8WGcNXtDBxSgMLlKmxZeZL5Vyhas0paXDpY57yvlu0iTqX91luD8SL6ZYIIKpiOVdOGkDrbdRG8hZXh0O6a8wamLCxMSmoBQcwlSnFfi3SPpHjy6jB6rUr6xM2kNjfgksc9QRvIUCD8Rb51gbZ7GrGtUsJUhSnSyuIrkoVd/UQQNpYsFECjVJ7PwgffE3EUnEgqA95g/c1+R0jIsOmBduLjmow2hIXLmHdIRiYhIfE7mtGIdoV1bWTV+GhRBUFpLsKsfeZmI4jOHr7YohJUAMIZgX/6mD6acoQb9SJc9C5MvCtyslwoF1kBke6Ax9ekX4ql8WiLNDStQ9WmwmZLWmYyxgVqoDItQls6wj7LyB9oQpgmpYcaF/wAoblzEqkqx2h1lBoFgsoigOEN5mEItyzUy56FFflVWhNDR37x2BPRJE82tSNDvcBciYKjdegGlW46cYEWa+FYlALlyQS5WqmJwCcAzavz7wUvS0IEiYRMSCEnPpwBfpFGfZgBItGEBkIQviKDCo0oQadxwhGOSS3RQoa5cjvs7KHgbgcuXId6MAACAcm1iMWhaUmWoHEAH1A4Zs5ZwwBgTJta5aTMSuYCAaBIUDwxAhxWjvwpAGTedrnqmSxLxhRxE0QUgl8ySAxyVnR+ju45x2NeFQnTY83fIUaJ8xDsad682rzi9eIZCUqQlSgRTE1FPVw3DvCLKlW6XMlzkJXMmEKQRulIdhQJUWDh8RZyNIu2q1zUhpyiVhypxkWBNMmoO1YFz0wr2aseqdrwFLbJU0zCGTg4lQd9M2OXeAM6ZhzBB5bp51A/CJpG1ckyinCuXMLMoqcUIJYgCIxbFLLBSiGy3sv8AmGXyiZpoqiS3WhBmJGIhyMwDXKmEp+kNE2zpKGXhUCQCMNDnmFPwhTRZ1YkqBUioLp5HJi4htmUY4ictf/yYyzJ8i7bLlRJ8RaKJUDilhLoUjCApKkoOJBBSlaVMwPCKg2YkEObKtD6oml+6VBTf35QwSrxkJUErZK1F0u1Tl1SchVn0izMBzhryySVCVBNu0XLLNSpIGHygZmrtqAGf84H394fhrRMJTiDChJehB6PrHBPIHqPxIjifICgysv4VKSPRJEAsifIWiuDPDPwrBTiDZjV9aineDyNpAUYSGYaxcOw0la9wqSfhJJHZXm9Ynl3ChAwk0FCAG/qYTkkj1cUoyjuZ7bbQZsx0IIWo1JNO0Omw1y+GMUwpfSo568ekW74u6UJKN04ZeQzYH8PlWFxViKiyVpHHFUAcd2v1imOVSjSPOy43qbZpgQGer6ekUbXKxpON+ShQjm/HKsUpM9Xh/d2uSCEABBQBUZ1WQa8dOcXLXiVZiopxTMOSd7ecZMWLdYK9ifTuL32cqdlHUUAqOjjrFmbd7p8ysQ1LihzyLd3irImzwpXjpmtphQlTcyVJP1j60XlLSCTNJbJCpYQ5/mAjNTC0I9nSZi0ELxAgAJYIJppiK3CXhu9lclaTaCtqmW2T+/mwaEeTtXJZiVJoKFL/ADBf5RoXs4vCXNE7ArE2B6EM+Pj3inA3rRPmj8bPvaLI/dLcshK3A1cp01hakW3CgNhJHE8ajPlrDd7QB9yKDyqbkQU6awmWS7CapWpuDFgeDip6EtE/VL7rKOmf20XpV5q5cqA8OMVjZFYiCSRo5/D9d4nlXSs08RupV+LvEM65MAJCEqGvGnFwCYmrYeqvYrWsMQBMQCeaSfQue/WOF3YpWU1Kq6mg5UAb0jpRoMCQk6uKEdiB84icFVFBxoDVvxHOO/wMK86ylBUihLBsOVRpQQH2g2BtM5QXKGPAhKWSwUCHphUQSau/OCFtczDvM4z4HKBlivO3BSpUuahGECpAOIfEN2oPPvFuC07I+o3jTA0zZcy1ITPmpRmcK5cwEZBlFKCoAglixFDAa22RCJqkhlIehSrFT+bCkn/KOkHbdd9pmqInTxiyDMeLCgcZmkRWe7J9lPjeEmckUIWAoNxbzJL6iLO4k6Iu1tZBdGzE6cfurOpRAxVJTu1qHZ66B3aNWsKN0S1pkKm4AJiDuKAUmoIc6aU4wqr2itK5EsyEy5ONTKYOoECjksBQUCUhqcYVbXes4WkzFKaalQqndqmnu1LjMu51MIyJ5P8AI7G9H+DUrhmmSTKW71Seac08jSC4lJmKJTmoAejwt3XesxW/hOEnxQouWlqyJWc8JdBBghf9pUbJOxLIIRQgJCnChwbo4qM9GiNNp0yqSTWpBOzHwZikLaqQsE0DOoGp6xS2xlpVLC8YBwkHCUnEkgkHXmH5iMvuqzm0W1EpcxakmYU4lVOEE1YuxYRoF53FNTKWVTAvClVVUJASW7to+kNyfFaUKxpN22Adn7pkDCVWhSVqS5TgOEOx8wOYZiSBkdKwcGzxVWz2hMwcAWNf1nSFeXe3h7s6WpFAxQX0byltQ9DB/Zm9JSphacnymijh6ebXWhOULlGT3aHppcMLXbYbRLV96hZQ1WBWDQg0S5+UXps8FCUhJSlOQbDTRg7+oBiaVbpbj75H+ZP1eKlt3jQcRQmFS2Ry3YBv6Qce6klwC9QyiMxQ6NTWFWbeU6SslC1JLqJS9C9S4yzfSGm956FTVmo3mOIOKDD+ELu0FiCWUCCCKkDXm/6pDIPemHJbBO49sMT+IlNciHG8SOwGeUHxfshSm8TC5UADTy0d+B0dox6yW1SFks9YOTVS1BKiTSoakOngpiIZVJfs14DAgEVCgKgv6N9XirabEZgoreHHI8n48DCFsfthgJlKJTLUSxYqKCciG0NHoY0JNoY4gCWzGujAdYly46dMbim1vHkHSmUCk1Boe4hOSMCiKk5bxJyLUIIbqYYJNtwlWN2FCBRSScqFq9Yqpuixq/dzlSn0mAmvUFuELwJqy3qaTQKmTXoxHCoPygNa7etCzhWtNB5SRpyhsXs1Mb7pcqaMxgmAHskiFe9ritCFqK5Ewcyg6DiKHtFuNb7kGSW2xyjau0Jynq7n/wAocNmb4mz5CjNUDv4Q4TUNyYUf6Qi3ddiZhONfhpBqcClaHhR8qE6w5bP2KzycQRaErCiCMScBHrQxuVRS2Ax23uLO1x//AKVlNBu6BnYOcm/vGg+wRRItb/8AC/7sLF9XLMnTVLk+GtJAoJqHoGyUAGh39jdzzJH2nxJeDF4TVSQW8R/KTWsUdPLhCM8dmM22aSUpAaqV0f8AlhIu2fhWxyMPG2agEAnRK/wjLvt6ZSwVbqFHPLCrM9AdOfWJupjeRjem/GPCLbKTQlR5MPlFhFslDj6CE0XpKOUxCuigfkDWPlX3KQXXNSmhZ3/R7RNqneyHPHH2G73sqSypeEJKVE56AmjZU5GAE6WiYndKVjQpIdPMEVSaco7st7eI6gQlCXw4gd6hxKAbLC/A0ygZMsEpanCmUclIOFTZFiKkGN87hpNKijaLTLkzgiapSpagH1IBLF1Eu2sM1vuFCEpmyAnwyEuEmhFWNaV1EIe1ImjCFqSvPCrCymp5uMN3s2v4qQbOvhQK/wCodxvesWQVJMkyu3QOvG5yd+zrMtQ9xR3D0xUQelOkULHeiiAkKOIUISHf0/IxqEm5LMlWEy0qJDsp1UJzZRPDhBuRZUJACQEjgGSPQQbip7ehUZuG5kl13Xa5ilIEpbBQUcQws6QAXU1C0X5nsonzpqlrmS5QLUcqOQGQDfONTSWdgO35x8mNjBRdgyyNqqBGzmz4scgSVTDMS5qRhbFmMzT6PC/t3dy5UkqTMWJZUkNiLEFTFBGR49BDuqYNYpzVypwMhbKC0mmhHB9FChGvpAzUZOv6OhOUd/7MwuG5SL1UoBgleJmLHGMtGoSYZNorss0xZUVJRPQMbYs8NWUgnXiGMW7NcK5EzCt5iCQAo6ow4Ug8wGT2HGAF+bKGRP8AFl4RKJok7xCmqCFPmXILnSEPUufBTHTJqgOqYJnnKTUgvT6eU9i7ZiLNwWBEqbjKkjzNiI6EfrOB972Vt9AZvMlmHUcG4N9IJbIXkFY0krxOCSU0AZqqFGoM4B3ptFG10xkTbZb/ALwVyzb1ZvnHtov4WZIUJS5qVEuUHIjJyXc9eEei0nEE4Fl3ZW6wYakKJSO0XV21UqSpYlLmN7iKkj0NO0Kh/IyfAt2S6/GSFhaUuPKo7wfiA7RN+zk1LAy5cwGlS3dmr0aA09c3ET4TOcgtPXJQHHSLFjvWYkjemy8qMWz/AIQoH17QSW4btrkQ1XecROGr+UZg8G0r9Ikk2SYkOpJA4GhiC22sqmrUkkuol+pNYnkXkpIActzj1NLaPLUkmey7Kkl3b6xptw2pJsqErm4lioqKAOAC1TQ68uEZlMRMmt4e8sDJILnsM4lssu0oQuYWRheigQSwNWDZHQ694XLDKSGxzwi99hs2nt4E5KcKiwG8kA82bEMmeAn+Loo5Kc3BBH9IktNutK8AUjxDhSxSS5fKgcakUAzgjY9nrVMH7paP5ykN2d/lEehJbljyW7soyLak1SoHoYatmrymLQoFamGmL6jPKFm23DMSfvJPdg3UKEX7JYEyrLMKpqsK0lgVqIBZk0A0NHrWBaRtti9f15jx533ZBVMVUKoW3S4I4uXB1MUpdpU5wgtSmZ4aGsDrTaV0TQBORYPWueo1iM2wu5z4j8qRcsexG8lMNC1l6s4+Ld+rRqfsUmP9qqD+6yIP+84RjUm3l6qI6k/X841r2DzQo2xq/uq0/wCLwgscKkgcs9UGPO1rbj5Mr8IyO8VpUtcpacKVKIQp3Ge6591QpyMavtihzLzZlOz/AMPCMsvFvEUkoOBRIScwRwIYM/5RPn/IxmD+BcsVlEuWlDZCJkTJbsMPBg2cUrssZDla1LCWwJJoABRxkpjxd2HOLs6co1BKQ2SaDo2QfQCInRYrLC0UNNDpwB/XVoCmfLmOP+lQwq6sa9xyi+JSlFlKUdM6frvAhNpSs4WL8FJZ6sGfPtWNijbAe1SCFoGIqGGmLMB8sWZ716x5Z7cqTbSWShRKSAkkgEAEMaO/4xFtZNaYkO7JFDXMnWF82hSqkkkMxJchhQdo9HHDVE8/JNRkbLaL6InyZ9RLmJAH8wzSW9e45w3SLQFBKk1BDj0rTlGZ7I2n7VZlSCd8uqWTQYxmO/58omlzJ4SlOJWEmuFz14BwAaDWJZXBjoxU1X/qNFtl+ypPnWH4Zn0H4xUl3zPnVkymSRSZMoOoSKq7PENy3TIlpC0ArOeNVSOgyT2DwRVMJMdKb8sWopcL+ykq7iojxZq18UpOFPoCCR6RblTwgMlISngA2vz6xI4cH1jmYoGkBxwwrvktWaaFDCTCdtteBBVZ1ywAcK0rKwygDokhnejPRukG518SpJZS6j3U1P5D1j28Lvk3lZynMpJCVapWMweXHsYdF61pfIt/blq8GcCW1DiSeIy4VSqnPSCmzslKQcGEirtQ4uBfRtQ/4wIt1y2mykpBJAd0mvoOgFQ0FtmLSTKUfDw11LCgApuuavT+jplHYtUi9ZdpQiYoEYkOQzBxUjP3hrWGOZLlWiU1FIOvDoc0kRmM+8ULKilBQpWEs5IeuLCS7jI1qHarQUuK/FyjQmrEgmh7cW1jtLRjSlwMRkTbKWWg2mzk0LOtH69OYidd1SJ0iZMkFjgURVmOEs490vFy7b8E2oodRR/XURY/w+UtSiUB1ghTOlwXBBYjSGR0yESco7H54lzsJI4wzbNrl4FKUMSwd0EOB2/ODG3Hs4TJSufZlOgbypas0j+E+8OtRzhR2fWcZTk8eljakefkTiO1t8OchxuKb3KGmVdYBWuVMH3SpmJEweYpDiocOM3Dxdsww5mlY9vucEWZQ1phV/FiB/OKmlRIm7Vki5Ckii6D3TRw9cJO9kPKSYms+0U5ALLcA6h9f66QFlylHCqVMB3XZTqBKhUZFKTRmJBqOERi8UikyWpChR01B7Go7KMeK8dnvLIkOlj22LHGh2eqNQ3A694lXfdjnpKVpKUqzGEo55peE+Vakq8qkkGjEgGtMixjtaN08Rx0qPxheihlp8B6dsFJnf8AprQQDod8acCDk2kCbZ7MZ6fJMlLfi6fqGHrENnnlBxA5agscyIc7LbVLSApTkAHsQ4fs1Y15ZRA7MZGW31c8yzLwTkYFEO4IUCC7EEUbSkar7AWa1gf8KvEfetz45wtbeoGGSCgqLqrR2pTioOXbjDH7BFDHbQNPBr/92mkXYJ66ZFmhosftrEP4f/NT/LwjMLyQMSkFJFSHY5deMahtWtsGtFUdvhjMZpC3IrXI0Y/jXURL1P5GP6f+JTu+850s+F4aFUxCaThJHOhry7xYeYs1ISx+F/rTvHyFJRVWWuZ+QBPeJUzDmEL7sn/UXA7RLLfdIqWx4bOr3pq8OqRhAPInC7d+MWLwuUs4TiSa4WcinAO4iJJVwSOjqPzYfKGOyWwKSjKoq54cAxevOOSMk64M4ve4DOLjPCwelRlUA4uhrzpCNKQXKci+tOMfoVV3oWXKW4lLV9frGcbX7FqkzzNlJ+6W5BruqZ2PcEg6xZhyNKpEeWKk7Qr7M30qRPSQWD9n0MbfJuqVPlmagMqal3csHqQ2lX0zrH58tKGWWpV/xjWvZjtLiQJSj/fX8D/mhmWK5aAxydNeUGbgt5QtUldC7MdIYp4CQ5LAQLv67HUmchNQUhWh4ZwPTY7RaVULJFMRoPkKni0RaXF6eSptTWq69ly13+hD4XUfT5ZwMVaLTaR92CQabpCU9yWJ6vBuwXBJleZIKw5xLLs2bBgGqM+Mc3vtUiSUISkqUvyOClDanE1U/wAoMHHF5kxby1tBFa79jQ7zlufhR/5EP8u8WrbYl2a0CdISVIX+9lpGRAJxNwPHQ9THd33kFqSTNBLFwnyg8gHJ18xfKkdm+JkxTSU5FitQYdQmh/zN3iioKOwlynKW7JbXeMicyQpK1KD4WJ3dcTeXvq0RC5paEKZKgACTVyafM/0iK03EtMpRkKT453g6Qz6sAAkHgSC30Qb02jtyCuXNWUqDgghIIoags9XNRnANanbQcXSpMW1gHI9DEsq1lxiJpryimhTVEXZEhMwFjVsuevLKOkq5HxGTZy1KVOQlLsSx4jIvRuH94dVSiQQpXJozjZm0qRaUHw1TGzCTVmI5AjqYfZU2eSWRJlJ0JJmK9AUpOvLrCHBBSkVrfYfFkzZflxoWHJYA4CxJ6gA9Yyu5blmeIiZgV4aiQFMWLUzh62utM+TKKxaFbysJAShIqFEswcZceMW12koumzKs+6QUaA1UVBbuGIKvw4Q/p5aET546inarBgQKV4NEVm2a+1S1KUQlCTkciWLuQxDOC/1g/Z7vnzQn7QmSAR7iS/feAHaDt2WVKJaUBITShFM3rlz1fvFU83x0rklhhqWrwZJa5ps6jIUFYJZYLTUaHk7F6jiaR744XkoLDDL8QeUX7dKOIunMl1JfCWpiHetecD7TZUKYkDE2YccxURFafJ6STXBVXd6FZpKejM394hm2NctLoWpuA/Ri9LlTApkrCw+S2Bb+cj6xVNrUhTLCkgkZkkB82oOzCGJvwwGkRf4upgFyweJDpJz7O7HtD5cl7Y5Et5ZxCgdg6fdUWBfpTJ6PCvZbOFKQVMUlwFYXDkUyoC7UhzRJEpKcRCQwDqLcNSw4QnK09khmNPyxL2vvla5ipUzDhlnEkpSzEgZuSToM4dfYHOClWwh3aS4On73hCdf20CET7RL8GUvGjwytt58Ob5Fi1aOwhs/2e0sq2hwaSMus6LsCpIizyHfbuVNUZPhNUlJds1FITn3hLTs7Oo4SMmJVSuFv9QHVxpDft/a1oXICV4ArEFFnasuvapcVgLbQESyftEwHEAlJWg+8N/dBDEISQKM1SXDozJa2eXKb1Om9v3QNVcc6hKpYoWJLCigjzM3mIH5RFKu2aWdSEklQwqIBZJIWWbIMXJ4GGCdITLdrUWBUMTyyQMOP4XLrqKjlUxAUJkhAE9SgcaiUzEUUElVCUFgojjVxTit40Y5z/wBz/sEKuucMJxIwkEhWIYcICSVO1BvDm9IsyLmtKEgIMtKVqIDNWhW9A6nDkM+eVYv2eelYSROWHCSoFcrdxBSVGqBupCUgoGYIy1q3lPUhAXLtJWcQJBKaboL4T/Eos2QpRjGaImOcqvU/7Bcu+pwU2PXgPyhytdgE5Cpahuq4OG4F3zeECUolYJLl3fvGmYa0Pr+qxkFuP6LJKV27MX242S8JTplKGRB0CcinV2Uxd6YukC9lp5s89Kn1H5emkblet0ptMoy1NXylsixHcaEcIxa+bkVImqQoYSk/pjqOcU6rVMuiknZtl3WpE6UFNRQyNeornWLyUBsu0ZzsdtWmWlKVqDByriGHDXjQfSOr+9qoRuWdLn4lfgn84GE/D5Nnjd7cD/OCWdWFk1dWQPHlCptPtBZJkuYgjxpgQoAoHl1cL0DsSxL5VihclkTeEnHPtC1qINAWSgnLd1I7CBSbjlWaYuV4xVPUnAErRhQoLYApU5JY/jwgXkbCWJLkBWS2TpMxKnUtOBK15nCk0D8BUV5trGrXRbkrlggt1/Hn+cZ8mwhKvtJMwS0S0oIQAFJOASzic4SDQsTXGKEAiD2zs7zISCzJLFOAgkYgCkZM4ypHWnsjXF8su7X3JPmDxJUxakgb0oKOmqRkejPr0y+3TS5do3W7ppMsGtehbsNAaVrSEr2g7GkpNplDnMQA/VYb1IHXi2wMbp0ZoikTyZpSoKSYiZukSIltWOY6I9bIWyT4aySELKxugFRZgzMCSHxfrNjVbUl2CsVGdJSDp2PVnhf2KUBIJDB1EEniADx4aaNByZPf4iOQpXrSJJSpsdpsS/aFaV4ZSCUscSmAaoYAuSTkSIpWradSrPLs6EYEJSkKq5UzEnIYd4PT1gvtXYvtFpsslKSFKd6vukirDJmVqcoIbZ7CjCqfIDaqlgAAACqk5NlUf2ijHWhWIm/kMGzs3xLOlbEU+In6xJf1s8KzrUM2OEA7xNBQHNnFKwO2UtLWdKdcsucLNo2pmTbXPRKUDJBLAh/KnA4Oj1PeNlurMjGpUU/toxOmoNXYpOuYGrU1ePFTApik01BIyfjkfQHnE08hTKKa8RTkfnxirNs28Ak55JUwJ6VY/WEIqIFzAlgo4QOZb10dyeFdI8nIdDFiKa9NY6XMY4VJ1qCMu3aK06whsUtZlngMvTSGIF2S3NdaVzsNU0JJSopy05h2MO8mzh96rkOT+fD84Wtk7IvxVLOBQwkOHd6ZikMn244iCCyThOINX5nUVrAZLbNjsgDtDsRJUmZOlrwEBSikqxBRqaKNQTzOeUHvYDJCTbGdyJLv/wDNFfay2yhYJpUXJSEoDVCyQQzgahz0Iib/AGfrSVqtj6CR/wB6LemcnyQdQorgddvbvEwSiSXTjZm/h1JDfOFMbOIPvq/y94eNr0ApQ4epb5caQBlirsR6cORhGf8AIxcOmxTjqktwV+yqPjV6COk7JpPvq9BBkDoOsdJQSQX3c2Zn/p2hdI76TF6BP7JI/wB4o9h+cefsohv3ivQQbCP1+tY9loD5P9Y6kZ9Ji9AZGyKKETFeghjSeEQhhE6CIONIOOKMP4o+8SFnbDZz7UjEktNSMgHxMCQG0L5GucMhD1j1MsaRtjKMAm2ZWWRd+ETWTZ2fNdSJa1tmQCRTmKRt/wCz1nKsZky8Wb4RmS7kZE8zWLoQkfg1G6cIPUZsZRsNJAWtpuFZYCXkVDiFFQDjLD+UH7ba1lCpighKkPgUoB0kZpLjdJYinHlFrafYY2ib4klSEFnYuCpXUCmlecd7N7PzlS5ibajGlVBjViVoDSoAp5nCuuipRt2hqkq3FYTxNlzFKkhSJ2/KTMU/lYKViBBSzuRQhJcYgCIuXDe58TwDLUgysgouoUAIJYFQDAh6tTICDO0Gza0JVhWPCcKbA5QpI84KSAA2dAKlxqKMm0mZaJZKUmbhwlaHZYGRwtukD9MBHWkdWob7tDIoQ7lwafrjwi59oehfphLH/mZuVY4lSQB0bLlFgogogSMw222KMtXjSUvLUapT7h6D3T8ukJ2Bjw/CN9EwVLEtp/SEDa3ZVMrFOkihzSxo50cNhfR46TpWhmN70zjZWxJTKxAVVV+LPl6t2gtMtiMipIPBw/pEd13RhkoQpS1ABwFaPVsIzHIvF9N2slkg/T9f3iRq2U2kAL92QXaSidJmMsBsJdLDFQhWhrkWy7QTOzlsNmMpVsxEioKXp8ImPiIPMQZs0hUtCcOfwk669H6NllV70u1EpDIqc6gt+fq/0ivG46aZJkvVaE+y3QsINnE9EqYpObFTJJIJGQB0zpA+6PZbOlTSoWiWUPoFOoaHC1DyfvA7bS8JibaopUxQwBHLlX+8F9m9vvcn6MAsdvMG61HpGxkls1sbJS5T3GW7tiZCAcbzMTZukBnyY89TAa/fZ9muQpLV3Vk9wC3esONktqZicQq+TVfpE5AMNcIOOwlZJp7sxWbMIdCw4BIZTltM/d7RyqzpZwphSitOh/sesaRtFcMi0E4iUTBQKA9MQ97rzhEvXZmfJBVhxhhvIqCAdaOO8TVTpFsZprct7JymmTBUKCa5MW1FHcV5M0c+0CZhsiglqrQOPE5vQhhx/K9szMJs4z1Hpl9frBC1XcialSJyApJHodG1BzhafztmyVxdGO/43NKUoWorQkuxPbPM8KxrH+z8U4rbhdmkZ0/33B4Xbf7OAAfCKXDsFqwuDxJGF6500BfOGr2FXcqTMtqVpKT9zQ0Oc6PTxyjJ7Hm5IyS3NOvG6kzsOIkM+XNvyimrZhOi1A8WH4iDCMo6hrxRk7aFqclsmBTswim+qlasa8TEv+AJ+I/L6QVj6M7MPR3cl7Bf+Ap+IxyrZ9PxK+UFo+juzD0d3JewT+z6fiPoI6Fxj4j6CChjyM7MPR3cl7B4ucfEflHpugfEfQQQj6N7UPRmuQONzj4j6R8LoHxGCEfR3ah6N1y9g7/Bh8R9I9F0j4vlBCPY3tQ9Ha5A1d0A+8YHWTYiRKmqmyxhUuhZ2bMsl2DkA5aQxR9GdmHo5TkvIPTdAGR+UeKuf+I+kEY9juzD0drl7ByLpA975CPJ9ypWkpUXBDGmnCCMfRvahxR2uQKkXAlAYH5fnHSrmr5yx0b+sE4+jOzD0d3Jewaq5Qdfl/WPBcgd8R9P6wTj6O7MPR3cl7EbaD2WS7VMMzxlSydMIPVqhg9e57Cx7E0P/wCrX/8AWP8AyjTY+juzD0b3Z+xMuL2eqstBa1qQS5SUD5Mqhg+LjAyU3b+sFI+juzBeDHkk+WCp1whQYqfgSBTvFWXsoE5TT/lH5wfj6MeGD3aNWWa2TFxexqfdmYSS5ISKvn35xAnYUVecSCXIKE1p1dsj2hqj6O+nx+je9P2KJ9n4BdFomJ4pIC0kUDYVksGGhGkFrj2e+zLmKEwrCwgBJAAThxZHMvi1yaDEfQSxRi7SBeST5Z//2Q=="/>
          <p:cNvSpPr>
            <a:spLocks noChangeAspect="1" noChangeArrowheads="1"/>
          </p:cNvSpPr>
          <p:nvPr/>
        </p:nvSpPr>
        <p:spPr bwMode="auto">
          <a:xfrm>
            <a:off x="6367463" y="1524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ctr" eaLnBrk="1" hangingPunct="1"/>
            <a:endParaRPr lang="cs-CZ" altLang="cs-CZ" sz="2000">
              <a:solidFill>
                <a:schemeClr val="bg1"/>
              </a:solidFill>
              <a:latin typeface="Arial" panose="020B0604020202020204" pitchFamily="34" charset="0"/>
              <a:cs typeface="Arial" panose="020B0604020202020204" pitchFamily="34" charset="0"/>
            </a:endParaRPr>
          </a:p>
        </p:txBody>
      </p:sp>
      <p:pic>
        <p:nvPicPr>
          <p:cNvPr id="48140" name="Picture 10" descr="http://heiland-am-highway.de/wp-content/uploads/2012/05/Benetton-Kinderarbeit.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62191" y="3248024"/>
            <a:ext cx="4473575"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 descr="http://www.mediaguru.cz/wp-content/uploads/2011/11/benetton-1991-baiser-248x148.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52616" y="3276603"/>
            <a:ext cx="4215385" cy="2941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6" descr="http://www.mediaguru.cz/wp-content/uploads/2011/11/benetton-1996-chevaux-248x148.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15033" y="1408652"/>
            <a:ext cx="2449984" cy="1568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2606606"/>
      </p:ext>
    </p:extLst>
  </p:cSld>
  <p:clrMapOvr>
    <a:masterClrMapping/>
  </p:clrMapOvr>
  <p:transition spd="slow">
    <p:push dir="u"/>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2"/>
          <p:cNvSpPr txBox="1">
            <a:spLocks noChangeArrowheads="1"/>
          </p:cNvSpPr>
          <p:nvPr/>
        </p:nvSpPr>
        <p:spPr bwMode="auto">
          <a:xfrm>
            <a:off x="754144" y="422425"/>
            <a:ext cx="9021451"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cs-CZ" altLang="cs-CZ" sz="4400" b="1" dirty="0" err="1">
                <a:solidFill>
                  <a:schemeClr val="tx2"/>
                </a:solidFill>
                <a:latin typeface="Arial" panose="020B0604020202020204" pitchFamily="34" charset="0"/>
                <a:cs typeface="Arial" panose="020B0604020202020204" pitchFamily="34" charset="0"/>
              </a:rPr>
              <a:t>Benetton</a:t>
            </a:r>
            <a:r>
              <a:rPr lang="cs-CZ" altLang="cs-CZ" sz="4400" b="1" dirty="0">
                <a:solidFill>
                  <a:schemeClr val="tx2"/>
                </a:solidFill>
                <a:latin typeface="Arial" panose="020B0604020202020204" pitchFamily="34" charset="0"/>
                <a:cs typeface="Arial" panose="020B0604020202020204" pitchFamily="34" charset="0"/>
              </a:rPr>
              <a:t> po česku?</a:t>
            </a:r>
            <a:endParaRPr lang="en-GB" altLang="cs-CZ" sz="4400" b="1" dirty="0">
              <a:solidFill>
                <a:schemeClr val="tx2"/>
              </a:solidFill>
              <a:latin typeface="Arial" panose="020B0604020202020204" pitchFamily="34" charset="0"/>
              <a:cs typeface="Arial" panose="020B0604020202020204" pitchFamily="34" charset="0"/>
            </a:endParaRPr>
          </a:p>
        </p:txBody>
      </p:sp>
      <p:sp>
        <p:nvSpPr>
          <p:cNvPr id="48131" name="Line 3"/>
          <p:cNvSpPr>
            <a:spLocks noChangeShapeType="1"/>
          </p:cNvSpPr>
          <p:nvPr/>
        </p:nvSpPr>
        <p:spPr bwMode="auto">
          <a:xfrm>
            <a:off x="1524000" y="620713"/>
            <a:ext cx="9144000"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48134" name="Rectangle 6"/>
          <p:cNvSpPr>
            <a:spLocks noChangeArrowheads="1"/>
          </p:cNvSpPr>
          <p:nvPr/>
        </p:nvSpPr>
        <p:spPr bwMode="auto">
          <a:xfrm>
            <a:off x="1703388" y="3729038"/>
            <a:ext cx="8640762" cy="2652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just" eaLnBrk="1" hangingPunct="1"/>
            <a:endParaRPr lang="cs-CZ" altLang="cs-CZ" sz="1600">
              <a:solidFill>
                <a:schemeClr val="bg1"/>
              </a:solidFill>
              <a:latin typeface="Arial" panose="020B0604020202020204" pitchFamily="34" charset="0"/>
              <a:cs typeface="Arial" panose="020B0604020202020204" pitchFamily="34" charset="0"/>
            </a:endParaRPr>
          </a:p>
          <a:p>
            <a:pPr algn="just" eaLnBrk="1" hangingPunct="1"/>
            <a:endParaRPr lang="cs-CZ" altLang="cs-CZ" sz="2000">
              <a:solidFill>
                <a:schemeClr val="bg1"/>
              </a:solidFill>
              <a:latin typeface="Arial" panose="020B0604020202020204" pitchFamily="34" charset="0"/>
              <a:cs typeface="Arial" panose="020B0604020202020204" pitchFamily="34" charset="0"/>
            </a:endParaRPr>
          </a:p>
          <a:p>
            <a:pPr algn="just" eaLnBrk="1" hangingPunct="1"/>
            <a:endParaRPr lang="cs-CZ" altLang="cs-CZ" sz="2000">
              <a:solidFill>
                <a:schemeClr val="bg1"/>
              </a:solidFill>
              <a:latin typeface="Arial" panose="020B0604020202020204" pitchFamily="34" charset="0"/>
              <a:cs typeface="Arial" panose="020B0604020202020204" pitchFamily="34" charset="0"/>
            </a:endParaRPr>
          </a:p>
          <a:p>
            <a:pPr algn="just" eaLnBrk="1" hangingPunct="1"/>
            <a:endParaRPr lang="cs-CZ" altLang="cs-CZ" sz="2000">
              <a:solidFill>
                <a:schemeClr val="bg1"/>
              </a:solidFill>
              <a:latin typeface="Arial" panose="020B0604020202020204" pitchFamily="34" charset="0"/>
              <a:cs typeface="Arial" panose="020B0604020202020204" pitchFamily="34" charset="0"/>
            </a:endParaRPr>
          </a:p>
          <a:p>
            <a:pPr algn="just" eaLnBrk="1" hangingPunct="1"/>
            <a:endParaRPr lang="cs-CZ" altLang="cs-CZ" sz="2000">
              <a:solidFill>
                <a:schemeClr val="bg1"/>
              </a:solidFill>
              <a:latin typeface="Arial" panose="020B0604020202020204" pitchFamily="34" charset="0"/>
              <a:cs typeface="Arial" panose="020B0604020202020204" pitchFamily="34" charset="0"/>
            </a:endParaRPr>
          </a:p>
          <a:p>
            <a:pPr algn="just" eaLnBrk="1" hangingPunct="1"/>
            <a:endParaRPr lang="cs-CZ" altLang="cs-CZ" sz="2000">
              <a:solidFill>
                <a:schemeClr val="bg1"/>
              </a:solidFill>
              <a:latin typeface="Arial" panose="020B0604020202020204" pitchFamily="34" charset="0"/>
              <a:cs typeface="Arial" panose="020B0604020202020204" pitchFamily="34" charset="0"/>
            </a:endParaRPr>
          </a:p>
          <a:p>
            <a:pPr algn="just" eaLnBrk="1" hangingPunct="1"/>
            <a:endParaRPr lang="cs-CZ" altLang="cs-CZ" sz="2000">
              <a:solidFill>
                <a:schemeClr val="bg1"/>
              </a:solidFill>
              <a:latin typeface="Arial" panose="020B0604020202020204" pitchFamily="34" charset="0"/>
              <a:cs typeface="Arial" panose="020B0604020202020204" pitchFamily="34" charset="0"/>
            </a:endParaRPr>
          </a:p>
          <a:p>
            <a:pPr algn="just" eaLnBrk="1" hangingPunct="1"/>
            <a:endParaRPr lang="cs-CZ" altLang="cs-CZ" sz="1200" i="1">
              <a:solidFill>
                <a:schemeClr val="bg1"/>
              </a:solidFill>
              <a:latin typeface="Arial" panose="020B0604020202020204" pitchFamily="34" charset="0"/>
              <a:cs typeface="Arial" panose="020B0604020202020204" pitchFamily="34" charset="0"/>
            </a:endParaRPr>
          </a:p>
          <a:p>
            <a:pPr eaLnBrk="1" hangingPunct="1"/>
            <a:endParaRPr lang="cs-CZ" altLang="cs-CZ" sz="2000" i="1">
              <a:solidFill>
                <a:schemeClr val="bg1"/>
              </a:solidFill>
              <a:latin typeface="Arial" panose="020B0604020202020204" pitchFamily="34" charset="0"/>
              <a:cs typeface="Arial" panose="020B0604020202020204" pitchFamily="34" charset="0"/>
            </a:endParaRPr>
          </a:p>
        </p:txBody>
      </p:sp>
      <p:sp>
        <p:nvSpPr>
          <p:cNvPr id="48137" name="AutoShape 4" descr="data:image/jpeg;base64,/9j/4AAQSkZJRgABAQAAAQABAAD/2wCEAAkGBhQSERUUExMWFRUWGRsaGBgYGR0cIBwaHBoaHBscHRkbICYfGB4mHBwbHzAgIycqLCwsHCAxNTAqNSYrLCkBCQoKDgwOGg8PGiwkHyQtLCwpKi8sLCwsLCwsLCwsLCwsLCwsLCwsLCwsLCwpLCwsKSwsLCwsLCwpLCwsLCwsLP/AABEIALkBEAMBIgACEQEDEQH/xAAcAAACAwEBAQEAAAAAAAAAAAAFBgMEBwIBAAj/xABHEAABAgMFBgMFBQYDBwUBAAABAhEAAyEEBRIxQQYiUWFxgRMykQdCUqGxFCPB0fAWM2Jy4fEVkrIIU2OCosPSNEODk8Ik/8QAGQEAAwEBAQAAAAAAAAAAAAAAAgMEAQAF/8QALBEAAgIBAwQBBAIBBQAAAAAAAAECEQMSITEEE0FRIhQjM2EykXFCUqGx8P/aAAwDAQACEQMRAD8A0navbtFgmykTJUxSZgJK0BwltCMz2gEv20WbApUtBmKEwICAsBSklt8JIdq5NA32w2acq02YoxeGEErFW84HR2J7QiXrdnh77jDqhcsLD1rXebvCnOnQWltWjUJXtelqmJQbPMTiUASVJo5Adm5xJbPaTNQpYF22haUKwhSVoL0BoA/ukFoyGRLxAYWD1+7mzAAAdEqCgMuWUSTL1tqFrKbRMUMbgqCSSQMIVVi+FgzEcY22Caav2yJQQJtgtUt6hwKt1aOpftwsTkLROlkH3kg/6SWjPZe09q3FLtDqTiASuRRlBjWWnkM4tXntWZrA/ZlS0LSpKJqVhRZLMpRIDVJy0EZbOpGg2b2y2FZAxFL/AB7vzIaLKfalZT5VJP8A8iPzjM5trlzMLWWxrJKFKIUE5KcyxQjC1H4Z5Qbn7HWSbLBCLMFOCcMyaGAUHSGRVw4dhnwEZqb8G6UvI7r9oKGT4clUxzXCtFBx5x2faHLHmkzE/wAxSPxjKdoNm7FJlFSd1YBYIngtwdKgFK/LpAudtpLQwlyHSAQxJapGe8eDdz2xyn4Ciom7WbbWUt2SQ3xEDjrrlFr9ox8BPcRgl07dJOBCwd4spWgFMNACS3rD1KmbqfDUGIfVLg8DUKhbyzjyMWOMuBzO3crFhwqfqInRtchQBSgqB4EH9VhEs8hazUrSBxKhwyKVEERenXWcLJmkasySOlQ/rGrqH6MeH9jaNspLsaHJiRE0zaMAP4avUQgyrpQEOVLJzKgwDHJyH59Y+tNkwlPhzFgOcQIZ6OBTL56Ry6lXujJdPLwx1Vten/dK9Ux2ratAD4FeohAnqWw35ieIcCoObx3LvFaH30njjanPdYnX9ZtXUY3yKeDL4Hg7Yo+BXqIjO3Ev4FeohP8AEmgggpWNQEN6b39I9tN4JoFSWOrUqcn5nrBxzYpeQHjyob/25l/7tXqI9Rtqg/8Atq9RCKudJDFfiSxzS49UvF2R4JS6JmLhX9GGrS+BLeRcjinbJHwK9REn7WI+BXqITvCB1rxjoOMlP1hmmIPckOw2gT8J9RHido0n3FeohS+0Uqa9Y4TbWJjNCO7khxG0KfhI7iPv2gSPdPyhQVbNYiN6DjG6EZ3ZDsi/0n3T8o+N/p+E/KEuVe4HvJ7mKd47TJlpJUotTJJOeVcsq5wLUVywlPI+P+h7mbTIHun1EcJ2pQfdPqIzeXtLJmD94U8cSSP6aRblXhLIKhOSQOAJ+QrHJQ9nOWT1/wAGho2gSfdPyi9ZLYFuwIaMftG3cqWaY1EaYcP+ov8AKG32Z7TKthtBKQlKPDwh3NcbuewjpRilaNhOblTOPaVYJcyZJxpJISplBRBFRkxjOtobKqQlKpcxWB2UFMo51qQ+UaT7RUKMyThFMK3LningC/yhTkTJhB3e2NJflVvm3ePMyzqbPShBuKBUnZWXaGKRLAwjCsBVegcNV9Isy9g8FQpSv4BMUkDuQX4NBUW3AoAggkBy6WHUuwi2m9XDvTmn+j98ucKWUY8QG/ZdblnQ6SkgLfu2GjRVOyNrTRM0FB0LEvzqxENKbZ/A7h6OHFK1iwLyTqFD0MMWT9i3D9CjZ9l52AmYlJmaNLcMSNcTijmnSJ7PNtImpQvB4ZcEiWN1xmApBI7HMw1y7dL+MDqGiwhlMyknofpBW3wDt5MY9o81p0uWMJwoG8lq6AkjVg+QhUlzOdOEaf7TLkJtKJqpRUkyhk9SlRcEjkQePaEBGz01SyEoUBmH4HKtH6wamoqmcscpbxRREsUYg8QIc7gvG1WiT4EggGWA6iQCz0YmuYakA712Rm2dCVqqFDMF68IYfZvY1kzFqxBIADg4XLksTrx9IDJKLhqQyEJRlTDtiuO24t61t0OL/wDIA6wxWu0TZQDDGBTzgccyrtFGSlUtYABU9SpSyW40L8chF61yzMQ6VJJFRiGJuORfl+cQubsrUVQPtd4zGwgS0jVpgzfLCAOMQTbQs1K0ANXM5ULMekXLNa5KT4VoLFSXAloUABWmSuEV0z0nykqTWoSRRuYoW059oFmlC1uoHCqlXDGhYu/DMU7xS8fAMcxSymlAnC9SGcDJukG7QlIGIYhqRhJdjVwzigd6acYAXraUrCkOUocgtQqGoq7B4K/ZsItvYM3VfgWoJSXqHycDnyeDL4lOlnbPDwJpxhR2asUlIUmWFKKiCagUyZ3Gp0/CGa6pbKWkyylgC5U7ucgTUdHjl8f4mZd3uiS23ZLWk7jrVXECaHN201pWKdnTZisSikqKWxEg50zPXhBuV73Jj6uPwhcu3ZabMtJImnACrESspVnk6Ul3cVbjFeN3yRzVcDTIuqSDugcKH+sULRJKVMElRxMx3acahjE9uu6ak0KX03SoM7itD+so+s9nV7+f8Ls/Vn7Vje9KDpGPDGatkapjABUqYkkFsiKcwSflHC5SgHVQEgAAglyWy0glKs+Il8QLUIJHZwX0jq03Pj5DUUL8C5BJg/qJvcX9PjWwr35aFYCmSoiZSmAqJFdQGT3ijdM5eEieF4iQ27kDzYAd4Z7PcIllsb1eqatwz/COplgKgJbAJzUoasXYAOwc6wzvyYH08UB5knwEFctKlqwkElgw50Nfqzwq3haVTSSXDkUz78zyjQb2mS5cpScRAViTxLmpLnpnWFyz3PJmrwpnBmxKVxGoYih79oQk73KLVFW4btC5SyoYsJDqrkGyyZgD/mhjtVwyzIDO2J6ULMRUgZPzAoOkS2C4paUpSlRCUqdmzbicny/IQZmqSAA9D+tPqYauGIk99jOtrrmTLShWHCVHSrbuVTWvKGv2JysItXMy/wDuRJtHOkiWRNQlQSHS41ds9MoveyiwBEuasHz4KO4DYvzhsJ/6RcoW9QR24WypXRX1ELclXzg/t8sBUoOMlN6p7wsy7SAOAGrado83qPyM9LAvtotOGq8eLsqVZpB6gEfOIBbUs4L9Pyjr7Un4m6/1hCYxpnZupBoEhB4po3pHCwUlnOf6zyiYWkUIIbsfrEc0gqNXPGlYYmhbTI1IBOURqsSTlnFuXLDZU4RVvNKlSlplHDManHsdHFAYJSFyWwOvudMs8hUwLLpZnqHJAqDnQwvS7/QohTgHgwHWnCIlbSHCZFtlqVLycOlaT8XBZGbKhavECVMaUsTZZqkgEHoQagiHywakdhzrGMtuk2ecorExUpDMWG6ZnAAU5nTvDZclhQizoThQHQCcRdyal35xn122mXLmS/HlLwkAgsxcsQSPfTq0aRY505SQorQxDghJy7qDdxCMiaVFCnGT2PMCWwsACS4FXHHkOX5wVsm6nCAWTkMueWUDlIJJIpnzLGh5tkeTQUuvApBKiXqD7oDUfEogJPc00hNWFdANNhkTCUziTNSrdWpkLAcsEs2IPxBeIpySheFSlqNQCAhIyZxyzgztHLQmWbRZyjxZYdQBBxocOCwFR5nD5GBFnvcTyWTvhOKgxBmeq2pwq1WgVF3d2a2miNynETMmYWf3A1C7npXtGeW2eqqTiB1JzeNAvSekSVYgnCrdJANHy9cu/CAKNn8a0qBBlipDjSrAD8G6RVBbavAlzSekpbNLMiYETgd4Jo4GZCgSeDavDvds4Gb90lVAyi7VDP5yH/tFedZsTkyUKw+VW6/vGhbE/VmiWRjFRLwlJZiwJDmoP5tASercJKlQStMxMolS5mELSUkN1ZW69Q50hUk7XzrLOWhJlzGwupyoK3XcGjZtlFnam+Zc9Iky3MzGGLAPQjdOecI0+zKlTVJIJKTXq3HVor6Wr+RH1Kbj8TVrr2qVMQlSilBZsNSKHOoy7wZmXwlyKJKfMFHDXiCYXrkuRUyRKUgEDA5c5qc6jtwyg/NuRK1FSlEvoketda6xk03J6fZ0NKitRaReMo18RHdQ/OIZd6IJdKn08qmfPNmoBWKl4ypEiWpa0MAPeDk/rlCHO2nXidCChJqlGGjVrvOGJ1pSA3GqKY9XhbGKVJTV/M4HHRwT8s4+l2lKElRPVlFXpXKEKw37NTMImJStOZBAerZEigDa9oZLJektRJRLlh2bcSOz5KZsxSMujnHwT2y+0rSRhJSdKEU1GjwvqnJSokISHq7n827NpBK129MhylDkgpFMnY0TrlRtTElh2mmMteBKknAkOgDMgAjiCS+uVIbHdWxUnWyIZNrtJSkpJShiaHDXoB86RUTtVN8USyVKUS4xFwaZnRtM9IPLvazlRfBukv5TSvpHPiyVg4UJJLbwCeWo5QLN29F6yI8aS84A4qkBRAoaZltPlDDsNdZk+KMZUklJS7UG9wAGucK9insMI8lWAzDnLjDdsfaEq8TCXbC//V86Q7HJNoVNNFPb25fHVJUAHQFsSMnw5QkWyyzUJY4kgUDBxyYc+J7mH7bS8lSjKCSkKOLzcA3IwtJvCaujIHPEkh/5QASM4j6inkZZgclBegfYrAtnBUQausBhTLOutGiVN1TQHKkKDnJRyrRqcvWLNqnTJcvGvC4LEBBbCSG3i7+lIHr2jWqiAlfEMH+hpE+y5H3J8Hpuqaoq+7caGnDjyMTWa7Z6QEqxPyqPVuMSWa85xSHSxL6jtRz9Hitdt+TJySglnBBUFNViwAIpVso34mfL9FiddsxIUZjgKGYIBcirNrWFxd6rlKTIX5iCJc5qKSBRxooZEfonEKX4f3hJI4klvTLtAm+p6fDKVl3y5nQjgRmCKiOUldeCbLbF2/7yE+QJpTvy2StdAC9AHepBZm0J5RU2TQmZMIVLCwyVAkZEKGWpoT1grOsaDZV+RRAcCu7V2rrQ1zLwF2XtKUzikkOQRSr9C8Wxd4mkIaqaGva4vZXywLDcgcQI6Qx3bbkzpaWqrClzlvYUk115+kLu0c/xLItkFnTyPmHOLdxTQlZCEpCcRAOZNetADw4RG39tfpsctp2GGY+XPJj/AFDiFW0iYu1rSZ2AZy8f+kM4HYEmHmUiXPVmKecj5V4/lAbaLY/xAJ0pZxD3VVSQXI1DcP1U8eNyVj+9GMlYNVImPKAtHmWkBlLLhi7oWni4cReuGWJPiImjCma4SooYlQcCqXxboHujUx3s3cH3iZ01W8BRKaAaebETxhgtVlCFAFlAHGgq4h6h/ezEbo0ws6eRSnQtrs5CVBQAUAxADO4pU5cQY4swUlKQpctSiRiOJOTGufFqc4LWpZCA8p0MSHxDDkGcigqd2oq4gJaUmrVpkC7ju0Br0ql5C7ak7fgIeAFaSSXDbyX50PfSK18SFS5SsMs8yHOEak0LDhlnFSz42SQHYhmI6jMgfPQwXvm1JlSVL8M4koZikFLkpoSDlpwgE9w5RM9vGYUHEmixkRnrrnAJE2ZNmJQpRIflVzxFTDlN2qUmX4ibGjDiwlRSopxEOxLsOkBbTfSrRaUzFolpw4fIgJfCTm1Tmav9BHpY3twefkW/I1Sr4XZ3Sy04d10u27TNNKc4+V7RlpX51KbRQJfWsOM6wIYnAAFPQavXVx8oDXtcNmEtapkhDAByAxqQHfvE/dSY7tauCsnatVpmJ3UkYaIBoVGpLKfRqRRvOzSQCpUsoVxLvUueQz0EXpF2WWZISkS/DxkkLStKqpFCFAnSjFmaCdrsaRZloVMMxIQWKgCRTiM4nyTt3ZdixqMaozJa0KmEIBchwxbJ8vipF65Zxx4PdIcNpWrnSBMoNOqKp8lBmOL5BnOR0gtcM7FMoDwJAbMlnDEP0pFTpIkabe4YnSQZksu6UhT8XamnM5nhE+NQSkJU4A41oMvXtBGXdoP/ALZY5ly75kkMzZxwqzS0guFdQxY5k4RV/VoDWhWllVEqUST92nE7kUfi/wAQjpCZKHxKSt2NA3y1+sV7Rd0vC+NYo4OHMFtGfLk3fPiVdcsfEs8CQnpTT8ILUgXfBNarzQhvD3yW0yD5dW+sP3s1tSVJmhLsnDmCDXFmDllnGdWe5iSS4QzEjHVjzKc68BD77LbIhH2jCsqfw3BLt52akNxOLmqAnq07nXtJkqVMkFGaUrOYFHRqYW7vlTaOkrTmRiBD8WGcNXtDBxSgMLlKmxZeZL5Vyhas0paXDpY57yvlu0iTqX91luD8SL6ZYIIKpiOVdOGkDrbdRG8hZXh0O6a8wamLCxMSmoBQcwlSnFfi3SPpHjy6jB6rUr6xM2kNjfgksc9QRvIUCD8Rb51gbZ7GrGtUsJUhSnSyuIrkoVd/UQQNpYsFECjVJ7PwgffE3EUnEgqA95g/c1+R0jIsOmBduLjmow2hIXLmHdIRiYhIfE7mtGIdoV1bWTV+GhRBUFpLsKsfeZmI4jOHr7YohJUAMIZgX/6mD6acoQb9SJc9C5MvCtyslwoF1kBke6Ax9ekX4ql8WiLNDStQ9WmwmZLWmYyxgVqoDItQls6wj7LyB9oQpgmpYcaF/wAoblzEqkqx2h1lBoFgsoigOEN5mEItyzUy56FFflVWhNDR37x2BPRJE82tSNDvcBciYKjdegGlW46cYEWa+FYlALlyQS5WqmJwCcAzavz7wUvS0IEiYRMSCEnPpwBfpFGfZgBItGEBkIQviKDCo0oQadxwhGOSS3RQoa5cjvs7KHgbgcuXId6MAACAcm1iMWhaUmWoHEAH1A4Zs5ZwwBgTJta5aTMSuYCAaBIUDwxAhxWjvwpAGTedrnqmSxLxhRxE0QUgl8ySAxyVnR+ju45x2NeFQnTY83fIUaJ8xDsad682rzi9eIZCUqQlSgRTE1FPVw3DvCLKlW6XMlzkJXMmEKQRulIdhQJUWDh8RZyNIu2q1zUhpyiVhypxkWBNMmoO1YFz0wr2aseqdrwFLbJU0zCGTg4lQd9M2OXeAM6ZhzBB5bp51A/CJpG1ckyinCuXMLMoqcUIJYgCIxbFLLBSiGy3sv8AmGXyiZpoqiS3WhBmJGIhyMwDXKmEp+kNE2zpKGXhUCQCMNDnmFPwhTRZ1YkqBUioLp5HJi4htmUY4ictf/yYyzJ8i7bLlRJ8RaKJUDilhLoUjCApKkoOJBBSlaVMwPCKg2YkEObKtD6oml+6VBTf35QwSrxkJUErZK1F0u1Tl1SchVn0izMBzhryySVCVBNu0XLLNSpIGHygZmrtqAGf84H394fhrRMJTiDChJehB6PrHBPIHqPxIjifICgysv4VKSPRJEAsifIWiuDPDPwrBTiDZjV9aineDyNpAUYSGYaxcOw0la9wqSfhJJHZXm9Ynl3ChAwk0FCAG/qYTkkj1cUoyjuZ7bbQZsx0IIWo1JNO0Omw1y+GMUwpfSo568ekW74u6UJKN04ZeQzYH8PlWFxViKiyVpHHFUAcd2v1imOVSjSPOy43qbZpgQGer6ekUbXKxpON+ShQjm/HKsUpM9Xh/d2uSCEABBQBUZ1WQa8dOcXLXiVZiopxTMOSd7ecZMWLdYK9ifTuL32cqdlHUUAqOjjrFmbd7p8ysQ1LihzyLd3irImzwpXjpmtphQlTcyVJP1j60XlLSCTNJbJCpYQ5/mAjNTC0I9nSZi0ELxAgAJYIJppiK3CXhu9lclaTaCtqmW2T+/mwaEeTtXJZiVJoKFL/ADBf5RoXs4vCXNE7ArE2B6EM+Pj3inA3rRPmj8bPvaLI/dLcshK3A1cp01hakW3CgNhJHE8ajPlrDd7QB9yKDyqbkQU6awmWS7CapWpuDFgeDip6EtE/VL7rKOmf20XpV5q5cqA8OMVjZFYiCSRo5/D9d4nlXSs08RupV+LvEM65MAJCEqGvGnFwCYmrYeqvYrWsMQBMQCeaSfQue/WOF3YpWU1Kq6mg5UAb0jpRoMCQk6uKEdiB84icFVFBxoDVvxHOO/wMK86ylBUihLBsOVRpQQH2g2BtM5QXKGPAhKWSwUCHphUQSau/OCFtczDvM4z4HKBlivO3BSpUuahGECpAOIfEN2oPPvFuC07I+o3jTA0zZcy1ITPmpRmcK5cwEZBlFKCoAglixFDAa22RCJqkhlIehSrFT+bCkn/KOkHbdd9pmqInTxiyDMeLCgcZmkRWe7J9lPjeEmckUIWAoNxbzJL6iLO4k6Iu1tZBdGzE6cfurOpRAxVJTu1qHZ66B3aNWsKN0S1pkKm4AJiDuKAUmoIc6aU4wqr2itK5EsyEy5ONTKYOoECjksBQUCUhqcYVbXes4WkzFKaalQqndqmnu1LjMu51MIyJ5P8AI7G9H+DUrhmmSTKW71Seac08jSC4lJmKJTmoAejwt3XesxW/hOEnxQouWlqyJWc8JdBBghf9pUbJOxLIIRQgJCnChwbo4qM9GiNNp0yqSTWpBOzHwZikLaqQsE0DOoGp6xS2xlpVLC8YBwkHCUnEkgkHXmH5iMvuqzm0W1EpcxakmYU4lVOEE1YuxYRoF53FNTKWVTAvClVVUJASW7to+kNyfFaUKxpN22Adn7pkDCVWhSVqS5TgOEOx8wOYZiSBkdKwcGzxVWz2hMwcAWNf1nSFeXe3h7s6WpFAxQX0byltQ9DB/Zm9JSphacnymijh6ebXWhOULlGT3aHppcMLXbYbRLV96hZQ1WBWDQg0S5+UXps8FCUhJSlOQbDTRg7+oBiaVbpbj75H+ZP1eKlt3jQcRQmFS2Ry3YBv6Qce6klwC9QyiMxQ6NTWFWbeU6SslC1JLqJS9C9S4yzfSGm956FTVmo3mOIOKDD+ELu0FiCWUCCCKkDXm/6pDIPemHJbBO49sMT+IlNciHG8SOwGeUHxfshSm8TC5UADTy0d+B0dox6yW1SFks9YOTVS1BKiTSoakOngpiIZVJfs14DAgEVCgKgv6N9XirabEZgoreHHI8n48DCFsfthgJlKJTLUSxYqKCciG0NHoY0JNoY4gCWzGujAdYly46dMbim1vHkHSmUCk1Boe4hOSMCiKk5bxJyLUIIbqYYJNtwlWN2FCBRSScqFq9Yqpuixq/dzlSn0mAmvUFuELwJqy3qaTQKmTXoxHCoPygNa7etCzhWtNB5SRpyhsXs1Mb7pcqaMxgmAHskiFe9ritCFqK5Ewcyg6DiKHtFuNb7kGSW2xyjau0Jynq7n/wAocNmb4mz5CjNUDv4Q4TUNyYUf6Qi3ddiZhONfhpBqcClaHhR8qE6w5bP2KzycQRaErCiCMScBHrQxuVRS2Ax23uLO1x//AKVlNBu6BnYOcm/vGg+wRRItb/8AC/7sLF9XLMnTVLk+GtJAoJqHoGyUAGh39jdzzJH2nxJeDF4TVSQW8R/KTWsUdPLhCM8dmM22aSUpAaqV0f8AlhIu2fhWxyMPG2agEAnRK/wjLvt6ZSwVbqFHPLCrM9AdOfWJupjeRjem/GPCLbKTQlR5MPlFhFslDj6CE0XpKOUxCuigfkDWPlX3KQXXNSmhZ3/R7RNqneyHPHH2G73sqSypeEJKVE56AmjZU5GAE6WiYndKVjQpIdPMEVSaco7st7eI6gQlCXw4gd6hxKAbLC/A0ygZMsEpanCmUclIOFTZFiKkGN87hpNKijaLTLkzgiapSpagH1IBLF1Eu2sM1vuFCEpmyAnwyEuEmhFWNaV1EIe1ImjCFqSvPCrCymp5uMN3s2v4qQbOvhQK/wCodxvesWQVJMkyu3QOvG5yd+zrMtQ9xR3D0xUQelOkULHeiiAkKOIUISHf0/IxqEm5LMlWEy0qJDsp1UJzZRPDhBuRZUJACQEjgGSPQQbip7ehUZuG5kl13Xa5ilIEpbBQUcQws6QAXU1C0X5nsonzpqlrmS5QLUcqOQGQDfONTSWdgO35x8mNjBRdgyyNqqBGzmz4scgSVTDMS5qRhbFmMzT6PC/t3dy5UkqTMWJZUkNiLEFTFBGR49BDuqYNYpzVypwMhbKC0mmhHB9FChGvpAzUZOv6OhOUd/7MwuG5SL1UoBgleJmLHGMtGoSYZNorss0xZUVJRPQMbYs8NWUgnXiGMW7NcK5EzCt5iCQAo6ow4Ug8wGT2HGAF+bKGRP8AFl4RKJok7xCmqCFPmXILnSEPUufBTHTJqgOqYJnnKTUgvT6eU9i7ZiLNwWBEqbjKkjzNiI6EfrOB972Vt9AZvMlmHUcG4N9IJbIXkFY0krxOCSU0AZqqFGoM4B3ptFG10xkTbZb/ALwVyzb1ZvnHtov4WZIUJS5qVEuUHIjJyXc9eEei0nEE4Fl3ZW6wYakKJSO0XV21UqSpYlLmN7iKkj0NO0Kh/IyfAt2S6/GSFhaUuPKo7wfiA7RN+zk1LAy5cwGlS3dmr0aA09c3ET4TOcgtPXJQHHSLFjvWYkjemy8qMWz/AIQoH17QSW4btrkQ1XecROGr+UZg8G0r9Ikk2SYkOpJA4GhiC22sqmrUkkuol+pNYnkXkpIActzj1NLaPLUkmey7Kkl3b6xptw2pJsqErm4lioqKAOAC1TQ68uEZlMRMmt4e8sDJILnsM4lssu0oQuYWRheigQSwNWDZHQ694XLDKSGxzwi99hs2nt4E5KcKiwG8kA82bEMmeAn+Loo5Kc3BBH9IktNutK8AUjxDhSxSS5fKgcakUAzgjY9nrVMH7paP5ykN2d/lEehJbljyW7soyLak1SoHoYatmrymLQoFamGmL6jPKFm23DMSfvJPdg3UKEX7JYEyrLMKpqsK0lgVqIBZk0A0NHrWBaRtti9f15jx533ZBVMVUKoW3S4I4uXB1MUpdpU5wgtSmZ4aGsDrTaV0TQBORYPWueo1iM2wu5z4j8qRcsexG8lMNC1l6s4+Ld+rRqfsUmP9qqD+6yIP+84RjUm3l6qI6k/X841r2DzQo2xq/uq0/wCLwgscKkgcs9UGPO1rbj5Mr8IyO8VpUtcpacKVKIQp3Ge6591QpyMavtihzLzZlOz/AMPCMsvFvEUkoOBRIScwRwIYM/5RPn/IxmD+BcsVlEuWlDZCJkTJbsMPBg2cUrssZDla1LCWwJJoABRxkpjxd2HOLs6co1BKQ2SaDo2QfQCInRYrLC0UNNDpwB/XVoCmfLmOP+lQwq6sa9xyi+JSlFlKUdM6frvAhNpSs4WL8FJZ6sGfPtWNijbAe1SCFoGIqGGmLMB8sWZ716x5Z7cqTbSWShRKSAkkgEAEMaO/4xFtZNaYkO7JFDXMnWF82hSqkkkMxJchhQdo9HHDVE8/JNRkbLaL6InyZ9RLmJAH8wzSW9e45w3SLQFBKk1BDj0rTlGZ7I2n7VZlSCd8uqWTQYxmO/58omlzJ4SlOJWEmuFz14BwAaDWJZXBjoxU1X/qNFtl+ypPnWH4Zn0H4xUl3zPnVkymSRSZMoOoSKq7PENy3TIlpC0ArOeNVSOgyT2DwRVMJMdKb8sWopcL+ykq7iojxZq18UpOFPoCCR6RblTwgMlISngA2vz6xI4cH1jmYoGkBxwwrvktWaaFDCTCdtteBBVZ1ywAcK0rKwygDokhnejPRukG518SpJZS6j3U1P5D1j28Lvk3lZynMpJCVapWMweXHsYdF61pfIt/blq8GcCW1DiSeIy4VSqnPSCmzslKQcGEirtQ4uBfRtQ/4wIt1y2mykpBJAd0mvoOgFQ0FtmLSTKUfDw11LCgApuuavT+jplHYtUi9ZdpQiYoEYkOQzBxUjP3hrWGOZLlWiU1FIOvDoc0kRmM+8ULKilBQpWEs5IeuLCS7jI1qHarQUuK/FyjQmrEgmh7cW1jtLRjSlwMRkTbKWWg2mzk0LOtH69OYidd1SJ0iZMkFjgURVmOEs490vFy7b8E2oodRR/XURY/w+UtSiUB1ghTOlwXBBYjSGR0yESco7H54lzsJI4wzbNrl4FKUMSwd0EOB2/ODG3Hs4TJSufZlOgbypas0j+E+8OtRzhR2fWcZTk8eljakefkTiO1t8OchxuKb3KGmVdYBWuVMH3SpmJEweYpDiocOM3Dxdsww5mlY9vucEWZQ1phV/FiB/OKmlRIm7Vki5Ckii6D3TRw9cJO9kPKSYms+0U5ALLcA6h9f66QFlylHCqVMB3XZTqBKhUZFKTRmJBqOERi8UikyWpChR01B7Go7KMeK8dnvLIkOlj22LHGh2eqNQ3A694lXfdjnpKVpKUqzGEo55peE+Vakq8qkkGjEgGtMixjtaN08Rx0qPxheihlp8B6dsFJnf8AprQQDod8acCDk2kCbZ7MZ6fJMlLfi6fqGHrENnnlBxA5agscyIc7LbVLSApTkAHsQ4fs1Y15ZRA7MZGW31c8yzLwTkYFEO4IUCC7EEUbSkar7AWa1gf8KvEfetz45wtbeoGGSCgqLqrR2pTioOXbjDH7BFDHbQNPBr/92mkXYJ66ZFmhosftrEP4f/NT/LwjMLyQMSkFJFSHY5deMahtWtsGtFUdvhjMZpC3IrXI0Y/jXURL1P5GP6f+JTu+850s+F4aFUxCaThJHOhry7xYeYs1ISx+F/rTvHyFJRVWWuZ+QBPeJUzDmEL7sn/UXA7RLLfdIqWx4bOr3pq8OqRhAPInC7d+MWLwuUs4TiSa4WcinAO4iJJVwSOjqPzYfKGOyWwKSjKoq54cAxevOOSMk64M4ve4DOLjPCwelRlUA4uhrzpCNKQXKci+tOMfoVV3oWXKW4lLV9frGcbX7FqkzzNlJ+6W5BruqZ2PcEg6xZhyNKpEeWKk7Qr7M30qRPSQWD9n0MbfJuqVPlmagMqal3csHqQ2lX0zrH58tKGWWpV/xjWvZjtLiQJSj/fX8D/mhmWK5aAxydNeUGbgt5QtUldC7MdIYp4CQ5LAQLv67HUmchNQUhWh4ZwPTY7RaVULJFMRoPkKni0RaXF6eSptTWq69ly13+hD4XUfT5ZwMVaLTaR92CQabpCU9yWJ6vBuwXBJleZIKw5xLLs2bBgGqM+Mc3vtUiSUISkqUvyOClDanE1U/wAoMHHF5kxby1tBFa79jQ7zlufhR/5EP8u8WrbYl2a0CdISVIX+9lpGRAJxNwPHQ9THd33kFqSTNBLFwnyg8gHJ18xfKkdm+JkxTSU5FitQYdQmh/zN3iioKOwlynKW7JbXeMicyQpK1KD4WJ3dcTeXvq0RC5paEKZKgACTVyafM/0iK03EtMpRkKT453g6Qz6sAAkHgSC30Qb02jtyCuXNWUqDgghIIoags9XNRnANanbQcXSpMW1gHI9DEsq1lxiJpryimhTVEXZEhMwFjVsuevLKOkq5HxGTZy1KVOQlLsSx4jIvRuH94dVSiQQpXJozjZm0qRaUHw1TGzCTVmI5AjqYfZU2eSWRJlJ0JJmK9AUpOvLrCHBBSkVrfYfFkzZflxoWHJYA4CxJ6gA9Yyu5blmeIiZgV4aiQFMWLUzh62utM+TKKxaFbysJAShIqFEswcZceMW12koumzKs+6QUaA1UVBbuGIKvw4Q/p5aET546inarBgQKV4NEVm2a+1S1KUQlCTkciWLuQxDOC/1g/Z7vnzQn7QmSAR7iS/feAHaDt2WVKJaUBITShFM3rlz1fvFU83x0rklhhqWrwZJa5ps6jIUFYJZYLTUaHk7F6jiaR744XkoLDDL8QeUX7dKOIunMl1JfCWpiHetecD7TZUKYkDE2YccxURFafJ6STXBVXd6FZpKejM394hm2NctLoWpuA/Ri9LlTApkrCw+S2Bb+cj6xVNrUhTLCkgkZkkB82oOzCGJvwwGkRf4upgFyweJDpJz7O7HtD5cl7Y5Et5ZxCgdg6fdUWBfpTJ6PCvZbOFKQVMUlwFYXDkUyoC7UhzRJEpKcRCQwDqLcNSw4QnK09khmNPyxL2vvla5ipUzDhlnEkpSzEgZuSToM4dfYHOClWwh3aS4On73hCdf20CET7RL8GUvGjwytt58Ob5Fi1aOwhs/2e0sq2hwaSMus6LsCpIizyHfbuVNUZPhNUlJds1FITn3hLTs7Oo4SMmJVSuFv9QHVxpDft/a1oXICV4ArEFFnasuvapcVgLbQESyftEwHEAlJWg+8N/dBDEISQKM1SXDozJa2eXKb1Om9v3QNVcc6hKpYoWJLCigjzM3mIH5RFKu2aWdSEklQwqIBZJIWWbIMXJ4GGCdITLdrUWBUMTyyQMOP4XLrqKjlUxAUJkhAE9SgcaiUzEUUElVCUFgojjVxTit40Y5z/wBz/sEKuucMJxIwkEhWIYcICSVO1BvDm9IsyLmtKEgIMtKVqIDNWhW9A6nDkM+eVYv2eelYSROWHCSoFcrdxBSVGqBupCUgoGYIy1q3lPUhAXLtJWcQJBKaboL4T/Eos2QpRjGaImOcqvU/7Bcu+pwU2PXgPyhytdgE5Cpahuq4OG4F3zeECUolYJLl3fvGmYa0Pr+qxkFuP6LJKV27MX242S8JTplKGRB0CcinV2Uxd6YukC9lp5s89Kn1H5emkblet0ptMoy1NXylsixHcaEcIxa+bkVImqQoYSk/pjqOcU6rVMuiknZtl3WpE6UFNRQyNeornWLyUBsu0ZzsdtWmWlKVqDByriGHDXjQfSOr+9qoRuWdLn4lfgn84GE/D5Nnjd7cD/OCWdWFk1dWQPHlCptPtBZJkuYgjxpgQoAoHl1cL0DsSxL5VihclkTeEnHPtC1qINAWSgnLd1I7CBSbjlWaYuV4xVPUnAErRhQoLYApU5JY/jwgXkbCWJLkBWS2TpMxKnUtOBK15nCk0D8BUV5trGrXRbkrlggt1/Hn+cZ8mwhKvtJMwS0S0oIQAFJOASzic4SDQsTXGKEAiD2zs7zISCzJLFOAgkYgCkZM4ypHWnsjXF8su7X3JPmDxJUxakgb0oKOmqRkejPr0y+3TS5do3W7ppMsGtehbsNAaVrSEr2g7GkpNplDnMQA/VYb1IHXi2wMbp0ZoikTyZpSoKSYiZukSIltWOY6I9bIWyT4aySELKxugFRZgzMCSHxfrNjVbUl2CsVGdJSDp2PVnhf2KUBIJDB1EEniADx4aaNByZPf4iOQpXrSJJSpsdpsS/aFaV4ZSCUscSmAaoYAuSTkSIpWradSrPLs6EYEJSkKq5UzEnIYd4PT1gvtXYvtFpsslKSFKd6vukirDJmVqcoIbZ7CjCqfIDaqlgAAACqk5NlUf2ijHWhWIm/kMGzs3xLOlbEU+In6xJf1s8KzrUM2OEA7xNBQHNnFKwO2UtLWdKdcsucLNo2pmTbXPRKUDJBLAh/KnA4Oj1PeNlurMjGpUU/toxOmoNXYpOuYGrU1ePFTApik01BIyfjkfQHnE08hTKKa8RTkfnxirNs28Ak55JUwJ6VY/WEIqIFzAlgo4QOZb10dyeFdI8nIdDFiKa9NY6XMY4VJ1qCMu3aK06whsUtZlngMvTSGIF2S3NdaVzsNU0JJSopy05h2MO8mzh96rkOT+fD84Wtk7IvxVLOBQwkOHd6ZikMn244iCCyThOINX5nUVrAZLbNjsgDtDsRJUmZOlrwEBSikqxBRqaKNQTzOeUHvYDJCTbGdyJLv/wDNFfay2yhYJpUXJSEoDVCyQQzgahz0Iib/AGfrSVqtj6CR/wB6LemcnyQdQorgddvbvEwSiSXTjZm/h1JDfOFMbOIPvq/y94eNr0ApQ4epb5caQBlirsR6cORhGf8AIxcOmxTjqktwV+yqPjV6COk7JpPvq9BBkDoOsdJQSQX3c2Zn/p2hdI76TF6BP7JI/wB4o9h+cefsohv3ivQQbCP1+tY9loD5P9Y6kZ9Ji9AZGyKKETFeghjSeEQhhE6CIONIOOKMP4o+8SFnbDZz7UjEktNSMgHxMCQG0L5GucMhD1j1MsaRtjKMAm2ZWWRd+ETWTZ2fNdSJa1tmQCRTmKRt/wCz1nKsZky8Wb4RmS7kZE8zWLoQkfg1G6cIPUZsZRsNJAWtpuFZYCXkVDiFFQDjLD+UH7ba1lCpighKkPgUoB0kZpLjdJYinHlFrafYY2ib4klSEFnYuCpXUCmlecd7N7PzlS5ibajGlVBjViVoDSoAp5nCuuipRt2hqkq3FYTxNlzFKkhSJ2/KTMU/lYKViBBSzuRQhJcYgCIuXDe58TwDLUgysgouoUAIJYFQDAh6tTICDO0Gza0JVhWPCcKbA5QpI84KSAA2dAKlxqKMm0mZaJZKUmbhwlaHZYGRwtukD9MBHWkdWob7tDIoQ7lwafrjwi59oehfphLH/mZuVY4lSQB0bLlFgogogSMw222KMtXjSUvLUapT7h6D3T8ukJ2Bjw/CN9EwVLEtp/SEDa3ZVMrFOkihzSxo50cNhfR46TpWhmN70zjZWxJTKxAVVV+LPl6t2gtMtiMipIPBw/pEd13RhkoQpS1ABwFaPVsIzHIvF9N2slkg/T9f3iRq2U2kAL92QXaSidJmMsBsJdLDFQhWhrkWy7QTOzlsNmMpVsxEioKXp8ImPiIPMQZs0hUtCcOfwk669H6NllV70u1EpDIqc6gt+fq/0ivG46aZJkvVaE+y3QsINnE9EqYpObFTJJIJGQB0zpA+6PZbOlTSoWiWUPoFOoaHC1DyfvA7bS8JibaopUxQwBHLlX+8F9m9vvcn6MAsdvMG61HpGxkls1sbJS5T3GW7tiZCAcbzMTZukBnyY89TAa/fZ9muQpLV3Vk9wC3esONktqZicQq+TVfpE5AMNcIOOwlZJp7sxWbMIdCw4BIZTltM/d7RyqzpZwphSitOh/sesaRtFcMi0E4iUTBQKA9MQ97rzhEvXZmfJBVhxhhvIqCAdaOO8TVTpFsZprct7JymmTBUKCa5MW1FHcV5M0c+0CZhsiglqrQOPE5vQhhx/K9szMJs4z1Hpl9frBC1XcialSJyApJHodG1BzhafztmyVxdGO/43NKUoWorQkuxPbPM8KxrH+z8U4rbhdmkZ0/33B4Xbf7OAAfCKXDsFqwuDxJGF6500BfOGr2FXcqTMtqVpKT9zQ0Oc6PTxyjJ7Hm5IyS3NOvG6kzsOIkM+XNvyimrZhOi1A8WH4iDCMo6hrxRk7aFqclsmBTswim+qlasa8TEv+AJ+I/L6QVj6M7MPR3cl7Bf+Ap+IxyrZ9PxK+UFo+juzD0d3JewT+z6fiPoI6Fxj4j6CChjyM7MPR3cl7B4ucfEflHpugfEfQQQj6N7UPRmuQONzj4j6R8LoHxGCEfR3ah6N1y9g7/Bh8R9I9F0j4vlBCPY3tQ9Ha5A1d0A+8YHWTYiRKmqmyxhUuhZ2bMsl2DkA5aQxR9GdmHo5TkvIPTdAGR+UeKuf+I+kEY9juzD0drl7ByLpA975CPJ9ypWkpUXBDGmnCCMfRvahxR2uQKkXAlAYH5fnHSrmr5yx0b+sE4+jOzD0d3Jewaq5Qdfl/WPBcgd8R9P6wTj6O7MPR3cl7EbaD2WS7VMMzxlSydMIPVqhg9e57Cx7E0P/wCrX/8AWP8AyjTY+juzD0b3Z+xMuL2eqstBa1qQS5SUD5Mqhg+LjAyU3b+sFI+juzBeDHkk+WCp1whQYqfgSBTvFWXsoE5TT/lH5wfj6MeGD3aNWWa2TFxexqfdmYSS5ISKvn35xAnYUVecSCXIKE1p1dsj2hqj6O+nx+je9P2KJ9n4BdFomJ4pIC0kUDYVksGGhGkFrj2e+zLmKEwrCwgBJAAThxZHMvi1yaDEfQSxRi7SBeST5Z//2Q=="/>
          <p:cNvSpPr>
            <a:spLocks noChangeAspect="1" noChangeArrowheads="1"/>
          </p:cNvSpPr>
          <p:nvPr/>
        </p:nvSpPr>
        <p:spPr bwMode="auto">
          <a:xfrm>
            <a:off x="6062663" y="-1524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ctr" eaLnBrk="1" hangingPunct="1"/>
            <a:endParaRPr lang="cs-CZ" altLang="cs-CZ" sz="2000">
              <a:solidFill>
                <a:schemeClr val="bg1"/>
              </a:solidFill>
              <a:latin typeface="Arial" panose="020B0604020202020204" pitchFamily="34" charset="0"/>
              <a:cs typeface="Arial" panose="020B0604020202020204" pitchFamily="34" charset="0"/>
            </a:endParaRPr>
          </a:p>
        </p:txBody>
      </p:sp>
      <p:sp>
        <p:nvSpPr>
          <p:cNvPr id="48138" name="AutoShape 6" descr="data:image/jpeg;base64,/9j/4AAQSkZJRgABAQAAAQABAAD/2wCEAAkGBhQSERUUExMWFRUWGRsaGBgYGR0cIBwaHBoaHBscHRkbICYfGB4mHBwbHzAgIycqLCwsHCAxNTAqNSYrLCkBCQoKDgwOGg8PGiwkHyQtLCwpKi8sLCwsLCwsLCwsLCwsLCwsLCwsLCwsLCwpLCwsKSwsLCwsLCwpLCwsLCwsLP/AABEIALkBEAMBIgACEQEDEQH/xAAcAAACAwEBAQEAAAAAAAAAAAAFBgMEBwIBAAj/xABHEAABAgMFBgMFBQYDBwUBAAABAhEAAyEEBRIxQQYiUWFxgRMykQdCUqGxFCPB0fAWM2Jy4fEVkrIIU2OCosPSNEODk8Ik/8QAGQEAAwEBAQAAAAAAAAAAAAAAAgMEAQAF/8QALBEAAgIBAwQBBAIBBQAAAAAAAAECEQMSITEEE0FRIhQjM2EykXFCUqGx8P/aAAwDAQACEQMRAD8A0navbtFgmykTJUxSZgJK0BwltCMz2gEv20WbApUtBmKEwICAsBSklt8JIdq5NA32w2acq02YoxeGEErFW84HR2J7QiXrdnh77jDqhcsLD1rXebvCnOnQWltWjUJXtelqmJQbPMTiUASVJo5Adm5xJbPaTNQpYF22haUKwhSVoL0BoA/ukFoyGRLxAYWD1+7mzAAAdEqCgMuWUSTL1tqFrKbRMUMbgqCSSQMIVVi+FgzEcY22Caav2yJQQJtgtUt6hwKt1aOpftwsTkLROlkH3kg/6SWjPZe09q3FLtDqTiASuRRlBjWWnkM4tXntWZrA/ZlS0LSpKJqVhRZLMpRIDVJy0EZbOpGg2b2y2FZAxFL/AB7vzIaLKfalZT5VJP8A8iPzjM5trlzMLWWxrJKFKIUE5KcyxQjC1H4Z5Qbn7HWSbLBCLMFOCcMyaGAUHSGRVw4dhnwEZqb8G6UvI7r9oKGT4clUxzXCtFBx5x2faHLHmkzE/wAxSPxjKdoNm7FJlFSd1YBYIngtwdKgFK/LpAudtpLQwlyHSAQxJapGe8eDdz2xyn4Ciom7WbbWUt2SQ3xEDjrrlFr9ox8BPcRgl07dJOBCwd4spWgFMNACS3rD1KmbqfDUGIfVLg8DUKhbyzjyMWOMuBzO3crFhwqfqInRtchQBSgqB4EH9VhEs8hazUrSBxKhwyKVEERenXWcLJmkasySOlQ/rGrqH6MeH9jaNspLsaHJiRE0zaMAP4avUQgyrpQEOVLJzKgwDHJyH59Y+tNkwlPhzFgOcQIZ6OBTL56Ry6lXujJdPLwx1Vten/dK9Ux2ratAD4FeohAnqWw35ieIcCoObx3LvFaH30njjanPdYnX9ZtXUY3yKeDL4Hg7Yo+BXqIjO3Ev4FeohP8AEmgggpWNQEN6b39I9tN4JoFSWOrUqcn5nrBxzYpeQHjyob/25l/7tXqI9Rtqg/8Atq9RCKudJDFfiSxzS49UvF2R4JS6JmLhX9GGrS+BLeRcjinbJHwK9REn7WI+BXqITvCB1rxjoOMlP1hmmIPckOw2gT8J9RHido0n3FeohS+0Uqa9Y4TbWJjNCO7khxG0KfhI7iPv2gSPdPyhQVbNYiN6DjG6EZ3ZDsi/0n3T8o+N/p+E/KEuVe4HvJ7mKd47TJlpJUotTJJOeVcsq5wLUVywlPI+P+h7mbTIHun1EcJ2pQfdPqIzeXtLJmD94U8cSSP6aRblXhLIKhOSQOAJ+QrHJQ9nOWT1/wAGho2gSfdPyi9ZLYFuwIaMftG3cqWaY1EaYcP+ov8AKG32Z7TKthtBKQlKPDwh3NcbuewjpRilaNhOblTOPaVYJcyZJxpJISplBRBFRkxjOtobKqQlKpcxWB2UFMo51qQ+UaT7RUKMyThFMK3LningC/yhTkTJhB3e2NJflVvm3ePMyzqbPShBuKBUnZWXaGKRLAwjCsBVegcNV9Isy9g8FQpSv4BMUkDuQX4NBUW3AoAggkBy6WHUuwi2m9XDvTmn+j98ucKWUY8QG/ZdblnQ6SkgLfu2GjRVOyNrTRM0FB0LEvzqxENKbZ/A7h6OHFK1iwLyTqFD0MMWT9i3D9CjZ9l52AmYlJmaNLcMSNcTijmnSJ7PNtImpQvB4ZcEiWN1xmApBI7HMw1y7dL+MDqGiwhlMyknofpBW3wDt5MY9o81p0uWMJwoG8lq6AkjVg+QhUlzOdOEaf7TLkJtKJqpRUkyhk9SlRcEjkQePaEBGz01SyEoUBmH4HKtH6wamoqmcscpbxRREsUYg8QIc7gvG1WiT4EggGWA6iQCz0YmuYakA712Rm2dCVqqFDMF68IYfZvY1kzFqxBIADg4XLksTrx9IDJKLhqQyEJRlTDtiuO24t61t0OL/wDIA6wxWu0TZQDDGBTzgccyrtFGSlUtYABU9SpSyW40L8chF61yzMQ6VJJFRiGJuORfl+cQubsrUVQPtd4zGwgS0jVpgzfLCAOMQTbQs1K0ANXM5ULMekXLNa5KT4VoLFSXAloUABWmSuEV0z0nykqTWoSRRuYoW059oFmlC1uoHCqlXDGhYu/DMU7xS8fAMcxSymlAnC9SGcDJukG7QlIGIYhqRhJdjVwzigd6acYAXraUrCkOUocgtQqGoq7B4K/ZsItvYM3VfgWoJSXqHycDnyeDL4lOlnbPDwJpxhR2asUlIUmWFKKiCagUyZ3Gp0/CGa6pbKWkyylgC5U7ucgTUdHjl8f4mZd3uiS23ZLWk7jrVXECaHN201pWKdnTZisSikqKWxEg50zPXhBuV73Jj6uPwhcu3ZabMtJImnACrESspVnk6Ul3cVbjFeN3yRzVcDTIuqSDugcKH+sULRJKVMElRxMx3acahjE9uu6ak0KX03SoM7itD+so+s9nV7+f8Ls/Vn7Vje9KDpGPDGatkapjABUqYkkFsiKcwSflHC5SgHVQEgAAglyWy0glKs+Il8QLUIJHZwX0jq03Pj5DUUL8C5BJg/qJvcX9PjWwr35aFYCmSoiZSmAqJFdQGT3ijdM5eEieF4iQ27kDzYAd4Z7PcIllsb1eqatwz/COplgKgJbAJzUoasXYAOwc6wzvyYH08UB5knwEFctKlqwkElgw50Nfqzwq3haVTSSXDkUz78zyjQb2mS5cpScRAViTxLmpLnpnWFyz3PJmrwpnBmxKVxGoYih79oQk73KLVFW4btC5SyoYsJDqrkGyyZgD/mhjtVwyzIDO2J6ULMRUgZPzAoOkS2C4paUpSlRCUqdmzbicny/IQZmqSAA9D+tPqYauGIk99jOtrrmTLShWHCVHSrbuVTWvKGv2JysItXMy/wDuRJtHOkiWRNQlQSHS41ds9MoveyiwBEuasHz4KO4DYvzhsJ/6RcoW9QR24WypXRX1ELclXzg/t8sBUoOMlN6p7wsy7SAOAGrado83qPyM9LAvtotOGq8eLsqVZpB6gEfOIBbUs4L9Pyjr7Un4m6/1hCYxpnZupBoEhB4po3pHCwUlnOf6zyiYWkUIIbsfrEc0gqNXPGlYYmhbTI1IBOURqsSTlnFuXLDZU4RVvNKlSlplHDManHsdHFAYJSFyWwOvudMs8hUwLLpZnqHJAqDnQwvS7/QohTgHgwHWnCIlbSHCZFtlqVLycOlaT8XBZGbKhavECVMaUsTZZqkgEHoQagiHywakdhzrGMtuk2ecorExUpDMWG6ZnAAU5nTvDZclhQizoThQHQCcRdyal35xn122mXLmS/HlLwkAgsxcsQSPfTq0aRY505SQorQxDghJy7qDdxCMiaVFCnGT2PMCWwsACS4FXHHkOX5wVsm6nCAWTkMueWUDlIJJIpnzLGh5tkeTQUuvApBKiXqD7oDUfEogJPc00hNWFdANNhkTCUziTNSrdWpkLAcsEs2IPxBeIpySheFSlqNQCAhIyZxyzgztHLQmWbRZyjxZYdQBBxocOCwFR5nD5GBFnvcTyWTvhOKgxBmeq2pwq1WgVF3d2a2miNynETMmYWf3A1C7npXtGeW2eqqTiB1JzeNAvSekSVYgnCrdJANHy9cu/CAKNn8a0qBBlipDjSrAD8G6RVBbavAlzSekpbNLMiYETgd4Jo4GZCgSeDavDvds4Gb90lVAyi7VDP5yH/tFedZsTkyUKw+VW6/vGhbE/VmiWRjFRLwlJZiwJDmoP5tASercJKlQStMxMolS5mELSUkN1ZW69Q50hUk7XzrLOWhJlzGwupyoK3XcGjZtlFnam+Zc9Iky3MzGGLAPQjdOecI0+zKlTVJIJKTXq3HVor6Wr+RH1Kbj8TVrr2qVMQlSilBZsNSKHOoy7wZmXwlyKJKfMFHDXiCYXrkuRUyRKUgEDA5c5qc6jtwyg/NuRK1FSlEvoketda6xk03J6fZ0NKitRaReMo18RHdQ/OIZd6IJdKn08qmfPNmoBWKl4ypEiWpa0MAPeDk/rlCHO2nXidCChJqlGGjVrvOGJ1pSA3GqKY9XhbGKVJTV/M4HHRwT8s4+l2lKElRPVlFXpXKEKw37NTMImJStOZBAerZEigDa9oZLJektRJRLlh2bcSOz5KZsxSMujnHwT2y+0rSRhJSdKEU1GjwvqnJSokISHq7n827NpBK129MhylDkgpFMnY0TrlRtTElh2mmMteBKknAkOgDMgAjiCS+uVIbHdWxUnWyIZNrtJSkpJShiaHDXoB86RUTtVN8USyVKUS4xFwaZnRtM9IPLvazlRfBukv5TSvpHPiyVg4UJJLbwCeWo5QLN29F6yI8aS84A4qkBRAoaZltPlDDsNdZk+KMZUklJS7UG9wAGucK9insMI8lWAzDnLjDdsfaEq8TCXbC//V86Q7HJNoVNNFPb25fHVJUAHQFsSMnw5QkWyyzUJY4kgUDBxyYc+J7mH7bS8lSjKCSkKOLzcA3IwtJvCaujIHPEkh/5QASM4j6inkZZgclBegfYrAtnBUQausBhTLOutGiVN1TQHKkKDnJRyrRqcvWLNqnTJcvGvC4LEBBbCSG3i7+lIHr2jWqiAlfEMH+hpE+y5H3J8Hpuqaoq+7caGnDjyMTWa7Z6QEqxPyqPVuMSWa85xSHSxL6jtRz9Hitdt+TJySglnBBUFNViwAIpVso34mfL9FiddsxIUZjgKGYIBcirNrWFxd6rlKTIX5iCJc5qKSBRxooZEfonEKX4f3hJI4klvTLtAm+p6fDKVl3y5nQjgRmCKiOUldeCbLbF2/7yE+QJpTvy2StdAC9AHepBZm0J5RU2TQmZMIVLCwyVAkZEKGWpoT1grOsaDZV+RRAcCu7V2rrQ1zLwF2XtKUzikkOQRSr9C8Wxd4mkIaqaGva4vZXywLDcgcQI6Qx3bbkzpaWqrClzlvYUk115+kLu0c/xLItkFnTyPmHOLdxTQlZCEpCcRAOZNetADw4RG39tfpsctp2GGY+XPJj/AFDiFW0iYu1rSZ2AZy8f+kM4HYEmHmUiXPVmKecj5V4/lAbaLY/xAJ0pZxD3VVSQXI1DcP1U8eNyVj+9GMlYNVImPKAtHmWkBlLLhi7oWni4cReuGWJPiImjCma4SooYlQcCqXxboHujUx3s3cH3iZ01W8BRKaAaebETxhgtVlCFAFlAHGgq4h6h/ezEbo0ws6eRSnQtrs5CVBQAUAxADO4pU5cQY4swUlKQpctSiRiOJOTGufFqc4LWpZCA8p0MSHxDDkGcigqd2oq4gJaUmrVpkC7ju0Br0ql5C7ak7fgIeAFaSSXDbyX50PfSK18SFS5SsMs8yHOEak0LDhlnFSz42SQHYhmI6jMgfPQwXvm1JlSVL8M4koZikFLkpoSDlpwgE9w5RM9vGYUHEmixkRnrrnAJE2ZNmJQpRIflVzxFTDlN2qUmX4ibGjDiwlRSopxEOxLsOkBbTfSrRaUzFolpw4fIgJfCTm1Tmav9BHpY3twefkW/I1Sr4XZ3Sy04d10u27TNNKc4+V7RlpX51KbRQJfWsOM6wIYnAAFPQavXVx8oDXtcNmEtapkhDAByAxqQHfvE/dSY7tauCsnatVpmJ3UkYaIBoVGpLKfRqRRvOzSQCpUsoVxLvUueQz0EXpF2WWZISkS/DxkkLStKqpFCFAnSjFmaCdrsaRZloVMMxIQWKgCRTiM4nyTt3ZdixqMaozJa0KmEIBchwxbJ8vipF65Zxx4PdIcNpWrnSBMoNOqKp8lBmOL5BnOR0gtcM7FMoDwJAbMlnDEP0pFTpIkabe4YnSQZksu6UhT8XamnM5nhE+NQSkJU4A41oMvXtBGXdoP/ALZY5ly75kkMzZxwqzS0guFdQxY5k4RV/VoDWhWllVEqUST92nE7kUfi/wAQjpCZKHxKSt2NA3y1+sV7Rd0vC+NYo4OHMFtGfLk3fPiVdcsfEs8CQnpTT8ILUgXfBNarzQhvD3yW0yD5dW+sP3s1tSVJmhLsnDmCDXFmDllnGdWe5iSS4QzEjHVjzKc68BD77LbIhH2jCsqfw3BLt52akNxOLmqAnq07nXtJkqVMkFGaUrOYFHRqYW7vlTaOkrTmRiBD8WGcNXtDBxSgMLlKmxZeZL5Vyhas0paXDpY57yvlu0iTqX91luD8SL6ZYIIKpiOVdOGkDrbdRG8hZXh0O6a8wamLCxMSmoBQcwlSnFfi3SPpHjy6jB6rUr6xM2kNjfgksc9QRvIUCD8Rb51gbZ7GrGtUsJUhSnSyuIrkoVd/UQQNpYsFECjVJ7PwgffE3EUnEgqA95g/c1+R0jIsOmBduLjmow2hIXLmHdIRiYhIfE7mtGIdoV1bWTV+GhRBUFpLsKsfeZmI4jOHr7YohJUAMIZgX/6mD6acoQb9SJc9C5MvCtyslwoF1kBke6Ax9ekX4ql8WiLNDStQ9WmwmZLWmYyxgVqoDItQls6wj7LyB9oQpgmpYcaF/wAoblzEqkqx2h1lBoFgsoigOEN5mEItyzUy56FFflVWhNDR37x2BPRJE82tSNDvcBciYKjdegGlW46cYEWa+FYlALlyQS5WqmJwCcAzavz7wUvS0IEiYRMSCEnPpwBfpFGfZgBItGEBkIQviKDCo0oQadxwhGOSS3RQoa5cjvs7KHgbgcuXId6MAACAcm1iMWhaUmWoHEAH1A4Zs5ZwwBgTJta5aTMSuYCAaBIUDwxAhxWjvwpAGTedrnqmSxLxhRxE0QUgl8ySAxyVnR+ju45x2NeFQnTY83fIUaJ8xDsad682rzi9eIZCUqQlSgRTE1FPVw3DvCLKlW6XMlzkJXMmEKQRulIdhQJUWDh8RZyNIu2q1zUhpyiVhypxkWBNMmoO1YFz0wr2aseqdrwFLbJU0zCGTg4lQd9M2OXeAM6ZhzBB5bp51A/CJpG1ckyinCuXMLMoqcUIJYgCIxbFLLBSiGy3sv8AmGXyiZpoqiS3WhBmJGIhyMwDXKmEp+kNE2zpKGXhUCQCMNDnmFPwhTRZ1YkqBUioLp5HJi4htmUY4ictf/yYyzJ8i7bLlRJ8RaKJUDilhLoUjCApKkoOJBBSlaVMwPCKg2YkEObKtD6oml+6VBTf35QwSrxkJUErZK1F0u1Tl1SchVn0izMBzhryySVCVBNu0XLLNSpIGHygZmrtqAGf84H394fhrRMJTiDChJehB6PrHBPIHqPxIjifICgysv4VKSPRJEAsifIWiuDPDPwrBTiDZjV9aineDyNpAUYSGYaxcOw0la9wqSfhJJHZXm9Ynl3ChAwk0FCAG/qYTkkj1cUoyjuZ7bbQZsx0IIWo1JNO0Omw1y+GMUwpfSo568ekW74u6UJKN04ZeQzYH8PlWFxViKiyVpHHFUAcd2v1imOVSjSPOy43qbZpgQGer6ekUbXKxpON+ShQjm/HKsUpM9Xh/d2uSCEABBQBUZ1WQa8dOcXLXiVZiopxTMOSd7ecZMWLdYK9ifTuL32cqdlHUUAqOjjrFmbd7p8ysQ1LihzyLd3irImzwpXjpmtphQlTcyVJP1j60XlLSCTNJbJCpYQ5/mAjNTC0I9nSZi0ELxAgAJYIJppiK3CXhu9lclaTaCtqmW2T+/mwaEeTtXJZiVJoKFL/ADBf5RoXs4vCXNE7ArE2B6EM+Pj3inA3rRPmj8bPvaLI/dLcshK3A1cp01hakW3CgNhJHE8ajPlrDd7QB9yKDyqbkQU6awmWS7CapWpuDFgeDip6EtE/VL7rKOmf20XpV5q5cqA8OMVjZFYiCSRo5/D9d4nlXSs08RupV+LvEM65MAJCEqGvGnFwCYmrYeqvYrWsMQBMQCeaSfQue/WOF3YpWU1Kq6mg5UAb0jpRoMCQk6uKEdiB84icFVFBxoDVvxHOO/wMK86ylBUihLBsOVRpQQH2g2BtM5QXKGPAhKWSwUCHphUQSau/OCFtczDvM4z4HKBlivO3BSpUuahGECpAOIfEN2oPPvFuC07I+o3jTA0zZcy1ITPmpRmcK5cwEZBlFKCoAglixFDAa22RCJqkhlIehSrFT+bCkn/KOkHbdd9pmqInTxiyDMeLCgcZmkRWe7J9lPjeEmckUIWAoNxbzJL6iLO4k6Iu1tZBdGzE6cfurOpRAxVJTu1qHZ66B3aNWsKN0S1pkKm4AJiDuKAUmoIc6aU4wqr2itK5EsyEy5ONTKYOoECjksBQUCUhqcYVbXes4WkzFKaalQqndqmnu1LjMu51MIyJ5P8AI7G9H+DUrhmmSTKW71Seac08jSC4lJmKJTmoAejwt3XesxW/hOEnxQouWlqyJWc8JdBBghf9pUbJOxLIIRQgJCnChwbo4qM9GiNNp0yqSTWpBOzHwZikLaqQsE0DOoGp6xS2xlpVLC8YBwkHCUnEkgkHXmH5iMvuqzm0W1EpcxakmYU4lVOEE1YuxYRoF53FNTKWVTAvClVVUJASW7to+kNyfFaUKxpN22Adn7pkDCVWhSVqS5TgOEOx8wOYZiSBkdKwcGzxVWz2hMwcAWNf1nSFeXe3h7s6WpFAxQX0byltQ9DB/Zm9JSphacnymijh6ebXWhOULlGT3aHppcMLXbYbRLV96hZQ1WBWDQg0S5+UXps8FCUhJSlOQbDTRg7+oBiaVbpbj75H+ZP1eKlt3jQcRQmFS2Ry3YBv6Qce6klwC9QyiMxQ6NTWFWbeU6SslC1JLqJS9C9S4yzfSGm956FTVmo3mOIOKDD+ELu0FiCWUCCCKkDXm/6pDIPemHJbBO49sMT+IlNciHG8SOwGeUHxfshSm8TC5UADTy0d+B0dox6yW1SFks9YOTVS1BKiTSoakOngpiIZVJfs14DAgEVCgKgv6N9XirabEZgoreHHI8n48DCFsfthgJlKJTLUSxYqKCciG0NHoY0JNoY4gCWzGujAdYly46dMbim1vHkHSmUCk1Boe4hOSMCiKk5bxJyLUIIbqYYJNtwlWN2FCBRSScqFq9Yqpuixq/dzlSn0mAmvUFuELwJqy3qaTQKmTXoxHCoPygNa7etCzhWtNB5SRpyhsXs1Mb7pcqaMxgmAHskiFe9ritCFqK5Ewcyg6DiKHtFuNb7kGSW2xyjau0Jynq7n/wAocNmb4mz5CjNUDv4Q4TUNyYUf6Qi3ddiZhONfhpBqcClaHhR8qE6w5bP2KzycQRaErCiCMScBHrQxuVRS2Ax23uLO1x//AKVlNBu6BnYOcm/vGg+wRRItb/8AC/7sLF9XLMnTVLk+GtJAoJqHoGyUAGh39jdzzJH2nxJeDF4TVSQW8R/KTWsUdPLhCM8dmM22aSUpAaqV0f8AlhIu2fhWxyMPG2agEAnRK/wjLvt6ZSwVbqFHPLCrM9AdOfWJupjeRjem/GPCLbKTQlR5MPlFhFslDj6CE0XpKOUxCuigfkDWPlX3KQXXNSmhZ3/R7RNqneyHPHH2G73sqSypeEJKVE56AmjZU5GAE6WiYndKVjQpIdPMEVSaco7st7eI6gQlCXw4gd6hxKAbLC/A0ygZMsEpanCmUclIOFTZFiKkGN87hpNKijaLTLkzgiapSpagH1IBLF1Eu2sM1vuFCEpmyAnwyEuEmhFWNaV1EIe1ImjCFqSvPCrCymp5uMN3s2v4qQbOvhQK/wCodxvesWQVJMkyu3QOvG5yd+zrMtQ9xR3D0xUQelOkULHeiiAkKOIUISHf0/IxqEm5LMlWEy0qJDsp1UJzZRPDhBuRZUJACQEjgGSPQQbip7ehUZuG5kl13Xa5ilIEpbBQUcQws6QAXU1C0X5nsonzpqlrmS5QLUcqOQGQDfONTSWdgO35x8mNjBRdgyyNqqBGzmz4scgSVTDMS5qRhbFmMzT6PC/t3dy5UkqTMWJZUkNiLEFTFBGR49BDuqYNYpzVypwMhbKC0mmhHB9FChGvpAzUZOv6OhOUd/7MwuG5SL1UoBgleJmLHGMtGoSYZNorss0xZUVJRPQMbYs8NWUgnXiGMW7NcK5EzCt5iCQAo6ow4Ug8wGT2HGAF+bKGRP8AFl4RKJok7xCmqCFPmXILnSEPUufBTHTJqgOqYJnnKTUgvT6eU9i7ZiLNwWBEqbjKkjzNiI6EfrOB972Vt9AZvMlmHUcG4N9IJbIXkFY0krxOCSU0AZqqFGoM4B3ptFG10xkTbZb/ALwVyzb1ZvnHtov4WZIUJS5qVEuUHIjJyXc9eEei0nEE4Fl3ZW6wYakKJSO0XV21UqSpYlLmN7iKkj0NO0Kh/IyfAt2S6/GSFhaUuPKo7wfiA7RN+zk1LAy5cwGlS3dmr0aA09c3ET4TOcgtPXJQHHSLFjvWYkjemy8qMWz/AIQoH17QSW4btrkQ1XecROGr+UZg8G0r9Ikk2SYkOpJA4GhiC22sqmrUkkuol+pNYnkXkpIActzj1NLaPLUkmey7Kkl3b6xptw2pJsqErm4lioqKAOAC1TQ68uEZlMRMmt4e8sDJILnsM4lssu0oQuYWRheigQSwNWDZHQ694XLDKSGxzwi99hs2nt4E5KcKiwG8kA82bEMmeAn+Loo5Kc3BBH9IktNutK8AUjxDhSxSS5fKgcakUAzgjY9nrVMH7paP5ykN2d/lEehJbljyW7soyLak1SoHoYatmrymLQoFamGmL6jPKFm23DMSfvJPdg3UKEX7JYEyrLMKpqsK0lgVqIBZk0A0NHrWBaRtti9f15jx533ZBVMVUKoW3S4I4uXB1MUpdpU5wgtSmZ4aGsDrTaV0TQBORYPWueo1iM2wu5z4j8qRcsexG8lMNC1l6s4+Ld+rRqfsUmP9qqD+6yIP+84RjUm3l6qI6k/X841r2DzQo2xq/uq0/wCLwgscKkgcs9UGPO1rbj5Mr8IyO8VpUtcpacKVKIQp3Ge6591QpyMavtihzLzZlOz/AMPCMsvFvEUkoOBRIScwRwIYM/5RPn/IxmD+BcsVlEuWlDZCJkTJbsMPBg2cUrssZDla1LCWwJJoABRxkpjxd2HOLs6co1BKQ2SaDo2QfQCInRYrLC0UNNDpwB/XVoCmfLmOP+lQwq6sa9xyi+JSlFlKUdM6frvAhNpSs4WL8FJZ6sGfPtWNijbAe1SCFoGIqGGmLMB8sWZ716x5Z7cqTbSWShRKSAkkgEAEMaO/4xFtZNaYkO7JFDXMnWF82hSqkkkMxJchhQdo9HHDVE8/JNRkbLaL6InyZ9RLmJAH8wzSW9e45w3SLQFBKk1BDj0rTlGZ7I2n7VZlSCd8uqWTQYxmO/58omlzJ4SlOJWEmuFz14BwAaDWJZXBjoxU1X/qNFtl+ypPnWH4Zn0H4xUl3zPnVkymSRSZMoOoSKq7PENy3TIlpC0ArOeNVSOgyT2DwRVMJMdKb8sWopcL+ykq7iojxZq18UpOFPoCCR6RblTwgMlISngA2vz6xI4cH1jmYoGkBxwwrvktWaaFDCTCdtteBBVZ1ywAcK0rKwygDokhnejPRukG518SpJZS6j3U1P5D1j28Lvk3lZynMpJCVapWMweXHsYdF61pfIt/blq8GcCW1DiSeIy4VSqnPSCmzslKQcGEirtQ4uBfRtQ/4wIt1y2mykpBJAd0mvoOgFQ0FtmLSTKUfDw11LCgApuuavT+jplHYtUi9ZdpQiYoEYkOQzBxUjP3hrWGOZLlWiU1FIOvDoc0kRmM+8ULKilBQpWEs5IeuLCS7jI1qHarQUuK/FyjQmrEgmh7cW1jtLRjSlwMRkTbKWWg2mzk0LOtH69OYidd1SJ0iZMkFjgURVmOEs490vFy7b8E2oodRR/XURY/w+UtSiUB1ghTOlwXBBYjSGR0yESco7H54lzsJI4wzbNrl4FKUMSwd0EOB2/ODG3Hs4TJSufZlOgbypas0j+E+8OtRzhR2fWcZTk8eljakefkTiO1t8OchxuKb3KGmVdYBWuVMH3SpmJEweYpDiocOM3Dxdsww5mlY9vucEWZQ1phV/FiB/OKmlRIm7Vki5Ckii6D3TRw9cJO9kPKSYms+0U5ALLcA6h9f66QFlylHCqVMB3XZTqBKhUZFKTRmJBqOERi8UikyWpChR01B7Go7KMeK8dnvLIkOlj22LHGh2eqNQ3A694lXfdjnpKVpKUqzGEo55peE+Vakq8qkkGjEgGtMixjtaN08Rx0qPxheihlp8B6dsFJnf8AprQQDod8acCDk2kCbZ7MZ6fJMlLfi6fqGHrENnnlBxA5agscyIc7LbVLSApTkAHsQ4fs1Y15ZRA7MZGW31c8yzLwTkYFEO4IUCC7EEUbSkar7AWa1gf8KvEfetz45wtbeoGGSCgqLqrR2pTioOXbjDH7BFDHbQNPBr/92mkXYJ66ZFmhosftrEP4f/NT/LwjMLyQMSkFJFSHY5deMahtWtsGtFUdvhjMZpC3IrXI0Y/jXURL1P5GP6f+JTu+850s+F4aFUxCaThJHOhry7xYeYs1ISx+F/rTvHyFJRVWWuZ+QBPeJUzDmEL7sn/UXA7RLLfdIqWx4bOr3pq8OqRhAPInC7d+MWLwuUs4TiSa4WcinAO4iJJVwSOjqPzYfKGOyWwKSjKoq54cAxevOOSMk64M4ve4DOLjPCwelRlUA4uhrzpCNKQXKci+tOMfoVV3oWXKW4lLV9frGcbX7FqkzzNlJ+6W5BruqZ2PcEg6xZhyNKpEeWKk7Qr7M30qRPSQWD9n0MbfJuqVPlmagMqal3csHqQ2lX0zrH58tKGWWpV/xjWvZjtLiQJSj/fX8D/mhmWK5aAxydNeUGbgt5QtUldC7MdIYp4CQ5LAQLv67HUmchNQUhWh4ZwPTY7RaVULJFMRoPkKni0RaXF6eSptTWq69ly13+hD4XUfT5ZwMVaLTaR92CQabpCU9yWJ6vBuwXBJleZIKw5xLLs2bBgGqM+Mc3vtUiSUISkqUvyOClDanE1U/wAoMHHF5kxby1tBFa79jQ7zlufhR/5EP8u8WrbYl2a0CdISVIX+9lpGRAJxNwPHQ9THd33kFqSTNBLFwnyg8gHJ18xfKkdm+JkxTSU5FitQYdQmh/zN3iioKOwlynKW7JbXeMicyQpK1KD4WJ3dcTeXvq0RC5paEKZKgACTVyafM/0iK03EtMpRkKT453g6Qz6sAAkHgSC30Qb02jtyCuXNWUqDgghIIoags9XNRnANanbQcXSpMW1gHI9DEsq1lxiJpryimhTVEXZEhMwFjVsuevLKOkq5HxGTZy1KVOQlLsSx4jIvRuH94dVSiQQpXJozjZm0qRaUHw1TGzCTVmI5AjqYfZU2eSWRJlJ0JJmK9AUpOvLrCHBBSkVrfYfFkzZflxoWHJYA4CxJ6gA9Yyu5blmeIiZgV4aiQFMWLUzh62utM+TKKxaFbysJAShIqFEswcZceMW12koumzKs+6QUaA1UVBbuGIKvw4Q/p5aET546inarBgQKV4NEVm2a+1S1KUQlCTkciWLuQxDOC/1g/Z7vnzQn7QmSAR7iS/feAHaDt2WVKJaUBITShFM3rlz1fvFU83x0rklhhqWrwZJa5ps6jIUFYJZYLTUaHk7F6jiaR744XkoLDDL8QeUX7dKOIunMl1JfCWpiHetecD7TZUKYkDE2YccxURFafJ6STXBVXd6FZpKejM394hm2NctLoWpuA/Ri9LlTApkrCw+S2Bb+cj6xVNrUhTLCkgkZkkB82oOzCGJvwwGkRf4upgFyweJDpJz7O7HtD5cl7Y5Et5ZxCgdg6fdUWBfpTJ6PCvZbOFKQVMUlwFYXDkUyoC7UhzRJEpKcRCQwDqLcNSw4QnK09khmNPyxL2vvla5ipUzDhlnEkpSzEgZuSToM4dfYHOClWwh3aS4On73hCdf20CET7RL8GUvGjwytt58Ob5Fi1aOwhs/2e0sq2hwaSMus6LsCpIizyHfbuVNUZPhNUlJds1FITn3hLTs7Oo4SMmJVSuFv9QHVxpDft/a1oXICV4ArEFFnasuvapcVgLbQESyftEwHEAlJWg+8N/dBDEISQKM1SXDozJa2eXKb1Om9v3QNVcc6hKpYoWJLCigjzM3mIH5RFKu2aWdSEklQwqIBZJIWWbIMXJ4GGCdITLdrUWBUMTyyQMOP4XLrqKjlUxAUJkhAE9SgcaiUzEUUElVCUFgojjVxTit40Y5z/wBz/sEKuucMJxIwkEhWIYcICSVO1BvDm9IsyLmtKEgIMtKVqIDNWhW9A6nDkM+eVYv2eelYSROWHCSoFcrdxBSVGqBupCUgoGYIy1q3lPUhAXLtJWcQJBKaboL4T/Eos2QpRjGaImOcqvU/7Bcu+pwU2PXgPyhytdgE5Cpahuq4OG4F3zeECUolYJLl3fvGmYa0Pr+qxkFuP6LJKV27MX242S8JTplKGRB0CcinV2Uxd6YukC9lp5s89Kn1H5emkblet0ptMoy1NXylsixHcaEcIxa+bkVImqQoYSk/pjqOcU6rVMuiknZtl3WpE6UFNRQyNeornWLyUBsu0ZzsdtWmWlKVqDByriGHDXjQfSOr+9qoRuWdLn4lfgn84GE/D5Nnjd7cD/OCWdWFk1dWQPHlCptPtBZJkuYgjxpgQoAoHl1cL0DsSxL5VihclkTeEnHPtC1qINAWSgnLd1I7CBSbjlWaYuV4xVPUnAErRhQoLYApU5JY/jwgXkbCWJLkBWS2TpMxKnUtOBK15nCk0D8BUV5trGrXRbkrlggt1/Hn+cZ8mwhKvtJMwS0S0oIQAFJOASzic4SDQsTXGKEAiD2zs7zISCzJLFOAgkYgCkZM4ypHWnsjXF8su7X3JPmDxJUxakgb0oKOmqRkejPr0y+3TS5do3W7ppMsGtehbsNAaVrSEr2g7GkpNplDnMQA/VYb1IHXi2wMbp0ZoikTyZpSoKSYiZukSIltWOY6I9bIWyT4aySELKxugFRZgzMCSHxfrNjVbUl2CsVGdJSDp2PVnhf2KUBIJDB1EEniADx4aaNByZPf4iOQpXrSJJSpsdpsS/aFaV4ZSCUscSmAaoYAuSTkSIpWradSrPLs6EYEJSkKq5UzEnIYd4PT1gvtXYvtFpsslKSFKd6vukirDJmVqcoIbZ7CjCqfIDaqlgAAACqk5NlUf2ijHWhWIm/kMGzs3xLOlbEU+In6xJf1s8KzrUM2OEA7xNBQHNnFKwO2UtLWdKdcsucLNo2pmTbXPRKUDJBLAh/KnA4Oj1PeNlurMjGpUU/toxOmoNXYpOuYGrU1ePFTApik01BIyfjkfQHnE08hTKKa8RTkfnxirNs28Ak55JUwJ6VY/WEIqIFzAlgo4QOZb10dyeFdI8nIdDFiKa9NY6XMY4VJ1qCMu3aK06whsUtZlngMvTSGIF2S3NdaVzsNU0JJSopy05h2MO8mzh96rkOT+fD84Wtk7IvxVLOBQwkOHd6ZikMn244iCCyThOINX5nUVrAZLbNjsgDtDsRJUmZOlrwEBSikqxBRqaKNQTzOeUHvYDJCTbGdyJLv/wDNFfay2yhYJpUXJSEoDVCyQQzgahz0Iib/AGfrSVqtj6CR/wB6LemcnyQdQorgddvbvEwSiSXTjZm/h1JDfOFMbOIPvq/y94eNr0ApQ4epb5caQBlirsR6cORhGf8AIxcOmxTjqktwV+yqPjV6COk7JpPvq9BBkDoOsdJQSQX3c2Zn/p2hdI76TF6BP7JI/wB4o9h+cefsohv3ivQQbCP1+tY9loD5P9Y6kZ9Ji9AZGyKKETFeghjSeEQhhE6CIONIOOKMP4o+8SFnbDZz7UjEktNSMgHxMCQG0L5GucMhD1j1MsaRtjKMAm2ZWWRd+ETWTZ2fNdSJa1tmQCRTmKRt/wCz1nKsZky8Wb4RmS7kZE8zWLoQkfg1G6cIPUZsZRsNJAWtpuFZYCXkVDiFFQDjLD+UH7ba1lCpighKkPgUoB0kZpLjdJYinHlFrafYY2ib4klSEFnYuCpXUCmlecd7N7PzlS5ibajGlVBjViVoDSoAp5nCuuipRt2hqkq3FYTxNlzFKkhSJ2/KTMU/lYKViBBSzuRQhJcYgCIuXDe58TwDLUgysgouoUAIJYFQDAh6tTICDO0Gza0JVhWPCcKbA5QpI84KSAA2dAKlxqKMm0mZaJZKUmbhwlaHZYGRwtukD9MBHWkdWob7tDIoQ7lwafrjwi59oehfphLH/mZuVY4lSQB0bLlFgogogSMw222KMtXjSUvLUapT7h6D3T8ukJ2Bjw/CN9EwVLEtp/SEDa3ZVMrFOkihzSxo50cNhfR46TpWhmN70zjZWxJTKxAVVV+LPl6t2gtMtiMipIPBw/pEd13RhkoQpS1ABwFaPVsIzHIvF9N2slkg/T9f3iRq2U2kAL92QXaSidJmMsBsJdLDFQhWhrkWy7QTOzlsNmMpVsxEioKXp8ImPiIPMQZs0hUtCcOfwk669H6NllV70u1EpDIqc6gt+fq/0ivG46aZJkvVaE+y3QsINnE9EqYpObFTJJIJGQB0zpA+6PZbOlTSoWiWUPoFOoaHC1DyfvA7bS8JibaopUxQwBHLlX+8F9m9vvcn6MAsdvMG61HpGxkls1sbJS5T3GW7tiZCAcbzMTZukBnyY89TAa/fZ9muQpLV3Vk9wC3esONktqZicQq+TVfpE5AMNcIOOwlZJp7sxWbMIdCw4BIZTltM/d7RyqzpZwphSitOh/sesaRtFcMi0E4iUTBQKA9MQ97rzhEvXZmfJBVhxhhvIqCAdaOO8TVTpFsZprct7JymmTBUKCa5MW1FHcV5M0c+0CZhsiglqrQOPE5vQhhx/K9szMJs4z1Hpl9frBC1XcialSJyApJHodG1BzhafztmyVxdGO/43NKUoWorQkuxPbPM8KxrH+z8U4rbhdmkZ0/33B4Xbf7OAAfCKXDsFqwuDxJGF6500BfOGr2FXcqTMtqVpKT9zQ0Oc6PTxyjJ7Hm5IyS3NOvG6kzsOIkM+XNvyimrZhOi1A8WH4iDCMo6hrxRk7aFqclsmBTswim+qlasa8TEv+AJ+I/L6QVj6M7MPR3cl7Bf+Ap+IxyrZ9PxK+UFo+juzD0d3JewT+z6fiPoI6Fxj4j6CChjyM7MPR3cl7B4ucfEflHpugfEfQQQj6N7UPRmuQONzj4j6R8LoHxGCEfR3ah6N1y9g7/Bh8R9I9F0j4vlBCPY3tQ9Ha5A1d0A+8YHWTYiRKmqmyxhUuhZ2bMsl2DkA5aQxR9GdmHo5TkvIPTdAGR+UeKuf+I+kEY9juzD0drl7ByLpA975CPJ9ypWkpUXBDGmnCCMfRvahxR2uQKkXAlAYH5fnHSrmr5yx0b+sE4+jOzD0d3Jewaq5Qdfl/WPBcgd8R9P6wTj6O7MPR3cl7EbaD2WS7VMMzxlSydMIPVqhg9e57Cx7E0P/wCrX/8AWP8AyjTY+juzD0b3Z+xMuL2eqstBa1qQS5SUD5Mqhg+LjAyU3b+sFI+juzBeDHkk+WCp1whQYqfgSBTvFWXsoE5TT/lH5wfj6MeGD3aNWWa2TFxexqfdmYSS5ISKvn35xAnYUVecSCXIKE1p1dsj2hqj6O+nx+je9P2KJ9n4BdFomJ4pIC0kUDYVksGGhGkFrj2e+zLmKEwrCwgBJAAThxZHMvi1yaDEfQSxRi7SBeST5Z//2Q=="/>
          <p:cNvSpPr>
            <a:spLocks noChangeAspect="1" noChangeArrowheads="1"/>
          </p:cNvSpPr>
          <p:nvPr/>
        </p:nvSpPr>
        <p:spPr bwMode="auto">
          <a:xfrm>
            <a:off x="6215063" y="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ctr" eaLnBrk="1" hangingPunct="1"/>
            <a:endParaRPr lang="cs-CZ" altLang="cs-CZ" sz="2000">
              <a:solidFill>
                <a:schemeClr val="bg1"/>
              </a:solidFill>
              <a:latin typeface="Arial" panose="020B0604020202020204" pitchFamily="34" charset="0"/>
              <a:cs typeface="Arial" panose="020B0604020202020204" pitchFamily="34" charset="0"/>
            </a:endParaRPr>
          </a:p>
        </p:txBody>
      </p:sp>
      <p:sp>
        <p:nvSpPr>
          <p:cNvPr id="48139" name="AutoShape 8" descr="data:image/jpeg;base64,/9j/4AAQSkZJRgABAQAAAQABAAD/2wCEAAkGBhQSERUUExMWFRUWGRsaGBgYGR0cIBwaHBoaHBscHRkbICYfGB4mHBwbHzAgIycqLCwsHCAxNTAqNSYrLCkBCQoKDgwOGg8PGiwkHyQtLCwpKi8sLCwsLCwsLCwsLCwsLCwsLCwsLCwsLCwpLCwsKSwsLCwsLCwpLCwsLCwsLP/AABEIALkBEAMBIgACEQEDEQH/xAAcAAACAwEBAQEAAAAAAAAAAAAFBgMEBwIBAAj/xABHEAABAgMFBgMFBQYDBwUBAAABAhEAAyEEBRIxQQYiUWFxgRMykQdCUqGxFCPB0fAWM2Jy4fEVkrIIU2OCosPSNEODk8Ik/8QAGQEAAwEBAQAAAAAAAAAAAAAAAgMEAQAF/8QALBEAAgIBAwQBBAIBBQAAAAAAAAECEQMSITEEE0FRIhQjM2EykXFCUqGx8P/aAAwDAQACEQMRAD8A0navbtFgmykTJUxSZgJK0BwltCMz2gEv20WbApUtBmKEwICAsBSklt8JIdq5NA32w2acq02YoxeGEErFW84HR2J7QiXrdnh77jDqhcsLD1rXebvCnOnQWltWjUJXtelqmJQbPMTiUASVJo5Adm5xJbPaTNQpYF22haUKwhSVoL0BoA/ukFoyGRLxAYWD1+7mzAAAdEqCgMuWUSTL1tqFrKbRMUMbgqCSSQMIVVi+FgzEcY22Caav2yJQQJtgtUt6hwKt1aOpftwsTkLROlkH3kg/6SWjPZe09q3FLtDqTiASuRRlBjWWnkM4tXntWZrA/ZlS0LSpKJqVhRZLMpRIDVJy0EZbOpGg2b2y2FZAxFL/AB7vzIaLKfalZT5VJP8A8iPzjM5trlzMLWWxrJKFKIUE5KcyxQjC1H4Z5Qbn7HWSbLBCLMFOCcMyaGAUHSGRVw4dhnwEZqb8G6UvI7r9oKGT4clUxzXCtFBx5x2faHLHmkzE/wAxSPxjKdoNm7FJlFSd1YBYIngtwdKgFK/LpAudtpLQwlyHSAQxJapGe8eDdz2xyn4Ciom7WbbWUt2SQ3xEDjrrlFr9ox8BPcRgl07dJOBCwd4spWgFMNACS3rD1KmbqfDUGIfVLg8DUKhbyzjyMWOMuBzO3crFhwqfqInRtchQBSgqB4EH9VhEs8hazUrSBxKhwyKVEERenXWcLJmkasySOlQ/rGrqH6MeH9jaNspLsaHJiRE0zaMAP4avUQgyrpQEOVLJzKgwDHJyH59Y+tNkwlPhzFgOcQIZ6OBTL56Ry6lXujJdPLwx1Vten/dK9Ux2ratAD4FeohAnqWw35ieIcCoObx3LvFaH30njjanPdYnX9ZtXUY3yKeDL4Hg7Yo+BXqIjO3Ev4FeohP8AEmgggpWNQEN6b39I9tN4JoFSWOrUqcn5nrBxzYpeQHjyob/25l/7tXqI9Rtqg/8Atq9RCKudJDFfiSxzS49UvF2R4JS6JmLhX9GGrS+BLeRcjinbJHwK9REn7WI+BXqITvCB1rxjoOMlP1hmmIPckOw2gT8J9RHido0n3FeohS+0Uqa9Y4TbWJjNCO7khxG0KfhI7iPv2gSPdPyhQVbNYiN6DjG6EZ3ZDsi/0n3T8o+N/p+E/KEuVe4HvJ7mKd47TJlpJUotTJJOeVcsq5wLUVywlPI+P+h7mbTIHun1EcJ2pQfdPqIzeXtLJmD94U8cSSP6aRblXhLIKhOSQOAJ+QrHJQ9nOWT1/wAGho2gSfdPyi9ZLYFuwIaMftG3cqWaY1EaYcP+ov8AKG32Z7TKthtBKQlKPDwh3NcbuewjpRilaNhOblTOPaVYJcyZJxpJISplBRBFRkxjOtobKqQlKpcxWB2UFMo51qQ+UaT7RUKMyThFMK3LningC/yhTkTJhB3e2NJflVvm3ePMyzqbPShBuKBUnZWXaGKRLAwjCsBVegcNV9Isy9g8FQpSv4BMUkDuQX4NBUW3AoAggkBy6WHUuwi2m9XDvTmn+j98ucKWUY8QG/ZdblnQ6SkgLfu2GjRVOyNrTRM0FB0LEvzqxENKbZ/A7h6OHFK1iwLyTqFD0MMWT9i3D9CjZ9l52AmYlJmaNLcMSNcTijmnSJ7PNtImpQvB4ZcEiWN1xmApBI7HMw1y7dL+MDqGiwhlMyknofpBW3wDt5MY9o81p0uWMJwoG8lq6AkjVg+QhUlzOdOEaf7TLkJtKJqpRUkyhk9SlRcEjkQePaEBGz01SyEoUBmH4HKtH6wamoqmcscpbxRREsUYg8QIc7gvG1WiT4EggGWA6iQCz0YmuYakA712Rm2dCVqqFDMF68IYfZvY1kzFqxBIADg4XLksTrx9IDJKLhqQyEJRlTDtiuO24t61t0OL/wDIA6wxWu0TZQDDGBTzgccyrtFGSlUtYABU9SpSyW40L8chF61yzMQ6VJJFRiGJuORfl+cQubsrUVQPtd4zGwgS0jVpgzfLCAOMQTbQs1K0ANXM5ULMekXLNa5KT4VoLFSXAloUABWmSuEV0z0nykqTWoSRRuYoW059oFmlC1uoHCqlXDGhYu/DMU7xS8fAMcxSymlAnC9SGcDJukG7QlIGIYhqRhJdjVwzigd6acYAXraUrCkOUocgtQqGoq7B4K/ZsItvYM3VfgWoJSXqHycDnyeDL4lOlnbPDwJpxhR2asUlIUmWFKKiCagUyZ3Gp0/CGa6pbKWkyylgC5U7ucgTUdHjl8f4mZd3uiS23ZLWk7jrVXECaHN201pWKdnTZisSikqKWxEg50zPXhBuV73Jj6uPwhcu3ZabMtJImnACrESspVnk6Ul3cVbjFeN3yRzVcDTIuqSDugcKH+sULRJKVMElRxMx3acahjE9uu6ak0KX03SoM7itD+so+s9nV7+f8Ls/Vn7Vje9KDpGPDGatkapjABUqYkkFsiKcwSflHC5SgHVQEgAAglyWy0glKs+Il8QLUIJHZwX0jq03Pj5DUUL8C5BJg/qJvcX9PjWwr35aFYCmSoiZSmAqJFdQGT3ijdM5eEieF4iQ27kDzYAd4Z7PcIllsb1eqatwz/COplgKgJbAJzUoasXYAOwc6wzvyYH08UB5knwEFctKlqwkElgw50Nfqzwq3haVTSSXDkUz78zyjQb2mS5cpScRAViTxLmpLnpnWFyz3PJmrwpnBmxKVxGoYih79oQk73KLVFW4btC5SyoYsJDqrkGyyZgD/mhjtVwyzIDO2J6ULMRUgZPzAoOkS2C4paUpSlRCUqdmzbicny/IQZmqSAA9D+tPqYauGIk99jOtrrmTLShWHCVHSrbuVTWvKGv2JysItXMy/wDuRJtHOkiWRNQlQSHS41ds9MoveyiwBEuasHz4KO4DYvzhsJ/6RcoW9QR24WypXRX1ELclXzg/t8sBUoOMlN6p7wsy7SAOAGrado83qPyM9LAvtotOGq8eLsqVZpB6gEfOIBbUs4L9Pyjr7Un4m6/1hCYxpnZupBoEhB4po3pHCwUlnOf6zyiYWkUIIbsfrEc0gqNXPGlYYmhbTI1IBOURqsSTlnFuXLDZU4RVvNKlSlplHDManHsdHFAYJSFyWwOvudMs8hUwLLpZnqHJAqDnQwvS7/QohTgHgwHWnCIlbSHCZFtlqVLycOlaT8XBZGbKhavECVMaUsTZZqkgEHoQagiHywakdhzrGMtuk2ecorExUpDMWG6ZnAAU5nTvDZclhQizoThQHQCcRdyal35xn122mXLmS/HlLwkAgsxcsQSPfTq0aRY505SQorQxDghJy7qDdxCMiaVFCnGT2PMCWwsACS4FXHHkOX5wVsm6nCAWTkMueWUDlIJJIpnzLGh5tkeTQUuvApBKiXqD7oDUfEogJPc00hNWFdANNhkTCUziTNSrdWpkLAcsEs2IPxBeIpySheFSlqNQCAhIyZxyzgztHLQmWbRZyjxZYdQBBxocOCwFR5nD5GBFnvcTyWTvhOKgxBmeq2pwq1WgVF3d2a2miNynETMmYWf3A1C7npXtGeW2eqqTiB1JzeNAvSekSVYgnCrdJANHy9cu/CAKNn8a0qBBlipDjSrAD8G6RVBbavAlzSekpbNLMiYETgd4Jo4GZCgSeDavDvds4Gb90lVAyi7VDP5yH/tFedZsTkyUKw+VW6/vGhbE/VmiWRjFRLwlJZiwJDmoP5tASercJKlQStMxMolS5mELSUkN1ZW69Q50hUk7XzrLOWhJlzGwupyoK3XcGjZtlFnam+Zc9Iky3MzGGLAPQjdOecI0+zKlTVJIJKTXq3HVor6Wr+RH1Kbj8TVrr2qVMQlSilBZsNSKHOoy7wZmXwlyKJKfMFHDXiCYXrkuRUyRKUgEDA5c5qc6jtwyg/NuRK1FSlEvoketda6xk03J6fZ0NKitRaReMo18RHdQ/OIZd6IJdKn08qmfPNmoBWKl4ypEiWpa0MAPeDk/rlCHO2nXidCChJqlGGjVrvOGJ1pSA3GqKY9XhbGKVJTV/M4HHRwT8s4+l2lKElRPVlFXpXKEKw37NTMImJStOZBAerZEigDa9oZLJektRJRLlh2bcSOz5KZsxSMujnHwT2y+0rSRhJSdKEU1GjwvqnJSokISHq7n827NpBK129MhylDkgpFMnY0TrlRtTElh2mmMteBKknAkOgDMgAjiCS+uVIbHdWxUnWyIZNrtJSkpJShiaHDXoB86RUTtVN8USyVKUS4xFwaZnRtM9IPLvazlRfBukv5TSvpHPiyVg4UJJLbwCeWo5QLN29F6yI8aS84A4qkBRAoaZltPlDDsNdZk+KMZUklJS7UG9wAGucK9insMI8lWAzDnLjDdsfaEq8TCXbC//V86Q7HJNoVNNFPb25fHVJUAHQFsSMnw5QkWyyzUJY4kgUDBxyYc+J7mH7bS8lSjKCSkKOLzcA3IwtJvCaujIHPEkh/5QASM4j6inkZZgclBegfYrAtnBUQausBhTLOutGiVN1TQHKkKDnJRyrRqcvWLNqnTJcvGvC4LEBBbCSG3i7+lIHr2jWqiAlfEMH+hpE+y5H3J8Hpuqaoq+7caGnDjyMTWa7Z6QEqxPyqPVuMSWa85xSHSxL6jtRz9Hitdt+TJySglnBBUFNViwAIpVso34mfL9FiddsxIUZjgKGYIBcirNrWFxd6rlKTIX5iCJc5qKSBRxooZEfonEKX4f3hJI4klvTLtAm+p6fDKVl3y5nQjgRmCKiOUldeCbLbF2/7yE+QJpTvy2StdAC9AHepBZm0J5RU2TQmZMIVLCwyVAkZEKGWpoT1grOsaDZV+RRAcCu7V2rrQ1zLwF2XtKUzikkOQRSr9C8Wxd4mkIaqaGva4vZXywLDcgcQI6Qx3bbkzpaWqrClzlvYUk115+kLu0c/xLItkFnTyPmHOLdxTQlZCEpCcRAOZNetADw4RG39tfpsctp2GGY+XPJj/AFDiFW0iYu1rSZ2AZy8f+kM4HYEmHmUiXPVmKecj5V4/lAbaLY/xAJ0pZxD3VVSQXI1DcP1U8eNyVj+9GMlYNVImPKAtHmWkBlLLhi7oWni4cReuGWJPiImjCma4SooYlQcCqXxboHujUx3s3cH3iZ01W8BRKaAaebETxhgtVlCFAFlAHGgq4h6h/ezEbo0ws6eRSnQtrs5CVBQAUAxADO4pU5cQY4swUlKQpctSiRiOJOTGufFqc4LWpZCA8p0MSHxDDkGcigqd2oq4gJaUmrVpkC7ju0Br0ql5C7ak7fgIeAFaSSXDbyX50PfSK18SFS5SsMs8yHOEak0LDhlnFSz42SQHYhmI6jMgfPQwXvm1JlSVL8M4koZikFLkpoSDlpwgE9w5RM9vGYUHEmixkRnrrnAJE2ZNmJQpRIflVzxFTDlN2qUmX4ibGjDiwlRSopxEOxLsOkBbTfSrRaUzFolpw4fIgJfCTm1Tmav9BHpY3twefkW/I1Sr4XZ3Sy04d10u27TNNKc4+V7RlpX51KbRQJfWsOM6wIYnAAFPQavXVx8oDXtcNmEtapkhDAByAxqQHfvE/dSY7tauCsnatVpmJ3UkYaIBoVGpLKfRqRRvOzSQCpUsoVxLvUueQz0EXpF2WWZISkS/DxkkLStKqpFCFAnSjFmaCdrsaRZloVMMxIQWKgCRTiM4nyTt3ZdixqMaozJa0KmEIBchwxbJ8vipF65Zxx4PdIcNpWrnSBMoNOqKp8lBmOL5BnOR0gtcM7FMoDwJAbMlnDEP0pFTpIkabe4YnSQZksu6UhT8XamnM5nhE+NQSkJU4A41oMvXtBGXdoP/ALZY5ly75kkMzZxwqzS0guFdQxY5k4RV/VoDWhWllVEqUST92nE7kUfi/wAQjpCZKHxKSt2NA3y1+sV7Rd0vC+NYo4OHMFtGfLk3fPiVdcsfEs8CQnpTT8ILUgXfBNarzQhvD3yW0yD5dW+sP3s1tSVJmhLsnDmCDXFmDllnGdWe5iSS4QzEjHVjzKc68BD77LbIhH2jCsqfw3BLt52akNxOLmqAnq07nXtJkqVMkFGaUrOYFHRqYW7vlTaOkrTmRiBD8WGcNXtDBxSgMLlKmxZeZL5Vyhas0paXDpY57yvlu0iTqX91luD8SL6ZYIIKpiOVdOGkDrbdRG8hZXh0O6a8wamLCxMSmoBQcwlSnFfi3SPpHjy6jB6rUr6xM2kNjfgksc9QRvIUCD8Rb51gbZ7GrGtUsJUhSnSyuIrkoVd/UQQNpYsFECjVJ7PwgffE3EUnEgqA95g/c1+R0jIsOmBduLjmow2hIXLmHdIRiYhIfE7mtGIdoV1bWTV+GhRBUFpLsKsfeZmI4jOHr7YohJUAMIZgX/6mD6acoQb9SJc9C5MvCtyslwoF1kBke6Ax9ekX4ql8WiLNDStQ9WmwmZLWmYyxgVqoDItQls6wj7LyB9oQpgmpYcaF/wAoblzEqkqx2h1lBoFgsoigOEN5mEItyzUy56FFflVWhNDR37x2BPRJE82tSNDvcBciYKjdegGlW46cYEWa+FYlALlyQS5WqmJwCcAzavz7wUvS0IEiYRMSCEnPpwBfpFGfZgBItGEBkIQviKDCo0oQadxwhGOSS3RQoa5cjvs7KHgbgcuXId6MAACAcm1iMWhaUmWoHEAH1A4Zs5ZwwBgTJta5aTMSuYCAaBIUDwxAhxWjvwpAGTedrnqmSxLxhRxE0QUgl8ySAxyVnR+ju45x2NeFQnTY83fIUaJ8xDsad682rzi9eIZCUqQlSgRTE1FPVw3DvCLKlW6XMlzkJXMmEKQRulIdhQJUWDh8RZyNIu2q1zUhpyiVhypxkWBNMmoO1YFz0wr2aseqdrwFLbJU0zCGTg4lQd9M2OXeAM6ZhzBB5bp51A/CJpG1ckyinCuXMLMoqcUIJYgCIxbFLLBSiGy3sv8AmGXyiZpoqiS3WhBmJGIhyMwDXKmEp+kNE2zpKGXhUCQCMNDnmFPwhTRZ1YkqBUioLp5HJi4htmUY4ictf/yYyzJ8i7bLlRJ8RaKJUDilhLoUjCApKkoOJBBSlaVMwPCKg2YkEObKtD6oml+6VBTf35QwSrxkJUErZK1F0u1Tl1SchVn0izMBzhryySVCVBNu0XLLNSpIGHygZmrtqAGf84H394fhrRMJTiDChJehB6PrHBPIHqPxIjifICgysv4VKSPRJEAsifIWiuDPDPwrBTiDZjV9aineDyNpAUYSGYaxcOw0la9wqSfhJJHZXm9Ynl3ChAwk0FCAG/qYTkkj1cUoyjuZ7bbQZsx0IIWo1JNO0Omw1y+GMUwpfSo568ekW74u6UJKN04ZeQzYH8PlWFxViKiyVpHHFUAcd2v1imOVSjSPOy43qbZpgQGer6ekUbXKxpON+ShQjm/HKsUpM9Xh/d2uSCEABBQBUZ1WQa8dOcXLXiVZiopxTMOSd7ecZMWLdYK9ifTuL32cqdlHUUAqOjjrFmbd7p8ysQ1LihzyLd3irImzwpXjpmtphQlTcyVJP1j60XlLSCTNJbJCpYQ5/mAjNTC0I9nSZi0ELxAgAJYIJppiK3CXhu9lclaTaCtqmW2T+/mwaEeTtXJZiVJoKFL/ADBf5RoXs4vCXNE7ArE2B6EM+Pj3inA3rRPmj8bPvaLI/dLcshK3A1cp01hakW3CgNhJHE8ajPlrDd7QB9yKDyqbkQU6awmWS7CapWpuDFgeDip6EtE/VL7rKOmf20XpV5q5cqA8OMVjZFYiCSRo5/D9d4nlXSs08RupV+LvEM65MAJCEqGvGnFwCYmrYeqvYrWsMQBMQCeaSfQue/WOF3YpWU1Kq6mg5UAb0jpRoMCQk6uKEdiB84icFVFBxoDVvxHOO/wMK86ylBUihLBsOVRpQQH2g2BtM5QXKGPAhKWSwUCHphUQSau/OCFtczDvM4z4HKBlivO3BSpUuahGECpAOIfEN2oPPvFuC07I+o3jTA0zZcy1ITPmpRmcK5cwEZBlFKCoAglixFDAa22RCJqkhlIehSrFT+bCkn/KOkHbdd9pmqInTxiyDMeLCgcZmkRWe7J9lPjeEmckUIWAoNxbzJL6iLO4k6Iu1tZBdGzE6cfurOpRAxVJTu1qHZ66B3aNWsKN0S1pkKm4AJiDuKAUmoIc6aU4wqr2itK5EsyEy5ONTKYOoECjksBQUCUhqcYVbXes4WkzFKaalQqndqmnu1LjMu51MIyJ5P8AI7G9H+DUrhmmSTKW71Seac08jSC4lJmKJTmoAejwt3XesxW/hOEnxQouWlqyJWc8JdBBghf9pUbJOxLIIRQgJCnChwbo4qM9GiNNp0yqSTWpBOzHwZikLaqQsE0DOoGp6xS2xlpVLC8YBwkHCUnEkgkHXmH5iMvuqzm0W1EpcxakmYU4lVOEE1YuxYRoF53FNTKWVTAvClVVUJASW7to+kNyfFaUKxpN22Adn7pkDCVWhSVqS5TgOEOx8wOYZiSBkdKwcGzxVWz2hMwcAWNf1nSFeXe3h7s6WpFAxQX0byltQ9DB/Zm9JSphacnymijh6ebXWhOULlGT3aHppcMLXbYbRLV96hZQ1WBWDQg0S5+UXps8FCUhJSlOQbDTRg7+oBiaVbpbj75H+ZP1eKlt3jQcRQmFS2Ry3YBv6Qce6klwC9QyiMxQ6NTWFWbeU6SslC1JLqJS9C9S4yzfSGm956FTVmo3mOIOKDD+ELu0FiCWUCCCKkDXm/6pDIPemHJbBO49sMT+IlNciHG8SOwGeUHxfshSm8TC5UADTy0d+B0dox6yW1SFks9YOTVS1BKiTSoakOngpiIZVJfs14DAgEVCgKgv6N9XirabEZgoreHHI8n48DCFsfthgJlKJTLUSxYqKCciG0NHoY0JNoY4gCWzGujAdYly46dMbim1vHkHSmUCk1Boe4hOSMCiKk5bxJyLUIIbqYYJNtwlWN2FCBRSScqFq9Yqpuixq/dzlSn0mAmvUFuELwJqy3qaTQKmTXoxHCoPygNa7etCzhWtNB5SRpyhsXs1Mb7pcqaMxgmAHskiFe9ritCFqK5Ewcyg6DiKHtFuNb7kGSW2xyjau0Jynq7n/wAocNmb4mz5CjNUDv4Q4TUNyYUf6Qi3ddiZhONfhpBqcClaHhR8qE6w5bP2KzycQRaErCiCMScBHrQxuVRS2Ax23uLO1x//AKVlNBu6BnYOcm/vGg+wRRItb/8AC/7sLF9XLMnTVLk+GtJAoJqHoGyUAGh39jdzzJH2nxJeDF4TVSQW8R/KTWsUdPLhCM8dmM22aSUpAaqV0f8AlhIu2fhWxyMPG2agEAnRK/wjLvt6ZSwVbqFHPLCrM9AdOfWJupjeRjem/GPCLbKTQlR5MPlFhFslDj6CE0XpKOUxCuigfkDWPlX3KQXXNSmhZ3/R7RNqneyHPHH2G73sqSypeEJKVE56AmjZU5GAE6WiYndKVjQpIdPMEVSaco7st7eI6gQlCXw4gd6hxKAbLC/A0ygZMsEpanCmUclIOFTZFiKkGN87hpNKijaLTLkzgiapSpagH1IBLF1Eu2sM1vuFCEpmyAnwyEuEmhFWNaV1EIe1ImjCFqSvPCrCymp5uMN3s2v4qQbOvhQK/wCodxvesWQVJMkyu3QOvG5yd+zrMtQ9xR3D0xUQelOkULHeiiAkKOIUISHf0/IxqEm5LMlWEy0qJDsp1UJzZRPDhBuRZUJACQEjgGSPQQbip7ehUZuG5kl13Xa5ilIEpbBQUcQws6QAXU1C0X5nsonzpqlrmS5QLUcqOQGQDfONTSWdgO35x8mNjBRdgyyNqqBGzmz4scgSVTDMS5qRhbFmMzT6PC/t3dy5UkqTMWJZUkNiLEFTFBGR49BDuqYNYpzVypwMhbKC0mmhHB9FChGvpAzUZOv6OhOUd/7MwuG5SL1UoBgleJmLHGMtGoSYZNorss0xZUVJRPQMbYs8NWUgnXiGMW7NcK5EzCt5iCQAo6ow4Ug8wGT2HGAF+bKGRP8AFl4RKJok7xCmqCFPmXILnSEPUufBTHTJqgOqYJnnKTUgvT6eU9i7ZiLNwWBEqbjKkjzNiI6EfrOB972Vt9AZvMlmHUcG4N9IJbIXkFY0krxOCSU0AZqqFGoM4B3ptFG10xkTbZb/ALwVyzb1ZvnHtov4WZIUJS5qVEuUHIjJyXc9eEei0nEE4Fl3ZW6wYakKJSO0XV21UqSpYlLmN7iKkj0NO0Kh/IyfAt2S6/GSFhaUuPKo7wfiA7RN+zk1LAy5cwGlS3dmr0aA09c3ET4TOcgtPXJQHHSLFjvWYkjemy8qMWz/AIQoH17QSW4btrkQ1XecROGr+UZg8G0r9Ikk2SYkOpJA4GhiC22sqmrUkkuol+pNYnkXkpIActzj1NLaPLUkmey7Kkl3b6xptw2pJsqErm4lioqKAOAC1TQ68uEZlMRMmt4e8sDJILnsM4lssu0oQuYWRheigQSwNWDZHQ694XLDKSGxzwi99hs2nt4E5KcKiwG8kA82bEMmeAn+Loo5Kc3BBH9IktNutK8AUjxDhSxSS5fKgcakUAzgjY9nrVMH7paP5ykN2d/lEehJbljyW7soyLak1SoHoYatmrymLQoFamGmL6jPKFm23DMSfvJPdg3UKEX7JYEyrLMKpqsK0lgVqIBZk0A0NHrWBaRtti9f15jx533ZBVMVUKoW3S4I4uXB1MUpdpU5wgtSmZ4aGsDrTaV0TQBORYPWueo1iM2wu5z4j8qRcsexG8lMNC1l6s4+Ld+rRqfsUmP9qqD+6yIP+84RjUm3l6qI6k/X841r2DzQo2xq/uq0/wCLwgscKkgcs9UGPO1rbj5Mr8IyO8VpUtcpacKVKIQp3Ge6591QpyMavtihzLzZlOz/AMPCMsvFvEUkoOBRIScwRwIYM/5RPn/IxmD+BcsVlEuWlDZCJkTJbsMPBg2cUrssZDla1LCWwJJoABRxkpjxd2HOLs6co1BKQ2SaDo2QfQCInRYrLC0UNNDpwB/XVoCmfLmOP+lQwq6sa9xyi+JSlFlKUdM6frvAhNpSs4WL8FJZ6sGfPtWNijbAe1SCFoGIqGGmLMB8sWZ716x5Z7cqTbSWShRKSAkkgEAEMaO/4xFtZNaYkO7JFDXMnWF82hSqkkkMxJchhQdo9HHDVE8/JNRkbLaL6InyZ9RLmJAH8wzSW9e45w3SLQFBKk1BDj0rTlGZ7I2n7VZlSCd8uqWTQYxmO/58omlzJ4SlOJWEmuFz14BwAaDWJZXBjoxU1X/qNFtl+ypPnWH4Zn0H4xUl3zPnVkymSRSZMoOoSKq7PENy3TIlpC0ArOeNVSOgyT2DwRVMJMdKb8sWopcL+ykq7iojxZq18UpOFPoCCR6RblTwgMlISngA2vz6xI4cH1jmYoGkBxwwrvktWaaFDCTCdtteBBVZ1ywAcK0rKwygDokhnejPRukG518SpJZS6j3U1P5D1j28Lvk3lZynMpJCVapWMweXHsYdF61pfIt/blq8GcCW1DiSeIy4VSqnPSCmzslKQcGEirtQ4uBfRtQ/4wIt1y2mykpBJAd0mvoOgFQ0FtmLSTKUfDw11LCgApuuavT+jplHYtUi9ZdpQiYoEYkOQzBxUjP3hrWGOZLlWiU1FIOvDoc0kRmM+8ULKilBQpWEs5IeuLCS7jI1qHarQUuK/FyjQmrEgmh7cW1jtLRjSlwMRkTbKWWg2mzk0LOtH69OYidd1SJ0iZMkFjgURVmOEs490vFy7b8E2oodRR/XURY/w+UtSiUB1ghTOlwXBBYjSGR0yESco7H54lzsJI4wzbNrl4FKUMSwd0EOB2/ODG3Hs4TJSufZlOgbypas0j+E+8OtRzhR2fWcZTk8eljakefkTiO1t8OchxuKb3KGmVdYBWuVMH3SpmJEweYpDiocOM3Dxdsww5mlY9vucEWZQ1phV/FiB/OKmlRIm7Vki5Ckii6D3TRw9cJO9kPKSYms+0U5ALLcA6h9f66QFlylHCqVMB3XZTqBKhUZFKTRmJBqOERi8UikyWpChR01B7Go7KMeK8dnvLIkOlj22LHGh2eqNQ3A694lXfdjnpKVpKUqzGEo55peE+Vakq8qkkGjEgGtMixjtaN08Rx0qPxheihlp8B6dsFJnf8AprQQDod8acCDk2kCbZ7MZ6fJMlLfi6fqGHrENnnlBxA5agscyIc7LbVLSApTkAHsQ4fs1Y15ZRA7MZGW31c8yzLwTkYFEO4IUCC7EEUbSkar7AWa1gf8KvEfetz45wtbeoGGSCgqLqrR2pTioOXbjDH7BFDHbQNPBr/92mkXYJ66ZFmhosftrEP4f/NT/LwjMLyQMSkFJFSHY5deMahtWtsGtFUdvhjMZpC3IrXI0Y/jXURL1P5GP6f+JTu+850s+F4aFUxCaThJHOhry7xYeYs1ISx+F/rTvHyFJRVWWuZ+QBPeJUzDmEL7sn/UXA7RLLfdIqWx4bOr3pq8OqRhAPInC7d+MWLwuUs4TiSa4WcinAO4iJJVwSOjqPzYfKGOyWwKSjKoq54cAxevOOSMk64M4ve4DOLjPCwelRlUA4uhrzpCNKQXKci+tOMfoVV3oWXKW4lLV9frGcbX7FqkzzNlJ+6W5BruqZ2PcEg6xZhyNKpEeWKk7Qr7M30qRPSQWD9n0MbfJuqVPlmagMqal3csHqQ2lX0zrH58tKGWWpV/xjWvZjtLiQJSj/fX8D/mhmWK5aAxydNeUGbgt5QtUldC7MdIYp4CQ5LAQLv67HUmchNQUhWh4ZwPTY7RaVULJFMRoPkKni0RaXF6eSptTWq69ly13+hD4XUfT5ZwMVaLTaR92CQabpCU9yWJ6vBuwXBJleZIKw5xLLs2bBgGqM+Mc3vtUiSUISkqUvyOClDanE1U/wAoMHHF5kxby1tBFa79jQ7zlufhR/5EP8u8WrbYl2a0CdISVIX+9lpGRAJxNwPHQ9THd33kFqSTNBLFwnyg8gHJ18xfKkdm+JkxTSU5FitQYdQmh/zN3iioKOwlynKW7JbXeMicyQpK1KD4WJ3dcTeXvq0RC5paEKZKgACTVyafM/0iK03EtMpRkKT453g6Qz6sAAkHgSC30Qb02jtyCuXNWUqDgghIIoags9XNRnANanbQcXSpMW1gHI9DEsq1lxiJpryimhTVEXZEhMwFjVsuevLKOkq5HxGTZy1KVOQlLsSx4jIvRuH94dVSiQQpXJozjZm0qRaUHw1TGzCTVmI5AjqYfZU2eSWRJlJ0JJmK9AUpOvLrCHBBSkVrfYfFkzZflxoWHJYA4CxJ6gA9Yyu5blmeIiZgV4aiQFMWLUzh62utM+TKKxaFbysJAShIqFEswcZceMW12koumzKs+6QUaA1UVBbuGIKvw4Q/p5aET546inarBgQKV4NEVm2a+1S1KUQlCTkciWLuQxDOC/1g/Z7vnzQn7QmSAR7iS/feAHaDt2WVKJaUBITShFM3rlz1fvFU83x0rklhhqWrwZJa5ps6jIUFYJZYLTUaHk7F6jiaR744XkoLDDL8QeUX7dKOIunMl1JfCWpiHetecD7TZUKYkDE2YccxURFafJ6STXBVXd6FZpKejM394hm2NctLoWpuA/Ri9LlTApkrCw+S2Bb+cj6xVNrUhTLCkgkZkkB82oOzCGJvwwGkRf4upgFyweJDpJz7O7HtD5cl7Y5Et5ZxCgdg6fdUWBfpTJ6PCvZbOFKQVMUlwFYXDkUyoC7UhzRJEpKcRCQwDqLcNSw4QnK09khmNPyxL2vvla5ipUzDhlnEkpSzEgZuSToM4dfYHOClWwh3aS4On73hCdf20CET7RL8GUvGjwytt58Ob5Fi1aOwhs/2e0sq2hwaSMus6LsCpIizyHfbuVNUZPhNUlJds1FITn3hLTs7Oo4SMmJVSuFv9QHVxpDft/a1oXICV4ArEFFnasuvapcVgLbQESyftEwHEAlJWg+8N/dBDEISQKM1SXDozJa2eXKb1Om9v3QNVcc6hKpYoWJLCigjzM3mIH5RFKu2aWdSEklQwqIBZJIWWbIMXJ4GGCdITLdrUWBUMTyyQMOP4XLrqKjlUxAUJkhAE9SgcaiUzEUUElVCUFgojjVxTit40Y5z/wBz/sEKuucMJxIwkEhWIYcICSVO1BvDm9IsyLmtKEgIMtKVqIDNWhW9A6nDkM+eVYv2eelYSROWHCSoFcrdxBSVGqBupCUgoGYIy1q3lPUhAXLtJWcQJBKaboL4T/Eos2QpRjGaImOcqvU/7Bcu+pwU2PXgPyhytdgE5Cpahuq4OG4F3zeECUolYJLl3fvGmYa0Pr+qxkFuP6LJKV27MX242S8JTplKGRB0CcinV2Uxd6YukC9lp5s89Kn1H5emkblet0ptMoy1NXylsixHcaEcIxa+bkVImqQoYSk/pjqOcU6rVMuiknZtl3WpE6UFNRQyNeornWLyUBsu0ZzsdtWmWlKVqDByriGHDXjQfSOr+9qoRuWdLn4lfgn84GE/D5Nnjd7cD/OCWdWFk1dWQPHlCptPtBZJkuYgjxpgQoAoHl1cL0DsSxL5VihclkTeEnHPtC1qINAWSgnLd1I7CBSbjlWaYuV4xVPUnAErRhQoLYApU5JY/jwgXkbCWJLkBWS2TpMxKnUtOBK15nCk0D8BUV5trGrXRbkrlggt1/Hn+cZ8mwhKvtJMwS0S0oIQAFJOASzic4SDQsTXGKEAiD2zs7zISCzJLFOAgkYgCkZM4ypHWnsjXF8su7X3JPmDxJUxakgb0oKOmqRkejPr0y+3TS5do3W7ppMsGtehbsNAaVrSEr2g7GkpNplDnMQA/VYb1IHXi2wMbp0ZoikTyZpSoKSYiZukSIltWOY6I9bIWyT4aySELKxugFRZgzMCSHxfrNjVbUl2CsVGdJSDp2PVnhf2KUBIJDB1EEniADx4aaNByZPf4iOQpXrSJJSpsdpsS/aFaV4ZSCUscSmAaoYAuSTkSIpWradSrPLs6EYEJSkKq5UzEnIYd4PT1gvtXYvtFpsslKSFKd6vukirDJmVqcoIbZ7CjCqfIDaqlgAAACqk5NlUf2ijHWhWIm/kMGzs3xLOlbEU+In6xJf1s8KzrUM2OEA7xNBQHNnFKwO2UtLWdKdcsucLNo2pmTbXPRKUDJBLAh/KnA4Oj1PeNlurMjGpUU/toxOmoNXYpOuYGrU1ePFTApik01BIyfjkfQHnE08hTKKa8RTkfnxirNs28Ak55JUwJ6VY/WEIqIFzAlgo4QOZb10dyeFdI8nIdDFiKa9NY6XMY4VJ1qCMu3aK06whsUtZlngMvTSGIF2S3NdaVzsNU0JJSopy05h2MO8mzh96rkOT+fD84Wtk7IvxVLOBQwkOHd6ZikMn244iCCyThOINX5nUVrAZLbNjsgDtDsRJUmZOlrwEBSikqxBRqaKNQTzOeUHvYDJCTbGdyJLv/wDNFfay2yhYJpUXJSEoDVCyQQzgahz0Iib/AGfrSVqtj6CR/wB6LemcnyQdQorgddvbvEwSiSXTjZm/h1JDfOFMbOIPvq/y94eNr0ApQ4epb5caQBlirsR6cORhGf8AIxcOmxTjqktwV+yqPjV6COk7JpPvq9BBkDoOsdJQSQX3c2Zn/p2hdI76TF6BP7JI/wB4o9h+cefsohv3ivQQbCP1+tY9loD5P9Y6kZ9Ji9AZGyKKETFeghjSeEQhhE6CIONIOOKMP4o+8SFnbDZz7UjEktNSMgHxMCQG0L5GucMhD1j1MsaRtjKMAm2ZWWRd+ETWTZ2fNdSJa1tmQCRTmKRt/wCz1nKsZky8Wb4RmS7kZE8zWLoQkfg1G6cIPUZsZRsNJAWtpuFZYCXkVDiFFQDjLD+UH7ba1lCpighKkPgUoB0kZpLjdJYinHlFrafYY2ib4klSEFnYuCpXUCmlecd7N7PzlS5ibajGlVBjViVoDSoAp5nCuuipRt2hqkq3FYTxNlzFKkhSJ2/KTMU/lYKViBBSzuRQhJcYgCIuXDe58TwDLUgysgouoUAIJYFQDAh6tTICDO0Gza0JVhWPCcKbA5QpI84KSAA2dAKlxqKMm0mZaJZKUmbhwlaHZYGRwtukD9MBHWkdWob7tDIoQ7lwafrjwi59oehfphLH/mZuVY4lSQB0bLlFgogogSMw222KMtXjSUvLUapT7h6D3T8ukJ2Bjw/CN9EwVLEtp/SEDa3ZVMrFOkihzSxo50cNhfR46TpWhmN70zjZWxJTKxAVVV+LPl6t2gtMtiMipIPBw/pEd13RhkoQpS1ABwFaPVsIzHIvF9N2slkg/T9f3iRq2U2kAL92QXaSidJmMsBsJdLDFQhWhrkWy7QTOzlsNmMpVsxEioKXp8ImPiIPMQZs0hUtCcOfwk669H6NllV70u1EpDIqc6gt+fq/0ivG46aZJkvVaE+y3QsINnE9EqYpObFTJJIJGQB0zpA+6PZbOlTSoWiWUPoFOoaHC1DyfvA7bS8JibaopUxQwBHLlX+8F9m9vvcn6MAsdvMG61HpGxkls1sbJS5T3GW7tiZCAcbzMTZukBnyY89TAa/fZ9muQpLV3Vk9wC3esONktqZicQq+TVfpE5AMNcIOOwlZJp7sxWbMIdCw4BIZTltM/d7RyqzpZwphSitOh/sesaRtFcMi0E4iUTBQKA9MQ97rzhEvXZmfJBVhxhhvIqCAdaOO8TVTpFsZprct7JymmTBUKCa5MW1FHcV5M0c+0CZhsiglqrQOPE5vQhhx/K9szMJs4z1Hpl9frBC1XcialSJyApJHodG1BzhafztmyVxdGO/43NKUoWorQkuxPbPM8KxrH+z8U4rbhdmkZ0/33B4Xbf7OAAfCKXDsFqwuDxJGF6500BfOGr2FXcqTMtqVpKT9zQ0Oc6PTxyjJ7Hm5IyS3NOvG6kzsOIkM+XNvyimrZhOi1A8WH4iDCMo6hrxRk7aFqclsmBTswim+qlasa8TEv+AJ+I/L6QVj6M7MPR3cl7Bf+Ap+IxyrZ9PxK+UFo+juzD0d3JewT+z6fiPoI6Fxj4j6CChjyM7MPR3cl7B4ucfEflHpugfEfQQQj6N7UPRmuQONzj4j6R8LoHxGCEfR3ah6N1y9g7/Bh8R9I9F0j4vlBCPY3tQ9Ha5A1d0A+8YHWTYiRKmqmyxhUuhZ2bMsl2DkA5aQxR9GdmHo5TkvIPTdAGR+UeKuf+I+kEY9juzD0drl7ByLpA975CPJ9ypWkpUXBDGmnCCMfRvahxR2uQKkXAlAYH5fnHSrmr5yx0b+sE4+jOzD0d3Jewaq5Qdfl/WPBcgd8R9P6wTj6O7MPR3cl7EbaD2WS7VMMzxlSydMIPVqhg9e57Cx7E0P/wCrX/8AWP8AyjTY+juzD0b3Z+xMuL2eqstBa1qQS5SUD5Mqhg+LjAyU3b+sFI+juzBeDHkk+WCp1whQYqfgSBTvFWXsoE5TT/lH5wfj6MeGD3aNWWa2TFxexqfdmYSS5ISKvn35xAnYUVecSCXIKE1p1dsj2hqj6O+nx+je9P2KJ9n4BdFomJ4pIC0kUDYVksGGhGkFrj2e+zLmKEwrCwgBJAAThxZHMvi1yaDEfQSxRi7SBeST5Z//2Q=="/>
          <p:cNvSpPr>
            <a:spLocks noChangeAspect="1" noChangeArrowheads="1"/>
          </p:cNvSpPr>
          <p:nvPr/>
        </p:nvSpPr>
        <p:spPr bwMode="auto">
          <a:xfrm>
            <a:off x="6367463" y="1524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ctr" eaLnBrk="1" hangingPunct="1"/>
            <a:endParaRPr lang="cs-CZ" altLang="cs-CZ" sz="2000">
              <a:solidFill>
                <a:schemeClr val="bg1"/>
              </a:solidFill>
              <a:latin typeface="Arial" panose="020B0604020202020204" pitchFamily="34" charset="0"/>
              <a:cs typeface="Arial" panose="020B0604020202020204" pitchFamily="34" charset="0"/>
            </a:endParaRPr>
          </a:p>
        </p:txBody>
      </p:sp>
      <p:pic>
        <p:nvPicPr>
          <p:cNvPr id="2" name="Obráze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3481" y="1811189"/>
            <a:ext cx="3498953" cy="1647825"/>
          </a:xfrm>
          <a:prstGeom prst="rect">
            <a:avLst/>
          </a:prstGeom>
        </p:spPr>
      </p:pic>
      <p:pic>
        <p:nvPicPr>
          <p:cNvPr id="3" name="Obrázek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87262" y="1811189"/>
            <a:ext cx="3128010" cy="1647825"/>
          </a:xfrm>
          <a:prstGeom prst="rect">
            <a:avLst/>
          </a:prstGeom>
        </p:spPr>
      </p:pic>
      <p:pic>
        <p:nvPicPr>
          <p:cNvPr id="4" name="Obrázek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04118" y="3809426"/>
            <a:ext cx="6063883" cy="2929128"/>
          </a:xfrm>
          <a:prstGeom prst="rect">
            <a:avLst/>
          </a:prstGeom>
        </p:spPr>
      </p:pic>
      <p:pic>
        <p:nvPicPr>
          <p:cNvPr id="5" name="Obrázek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93876" y="3809426"/>
            <a:ext cx="2536127" cy="2929128"/>
          </a:xfrm>
          <a:prstGeom prst="rect">
            <a:avLst/>
          </a:prstGeom>
        </p:spPr>
      </p:pic>
    </p:spTree>
    <p:extLst>
      <p:ext uri="{BB962C8B-B14F-4D97-AF65-F5344CB8AC3E}">
        <p14:creationId xmlns:p14="http://schemas.microsoft.com/office/powerpoint/2010/main" val="3000017262"/>
      </p:ext>
    </p:extLst>
  </p:cSld>
  <p:clrMapOvr>
    <a:masterClrMapping/>
  </p:clrMapOvr>
  <p:transition spd="slow">
    <p:push dir="u"/>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Klamání pravdivým údajem</a:t>
            </a:r>
          </a:p>
        </p:txBody>
      </p:sp>
      <p:sp>
        <p:nvSpPr>
          <p:cNvPr id="5" name="Zástupný symbol pro obsah 4"/>
          <p:cNvSpPr>
            <a:spLocks noGrp="1"/>
          </p:cNvSpPr>
          <p:nvPr>
            <p:ph idx="1"/>
          </p:nvPr>
        </p:nvSpPr>
        <p:spPr/>
        <p:txBody>
          <a:bodyPr/>
          <a:lstStyle/>
          <a:p>
            <a:r>
              <a:rPr lang="cs-CZ" dirty="0"/>
              <a:t>Kontext sdělení</a:t>
            </a:r>
          </a:p>
          <a:p>
            <a:r>
              <a:rPr lang="cs-CZ" dirty="0"/>
              <a:t>„člen advokátní komory“</a:t>
            </a:r>
          </a:p>
          <a:p>
            <a:endParaRPr lang="cs-CZ" dirty="0"/>
          </a:p>
        </p:txBody>
      </p:sp>
      <p:sp>
        <p:nvSpPr>
          <p:cNvPr id="3" name="Zástupný symbol pro zápatí 3"/>
          <p:cNvSpPr>
            <a:spLocks noGrp="1"/>
          </p:cNvSpPr>
          <p:nvPr>
            <p:ph type="ftr" sz="quarter" idx="10"/>
          </p:nvPr>
        </p:nvSpPr>
        <p:spPr/>
        <p:txBody>
          <a:bodyPr/>
          <a:lstStyle/>
          <a:p>
            <a:r>
              <a:rPr lang="cs-CZ" altLang="cs-CZ" dirty="0"/>
              <a:t>Právnická fakulta MU</a:t>
            </a:r>
          </a:p>
        </p:txBody>
      </p:sp>
      <p:sp>
        <p:nvSpPr>
          <p:cNvPr id="4" name="Zástupný symbol pro číslo snímku 4"/>
          <p:cNvSpPr>
            <a:spLocks noGrp="1"/>
          </p:cNvSpPr>
          <p:nvPr>
            <p:ph type="sldNum" sz="quarter" idx="11"/>
          </p:nvPr>
        </p:nvSpPr>
        <p:spPr/>
        <p:txBody>
          <a:bodyPr/>
          <a:lstStyle/>
          <a:p>
            <a:fld id="{7E028F59-B1F6-4801-94DB-4C8B6157CAC0}" type="slidenum">
              <a:rPr lang="cs-CZ" altLang="cs-CZ"/>
              <a:pPr/>
              <a:t>36</a:t>
            </a:fld>
            <a:endParaRPr lang="cs-CZ" altLang="cs-CZ"/>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85197" y="203284"/>
            <a:ext cx="1879758" cy="1170991"/>
          </a:xfrm>
          <a:prstGeom prst="rect">
            <a:avLst/>
          </a:prstGeom>
        </p:spPr>
      </p:pic>
      <p:pic>
        <p:nvPicPr>
          <p:cNvPr id="6" name="Obráze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3186" y="1771211"/>
            <a:ext cx="4440555" cy="4876154"/>
          </a:xfrm>
          <a:prstGeom prst="rect">
            <a:avLst/>
          </a:prstGeom>
        </p:spPr>
      </p:pic>
    </p:spTree>
    <p:extLst>
      <p:ext uri="{BB962C8B-B14F-4D97-AF65-F5344CB8AC3E}">
        <p14:creationId xmlns:p14="http://schemas.microsoft.com/office/powerpoint/2010/main" val="34340983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Srovnání v reklamě</a:t>
            </a:r>
          </a:p>
        </p:txBody>
      </p:sp>
      <p:sp>
        <p:nvSpPr>
          <p:cNvPr id="5" name="Zástupný symbol pro obsah 4"/>
          <p:cNvSpPr>
            <a:spLocks noGrp="1"/>
          </p:cNvSpPr>
          <p:nvPr>
            <p:ph idx="1"/>
          </p:nvPr>
        </p:nvSpPr>
        <p:spPr>
          <a:xfrm>
            <a:off x="1706881" y="2017713"/>
            <a:ext cx="8409030" cy="4602543"/>
          </a:xfrm>
        </p:spPr>
        <p:txBody>
          <a:bodyPr/>
          <a:lstStyle/>
          <a:p>
            <a:r>
              <a:rPr lang="cs-CZ" dirty="0"/>
              <a:t>Abstraktní</a:t>
            </a:r>
          </a:p>
          <a:p>
            <a:r>
              <a:rPr lang="cs-CZ" dirty="0"/>
              <a:t>Systémová</a:t>
            </a:r>
          </a:p>
          <a:p>
            <a:r>
              <a:rPr lang="cs-CZ" dirty="0"/>
              <a:t>Opěrná</a:t>
            </a:r>
          </a:p>
          <a:p>
            <a:r>
              <a:rPr lang="cs-CZ" dirty="0"/>
              <a:t>Osobní</a:t>
            </a:r>
          </a:p>
          <a:p>
            <a:r>
              <a:rPr lang="cs-CZ" dirty="0"/>
              <a:t>Vnitřní</a:t>
            </a:r>
          </a:p>
        </p:txBody>
      </p:sp>
      <p:sp>
        <p:nvSpPr>
          <p:cNvPr id="3" name="Zástupný symbol pro zápatí 3"/>
          <p:cNvSpPr>
            <a:spLocks noGrp="1"/>
          </p:cNvSpPr>
          <p:nvPr>
            <p:ph type="ftr" sz="quarter" idx="10"/>
          </p:nvPr>
        </p:nvSpPr>
        <p:spPr>
          <a:xfrm>
            <a:off x="1946694" y="6248400"/>
            <a:ext cx="6305910" cy="457200"/>
          </a:xfrm>
        </p:spPr>
        <p:txBody>
          <a:bodyPr/>
          <a:lstStyle/>
          <a:p>
            <a:r>
              <a:rPr lang="cs-CZ" altLang="cs-CZ" dirty="0"/>
              <a:t>Právnická fakulta MU</a:t>
            </a:r>
          </a:p>
        </p:txBody>
      </p:sp>
      <p:sp>
        <p:nvSpPr>
          <p:cNvPr id="4" name="Zástupný symbol pro číslo snímku 4"/>
          <p:cNvSpPr>
            <a:spLocks noGrp="1"/>
          </p:cNvSpPr>
          <p:nvPr>
            <p:ph type="sldNum" sz="quarter" idx="11"/>
          </p:nvPr>
        </p:nvSpPr>
        <p:spPr/>
        <p:txBody>
          <a:bodyPr/>
          <a:lstStyle/>
          <a:p>
            <a:fld id="{7E028F59-B1F6-4801-94DB-4C8B6157CAC0}" type="slidenum">
              <a:rPr lang="cs-CZ" altLang="cs-CZ"/>
              <a:pPr/>
              <a:t>37</a:t>
            </a:fld>
            <a:endParaRPr lang="cs-CZ" altLang="cs-CZ"/>
          </a:p>
        </p:txBody>
      </p:sp>
    </p:spTree>
    <p:extLst>
      <p:ext uri="{BB962C8B-B14F-4D97-AF65-F5344CB8AC3E}">
        <p14:creationId xmlns:p14="http://schemas.microsoft.com/office/powerpoint/2010/main" val="6811301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Srovnávací reklama v § 2980 OZ</a:t>
            </a:r>
          </a:p>
        </p:txBody>
      </p:sp>
      <p:sp>
        <p:nvSpPr>
          <p:cNvPr id="5" name="Zástupný symbol pro obsah 4"/>
          <p:cNvSpPr>
            <a:spLocks noGrp="1"/>
          </p:cNvSpPr>
          <p:nvPr>
            <p:ph idx="1"/>
          </p:nvPr>
        </p:nvSpPr>
        <p:spPr>
          <a:xfrm>
            <a:off x="1706881" y="2017713"/>
            <a:ext cx="8409030" cy="4602543"/>
          </a:xfrm>
        </p:spPr>
        <p:txBody>
          <a:bodyPr/>
          <a:lstStyle/>
          <a:p>
            <a:r>
              <a:rPr lang="cs-CZ" dirty="0"/>
              <a:t>Srovnávací reklama přímo nebo nepřímo označuje jiného soutěžitele nebo jeho zboží či službu.</a:t>
            </a:r>
          </a:p>
          <a:p>
            <a:endParaRPr lang="cs-CZ" dirty="0"/>
          </a:p>
          <a:p>
            <a:endParaRPr lang="cs-CZ" dirty="0"/>
          </a:p>
        </p:txBody>
      </p:sp>
      <p:sp>
        <p:nvSpPr>
          <p:cNvPr id="3" name="Zástupný symbol pro zápatí 3"/>
          <p:cNvSpPr>
            <a:spLocks noGrp="1"/>
          </p:cNvSpPr>
          <p:nvPr>
            <p:ph type="ftr" sz="quarter" idx="10"/>
          </p:nvPr>
        </p:nvSpPr>
        <p:spPr>
          <a:xfrm>
            <a:off x="1946694" y="6248400"/>
            <a:ext cx="6305910" cy="457200"/>
          </a:xfrm>
        </p:spPr>
        <p:txBody>
          <a:bodyPr/>
          <a:lstStyle/>
          <a:p>
            <a:r>
              <a:rPr lang="cs-CZ" altLang="cs-CZ" dirty="0"/>
              <a:t>Právnická fakulta MU</a:t>
            </a:r>
          </a:p>
        </p:txBody>
      </p:sp>
      <p:sp>
        <p:nvSpPr>
          <p:cNvPr id="4" name="Zástupný symbol pro číslo snímku 4"/>
          <p:cNvSpPr>
            <a:spLocks noGrp="1"/>
          </p:cNvSpPr>
          <p:nvPr>
            <p:ph type="sldNum" sz="quarter" idx="11"/>
          </p:nvPr>
        </p:nvSpPr>
        <p:spPr/>
        <p:txBody>
          <a:bodyPr/>
          <a:lstStyle/>
          <a:p>
            <a:fld id="{7E028F59-B1F6-4801-94DB-4C8B6157CAC0}" type="slidenum">
              <a:rPr lang="cs-CZ" altLang="cs-CZ"/>
              <a:pPr/>
              <a:t>38</a:t>
            </a:fld>
            <a:endParaRPr lang="cs-CZ" altLang="cs-CZ"/>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33589" y="3702236"/>
            <a:ext cx="3463116" cy="2774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76907" y="3702235"/>
            <a:ext cx="3705205" cy="2774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22406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Srovnávací reklama z pohledu marketingu</a:t>
            </a:r>
          </a:p>
        </p:txBody>
      </p:sp>
      <p:sp>
        <p:nvSpPr>
          <p:cNvPr id="5" name="Zástupný symbol pro obsah 4"/>
          <p:cNvSpPr>
            <a:spLocks noGrp="1"/>
          </p:cNvSpPr>
          <p:nvPr>
            <p:ph idx="1"/>
          </p:nvPr>
        </p:nvSpPr>
        <p:spPr>
          <a:xfrm>
            <a:off x="1706881" y="2017713"/>
            <a:ext cx="8409030" cy="4602543"/>
          </a:xfrm>
        </p:spPr>
        <p:txBody>
          <a:bodyPr/>
          <a:lstStyle/>
          <a:p>
            <a:r>
              <a:rPr lang="cs-CZ" dirty="0"/>
              <a:t>často emočně vypjatá</a:t>
            </a:r>
          </a:p>
          <a:p>
            <a:r>
              <a:rPr lang="cs-CZ" altLang="cs-CZ" dirty="0"/>
              <a:t>menší důvěryhodnost</a:t>
            </a:r>
            <a:r>
              <a:rPr lang="en-US" altLang="cs-CZ" dirty="0"/>
              <a:t> </a:t>
            </a:r>
            <a:endParaRPr lang="cs-CZ" altLang="cs-CZ" dirty="0"/>
          </a:p>
          <a:p>
            <a:pPr lvl="1"/>
            <a:r>
              <a:rPr lang="en-US" altLang="cs-CZ" dirty="0"/>
              <a:t>(</a:t>
            </a:r>
            <a:r>
              <a:rPr lang="cs-CZ" altLang="cs-CZ" i="1" dirty="0"/>
              <a:t>n</a:t>
            </a:r>
            <a:r>
              <a:rPr lang="en-US" altLang="cs-CZ" i="1" dirty="0"/>
              <a:t>emo </a:t>
            </a:r>
            <a:r>
              <a:rPr lang="en-US" altLang="cs-CZ" i="1" dirty="0" err="1"/>
              <a:t>iudex</a:t>
            </a:r>
            <a:r>
              <a:rPr lang="en-US" altLang="cs-CZ" i="1" dirty="0"/>
              <a:t> in causa </a:t>
            </a:r>
            <a:r>
              <a:rPr lang="en-US" altLang="cs-CZ" i="1" dirty="0" err="1"/>
              <a:t>sua</a:t>
            </a:r>
            <a:r>
              <a:rPr lang="en-US" altLang="cs-CZ" dirty="0"/>
              <a:t>)</a:t>
            </a:r>
            <a:endParaRPr lang="cs-CZ" altLang="cs-CZ" dirty="0"/>
          </a:p>
          <a:p>
            <a:r>
              <a:rPr lang="en-US" altLang="cs-CZ" dirty="0"/>
              <a:t>misidentification of brands</a:t>
            </a:r>
            <a:endParaRPr lang="cs-CZ" altLang="cs-CZ" dirty="0"/>
          </a:p>
          <a:p>
            <a:endParaRPr lang="en-US" altLang="cs-CZ" dirty="0"/>
          </a:p>
          <a:p>
            <a:endParaRPr lang="cs-CZ" dirty="0"/>
          </a:p>
          <a:p>
            <a:endParaRPr lang="cs-CZ" dirty="0"/>
          </a:p>
          <a:p>
            <a:endParaRPr lang="cs-CZ" dirty="0"/>
          </a:p>
        </p:txBody>
      </p:sp>
      <p:sp>
        <p:nvSpPr>
          <p:cNvPr id="3" name="Zástupný symbol pro zápatí 3"/>
          <p:cNvSpPr>
            <a:spLocks noGrp="1"/>
          </p:cNvSpPr>
          <p:nvPr>
            <p:ph type="ftr" sz="quarter" idx="10"/>
          </p:nvPr>
        </p:nvSpPr>
        <p:spPr>
          <a:xfrm>
            <a:off x="1946694" y="6248400"/>
            <a:ext cx="6305910" cy="457200"/>
          </a:xfrm>
        </p:spPr>
        <p:txBody>
          <a:bodyPr/>
          <a:lstStyle/>
          <a:p>
            <a:r>
              <a:rPr lang="cs-CZ" altLang="cs-CZ" dirty="0"/>
              <a:t>Právnická fakulta MU</a:t>
            </a:r>
          </a:p>
        </p:txBody>
      </p:sp>
      <p:sp>
        <p:nvSpPr>
          <p:cNvPr id="4" name="Zástupný symbol pro číslo snímku 4"/>
          <p:cNvSpPr>
            <a:spLocks noGrp="1"/>
          </p:cNvSpPr>
          <p:nvPr>
            <p:ph type="sldNum" sz="quarter" idx="11"/>
          </p:nvPr>
        </p:nvSpPr>
        <p:spPr/>
        <p:txBody>
          <a:bodyPr/>
          <a:lstStyle/>
          <a:p>
            <a:fld id="{7E028F59-B1F6-4801-94DB-4C8B6157CAC0}" type="slidenum">
              <a:rPr lang="cs-CZ" altLang="cs-CZ"/>
              <a:pPr/>
              <a:t>39</a:t>
            </a:fld>
            <a:endParaRPr lang="cs-CZ" altLang="cs-CZ"/>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1842" y="1699210"/>
            <a:ext cx="5501496" cy="4126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310799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r>
              <a:rPr lang="cs-CZ" altLang="cs-CZ" dirty="0" err="1"/>
              <a:t>Právnícká</a:t>
            </a:r>
            <a:r>
              <a:rPr lang="cs-CZ" altLang="cs-CZ" dirty="0"/>
              <a:t> fakulta, Katedra obchodního práva</a:t>
            </a:r>
          </a:p>
        </p:txBody>
      </p:sp>
      <p:sp>
        <p:nvSpPr>
          <p:cNvPr id="5" name="Zástupný symbol pro číslo snímku 4"/>
          <p:cNvSpPr>
            <a:spLocks noGrp="1"/>
          </p:cNvSpPr>
          <p:nvPr>
            <p:ph type="sldNum" sz="quarter" idx="11"/>
          </p:nvPr>
        </p:nvSpPr>
        <p:spPr/>
        <p:txBody>
          <a:bodyPr/>
          <a:lstStyle/>
          <a:p>
            <a:fld id="{DFCCE4E1-ABCF-4F5D-BF07-EFB1B1F25C69}" type="slidenum">
              <a:rPr lang="cs-CZ" altLang="cs-CZ"/>
              <a:pPr/>
              <a:t>4</a:t>
            </a:fld>
            <a:endParaRPr lang="cs-CZ" altLang="cs-CZ"/>
          </a:p>
        </p:txBody>
      </p:sp>
      <p:sp>
        <p:nvSpPr>
          <p:cNvPr id="96258" name="Rectangle 2"/>
          <p:cNvSpPr>
            <a:spLocks noGrp="1" noChangeArrowheads="1"/>
          </p:cNvSpPr>
          <p:nvPr>
            <p:ph type="title"/>
          </p:nvPr>
        </p:nvSpPr>
        <p:spPr>
          <a:xfrm>
            <a:off x="720000" y="192505"/>
            <a:ext cx="10846689" cy="712270"/>
          </a:xfrm>
        </p:spPr>
        <p:txBody>
          <a:bodyPr/>
          <a:lstStyle/>
          <a:p>
            <a:r>
              <a:rPr lang="cs-CZ" altLang="cs-CZ" dirty="0"/>
              <a:t>GK a výčet skutkových podstat</a:t>
            </a:r>
          </a:p>
        </p:txBody>
      </p:sp>
      <p:sp>
        <p:nvSpPr>
          <p:cNvPr id="96259" name="Rectangle 3"/>
          <p:cNvSpPr>
            <a:spLocks noGrp="1" noChangeArrowheads="1"/>
          </p:cNvSpPr>
          <p:nvPr>
            <p:ph type="body" idx="1"/>
          </p:nvPr>
        </p:nvSpPr>
        <p:spPr/>
        <p:txBody>
          <a:bodyPr/>
          <a:lstStyle/>
          <a:p>
            <a:pPr lvl="1"/>
            <a:endParaRPr lang="cs-CZ" altLang="cs-CZ" dirty="0"/>
          </a:p>
        </p:txBody>
      </p:sp>
      <p:graphicFrame>
        <p:nvGraphicFramePr>
          <p:cNvPr id="2" name="Tabulka 1"/>
          <p:cNvGraphicFramePr>
            <a:graphicFrameLocks noGrp="1"/>
          </p:cNvGraphicFramePr>
          <p:nvPr>
            <p:extLst>
              <p:ext uri="{D42A27DB-BD31-4B8C-83A1-F6EECF244321}">
                <p14:modId xmlns:p14="http://schemas.microsoft.com/office/powerpoint/2010/main" val="3081707482"/>
              </p:ext>
            </p:extLst>
          </p:nvPr>
        </p:nvGraphicFramePr>
        <p:xfrm>
          <a:off x="665999" y="904775"/>
          <a:ext cx="11211773" cy="5760721"/>
        </p:xfrm>
        <a:graphic>
          <a:graphicData uri="http://schemas.openxmlformats.org/drawingml/2006/table">
            <a:tbl>
              <a:tblPr firstRow="1" bandRow="1">
                <a:tableStyleId>{5C22544A-7EE6-4342-B048-85BDC9FD1C3A}</a:tableStyleId>
              </a:tblPr>
              <a:tblGrid>
                <a:gridCol w="5575510">
                  <a:extLst>
                    <a:ext uri="{9D8B030D-6E8A-4147-A177-3AD203B41FA5}">
                      <a16:colId xmlns:a16="http://schemas.microsoft.com/office/drawing/2014/main" val="1389222180"/>
                    </a:ext>
                  </a:extLst>
                </a:gridCol>
                <a:gridCol w="5636263">
                  <a:extLst>
                    <a:ext uri="{9D8B030D-6E8A-4147-A177-3AD203B41FA5}">
                      <a16:colId xmlns:a16="http://schemas.microsoft.com/office/drawing/2014/main" val="2889140584"/>
                    </a:ext>
                  </a:extLst>
                </a:gridCol>
              </a:tblGrid>
              <a:tr h="407839">
                <a:tc>
                  <a:txBody>
                    <a:bodyPr/>
                    <a:lstStyle/>
                    <a:p>
                      <a:r>
                        <a:rPr lang="cs-CZ" dirty="0"/>
                        <a:t>Generální klauzule</a:t>
                      </a:r>
                    </a:p>
                  </a:txBody>
                  <a:tcPr/>
                </a:tc>
                <a:tc>
                  <a:txBody>
                    <a:bodyPr/>
                    <a:lstStyle/>
                    <a:p>
                      <a:r>
                        <a:rPr lang="cs-CZ" dirty="0"/>
                        <a:t>Skutkové podstaty</a:t>
                      </a:r>
                    </a:p>
                  </a:txBody>
                  <a:tcPr/>
                </a:tc>
                <a:extLst>
                  <a:ext uri="{0D108BD9-81ED-4DB2-BD59-A6C34878D82A}">
                    <a16:rowId xmlns:a16="http://schemas.microsoft.com/office/drawing/2014/main" val="1962115068"/>
                  </a:ext>
                </a:extLst>
              </a:tr>
              <a:tr h="356859">
                <a:tc>
                  <a:txBody>
                    <a:bodyPr/>
                    <a:lstStyle/>
                    <a:p>
                      <a:r>
                        <a:rPr lang="cs-CZ" sz="1500" dirty="0"/>
                        <a:t>§ 2976 odst. 1</a:t>
                      </a:r>
                    </a:p>
                  </a:txBody>
                  <a:tcPr/>
                </a:tc>
                <a:tc>
                  <a:txBody>
                    <a:bodyPr/>
                    <a:lstStyle/>
                    <a:p>
                      <a:r>
                        <a:rPr lang="cs-CZ" sz="1500" dirty="0"/>
                        <a:t>Výčet § 2976 odst. 2</a:t>
                      </a:r>
                    </a:p>
                  </a:txBody>
                  <a:tcPr/>
                </a:tc>
                <a:extLst>
                  <a:ext uri="{0D108BD9-81ED-4DB2-BD59-A6C34878D82A}">
                    <a16:rowId xmlns:a16="http://schemas.microsoft.com/office/drawing/2014/main" val="861276894"/>
                  </a:ext>
                </a:extLst>
              </a:tr>
              <a:tr h="4996023">
                <a:tc>
                  <a:txBody>
                    <a:bodyPr/>
                    <a:lstStyle/>
                    <a:p>
                      <a:r>
                        <a:rPr lang="cs-CZ" dirty="0"/>
                        <a:t>Kdo se dostane v hospodářském styku do rozporu s dobrými mravy soutěže jednáním způsobilým přivodit újmu jiným soutěžitelům nebo zákazníkům, dopustí se nekalé soutěže. Nekalá soutěž se zakazuje.</a:t>
                      </a:r>
                      <a:endParaRPr lang="cs-CZ" sz="1800" dirty="0"/>
                    </a:p>
                  </a:txBody>
                  <a:tcPr/>
                </a:tc>
                <a:tc>
                  <a:txBody>
                    <a:bodyPr/>
                    <a:lstStyle/>
                    <a:p>
                      <a:r>
                        <a:rPr lang="cs-CZ" sz="1800" b="1" kern="1200" dirty="0">
                          <a:solidFill>
                            <a:schemeClr val="dk1"/>
                          </a:solidFill>
                          <a:effectLst/>
                          <a:latin typeface="+mn-lt"/>
                          <a:ea typeface="+mn-ea"/>
                          <a:cs typeface="+mn-cs"/>
                        </a:rPr>
                        <a:t>SP</a:t>
                      </a:r>
                      <a:r>
                        <a:rPr lang="cs-CZ" sz="1800" b="1" kern="1200" baseline="0" dirty="0">
                          <a:solidFill>
                            <a:schemeClr val="dk1"/>
                          </a:solidFill>
                          <a:effectLst/>
                          <a:latin typeface="+mn-lt"/>
                          <a:ea typeface="+mn-ea"/>
                          <a:cs typeface="+mn-cs"/>
                        </a:rPr>
                        <a:t> s všeobecným ochranným účelem</a:t>
                      </a:r>
                    </a:p>
                    <a:p>
                      <a:r>
                        <a:rPr lang="cs-CZ" sz="1800" kern="1200" dirty="0">
                          <a:solidFill>
                            <a:schemeClr val="dk1"/>
                          </a:solidFill>
                          <a:effectLst/>
                          <a:latin typeface="+mn-lt"/>
                          <a:ea typeface="+mn-ea"/>
                          <a:cs typeface="+mn-cs"/>
                        </a:rPr>
                        <a:t>§ 2977</a:t>
                      </a:r>
                      <a:r>
                        <a:rPr lang="cs-CZ" sz="1800" kern="1200" baseline="0" dirty="0">
                          <a:solidFill>
                            <a:schemeClr val="dk1"/>
                          </a:solidFill>
                          <a:effectLst/>
                          <a:latin typeface="+mn-lt"/>
                          <a:ea typeface="+mn-ea"/>
                          <a:cs typeface="+mn-cs"/>
                        </a:rPr>
                        <a:t> </a:t>
                      </a:r>
                      <a:r>
                        <a:rPr lang="cs-CZ" sz="1800" kern="1200" dirty="0">
                          <a:solidFill>
                            <a:schemeClr val="dk1"/>
                          </a:solidFill>
                          <a:effectLst/>
                          <a:latin typeface="+mn-lt"/>
                          <a:ea typeface="+mn-ea"/>
                          <a:cs typeface="+mn-cs"/>
                        </a:rPr>
                        <a:t>Klamavá reklama</a:t>
                      </a:r>
                    </a:p>
                    <a:p>
                      <a:r>
                        <a:rPr lang="cs-CZ" sz="1800" kern="1200" dirty="0">
                          <a:solidFill>
                            <a:schemeClr val="dk1"/>
                          </a:solidFill>
                          <a:effectLst/>
                          <a:latin typeface="+mn-lt"/>
                          <a:ea typeface="+mn-ea"/>
                          <a:cs typeface="+mn-cs"/>
                        </a:rPr>
                        <a:t>§ 2978 Klamavé označení </a:t>
                      </a:r>
                    </a:p>
                    <a:p>
                      <a:r>
                        <a:rPr lang="cs-CZ" sz="1800" kern="1200" dirty="0">
                          <a:solidFill>
                            <a:schemeClr val="dk1"/>
                          </a:solidFill>
                          <a:effectLst/>
                          <a:latin typeface="+mn-lt"/>
                          <a:ea typeface="+mn-ea"/>
                          <a:cs typeface="+mn-cs"/>
                        </a:rPr>
                        <a:t>zboží nebo služby</a:t>
                      </a:r>
                    </a:p>
                    <a:p>
                      <a:r>
                        <a:rPr lang="cs-CZ" sz="1800" kern="1200" dirty="0">
                          <a:solidFill>
                            <a:schemeClr val="tx2">
                              <a:lumMod val="60000"/>
                              <a:lumOff val="40000"/>
                            </a:schemeClr>
                          </a:solidFill>
                          <a:effectLst/>
                          <a:latin typeface="+mn-lt"/>
                          <a:ea typeface="+mn-ea"/>
                          <a:cs typeface="+mn-cs"/>
                        </a:rPr>
                        <a:t>§ 2980 (Nepovolená</a:t>
                      </a:r>
                      <a:r>
                        <a:rPr lang="cs-CZ" sz="1800" kern="1200" baseline="0" dirty="0">
                          <a:solidFill>
                            <a:schemeClr val="tx2">
                              <a:lumMod val="60000"/>
                              <a:lumOff val="40000"/>
                            </a:schemeClr>
                          </a:solidFill>
                          <a:effectLst/>
                          <a:latin typeface="+mn-lt"/>
                          <a:ea typeface="+mn-ea"/>
                          <a:cs typeface="+mn-cs"/>
                        </a:rPr>
                        <a:t>) srovnávací reklama</a:t>
                      </a:r>
                      <a:endParaRPr lang="cs-CZ" sz="1800" kern="1200" dirty="0">
                        <a:solidFill>
                          <a:schemeClr val="tx2">
                            <a:lumMod val="60000"/>
                            <a:lumOff val="40000"/>
                          </a:schemeClr>
                        </a:solidFill>
                        <a:effectLst/>
                        <a:latin typeface="+mn-lt"/>
                        <a:ea typeface="+mn-ea"/>
                        <a:cs typeface="+mn-cs"/>
                      </a:endParaRPr>
                    </a:p>
                    <a:p>
                      <a:r>
                        <a:rPr lang="cs-CZ" sz="1800" kern="1200" dirty="0">
                          <a:solidFill>
                            <a:schemeClr val="dk1"/>
                          </a:solidFill>
                          <a:effectLst/>
                          <a:latin typeface="+mn-lt"/>
                          <a:ea typeface="+mn-ea"/>
                          <a:cs typeface="+mn-cs"/>
                        </a:rPr>
                        <a:t>§ 2981 Vyvolání nebezpečí </a:t>
                      </a:r>
                    </a:p>
                    <a:p>
                      <a:r>
                        <a:rPr lang="cs-CZ" sz="1800" kern="1200" dirty="0">
                          <a:solidFill>
                            <a:schemeClr val="dk1"/>
                          </a:solidFill>
                          <a:effectLst/>
                          <a:latin typeface="+mn-lt"/>
                          <a:ea typeface="+mn-ea"/>
                          <a:cs typeface="+mn-cs"/>
                        </a:rPr>
                        <a:t>záměny</a:t>
                      </a:r>
                    </a:p>
                    <a:p>
                      <a:r>
                        <a:rPr lang="cs-CZ" sz="1800" b="0" kern="1200" dirty="0">
                          <a:solidFill>
                            <a:schemeClr val="tx2">
                              <a:lumMod val="60000"/>
                              <a:lumOff val="40000"/>
                            </a:schemeClr>
                          </a:solidFill>
                          <a:effectLst/>
                          <a:latin typeface="+mn-lt"/>
                          <a:ea typeface="+mn-ea"/>
                          <a:cs typeface="+mn-cs"/>
                        </a:rPr>
                        <a:t>§ 2986 Dotěrné obtěžování</a:t>
                      </a:r>
                    </a:p>
                    <a:p>
                      <a:r>
                        <a:rPr lang="cs-CZ" sz="1800" kern="1200" dirty="0">
                          <a:solidFill>
                            <a:schemeClr val="dk1"/>
                          </a:solidFill>
                          <a:effectLst/>
                          <a:latin typeface="+mn-lt"/>
                          <a:ea typeface="+mn-ea"/>
                          <a:cs typeface="+mn-cs"/>
                        </a:rPr>
                        <a:t>§ 2987 Ohrožení zdraví nebo životního prostředí</a:t>
                      </a:r>
                    </a:p>
                    <a:p>
                      <a:endParaRPr lang="cs-CZ" sz="1800" kern="1200" dirty="0">
                        <a:solidFill>
                          <a:schemeClr val="dk1"/>
                        </a:solidFill>
                        <a:effectLst/>
                        <a:latin typeface="+mn-lt"/>
                        <a:ea typeface="+mn-ea"/>
                        <a:cs typeface="+mn-cs"/>
                      </a:endParaRPr>
                    </a:p>
                    <a:p>
                      <a:r>
                        <a:rPr lang="cs-CZ" sz="1800" b="1" kern="1200" dirty="0">
                          <a:solidFill>
                            <a:schemeClr val="dk1"/>
                          </a:solidFill>
                          <a:effectLst/>
                          <a:latin typeface="+mn-lt"/>
                          <a:ea typeface="+mn-ea"/>
                          <a:cs typeface="+mn-cs"/>
                        </a:rPr>
                        <a:t>Skutkové podstaty chránící soutěžitele</a:t>
                      </a:r>
                    </a:p>
                    <a:p>
                      <a:r>
                        <a:rPr lang="cs-CZ" sz="1800" kern="1200" dirty="0">
                          <a:solidFill>
                            <a:schemeClr val="dk1"/>
                          </a:solidFill>
                          <a:effectLst/>
                          <a:latin typeface="+mn-lt"/>
                          <a:ea typeface="+mn-ea"/>
                          <a:cs typeface="+mn-cs"/>
                        </a:rPr>
                        <a:t>§ 2982 OZ Parazitování </a:t>
                      </a:r>
                    </a:p>
                    <a:p>
                      <a:r>
                        <a:rPr lang="cs-CZ" sz="1800" kern="1200" dirty="0">
                          <a:solidFill>
                            <a:schemeClr val="dk1"/>
                          </a:solidFill>
                          <a:effectLst/>
                          <a:latin typeface="+mn-lt"/>
                          <a:ea typeface="+mn-ea"/>
                          <a:cs typeface="+mn-cs"/>
                        </a:rPr>
                        <a:t>na pověsti</a:t>
                      </a:r>
                    </a:p>
                    <a:p>
                      <a:r>
                        <a:rPr lang="cs-CZ" sz="1800" kern="1200" dirty="0">
                          <a:solidFill>
                            <a:schemeClr val="dk1"/>
                          </a:solidFill>
                          <a:effectLst/>
                          <a:latin typeface="+mn-lt"/>
                          <a:ea typeface="+mn-ea"/>
                          <a:cs typeface="+mn-cs"/>
                        </a:rPr>
                        <a:t>§ 2983 Podplácení</a:t>
                      </a:r>
                    </a:p>
                    <a:p>
                      <a:r>
                        <a:rPr lang="cs-CZ" sz="1800" kern="1200" dirty="0">
                          <a:solidFill>
                            <a:schemeClr val="dk1"/>
                          </a:solidFill>
                          <a:effectLst/>
                          <a:latin typeface="+mn-lt"/>
                          <a:ea typeface="+mn-ea"/>
                          <a:cs typeface="+mn-cs"/>
                        </a:rPr>
                        <a:t>§ 2984 Zlehčování</a:t>
                      </a:r>
                    </a:p>
                    <a:p>
                      <a:r>
                        <a:rPr lang="cs-CZ" sz="1800" kern="1200" dirty="0">
                          <a:solidFill>
                            <a:schemeClr val="dk1"/>
                          </a:solidFill>
                          <a:effectLst/>
                          <a:latin typeface="+mn-lt"/>
                          <a:ea typeface="+mn-ea"/>
                          <a:cs typeface="+mn-cs"/>
                        </a:rPr>
                        <a:t>§ 2985 Porušení </a:t>
                      </a:r>
                      <a:r>
                        <a:rPr lang="cs-CZ" sz="1800" kern="1200" dirty="0" err="1">
                          <a:solidFill>
                            <a:schemeClr val="dk1"/>
                          </a:solidFill>
                          <a:effectLst/>
                          <a:latin typeface="+mn-lt"/>
                          <a:ea typeface="+mn-ea"/>
                          <a:cs typeface="+mn-cs"/>
                        </a:rPr>
                        <a:t>obch.tajemství</a:t>
                      </a:r>
                      <a:endParaRPr lang="cs-CZ" sz="1800" dirty="0">
                        <a:solidFill>
                          <a:schemeClr val="tx1"/>
                        </a:solidFill>
                      </a:endParaRPr>
                    </a:p>
                  </a:txBody>
                  <a:tcPr/>
                </a:tc>
                <a:extLst>
                  <a:ext uri="{0D108BD9-81ED-4DB2-BD59-A6C34878D82A}">
                    <a16:rowId xmlns:a16="http://schemas.microsoft.com/office/drawing/2014/main" val="3684417171"/>
                  </a:ext>
                </a:extLst>
              </a:tr>
            </a:tbl>
          </a:graphicData>
        </a:graphic>
      </p:graphicFrame>
    </p:spTree>
    <p:extLst>
      <p:ext uri="{BB962C8B-B14F-4D97-AF65-F5344CB8AC3E}">
        <p14:creationId xmlns:p14="http://schemas.microsoft.com/office/powerpoint/2010/main" val="2889134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Srovnávací reklama i bez srovnání</a:t>
            </a:r>
          </a:p>
        </p:txBody>
      </p:sp>
      <p:sp>
        <p:nvSpPr>
          <p:cNvPr id="5" name="Zástupný symbol pro obsah 4"/>
          <p:cNvSpPr>
            <a:spLocks noGrp="1"/>
          </p:cNvSpPr>
          <p:nvPr>
            <p:ph idx="1"/>
          </p:nvPr>
        </p:nvSpPr>
        <p:spPr>
          <a:xfrm>
            <a:off x="666000" y="1560443"/>
            <a:ext cx="11231139" cy="5059813"/>
          </a:xfrm>
        </p:spPr>
        <p:txBody>
          <a:bodyPr/>
          <a:lstStyle/>
          <a:p>
            <a:r>
              <a:rPr lang="cs-CZ" dirty="0"/>
              <a:t>stačí pro kvalifikaci srovnávací reklamy jen identifikace soutěžitele (jeho zboží či služeb)?</a:t>
            </a:r>
          </a:p>
          <a:p>
            <a:r>
              <a:rPr lang="cs-CZ" dirty="0"/>
              <a:t>je srovnávací i reklama neobsahující jakékoliv srovnání?</a:t>
            </a:r>
          </a:p>
          <a:p>
            <a:r>
              <a:rPr lang="cs-CZ" dirty="0"/>
              <a:t>Převažující závěr: „</a:t>
            </a:r>
            <a:r>
              <a:rPr lang="cs-CZ" i="1" dirty="0"/>
              <a:t>o srovnávací reklamu ve smyslu § 2980 odst. 2 o. z. půjde výhradně tehdy, pokud reklama alespoň implicitně pracuje se srovnáním… Srovnávací reklama bez srovnání neexistuje. Identifikace (přímá či nepřímá) jiného soutěžitele je pouze jedním, a nikoliv výhradním znakem srovnávací reklamy.“</a:t>
            </a:r>
            <a:endParaRPr lang="cs-CZ" dirty="0"/>
          </a:p>
          <a:p>
            <a:endParaRPr lang="cs-CZ" dirty="0"/>
          </a:p>
        </p:txBody>
      </p:sp>
      <p:sp>
        <p:nvSpPr>
          <p:cNvPr id="3" name="Zástupný symbol pro zápatí 3"/>
          <p:cNvSpPr>
            <a:spLocks noGrp="1"/>
          </p:cNvSpPr>
          <p:nvPr>
            <p:ph type="ftr" sz="quarter" idx="10"/>
          </p:nvPr>
        </p:nvSpPr>
        <p:spPr>
          <a:xfrm>
            <a:off x="1946694" y="6248400"/>
            <a:ext cx="6305910" cy="457200"/>
          </a:xfrm>
        </p:spPr>
        <p:txBody>
          <a:bodyPr/>
          <a:lstStyle/>
          <a:p>
            <a:r>
              <a:rPr lang="cs-CZ" altLang="cs-CZ" dirty="0"/>
              <a:t>Právnická fakulta MU</a:t>
            </a:r>
          </a:p>
        </p:txBody>
      </p:sp>
      <p:sp>
        <p:nvSpPr>
          <p:cNvPr id="4" name="Zástupný symbol pro číslo snímku 4"/>
          <p:cNvSpPr>
            <a:spLocks noGrp="1"/>
          </p:cNvSpPr>
          <p:nvPr>
            <p:ph type="sldNum" sz="quarter" idx="11"/>
          </p:nvPr>
        </p:nvSpPr>
        <p:spPr/>
        <p:txBody>
          <a:bodyPr/>
          <a:lstStyle/>
          <a:p>
            <a:fld id="{7E028F59-B1F6-4801-94DB-4C8B6157CAC0}" type="slidenum">
              <a:rPr lang="cs-CZ" altLang="cs-CZ"/>
              <a:pPr/>
              <a:t>40</a:t>
            </a:fld>
            <a:endParaRPr lang="cs-CZ" altLang="cs-CZ"/>
          </a:p>
        </p:txBody>
      </p:sp>
    </p:spTree>
    <p:extLst>
      <p:ext uri="{BB962C8B-B14F-4D97-AF65-F5344CB8AC3E}">
        <p14:creationId xmlns:p14="http://schemas.microsoft.com/office/powerpoint/2010/main" val="20328280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400301" y="787400"/>
            <a:ext cx="8026399" cy="328336"/>
          </a:xfrm>
        </p:spPr>
        <p:txBody>
          <a:bodyPr/>
          <a:lstStyle/>
          <a:p>
            <a:r>
              <a:rPr lang="cs-CZ" dirty="0"/>
              <a:t>Srovnávací reklama – podmínky přípustnosti v </a:t>
            </a:r>
            <a:r>
              <a:rPr lang="cs-CZ" dirty="0" err="1"/>
              <a:t>ZRekl</a:t>
            </a:r>
            <a:endParaRPr lang="cs-CZ" dirty="0"/>
          </a:p>
        </p:txBody>
      </p:sp>
      <p:sp>
        <p:nvSpPr>
          <p:cNvPr id="5" name="Zástupný symbol pro obsah 4"/>
          <p:cNvSpPr>
            <a:spLocks noGrp="1"/>
          </p:cNvSpPr>
          <p:nvPr>
            <p:ph idx="1"/>
          </p:nvPr>
        </p:nvSpPr>
        <p:spPr>
          <a:xfrm>
            <a:off x="414000" y="1818861"/>
            <a:ext cx="11582530" cy="5327374"/>
          </a:xfrm>
        </p:spPr>
        <p:txBody>
          <a:bodyPr/>
          <a:lstStyle/>
          <a:p>
            <a:r>
              <a:rPr lang="cs-CZ" sz="2000" dirty="0"/>
              <a:t>Srovnávací reklama je přípustná, pokud se srovnání týče,</a:t>
            </a:r>
          </a:p>
          <a:p>
            <a:r>
              <a:rPr lang="cs-CZ" sz="2000" i="1" dirty="0"/>
              <a:t>a)</a:t>
            </a:r>
            <a:r>
              <a:rPr lang="cs-CZ" sz="2000" dirty="0"/>
              <a:t> není-li klamavá, </a:t>
            </a:r>
            <a:r>
              <a:rPr lang="cs-CZ" sz="2000" i="1" dirty="0"/>
              <a:t>b)</a:t>
            </a:r>
            <a:r>
              <a:rPr lang="cs-CZ" sz="2000" dirty="0"/>
              <a:t> srovnává-li jen zboží a službu uspokojující stejnou potřebu nebo určené ke stejnému účelu, </a:t>
            </a:r>
            <a:r>
              <a:rPr lang="cs-CZ" sz="2000" i="1" dirty="0"/>
              <a:t>c)</a:t>
            </a:r>
            <a:r>
              <a:rPr lang="cs-CZ" sz="2000" dirty="0"/>
              <a:t> srovnává-li objektivně jednu nebo více podstatných, důležitých, ověřitelných a příznačných vlastností zboží nebo služeb včetně ceny,</a:t>
            </a:r>
          </a:p>
          <a:p>
            <a:r>
              <a:rPr lang="cs-CZ" sz="2000" i="1" dirty="0"/>
              <a:t>d)</a:t>
            </a:r>
            <a:r>
              <a:rPr lang="cs-CZ" sz="2000" dirty="0"/>
              <a:t> srovnává-li zboží s označením původu pouze se zbožím stejného označení,</a:t>
            </a:r>
          </a:p>
          <a:p>
            <a:r>
              <a:rPr lang="cs-CZ" sz="2000" i="1" dirty="0"/>
              <a:t>e)</a:t>
            </a:r>
            <a:r>
              <a:rPr lang="cs-CZ" sz="2000" dirty="0"/>
              <a:t> nezlehčuje-li soutěžitele, jeho postavení, jeho činnost nebo její výsledky nebo jejich označení ani z nich nekalým způsobem netěží, a</a:t>
            </a:r>
          </a:p>
          <a:p>
            <a:r>
              <a:rPr lang="cs-CZ" sz="2000" i="1" dirty="0"/>
              <a:t>f)</a:t>
            </a:r>
            <a:r>
              <a:rPr lang="cs-CZ" sz="2000" dirty="0"/>
              <a:t> nenabízí-li zboží nebo službu jako napodobení či reprodukci zboží nebo služby označovaných ochrannou známkou soutěžitele nebo jeho názvem.</a:t>
            </a:r>
          </a:p>
        </p:txBody>
      </p:sp>
      <p:sp>
        <p:nvSpPr>
          <p:cNvPr id="3" name="Zástupný symbol pro zápatí 3"/>
          <p:cNvSpPr>
            <a:spLocks noGrp="1"/>
          </p:cNvSpPr>
          <p:nvPr>
            <p:ph type="ftr" sz="quarter" idx="10"/>
          </p:nvPr>
        </p:nvSpPr>
        <p:spPr>
          <a:xfrm>
            <a:off x="1946694" y="6248400"/>
            <a:ext cx="6305910" cy="457200"/>
          </a:xfrm>
        </p:spPr>
        <p:txBody>
          <a:bodyPr/>
          <a:lstStyle/>
          <a:p>
            <a:r>
              <a:rPr lang="cs-CZ" altLang="cs-CZ" dirty="0"/>
              <a:t>Právnická fakulta MU</a:t>
            </a:r>
          </a:p>
        </p:txBody>
      </p:sp>
      <p:sp>
        <p:nvSpPr>
          <p:cNvPr id="4" name="Zástupný symbol pro číslo snímku 4"/>
          <p:cNvSpPr>
            <a:spLocks noGrp="1"/>
          </p:cNvSpPr>
          <p:nvPr>
            <p:ph type="sldNum" sz="quarter" idx="11"/>
          </p:nvPr>
        </p:nvSpPr>
        <p:spPr/>
        <p:txBody>
          <a:bodyPr/>
          <a:lstStyle/>
          <a:p>
            <a:fld id="{7E028F59-B1F6-4801-94DB-4C8B6157CAC0}" type="slidenum">
              <a:rPr lang="cs-CZ" altLang="cs-CZ"/>
              <a:pPr/>
              <a:t>41</a:t>
            </a:fld>
            <a:endParaRPr lang="cs-CZ" altLang="cs-CZ"/>
          </a:p>
        </p:txBody>
      </p:sp>
    </p:spTree>
    <p:extLst>
      <p:ext uri="{BB962C8B-B14F-4D97-AF65-F5344CB8AC3E}">
        <p14:creationId xmlns:p14="http://schemas.microsoft.com/office/powerpoint/2010/main" val="38822921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606800" y="228601"/>
            <a:ext cx="6513424" cy="609600"/>
          </a:xfrm>
        </p:spPr>
        <p:txBody>
          <a:bodyPr/>
          <a:lstStyle/>
          <a:p>
            <a:r>
              <a:rPr lang="cs-CZ" dirty="0"/>
              <a:t>Nároky z nekalé soutěže</a:t>
            </a:r>
          </a:p>
        </p:txBody>
      </p:sp>
      <p:sp>
        <p:nvSpPr>
          <p:cNvPr id="5" name="Zástupný symbol pro obsah 4"/>
          <p:cNvSpPr>
            <a:spLocks noGrp="1"/>
          </p:cNvSpPr>
          <p:nvPr>
            <p:ph idx="1"/>
          </p:nvPr>
        </p:nvSpPr>
        <p:spPr>
          <a:xfrm>
            <a:off x="337931" y="838202"/>
            <a:ext cx="11559208" cy="5782055"/>
          </a:xfrm>
        </p:spPr>
        <p:txBody>
          <a:bodyPr/>
          <a:lstStyle/>
          <a:p>
            <a:r>
              <a:rPr lang="cs-CZ" dirty="0"/>
              <a:t>§ 2988 Osoba, jejíž právo bylo nekalou soutěží ohroženo nebo porušeno, může proti rušiteli požadovat, aby se nekalé soutěže zdržel nebo aby odstranil závadný stav. Dále může požadovat přiměřené zadostiučinění, náhradu škody a vydání bezdůvodného obohacení.</a:t>
            </a:r>
          </a:p>
          <a:p>
            <a:r>
              <a:rPr lang="cs-CZ" dirty="0"/>
              <a:t>§ 2989 </a:t>
            </a:r>
            <a:r>
              <a:rPr lang="cs-CZ" i="1" dirty="0"/>
              <a:t>(1)</a:t>
            </a:r>
            <a:r>
              <a:rPr lang="cs-CZ" dirty="0"/>
              <a:t> Právo, aby se rušitel nekalé soutěže zdržel nebo aby odstranil závadný stav, může mimo případy uvedené v § 2982 až 2985 uplatnit též právnická osoba oprávněná hájit zájmy soutěžitelů nebo zákazníků. </a:t>
            </a:r>
          </a:p>
        </p:txBody>
      </p:sp>
      <p:sp>
        <p:nvSpPr>
          <p:cNvPr id="3" name="Zástupný symbol pro zápatí 3"/>
          <p:cNvSpPr>
            <a:spLocks noGrp="1"/>
          </p:cNvSpPr>
          <p:nvPr>
            <p:ph type="ftr" sz="quarter" idx="10"/>
          </p:nvPr>
        </p:nvSpPr>
        <p:spPr>
          <a:xfrm>
            <a:off x="1946694" y="6248400"/>
            <a:ext cx="6305910" cy="457200"/>
          </a:xfrm>
        </p:spPr>
        <p:txBody>
          <a:bodyPr/>
          <a:lstStyle/>
          <a:p>
            <a:r>
              <a:rPr lang="cs-CZ" altLang="cs-CZ" dirty="0"/>
              <a:t>Právnická fakulta MU</a:t>
            </a:r>
          </a:p>
        </p:txBody>
      </p:sp>
      <p:sp>
        <p:nvSpPr>
          <p:cNvPr id="4" name="Zástupný symbol pro číslo snímku 4"/>
          <p:cNvSpPr>
            <a:spLocks noGrp="1"/>
          </p:cNvSpPr>
          <p:nvPr>
            <p:ph type="sldNum" sz="quarter" idx="11"/>
          </p:nvPr>
        </p:nvSpPr>
        <p:spPr/>
        <p:txBody>
          <a:bodyPr/>
          <a:lstStyle/>
          <a:p>
            <a:fld id="{7E028F59-B1F6-4801-94DB-4C8B6157CAC0}" type="slidenum">
              <a:rPr lang="cs-CZ" altLang="cs-CZ"/>
              <a:pPr/>
              <a:t>42</a:t>
            </a:fld>
            <a:endParaRPr lang="cs-CZ" altLang="cs-CZ"/>
          </a:p>
        </p:txBody>
      </p:sp>
    </p:spTree>
    <p:extLst>
      <p:ext uri="{BB962C8B-B14F-4D97-AF65-F5344CB8AC3E}">
        <p14:creationId xmlns:p14="http://schemas.microsoft.com/office/powerpoint/2010/main" val="7062991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Aktivní legitimace ve sporech z nekalé soutěže</a:t>
            </a:r>
          </a:p>
        </p:txBody>
      </p:sp>
      <p:sp>
        <p:nvSpPr>
          <p:cNvPr id="5" name="Zástupný symbol pro obsah 4"/>
          <p:cNvSpPr>
            <a:spLocks noGrp="1"/>
          </p:cNvSpPr>
          <p:nvPr>
            <p:ph idx="1"/>
          </p:nvPr>
        </p:nvSpPr>
        <p:spPr>
          <a:xfrm>
            <a:off x="1706881" y="2017713"/>
            <a:ext cx="8409030" cy="4602543"/>
          </a:xfrm>
        </p:spPr>
        <p:txBody>
          <a:bodyPr/>
          <a:lstStyle/>
          <a:p>
            <a:r>
              <a:rPr lang="cs-CZ" dirty="0"/>
              <a:t>Soutěžitel</a:t>
            </a:r>
          </a:p>
          <a:p>
            <a:r>
              <a:rPr lang="cs-CZ" dirty="0"/>
              <a:t>Spotřebitel</a:t>
            </a:r>
          </a:p>
          <a:p>
            <a:r>
              <a:rPr lang="cs-CZ" dirty="0"/>
              <a:t>Kvalifikovaná právnická osoba</a:t>
            </a:r>
          </a:p>
        </p:txBody>
      </p:sp>
      <p:sp>
        <p:nvSpPr>
          <p:cNvPr id="3" name="Zástupný symbol pro zápatí 3"/>
          <p:cNvSpPr>
            <a:spLocks noGrp="1"/>
          </p:cNvSpPr>
          <p:nvPr>
            <p:ph type="ftr" sz="quarter" idx="10"/>
          </p:nvPr>
        </p:nvSpPr>
        <p:spPr>
          <a:xfrm>
            <a:off x="1946694" y="6248400"/>
            <a:ext cx="6305910" cy="457200"/>
          </a:xfrm>
        </p:spPr>
        <p:txBody>
          <a:bodyPr/>
          <a:lstStyle/>
          <a:p>
            <a:r>
              <a:rPr lang="cs-CZ" altLang="cs-CZ" dirty="0"/>
              <a:t>Právnická fakulta MU</a:t>
            </a:r>
          </a:p>
        </p:txBody>
      </p:sp>
      <p:sp>
        <p:nvSpPr>
          <p:cNvPr id="4" name="Zástupný symbol pro číslo snímku 4"/>
          <p:cNvSpPr>
            <a:spLocks noGrp="1"/>
          </p:cNvSpPr>
          <p:nvPr>
            <p:ph type="sldNum" sz="quarter" idx="11"/>
          </p:nvPr>
        </p:nvSpPr>
        <p:spPr/>
        <p:txBody>
          <a:bodyPr/>
          <a:lstStyle/>
          <a:p>
            <a:fld id="{7E028F59-B1F6-4801-94DB-4C8B6157CAC0}" type="slidenum">
              <a:rPr lang="cs-CZ" altLang="cs-CZ"/>
              <a:pPr/>
              <a:t>43</a:t>
            </a:fld>
            <a:endParaRPr lang="cs-CZ" altLang="cs-CZ"/>
          </a:p>
        </p:txBody>
      </p:sp>
    </p:spTree>
    <p:extLst>
      <p:ext uri="{BB962C8B-B14F-4D97-AF65-F5344CB8AC3E}">
        <p14:creationId xmlns:p14="http://schemas.microsoft.com/office/powerpoint/2010/main" val="26330144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Samoregulační mechanismy v reklamě</a:t>
            </a:r>
          </a:p>
        </p:txBody>
      </p:sp>
      <p:sp>
        <p:nvSpPr>
          <p:cNvPr id="5" name="Zástupný symbol pro obsah 4"/>
          <p:cNvSpPr>
            <a:spLocks noGrp="1"/>
          </p:cNvSpPr>
          <p:nvPr>
            <p:ph idx="1"/>
          </p:nvPr>
        </p:nvSpPr>
        <p:spPr>
          <a:xfrm>
            <a:off x="720000" y="1510749"/>
            <a:ext cx="10938599" cy="5109508"/>
          </a:xfrm>
        </p:spPr>
        <p:txBody>
          <a:bodyPr/>
          <a:lstStyle/>
          <a:p>
            <a:r>
              <a:rPr lang="cs-CZ" dirty="0"/>
              <a:t>Nejvýznamnější samoregulační entitu v reklamní branži u nás : Rada pro reklamu se svým Kodexem reklamy. </a:t>
            </a:r>
          </a:p>
          <a:p>
            <a:r>
              <a:rPr lang="cs-CZ" dirty="0"/>
              <a:t>Rada 1994, člen Evropské asociace pro samoregulaci reklamy</a:t>
            </a:r>
          </a:p>
          <a:p>
            <a:r>
              <a:rPr lang="cs-CZ" dirty="0"/>
              <a:t> samoregulační entity (</a:t>
            </a:r>
            <a:r>
              <a:rPr lang="cs-CZ" dirty="0" err="1"/>
              <a:t>Werberat</a:t>
            </a:r>
            <a:r>
              <a:rPr lang="cs-CZ" dirty="0"/>
              <a:t> v SRN a Rakousku, </a:t>
            </a:r>
            <a:r>
              <a:rPr lang="cs-CZ" dirty="0" err="1"/>
              <a:t>Schweizerische</a:t>
            </a:r>
            <a:r>
              <a:rPr lang="cs-CZ" dirty="0"/>
              <a:t> </a:t>
            </a:r>
            <a:r>
              <a:rPr lang="cs-CZ" dirty="0" err="1"/>
              <a:t>Lauterkeitskommission</a:t>
            </a:r>
            <a:r>
              <a:rPr lang="cs-CZ" dirty="0"/>
              <a:t> (SLK) ve Švýcarsku).  </a:t>
            </a:r>
          </a:p>
          <a:p>
            <a:r>
              <a:rPr lang="cs-CZ" dirty="0"/>
              <a:t>Arbitrážní komise, Nálezy, veřejně dostupné</a:t>
            </a:r>
          </a:p>
          <a:p>
            <a:r>
              <a:rPr lang="cs-CZ" dirty="0"/>
              <a:t>Stížnost, formulář na webu, limity samoregulace, starý kodex</a:t>
            </a:r>
          </a:p>
          <a:p>
            <a:endParaRPr lang="cs-CZ" dirty="0"/>
          </a:p>
        </p:txBody>
      </p:sp>
      <p:sp>
        <p:nvSpPr>
          <p:cNvPr id="3" name="Zástupný symbol pro zápatí 3"/>
          <p:cNvSpPr>
            <a:spLocks noGrp="1"/>
          </p:cNvSpPr>
          <p:nvPr>
            <p:ph type="ftr" sz="quarter" idx="10"/>
          </p:nvPr>
        </p:nvSpPr>
        <p:spPr>
          <a:xfrm>
            <a:off x="1946694" y="6248400"/>
            <a:ext cx="6305910" cy="457200"/>
          </a:xfrm>
        </p:spPr>
        <p:txBody>
          <a:bodyPr/>
          <a:lstStyle/>
          <a:p>
            <a:r>
              <a:rPr lang="cs-CZ" altLang="cs-CZ" dirty="0"/>
              <a:t>Právnická fakulta MU</a:t>
            </a:r>
          </a:p>
        </p:txBody>
      </p:sp>
      <p:sp>
        <p:nvSpPr>
          <p:cNvPr id="4" name="Zástupný symbol pro číslo snímku 4"/>
          <p:cNvSpPr>
            <a:spLocks noGrp="1"/>
          </p:cNvSpPr>
          <p:nvPr>
            <p:ph type="sldNum" sz="quarter" idx="11"/>
          </p:nvPr>
        </p:nvSpPr>
        <p:spPr/>
        <p:txBody>
          <a:bodyPr/>
          <a:lstStyle/>
          <a:p>
            <a:fld id="{7E028F59-B1F6-4801-94DB-4C8B6157CAC0}" type="slidenum">
              <a:rPr lang="cs-CZ" altLang="cs-CZ"/>
              <a:pPr/>
              <a:t>44</a:t>
            </a:fld>
            <a:endParaRPr lang="cs-CZ" altLang="cs-CZ"/>
          </a:p>
        </p:txBody>
      </p:sp>
    </p:spTree>
    <p:extLst>
      <p:ext uri="{BB962C8B-B14F-4D97-AF65-F5344CB8AC3E}">
        <p14:creationId xmlns:p14="http://schemas.microsoft.com/office/powerpoint/2010/main" val="32338756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Regulace reklamy ve veřejném právu – vybrané otázky</a:t>
            </a:r>
          </a:p>
        </p:txBody>
      </p:sp>
      <p:sp>
        <p:nvSpPr>
          <p:cNvPr id="5" name="Zástupný symbol pro obsah 4"/>
          <p:cNvSpPr>
            <a:spLocks noGrp="1"/>
          </p:cNvSpPr>
          <p:nvPr>
            <p:ph idx="1"/>
          </p:nvPr>
        </p:nvSpPr>
        <p:spPr>
          <a:xfrm>
            <a:off x="1828801" y="2017713"/>
            <a:ext cx="8394939" cy="4114800"/>
          </a:xfrm>
        </p:spPr>
        <p:txBody>
          <a:bodyPr/>
          <a:lstStyle/>
          <a:p>
            <a:pPr marL="0" indent="0">
              <a:buNone/>
            </a:pPr>
            <a:r>
              <a:rPr lang="cs-CZ" altLang="cs-CZ" dirty="0" err="1">
                <a:latin typeface="Arial" panose="020B0604020202020204" pitchFamily="34" charset="0"/>
                <a:cs typeface="Arial" panose="020B0604020202020204" pitchFamily="34" charset="0"/>
              </a:rPr>
              <a:t>Product</a:t>
            </a:r>
            <a:r>
              <a:rPr lang="cs-CZ" altLang="cs-CZ" dirty="0">
                <a:latin typeface="Arial" panose="020B0604020202020204" pitchFamily="34" charset="0"/>
                <a:cs typeface="Arial" panose="020B0604020202020204" pitchFamily="34" charset="0"/>
              </a:rPr>
              <a:t> </a:t>
            </a:r>
            <a:r>
              <a:rPr lang="cs-CZ" altLang="cs-CZ" dirty="0" err="1">
                <a:latin typeface="Arial" panose="020B0604020202020204" pitchFamily="34" charset="0"/>
                <a:cs typeface="Arial" panose="020B0604020202020204" pitchFamily="34" charset="0"/>
              </a:rPr>
              <a:t>placement</a:t>
            </a:r>
            <a:endParaRPr lang="cs-CZ" altLang="cs-CZ" dirty="0">
              <a:latin typeface="Arial" panose="020B0604020202020204" pitchFamily="34" charset="0"/>
              <a:cs typeface="Arial" panose="020B0604020202020204" pitchFamily="34" charset="0"/>
            </a:endParaRPr>
          </a:p>
          <a:p>
            <a:pPr marL="0" indent="0">
              <a:buNone/>
            </a:pPr>
            <a:r>
              <a:rPr lang="cs-CZ" altLang="cs-CZ" dirty="0">
                <a:latin typeface="Arial" panose="020B0604020202020204" pitchFamily="34" charset="0"/>
                <a:cs typeface="Arial" panose="020B0604020202020204" pitchFamily="34" charset="0"/>
              </a:rPr>
              <a:t>Alkohol</a:t>
            </a:r>
          </a:p>
          <a:p>
            <a:pPr marL="0" indent="0">
              <a:buNone/>
            </a:pPr>
            <a:r>
              <a:rPr lang="cs-CZ" altLang="cs-CZ" dirty="0">
                <a:latin typeface="Arial" panose="020B0604020202020204" pitchFamily="34" charset="0"/>
                <a:cs typeface="Arial" panose="020B0604020202020204" pitchFamily="34" charset="0"/>
              </a:rPr>
              <a:t>Tabák</a:t>
            </a:r>
          </a:p>
          <a:p>
            <a:pPr marL="0" indent="0">
              <a:buNone/>
            </a:pPr>
            <a:r>
              <a:rPr lang="cs-CZ" altLang="cs-CZ" dirty="0">
                <a:latin typeface="Arial" panose="020B0604020202020204" pitchFamily="34" charset="0"/>
                <a:cs typeface="Arial" panose="020B0604020202020204" pitchFamily="34" charset="0"/>
              </a:rPr>
              <a:t>Sexistická reklama</a:t>
            </a:r>
          </a:p>
          <a:p>
            <a:pPr marL="0" indent="0">
              <a:buNone/>
            </a:pPr>
            <a:r>
              <a:rPr lang="cs-CZ" altLang="cs-CZ" dirty="0">
                <a:latin typeface="Arial" panose="020B0604020202020204" pitchFamily="34" charset="0"/>
                <a:cs typeface="Arial" panose="020B0604020202020204" pitchFamily="34" charset="0"/>
              </a:rPr>
              <a:t>Hazardní hry</a:t>
            </a:r>
          </a:p>
          <a:p>
            <a:pPr marL="0" indent="0">
              <a:buNone/>
            </a:pPr>
            <a:r>
              <a:rPr lang="cs-CZ" altLang="cs-CZ" dirty="0">
                <a:latin typeface="Arial" panose="020B0604020202020204" pitchFamily="34" charset="0"/>
                <a:cs typeface="Arial" panose="020B0604020202020204" pitchFamily="34" charset="0"/>
              </a:rPr>
              <a:t>Služby v pohřebnictví</a:t>
            </a:r>
          </a:p>
          <a:p>
            <a:pPr marL="0" indent="0">
              <a:buNone/>
            </a:pPr>
            <a:r>
              <a:rPr lang="cs-CZ" altLang="cs-CZ" dirty="0">
                <a:latin typeface="Arial" panose="020B0604020202020204" pitchFamily="34" charset="0"/>
                <a:cs typeface="Arial" panose="020B0604020202020204" pitchFamily="34" charset="0"/>
              </a:rPr>
              <a:t>Zbraně a střelivo</a:t>
            </a:r>
          </a:p>
          <a:p>
            <a:pPr marL="0" indent="0">
              <a:buNone/>
            </a:pPr>
            <a:endParaRPr lang="cs-CZ" altLang="cs-CZ" dirty="0">
              <a:latin typeface="Arial" panose="020B0604020202020204" pitchFamily="34" charset="0"/>
              <a:cs typeface="Arial" panose="020B0604020202020204" pitchFamily="34" charset="0"/>
            </a:endParaRPr>
          </a:p>
          <a:p>
            <a:pPr marL="0" indent="0">
              <a:buNone/>
            </a:pPr>
            <a:endParaRPr lang="cs-CZ" altLang="cs-CZ" dirty="0">
              <a:latin typeface="Arial" panose="020B0604020202020204" pitchFamily="34" charset="0"/>
              <a:cs typeface="Arial" panose="020B0604020202020204" pitchFamily="34" charset="0"/>
            </a:endParaRPr>
          </a:p>
          <a:p>
            <a:pPr marL="0" indent="0">
              <a:buNone/>
            </a:pPr>
            <a:endParaRPr lang="cs-CZ" altLang="cs-CZ" dirty="0">
              <a:latin typeface="Arial" panose="020B0604020202020204" pitchFamily="34" charset="0"/>
              <a:cs typeface="Arial" panose="020B0604020202020204" pitchFamily="34" charset="0"/>
            </a:endParaRPr>
          </a:p>
          <a:p>
            <a:pPr marL="0" indent="0">
              <a:buNone/>
            </a:pPr>
            <a:endParaRPr lang="cs-CZ" altLang="cs-CZ" sz="1900" dirty="0">
              <a:latin typeface="Arial" panose="020B0604020202020204" pitchFamily="34" charset="0"/>
              <a:cs typeface="Arial" panose="020B0604020202020204" pitchFamily="34" charset="0"/>
            </a:endParaRPr>
          </a:p>
          <a:p>
            <a:pPr marL="0" indent="0">
              <a:buNone/>
            </a:pPr>
            <a:endParaRPr lang="cs-CZ" dirty="0"/>
          </a:p>
        </p:txBody>
      </p:sp>
      <p:sp>
        <p:nvSpPr>
          <p:cNvPr id="3" name="Zástupný symbol pro zápatí 3"/>
          <p:cNvSpPr>
            <a:spLocks noGrp="1"/>
          </p:cNvSpPr>
          <p:nvPr>
            <p:ph type="ftr" sz="quarter" idx="10"/>
          </p:nvPr>
        </p:nvSpPr>
        <p:spPr/>
        <p:txBody>
          <a:bodyPr/>
          <a:lstStyle/>
          <a:p>
            <a:r>
              <a:rPr lang="cs-CZ" altLang="cs-CZ" dirty="0"/>
              <a:t>Právnická fakulta MU</a:t>
            </a:r>
          </a:p>
        </p:txBody>
      </p:sp>
      <p:sp>
        <p:nvSpPr>
          <p:cNvPr id="4" name="Zástupný symbol pro číslo snímku 4"/>
          <p:cNvSpPr>
            <a:spLocks noGrp="1"/>
          </p:cNvSpPr>
          <p:nvPr>
            <p:ph type="sldNum" sz="quarter" idx="11"/>
          </p:nvPr>
        </p:nvSpPr>
        <p:spPr/>
        <p:txBody>
          <a:bodyPr/>
          <a:lstStyle/>
          <a:p>
            <a:fld id="{7E028F59-B1F6-4801-94DB-4C8B6157CAC0}" type="slidenum">
              <a:rPr lang="cs-CZ" altLang="cs-CZ"/>
              <a:pPr/>
              <a:t>45</a:t>
            </a:fld>
            <a:endParaRPr lang="cs-CZ" altLang="cs-CZ" dirty="0"/>
          </a:p>
        </p:txBody>
      </p:sp>
    </p:spTree>
    <p:extLst>
      <p:ext uri="{BB962C8B-B14F-4D97-AF65-F5344CB8AC3E}">
        <p14:creationId xmlns:p14="http://schemas.microsoft.com/office/powerpoint/2010/main" val="414045127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033590" y="558801"/>
            <a:ext cx="8086635" cy="660400"/>
          </a:xfrm>
        </p:spPr>
        <p:txBody>
          <a:bodyPr/>
          <a:lstStyle/>
          <a:p>
            <a:r>
              <a:rPr lang="cs-CZ" dirty="0"/>
              <a:t>Orgány dozoru</a:t>
            </a:r>
          </a:p>
        </p:txBody>
      </p:sp>
      <p:sp>
        <p:nvSpPr>
          <p:cNvPr id="5" name="Zástupný symbol pro obsah 4"/>
          <p:cNvSpPr>
            <a:spLocks noGrp="1"/>
          </p:cNvSpPr>
          <p:nvPr>
            <p:ph idx="1"/>
          </p:nvPr>
        </p:nvSpPr>
        <p:spPr>
          <a:xfrm>
            <a:off x="487017" y="1219202"/>
            <a:ext cx="10823713" cy="5295898"/>
          </a:xfrm>
        </p:spPr>
        <p:txBody>
          <a:bodyPr/>
          <a:lstStyle/>
          <a:p>
            <a:pPr marL="0" indent="0">
              <a:buNone/>
            </a:pPr>
            <a:r>
              <a:rPr lang="cs-CZ" dirty="0"/>
              <a:t>Orgány příslušnými k výkonu dozoru nad dodržováním tohoto zákona jsou </a:t>
            </a:r>
            <a:r>
              <a:rPr lang="cs-CZ" i="1" dirty="0"/>
              <a:t>a)</a:t>
            </a:r>
            <a:r>
              <a:rPr lang="cs-CZ" dirty="0"/>
              <a:t> Rada pro rozhlasové a televizní vysílání,</a:t>
            </a:r>
          </a:p>
          <a:p>
            <a:r>
              <a:rPr lang="cs-CZ" i="1" dirty="0"/>
              <a:t>b)</a:t>
            </a:r>
            <a:r>
              <a:rPr lang="cs-CZ" dirty="0"/>
              <a:t> Státní ústav pro kontrolu léčiv, </a:t>
            </a:r>
            <a:r>
              <a:rPr lang="cs-CZ" i="1" dirty="0"/>
              <a:t>c)</a:t>
            </a:r>
            <a:r>
              <a:rPr lang="cs-CZ" dirty="0"/>
              <a:t> Ministerstvo zdravotnictví,</a:t>
            </a:r>
          </a:p>
          <a:p>
            <a:r>
              <a:rPr lang="cs-CZ" i="1" dirty="0"/>
              <a:t>d)</a:t>
            </a:r>
            <a:r>
              <a:rPr lang="cs-CZ" dirty="0"/>
              <a:t> Ústřední kontrolní a zkušební ústav zemědělský, </a:t>
            </a:r>
            <a:r>
              <a:rPr lang="cs-CZ" i="1" dirty="0"/>
              <a:t>e)</a:t>
            </a:r>
            <a:r>
              <a:rPr lang="cs-CZ" dirty="0"/>
              <a:t> Ústav pro státní kontrolu veterinárních biopreparátů a léčiv, </a:t>
            </a:r>
            <a:r>
              <a:rPr lang="cs-CZ" i="1" dirty="0"/>
              <a:t>f)</a:t>
            </a:r>
            <a:r>
              <a:rPr lang="cs-CZ" dirty="0"/>
              <a:t> Úřad pro ochranu osobních údajů pro nevyžádanou reklamu šířenou elektronickými prostředky (nekalá OP), </a:t>
            </a:r>
            <a:r>
              <a:rPr lang="cs-CZ" i="1" dirty="0"/>
              <a:t>g)</a:t>
            </a:r>
            <a:r>
              <a:rPr lang="cs-CZ" dirty="0"/>
              <a:t> Státní zemědělská a potravinářská inspekce, </a:t>
            </a:r>
            <a:r>
              <a:rPr lang="cs-CZ" i="1" dirty="0"/>
              <a:t>h)</a:t>
            </a:r>
            <a:r>
              <a:rPr lang="cs-CZ" dirty="0"/>
              <a:t> celní úřady, </a:t>
            </a:r>
            <a:r>
              <a:rPr lang="cs-CZ" i="1" dirty="0"/>
              <a:t>i)</a:t>
            </a:r>
            <a:r>
              <a:rPr lang="cs-CZ" dirty="0"/>
              <a:t> krajské živnostenské úřady v ostatních případech.</a:t>
            </a:r>
          </a:p>
          <a:p>
            <a:pPr marL="0" indent="0">
              <a:buNone/>
            </a:pPr>
            <a:endParaRPr lang="cs-CZ" altLang="cs-CZ" dirty="0">
              <a:latin typeface="Arial" panose="020B0604020202020204" pitchFamily="34" charset="0"/>
              <a:cs typeface="Arial" panose="020B0604020202020204" pitchFamily="34" charset="0"/>
            </a:endParaRPr>
          </a:p>
          <a:p>
            <a:pPr marL="0" indent="0">
              <a:buNone/>
            </a:pPr>
            <a:endParaRPr lang="cs-CZ" altLang="cs-CZ" dirty="0">
              <a:latin typeface="Arial" panose="020B0604020202020204" pitchFamily="34" charset="0"/>
              <a:cs typeface="Arial" panose="020B0604020202020204" pitchFamily="34" charset="0"/>
            </a:endParaRPr>
          </a:p>
          <a:p>
            <a:pPr marL="0" indent="0">
              <a:buNone/>
            </a:pPr>
            <a:endParaRPr lang="cs-CZ" altLang="cs-CZ" dirty="0">
              <a:latin typeface="Arial" panose="020B0604020202020204" pitchFamily="34" charset="0"/>
              <a:cs typeface="Arial" panose="020B0604020202020204" pitchFamily="34" charset="0"/>
            </a:endParaRPr>
          </a:p>
          <a:p>
            <a:pPr marL="0" indent="0">
              <a:buNone/>
            </a:pPr>
            <a:endParaRPr lang="cs-CZ" altLang="cs-CZ" sz="1900" dirty="0">
              <a:latin typeface="Arial" panose="020B0604020202020204" pitchFamily="34" charset="0"/>
              <a:cs typeface="Arial" panose="020B0604020202020204" pitchFamily="34" charset="0"/>
            </a:endParaRPr>
          </a:p>
          <a:p>
            <a:pPr marL="0" indent="0">
              <a:buNone/>
            </a:pPr>
            <a:endParaRPr lang="cs-CZ" dirty="0"/>
          </a:p>
        </p:txBody>
      </p:sp>
      <p:sp>
        <p:nvSpPr>
          <p:cNvPr id="3" name="Zástupný symbol pro zápatí 3"/>
          <p:cNvSpPr>
            <a:spLocks noGrp="1"/>
          </p:cNvSpPr>
          <p:nvPr>
            <p:ph type="ftr" sz="quarter" idx="10"/>
          </p:nvPr>
        </p:nvSpPr>
        <p:spPr/>
        <p:txBody>
          <a:bodyPr/>
          <a:lstStyle/>
          <a:p>
            <a:r>
              <a:rPr lang="cs-CZ" altLang="cs-CZ" dirty="0"/>
              <a:t>Právnická fakulta MU</a:t>
            </a:r>
          </a:p>
        </p:txBody>
      </p:sp>
      <p:sp>
        <p:nvSpPr>
          <p:cNvPr id="4" name="Zástupný symbol pro číslo snímku 4"/>
          <p:cNvSpPr>
            <a:spLocks noGrp="1"/>
          </p:cNvSpPr>
          <p:nvPr>
            <p:ph type="sldNum" sz="quarter" idx="11"/>
          </p:nvPr>
        </p:nvSpPr>
        <p:spPr/>
        <p:txBody>
          <a:bodyPr/>
          <a:lstStyle/>
          <a:p>
            <a:fld id="{7E028F59-B1F6-4801-94DB-4C8B6157CAC0}" type="slidenum">
              <a:rPr lang="cs-CZ" altLang="cs-CZ"/>
              <a:pPr/>
              <a:t>46</a:t>
            </a:fld>
            <a:endParaRPr lang="cs-CZ" altLang="cs-CZ" dirty="0"/>
          </a:p>
        </p:txBody>
      </p:sp>
    </p:spTree>
    <p:extLst>
      <p:ext uri="{BB962C8B-B14F-4D97-AF65-F5344CB8AC3E}">
        <p14:creationId xmlns:p14="http://schemas.microsoft.com/office/powerpoint/2010/main" val="308718398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033590" y="342900"/>
            <a:ext cx="8086635" cy="581439"/>
          </a:xfrm>
        </p:spPr>
        <p:txBody>
          <a:bodyPr/>
          <a:lstStyle/>
          <a:p>
            <a:r>
              <a:rPr lang="cs-CZ" dirty="0" err="1"/>
              <a:t>Product</a:t>
            </a:r>
            <a:r>
              <a:rPr lang="cs-CZ" dirty="0"/>
              <a:t> </a:t>
            </a:r>
            <a:r>
              <a:rPr lang="cs-CZ" dirty="0" err="1"/>
              <a:t>placement</a:t>
            </a:r>
            <a:endParaRPr lang="cs-CZ" dirty="0"/>
          </a:p>
        </p:txBody>
      </p:sp>
      <p:sp>
        <p:nvSpPr>
          <p:cNvPr id="5" name="Zástupný symbol pro obsah 4"/>
          <p:cNvSpPr>
            <a:spLocks noGrp="1"/>
          </p:cNvSpPr>
          <p:nvPr>
            <p:ph idx="1"/>
          </p:nvPr>
        </p:nvSpPr>
        <p:spPr>
          <a:xfrm>
            <a:off x="894522" y="1013791"/>
            <a:ext cx="10416208" cy="5501309"/>
          </a:xfrm>
        </p:spPr>
        <p:txBody>
          <a:bodyPr/>
          <a:lstStyle/>
          <a:p>
            <a:pPr marL="0" indent="0">
              <a:buNone/>
            </a:pPr>
            <a:r>
              <a:rPr lang="cs-CZ" dirty="0"/>
              <a:t>Směrnice 2007/65/ES o audiovizuálních mediálních službách</a:t>
            </a:r>
          </a:p>
          <a:p>
            <a:r>
              <a:rPr lang="cs-CZ" dirty="0"/>
              <a:t>a) v kinematografických dílech, ve filmech a seriálech vytvořených pro televizní vysílání nebo pro audiovizuální mediální služby na vyžádání, ve sportovních a zábavných pořadech, a to za podmínky, že se nejedná o pořady pro děti, nebo</a:t>
            </a:r>
          </a:p>
          <a:p>
            <a:r>
              <a:rPr lang="cs-CZ" i="1" dirty="0"/>
              <a:t>b)</a:t>
            </a:r>
            <a:r>
              <a:rPr lang="cs-CZ" dirty="0"/>
              <a:t> v případech, kdy se neprovádí žádná platba, ale pouze se bezplatně poskytuje určité zboží nebo služby, zejména rekvizity nebo ceny pro soutěžící s cílem zařadit je do pořadu.</a:t>
            </a:r>
          </a:p>
          <a:p>
            <a:pPr marL="0" indent="0">
              <a:buNone/>
            </a:pPr>
            <a:endParaRPr lang="cs-CZ" altLang="cs-CZ" dirty="0">
              <a:latin typeface="Arial" panose="020B0604020202020204" pitchFamily="34" charset="0"/>
              <a:cs typeface="Arial" panose="020B0604020202020204" pitchFamily="34" charset="0"/>
            </a:endParaRPr>
          </a:p>
          <a:p>
            <a:pPr marL="0" indent="0">
              <a:buNone/>
            </a:pPr>
            <a:endParaRPr lang="cs-CZ" altLang="cs-CZ" dirty="0">
              <a:latin typeface="Arial" panose="020B0604020202020204" pitchFamily="34" charset="0"/>
              <a:cs typeface="Arial" panose="020B0604020202020204" pitchFamily="34" charset="0"/>
            </a:endParaRPr>
          </a:p>
          <a:p>
            <a:pPr marL="0" indent="0">
              <a:buNone/>
            </a:pPr>
            <a:endParaRPr lang="cs-CZ" altLang="cs-CZ" dirty="0">
              <a:latin typeface="Arial" panose="020B0604020202020204" pitchFamily="34" charset="0"/>
              <a:cs typeface="Arial" panose="020B0604020202020204" pitchFamily="34" charset="0"/>
            </a:endParaRPr>
          </a:p>
          <a:p>
            <a:pPr marL="0" indent="0">
              <a:buNone/>
            </a:pPr>
            <a:endParaRPr lang="cs-CZ" altLang="cs-CZ" sz="1900" dirty="0">
              <a:latin typeface="Arial" panose="020B0604020202020204" pitchFamily="34" charset="0"/>
              <a:cs typeface="Arial" panose="020B0604020202020204" pitchFamily="34" charset="0"/>
            </a:endParaRPr>
          </a:p>
          <a:p>
            <a:pPr marL="0" indent="0">
              <a:buNone/>
            </a:pPr>
            <a:endParaRPr lang="cs-CZ" dirty="0"/>
          </a:p>
        </p:txBody>
      </p:sp>
      <p:sp>
        <p:nvSpPr>
          <p:cNvPr id="3" name="Zástupný symbol pro zápatí 3"/>
          <p:cNvSpPr>
            <a:spLocks noGrp="1"/>
          </p:cNvSpPr>
          <p:nvPr>
            <p:ph type="ftr" sz="quarter" idx="10"/>
          </p:nvPr>
        </p:nvSpPr>
        <p:spPr/>
        <p:txBody>
          <a:bodyPr/>
          <a:lstStyle/>
          <a:p>
            <a:r>
              <a:rPr lang="cs-CZ" altLang="cs-CZ" dirty="0"/>
              <a:t>Právnická fakulta MU</a:t>
            </a:r>
          </a:p>
        </p:txBody>
      </p:sp>
      <p:sp>
        <p:nvSpPr>
          <p:cNvPr id="4" name="Zástupný symbol pro číslo snímku 4"/>
          <p:cNvSpPr>
            <a:spLocks noGrp="1"/>
          </p:cNvSpPr>
          <p:nvPr>
            <p:ph type="sldNum" sz="quarter" idx="11"/>
          </p:nvPr>
        </p:nvSpPr>
        <p:spPr/>
        <p:txBody>
          <a:bodyPr/>
          <a:lstStyle/>
          <a:p>
            <a:fld id="{7E028F59-B1F6-4801-94DB-4C8B6157CAC0}" type="slidenum">
              <a:rPr lang="cs-CZ" altLang="cs-CZ"/>
              <a:pPr/>
              <a:t>47</a:t>
            </a:fld>
            <a:endParaRPr lang="cs-CZ" altLang="cs-CZ" dirty="0"/>
          </a:p>
        </p:txBody>
      </p:sp>
    </p:spTree>
    <p:extLst>
      <p:ext uri="{BB962C8B-B14F-4D97-AF65-F5344CB8AC3E}">
        <p14:creationId xmlns:p14="http://schemas.microsoft.com/office/powerpoint/2010/main" val="107538029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033590" y="342900"/>
            <a:ext cx="8086635" cy="581439"/>
          </a:xfrm>
        </p:spPr>
        <p:txBody>
          <a:bodyPr/>
          <a:lstStyle/>
          <a:p>
            <a:r>
              <a:rPr lang="cs-CZ" dirty="0" err="1"/>
              <a:t>Product</a:t>
            </a:r>
            <a:r>
              <a:rPr lang="cs-CZ" dirty="0"/>
              <a:t> </a:t>
            </a:r>
            <a:r>
              <a:rPr lang="cs-CZ" dirty="0" err="1"/>
              <a:t>placement</a:t>
            </a:r>
            <a:r>
              <a:rPr lang="cs-CZ" dirty="0"/>
              <a:t> II</a:t>
            </a:r>
          </a:p>
        </p:txBody>
      </p:sp>
      <p:sp>
        <p:nvSpPr>
          <p:cNvPr id="5" name="Zástupný symbol pro obsah 4"/>
          <p:cNvSpPr>
            <a:spLocks noGrp="1"/>
          </p:cNvSpPr>
          <p:nvPr>
            <p:ph idx="1"/>
          </p:nvPr>
        </p:nvSpPr>
        <p:spPr>
          <a:xfrm>
            <a:off x="894522" y="1013791"/>
            <a:ext cx="10416208" cy="5501309"/>
          </a:xfrm>
        </p:spPr>
        <p:txBody>
          <a:bodyPr/>
          <a:lstStyle/>
          <a:p>
            <a:r>
              <a:rPr lang="cs-CZ" dirty="0"/>
              <a:t>Nesmějí přímo nabádat k nákupu nebo pronájmu zboží nebo služeb nebo nepatřičně zdůrazňovat umístěný produkt</a:t>
            </a:r>
          </a:p>
          <a:p>
            <a:r>
              <a:rPr lang="cs-CZ" dirty="0"/>
              <a:t>Ne tabák nebo léčiva na předpis</a:t>
            </a:r>
          </a:p>
          <a:p>
            <a:r>
              <a:rPr lang="cs-CZ" dirty="0"/>
              <a:t>Zřetelné označení jako pořad obsahující umístění produktu</a:t>
            </a:r>
          </a:p>
          <a:p>
            <a:r>
              <a:rPr lang="cs-CZ" dirty="0"/>
              <a:t>Více § 53a ZRTV</a:t>
            </a:r>
          </a:p>
          <a:p>
            <a:pPr marL="0" indent="0">
              <a:buNone/>
            </a:pPr>
            <a:endParaRPr lang="cs-CZ" dirty="0"/>
          </a:p>
          <a:p>
            <a:pPr marL="0" indent="0">
              <a:buNone/>
            </a:pPr>
            <a:endParaRPr lang="cs-CZ" altLang="cs-CZ" dirty="0">
              <a:latin typeface="Arial" panose="020B0604020202020204" pitchFamily="34" charset="0"/>
              <a:cs typeface="Arial" panose="020B0604020202020204" pitchFamily="34" charset="0"/>
            </a:endParaRPr>
          </a:p>
          <a:p>
            <a:pPr marL="0" indent="0">
              <a:buNone/>
            </a:pPr>
            <a:endParaRPr lang="cs-CZ" altLang="cs-CZ" dirty="0">
              <a:latin typeface="Arial" panose="020B0604020202020204" pitchFamily="34" charset="0"/>
              <a:cs typeface="Arial" panose="020B0604020202020204" pitchFamily="34" charset="0"/>
            </a:endParaRPr>
          </a:p>
          <a:p>
            <a:pPr marL="0" indent="0">
              <a:buNone/>
            </a:pPr>
            <a:endParaRPr lang="cs-CZ" altLang="cs-CZ" dirty="0">
              <a:latin typeface="Arial" panose="020B0604020202020204" pitchFamily="34" charset="0"/>
              <a:cs typeface="Arial" panose="020B0604020202020204" pitchFamily="34" charset="0"/>
            </a:endParaRPr>
          </a:p>
          <a:p>
            <a:pPr marL="0" indent="0">
              <a:buNone/>
            </a:pPr>
            <a:endParaRPr lang="cs-CZ" altLang="cs-CZ" sz="1900" dirty="0">
              <a:latin typeface="Arial" panose="020B0604020202020204" pitchFamily="34" charset="0"/>
              <a:cs typeface="Arial" panose="020B0604020202020204" pitchFamily="34" charset="0"/>
            </a:endParaRPr>
          </a:p>
          <a:p>
            <a:pPr marL="0" indent="0">
              <a:buNone/>
            </a:pPr>
            <a:endParaRPr lang="cs-CZ" dirty="0"/>
          </a:p>
        </p:txBody>
      </p:sp>
      <p:sp>
        <p:nvSpPr>
          <p:cNvPr id="3" name="Zástupný symbol pro zápatí 3"/>
          <p:cNvSpPr>
            <a:spLocks noGrp="1"/>
          </p:cNvSpPr>
          <p:nvPr>
            <p:ph type="ftr" sz="quarter" idx="10"/>
          </p:nvPr>
        </p:nvSpPr>
        <p:spPr/>
        <p:txBody>
          <a:bodyPr/>
          <a:lstStyle/>
          <a:p>
            <a:r>
              <a:rPr lang="cs-CZ" altLang="cs-CZ" dirty="0"/>
              <a:t>Právnická fakulta MU</a:t>
            </a:r>
          </a:p>
        </p:txBody>
      </p:sp>
      <p:sp>
        <p:nvSpPr>
          <p:cNvPr id="4" name="Zástupný symbol pro číslo snímku 4"/>
          <p:cNvSpPr>
            <a:spLocks noGrp="1"/>
          </p:cNvSpPr>
          <p:nvPr>
            <p:ph type="sldNum" sz="quarter" idx="11"/>
          </p:nvPr>
        </p:nvSpPr>
        <p:spPr/>
        <p:txBody>
          <a:bodyPr/>
          <a:lstStyle/>
          <a:p>
            <a:fld id="{7E028F59-B1F6-4801-94DB-4C8B6157CAC0}" type="slidenum">
              <a:rPr lang="cs-CZ" altLang="cs-CZ"/>
              <a:pPr/>
              <a:t>48</a:t>
            </a:fld>
            <a:endParaRPr lang="cs-CZ" altLang="cs-CZ" dirty="0"/>
          </a:p>
        </p:txBody>
      </p:sp>
    </p:spTree>
    <p:extLst>
      <p:ext uri="{BB962C8B-B14F-4D97-AF65-F5344CB8AC3E}">
        <p14:creationId xmlns:p14="http://schemas.microsoft.com/office/powerpoint/2010/main" val="61223928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033590" y="558801"/>
            <a:ext cx="8086635" cy="660400"/>
          </a:xfrm>
        </p:spPr>
        <p:txBody>
          <a:bodyPr/>
          <a:lstStyle/>
          <a:p>
            <a:r>
              <a:rPr lang="cs-CZ" dirty="0"/>
              <a:t>Odpovědnost za reklamu</a:t>
            </a:r>
          </a:p>
        </p:txBody>
      </p:sp>
      <p:sp>
        <p:nvSpPr>
          <p:cNvPr id="5" name="Zástupný symbol pro obsah 4"/>
          <p:cNvSpPr>
            <a:spLocks noGrp="1"/>
          </p:cNvSpPr>
          <p:nvPr>
            <p:ph idx="1"/>
          </p:nvPr>
        </p:nvSpPr>
        <p:spPr>
          <a:xfrm>
            <a:off x="904461" y="1219202"/>
            <a:ext cx="9763539" cy="5295898"/>
          </a:xfrm>
        </p:spPr>
        <p:txBody>
          <a:bodyPr/>
          <a:lstStyle/>
          <a:p>
            <a:pPr marL="0" indent="0">
              <a:buNone/>
            </a:pPr>
            <a:r>
              <a:rPr lang="cs-CZ" dirty="0"/>
              <a:t>Za obsah a za způsob šíření:</a:t>
            </a:r>
          </a:p>
          <a:p>
            <a:pPr marL="0" indent="0">
              <a:buNone/>
            </a:pPr>
            <a:r>
              <a:rPr lang="cs-CZ" dirty="0"/>
              <a:t>odpovědnost za soulad reklamního sdělení se zákonem </a:t>
            </a:r>
          </a:p>
          <a:p>
            <a:pPr marL="0" indent="0">
              <a:buNone/>
            </a:pPr>
            <a:r>
              <a:rPr lang="cs-CZ" dirty="0"/>
              <a:t>v. odpovědnost za zákonnost zvoleného způsobu šíření</a:t>
            </a:r>
            <a:endParaRPr lang="cs-CZ" altLang="cs-CZ" dirty="0">
              <a:latin typeface="Arial" panose="020B0604020202020204" pitchFamily="34" charset="0"/>
              <a:cs typeface="Arial" panose="020B0604020202020204" pitchFamily="34" charset="0"/>
            </a:endParaRPr>
          </a:p>
          <a:p>
            <a:pPr marL="0" indent="0">
              <a:buNone/>
            </a:pPr>
            <a:r>
              <a:rPr lang="cs-CZ" altLang="cs-CZ" dirty="0">
                <a:latin typeface="Arial" panose="020B0604020202020204" pitchFamily="34" charset="0"/>
                <a:cs typeface="Arial" panose="020B0604020202020204" pitchFamily="34" charset="0"/>
              </a:rPr>
              <a:t>Zadavatel (podnikatel)</a:t>
            </a:r>
          </a:p>
          <a:p>
            <a:pPr marL="0" indent="0">
              <a:buNone/>
            </a:pPr>
            <a:r>
              <a:rPr lang="cs-CZ" altLang="cs-CZ" dirty="0">
                <a:latin typeface="Arial" panose="020B0604020202020204" pitchFamily="34" charset="0"/>
                <a:cs typeface="Arial" panose="020B0604020202020204" pitchFamily="34" charset="0"/>
              </a:rPr>
              <a:t>Zpracovatel (např. reklamní agentura)</a:t>
            </a:r>
          </a:p>
          <a:p>
            <a:pPr marL="0" indent="0">
              <a:buNone/>
            </a:pPr>
            <a:endParaRPr lang="cs-CZ" altLang="cs-CZ" dirty="0">
              <a:latin typeface="Arial" panose="020B0604020202020204" pitchFamily="34" charset="0"/>
              <a:cs typeface="Arial" panose="020B0604020202020204" pitchFamily="34" charset="0"/>
            </a:endParaRPr>
          </a:p>
          <a:p>
            <a:pPr marL="0" indent="0">
              <a:buNone/>
            </a:pPr>
            <a:r>
              <a:rPr lang="cs-CZ" altLang="cs-CZ" dirty="0">
                <a:latin typeface="Arial" panose="020B0604020202020204" pitchFamily="34" charset="0"/>
                <a:cs typeface="Arial" panose="020B0604020202020204" pitchFamily="34" charset="0"/>
              </a:rPr>
              <a:t>Šiřitel (média)</a:t>
            </a:r>
          </a:p>
          <a:p>
            <a:pPr marL="0" indent="0">
              <a:buNone/>
            </a:pPr>
            <a:r>
              <a:rPr lang="cs-CZ" altLang="cs-CZ" dirty="0">
                <a:latin typeface="Arial" panose="020B0604020202020204" pitchFamily="34" charset="0"/>
                <a:cs typeface="Arial" panose="020B0604020202020204" pitchFamily="34" charset="0"/>
              </a:rPr>
              <a:t>Za způsob šíření</a:t>
            </a:r>
          </a:p>
          <a:p>
            <a:pPr marL="0" indent="0">
              <a:buNone/>
            </a:pPr>
            <a:endParaRPr lang="cs-CZ" dirty="0"/>
          </a:p>
        </p:txBody>
      </p:sp>
      <p:sp>
        <p:nvSpPr>
          <p:cNvPr id="3" name="Zástupný symbol pro zápatí 3"/>
          <p:cNvSpPr>
            <a:spLocks noGrp="1"/>
          </p:cNvSpPr>
          <p:nvPr>
            <p:ph type="ftr" sz="quarter" idx="10"/>
          </p:nvPr>
        </p:nvSpPr>
        <p:spPr/>
        <p:txBody>
          <a:bodyPr/>
          <a:lstStyle/>
          <a:p>
            <a:r>
              <a:rPr lang="cs-CZ" altLang="cs-CZ" dirty="0"/>
              <a:t>Právnická fakulta MU</a:t>
            </a:r>
          </a:p>
        </p:txBody>
      </p:sp>
      <p:sp>
        <p:nvSpPr>
          <p:cNvPr id="4" name="Zástupný symbol pro číslo snímku 4"/>
          <p:cNvSpPr>
            <a:spLocks noGrp="1"/>
          </p:cNvSpPr>
          <p:nvPr>
            <p:ph type="sldNum" sz="quarter" idx="11"/>
          </p:nvPr>
        </p:nvSpPr>
        <p:spPr/>
        <p:txBody>
          <a:bodyPr/>
          <a:lstStyle/>
          <a:p>
            <a:fld id="{7E028F59-B1F6-4801-94DB-4C8B6157CAC0}" type="slidenum">
              <a:rPr lang="cs-CZ" altLang="cs-CZ"/>
              <a:pPr/>
              <a:t>49</a:t>
            </a:fld>
            <a:endParaRPr lang="cs-CZ" altLang="cs-CZ" dirty="0"/>
          </a:p>
        </p:txBody>
      </p:sp>
    </p:spTree>
    <p:extLst>
      <p:ext uri="{BB962C8B-B14F-4D97-AF65-F5344CB8AC3E}">
        <p14:creationId xmlns:p14="http://schemas.microsoft.com/office/powerpoint/2010/main" val="31823822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66000" y="575035"/>
            <a:ext cx="10768713" cy="650450"/>
          </a:xfrm>
        </p:spPr>
        <p:txBody>
          <a:bodyPr/>
          <a:lstStyle/>
          <a:p>
            <a:r>
              <a:rPr lang="cs-CZ" dirty="0"/>
              <a:t>Generální klauzule</a:t>
            </a:r>
          </a:p>
        </p:txBody>
      </p:sp>
      <p:sp>
        <p:nvSpPr>
          <p:cNvPr id="5" name="Zástupný symbol pro obsah 4"/>
          <p:cNvSpPr>
            <a:spLocks noGrp="1"/>
          </p:cNvSpPr>
          <p:nvPr>
            <p:ph idx="1"/>
          </p:nvPr>
        </p:nvSpPr>
        <p:spPr>
          <a:xfrm>
            <a:off x="414001" y="1319753"/>
            <a:ext cx="11529760" cy="4812760"/>
          </a:xfrm>
        </p:spPr>
        <p:txBody>
          <a:bodyPr/>
          <a:lstStyle/>
          <a:p>
            <a:pPr>
              <a:buFont typeface="Arial" panose="020B0604020202020204" pitchFamily="34" charset="0"/>
              <a:buChar char="•"/>
              <a:defRPr/>
            </a:pPr>
            <a:r>
              <a:rPr lang="cs-CZ" altLang="cs-CZ" dirty="0">
                <a:latin typeface="+mj-lt"/>
              </a:rPr>
              <a:t>§ 2976 odst. 1 OZ: 3 kumulativní</a:t>
            </a:r>
            <a:endParaRPr lang="cs-CZ" altLang="cs-CZ" sz="2400" dirty="0">
              <a:latin typeface="+mj-lt"/>
            </a:endParaRPr>
          </a:p>
          <a:p>
            <a:pPr>
              <a:buFont typeface="Arial" panose="020B0604020202020204" pitchFamily="34" charset="0"/>
              <a:buChar char="•"/>
              <a:defRPr/>
            </a:pPr>
            <a:r>
              <a:rPr lang="cs-CZ" altLang="cs-CZ" b="1" dirty="0">
                <a:latin typeface="+mj-lt"/>
              </a:rPr>
              <a:t>Nekalé soutěže se dopustí ten:</a:t>
            </a:r>
          </a:p>
          <a:p>
            <a:pPr marL="457200" indent="-457200">
              <a:buFont typeface="Arial" panose="020B0604020202020204" pitchFamily="34" charset="0"/>
              <a:buChar char="•"/>
              <a:defRPr/>
            </a:pPr>
            <a:r>
              <a:rPr lang="cs-CZ" altLang="cs-CZ" dirty="0">
                <a:latin typeface="+mj-lt"/>
              </a:rPr>
              <a:t>1) kdo se dostane v hospodářském styku</a:t>
            </a:r>
          </a:p>
          <a:p>
            <a:pPr marL="457200" indent="-457200">
              <a:buFont typeface="Arial" panose="020B0604020202020204" pitchFamily="34" charset="0"/>
              <a:buChar char="•"/>
              <a:defRPr/>
            </a:pPr>
            <a:r>
              <a:rPr lang="cs-CZ" altLang="cs-CZ" dirty="0">
                <a:latin typeface="+mj-lt"/>
              </a:rPr>
              <a:t>2) do rozporu s dobrými mravy soutěže</a:t>
            </a:r>
          </a:p>
          <a:p>
            <a:pPr marL="457200" indent="-457200">
              <a:buFont typeface="Arial" panose="020B0604020202020204" pitchFamily="34" charset="0"/>
              <a:buChar char="•"/>
              <a:defRPr/>
            </a:pPr>
            <a:r>
              <a:rPr lang="cs-CZ" altLang="cs-CZ" dirty="0">
                <a:latin typeface="+mj-lt"/>
              </a:rPr>
              <a:t>3) jednáním způsobilým přivodit újmu jiným soutěžitelům nebo zákazníkům</a:t>
            </a:r>
          </a:p>
          <a:p>
            <a:pPr marL="0" indent="0">
              <a:buNone/>
            </a:pPr>
            <a:endParaRPr lang="cs-CZ" dirty="0"/>
          </a:p>
        </p:txBody>
      </p:sp>
      <p:sp>
        <p:nvSpPr>
          <p:cNvPr id="3" name="Zástupný symbol pro zápatí 3"/>
          <p:cNvSpPr>
            <a:spLocks noGrp="1"/>
          </p:cNvSpPr>
          <p:nvPr>
            <p:ph type="ftr" sz="quarter" idx="10"/>
          </p:nvPr>
        </p:nvSpPr>
        <p:spPr/>
        <p:txBody>
          <a:bodyPr/>
          <a:lstStyle/>
          <a:p>
            <a:r>
              <a:rPr lang="cs-CZ" altLang="cs-CZ" dirty="0"/>
              <a:t>Právnická fakulta MU</a:t>
            </a:r>
          </a:p>
        </p:txBody>
      </p:sp>
      <p:sp>
        <p:nvSpPr>
          <p:cNvPr id="4" name="Zástupný symbol pro číslo snímku 4"/>
          <p:cNvSpPr>
            <a:spLocks noGrp="1"/>
          </p:cNvSpPr>
          <p:nvPr>
            <p:ph type="sldNum" sz="quarter" idx="11"/>
          </p:nvPr>
        </p:nvSpPr>
        <p:spPr/>
        <p:txBody>
          <a:bodyPr/>
          <a:lstStyle/>
          <a:p>
            <a:fld id="{7E028F59-B1F6-4801-94DB-4C8B6157CAC0}" type="slidenum">
              <a:rPr lang="cs-CZ" altLang="cs-CZ"/>
              <a:pPr/>
              <a:t>5</a:t>
            </a:fld>
            <a:endParaRPr lang="cs-CZ" altLang="cs-CZ"/>
          </a:p>
        </p:txBody>
      </p:sp>
    </p:spTree>
    <p:extLst>
      <p:ext uri="{BB962C8B-B14F-4D97-AF65-F5344CB8AC3E}">
        <p14:creationId xmlns:p14="http://schemas.microsoft.com/office/powerpoint/2010/main" val="116698537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033590" y="725488"/>
            <a:ext cx="8086635" cy="430213"/>
          </a:xfrm>
        </p:spPr>
        <p:txBody>
          <a:bodyPr/>
          <a:lstStyle/>
          <a:p>
            <a:r>
              <a:rPr lang="cs-CZ" dirty="0"/>
              <a:t>Regulace reklamy na alkohol</a:t>
            </a:r>
          </a:p>
        </p:txBody>
      </p:sp>
      <p:sp>
        <p:nvSpPr>
          <p:cNvPr id="5" name="Zástupný symbol pro obsah 4"/>
          <p:cNvSpPr>
            <a:spLocks noGrp="1"/>
          </p:cNvSpPr>
          <p:nvPr>
            <p:ph idx="1"/>
          </p:nvPr>
        </p:nvSpPr>
        <p:spPr>
          <a:xfrm>
            <a:off x="1524000" y="1282701"/>
            <a:ext cx="9144000" cy="4849813"/>
          </a:xfrm>
        </p:spPr>
        <p:txBody>
          <a:bodyPr/>
          <a:lstStyle/>
          <a:p>
            <a:r>
              <a:rPr lang="cs-CZ" dirty="0"/>
              <a:t>Reklama na alkoholické nápoje nesmí </a:t>
            </a:r>
            <a:r>
              <a:rPr lang="cs-CZ" i="1" dirty="0"/>
              <a:t>a)</a:t>
            </a:r>
            <a:r>
              <a:rPr lang="cs-CZ" dirty="0"/>
              <a:t> nabádat k nestřídmému užívání alkoholických nápojů anebo záporně či ironicky hodnotit abstinenci nebo zdrženlivost, </a:t>
            </a:r>
            <a:r>
              <a:rPr lang="cs-CZ" i="1" dirty="0"/>
              <a:t>b)</a:t>
            </a:r>
            <a:r>
              <a:rPr lang="cs-CZ" dirty="0"/>
              <a:t> být zaměřena na osoby mladší 18 let, zejména nesmí tyto osoby ani osoby, které jako mladší 18 let vyhlížejí, zobrazovat při spotřebě alkoholických nápojů nebo nesmí využívat prvky, prostředky nebo akce, které osoby mladší 18 let oslovují, </a:t>
            </a:r>
            <a:r>
              <a:rPr lang="cs-CZ" i="1" dirty="0"/>
              <a:t>c)</a:t>
            </a:r>
            <a:r>
              <a:rPr lang="cs-CZ" dirty="0"/>
              <a:t> spojovat spotřebu alkoholu se zvýšenými výkony nebo být užita v souvislosti s řízením vozidla, </a:t>
            </a:r>
            <a:r>
              <a:rPr lang="cs-CZ" i="1" dirty="0"/>
              <a:t>d)</a:t>
            </a:r>
            <a:r>
              <a:rPr lang="cs-CZ" dirty="0"/>
              <a:t> vytvářet dojem, že spotřeba alkoholu přispívá ke společenskému nebo sexuálnímu </a:t>
            </a:r>
            <a:r>
              <a:rPr lang="cs-CZ" dirty="0" err="1"/>
              <a:t>úspěchu,</a:t>
            </a:r>
            <a:r>
              <a:rPr lang="cs-CZ" i="1" dirty="0" err="1"/>
              <a:t>e</a:t>
            </a:r>
            <a:r>
              <a:rPr lang="cs-CZ" i="1" dirty="0"/>
              <a:t>)</a:t>
            </a:r>
            <a:r>
              <a:rPr lang="cs-CZ" dirty="0"/>
              <a:t> tvrdit, že alkohol v nápoji má léčebné vlastnosti nebo povzbuzující nebo uklidňující účinek anebo že je prostředkem řešení osobních problémů, </a:t>
            </a:r>
            <a:r>
              <a:rPr lang="cs-CZ" i="1" dirty="0"/>
              <a:t>f)</a:t>
            </a:r>
            <a:r>
              <a:rPr lang="cs-CZ" dirty="0"/>
              <a:t> zdůrazňovat obsah alkoholu jako kladnou vlastnost nápoje.</a:t>
            </a:r>
          </a:p>
          <a:p>
            <a:pPr marL="0" indent="0">
              <a:buNone/>
            </a:pPr>
            <a:endParaRPr lang="cs-CZ" altLang="cs-CZ" dirty="0">
              <a:latin typeface="Arial" panose="020B0604020202020204" pitchFamily="34" charset="0"/>
              <a:cs typeface="Arial" panose="020B0604020202020204" pitchFamily="34" charset="0"/>
            </a:endParaRPr>
          </a:p>
          <a:p>
            <a:pPr marL="0" indent="0">
              <a:buNone/>
            </a:pPr>
            <a:endParaRPr lang="cs-CZ" altLang="cs-CZ" dirty="0">
              <a:latin typeface="Arial" panose="020B0604020202020204" pitchFamily="34" charset="0"/>
              <a:cs typeface="Arial" panose="020B0604020202020204" pitchFamily="34" charset="0"/>
            </a:endParaRPr>
          </a:p>
          <a:p>
            <a:pPr marL="0" indent="0">
              <a:buNone/>
            </a:pPr>
            <a:endParaRPr lang="cs-CZ" altLang="cs-CZ" sz="1900" dirty="0">
              <a:latin typeface="Arial" panose="020B0604020202020204" pitchFamily="34" charset="0"/>
              <a:cs typeface="Arial" panose="020B0604020202020204" pitchFamily="34" charset="0"/>
            </a:endParaRPr>
          </a:p>
          <a:p>
            <a:pPr marL="0" indent="0">
              <a:buNone/>
            </a:pPr>
            <a:endParaRPr lang="cs-CZ" dirty="0"/>
          </a:p>
        </p:txBody>
      </p:sp>
      <p:sp>
        <p:nvSpPr>
          <p:cNvPr id="3" name="Zástupný symbol pro zápatí 3"/>
          <p:cNvSpPr>
            <a:spLocks noGrp="1"/>
          </p:cNvSpPr>
          <p:nvPr>
            <p:ph type="ftr" sz="quarter" idx="10"/>
          </p:nvPr>
        </p:nvSpPr>
        <p:spPr/>
        <p:txBody>
          <a:bodyPr/>
          <a:lstStyle/>
          <a:p>
            <a:r>
              <a:rPr lang="cs-CZ" altLang="cs-CZ" dirty="0"/>
              <a:t>Právnická fakulta MU</a:t>
            </a:r>
          </a:p>
        </p:txBody>
      </p:sp>
      <p:sp>
        <p:nvSpPr>
          <p:cNvPr id="4" name="Zástupný symbol pro číslo snímku 4"/>
          <p:cNvSpPr>
            <a:spLocks noGrp="1"/>
          </p:cNvSpPr>
          <p:nvPr>
            <p:ph type="sldNum" sz="quarter" idx="11"/>
          </p:nvPr>
        </p:nvSpPr>
        <p:spPr/>
        <p:txBody>
          <a:bodyPr/>
          <a:lstStyle/>
          <a:p>
            <a:fld id="{7E028F59-B1F6-4801-94DB-4C8B6157CAC0}" type="slidenum">
              <a:rPr lang="cs-CZ" altLang="cs-CZ"/>
              <a:pPr/>
              <a:t>50</a:t>
            </a:fld>
            <a:endParaRPr lang="cs-CZ" altLang="cs-CZ" dirty="0"/>
          </a:p>
        </p:txBody>
      </p:sp>
    </p:spTree>
    <p:extLst>
      <p:ext uri="{BB962C8B-B14F-4D97-AF65-F5344CB8AC3E}">
        <p14:creationId xmlns:p14="http://schemas.microsoft.com/office/powerpoint/2010/main" val="67931159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Sexistická reklama</a:t>
            </a:r>
          </a:p>
        </p:txBody>
      </p:sp>
      <p:sp>
        <p:nvSpPr>
          <p:cNvPr id="5" name="Zástupný symbol pro obsah 4"/>
          <p:cNvSpPr>
            <a:spLocks noGrp="1"/>
          </p:cNvSpPr>
          <p:nvPr>
            <p:ph idx="1"/>
          </p:nvPr>
        </p:nvSpPr>
        <p:spPr>
          <a:xfrm>
            <a:off x="720000" y="1341783"/>
            <a:ext cx="11047929" cy="4790730"/>
          </a:xfrm>
        </p:spPr>
        <p:txBody>
          <a:bodyPr/>
          <a:lstStyle/>
          <a:p>
            <a:pPr marL="0" indent="0">
              <a:buNone/>
            </a:pPr>
            <a:r>
              <a:rPr lang="cs-CZ" dirty="0" err="1"/>
              <a:t>ZRegRekl</a:t>
            </a:r>
            <a:endParaRPr lang="cs-CZ" dirty="0"/>
          </a:p>
          <a:p>
            <a:pPr marL="0" indent="0">
              <a:buNone/>
            </a:pPr>
            <a:r>
              <a:rPr lang="cs-CZ" dirty="0"/>
              <a:t>Reklama nesmí být v rozporu s dobrými mravy, zejména nesmí obsahovat jakoukoliv diskriminaci z důvodů rasy, pohlaví nebo národnosti nebo napadat náboženské nebo národnostní cítění, ohrožovat obecně nepřijatelným způsobem mravnost, snižovat lidskou důstojnost, obsahovat prvky pornografie, násilí nebo prvky využívající motivu strachu. Reklama nesmí napadat politické přesvědčení.</a:t>
            </a:r>
            <a:endParaRPr lang="cs-CZ" altLang="cs-CZ" dirty="0">
              <a:latin typeface="Arial" panose="020B0604020202020204" pitchFamily="34" charset="0"/>
              <a:cs typeface="Arial" panose="020B0604020202020204" pitchFamily="34" charset="0"/>
            </a:endParaRPr>
          </a:p>
          <a:p>
            <a:pPr marL="0" indent="0">
              <a:buNone/>
            </a:pPr>
            <a:endParaRPr lang="cs-CZ" altLang="cs-CZ" dirty="0">
              <a:latin typeface="Arial" panose="020B0604020202020204" pitchFamily="34" charset="0"/>
              <a:cs typeface="Arial" panose="020B0604020202020204" pitchFamily="34" charset="0"/>
            </a:endParaRPr>
          </a:p>
          <a:p>
            <a:pPr marL="0" indent="0">
              <a:buNone/>
            </a:pPr>
            <a:endParaRPr lang="cs-CZ" altLang="cs-CZ" dirty="0">
              <a:latin typeface="Arial" panose="020B0604020202020204" pitchFamily="34" charset="0"/>
              <a:cs typeface="Arial" panose="020B0604020202020204" pitchFamily="34" charset="0"/>
            </a:endParaRPr>
          </a:p>
          <a:p>
            <a:pPr marL="0" indent="0">
              <a:buNone/>
            </a:pPr>
            <a:endParaRPr lang="cs-CZ" altLang="cs-CZ" sz="1900" dirty="0">
              <a:latin typeface="Arial" panose="020B0604020202020204" pitchFamily="34" charset="0"/>
              <a:cs typeface="Arial" panose="020B0604020202020204" pitchFamily="34" charset="0"/>
            </a:endParaRPr>
          </a:p>
          <a:p>
            <a:pPr marL="0" indent="0">
              <a:buNone/>
            </a:pPr>
            <a:endParaRPr lang="cs-CZ" dirty="0"/>
          </a:p>
        </p:txBody>
      </p:sp>
      <p:sp>
        <p:nvSpPr>
          <p:cNvPr id="3" name="Zástupný symbol pro zápatí 3"/>
          <p:cNvSpPr>
            <a:spLocks noGrp="1"/>
          </p:cNvSpPr>
          <p:nvPr>
            <p:ph type="ftr" sz="quarter" idx="10"/>
          </p:nvPr>
        </p:nvSpPr>
        <p:spPr/>
        <p:txBody>
          <a:bodyPr/>
          <a:lstStyle/>
          <a:p>
            <a:r>
              <a:rPr lang="cs-CZ" altLang="cs-CZ" dirty="0"/>
              <a:t>Právnická fakulta MU</a:t>
            </a:r>
          </a:p>
        </p:txBody>
      </p:sp>
      <p:sp>
        <p:nvSpPr>
          <p:cNvPr id="4" name="Zástupný symbol pro číslo snímku 4"/>
          <p:cNvSpPr>
            <a:spLocks noGrp="1"/>
          </p:cNvSpPr>
          <p:nvPr>
            <p:ph type="sldNum" sz="quarter" idx="11"/>
          </p:nvPr>
        </p:nvSpPr>
        <p:spPr/>
        <p:txBody>
          <a:bodyPr/>
          <a:lstStyle/>
          <a:p>
            <a:fld id="{7E028F59-B1F6-4801-94DB-4C8B6157CAC0}" type="slidenum">
              <a:rPr lang="cs-CZ" altLang="cs-CZ"/>
              <a:pPr/>
              <a:t>51</a:t>
            </a:fld>
            <a:endParaRPr lang="cs-CZ" altLang="cs-CZ" dirty="0"/>
          </a:p>
        </p:txBody>
      </p:sp>
    </p:spTree>
    <p:extLst>
      <p:ext uri="{BB962C8B-B14F-4D97-AF65-F5344CB8AC3E}">
        <p14:creationId xmlns:p14="http://schemas.microsoft.com/office/powerpoint/2010/main" val="94619309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033590" y="725488"/>
            <a:ext cx="8086635" cy="392113"/>
          </a:xfrm>
        </p:spPr>
        <p:txBody>
          <a:bodyPr/>
          <a:lstStyle/>
          <a:p>
            <a:r>
              <a:rPr lang="cs-CZ" dirty="0"/>
              <a:t>Hazardní hry</a:t>
            </a:r>
          </a:p>
        </p:txBody>
      </p:sp>
      <p:sp>
        <p:nvSpPr>
          <p:cNvPr id="5" name="Zástupný symbol pro obsah 4"/>
          <p:cNvSpPr>
            <a:spLocks noGrp="1"/>
          </p:cNvSpPr>
          <p:nvPr>
            <p:ph idx="1"/>
          </p:nvPr>
        </p:nvSpPr>
        <p:spPr>
          <a:xfrm>
            <a:off x="586409" y="1320801"/>
            <a:ext cx="11241156" cy="4811713"/>
          </a:xfrm>
        </p:spPr>
        <p:txBody>
          <a:bodyPr/>
          <a:lstStyle/>
          <a:p>
            <a:pPr marL="0" indent="0">
              <a:buNone/>
            </a:pPr>
            <a:r>
              <a:rPr lang="cs-CZ" dirty="0" err="1"/>
              <a:t>ZRegRekl</a:t>
            </a:r>
            <a:r>
              <a:rPr lang="cs-CZ" dirty="0"/>
              <a:t> § 5j </a:t>
            </a:r>
            <a:r>
              <a:rPr lang="cs-CZ" i="1" dirty="0"/>
              <a:t>(1)</a:t>
            </a:r>
            <a:r>
              <a:rPr lang="cs-CZ" dirty="0"/>
              <a:t> Reklama na hazardní hru podněcující k účasti na hazardní hře nesmí obsahovat sdělení, z něhož lze nabýt dojmu, že účast na hazardní hře může být zdrojem finančních prostředků obdobným získávání příjmů ze závislé, samostatné nebo jiné obdobné činnosti. </a:t>
            </a:r>
            <a:r>
              <a:rPr lang="cs-CZ" i="1" dirty="0"/>
              <a:t>(2)</a:t>
            </a:r>
            <a:r>
              <a:rPr lang="cs-CZ" dirty="0"/>
              <a:t> Reklama na hazardní hru nesmí být zaměřena na osoby mladší 18 let, a to zejména v podobě zobrazení těchto osob nebo užitím prvků, prostředků nebo akcí, které takové osoby převážně oslovují. </a:t>
            </a:r>
            <a:r>
              <a:rPr lang="cs-CZ" i="1" dirty="0"/>
              <a:t>(3)</a:t>
            </a:r>
            <a:r>
              <a:rPr lang="cs-CZ" dirty="0"/>
              <a:t> Reklama na hazardní hru musí obsahovat sdělení o zákazu účasti osob mladších 18 let na hazardní hře a viditelné a zřetelné varování tohoto znění: „Ministerstvo financí varuje: Účastí na hazardní hře může vzniknout závislost!“.</a:t>
            </a:r>
          </a:p>
          <a:p>
            <a:pPr marL="0" indent="0">
              <a:buNone/>
            </a:pPr>
            <a:endParaRPr lang="cs-CZ" altLang="cs-CZ" dirty="0">
              <a:latin typeface="Arial" panose="020B0604020202020204" pitchFamily="34" charset="0"/>
              <a:cs typeface="Arial" panose="020B0604020202020204" pitchFamily="34" charset="0"/>
            </a:endParaRPr>
          </a:p>
          <a:p>
            <a:pPr marL="0" indent="0">
              <a:buNone/>
            </a:pPr>
            <a:endParaRPr lang="cs-CZ" altLang="cs-CZ" dirty="0">
              <a:latin typeface="Arial" panose="020B0604020202020204" pitchFamily="34" charset="0"/>
              <a:cs typeface="Arial" panose="020B0604020202020204" pitchFamily="34" charset="0"/>
            </a:endParaRPr>
          </a:p>
          <a:p>
            <a:pPr marL="0" indent="0">
              <a:buNone/>
            </a:pPr>
            <a:endParaRPr lang="cs-CZ" altLang="cs-CZ" sz="1900" dirty="0">
              <a:latin typeface="Arial" panose="020B0604020202020204" pitchFamily="34" charset="0"/>
              <a:cs typeface="Arial" panose="020B0604020202020204" pitchFamily="34" charset="0"/>
            </a:endParaRPr>
          </a:p>
          <a:p>
            <a:pPr marL="0" indent="0">
              <a:buNone/>
            </a:pPr>
            <a:endParaRPr lang="cs-CZ" dirty="0"/>
          </a:p>
        </p:txBody>
      </p:sp>
      <p:sp>
        <p:nvSpPr>
          <p:cNvPr id="3" name="Zástupný symbol pro zápatí 3"/>
          <p:cNvSpPr>
            <a:spLocks noGrp="1"/>
          </p:cNvSpPr>
          <p:nvPr>
            <p:ph type="ftr" sz="quarter" idx="10"/>
          </p:nvPr>
        </p:nvSpPr>
        <p:spPr/>
        <p:txBody>
          <a:bodyPr/>
          <a:lstStyle/>
          <a:p>
            <a:r>
              <a:rPr lang="cs-CZ" altLang="cs-CZ" dirty="0"/>
              <a:t>Právnická fakulta MU</a:t>
            </a:r>
          </a:p>
        </p:txBody>
      </p:sp>
      <p:sp>
        <p:nvSpPr>
          <p:cNvPr id="4" name="Zástupný symbol pro číslo snímku 4"/>
          <p:cNvSpPr>
            <a:spLocks noGrp="1"/>
          </p:cNvSpPr>
          <p:nvPr>
            <p:ph type="sldNum" sz="quarter" idx="11"/>
          </p:nvPr>
        </p:nvSpPr>
        <p:spPr/>
        <p:txBody>
          <a:bodyPr/>
          <a:lstStyle/>
          <a:p>
            <a:fld id="{7E028F59-B1F6-4801-94DB-4C8B6157CAC0}" type="slidenum">
              <a:rPr lang="cs-CZ" altLang="cs-CZ"/>
              <a:pPr/>
              <a:t>52</a:t>
            </a:fld>
            <a:endParaRPr lang="cs-CZ" altLang="cs-CZ" dirty="0"/>
          </a:p>
        </p:txBody>
      </p:sp>
    </p:spTree>
    <p:extLst>
      <p:ext uri="{BB962C8B-B14F-4D97-AF65-F5344CB8AC3E}">
        <p14:creationId xmlns:p14="http://schemas.microsoft.com/office/powerpoint/2010/main" val="399515627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033590" y="725488"/>
            <a:ext cx="8086635" cy="430213"/>
          </a:xfrm>
        </p:spPr>
        <p:txBody>
          <a:bodyPr/>
          <a:lstStyle/>
          <a:p>
            <a:r>
              <a:rPr lang="cs-CZ" dirty="0"/>
              <a:t>Reklama na služby v pohřebnictví</a:t>
            </a:r>
          </a:p>
        </p:txBody>
      </p:sp>
      <p:sp>
        <p:nvSpPr>
          <p:cNvPr id="5" name="Zástupný symbol pro obsah 4"/>
          <p:cNvSpPr>
            <a:spLocks noGrp="1"/>
          </p:cNvSpPr>
          <p:nvPr>
            <p:ph idx="1"/>
          </p:nvPr>
        </p:nvSpPr>
        <p:spPr>
          <a:xfrm>
            <a:off x="834887" y="1282701"/>
            <a:ext cx="11012556" cy="4849813"/>
          </a:xfrm>
        </p:spPr>
        <p:txBody>
          <a:bodyPr/>
          <a:lstStyle/>
          <a:p>
            <a:pPr marL="0" indent="0">
              <a:buNone/>
            </a:pPr>
            <a:endParaRPr lang="cs-CZ" dirty="0"/>
          </a:p>
          <a:p>
            <a:pPr marL="0" indent="0">
              <a:buNone/>
            </a:pPr>
            <a:r>
              <a:rPr lang="cs-CZ" dirty="0"/>
              <a:t>Reklama na provozování pohřební služby, na provozování krematoria nebo na provádění </a:t>
            </a:r>
            <a:r>
              <a:rPr lang="cs-CZ" dirty="0" err="1"/>
              <a:t>balzamace</a:t>
            </a:r>
            <a:r>
              <a:rPr lang="cs-CZ" dirty="0"/>
              <a:t> a konzervace nesmí být šířena</a:t>
            </a:r>
          </a:p>
          <a:p>
            <a:pPr marL="0" indent="0">
              <a:buNone/>
            </a:pPr>
            <a:endParaRPr lang="cs-CZ" i="1" dirty="0"/>
          </a:p>
          <a:p>
            <a:pPr marL="0" indent="0">
              <a:buNone/>
            </a:pPr>
            <a:r>
              <a:rPr lang="cs-CZ" i="1" dirty="0"/>
              <a:t>a)</a:t>
            </a:r>
            <a:r>
              <a:rPr lang="cs-CZ" dirty="0"/>
              <a:t> v areálu zdravotnického zařízení a zařízení sociálních služeb,</a:t>
            </a:r>
          </a:p>
          <a:p>
            <a:pPr marL="0" indent="0">
              <a:buNone/>
            </a:pPr>
            <a:endParaRPr lang="cs-CZ" i="1" dirty="0"/>
          </a:p>
          <a:p>
            <a:pPr marL="0" indent="0">
              <a:buNone/>
            </a:pPr>
            <a:r>
              <a:rPr lang="cs-CZ" i="1" dirty="0"/>
              <a:t>b)</a:t>
            </a:r>
            <a:r>
              <a:rPr lang="cs-CZ" dirty="0"/>
              <a:t> adresnou formou, zejména prostřednictvím dopisů, letáků nebo elektronickou poštou, nebo</a:t>
            </a:r>
          </a:p>
          <a:p>
            <a:pPr marL="0" indent="0">
              <a:buNone/>
            </a:pPr>
            <a:endParaRPr lang="cs-CZ" i="1" dirty="0"/>
          </a:p>
          <a:p>
            <a:pPr marL="0" indent="0">
              <a:buNone/>
            </a:pPr>
            <a:r>
              <a:rPr lang="cs-CZ" i="1" dirty="0"/>
              <a:t>c)</a:t>
            </a:r>
            <a:r>
              <a:rPr lang="cs-CZ" dirty="0"/>
              <a:t> v souvislosti s informováním o smrti.</a:t>
            </a:r>
          </a:p>
          <a:p>
            <a:pPr marL="0" indent="0">
              <a:buNone/>
            </a:pPr>
            <a:endParaRPr lang="cs-CZ" dirty="0"/>
          </a:p>
          <a:p>
            <a:pPr marL="0" indent="0">
              <a:buNone/>
            </a:pPr>
            <a:r>
              <a:rPr lang="cs-CZ" dirty="0"/>
              <a:t>Případ „přistupte blíže“ – viz </a:t>
            </a:r>
            <a:r>
              <a:rPr lang="cs-CZ" dirty="0">
                <a:hlinkClick r:id="rId3"/>
              </a:rPr>
              <a:t>www.josefkotasek.cz</a:t>
            </a:r>
            <a:endParaRPr lang="cs-CZ" dirty="0"/>
          </a:p>
          <a:p>
            <a:pPr marL="0" indent="0">
              <a:buNone/>
            </a:pPr>
            <a:endParaRPr lang="cs-CZ" dirty="0"/>
          </a:p>
          <a:p>
            <a:pPr marL="0" indent="0">
              <a:buNone/>
            </a:pPr>
            <a:endParaRPr lang="cs-CZ" altLang="cs-CZ" dirty="0">
              <a:latin typeface="Arial" panose="020B0604020202020204" pitchFamily="34" charset="0"/>
              <a:cs typeface="Arial" panose="020B0604020202020204" pitchFamily="34" charset="0"/>
            </a:endParaRPr>
          </a:p>
          <a:p>
            <a:pPr marL="0" indent="0">
              <a:buNone/>
            </a:pPr>
            <a:endParaRPr lang="cs-CZ" altLang="cs-CZ" dirty="0">
              <a:latin typeface="Arial" panose="020B0604020202020204" pitchFamily="34" charset="0"/>
              <a:cs typeface="Arial" panose="020B0604020202020204" pitchFamily="34" charset="0"/>
            </a:endParaRPr>
          </a:p>
          <a:p>
            <a:pPr marL="0" indent="0">
              <a:buNone/>
            </a:pPr>
            <a:endParaRPr lang="cs-CZ" altLang="cs-CZ" sz="1900" dirty="0">
              <a:latin typeface="Arial" panose="020B0604020202020204" pitchFamily="34" charset="0"/>
              <a:cs typeface="Arial" panose="020B0604020202020204" pitchFamily="34" charset="0"/>
            </a:endParaRPr>
          </a:p>
          <a:p>
            <a:pPr marL="0" indent="0">
              <a:buNone/>
            </a:pPr>
            <a:endParaRPr lang="cs-CZ" dirty="0"/>
          </a:p>
        </p:txBody>
      </p:sp>
      <p:sp>
        <p:nvSpPr>
          <p:cNvPr id="3" name="Zástupný symbol pro zápatí 3"/>
          <p:cNvSpPr>
            <a:spLocks noGrp="1"/>
          </p:cNvSpPr>
          <p:nvPr>
            <p:ph type="ftr" sz="quarter" idx="10"/>
          </p:nvPr>
        </p:nvSpPr>
        <p:spPr/>
        <p:txBody>
          <a:bodyPr/>
          <a:lstStyle/>
          <a:p>
            <a:r>
              <a:rPr lang="cs-CZ" altLang="cs-CZ" dirty="0"/>
              <a:t>Právnická fakulta MU</a:t>
            </a:r>
          </a:p>
        </p:txBody>
      </p:sp>
      <p:sp>
        <p:nvSpPr>
          <p:cNvPr id="4" name="Zástupný symbol pro číslo snímku 4"/>
          <p:cNvSpPr>
            <a:spLocks noGrp="1"/>
          </p:cNvSpPr>
          <p:nvPr>
            <p:ph type="sldNum" sz="quarter" idx="11"/>
          </p:nvPr>
        </p:nvSpPr>
        <p:spPr/>
        <p:txBody>
          <a:bodyPr/>
          <a:lstStyle/>
          <a:p>
            <a:fld id="{7E028F59-B1F6-4801-94DB-4C8B6157CAC0}" type="slidenum">
              <a:rPr lang="cs-CZ" altLang="cs-CZ"/>
              <a:pPr/>
              <a:t>53</a:t>
            </a:fld>
            <a:endParaRPr lang="cs-CZ" altLang="cs-CZ" dirty="0"/>
          </a:p>
        </p:txBody>
      </p:sp>
    </p:spTree>
    <p:extLst>
      <p:ext uri="{BB962C8B-B14F-4D97-AF65-F5344CB8AC3E}">
        <p14:creationId xmlns:p14="http://schemas.microsoft.com/office/powerpoint/2010/main" val="194376751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983974" y="487018"/>
            <a:ext cx="10237304" cy="668684"/>
          </a:xfrm>
        </p:spPr>
        <p:txBody>
          <a:bodyPr/>
          <a:lstStyle/>
          <a:p>
            <a:r>
              <a:rPr lang="cs-CZ" dirty="0"/>
              <a:t>Regulace reklamy na zbraně a střelivo</a:t>
            </a:r>
          </a:p>
        </p:txBody>
      </p:sp>
      <p:sp>
        <p:nvSpPr>
          <p:cNvPr id="5" name="Zástupný symbol pro obsah 4"/>
          <p:cNvSpPr>
            <a:spLocks noGrp="1"/>
          </p:cNvSpPr>
          <p:nvPr>
            <p:ph idx="1"/>
          </p:nvPr>
        </p:nvSpPr>
        <p:spPr>
          <a:xfrm>
            <a:off x="566530" y="1043609"/>
            <a:ext cx="11111948" cy="5088905"/>
          </a:xfrm>
        </p:spPr>
        <p:txBody>
          <a:bodyPr/>
          <a:lstStyle/>
          <a:p>
            <a:r>
              <a:rPr lang="cs-CZ" dirty="0"/>
              <a:t>Reklama na střelné zbraně a střelivo může být šířena jen</a:t>
            </a:r>
          </a:p>
          <a:p>
            <a:r>
              <a:rPr lang="cs-CZ" i="1" dirty="0"/>
              <a:t>a)</a:t>
            </a:r>
            <a:r>
              <a:rPr lang="cs-CZ" dirty="0"/>
              <a:t> odborníkům a podnikatelům v oblasti výroby a prodeje střelných zbraní a střeliva,</a:t>
            </a:r>
          </a:p>
          <a:p>
            <a:r>
              <a:rPr lang="cs-CZ" i="1" dirty="0"/>
              <a:t>b)</a:t>
            </a:r>
            <a:r>
              <a:rPr lang="cs-CZ" dirty="0"/>
              <a:t> v prostorách, v nichž se střelné zbraně nebo střelivo vyrábí, nabízí, prodává, užívá a vystavuje nebo v nichž dochází k uzavírání smluv na dodávky střelných zbraní a střeliva, nebo</a:t>
            </a:r>
          </a:p>
          <a:p>
            <a:r>
              <a:rPr lang="cs-CZ" i="1" dirty="0"/>
              <a:t>c)</a:t>
            </a:r>
            <a:r>
              <a:rPr lang="cs-CZ" dirty="0"/>
              <a:t> v odborných publikacích a periodickém tisku zaměřených obecně na problematiku střelných zbraní a střeliva a v dalších tištěných materiálech určených pro prodejce a držitele střelných zbraní a střeliva.</a:t>
            </a:r>
          </a:p>
          <a:p>
            <a:pPr marL="0" indent="0">
              <a:buNone/>
            </a:pPr>
            <a:endParaRPr lang="cs-CZ" altLang="cs-CZ" dirty="0">
              <a:latin typeface="Arial" panose="020B0604020202020204" pitchFamily="34" charset="0"/>
              <a:cs typeface="Arial" panose="020B0604020202020204" pitchFamily="34" charset="0"/>
            </a:endParaRPr>
          </a:p>
          <a:p>
            <a:pPr marL="0" indent="0">
              <a:buNone/>
            </a:pPr>
            <a:endParaRPr lang="cs-CZ" altLang="cs-CZ" dirty="0">
              <a:latin typeface="Arial" panose="020B0604020202020204" pitchFamily="34" charset="0"/>
              <a:cs typeface="Arial" panose="020B0604020202020204" pitchFamily="34" charset="0"/>
            </a:endParaRPr>
          </a:p>
          <a:p>
            <a:pPr marL="0" indent="0">
              <a:buNone/>
            </a:pPr>
            <a:endParaRPr lang="cs-CZ" altLang="cs-CZ" sz="1900" dirty="0">
              <a:latin typeface="Arial" panose="020B0604020202020204" pitchFamily="34" charset="0"/>
              <a:cs typeface="Arial" panose="020B0604020202020204" pitchFamily="34" charset="0"/>
            </a:endParaRPr>
          </a:p>
          <a:p>
            <a:pPr marL="0" indent="0">
              <a:buNone/>
            </a:pPr>
            <a:endParaRPr lang="cs-CZ" dirty="0"/>
          </a:p>
        </p:txBody>
      </p:sp>
      <p:sp>
        <p:nvSpPr>
          <p:cNvPr id="3" name="Zástupný symbol pro zápatí 3"/>
          <p:cNvSpPr>
            <a:spLocks noGrp="1"/>
          </p:cNvSpPr>
          <p:nvPr>
            <p:ph type="ftr" sz="quarter" idx="10"/>
          </p:nvPr>
        </p:nvSpPr>
        <p:spPr/>
        <p:txBody>
          <a:bodyPr/>
          <a:lstStyle/>
          <a:p>
            <a:r>
              <a:rPr lang="cs-CZ" altLang="cs-CZ" dirty="0"/>
              <a:t>Právnická fakulta MU</a:t>
            </a:r>
          </a:p>
        </p:txBody>
      </p:sp>
      <p:sp>
        <p:nvSpPr>
          <p:cNvPr id="4" name="Zástupný symbol pro číslo snímku 4"/>
          <p:cNvSpPr>
            <a:spLocks noGrp="1"/>
          </p:cNvSpPr>
          <p:nvPr>
            <p:ph type="sldNum" sz="quarter" idx="11"/>
          </p:nvPr>
        </p:nvSpPr>
        <p:spPr/>
        <p:txBody>
          <a:bodyPr/>
          <a:lstStyle/>
          <a:p>
            <a:fld id="{7E028F59-B1F6-4801-94DB-4C8B6157CAC0}" type="slidenum">
              <a:rPr lang="cs-CZ" altLang="cs-CZ"/>
              <a:pPr/>
              <a:t>54</a:t>
            </a:fld>
            <a:endParaRPr lang="cs-CZ" altLang="cs-CZ" dirty="0"/>
          </a:p>
        </p:txBody>
      </p:sp>
    </p:spTree>
    <p:extLst>
      <p:ext uri="{BB962C8B-B14F-4D97-AF65-F5344CB8AC3E}">
        <p14:creationId xmlns:p14="http://schemas.microsoft.com/office/powerpoint/2010/main" val="1011365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66000" y="575035"/>
            <a:ext cx="10768713" cy="650450"/>
          </a:xfrm>
        </p:spPr>
        <p:txBody>
          <a:bodyPr/>
          <a:lstStyle/>
          <a:p>
            <a:r>
              <a:rPr lang="cs-CZ" dirty="0"/>
              <a:t>Tříprvková generální klauzule</a:t>
            </a:r>
          </a:p>
        </p:txBody>
      </p:sp>
      <p:sp>
        <p:nvSpPr>
          <p:cNvPr id="5" name="Zástupný symbol pro obsah 4"/>
          <p:cNvSpPr>
            <a:spLocks noGrp="1"/>
          </p:cNvSpPr>
          <p:nvPr>
            <p:ph idx="1"/>
          </p:nvPr>
        </p:nvSpPr>
        <p:spPr>
          <a:xfrm>
            <a:off x="414001" y="1319753"/>
            <a:ext cx="11529760" cy="4812760"/>
          </a:xfrm>
        </p:spPr>
        <p:txBody>
          <a:bodyPr/>
          <a:lstStyle/>
          <a:p>
            <a:pPr marL="0" indent="0">
              <a:buNone/>
            </a:pPr>
            <a:r>
              <a:rPr lang="cs-CZ" dirty="0"/>
              <a:t>„Nekalá soutěž není naplněna, nedošlo-li ke </a:t>
            </a:r>
            <a:r>
              <a:rPr lang="cs-CZ" b="1" dirty="0"/>
              <a:t>kumulativnímu naplnění jednotlivých podmínek generální klauzule</a:t>
            </a:r>
            <a:r>
              <a:rPr lang="cs-CZ" dirty="0"/>
              <a:t> nekalé soutěže podle ustanovení § 44 odst. 1 obch. zák., přičemž je nerozhodné, že se jedná o </a:t>
            </a:r>
            <a:r>
              <a:rPr lang="cs-CZ" b="1" dirty="0"/>
              <a:t>jednání dvou soutěžitelů v hospodářské soutěži</a:t>
            </a:r>
            <a:r>
              <a:rPr lang="cs-CZ" dirty="0"/>
              <a:t> (tj. že je splněna první podmínka generální klauzule), pokud toto jednání nesplňuje současně další dvě podmínky generální klauzule, tzn</a:t>
            </a:r>
            <a:r>
              <a:rPr lang="cs-CZ" b="1" dirty="0"/>
              <a:t>. rozpor s dobrými mravy soutěže</a:t>
            </a:r>
            <a:r>
              <a:rPr lang="cs-CZ" dirty="0"/>
              <a:t> a způsobilost tohoto jednání přivodit jiným soutěžitelům nebo spotřebitelům </a:t>
            </a:r>
            <a:r>
              <a:rPr lang="cs-CZ" b="1" dirty="0"/>
              <a:t>újmu</a:t>
            </a:r>
            <a:r>
              <a:rPr lang="cs-CZ" dirty="0"/>
              <a:t>.“</a:t>
            </a:r>
            <a:r>
              <a:rPr lang="pl-PL" i="1" dirty="0"/>
              <a:t> NS 32 Odo 1566/2005</a:t>
            </a:r>
            <a:r>
              <a:rPr lang="pl-PL" dirty="0"/>
              <a:t> </a:t>
            </a:r>
            <a:endParaRPr lang="cs-CZ" dirty="0"/>
          </a:p>
          <a:p>
            <a:pPr marL="0" indent="0">
              <a:buNone/>
            </a:pPr>
            <a:endParaRPr lang="cs-CZ" dirty="0"/>
          </a:p>
        </p:txBody>
      </p:sp>
      <p:sp>
        <p:nvSpPr>
          <p:cNvPr id="3" name="Zástupný symbol pro zápatí 3"/>
          <p:cNvSpPr>
            <a:spLocks noGrp="1"/>
          </p:cNvSpPr>
          <p:nvPr>
            <p:ph type="ftr" sz="quarter" idx="10"/>
          </p:nvPr>
        </p:nvSpPr>
        <p:spPr/>
        <p:txBody>
          <a:bodyPr/>
          <a:lstStyle/>
          <a:p>
            <a:r>
              <a:rPr lang="cs-CZ" altLang="cs-CZ" dirty="0"/>
              <a:t>Právnická fakulta MU</a:t>
            </a:r>
          </a:p>
        </p:txBody>
      </p:sp>
      <p:sp>
        <p:nvSpPr>
          <p:cNvPr id="4" name="Zástupný symbol pro číslo snímku 4"/>
          <p:cNvSpPr>
            <a:spLocks noGrp="1"/>
          </p:cNvSpPr>
          <p:nvPr>
            <p:ph type="sldNum" sz="quarter" idx="11"/>
          </p:nvPr>
        </p:nvSpPr>
        <p:spPr/>
        <p:txBody>
          <a:bodyPr/>
          <a:lstStyle/>
          <a:p>
            <a:fld id="{7E028F59-B1F6-4801-94DB-4C8B6157CAC0}" type="slidenum">
              <a:rPr lang="cs-CZ" altLang="cs-CZ"/>
              <a:pPr/>
              <a:t>6</a:t>
            </a:fld>
            <a:endParaRPr lang="cs-CZ" altLang="cs-CZ"/>
          </a:p>
        </p:txBody>
      </p:sp>
    </p:spTree>
    <p:extLst>
      <p:ext uri="{BB962C8B-B14F-4D97-AF65-F5344CB8AC3E}">
        <p14:creationId xmlns:p14="http://schemas.microsoft.com/office/powerpoint/2010/main" val="17905070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Dobré mravy soutěže</a:t>
            </a:r>
          </a:p>
        </p:txBody>
      </p:sp>
      <p:sp>
        <p:nvSpPr>
          <p:cNvPr id="5" name="Zástupný symbol pro obsah 4"/>
          <p:cNvSpPr>
            <a:spLocks noGrp="1"/>
          </p:cNvSpPr>
          <p:nvPr>
            <p:ph idx="1"/>
          </p:nvPr>
        </p:nvSpPr>
        <p:spPr/>
        <p:txBody>
          <a:bodyPr/>
          <a:lstStyle/>
          <a:p>
            <a:pPr marL="0" indent="0">
              <a:buNone/>
            </a:pPr>
            <a:r>
              <a:rPr lang="cs-CZ" sz="2600" dirty="0"/>
              <a:t>„Pro zjištění, zda předmětné jednání mohlo vůbec naplňovat obecnou skutkovou podstatu nekalé soutěže, musí soud zkoumat, zda je splněna podmínka rozporu s dobrými mravy soutěže (nikoli rozporu s dobrými mravy obecně). Jde o otázku právní, nikoli skutkovou, proto ji řeší soudy podle svého mravního a právního, zákonům odpovídajícího přesvědčení, </a:t>
            </a:r>
            <a:r>
              <a:rPr lang="cs-CZ" sz="2600" b="1" dirty="0"/>
              <a:t>nikoli znalci</a:t>
            </a:r>
            <a:r>
              <a:rPr lang="cs-CZ" sz="2600" dirty="0"/>
              <a:t>“ </a:t>
            </a:r>
            <a:r>
              <a:rPr lang="pl-PL" sz="2600" i="1" dirty="0"/>
              <a:t>	r NS 32 Odo 59/2005</a:t>
            </a:r>
            <a:r>
              <a:rPr lang="cs-CZ" dirty="0"/>
              <a:t> </a:t>
            </a:r>
          </a:p>
        </p:txBody>
      </p:sp>
      <p:sp>
        <p:nvSpPr>
          <p:cNvPr id="3" name="Zástupný symbol pro zápatí 3"/>
          <p:cNvSpPr>
            <a:spLocks noGrp="1"/>
          </p:cNvSpPr>
          <p:nvPr>
            <p:ph type="ftr" sz="quarter" idx="10"/>
          </p:nvPr>
        </p:nvSpPr>
        <p:spPr>
          <a:xfrm>
            <a:off x="1946694" y="6248400"/>
            <a:ext cx="6305910" cy="457200"/>
          </a:xfrm>
        </p:spPr>
        <p:txBody>
          <a:bodyPr/>
          <a:lstStyle/>
          <a:p>
            <a:r>
              <a:rPr lang="cs-CZ" altLang="cs-CZ" dirty="0"/>
              <a:t>Právnická fakulta MU</a:t>
            </a:r>
          </a:p>
        </p:txBody>
      </p:sp>
      <p:sp>
        <p:nvSpPr>
          <p:cNvPr id="4" name="Zástupný symbol pro číslo snímku 4"/>
          <p:cNvSpPr>
            <a:spLocks noGrp="1"/>
          </p:cNvSpPr>
          <p:nvPr>
            <p:ph type="sldNum" sz="quarter" idx="11"/>
          </p:nvPr>
        </p:nvSpPr>
        <p:spPr/>
        <p:txBody>
          <a:bodyPr/>
          <a:lstStyle/>
          <a:p>
            <a:fld id="{7E028F59-B1F6-4801-94DB-4C8B6157CAC0}" type="slidenum">
              <a:rPr lang="cs-CZ" altLang="cs-CZ"/>
              <a:pPr/>
              <a:t>7</a:t>
            </a:fld>
            <a:endParaRPr lang="cs-CZ" altLang="cs-CZ"/>
          </a:p>
        </p:txBody>
      </p:sp>
    </p:spTree>
    <p:extLst>
      <p:ext uri="{BB962C8B-B14F-4D97-AF65-F5344CB8AC3E}">
        <p14:creationId xmlns:p14="http://schemas.microsoft.com/office/powerpoint/2010/main" val="17856343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66000" y="235671"/>
            <a:ext cx="11042091" cy="631596"/>
          </a:xfrm>
        </p:spPr>
        <p:txBody>
          <a:bodyPr/>
          <a:lstStyle/>
          <a:p>
            <a:r>
              <a:rPr lang="cs-CZ" dirty="0"/>
              <a:t>Dobré mravy v rozhodnutí NS</a:t>
            </a:r>
            <a:r>
              <a:rPr lang="cs-CZ" altLang="cs-CZ" i="1" dirty="0"/>
              <a:t> 4554/2017 – 1.</a:t>
            </a:r>
            <a:endParaRPr lang="cs-CZ" dirty="0"/>
          </a:p>
        </p:txBody>
      </p:sp>
      <p:sp>
        <p:nvSpPr>
          <p:cNvPr id="5" name="Zástupný symbol pro obsah 4"/>
          <p:cNvSpPr>
            <a:spLocks noGrp="1"/>
          </p:cNvSpPr>
          <p:nvPr>
            <p:ph idx="1"/>
          </p:nvPr>
        </p:nvSpPr>
        <p:spPr>
          <a:xfrm>
            <a:off x="414000" y="867267"/>
            <a:ext cx="11520333" cy="5265246"/>
          </a:xfrm>
        </p:spPr>
        <p:txBody>
          <a:bodyPr/>
          <a:lstStyle/>
          <a:p>
            <a:pPr>
              <a:buFont typeface="Arial" panose="020B0604020202020204" pitchFamily="34" charset="0"/>
              <a:buChar char="•"/>
            </a:pPr>
            <a:r>
              <a:rPr lang="cs-CZ" sz="2300" dirty="0"/>
              <a:t>[…] </a:t>
            </a:r>
            <a:r>
              <a:rPr lang="cs-CZ" altLang="cs-CZ" sz="2300" dirty="0"/>
              <a:t>právní </a:t>
            </a:r>
            <a:r>
              <a:rPr lang="cs-CZ" altLang="cs-CZ" sz="2300" b="1" dirty="0"/>
              <a:t>norma s relativně neurčitou hypotézou</a:t>
            </a:r>
            <a:r>
              <a:rPr lang="cs-CZ" altLang="cs-CZ" sz="2300" dirty="0"/>
              <a:t> </a:t>
            </a:r>
          </a:p>
          <a:p>
            <a:pPr>
              <a:buFont typeface="Arial" panose="020B0604020202020204" pitchFamily="34" charset="0"/>
              <a:buChar char="•"/>
            </a:pPr>
            <a:r>
              <a:rPr lang="cs-CZ" sz="2300" dirty="0"/>
              <a:t>[…] </a:t>
            </a:r>
            <a:r>
              <a:rPr lang="cs-CZ" altLang="cs-CZ" sz="2300" dirty="0"/>
              <a:t>souhrn společenských, kulturních a mravních norem, jež v historickém vývoji </a:t>
            </a:r>
            <a:r>
              <a:rPr lang="cs-CZ" altLang="cs-CZ" sz="2300" b="1" dirty="0"/>
              <a:t>osvědčují jistou neměnnost</a:t>
            </a:r>
            <a:r>
              <a:rPr lang="cs-CZ" altLang="cs-CZ" sz="2300" dirty="0"/>
              <a:t>, vystihují podstatné historické tendence, jsou sdíleny rozhodující částí společnosti a mají povahu norem základních</a:t>
            </a:r>
          </a:p>
          <a:p>
            <a:pPr>
              <a:buFont typeface="Arial" panose="020B0604020202020204" pitchFamily="34" charset="0"/>
              <a:buChar char="•"/>
            </a:pPr>
            <a:r>
              <a:rPr lang="cs-CZ" altLang="cs-CZ" sz="2300" dirty="0"/>
              <a:t>Nutná modifikace </a:t>
            </a:r>
            <a:r>
              <a:rPr lang="cs-CZ" sz="2300" dirty="0"/>
              <a:t>[…]</a:t>
            </a:r>
            <a:r>
              <a:rPr lang="cs-CZ" altLang="cs-CZ" sz="2300" dirty="0"/>
              <a:t> právě proto, že se uplatňují v hospodářské soutěži, tj. v prostředí, kde cílem je na trhu se prosadit, </a:t>
            </a:r>
            <a:r>
              <a:rPr lang="cs-CZ" sz="2300" dirty="0"/>
              <a:t>[…] </a:t>
            </a:r>
            <a:r>
              <a:rPr lang="cs-CZ" altLang="cs-CZ" sz="2300" dirty="0"/>
              <a:t>, což předpokládá jistou míru agresivity a „podnikatelské vychytralosti“</a:t>
            </a:r>
          </a:p>
          <a:p>
            <a:pPr>
              <a:buFont typeface="Arial" panose="020B0604020202020204" pitchFamily="34" charset="0"/>
              <a:buChar char="•"/>
            </a:pPr>
            <a:r>
              <a:rPr lang="cs-CZ" sz="2300" dirty="0"/>
              <a:t>[…]</a:t>
            </a:r>
            <a:r>
              <a:rPr lang="cs-CZ" altLang="cs-CZ" sz="2300" dirty="0"/>
              <a:t> třeba vždy dodržet korektní a soutěžně přijatelné metody</a:t>
            </a:r>
          </a:p>
          <a:p>
            <a:pPr>
              <a:buFont typeface="Arial" panose="020B0604020202020204" pitchFamily="34" charset="0"/>
              <a:buChar char="•"/>
            </a:pPr>
            <a:r>
              <a:rPr lang="cs-CZ" altLang="cs-CZ" sz="2300" dirty="0"/>
              <a:t>Platí, že „určité jednání, jež jest o sobě bezvadné, může se státi z hlediska dobrých mravů soutěže závadným, bylo-li předsevzato za jistých okolností nebo v určité konstelaci“ </a:t>
            </a:r>
            <a:br>
              <a:rPr lang="cs-CZ" altLang="cs-CZ" sz="2300" dirty="0"/>
            </a:br>
            <a:endParaRPr lang="cs-CZ" altLang="cs-CZ" sz="2300" dirty="0"/>
          </a:p>
          <a:p>
            <a:pPr lvl="1"/>
            <a:endParaRPr lang="pl-PL" sz="2300" i="1" dirty="0"/>
          </a:p>
          <a:p>
            <a:pPr lvl="2"/>
            <a:r>
              <a:rPr lang="cs-CZ" sz="2300" dirty="0"/>
              <a:t> </a:t>
            </a:r>
          </a:p>
        </p:txBody>
      </p:sp>
      <p:sp>
        <p:nvSpPr>
          <p:cNvPr id="3" name="Zástupný symbol pro zápatí 3"/>
          <p:cNvSpPr>
            <a:spLocks noGrp="1"/>
          </p:cNvSpPr>
          <p:nvPr>
            <p:ph type="ftr" sz="quarter" idx="10"/>
          </p:nvPr>
        </p:nvSpPr>
        <p:spPr>
          <a:xfrm>
            <a:off x="1946694" y="6248400"/>
            <a:ext cx="6305910" cy="457200"/>
          </a:xfrm>
        </p:spPr>
        <p:txBody>
          <a:bodyPr/>
          <a:lstStyle/>
          <a:p>
            <a:r>
              <a:rPr lang="cs-CZ" altLang="cs-CZ" dirty="0"/>
              <a:t>Právnická fakulta MU</a:t>
            </a:r>
          </a:p>
        </p:txBody>
      </p:sp>
      <p:sp>
        <p:nvSpPr>
          <p:cNvPr id="4" name="Zástupný symbol pro číslo snímku 4"/>
          <p:cNvSpPr>
            <a:spLocks noGrp="1"/>
          </p:cNvSpPr>
          <p:nvPr>
            <p:ph type="sldNum" sz="quarter" idx="11"/>
          </p:nvPr>
        </p:nvSpPr>
        <p:spPr/>
        <p:txBody>
          <a:bodyPr/>
          <a:lstStyle/>
          <a:p>
            <a:fld id="{7E028F59-B1F6-4801-94DB-4C8B6157CAC0}" type="slidenum">
              <a:rPr lang="cs-CZ" altLang="cs-CZ"/>
              <a:pPr/>
              <a:t>8</a:t>
            </a:fld>
            <a:endParaRPr lang="cs-CZ" altLang="cs-CZ"/>
          </a:p>
        </p:txBody>
      </p:sp>
    </p:spTree>
    <p:extLst>
      <p:ext uri="{BB962C8B-B14F-4D97-AF65-F5344CB8AC3E}">
        <p14:creationId xmlns:p14="http://schemas.microsoft.com/office/powerpoint/2010/main" val="7242135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102936" y="673769"/>
            <a:ext cx="9488063" cy="165217"/>
          </a:xfrm>
        </p:spPr>
        <p:txBody>
          <a:bodyPr/>
          <a:lstStyle/>
          <a:p>
            <a:r>
              <a:rPr lang="cs-CZ" dirty="0"/>
              <a:t>Dobré mravy ve sporných případech</a:t>
            </a:r>
          </a:p>
        </p:txBody>
      </p:sp>
      <p:sp>
        <p:nvSpPr>
          <p:cNvPr id="5" name="Zástupný symbol pro obsah 4"/>
          <p:cNvSpPr>
            <a:spLocks noGrp="1"/>
          </p:cNvSpPr>
          <p:nvPr>
            <p:ph idx="1"/>
          </p:nvPr>
        </p:nvSpPr>
        <p:spPr>
          <a:xfrm>
            <a:off x="1583268" y="1380067"/>
            <a:ext cx="9084733" cy="4752446"/>
          </a:xfrm>
        </p:spPr>
        <p:txBody>
          <a:bodyPr/>
          <a:lstStyle/>
          <a:p>
            <a:endParaRPr lang="cs-CZ" sz="2000" dirty="0"/>
          </a:p>
          <a:p>
            <a:br>
              <a:rPr lang="cs-CZ" altLang="cs-CZ" sz="1900" dirty="0"/>
            </a:br>
            <a:endParaRPr lang="cs-CZ" altLang="cs-CZ" sz="1900" dirty="0"/>
          </a:p>
          <a:p>
            <a:pPr lvl="1"/>
            <a:endParaRPr lang="pl-PL" i="1" dirty="0"/>
          </a:p>
          <a:p>
            <a:pPr lvl="2"/>
            <a:r>
              <a:rPr lang="cs-CZ" dirty="0"/>
              <a:t> </a:t>
            </a:r>
          </a:p>
        </p:txBody>
      </p:sp>
      <p:sp>
        <p:nvSpPr>
          <p:cNvPr id="3" name="Zástupný symbol pro zápatí 3"/>
          <p:cNvSpPr>
            <a:spLocks noGrp="1"/>
          </p:cNvSpPr>
          <p:nvPr>
            <p:ph type="ftr" sz="quarter" idx="10"/>
          </p:nvPr>
        </p:nvSpPr>
        <p:spPr>
          <a:xfrm>
            <a:off x="1946694" y="6248400"/>
            <a:ext cx="6305910" cy="457200"/>
          </a:xfrm>
        </p:spPr>
        <p:txBody>
          <a:bodyPr/>
          <a:lstStyle/>
          <a:p>
            <a:endParaRPr lang="cs-CZ" altLang="cs-CZ" dirty="0"/>
          </a:p>
        </p:txBody>
      </p:sp>
      <p:sp>
        <p:nvSpPr>
          <p:cNvPr id="4" name="Zástupný symbol pro číslo snímku 4"/>
          <p:cNvSpPr>
            <a:spLocks noGrp="1"/>
          </p:cNvSpPr>
          <p:nvPr>
            <p:ph type="sldNum" sz="quarter" idx="11"/>
          </p:nvPr>
        </p:nvSpPr>
        <p:spPr/>
        <p:txBody>
          <a:bodyPr/>
          <a:lstStyle/>
          <a:p>
            <a:fld id="{7E028F59-B1F6-4801-94DB-4C8B6157CAC0}" type="slidenum">
              <a:rPr lang="cs-CZ" altLang="cs-CZ"/>
              <a:pPr/>
              <a:t>9</a:t>
            </a:fld>
            <a:endParaRPr lang="cs-CZ" altLang="cs-CZ"/>
          </a:p>
        </p:txBody>
      </p:sp>
      <p:pic>
        <p:nvPicPr>
          <p:cNvPr id="7" name="Obrázek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7130" y="1370080"/>
            <a:ext cx="4202055" cy="2954570"/>
          </a:xfrm>
          <a:prstGeom prst="rect">
            <a:avLst/>
          </a:prstGeom>
        </p:spPr>
      </p:pic>
      <p:pic>
        <p:nvPicPr>
          <p:cNvPr id="8" name="Obrázek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62054" y="4469553"/>
            <a:ext cx="3872973" cy="2310194"/>
          </a:xfrm>
          <a:prstGeom prst="rect">
            <a:avLst/>
          </a:prstGeom>
        </p:spPr>
      </p:pic>
      <p:pic>
        <p:nvPicPr>
          <p:cNvPr id="9" name="Obrázek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12816" y="1380067"/>
            <a:ext cx="3107409" cy="4332914"/>
          </a:xfrm>
          <a:prstGeom prst="rect">
            <a:avLst/>
          </a:prstGeom>
        </p:spPr>
      </p:pic>
    </p:spTree>
    <p:extLst>
      <p:ext uri="{BB962C8B-B14F-4D97-AF65-F5344CB8AC3E}">
        <p14:creationId xmlns:p14="http://schemas.microsoft.com/office/powerpoint/2010/main" val="4104709275"/>
      </p:ext>
    </p:extLst>
  </p:cSld>
  <p:clrMapOvr>
    <a:masterClrMapping/>
  </p:clrMapOvr>
</p:sld>
</file>

<file path=ppt/theme/theme1.xml><?xml version="1.0" encoding="utf-8"?>
<a:theme xmlns:a="http://schemas.openxmlformats.org/drawingml/2006/main" name="Prezentace_MU_CZ">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zentace-LAW-CZ.potx" id="{9368F25A-D07D-4454-BB9E-323E9573381A}" vid="{D76D3162-79D4-49CC-8197-D810905360BE}"/>
    </a:ext>
  </a:ext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prezentace-law-cz</Template>
  <TotalTime>0</TotalTime>
  <Words>4145</Words>
  <Application>Microsoft Office PowerPoint</Application>
  <PresentationFormat>Širokoúhlá obrazovka</PresentationFormat>
  <Paragraphs>477</Paragraphs>
  <Slides>54</Slides>
  <Notes>30</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54</vt:i4>
      </vt:variant>
    </vt:vector>
  </HeadingPairs>
  <TitlesOfParts>
    <vt:vector size="58" baseType="lpstr">
      <vt:lpstr>Arial</vt:lpstr>
      <vt:lpstr>Tahoma</vt:lpstr>
      <vt:lpstr>Wingdings</vt:lpstr>
      <vt:lpstr>Prezentace_MU_CZ</vt:lpstr>
      <vt:lpstr> Právo a reklama  </vt:lpstr>
      <vt:lpstr>Právní regulace reklamy</vt:lpstr>
      <vt:lpstr>Subjekty práva nekalé soutěže</vt:lpstr>
      <vt:lpstr>GK a výčet skutkových podstat</vt:lpstr>
      <vt:lpstr>Generální klauzule</vt:lpstr>
      <vt:lpstr>Tříprvková generální klauzule</vt:lpstr>
      <vt:lpstr>Dobré mravy soutěže</vt:lpstr>
      <vt:lpstr>Dobré mravy v rozhodnutí NS 4554/2017 – 1.</vt:lpstr>
      <vt:lpstr>Dobré mravy ve sporných případech</vt:lpstr>
      <vt:lpstr>Dobré mravy ve sporných případech</vt:lpstr>
      <vt:lpstr>Dobré mravy ve sporných případech</vt:lpstr>
      <vt:lpstr>Dobré mravy ve sporných případech</vt:lpstr>
      <vt:lpstr>Dobré mravy ve sporných případech</vt:lpstr>
      <vt:lpstr>„Soudcovské“ skutkové podstaty I</vt:lpstr>
      <vt:lpstr>Porušení norem veř. nebo soukr. práva</vt:lpstr>
      <vt:lpstr>„Soudcovské“ skutkové podstaty I</vt:lpstr>
      <vt:lpstr>„Soudcovské“ skutkové podstaty II</vt:lpstr>
      <vt:lpstr>Podprahová reklama (pod 50 milisekund)</vt:lpstr>
      <vt:lpstr>Proplácení voucherů konkurence,BGH</vt:lpstr>
      <vt:lpstr>Meta-tagging</vt:lpstr>
      <vt:lpstr>ABlockPlus – BGH I ZR 154/16</vt:lpstr>
      <vt:lpstr>Cybersquatting</vt:lpstr>
      <vt:lpstr>Typosquatting</vt:lpstr>
      <vt:lpstr>Linking</vt:lpstr>
      <vt:lpstr>Praktické obtíže při určení referenční skupiny </vt:lpstr>
      <vt:lpstr>Průměrný spotřebitel jako referenční skupina</vt:lpstr>
      <vt:lpstr>Případy z praxe</vt:lpstr>
      <vt:lpstr>Posuzování klamavosti ve zvláštních případech</vt:lpstr>
      <vt:lpstr>Empirický model – výhoda a nevýhody</vt:lpstr>
      <vt:lpstr>„Bohemka“</vt:lpstr>
      <vt:lpstr>Průměrný spotřebitel v judikatuře NS</vt:lpstr>
      <vt:lpstr>Nekalá soutěž před ústavními soudy</vt:lpstr>
      <vt:lpstr>Love, peace and nekalá soutěž</vt:lpstr>
      <vt:lpstr>Prezentace aplikace PowerPoint</vt:lpstr>
      <vt:lpstr>Prezentace aplikace PowerPoint</vt:lpstr>
      <vt:lpstr>Klamání pravdivým údajem</vt:lpstr>
      <vt:lpstr>Srovnání v reklamě</vt:lpstr>
      <vt:lpstr>Srovnávací reklama v § 2980 OZ</vt:lpstr>
      <vt:lpstr>Srovnávací reklama z pohledu marketingu</vt:lpstr>
      <vt:lpstr>Srovnávací reklama i bez srovnání</vt:lpstr>
      <vt:lpstr>Srovnávací reklama – podmínky přípustnosti v ZRekl</vt:lpstr>
      <vt:lpstr>Nároky z nekalé soutěže</vt:lpstr>
      <vt:lpstr>Aktivní legitimace ve sporech z nekalé soutěže</vt:lpstr>
      <vt:lpstr>Samoregulační mechanismy v reklamě</vt:lpstr>
      <vt:lpstr>Regulace reklamy ve veřejném právu – vybrané otázky</vt:lpstr>
      <vt:lpstr>Orgány dozoru</vt:lpstr>
      <vt:lpstr>Product placement</vt:lpstr>
      <vt:lpstr>Product placement II</vt:lpstr>
      <vt:lpstr>Odpovědnost za reklamu</vt:lpstr>
      <vt:lpstr>Regulace reklamy na alkohol</vt:lpstr>
      <vt:lpstr>Sexistická reklama</vt:lpstr>
      <vt:lpstr>Hazardní hry</vt:lpstr>
      <vt:lpstr>Reklama na služby v pohřebnictví</vt:lpstr>
      <vt:lpstr>Regulace reklamy na zbraně a střelivo</vt:lpstr>
    </vt:vector>
  </TitlesOfParts>
  <Company>Masarykova univerzita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Josef Kotásek</dc:creator>
  <cp:lastModifiedBy>Josef Kotásek</cp:lastModifiedBy>
  <cp:revision>84</cp:revision>
  <cp:lastPrinted>1601-01-01T00:00:00Z</cp:lastPrinted>
  <dcterms:created xsi:type="dcterms:W3CDTF">2019-10-11T08:57:52Z</dcterms:created>
  <dcterms:modified xsi:type="dcterms:W3CDTF">2021-04-29T05:05:11Z</dcterms:modified>
</cp:coreProperties>
</file>