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44"/>
  </p:notesMasterIdLst>
  <p:sldIdLst>
    <p:sldId id="256" r:id="rId2"/>
    <p:sldId id="258" r:id="rId3"/>
    <p:sldId id="261" r:id="rId4"/>
    <p:sldId id="259" r:id="rId5"/>
    <p:sldId id="307" r:id="rId6"/>
    <p:sldId id="310" r:id="rId7"/>
    <p:sldId id="308" r:id="rId8"/>
    <p:sldId id="288" r:id="rId9"/>
    <p:sldId id="312" r:id="rId10"/>
    <p:sldId id="282" r:id="rId11"/>
    <p:sldId id="315" r:id="rId12"/>
    <p:sldId id="260" r:id="rId13"/>
    <p:sldId id="284" r:id="rId14"/>
    <p:sldId id="317" r:id="rId15"/>
    <p:sldId id="318" r:id="rId16"/>
    <p:sldId id="319" r:id="rId17"/>
    <p:sldId id="320" r:id="rId18"/>
    <p:sldId id="274" r:id="rId19"/>
    <p:sldId id="322" r:id="rId20"/>
    <p:sldId id="323" r:id="rId21"/>
    <p:sldId id="325" r:id="rId22"/>
    <p:sldId id="324" r:id="rId23"/>
    <p:sldId id="326" r:id="rId24"/>
    <p:sldId id="264" r:id="rId25"/>
    <p:sldId id="329" r:id="rId26"/>
    <p:sldId id="330" r:id="rId27"/>
    <p:sldId id="265" r:id="rId28"/>
    <p:sldId id="332" r:id="rId29"/>
    <p:sldId id="335" r:id="rId30"/>
    <p:sldId id="336" r:id="rId31"/>
    <p:sldId id="337" r:id="rId32"/>
    <p:sldId id="338" r:id="rId33"/>
    <p:sldId id="340" r:id="rId34"/>
    <p:sldId id="339" r:id="rId35"/>
    <p:sldId id="341" r:id="rId36"/>
    <p:sldId id="342" r:id="rId37"/>
    <p:sldId id="331" r:id="rId38"/>
    <p:sldId id="346" r:id="rId39"/>
    <p:sldId id="350" r:id="rId40"/>
    <p:sldId id="347" r:id="rId41"/>
    <p:sldId id="348" r:id="rId42"/>
    <p:sldId id="349" r:id="rId43"/>
  </p:sldIdLst>
  <p:sldSz cx="9144000" cy="5143500" type="screen16x9"/>
  <p:notesSz cx="6858000" cy="9144000"/>
  <p:embeddedFontLst>
    <p:embeddedFont>
      <p:font typeface="Bebas Neue" panose="020B0606020202050201" pitchFamily="34" charset="-18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rme" panose="020B0604020202020204" charset="0"/>
      <p:regular r:id="rId50"/>
    </p:embeddedFont>
    <p:embeddedFont>
      <p:font typeface="Maven Pro" panose="020B0604020202020204" charset="-18"/>
      <p:regular r:id="rId51"/>
      <p:bold r:id="rId52"/>
    </p:embeddedFont>
    <p:embeddedFont>
      <p:font typeface="Maven Pro Black" panose="020B0604020202020204" charset="-18"/>
      <p:bold r:id="rId53"/>
    </p:embeddedFont>
    <p:embeddedFont>
      <p:font typeface="Tahoma" panose="020B0604030504040204" pitchFamily="3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0AF37B-7611-4F8E-9689-08E432DF6129}">
  <a:tblStyle styleId="{700AF37B-7611-4F8E-9689-08E432DF61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1" autoAdjust="0"/>
    <p:restoredTop sz="77966" autoAdjust="0"/>
  </p:normalViewPr>
  <p:slideViewPr>
    <p:cSldViewPr snapToGrid="0">
      <p:cViewPr varScale="1">
        <p:scale>
          <a:sx n="111" d="100"/>
          <a:sy n="111" d="100"/>
        </p:scale>
        <p:origin x="27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b17a49ed8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b17a49ed8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b17a49ed8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b17a49ed8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007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190eedfe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190eedfe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b17a49ed8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b17a49ed8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57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190eedfe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190eedfe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4972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58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440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b17a49ed8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b17a49ed8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92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b190eedfe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b190eedfe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611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451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b17a49ed8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b17a49ed8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177540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360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b190eedfe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b190eedfe6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885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142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b190eedfe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b190eedfe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03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8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190eedfe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b190eedfe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258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967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9418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439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9404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835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76239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b190eedfe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b190eedfe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483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b190eedfe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b190eedfe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2689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86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190eedfe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b190eedfe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7888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72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b17a49ed8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b17a49ed8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43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190eedfe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190eedfe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19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b190eedfe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b190eedfe6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659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b17a49ed81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b17a49ed81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b17a49ed8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b17a49ed8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8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538550"/>
            <a:ext cx="3639300" cy="27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700" b="1">
                <a:latin typeface="Maven Pro"/>
                <a:ea typeface="Maven Pro"/>
                <a:cs typeface="Maven Pro"/>
                <a:sym typeface="Maven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372625"/>
            <a:ext cx="306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769399" y="538540"/>
            <a:ext cx="4992731" cy="4066419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7150833" y="661844"/>
            <a:ext cx="788230" cy="799262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8255326" y="1899409"/>
            <a:ext cx="591436" cy="599726"/>
          </a:xfrm>
          <a:custGeom>
            <a:avLst/>
            <a:gdLst/>
            <a:ahLst/>
            <a:cxnLst/>
            <a:rect l="l" t="t" r="r" b="b"/>
            <a:pathLst>
              <a:path w="69499" h="31652" extrusionOk="0">
                <a:moveTo>
                  <a:pt x="35185" y="9123"/>
                </a:moveTo>
                <a:lnTo>
                  <a:pt x="35891" y="9142"/>
                </a:lnTo>
                <a:lnTo>
                  <a:pt x="36597" y="9180"/>
                </a:lnTo>
                <a:lnTo>
                  <a:pt x="37302" y="9227"/>
                </a:lnTo>
                <a:lnTo>
                  <a:pt x="38008" y="9293"/>
                </a:lnTo>
                <a:lnTo>
                  <a:pt x="38714" y="9369"/>
                </a:lnTo>
                <a:lnTo>
                  <a:pt x="39399" y="9464"/>
                </a:lnTo>
                <a:lnTo>
                  <a:pt x="40105" y="9577"/>
                </a:lnTo>
                <a:lnTo>
                  <a:pt x="40769" y="9709"/>
                </a:lnTo>
                <a:lnTo>
                  <a:pt x="41433" y="9861"/>
                </a:lnTo>
                <a:lnTo>
                  <a:pt x="42098" y="10021"/>
                </a:lnTo>
                <a:lnTo>
                  <a:pt x="42741" y="10201"/>
                </a:lnTo>
                <a:lnTo>
                  <a:pt x="43364" y="10399"/>
                </a:lnTo>
                <a:lnTo>
                  <a:pt x="43966" y="10598"/>
                </a:lnTo>
                <a:lnTo>
                  <a:pt x="44547" y="10815"/>
                </a:lnTo>
                <a:lnTo>
                  <a:pt x="45066" y="11052"/>
                </a:lnTo>
                <a:lnTo>
                  <a:pt x="45585" y="11288"/>
                </a:lnTo>
                <a:lnTo>
                  <a:pt x="46062" y="11534"/>
                </a:lnTo>
                <a:lnTo>
                  <a:pt x="46519" y="11789"/>
                </a:lnTo>
                <a:lnTo>
                  <a:pt x="46934" y="12063"/>
                </a:lnTo>
                <a:lnTo>
                  <a:pt x="47308" y="12337"/>
                </a:lnTo>
                <a:lnTo>
                  <a:pt x="47681" y="12612"/>
                </a:lnTo>
                <a:lnTo>
                  <a:pt x="47993" y="12905"/>
                </a:lnTo>
                <a:lnTo>
                  <a:pt x="48283" y="13198"/>
                </a:lnTo>
                <a:lnTo>
                  <a:pt x="48553" y="13500"/>
                </a:lnTo>
                <a:lnTo>
                  <a:pt x="48782" y="13803"/>
                </a:lnTo>
                <a:lnTo>
                  <a:pt x="48989" y="14115"/>
                </a:lnTo>
                <a:lnTo>
                  <a:pt x="49135" y="14427"/>
                </a:lnTo>
                <a:lnTo>
                  <a:pt x="49280" y="14739"/>
                </a:lnTo>
                <a:lnTo>
                  <a:pt x="49363" y="15060"/>
                </a:lnTo>
                <a:lnTo>
                  <a:pt x="49446" y="15382"/>
                </a:lnTo>
                <a:lnTo>
                  <a:pt x="49467" y="15703"/>
                </a:lnTo>
                <a:lnTo>
                  <a:pt x="49467" y="16024"/>
                </a:lnTo>
                <a:lnTo>
                  <a:pt x="49425" y="16346"/>
                </a:lnTo>
                <a:lnTo>
                  <a:pt x="49363" y="16667"/>
                </a:lnTo>
                <a:lnTo>
                  <a:pt x="49259" y="16989"/>
                </a:lnTo>
                <a:lnTo>
                  <a:pt x="49114" y="17310"/>
                </a:lnTo>
                <a:lnTo>
                  <a:pt x="48927" y="17631"/>
                </a:lnTo>
                <a:lnTo>
                  <a:pt x="48719" y="17943"/>
                </a:lnTo>
                <a:lnTo>
                  <a:pt x="48470" y="18265"/>
                </a:lnTo>
                <a:lnTo>
                  <a:pt x="48180" y="18567"/>
                </a:lnTo>
                <a:lnTo>
                  <a:pt x="47868" y="18879"/>
                </a:lnTo>
                <a:lnTo>
                  <a:pt x="47495" y="19172"/>
                </a:lnTo>
                <a:lnTo>
                  <a:pt x="47100" y="19466"/>
                </a:lnTo>
                <a:lnTo>
                  <a:pt x="46685" y="19749"/>
                </a:lnTo>
                <a:lnTo>
                  <a:pt x="46228" y="20023"/>
                </a:lnTo>
                <a:lnTo>
                  <a:pt x="45751" y="20288"/>
                </a:lnTo>
                <a:lnTo>
                  <a:pt x="45253" y="20524"/>
                </a:lnTo>
                <a:lnTo>
                  <a:pt x="44713" y="20761"/>
                </a:lnTo>
                <a:lnTo>
                  <a:pt x="44173" y="20978"/>
                </a:lnTo>
                <a:lnTo>
                  <a:pt x="43613" y="21186"/>
                </a:lnTo>
                <a:lnTo>
                  <a:pt x="43032" y="21375"/>
                </a:lnTo>
                <a:lnTo>
                  <a:pt x="42430" y="21545"/>
                </a:lnTo>
                <a:lnTo>
                  <a:pt x="41807" y="21715"/>
                </a:lnTo>
                <a:lnTo>
                  <a:pt x="41184" y="21857"/>
                </a:lnTo>
                <a:lnTo>
                  <a:pt x="40520" y="21990"/>
                </a:lnTo>
                <a:lnTo>
                  <a:pt x="39876" y="22113"/>
                </a:lnTo>
                <a:lnTo>
                  <a:pt x="39212" y="22217"/>
                </a:lnTo>
                <a:lnTo>
                  <a:pt x="38527" y="22311"/>
                </a:lnTo>
                <a:lnTo>
                  <a:pt x="37842" y="22377"/>
                </a:lnTo>
                <a:lnTo>
                  <a:pt x="37136" y="22443"/>
                </a:lnTo>
                <a:lnTo>
                  <a:pt x="36451" y="22491"/>
                </a:lnTo>
                <a:lnTo>
                  <a:pt x="35746" y="22519"/>
                </a:lnTo>
                <a:lnTo>
                  <a:pt x="35040" y="22528"/>
                </a:lnTo>
                <a:lnTo>
                  <a:pt x="34313" y="22528"/>
                </a:lnTo>
                <a:lnTo>
                  <a:pt x="33607" y="22510"/>
                </a:lnTo>
                <a:lnTo>
                  <a:pt x="32902" y="22481"/>
                </a:lnTo>
                <a:lnTo>
                  <a:pt x="32196" y="22434"/>
                </a:lnTo>
                <a:lnTo>
                  <a:pt x="31490" y="22368"/>
                </a:lnTo>
                <a:lnTo>
                  <a:pt x="30784" y="22283"/>
                </a:lnTo>
                <a:lnTo>
                  <a:pt x="30099" y="22188"/>
                </a:lnTo>
                <a:lnTo>
                  <a:pt x="29414" y="22075"/>
                </a:lnTo>
                <a:lnTo>
                  <a:pt x="28729" y="21942"/>
                </a:lnTo>
                <a:lnTo>
                  <a:pt x="28065" y="21801"/>
                </a:lnTo>
                <a:lnTo>
                  <a:pt x="27401" y="21630"/>
                </a:lnTo>
                <a:lnTo>
                  <a:pt x="26757" y="21451"/>
                </a:lnTo>
                <a:lnTo>
                  <a:pt x="26135" y="21262"/>
                </a:lnTo>
                <a:lnTo>
                  <a:pt x="25533" y="21054"/>
                </a:lnTo>
                <a:lnTo>
                  <a:pt x="24972" y="20836"/>
                </a:lnTo>
                <a:lnTo>
                  <a:pt x="24432" y="20609"/>
                </a:lnTo>
                <a:lnTo>
                  <a:pt x="23913" y="20364"/>
                </a:lnTo>
                <a:lnTo>
                  <a:pt x="23436" y="20118"/>
                </a:lnTo>
                <a:lnTo>
                  <a:pt x="23000" y="19863"/>
                </a:lnTo>
                <a:lnTo>
                  <a:pt x="22585" y="19598"/>
                </a:lnTo>
                <a:lnTo>
                  <a:pt x="22191" y="19324"/>
                </a:lnTo>
                <a:lnTo>
                  <a:pt x="21838" y="19040"/>
                </a:lnTo>
                <a:lnTo>
                  <a:pt x="21506" y="18756"/>
                </a:lnTo>
                <a:lnTo>
                  <a:pt x="21215" y="18454"/>
                </a:lnTo>
                <a:lnTo>
                  <a:pt x="20945" y="18161"/>
                </a:lnTo>
                <a:lnTo>
                  <a:pt x="20717" y="17858"/>
                </a:lnTo>
                <a:lnTo>
                  <a:pt x="20530" y="17546"/>
                </a:lnTo>
                <a:lnTo>
                  <a:pt x="20364" y="17234"/>
                </a:lnTo>
                <a:lnTo>
                  <a:pt x="20239" y="16913"/>
                </a:lnTo>
                <a:lnTo>
                  <a:pt x="20135" y="16601"/>
                </a:lnTo>
                <a:lnTo>
                  <a:pt x="20073" y="16280"/>
                </a:lnTo>
                <a:lnTo>
                  <a:pt x="20032" y="15958"/>
                </a:lnTo>
                <a:lnTo>
                  <a:pt x="20032" y="15627"/>
                </a:lnTo>
                <a:lnTo>
                  <a:pt x="20073" y="15306"/>
                </a:lnTo>
                <a:lnTo>
                  <a:pt x="20156" y="14984"/>
                </a:lnTo>
                <a:lnTo>
                  <a:pt x="20260" y="14663"/>
                </a:lnTo>
                <a:lnTo>
                  <a:pt x="20405" y="14342"/>
                </a:lnTo>
                <a:lnTo>
                  <a:pt x="20571" y="14020"/>
                </a:lnTo>
                <a:lnTo>
                  <a:pt x="20779" y="13708"/>
                </a:lnTo>
                <a:lnTo>
                  <a:pt x="21028" y="13396"/>
                </a:lnTo>
                <a:lnTo>
                  <a:pt x="21319" y="13084"/>
                </a:lnTo>
                <a:lnTo>
                  <a:pt x="21651" y="12782"/>
                </a:lnTo>
                <a:lnTo>
                  <a:pt x="22004" y="12479"/>
                </a:lnTo>
                <a:lnTo>
                  <a:pt x="22398" y="12186"/>
                </a:lnTo>
                <a:lnTo>
                  <a:pt x="22834" y="11903"/>
                </a:lnTo>
                <a:lnTo>
                  <a:pt x="23270" y="11628"/>
                </a:lnTo>
                <a:lnTo>
                  <a:pt x="23747" y="11373"/>
                </a:lnTo>
                <a:lnTo>
                  <a:pt x="24266" y="11127"/>
                </a:lnTo>
                <a:lnTo>
                  <a:pt x="24785" y="10891"/>
                </a:lnTo>
                <a:lnTo>
                  <a:pt x="25325" y="10674"/>
                </a:lnTo>
                <a:lnTo>
                  <a:pt x="25885" y="10475"/>
                </a:lnTo>
                <a:lnTo>
                  <a:pt x="26487" y="10286"/>
                </a:lnTo>
                <a:lnTo>
                  <a:pt x="27089" y="10106"/>
                </a:lnTo>
                <a:lnTo>
                  <a:pt x="27691" y="9946"/>
                </a:lnTo>
                <a:lnTo>
                  <a:pt x="28335" y="9794"/>
                </a:lnTo>
                <a:lnTo>
                  <a:pt x="28978" y="9662"/>
                </a:lnTo>
                <a:lnTo>
                  <a:pt x="29643" y="9539"/>
                </a:lnTo>
                <a:lnTo>
                  <a:pt x="30307" y="9435"/>
                </a:lnTo>
                <a:lnTo>
                  <a:pt x="30992" y="9350"/>
                </a:lnTo>
                <a:lnTo>
                  <a:pt x="31677" y="9274"/>
                </a:lnTo>
                <a:lnTo>
                  <a:pt x="32362" y="9218"/>
                </a:lnTo>
                <a:lnTo>
                  <a:pt x="33068" y="9170"/>
                </a:lnTo>
                <a:lnTo>
                  <a:pt x="33774" y="9142"/>
                </a:lnTo>
                <a:lnTo>
                  <a:pt x="34479" y="9123"/>
                </a:lnTo>
                <a:close/>
                <a:moveTo>
                  <a:pt x="33794" y="0"/>
                </a:moveTo>
                <a:lnTo>
                  <a:pt x="21381" y="1210"/>
                </a:lnTo>
                <a:lnTo>
                  <a:pt x="22398" y="3366"/>
                </a:lnTo>
                <a:lnTo>
                  <a:pt x="21796" y="3498"/>
                </a:lnTo>
                <a:lnTo>
                  <a:pt x="21194" y="3631"/>
                </a:lnTo>
                <a:lnTo>
                  <a:pt x="20592" y="3772"/>
                </a:lnTo>
                <a:lnTo>
                  <a:pt x="20011" y="3914"/>
                </a:lnTo>
                <a:lnTo>
                  <a:pt x="19430" y="4065"/>
                </a:lnTo>
                <a:lnTo>
                  <a:pt x="18869" y="4226"/>
                </a:lnTo>
                <a:lnTo>
                  <a:pt x="18288" y="4387"/>
                </a:lnTo>
                <a:lnTo>
                  <a:pt x="17748" y="4557"/>
                </a:lnTo>
                <a:lnTo>
                  <a:pt x="17188" y="4737"/>
                </a:lnTo>
                <a:lnTo>
                  <a:pt x="16648" y="4916"/>
                </a:lnTo>
                <a:lnTo>
                  <a:pt x="16108" y="5105"/>
                </a:lnTo>
                <a:lnTo>
                  <a:pt x="15589" y="5304"/>
                </a:lnTo>
                <a:lnTo>
                  <a:pt x="15070" y="5502"/>
                </a:lnTo>
                <a:lnTo>
                  <a:pt x="14552" y="5710"/>
                </a:lnTo>
                <a:lnTo>
                  <a:pt x="14053" y="5918"/>
                </a:lnTo>
                <a:lnTo>
                  <a:pt x="13555" y="6145"/>
                </a:lnTo>
                <a:lnTo>
                  <a:pt x="9507" y="4945"/>
                </a:lnTo>
                <a:lnTo>
                  <a:pt x="2616" y="9804"/>
                </a:lnTo>
                <a:lnTo>
                  <a:pt x="6663" y="10995"/>
                </a:lnTo>
                <a:lnTo>
                  <a:pt x="6435" y="11288"/>
                </a:lnTo>
                <a:lnTo>
                  <a:pt x="6207" y="11581"/>
                </a:lnTo>
                <a:lnTo>
                  <a:pt x="5999" y="11884"/>
                </a:lnTo>
                <a:lnTo>
                  <a:pt x="5812" y="12177"/>
                </a:lnTo>
                <a:lnTo>
                  <a:pt x="5646" y="12479"/>
                </a:lnTo>
                <a:lnTo>
                  <a:pt x="5480" y="12772"/>
                </a:lnTo>
                <a:lnTo>
                  <a:pt x="5335" y="13075"/>
                </a:lnTo>
                <a:lnTo>
                  <a:pt x="5210" y="13377"/>
                </a:lnTo>
                <a:lnTo>
                  <a:pt x="5107" y="13680"/>
                </a:lnTo>
                <a:lnTo>
                  <a:pt x="5003" y="13982"/>
                </a:lnTo>
                <a:lnTo>
                  <a:pt x="4920" y="14285"/>
                </a:lnTo>
                <a:lnTo>
                  <a:pt x="4857" y="14587"/>
                </a:lnTo>
                <a:lnTo>
                  <a:pt x="4795" y="14890"/>
                </a:lnTo>
                <a:lnTo>
                  <a:pt x="4754" y="15192"/>
                </a:lnTo>
                <a:lnTo>
                  <a:pt x="4733" y="15495"/>
                </a:lnTo>
                <a:lnTo>
                  <a:pt x="4733" y="15797"/>
                </a:lnTo>
                <a:lnTo>
                  <a:pt x="0" y="16261"/>
                </a:lnTo>
                <a:lnTo>
                  <a:pt x="2657" y="21914"/>
                </a:lnTo>
                <a:lnTo>
                  <a:pt x="7390" y="21451"/>
                </a:lnTo>
                <a:lnTo>
                  <a:pt x="7681" y="21734"/>
                </a:lnTo>
                <a:lnTo>
                  <a:pt x="7971" y="21999"/>
                </a:lnTo>
                <a:lnTo>
                  <a:pt x="8283" y="22273"/>
                </a:lnTo>
                <a:lnTo>
                  <a:pt x="8594" y="22538"/>
                </a:lnTo>
                <a:lnTo>
                  <a:pt x="8926" y="22803"/>
                </a:lnTo>
                <a:lnTo>
                  <a:pt x="9279" y="23067"/>
                </a:lnTo>
                <a:lnTo>
                  <a:pt x="9632" y="23323"/>
                </a:lnTo>
                <a:lnTo>
                  <a:pt x="10006" y="23578"/>
                </a:lnTo>
                <a:lnTo>
                  <a:pt x="10400" y="23824"/>
                </a:lnTo>
                <a:lnTo>
                  <a:pt x="10794" y="24069"/>
                </a:lnTo>
                <a:lnTo>
                  <a:pt x="11209" y="24315"/>
                </a:lnTo>
                <a:lnTo>
                  <a:pt x="11645" y="24561"/>
                </a:lnTo>
                <a:lnTo>
                  <a:pt x="12081" y="24797"/>
                </a:lnTo>
                <a:lnTo>
                  <a:pt x="12538" y="25024"/>
                </a:lnTo>
                <a:lnTo>
                  <a:pt x="12995" y="25251"/>
                </a:lnTo>
                <a:lnTo>
                  <a:pt x="13472" y="25478"/>
                </a:lnTo>
                <a:lnTo>
                  <a:pt x="10857" y="27322"/>
                </a:lnTo>
                <a:lnTo>
                  <a:pt x="21526" y="30470"/>
                </a:lnTo>
                <a:lnTo>
                  <a:pt x="24142" y="28617"/>
                </a:lnTo>
                <a:lnTo>
                  <a:pt x="24785" y="28730"/>
                </a:lnTo>
                <a:lnTo>
                  <a:pt x="25429" y="28825"/>
                </a:lnTo>
                <a:lnTo>
                  <a:pt x="26093" y="28919"/>
                </a:lnTo>
                <a:lnTo>
                  <a:pt x="26737" y="29004"/>
                </a:lnTo>
                <a:lnTo>
                  <a:pt x="27401" y="29080"/>
                </a:lnTo>
                <a:lnTo>
                  <a:pt x="28044" y="29156"/>
                </a:lnTo>
                <a:lnTo>
                  <a:pt x="28709" y="29222"/>
                </a:lnTo>
                <a:lnTo>
                  <a:pt x="29373" y="29278"/>
                </a:lnTo>
                <a:lnTo>
                  <a:pt x="30037" y="29335"/>
                </a:lnTo>
                <a:lnTo>
                  <a:pt x="30701" y="29373"/>
                </a:lnTo>
                <a:lnTo>
                  <a:pt x="31366" y="29411"/>
                </a:lnTo>
                <a:lnTo>
                  <a:pt x="32030" y="29449"/>
                </a:lnTo>
                <a:lnTo>
                  <a:pt x="32694" y="29467"/>
                </a:lnTo>
                <a:lnTo>
                  <a:pt x="33358" y="29486"/>
                </a:lnTo>
                <a:lnTo>
                  <a:pt x="34023" y="29496"/>
                </a:lnTo>
                <a:lnTo>
                  <a:pt x="34687" y="29496"/>
                </a:lnTo>
                <a:lnTo>
                  <a:pt x="35704" y="31651"/>
                </a:lnTo>
                <a:lnTo>
                  <a:pt x="48117" y="30441"/>
                </a:lnTo>
                <a:lnTo>
                  <a:pt x="47100" y="28286"/>
                </a:lnTo>
                <a:lnTo>
                  <a:pt x="47702" y="28163"/>
                </a:lnTo>
                <a:lnTo>
                  <a:pt x="48304" y="28031"/>
                </a:lnTo>
                <a:lnTo>
                  <a:pt x="48906" y="27889"/>
                </a:lnTo>
                <a:lnTo>
                  <a:pt x="49487" y="27737"/>
                </a:lnTo>
                <a:lnTo>
                  <a:pt x="50069" y="27586"/>
                </a:lnTo>
                <a:lnTo>
                  <a:pt x="50650" y="27425"/>
                </a:lnTo>
                <a:lnTo>
                  <a:pt x="51210" y="27265"/>
                </a:lnTo>
                <a:lnTo>
                  <a:pt x="51771" y="27095"/>
                </a:lnTo>
                <a:lnTo>
                  <a:pt x="52311" y="26915"/>
                </a:lnTo>
                <a:lnTo>
                  <a:pt x="52850" y="26735"/>
                </a:lnTo>
                <a:lnTo>
                  <a:pt x="53390" y="26546"/>
                </a:lnTo>
                <a:lnTo>
                  <a:pt x="53930" y="26348"/>
                </a:lnTo>
                <a:lnTo>
                  <a:pt x="54449" y="26149"/>
                </a:lnTo>
                <a:lnTo>
                  <a:pt x="54947" y="25941"/>
                </a:lnTo>
                <a:lnTo>
                  <a:pt x="55445" y="25733"/>
                </a:lnTo>
                <a:lnTo>
                  <a:pt x="55943" y="25516"/>
                </a:lnTo>
                <a:lnTo>
                  <a:pt x="59991" y="26707"/>
                </a:lnTo>
                <a:lnTo>
                  <a:pt x="66904" y="21857"/>
                </a:lnTo>
                <a:lnTo>
                  <a:pt x="62835" y="20657"/>
                </a:lnTo>
                <a:lnTo>
                  <a:pt x="63063" y="20364"/>
                </a:lnTo>
                <a:lnTo>
                  <a:pt x="63292" y="20071"/>
                </a:lnTo>
                <a:lnTo>
                  <a:pt x="63499" y="19777"/>
                </a:lnTo>
                <a:lnTo>
                  <a:pt x="63686" y="19475"/>
                </a:lnTo>
                <a:lnTo>
                  <a:pt x="63852" y="19182"/>
                </a:lnTo>
                <a:lnTo>
                  <a:pt x="64018" y="18879"/>
                </a:lnTo>
                <a:lnTo>
                  <a:pt x="64163" y="18577"/>
                </a:lnTo>
                <a:lnTo>
                  <a:pt x="64288" y="18274"/>
                </a:lnTo>
                <a:lnTo>
                  <a:pt x="64413" y="17972"/>
                </a:lnTo>
                <a:lnTo>
                  <a:pt x="64496" y="17669"/>
                </a:lnTo>
                <a:lnTo>
                  <a:pt x="64579" y="17367"/>
                </a:lnTo>
                <a:lnTo>
                  <a:pt x="64662" y="17064"/>
                </a:lnTo>
                <a:lnTo>
                  <a:pt x="64703" y="16762"/>
                </a:lnTo>
                <a:lnTo>
                  <a:pt x="64745" y="16459"/>
                </a:lnTo>
                <a:lnTo>
                  <a:pt x="64765" y="16157"/>
                </a:lnTo>
                <a:lnTo>
                  <a:pt x="64765" y="15854"/>
                </a:lnTo>
                <a:lnTo>
                  <a:pt x="69498" y="15391"/>
                </a:lnTo>
                <a:lnTo>
                  <a:pt x="66841" y="9738"/>
                </a:lnTo>
                <a:lnTo>
                  <a:pt x="62108" y="10201"/>
                </a:lnTo>
                <a:lnTo>
                  <a:pt x="61839" y="9927"/>
                </a:lnTo>
                <a:lnTo>
                  <a:pt x="61548" y="9653"/>
                </a:lnTo>
                <a:lnTo>
                  <a:pt x="61237" y="9388"/>
                </a:lnTo>
                <a:lnTo>
                  <a:pt x="60904" y="9114"/>
                </a:lnTo>
                <a:lnTo>
                  <a:pt x="60572" y="8849"/>
                </a:lnTo>
                <a:lnTo>
                  <a:pt x="60219" y="8594"/>
                </a:lnTo>
                <a:lnTo>
                  <a:pt x="59867" y="8339"/>
                </a:lnTo>
                <a:lnTo>
                  <a:pt x="59493" y="8083"/>
                </a:lnTo>
                <a:lnTo>
                  <a:pt x="59098" y="7828"/>
                </a:lnTo>
                <a:lnTo>
                  <a:pt x="58704" y="7582"/>
                </a:lnTo>
                <a:lnTo>
                  <a:pt x="58289" y="7336"/>
                </a:lnTo>
                <a:lnTo>
                  <a:pt x="57853" y="7100"/>
                </a:lnTo>
                <a:lnTo>
                  <a:pt x="57417" y="6864"/>
                </a:lnTo>
                <a:lnTo>
                  <a:pt x="56960" y="6627"/>
                </a:lnTo>
                <a:lnTo>
                  <a:pt x="56504" y="6401"/>
                </a:lnTo>
                <a:lnTo>
                  <a:pt x="56026" y="6174"/>
                </a:lnTo>
                <a:lnTo>
                  <a:pt x="58642" y="4330"/>
                </a:lnTo>
                <a:lnTo>
                  <a:pt x="47993" y="1192"/>
                </a:lnTo>
                <a:lnTo>
                  <a:pt x="45357" y="3035"/>
                </a:lnTo>
                <a:lnTo>
                  <a:pt x="44713" y="2931"/>
                </a:lnTo>
                <a:lnTo>
                  <a:pt x="44070" y="2827"/>
                </a:lnTo>
                <a:lnTo>
                  <a:pt x="43426" y="2733"/>
                </a:lnTo>
                <a:lnTo>
                  <a:pt x="42762" y="2647"/>
                </a:lnTo>
                <a:lnTo>
                  <a:pt x="42118" y="2572"/>
                </a:lnTo>
                <a:lnTo>
                  <a:pt x="41454" y="2496"/>
                </a:lnTo>
                <a:lnTo>
                  <a:pt x="40790" y="2430"/>
                </a:lnTo>
                <a:lnTo>
                  <a:pt x="40126" y="2373"/>
                </a:lnTo>
                <a:lnTo>
                  <a:pt x="39461" y="2326"/>
                </a:lnTo>
                <a:lnTo>
                  <a:pt x="38797" y="2279"/>
                </a:lnTo>
                <a:lnTo>
                  <a:pt x="38133" y="2241"/>
                </a:lnTo>
                <a:lnTo>
                  <a:pt x="37469" y="2213"/>
                </a:lnTo>
                <a:lnTo>
                  <a:pt x="36804" y="2184"/>
                </a:lnTo>
                <a:lnTo>
                  <a:pt x="36140" y="2165"/>
                </a:lnTo>
                <a:lnTo>
                  <a:pt x="35476" y="2156"/>
                </a:lnTo>
                <a:lnTo>
                  <a:pt x="34811" y="2156"/>
                </a:lnTo>
                <a:lnTo>
                  <a:pt x="33794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7003563" y="2785391"/>
            <a:ext cx="20" cy="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7003563" y="2785391"/>
            <a:ext cx="20" cy="4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 flipH="1">
            <a:off x="6975565" y="3939219"/>
            <a:ext cx="56018" cy="57272"/>
          </a:xfrm>
          <a:custGeom>
            <a:avLst/>
            <a:gdLst/>
            <a:ahLst/>
            <a:cxnLst/>
            <a:rect l="l" t="t" r="r" b="b"/>
            <a:pathLst>
              <a:path w="2767" h="16340" extrusionOk="0">
                <a:moveTo>
                  <a:pt x="1383" y="1"/>
                </a:moveTo>
                <a:lnTo>
                  <a:pt x="1290" y="23"/>
                </a:lnTo>
                <a:lnTo>
                  <a:pt x="1200" y="67"/>
                </a:lnTo>
                <a:lnTo>
                  <a:pt x="1110" y="155"/>
                </a:lnTo>
                <a:lnTo>
                  <a:pt x="1021" y="266"/>
                </a:lnTo>
                <a:lnTo>
                  <a:pt x="935" y="443"/>
                </a:lnTo>
                <a:lnTo>
                  <a:pt x="852" y="620"/>
                </a:lnTo>
                <a:lnTo>
                  <a:pt x="766" y="841"/>
                </a:lnTo>
                <a:lnTo>
                  <a:pt x="684" y="1106"/>
                </a:lnTo>
                <a:lnTo>
                  <a:pt x="408" y="2388"/>
                </a:lnTo>
                <a:lnTo>
                  <a:pt x="344" y="2786"/>
                </a:lnTo>
                <a:lnTo>
                  <a:pt x="288" y="3184"/>
                </a:lnTo>
                <a:lnTo>
                  <a:pt x="236" y="3604"/>
                </a:lnTo>
                <a:lnTo>
                  <a:pt x="191" y="4047"/>
                </a:lnTo>
                <a:lnTo>
                  <a:pt x="146" y="4511"/>
                </a:lnTo>
                <a:lnTo>
                  <a:pt x="109" y="4997"/>
                </a:lnTo>
                <a:lnTo>
                  <a:pt x="79" y="5484"/>
                </a:lnTo>
                <a:lnTo>
                  <a:pt x="53" y="5992"/>
                </a:lnTo>
                <a:lnTo>
                  <a:pt x="0" y="8159"/>
                </a:lnTo>
                <a:lnTo>
                  <a:pt x="0" y="8579"/>
                </a:lnTo>
                <a:lnTo>
                  <a:pt x="4" y="8999"/>
                </a:lnTo>
                <a:lnTo>
                  <a:pt x="15" y="9397"/>
                </a:lnTo>
                <a:lnTo>
                  <a:pt x="26" y="9795"/>
                </a:lnTo>
                <a:lnTo>
                  <a:pt x="41" y="10193"/>
                </a:lnTo>
                <a:lnTo>
                  <a:pt x="64" y="10569"/>
                </a:lnTo>
                <a:lnTo>
                  <a:pt x="90" y="10945"/>
                </a:lnTo>
                <a:lnTo>
                  <a:pt x="120" y="11320"/>
                </a:lnTo>
                <a:lnTo>
                  <a:pt x="142" y="11696"/>
                </a:lnTo>
                <a:lnTo>
                  <a:pt x="168" y="12050"/>
                </a:lnTo>
                <a:lnTo>
                  <a:pt x="198" y="12404"/>
                </a:lnTo>
                <a:lnTo>
                  <a:pt x="236" y="12735"/>
                </a:lnTo>
                <a:lnTo>
                  <a:pt x="273" y="13045"/>
                </a:lnTo>
                <a:lnTo>
                  <a:pt x="314" y="13354"/>
                </a:lnTo>
                <a:lnTo>
                  <a:pt x="359" y="13664"/>
                </a:lnTo>
                <a:lnTo>
                  <a:pt x="408" y="13951"/>
                </a:lnTo>
                <a:lnTo>
                  <a:pt x="452" y="14239"/>
                </a:lnTo>
                <a:lnTo>
                  <a:pt x="505" y="14504"/>
                </a:lnTo>
                <a:lnTo>
                  <a:pt x="557" y="14747"/>
                </a:lnTo>
                <a:lnTo>
                  <a:pt x="609" y="14968"/>
                </a:lnTo>
                <a:lnTo>
                  <a:pt x="669" y="15167"/>
                </a:lnTo>
                <a:lnTo>
                  <a:pt x="725" y="15344"/>
                </a:lnTo>
                <a:lnTo>
                  <a:pt x="789" y="15499"/>
                </a:lnTo>
                <a:lnTo>
                  <a:pt x="852" y="15632"/>
                </a:lnTo>
                <a:lnTo>
                  <a:pt x="912" y="15809"/>
                </a:lnTo>
                <a:lnTo>
                  <a:pt x="976" y="15963"/>
                </a:lnTo>
                <a:lnTo>
                  <a:pt x="1043" y="16096"/>
                </a:lnTo>
                <a:lnTo>
                  <a:pt x="1107" y="16184"/>
                </a:lnTo>
                <a:lnTo>
                  <a:pt x="1174" y="16273"/>
                </a:lnTo>
                <a:lnTo>
                  <a:pt x="1241" y="16317"/>
                </a:lnTo>
                <a:lnTo>
                  <a:pt x="1312" y="16339"/>
                </a:lnTo>
                <a:lnTo>
                  <a:pt x="1383" y="16339"/>
                </a:lnTo>
                <a:lnTo>
                  <a:pt x="1477" y="16317"/>
                </a:lnTo>
                <a:lnTo>
                  <a:pt x="1566" y="16273"/>
                </a:lnTo>
                <a:lnTo>
                  <a:pt x="1656" y="16184"/>
                </a:lnTo>
                <a:lnTo>
                  <a:pt x="1746" y="16052"/>
                </a:lnTo>
                <a:lnTo>
                  <a:pt x="1832" y="15897"/>
                </a:lnTo>
                <a:lnTo>
                  <a:pt x="1914" y="15698"/>
                </a:lnTo>
                <a:lnTo>
                  <a:pt x="2000" y="15477"/>
                </a:lnTo>
                <a:lnTo>
                  <a:pt x="2082" y="15212"/>
                </a:lnTo>
                <a:lnTo>
                  <a:pt x="2359" y="13951"/>
                </a:lnTo>
                <a:lnTo>
                  <a:pt x="2422" y="13553"/>
                </a:lnTo>
                <a:lnTo>
                  <a:pt x="2479" y="13155"/>
                </a:lnTo>
                <a:lnTo>
                  <a:pt x="2531" y="12713"/>
                </a:lnTo>
                <a:lnTo>
                  <a:pt x="2579" y="12271"/>
                </a:lnTo>
                <a:lnTo>
                  <a:pt x="2621" y="11829"/>
                </a:lnTo>
                <a:lnTo>
                  <a:pt x="2658" y="11343"/>
                </a:lnTo>
                <a:lnTo>
                  <a:pt x="2688" y="10856"/>
                </a:lnTo>
                <a:lnTo>
                  <a:pt x="2714" y="10348"/>
                </a:lnTo>
                <a:lnTo>
                  <a:pt x="2766" y="8159"/>
                </a:lnTo>
                <a:lnTo>
                  <a:pt x="2766" y="7739"/>
                </a:lnTo>
                <a:lnTo>
                  <a:pt x="2763" y="7341"/>
                </a:lnTo>
                <a:lnTo>
                  <a:pt x="2755" y="6943"/>
                </a:lnTo>
                <a:lnTo>
                  <a:pt x="2740" y="6545"/>
                </a:lnTo>
                <a:lnTo>
                  <a:pt x="2725" y="6147"/>
                </a:lnTo>
                <a:lnTo>
                  <a:pt x="2703" y="5771"/>
                </a:lnTo>
                <a:lnTo>
                  <a:pt x="2677" y="5395"/>
                </a:lnTo>
                <a:lnTo>
                  <a:pt x="2647" y="5019"/>
                </a:lnTo>
                <a:lnTo>
                  <a:pt x="2624" y="4643"/>
                </a:lnTo>
                <a:lnTo>
                  <a:pt x="2598" y="4290"/>
                </a:lnTo>
                <a:lnTo>
                  <a:pt x="2568" y="3936"/>
                </a:lnTo>
                <a:lnTo>
                  <a:pt x="2535" y="3604"/>
                </a:lnTo>
                <a:lnTo>
                  <a:pt x="2493" y="3273"/>
                </a:lnTo>
                <a:lnTo>
                  <a:pt x="2452" y="2963"/>
                </a:lnTo>
                <a:lnTo>
                  <a:pt x="2408" y="2676"/>
                </a:lnTo>
                <a:lnTo>
                  <a:pt x="2359" y="2388"/>
                </a:lnTo>
                <a:lnTo>
                  <a:pt x="2314" y="2101"/>
                </a:lnTo>
                <a:lnTo>
                  <a:pt x="2262" y="1836"/>
                </a:lnTo>
                <a:lnTo>
                  <a:pt x="2209" y="1592"/>
                </a:lnTo>
                <a:lnTo>
                  <a:pt x="2157" y="1371"/>
                </a:lnTo>
                <a:lnTo>
                  <a:pt x="2097" y="1172"/>
                </a:lnTo>
                <a:lnTo>
                  <a:pt x="2041" y="995"/>
                </a:lnTo>
                <a:lnTo>
                  <a:pt x="1978" y="841"/>
                </a:lnTo>
                <a:lnTo>
                  <a:pt x="1914" y="708"/>
                </a:lnTo>
                <a:lnTo>
                  <a:pt x="1854" y="509"/>
                </a:lnTo>
                <a:lnTo>
                  <a:pt x="1791" y="376"/>
                </a:lnTo>
                <a:lnTo>
                  <a:pt x="1723" y="244"/>
                </a:lnTo>
                <a:lnTo>
                  <a:pt x="1660" y="133"/>
                </a:lnTo>
                <a:lnTo>
                  <a:pt x="1593" y="67"/>
                </a:lnTo>
                <a:lnTo>
                  <a:pt x="1525" y="23"/>
                </a:lnTo>
                <a:lnTo>
                  <a:pt x="14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7355392" y="2549989"/>
            <a:ext cx="790361" cy="1571381"/>
            <a:chOff x="2617875" y="9661223"/>
            <a:chExt cx="2182714" cy="4339633"/>
          </a:xfrm>
        </p:grpSpPr>
        <p:sp>
          <p:nvSpPr>
            <p:cNvPr id="18" name="Google Shape;18;p2"/>
            <p:cNvSpPr/>
            <p:nvPr/>
          </p:nvSpPr>
          <p:spPr>
            <a:xfrm rot="10800000" flipH="1">
              <a:off x="2967707" y="9661223"/>
              <a:ext cx="960508" cy="2851468"/>
            </a:xfrm>
            <a:custGeom>
              <a:avLst/>
              <a:gdLst/>
              <a:ahLst/>
              <a:cxnLst/>
              <a:rect l="l" t="t" r="r" b="b"/>
              <a:pathLst>
                <a:path w="33788" h="471902" extrusionOk="0">
                  <a:moveTo>
                    <a:pt x="28293" y="1"/>
                  </a:moveTo>
                  <a:lnTo>
                    <a:pt x="27861" y="1746"/>
                  </a:lnTo>
                  <a:lnTo>
                    <a:pt x="27433" y="3491"/>
                  </a:lnTo>
                  <a:lnTo>
                    <a:pt x="27012" y="5281"/>
                  </a:lnTo>
                  <a:lnTo>
                    <a:pt x="26592" y="7071"/>
                  </a:lnTo>
                  <a:lnTo>
                    <a:pt x="26179" y="8862"/>
                  </a:lnTo>
                  <a:lnTo>
                    <a:pt x="25769" y="10697"/>
                  </a:lnTo>
                  <a:lnTo>
                    <a:pt x="25363" y="12533"/>
                  </a:lnTo>
                  <a:lnTo>
                    <a:pt x="24961" y="14368"/>
                  </a:lnTo>
                  <a:lnTo>
                    <a:pt x="24563" y="16249"/>
                  </a:lnTo>
                  <a:lnTo>
                    <a:pt x="24168" y="18130"/>
                  </a:lnTo>
                  <a:lnTo>
                    <a:pt x="23781" y="20011"/>
                  </a:lnTo>
                  <a:lnTo>
                    <a:pt x="23394" y="21915"/>
                  </a:lnTo>
                  <a:lnTo>
                    <a:pt x="23014" y="23841"/>
                  </a:lnTo>
                  <a:lnTo>
                    <a:pt x="22635" y="25790"/>
                  </a:lnTo>
                  <a:lnTo>
                    <a:pt x="22262" y="27739"/>
                  </a:lnTo>
                  <a:lnTo>
                    <a:pt x="21894" y="29687"/>
                  </a:lnTo>
                  <a:lnTo>
                    <a:pt x="21529" y="31682"/>
                  </a:lnTo>
                  <a:lnTo>
                    <a:pt x="21164" y="33653"/>
                  </a:lnTo>
                  <a:lnTo>
                    <a:pt x="20807" y="35670"/>
                  </a:lnTo>
                  <a:lnTo>
                    <a:pt x="20453" y="37687"/>
                  </a:lnTo>
                  <a:lnTo>
                    <a:pt x="20103" y="39704"/>
                  </a:lnTo>
                  <a:lnTo>
                    <a:pt x="19761" y="41743"/>
                  </a:lnTo>
                  <a:lnTo>
                    <a:pt x="19418" y="43805"/>
                  </a:lnTo>
                  <a:lnTo>
                    <a:pt x="19079" y="45868"/>
                  </a:lnTo>
                  <a:lnTo>
                    <a:pt x="18744" y="47952"/>
                  </a:lnTo>
                  <a:lnTo>
                    <a:pt x="18413" y="50037"/>
                  </a:lnTo>
                  <a:lnTo>
                    <a:pt x="18085" y="52122"/>
                  </a:lnTo>
                  <a:lnTo>
                    <a:pt x="17765" y="54230"/>
                  </a:lnTo>
                  <a:lnTo>
                    <a:pt x="17445" y="56360"/>
                  </a:lnTo>
                  <a:lnTo>
                    <a:pt x="17129" y="58490"/>
                  </a:lnTo>
                  <a:lnTo>
                    <a:pt x="16816" y="60643"/>
                  </a:lnTo>
                  <a:lnTo>
                    <a:pt x="16507" y="62796"/>
                  </a:lnTo>
                  <a:lnTo>
                    <a:pt x="16202" y="64949"/>
                  </a:lnTo>
                  <a:lnTo>
                    <a:pt x="15904" y="67124"/>
                  </a:lnTo>
                  <a:lnTo>
                    <a:pt x="15606" y="69322"/>
                  </a:lnTo>
                  <a:lnTo>
                    <a:pt x="15312" y="71498"/>
                  </a:lnTo>
                  <a:lnTo>
                    <a:pt x="15022" y="73718"/>
                  </a:lnTo>
                  <a:lnTo>
                    <a:pt x="14735" y="75917"/>
                  </a:lnTo>
                  <a:lnTo>
                    <a:pt x="14452" y="78137"/>
                  </a:lnTo>
                  <a:lnTo>
                    <a:pt x="14169" y="80381"/>
                  </a:lnTo>
                  <a:lnTo>
                    <a:pt x="13894" y="82624"/>
                  </a:lnTo>
                  <a:lnTo>
                    <a:pt x="13622" y="84868"/>
                  </a:lnTo>
                  <a:lnTo>
                    <a:pt x="13354" y="87134"/>
                  </a:lnTo>
                  <a:lnTo>
                    <a:pt x="13086" y="89400"/>
                  </a:lnTo>
                  <a:lnTo>
                    <a:pt x="12825" y="91666"/>
                  </a:lnTo>
                  <a:lnTo>
                    <a:pt x="12565" y="93955"/>
                  </a:lnTo>
                  <a:lnTo>
                    <a:pt x="12308" y="96244"/>
                  </a:lnTo>
                  <a:lnTo>
                    <a:pt x="12055" y="98533"/>
                  </a:lnTo>
                  <a:lnTo>
                    <a:pt x="11809" y="100844"/>
                  </a:lnTo>
                  <a:lnTo>
                    <a:pt x="11563" y="103156"/>
                  </a:lnTo>
                  <a:lnTo>
                    <a:pt x="11317" y="105467"/>
                  </a:lnTo>
                  <a:lnTo>
                    <a:pt x="11079" y="107801"/>
                  </a:lnTo>
                  <a:lnTo>
                    <a:pt x="10845" y="110135"/>
                  </a:lnTo>
                  <a:lnTo>
                    <a:pt x="10610" y="112469"/>
                  </a:lnTo>
                  <a:lnTo>
                    <a:pt x="10379" y="114826"/>
                  </a:lnTo>
                  <a:lnTo>
                    <a:pt x="10156" y="117183"/>
                  </a:lnTo>
                  <a:lnTo>
                    <a:pt x="9933" y="119540"/>
                  </a:lnTo>
                  <a:lnTo>
                    <a:pt x="9709" y="121897"/>
                  </a:lnTo>
                  <a:lnTo>
                    <a:pt x="9493" y="124276"/>
                  </a:lnTo>
                  <a:lnTo>
                    <a:pt x="9281" y="126656"/>
                  </a:lnTo>
                  <a:lnTo>
                    <a:pt x="9069" y="129035"/>
                  </a:lnTo>
                  <a:lnTo>
                    <a:pt x="8860" y="131414"/>
                  </a:lnTo>
                  <a:lnTo>
                    <a:pt x="8656" y="133817"/>
                  </a:lnTo>
                  <a:lnTo>
                    <a:pt x="8455" y="136196"/>
                  </a:lnTo>
                  <a:lnTo>
                    <a:pt x="8254" y="138598"/>
                  </a:lnTo>
                  <a:lnTo>
                    <a:pt x="8060" y="141023"/>
                  </a:lnTo>
                  <a:lnTo>
                    <a:pt x="7867" y="143425"/>
                  </a:lnTo>
                  <a:lnTo>
                    <a:pt x="7677" y="145827"/>
                  </a:lnTo>
                  <a:lnTo>
                    <a:pt x="7491" y="148252"/>
                  </a:lnTo>
                  <a:lnTo>
                    <a:pt x="7304" y="150677"/>
                  </a:lnTo>
                  <a:lnTo>
                    <a:pt x="7126" y="153101"/>
                  </a:lnTo>
                  <a:lnTo>
                    <a:pt x="6947" y="155526"/>
                  </a:lnTo>
                  <a:lnTo>
                    <a:pt x="6768" y="157974"/>
                  </a:lnTo>
                  <a:lnTo>
                    <a:pt x="6597" y="160398"/>
                  </a:lnTo>
                  <a:lnTo>
                    <a:pt x="6426" y="162846"/>
                  </a:lnTo>
                  <a:lnTo>
                    <a:pt x="6258" y="165271"/>
                  </a:lnTo>
                  <a:lnTo>
                    <a:pt x="6094" y="167718"/>
                  </a:lnTo>
                  <a:lnTo>
                    <a:pt x="5934" y="170165"/>
                  </a:lnTo>
                  <a:lnTo>
                    <a:pt x="5774" y="172613"/>
                  </a:lnTo>
                  <a:lnTo>
                    <a:pt x="5618" y="175060"/>
                  </a:lnTo>
                  <a:lnTo>
                    <a:pt x="5465" y="177530"/>
                  </a:lnTo>
                  <a:lnTo>
                    <a:pt x="5313" y="179978"/>
                  </a:lnTo>
                  <a:lnTo>
                    <a:pt x="5164" y="182425"/>
                  </a:lnTo>
                  <a:lnTo>
                    <a:pt x="5019" y="184873"/>
                  </a:lnTo>
                  <a:lnTo>
                    <a:pt x="4877" y="187343"/>
                  </a:lnTo>
                  <a:lnTo>
                    <a:pt x="4736" y="189790"/>
                  </a:lnTo>
                  <a:lnTo>
                    <a:pt x="4598" y="192260"/>
                  </a:lnTo>
                  <a:lnTo>
                    <a:pt x="4460" y="194708"/>
                  </a:lnTo>
                  <a:lnTo>
                    <a:pt x="4330" y="197178"/>
                  </a:lnTo>
                  <a:lnTo>
                    <a:pt x="4200" y="199625"/>
                  </a:lnTo>
                  <a:lnTo>
                    <a:pt x="4069" y="202095"/>
                  </a:lnTo>
                  <a:lnTo>
                    <a:pt x="3943" y="204565"/>
                  </a:lnTo>
                  <a:lnTo>
                    <a:pt x="3820" y="207013"/>
                  </a:lnTo>
                  <a:lnTo>
                    <a:pt x="3701" y="209483"/>
                  </a:lnTo>
                  <a:lnTo>
                    <a:pt x="3582" y="211930"/>
                  </a:lnTo>
                  <a:lnTo>
                    <a:pt x="3466" y="214378"/>
                  </a:lnTo>
                  <a:lnTo>
                    <a:pt x="3239" y="219295"/>
                  </a:lnTo>
                  <a:lnTo>
                    <a:pt x="3023" y="224213"/>
                  </a:lnTo>
                  <a:lnTo>
                    <a:pt x="2818" y="229108"/>
                  </a:lnTo>
                  <a:lnTo>
                    <a:pt x="2617" y="234003"/>
                  </a:lnTo>
                  <a:lnTo>
                    <a:pt x="2431" y="238875"/>
                  </a:lnTo>
                  <a:lnTo>
                    <a:pt x="2249" y="243747"/>
                  </a:lnTo>
                  <a:lnTo>
                    <a:pt x="2078" y="248597"/>
                  </a:lnTo>
                  <a:lnTo>
                    <a:pt x="1914" y="253446"/>
                  </a:lnTo>
                  <a:lnTo>
                    <a:pt x="1758" y="258273"/>
                  </a:lnTo>
                  <a:lnTo>
                    <a:pt x="1609" y="263077"/>
                  </a:lnTo>
                  <a:lnTo>
                    <a:pt x="1467" y="267859"/>
                  </a:lnTo>
                  <a:lnTo>
                    <a:pt x="1337" y="272640"/>
                  </a:lnTo>
                  <a:lnTo>
                    <a:pt x="1210" y="277377"/>
                  </a:lnTo>
                  <a:lnTo>
                    <a:pt x="1091" y="282113"/>
                  </a:lnTo>
                  <a:lnTo>
                    <a:pt x="979" y="286804"/>
                  </a:lnTo>
                  <a:lnTo>
                    <a:pt x="875" y="291472"/>
                  </a:lnTo>
                  <a:lnTo>
                    <a:pt x="778" y="296140"/>
                  </a:lnTo>
                  <a:lnTo>
                    <a:pt x="689" y="300763"/>
                  </a:lnTo>
                  <a:lnTo>
                    <a:pt x="603" y="305341"/>
                  </a:lnTo>
                  <a:lnTo>
                    <a:pt x="525" y="309896"/>
                  </a:lnTo>
                  <a:lnTo>
                    <a:pt x="455" y="314428"/>
                  </a:lnTo>
                  <a:lnTo>
                    <a:pt x="388" y="318915"/>
                  </a:lnTo>
                  <a:lnTo>
                    <a:pt x="328" y="323379"/>
                  </a:lnTo>
                  <a:lnTo>
                    <a:pt x="272" y="327798"/>
                  </a:lnTo>
                  <a:lnTo>
                    <a:pt x="224" y="332172"/>
                  </a:lnTo>
                  <a:lnTo>
                    <a:pt x="183" y="336523"/>
                  </a:lnTo>
                  <a:lnTo>
                    <a:pt x="142" y="340806"/>
                  </a:lnTo>
                  <a:lnTo>
                    <a:pt x="108" y="345066"/>
                  </a:lnTo>
                  <a:lnTo>
                    <a:pt x="82" y="349281"/>
                  </a:lnTo>
                  <a:lnTo>
                    <a:pt x="56" y="353451"/>
                  </a:lnTo>
                  <a:lnTo>
                    <a:pt x="38" y="357575"/>
                  </a:lnTo>
                  <a:lnTo>
                    <a:pt x="23" y="361632"/>
                  </a:lnTo>
                  <a:lnTo>
                    <a:pt x="12" y="365665"/>
                  </a:lnTo>
                  <a:lnTo>
                    <a:pt x="4" y="369631"/>
                  </a:lnTo>
                  <a:lnTo>
                    <a:pt x="0" y="373552"/>
                  </a:lnTo>
                  <a:lnTo>
                    <a:pt x="0" y="377404"/>
                  </a:lnTo>
                  <a:lnTo>
                    <a:pt x="4" y="381211"/>
                  </a:lnTo>
                  <a:lnTo>
                    <a:pt x="12" y="384950"/>
                  </a:lnTo>
                  <a:lnTo>
                    <a:pt x="23" y="388644"/>
                  </a:lnTo>
                  <a:lnTo>
                    <a:pt x="38" y="392270"/>
                  </a:lnTo>
                  <a:lnTo>
                    <a:pt x="52" y="395850"/>
                  </a:lnTo>
                  <a:lnTo>
                    <a:pt x="71" y="399363"/>
                  </a:lnTo>
                  <a:lnTo>
                    <a:pt x="93" y="402807"/>
                  </a:lnTo>
                  <a:lnTo>
                    <a:pt x="120" y="406184"/>
                  </a:lnTo>
                  <a:lnTo>
                    <a:pt x="146" y="409493"/>
                  </a:lnTo>
                  <a:lnTo>
                    <a:pt x="172" y="412733"/>
                  </a:lnTo>
                  <a:lnTo>
                    <a:pt x="201" y="415883"/>
                  </a:lnTo>
                  <a:lnTo>
                    <a:pt x="235" y="418988"/>
                  </a:lnTo>
                  <a:lnTo>
                    <a:pt x="268" y="422024"/>
                  </a:lnTo>
                  <a:lnTo>
                    <a:pt x="306" y="424970"/>
                  </a:lnTo>
                  <a:lnTo>
                    <a:pt x="376" y="430636"/>
                  </a:lnTo>
                  <a:lnTo>
                    <a:pt x="455" y="436006"/>
                  </a:lnTo>
                  <a:lnTo>
                    <a:pt x="533" y="441037"/>
                  </a:lnTo>
                  <a:lnTo>
                    <a:pt x="615" y="445751"/>
                  </a:lnTo>
                  <a:lnTo>
                    <a:pt x="697" y="450102"/>
                  </a:lnTo>
                  <a:lnTo>
                    <a:pt x="775" y="454090"/>
                  </a:lnTo>
                  <a:lnTo>
                    <a:pt x="853" y="457693"/>
                  </a:lnTo>
                  <a:lnTo>
                    <a:pt x="924" y="460934"/>
                  </a:lnTo>
                  <a:lnTo>
                    <a:pt x="991" y="463767"/>
                  </a:lnTo>
                  <a:lnTo>
                    <a:pt x="1050" y="466214"/>
                  </a:lnTo>
                  <a:lnTo>
                    <a:pt x="1102" y="468231"/>
                  </a:lnTo>
                  <a:lnTo>
                    <a:pt x="1177" y="470973"/>
                  </a:lnTo>
                  <a:lnTo>
                    <a:pt x="1207" y="471902"/>
                  </a:lnTo>
                  <a:lnTo>
                    <a:pt x="1210" y="471267"/>
                  </a:lnTo>
                  <a:lnTo>
                    <a:pt x="1218" y="470610"/>
                  </a:lnTo>
                  <a:lnTo>
                    <a:pt x="1229" y="469976"/>
                  </a:lnTo>
                  <a:lnTo>
                    <a:pt x="1244" y="469319"/>
                  </a:lnTo>
                  <a:lnTo>
                    <a:pt x="1277" y="467982"/>
                  </a:lnTo>
                  <a:lnTo>
                    <a:pt x="1322" y="466622"/>
                  </a:lnTo>
                  <a:lnTo>
                    <a:pt x="1370" y="465262"/>
                  </a:lnTo>
                  <a:lnTo>
                    <a:pt x="1434" y="463857"/>
                  </a:lnTo>
                  <a:lnTo>
                    <a:pt x="1501" y="462430"/>
                  </a:lnTo>
                  <a:lnTo>
                    <a:pt x="1583" y="461002"/>
                  </a:lnTo>
                  <a:lnTo>
                    <a:pt x="1668" y="459529"/>
                  </a:lnTo>
                  <a:lnTo>
                    <a:pt x="1761" y="458056"/>
                  </a:lnTo>
                  <a:lnTo>
                    <a:pt x="1865" y="456538"/>
                  </a:lnTo>
                  <a:lnTo>
                    <a:pt x="1977" y="455019"/>
                  </a:lnTo>
                  <a:lnTo>
                    <a:pt x="2096" y="453456"/>
                  </a:lnTo>
                  <a:lnTo>
                    <a:pt x="2223" y="451892"/>
                  </a:lnTo>
                  <a:lnTo>
                    <a:pt x="2361" y="450306"/>
                  </a:lnTo>
                  <a:lnTo>
                    <a:pt x="2502" y="448697"/>
                  </a:lnTo>
                  <a:lnTo>
                    <a:pt x="2651" y="447065"/>
                  </a:lnTo>
                  <a:lnTo>
                    <a:pt x="2807" y="445411"/>
                  </a:lnTo>
                  <a:lnTo>
                    <a:pt x="2975" y="443757"/>
                  </a:lnTo>
                  <a:lnTo>
                    <a:pt x="3146" y="442057"/>
                  </a:lnTo>
                  <a:lnTo>
                    <a:pt x="3321" y="440357"/>
                  </a:lnTo>
                  <a:lnTo>
                    <a:pt x="3507" y="438635"/>
                  </a:lnTo>
                  <a:lnTo>
                    <a:pt x="3701" y="436890"/>
                  </a:lnTo>
                  <a:lnTo>
                    <a:pt x="3898" y="435145"/>
                  </a:lnTo>
                  <a:lnTo>
                    <a:pt x="4099" y="433355"/>
                  </a:lnTo>
                  <a:lnTo>
                    <a:pt x="4311" y="431565"/>
                  </a:lnTo>
                  <a:lnTo>
                    <a:pt x="4527" y="429752"/>
                  </a:lnTo>
                  <a:lnTo>
                    <a:pt x="4751" y="427916"/>
                  </a:lnTo>
                  <a:lnTo>
                    <a:pt x="4978" y="426081"/>
                  </a:lnTo>
                  <a:lnTo>
                    <a:pt x="5212" y="424222"/>
                  </a:lnTo>
                  <a:lnTo>
                    <a:pt x="5450" y="422342"/>
                  </a:lnTo>
                  <a:lnTo>
                    <a:pt x="5692" y="420438"/>
                  </a:lnTo>
                  <a:lnTo>
                    <a:pt x="5942" y="418534"/>
                  </a:lnTo>
                  <a:lnTo>
                    <a:pt x="6199" y="416608"/>
                  </a:lnTo>
                  <a:lnTo>
                    <a:pt x="6720" y="412688"/>
                  </a:lnTo>
                  <a:lnTo>
                    <a:pt x="7263" y="408745"/>
                  </a:lnTo>
                  <a:lnTo>
                    <a:pt x="7822" y="404734"/>
                  </a:lnTo>
                  <a:lnTo>
                    <a:pt x="8399" y="400655"/>
                  </a:lnTo>
                  <a:lnTo>
                    <a:pt x="8987" y="396530"/>
                  </a:lnTo>
                  <a:lnTo>
                    <a:pt x="9590" y="392338"/>
                  </a:lnTo>
                  <a:lnTo>
                    <a:pt x="10208" y="388123"/>
                  </a:lnTo>
                  <a:lnTo>
                    <a:pt x="10837" y="383840"/>
                  </a:lnTo>
                  <a:lnTo>
                    <a:pt x="11478" y="379534"/>
                  </a:lnTo>
                  <a:lnTo>
                    <a:pt x="12784" y="370742"/>
                  </a:lnTo>
                  <a:lnTo>
                    <a:pt x="14121" y="361813"/>
                  </a:lnTo>
                  <a:lnTo>
                    <a:pt x="15476" y="352748"/>
                  </a:lnTo>
                  <a:lnTo>
                    <a:pt x="16157" y="348148"/>
                  </a:lnTo>
                  <a:lnTo>
                    <a:pt x="16842" y="343548"/>
                  </a:lnTo>
                  <a:lnTo>
                    <a:pt x="17527" y="338902"/>
                  </a:lnTo>
                  <a:lnTo>
                    <a:pt x="18212" y="334234"/>
                  </a:lnTo>
                  <a:lnTo>
                    <a:pt x="18893" y="329520"/>
                  </a:lnTo>
                  <a:lnTo>
                    <a:pt x="19574" y="324807"/>
                  </a:lnTo>
                  <a:lnTo>
                    <a:pt x="20248" y="320071"/>
                  </a:lnTo>
                  <a:lnTo>
                    <a:pt x="20918" y="315312"/>
                  </a:lnTo>
                  <a:lnTo>
                    <a:pt x="21585" y="310530"/>
                  </a:lnTo>
                  <a:lnTo>
                    <a:pt x="22240" y="305749"/>
                  </a:lnTo>
                  <a:lnTo>
                    <a:pt x="22891" y="300944"/>
                  </a:lnTo>
                  <a:lnTo>
                    <a:pt x="23532" y="296140"/>
                  </a:lnTo>
                  <a:lnTo>
                    <a:pt x="23844" y="293715"/>
                  </a:lnTo>
                  <a:lnTo>
                    <a:pt x="24161" y="291313"/>
                  </a:lnTo>
                  <a:lnTo>
                    <a:pt x="24470" y="288911"/>
                  </a:lnTo>
                  <a:lnTo>
                    <a:pt x="24775" y="286486"/>
                  </a:lnTo>
                  <a:lnTo>
                    <a:pt x="25080" y="284062"/>
                  </a:lnTo>
                  <a:lnTo>
                    <a:pt x="25382" y="281660"/>
                  </a:lnTo>
                  <a:lnTo>
                    <a:pt x="25680" y="279235"/>
                  </a:lnTo>
                  <a:lnTo>
                    <a:pt x="25970" y="276810"/>
                  </a:lnTo>
                  <a:lnTo>
                    <a:pt x="26260" y="274408"/>
                  </a:lnTo>
                  <a:lnTo>
                    <a:pt x="26547" y="271983"/>
                  </a:lnTo>
                  <a:lnTo>
                    <a:pt x="26830" y="269558"/>
                  </a:lnTo>
                  <a:lnTo>
                    <a:pt x="27106" y="267156"/>
                  </a:lnTo>
                  <a:lnTo>
                    <a:pt x="27381" y="264731"/>
                  </a:lnTo>
                  <a:lnTo>
                    <a:pt x="27649" y="262307"/>
                  </a:lnTo>
                  <a:lnTo>
                    <a:pt x="27913" y="259905"/>
                  </a:lnTo>
                  <a:lnTo>
                    <a:pt x="28170" y="257480"/>
                  </a:lnTo>
                  <a:lnTo>
                    <a:pt x="28427" y="255078"/>
                  </a:lnTo>
                  <a:lnTo>
                    <a:pt x="28677" y="252676"/>
                  </a:lnTo>
                  <a:lnTo>
                    <a:pt x="28919" y="250251"/>
                  </a:lnTo>
                  <a:lnTo>
                    <a:pt x="29157" y="247849"/>
                  </a:lnTo>
                  <a:lnTo>
                    <a:pt x="29391" y="245447"/>
                  </a:lnTo>
                  <a:lnTo>
                    <a:pt x="29618" y="243044"/>
                  </a:lnTo>
                  <a:lnTo>
                    <a:pt x="29842" y="240665"/>
                  </a:lnTo>
                  <a:lnTo>
                    <a:pt x="30058" y="238263"/>
                  </a:lnTo>
                  <a:lnTo>
                    <a:pt x="30270" y="235883"/>
                  </a:lnTo>
                  <a:lnTo>
                    <a:pt x="30475" y="233481"/>
                  </a:lnTo>
                  <a:lnTo>
                    <a:pt x="30672" y="231102"/>
                  </a:lnTo>
                  <a:lnTo>
                    <a:pt x="30862" y="228722"/>
                  </a:lnTo>
                  <a:lnTo>
                    <a:pt x="31048" y="226366"/>
                  </a:lnTo>
                  <a:lnTo>
                    <a:pt x="31227" y="223986"/>
                  </a:lnTo>
                  <a:lnTo>
                    <a:pt x="31398" y="221629"/>
                  </a:lnTo>
                  <a:lnTo>
                    <a:pt x="31562" y="219273"/>
                  </a:lnTo>
                  <a:lnTo>
                    <a:pt x="31718" y="216916"/>
                  </a:lnTo>
                  <a:lnTo>
                    <a:pt x="31871" y="214582"/>
                  </a:lnTo>
                  <a:lnTo>
                    <a:pt x="32012" y="212248"/>
                  </a:lnTo>
                  <a:lnTo>
                    <a:pt x="32146" y="209914"/>
                  </a:lnTo>
                  <a:lnTo>
                    <a:pt x="32273" y="207579"/>
                  </a:lnTo>
                  <a:lnTo>
                    <a:pt x="32396" y="205268"/>
                  </a:lnTo>
                  <a:lnTo>
                    <a:pt x="32507" y="202956"/>
                  </a:lnTo>
                  <a:lnTo>
                    <a:pt x="32608" y="200645"/>
                  </a:lnTo>
                  <a:lnTo>
                    <a:pt x="32705" y="198356"/>
                  </a:lnTo>
                  <a:lnTo>
                    <a:pt x="32798" y="196045"/>
                  </a:lnTo>
                  <a:lnTo>
                    <a:pt x="32887" y="193733"/>
                  </a:lnTo>
                  <a:lnTo>
                    <a:pt x="32969" y="191444"/>
                  </a:lnTo>
                  <a:lnTo>
                    <a:pt x="33051" y="189133"/>
                  </a:lnTo>
                  <a:lnTo>
                    <a:pt x="33125" y="186822"/>
                  </a:lnTo>
                  <a:lnTo>
                    <a:pt x="33192" y="184533"/>
                  </a:lnTo>
                  <a:lnTo>
                    <a:pt x="33259" y="182221"/>
                  </a:lnTo>
                  <a:lnTo>
                    <a:pt x="33323" y="179910"/>
                  </a:lnTo>
                  <a:lnTo>
                    <a:pt x="33378" y="177621"/>
                  </a:lnTo>
                  <a:lnTo>
                    <a:pt x="33434" y="175310"/>
                  </a:lnTo>
                  <a:lnTo>
                    <a:pt x="33483" y="173021"/>
                  </a:lnTo>
                  <a:lnTo>
                    <a:pt x="33527" y="170709"/>
                  </a:lnTo>
                  <a:lnTo>
                    <a:pt x="33568" y="168420"/>
                  </a:lnTo>
                  <a:lnTo>
                    <a:pt x="33609" y="166132"/>
                  </a:lnTo>
                  <a:lnTo>
                    <a:pt x="33643" y="163843"/>
                  </a:lnTo>
                  <a:lnTo>
                    <a:pt x="33672" y="161554"/>
                  </a:lnTo>
                  <a:lnTo>
                    <a:pt x="33699" y="159265"/>
                  </a:lnTo>
                  <a:lnTo>
                    <a:pt x="33721" y="156999"/>
                  </a:lnTo>
                  <a:lnTo>
                    <a:pt x="33743" y="154733"/>
                  </a:lnTo>
                  <a:lnTo>
                    <a:pt x="33758" y="152444"/>
                  </a:lnTo>
                  <a:lnTo>
                    <a:pt x="33769" y="150201"/>
                  </a:lnTo>
                  <a:lnTo>
                    <a:pt x="33780" y="147935"/>
                  </a:lnTo>
                  <a:lnTo>
                    <a:pt x="33788" y="145668"/>
                  </a:lnTo>
                  <a:lnTo>
                    <a:pt x="33788" y="143425"/>
                  </a:lnTo>
                  <a:lnTo>
                    <a:pt x="33788" y="141181"/>
                  </a:lnTo>
                  <a:lnTo>
                    <a:pt x="33788" y="138961"/>
                  </a:lnTo>
                  <a:lnTo>
                    <a:pt x="33780" y="136717"/>
                  </a:lnTo>
                  <a:lnTo>
                    <a:pt x="33769" y="134496"/>
                  </a:lnTo>
                  <a:lnTo>
                    <a:pt x="33758" y="132298"/>
                  </a:lnTo>
                  <a:lnTo>
                    <a:pt x="33743" y="130077"/>
                  </a:lnTo>
                  <a:lnTo>
                    <a:pt x="33725" y="127879"/>
                  </a:lnTo>
                  <a:lnTo>
                    <a:pt x="33706" y="125681"/>
                  </a:lnTo>
                  <a:lnTo>
                    <a:pt x="33680" y="123506"/>
                  </a:lnTo>
                  <a:lnTo>
                    <a:pt x="33654" y="121330"/>
                  </a:lnTo>
                  <a:lnTo>
                    <a:pt x="33628" y="119177"/>
                  </a:lnTo>
                  <a:lnTo>
                    <a:pt x="33594" y="117024"/>
                  </a:lnTo>
                  <a:lnTo>
                    <a:pt x="33561" y="114872"/>
                  </a:lnTo>
                  <a:lnTo>
                    <a:pt x="33527" y="112741"/>
                  </a:lnTo>
                  <a:lnTo>
                    <a:pt x="33490" y="110611"/>
                  </a:lnTo>
                  <a:lnTo>
                    <a:pt x="33449" y="108504"/>
                  </a:lnTo>
                  <a:lnTo>
                    <a:pt x="33404" y="106396"/>
                  </a:lnTo>
                  <a:lnTo>
                    <a:pt x="33360" y="104311"/>
                  </a:lnTo>
                  <a:lnTo>
                    <a:pt x="33315" y="102227"/>
                  </a:lnTo>
                  <a:lnTo>
                    <a:pt x="33215" y="98102"/>
                  </a:lnTo>
                  <a:lnTo>
                    <a:pt x="33110" y="94023"/>
                  </a:lnTo>
                  <a:lnTo>
                    <a:pt x="32995" y="89989"/>
                  </a:lnTo>
                  <a:lnTo>
                    <a:pt x="32876" y="86024"/>
                  </a:lnTo>
                  <a:lnTo>
                    <a:pt x="32749" y="82126"/>
                  </a:lnTo>
                  <a:lnTo>
                    <a:pt x="32615" y="78273"/>
                  </a:lnTo>
                  <a:lnTo>
                    <a:pt x="32477" y="74489"/>
                  </a:lnTo>
                  <a:lnTo>
                    <a:pt x="32336" y="70750"/>
                  </a:lnTo>
                  <a:lnTo>
                    <a:pt x="32191" y="67101"/>
                  </a:lnTo>
                  <a:lnTo>
                    <a:pt x="32042" y="63498"/>
                  </a:lnTo>
                  <a:lnTo>
                    <a:pt x="31889" y="59986"/>
                  </a:lnTo>
                  <a:lnTo>
                    <a:pt x="31737" y="56541"/>
                  </a:lnTo>
                  <a:lnTo>
                    <a:pt x="31577" y="53187"/>
                  </a:lnTo>
                  <a:lnTo>
                    <a:pt x="31420" y="49901"/>
                  </a:lnTo>
                  <a:lnTo>
                    <a:pt x="31260" y="46706"/>
                  </a:lnTo>
                  <a:lnTo>
                    <a:pt x="31100" y="43579"/>
                  </a:lnTo>
                  <a:lnTo>
                    <a:pt x="30940" y="40542"/>
                  </a:lnTo>
                  <a:lnTo>
                    <a:pt x="30776" y="37596"/>
                  </a:lnTo>
                  <a:lnTo>
                    <a:pt x="30620" y="34741"/>
                  </a:lnTo>
                  <a:lnTo>
                    <a:pt x="30460" y="31976"/>
                  </a:lnTo>
                  <a:lnTo>
                    <a:pt x="30303" y="29325"/>
                  </a:lnTo>
                  <a:lnTo>
                    <a:pt x="30151" y="26764"/>
                  </a:lnTo>
                  <a:lnTo>
                    <a:pt x="29998" y="24294"/>
                  </a:lnTo>
                  <a:lnTo>
                    <a:pt x="29849" y="21937"/>
                  </a:lnTo>
                  <a:lnTo>
                    <a:pt x="29704" y="19694"/>
                  </a:lnTo>
                  <a:lnTo>
                    <a:pt x="29563" y="17541"/>
                  </a:lnTo>
                  <a:lnTo>
                    <a:pt x="29429" y="15501"/>
                  </a:lnTo>
                  <a:lnTo>
                    <a:pt x="29298" y="13598"/>
                  </a:lnTo>
                  <a:lnTo>
                    <a:pt x="29056" y="10108"/>
                  </a:lnTo>
                  <a:lnTo>
                    <a:pt x="28840" y="7094"/>
                  </a:lnTo>
                  <a:lnTo>
                    <a:pt x="28654" y="4579"/>
                  </a:lnTo>
                  <a:lnTo>
                    <a:pt x="28502" y="2607"/>
                  </a:lnTo>
                  <a:lnTo>
                    <a:pt x="28390" y="1157"/>
                  </a:lnTo>
                  <a:lnTo>
                    <a:pt x="28293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2000">
                  <a:srgbClr val="2E86CE"/>
                </a:gs>
                <a:gs pos="94000">
                  <a:srgbClr val="1A689C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 flipH="1">
              <a:off x="3867485" y="10742160"/>
              <a:ext cx="933104" cy="1770531"/>
            </a:xfrm>
            <a:custGeom>
              <a:avLst/>
              <a:gdLst/>
              <a:ahLst/>
              <a:cxnLst/>
              <a:rect l="l" t="t" r="r" b="b"/>
              <a:pathLst>
                <a:path w="32824" h="293013" extrusionOk="0">
                  <a:moveTo>
                    <a:pt x="1" y="1"/>
                  </a:moveTo>
                  <a:lnTo>
                    <a:pt x="38" y="1361"/>
                  </a:lnTo>
                  <a:lnTo>
                    <a:pt x="86" y="3015"/>
                  </a:lnTo>
                  <a:lnTo>
                    <a:pt x="153" y="5258"/>
                  </a:lnTo>
                  <a:lnTo>
                    <a:pt x="243" y="8068"/>
                  </a:lnTo>
                  <a:lnTo>
                    <a:pt x="354" y="11422"/>
                  </a:lnTo>
                  <a:lnTo>
                    <a:pt x="488" y="15252"/>
                  </a:lnTo>
                  <a:lnTo>
                    <a:pt x="641" y="19535"/>
                  </a:lnTo>
                  <a:lnTo>
                    <a:pt x="820" y="24226"/>
                  </a:lnTo>
                  <a:lnTo>
                    <a:pt x="917" y="26719"/>
                  </a:lnTo>
                  <a:lnTo>
                    <a:pt x="1021" y="29325"/>
                  </a:lnTo>
                  <a:lnTo>
                    <a:pt x="1129" y="31999"/>
                  </a:lnTo>
                  <a:lnTo>
                    <a:pt x="1244" y="34741"/>
                  </a:lnTo>
                  <a:lnTo>
                    <a:pt x="1367" y="37574"/>
                  </a:lnTo>
                  <a:lnTo>
                    <a:pt x="1494" y="40497"/>
                  </a:lnTo>
                  <a:lnTo>
                    <a:pt x="1628" y="43466"/>
                  </a:lnTo>
                  <a:lnTo>
                    <a:pt x="1769" y="46502"/>
                  </a:lnTo>
                  <a:lnTo>
                    <a:pt x="1914" y="49607"/>
                  </a:lnTo>
                  <a:lnTo>
                    <a:pt x="2067" y="52757"/>
                  </a:lnTo>
                  <a:lnTo>
                    <a:pt x="2227" y="55975"/>
                  </a:lnTo>
                  <a:lnTo>
                    <a:pt x="2394" y="59215"/>
                  </a:lnTo>
                  <a:lnTo>
                    <a:pt x="2566" y="62524"/>
                  </a:lnTo>
                  <a:lnTo>
                    <a:pt x="2744" y="65855"/>
                  </a:lnTo>
                  <a:lnTo>
                    <a:pt x="2931" y="69209"/>
                  </a:lnTo>
                  <a:lnTo>
                    <a:pt x="3124" y="72608"/>
                  </a:lnTo>
                  <a:lnTo>
                    <a:pt x="3325" y="76030"/>
                  </a:lnTo>
                  <a:lnTo>
                    <a:pt x="3530" y="79452"/>
                  </a:lnTo>
                  <a:lnTo>
                    <a:pt x="3746" y="82896"/>
                  </a:lnTo>
                  <a:lnTo>
                    <a:pt x="3965" y="86364"/>
                  </a:lnTo>
                  <a:lnTo>
                    <a:pt x="4193" y="89831"/>
                  </a:lnTo>
                  <a:lnTo>
                    <a:pt x="4431" y="93298"/>
                  </a:lnTo>
                  <a:lnTo>
                    <a:pt x="4673" y="96765"/>
                  </a:lnTo>
                  <a:lnTo>
                    <a:pt x="4922" y="100210"/>
                  </a:lnTo>
                  <a:lnTo>
                    <a:pt x="5179" y="103654"/>
                  </a:lnTo>
                  <a:lnTo>
                    <a:pt x="5443" y="107076"/>
                  </a:lnTo>
                  <a:lnTo>
                    <a:pt x="5715" y="110475"/>
                  </a:lnTo>
                  <a:lnTo>
                    <a:pt x="5857" y="112175"/>
                  </a:lnTo>
                  <a:lnTo>
                    <a:pt x="5998" y="113874"/>
                  </a:lnTo>
                  <a:lnTo>
                    <a:pt x="6140" y="115551"/>
                  </a:lnTo>
                  <a:lnTo>
                    <a:pt x="6285" y="117206"/>
                  </a:lnTo>
                  <a:lnTo>
                    <a:pt x="6430" y="118883"/>
                  </a:lnTo>
                  <a:lnTo>
                    <a:pt x="6579" y="120537"/>
                  </a:lnTo>
                  <a:lnTo>
                    <a:pt x="6731" y="122169"/>
                  </a:lnTo>
                  <a:lnTo>
                    <a:pt x="6884" y="123800"/>
                  </a:lnTo>
                  <a:lnTo>
                    <a:pt x="7037" y="125432"/>
                  </a:lnTo>
                  <a:lnTo>
                    <a:pt x="7193" y="127041"/>
                  </a:lnTo>
                  <a:lnTo>
                    <a:pt x="7353" y="128627"/>
                  </a:lnTo>
                  <a:lnTo>
                    <a:pt x="7513" y="130213"/>
                  </a:lnTo>
                  <a:lnTo>
                    <a:pt x="7677" y="131777"/>
                  </a:lnTo>
                  <a:lnTo>
                    <a:pt x="7841" y="133341"/>
                  </a:lnTo>
                  <a:lnTo>
                    <a:pt x="8008" y="134882"/>
                  </a:lnTo>
                  <a:lnTo>
                    <a:pt x="8176" y="136423"/>
                  </a:lnTo>
                  <a:lnTo>
                    <a:pt x="8347" y="137918"/>
                  </a:lnTo>
                  <a:lnTo>
                    <a:pt x="8518" y="139414"/>
                  </a:lnTo>
                  <a:lnTo>
                    <a:pt x="8693" y="140910"/>
                  </a:lnTo>
                  <a:lnTo>
                    <a:pt x="8872" y="142360"/>
                  </a:lnTo>
                  <a:lnTo>
                    <a:pt x="9051" y="143810"/>
                  </a:lnTo>
                  <a:lnTo>
                    <a:pt x="9229" y="145238"/>
                  </a:lnTo>
                  <a:lnTo>
                    <a:pt x="9412" y="146643"/>
                  </a:lnTo>
                  <a:lnTo>
                    <a:pt x="9598" y="148025"/>
                  </a:lnTo>
                  <a:lnTo>
                    <a:pt x="9784" y="149408"/>
                  </a:lnTo>
                  <a:lnTo>
                    <a:pt x="9974" y="150745"/>
                  </a:lnTo>
                  <a:lnTo>
                    <a:pt x="10167" y="152082"/>
                  </a:lnTo>
                  <a:lnTo>
                    <a:pt x="10361" y="153396"/>
                  </a:lnTo>
                  <a:lnTo>
                    <a:pt x="10555" y="154665"/>
                  </a:lnTo>
                  <a:lnTo>
                    <a:pt x="10752" y="155934"/>
                  </a:lnTo>
                  <a:lnTo>
                    <a:pt x="10953" y="157158"/>
                  </a:lnTo>
                  <a:lnTo>
                    <a:pt x="11154" y="158381"/>
                  </a:lnTo>
                  <a:lnTo>
                    <a:pt x="11359" y="159560"/>
                  </a:lnTo>
                  <a:lnTo>
                    <a:pt x="11567" y="160738"/>
                  </a:lnTo>
                  <a:lnTo>
                    <a:pt x="11776" y="161871"/>
                  </a:lnTo>
                  <a:lnTo>
                    <a:pt x="11984" y="162982"/>
                  </a:lnTo>
                  <a:lnTo>
                    <a:pt x="12200" y="164070"/>
                  </a:lnTo>
                  <a:lnTo>
                    <a:pt x="12412" y="165135"/>
                  </a:lnTo>
                  <a:lnTo>
                    <a:pt x="13276" y="169304"/>
                  </a:lnTo>
                  <a:lnTo>
                    <a:pt x="14140" y="173497"/>
                  </a:lnTo>
                  <a:lnTo>
                    <a:pt x="14996" y="177712"/>
                  </a:lnTo>
                  <a:lnTo>
                    <a:pt x="15848" y="181904"/>
                  </a:lnTo>
                  <a:lnTo>
                    <a:pt x="16693" y="186119"/>
                  </a:lnTo>
                  <a:lnTo>
                    <a:pt x="17531" y="190334"/>
                  </a:lnTo>
                  <a:lnTo>
                    <a:pt x="18357" y="194526"/>
                  </a:lnTo>
                  <a:lnTo>
                    <a:pt x="19176" y="198741"/>
                  </a:lnTo>
                  <a:lnTo>
                    <a:pt x="19984" y="202934"/>
                  </a:lnTo>
                  <a:lnTo>
                    <a:pt x="20781" y="207126"/>
                  </a:lnTo>
                  <a:lnTo>
                    <a:pt x="21559" y="211296"/>
                  </a:lnTo>
                  <a:lnTo>
                    <a:pt x="22326" y="215466"/>
                  </a:lnTo>
                  <a:lnTo>
                    <a:pt x="22706" y="217550"/>
                  </a:lnTo>
                  <a:lnTo>
                    <a:pt x="23078" y="219613"/>
                  </a:lnTo>
                  <a:lnTo>
                    <a:pt x="23446" y="221697"/>
                  </a:lnTo>
                  <a:lnTo>
                    <a:pt x="23811" y="223760"/>
                  </a:lnTo>
                  <a:lnTo>
                    <a:pt x="24172" y="225822"/>
                  </a:lnTo>
                  <a:lnTo>
                    <a:pt x="24530" y="227884"/>
                  </a:lnTo>
                  <a:lnTo>
                    <a:pt x="24880" y="229924"/>
                  </a:lnTo>
                  <a:lnTo>
                    <a:pt x="25226" y="231963"/>
                  </a:lnTo>
                  <a:lnTo>
                    <a:pt x="25565" y="234003"/>
                  </a:lnTo>
                  <a:lnTo>
                    <a:pt x="25900" y="236042"/>
                  </a:lnTo>
                  <a:lnTo>
                    <a:pt x="26231" y="238082"/>
                  </a:lnTo>
                  <a:lnTo>
                    <a:pt x="26555" y="240099"/>
                  </a:lnTo>
                  <a:lnTo>
                    <a:pt x="26871" y="242115"/>
                  </a:lnTo>
                  <a:lnTo>
                    <a:pt x="27184" y="244132"/>
                  </a:lnTo>
                  <a:lnTo>
                    <a:pt x="27493" y="246126"/>
                  </a:lnTo>
                  <a:lnTo>
                    <a:pt x="27795" y="248121"/>
                  </a:lnTo>
                  <a:lnTo>
                    <a:pt x="28089" y="250092"/>
                  </a:lnTo>
                  <a:lnTo>
                    <a:pt x="28375" y="252086"/>
                  </a:lnTo>
                  <a:lnTo>
                    <a:pt x="28658" y="254058"/>
                  </a:lnTo>
                  <a:lnTo>
                    <a:pt x="28930" y="256007"/>
                  </a:lnTo>
                  <a:lnTo>
                    <a:pt x="29198" y="257956"/>
                  </a:lnTo>
                  <a:lnTo>
                    <a:pt x="29459" y="259905"/>
                  </a:lnTo>
                  <a:lnTo>
                    <a:pt x="29712" y="261831"/>
                  </a:lnTo>
                  <a:lnTo>
                    <a:pt x="29958" y="263757"/>
                  </a:lnTo>
                  <a:lnTo>
                    <a:pt x="30199" y="265683"/>
                  </a:lnTo>
                  <a:lnTo>
                    <a:pt x="30430" y="267587"/>
                  </a:lnTo>
                  <a:lnTo>
                    <a:pt x="30654" y="269468"/>
                  </a:lnTo>
                  <a:lnTo>
                    <a:pt x="30866" y="271349"/>
                  </a:lnTo>
                  <a:lnTo>
                    <a:pt x="31074" y="273229"/>
                  </a:lnTo>
                  <a:lnTo>
                    <a:pt x="31275" y="275088"/>
                  </a:lnTo>
                  <a:lnTo>
                    <a:pt x="31465" y="276923"/>
                  </a:lnTo>
                  <a:lnTo>
                    <a:pt x="31648" y="278759"/>
                  </a:lnTo>
                  <a:lnTo>
                    <a:pt x="31823" y="280594"/>
                  </a:lnTo>
                  <a:lnTo>
                    <a:pt x="31986" y="282407"/>
                  </a:lnTo>
                  <a:lnTo>
                    <a:pt x="32143" y="284198"/>
                  </a:lnTo>
                  <a:lnTo>
                    <a:pt x="32288" y="285988"/>
                  </a:lnTo>
                  <a:lnTo>
                    <a:pt x="32426" y="287755"/>
                  </a:lnTo>
                  <a:lnTo>
                    <a:pt x="32556" y="289523"/>
                  </a:lnTo>
                  <a:lnTo>
                    <a:pt x="32675" y="291268"/>
                  </a:lnTo>
                  <a:lnTo>
                    <a:pt x="32783" y="293013"/>
                  </a:lnTo>
                  <a:lnTo>
                    <a:pt x="32791" y="292220"/>
                  </a:lnTo>
                  <a:lnTo>
                    <a:pt x="32805" y="289931"/>
                  </a:lnTo>
                  <a:lnTo>
                    <a:pt x="32813" y="288231"/>
                  </a:lnTo>
                  <a:lnTo>
                    <a:pt x="32817" y="286214"/>
                  </a:lnTo>
                  <a:lnTo>
                    <a:pt x="32824" y="283858"/>
                  </a:lnTo>
                  <a:lnTo>
                    <a:pt x="32824" y="281184"/>
                  </a:lnTo>
                  <a:lnTo>
                    <a:pt x="32824" y="278215"/>
                  </a:lnTo>
                  <a:lnTo>
                    <a:pt x="32817" y="274952"/>
                  </a:lnTo>
                  <a:lnTo>
                    <a:pt x="32805" y="271394"/>
                  </a:lnTo>
                  <a:lnTo>
                    <a:pt x="32787" y="267587"/>
                  </a:lnTo>
                  <a:lnTo>
                    <a:pt x="32761" y="263508"/>
                  </a:lnTo>
                  <a:lnTo>
                    <a:pt x="32727" y="259202"/>
                  </a:lnTo>
                  <a:lnTo>
                    <a:pt x="32683" y="254647"/>
                  </a:lnTo>
                  <a:lnTo>
                    <a:pt x="32630" y="249888"/>
                  </a:lnTo>
                  <a:lnTo>
                    <a:pt x="32601" y="247418"/>
                  </a:lnTo>
                  <a:lnTo>
                    <a:pt x="32567" y="244903"/>
                  </a:lnTo>
                  <a:lnTo>
                    <a:pt x="32530" y="242342"/>
                  </a:lnTo>
                  <a:lnTo>
                    <a:pt x="32489" y="239736"/>
                  </a:lnTo>
                  <a:lnTo>
                    <a:pt x="32444" y="237085"/>
                  </a:lnTo>
                  <a:lnTo>
                    <a:pt x="32400" y="234388"/>
                  </a:lnTo>
                  <a:lnTo>
                    <a:pt x="32351" y="231646"/>
                  </a:lnTo>
                  <a:lnTo>
                    <a:pt x="32295" y="228858"/>
                  </a:lnTo>
                  <a:lnTo>
                    <a:pt x="32240" y="226026"/>
                  </a:lnTo>
                  <a:lnTo>
                    <a:pt x="32180" y="223170"/>
                  </a:lnTo>
                  <a:lnTo>
                    <a:pt x="32113" y="220270"/>
                  </a:lnTo>
                  <a:lnTo>
                    <a:pt x="32046" y="217346"/>
                  </a:lnTo>
                  <a:lnTo>
                    <a:pt x="31972" y="214378"/>
                  </a:lnTo>
                  <a:lnTo>
                    <a:pt x="31893" y="211364"/>
                  </a:lnTo>
                  <a:lnTo>
                    <a:pt x="31811" y="208350"/>
                  </a:lnTo>
                  <a:lnTo>
                    <a:pt x="31726" y="205291"/>
                  </a:lnTo>
                  <a:lnTo>
                    <a:pt x="31636" y="202209"/>
                  </a:lnTo>
                  <a:lnTo>
                    <a:pt x="31540" y="199081"/>
                  </a:lnTo>
                  <a:lnTo>
                    <a:pt x="31439" y="195954"/>
                  </a:lnTo>
                  <a:lnTo>
                    <a:pt x="31335" y="192782"/>
                  </a:lnTo>
                  <a:lnTo>
                    <a:pt x="31223" y="189609"/>
                  </a:lnTo>
                  <a:lnTo>
                    <a:pt x="31108" y="186391"/>
                  </a:lnTo>
                  <a:lnTo>
                    <a:pt x="30989" y="183173"/>
                  </a:lnTo>
                  <a:lnTo>
                    <a:pt x="30862" y="179932"/>
                  </a:lnTo>
                  <a:lnTo>
                    <a:pt x="30728" y="176692"/>
                  </a:lnTo>
                  <a:lnTo>
                    <a:pt x="30590" y="173406"/>
                  </a:lnTo>
                  <a:lnTo>
                    <a:pt x="30449" y="170143"/>
                  </a:lnTo>
                  <a:lnTo>
                    <a:pt x="30300" y="166834"/>
                  </a:lnTo>
                  <a:lnTo>
                    <a:pt x="30144" y="163548"/>
                  </a:lnTo>
                  <a:lnTo>
                    <a:pt x="29984" y="160240"/>
                  </a:lnTo>
                  <a:lnTo>
                    <a:pt x="29816" y="156909"/>
                  </a:lnTo>
                  <a:lnTo>
                    <a:pt x="29641" y="153600"/>
                  </a:lnTo>
                  <a:lnTo>
                    <a:pt x="29459" y="150269"/>
                  </a:lnTo>
                  <a:lnTo>
                    <a:pt x="29273" y="146937"/>
                  </a:lnTo>
                  <a:lnTo>
                    <a:pt x="29079" y="143629"/>
                  </a:lnTo>
                  <a:lnTo>
                    <a:pt x="28878" y="140298"/>
                  </a:lnTo>
                  <a:lnTo>
                    <a:pt x="28673" y="136966"/>
                  </a:lnTo>
                  <a:lnTo>
                    <a:pt x="28457" y="133658"/>
                  </a:lnTo>
                  <a:lnTo>
                    <a:pt x="28234" y="130349"/>
                  </a:lnTo>
                  <a:lnTo>
                    <a:pt x="28007" y="127041"/>
                  </a:lnTo>
                  <a:lnTo>
                    <a:pt x="27769" y="123732"/>
                  </a:lnTo>
                  <a:lnTo>
                    <a:pt x="27527" y="120446"/>
                  </a:lnTo>
                  <a:lnTo>
                    <a:pt x="27273" y="117183"/>
                  </a:lnTo>
                  <a:lnTo>
                    <a:pt x="27017" y="113920"/>
                  </a:lnTo>
                  <a:lnTo>
                    <a:pt x="26749" y="110657"/>
                  </a:lnTo>
                  <a:lnTo>
                    <a:pt x="26473" y="107439"/>
                  </a:lnTo>
                  <a:lnTo>
                    <a:pt x="26190" y="104221"/>
                  </a:lnTo>
                  <a:lnTo>
                    <a:pt x="25900" y="101025"/>
                  </a:lnTo>
                  <a:lnTo>
                    <a:pt x="25751" y="99439"/>
                  </a:lnTo>
                  <a:lnTo>
                    <a:pt x="25598" y="97853"/>
                  </a:lnTo>
                  <a:lnTo>
                    <a:pt x="25446" y="96267"/>
                  </a:lnTo>
                  <a:lnTo>
                    <a:pt x="25293" y="94703"/>
                  </a:lnTo>
                  <a:lnTo>
                    <a:pt x="25133" y="93139"/>
                  </a:lnTo>
                  <a:lnTo>
                    <a:pt x="24976" y="91576"/>
                  </a:lnTo>
                  <a:lnTo>
                    <a:pt x="24813" y="90012"/>
                  </a:lnTo>
                  <a:lnTo>
                    <a:pt x="24649" y="88471"/>
                  </a:lnTo>
                  <a:lnTo>
                    <a:pt x="24485" y="86930"/>
                  </a:lnTo>
                  <a:lnTo>
                    <a:pt x="24314" y="85389"/>
                  </a:lnTo>
                  <a:lnTo>
                    <a:pt x="24146" y="83871"/>
                  </a:lnTo>
                  <a:lnTo>
                    <a:pt x="23971" y="82352"/>
                  </a:lnTo>
                  <a:lnTo>
                    <a:pt x="23796" y="80834"/>
                  </a:lnTo>
                  <a:lnTo>
                    <a:pt x="23621" y="79316"/>
                  </a:lnTo>
                  <a:lnTo>
                    <a:pt x="23443" y="77820"/>
                  </a:lnTo>
                  <a:lnTo>
                    <a:pt x="23260" y="76347"/>
                  </a:lnTo>
                  <a:lnTo>
                    <a:pt x="23074" y="74852"/>
                  </a:lnTo>
                  <a:lnTo>
                    <a:pt x="22888" y="73379"/>
                  </a:lnTo>
                  <a:lnTo>
                    <a:pt x="22702" y="71928"/>
                  </a:lnTo>
                  <a:lnTo>
                    <a:pt x="22508" y="70478"/>
                  </a:lnTo>
                  <a:lnTo>
                    <a:pt x="22315" y="69028"/>
                  </a:lnTo>
                  <a:lnTo>
                    <a:pt x="22121" y="67577"/>
                  </a:lnTo>
                  <a:lnTo>
                    <a:pt x="21920" y="66150"/>
                  </a:lnTo>
                  <a:lnTo>
                    <a:pt x="21723" y="64745"/>
                  </a:lnTo>
                  <a:lnTo>
                    <a:pt x="21518" y="63340"/>
                  </a:lnTo>
                  <a:lnTo>
                    <a:pt x="21313" y="61935"/>
                  </a:lnTo>
                  <a:lnTo>
                    <a:pt x="21105" y="60552"/>
                  </a:lnTo>
                  <a:lnTo>
                    <a:pt x="20893" y="59170"/>
                  </a:lnTo>
                  <a:lnTo>
                    <a:pt x="20680" y="57788"/>
                  </a:lnTo>
                  <a:lnTo>
                    <a:pt x="20465" y="56451"/>
                  </a:lnTo>
                  <a:lnTo>
                    <a:pt x="20249" y="55091"/>
                  </a:lnTo>
                  <a:lnTo>
                    <a:pt x="20029" y="53754"/>
                  </a:lnTo>
                  <a:lnTo>
                    <a:pt x="19806" y="52439"/>
                  </a:lnTo>
                  <a:lnTo>
                    <a:pt x="19579" y="51125"/>
                  </a:lnTo>
                  <a:lnTo>
                    <a:pt x="19351" y="49833"/>
                  </a:lnTo>
                  <a:lnTo>
                    <a:pt x="19121" y="48542"/>
                  </a:lnTo>
                  <a:lnTo>
                    <a:pt x="18886" y="47250"/>
                  </a:lnTo>
                  <a:lnTo>
                    <a:pt x="18652" y="46004"/>
                  </a:lnTo>
                  <a:lnTo>
                    <a:pt x="18413" y="44735"/>
                  </a:lnTo>
                  <a:lnTo>
                    <a:pt x="18171" y="43511"/>
                  </a:lnTo>
                  <a:lnTo>
                    <a:pt x="17929" y="42287"/>
                  </a:lnTo>
                  <a:lnTo>
                    <a:pt x="17680" y="41063"/>
                  </a:lnTo>
                  <a:lnTo>
                    <a:pt x="17431" y="39862"/>
                  </a:lnTo>
                  <a:lnTo>
                    <a:pt x="17181" y="38684"/>
                  </a:lnTo>
                  <a:lnTo>
                    <a:pt x="16924" y="37506"/>
                  </a:lnTo>
                  <a:lnTo>
                    <a:pt x="16667" y="36350"/>
                  </a:lnTo>
                  <a:lnTo>
                    <a:pt x="16407" y="35194"/>
                  </a:lnTo>
                  <a:lnTo>
                    <a:pt x="16146" y="34061"/>
                  </a:lnTo>
                  <a:lnTo>
                    <a:pt x="15878" y="32951"/>
                  </a:lnTo>
                  <a:lnTo>
                    <a:pt x="15610" y="31840"/>
                  </a:lnTo>
                  <a:lnTo>
                    <a:pt x="15338" y="30752"/>
                  </a:lnTo>
                  <a:lnTo>
                    <a:pt x="15067" y="29687"/>
                  </a:lnTo>
                  <a:lnTo>
                    <a:pt x="14787" y="28622"/>
                  </a:lnTo>
                  <a:lnTo>
                    <a:pt x="14508" y="27580"/>
                  </a:lnTo>
                  <a:lnTo>
                    <a:pt x="14225" y="26537"/>
                  </a:lnTo>
                  <a:lnTo>
                    <a:pt x="13942" y="25540"/>
                  </a:lnTo>
                  <a:lnTo>
                    <a:pt x="13652" y="24543"/>
                  </a:lnTo>
                  <a:lnTo>
                    <a:pt x="13362" y="23546"/>
                  </a:lnTo>
                  <a:lnTo>
                    <a:pt x="13067" y="22594"/>
                  </a:lnTo>
                  <a:lnTo>
                    <a:pt x="12770" y="21643"/>
                  </a:lnTo>
                  <a:lnTo>
                    <a:pt x="12472" y="20713"/>
                  </a:lnTo>
                  <a:lnTo>
                    <a:pt x="12167" y="19807"/>
                  </a:lnTo>
                  <a:lnTo>
                    <a:pt x="11861" y="18901"/>
                  </a:lnTo>
                  <a:lnTo>
                    <a:pt x="11552" y="18017"/>
                  </a:lnTo>
                  <a:lnTo>
                    <a:pt x="11240" y="17156"/>
                  </a:lnTo>
                  <a:lnTo>
                    <a:pt x="10927" y="16317"/>
                  </a:lnTo>
                  <a:lnTo>
                    <a:pt x="10607" y="15479"/>
                  </a:lnTo>
                  <a:lnTo>
                    <a:pt x="10287" y="14663"/>
                  </a:lnTo>
                  <a:lnTo>
                    <a:pt x="9963" y="13870"/>
                  </a:lnTo>
                  <a:lnTo>
                    <a:pt x="9635" y="13099"/>
                  </a:lnTo>
                  <a:lnTo>
                    <a:pt x="9304" y="12351"/>
                  </a:lnTo>
                  <a:lnTo>
                    <a:pt x="8972" y="11604"/>
                  </a:lnTo>
                  <a:lnTo>
                    <a:pt x="8634" y="10878"/>
                  </a:lnTo>
                  <a:lnTo>
                    <a:pt x="8295" y="10199"/>
                  </a:lnTo>
                  <a:lnTo>
                    <a:pt x="7952" y="9519"/>
                  </a:lnTo>
                  <a:lnTo>
                    <a:pt x="7606" y="8839"/>
                  </a:lnTo>
                  <a:lnTo>
                    <a:pt x="7256" y="8204"/>
                  </a:lnTo>
                  <a:lnTo>
                    <a:pt x="6906" y="7593"/>
                  </a:lnTo>
                  <a:lnTo>
                    <a:pt x="6549" y="6981"/>
                  </a:lnTo>
                  <a:lnTo>
                    <a:pt x="6192" y="6391"/>
                  </a:lnTo>
                  <a:lnTo>
                    <a:pt x="5827" y="5848"/>
                  </a:lnTo>
                  <a:lnTo>
                    <a:pt x="5462" y="5304"/>
                  </a:lnTo>
                  <a:lnTo>
                    <a:pt x="5093" y="4783"/>
                  </a:lnTo>
                  <a:lnTo>
                    <a:pt x="4725" y="4284"/>
                  </a:lnTo>
                  <a:lnTo>
                    <a:pt x="4349" y="3808"/>
                  </a:lnTo>
                  <a:lnTo>
                    <a:pt x="3969" y="3355"/>
                  </a:lnTo>
                  <a:lnTo>
                    <a:pt x="3589" y="2902"/>
                  </a:lnTo>
                  <a:lnTo>
                    <a:pt x="3202" y="2494"/>
                  </a:lnTo>
                  <a:lnTo>
                    <a:pt x="2815" y="2108"/>
                  </a:lnTo>
                  <a:lnTo>
                    <a:pt x="2424" y="1746"/>
                  </a:lnTo>
                  <a:lnTo>
                    <a:pt x="2026" y="1383"/>
                  </a:lnTo>
                  <a:lnTo>
                    <a:pt x="1628" y="1066"/>
                  </a:lnTo>
                  <a:lnTo>
                    <a:pt x="1226" y="771"/>
                  </a:lnTo>
                  <a:lnTo>
                    <a:pt x="820" y="477"/>
                  </a:lnTo>
                  <a:lnTo>
                    <a:pt x="414" y="228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2000">
                  <a:srgbClr val="2E86CE"/>
                </a:gs>
                <a:gs pos="94000">
                  <a:srgbClr val="1A689C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2617875" y="11023142"/>
              <a:ext cx="1005367" cy="1489549"/>
            </a:xfrm>
            <a:custGeom>
              <a:avLst/>
              <a:gdLst/>
              <a:ahLst/>
              <a:cxnLst/>
              <a:rect l="l" t="t" r="r" b="b"/>
              <a:pathLst>
                <a:path w="35366" h="246512" extrusionOk="0">
                  <a:moveTo>
                    <a:pt x="35366" y="1"/>
                  </a:moveTo>
                  <a:lnTo>
                    <a:pt x="35277" y="69"/>
                  </a:lnTo>
                  <a:lnTo>
                    <a:pt x="35005" y="364"/>
                  </a:lnTo>
                  <a:lnTo>
                    <a:pt x="34808" y="567"/>
                  </a:lnTo>
                  <a:lnTo>
                    <a:pt x="34569" y="862"/>
                  </a:lnTo>
                  <a:lnTo>
                    <a:pt x="34290" y="1202"/>
                  </a:lnTo>
                  <a:lnTo>
                    <a:pt x="33977" y="1610"/>
                  </a:lnTo>
                  <a:lnTo>
                    <a:pt x="33627" y="2086"/>
                  </a:lnTo>
                  <a:lnTo>
                    <a:pt x="33240" y="2630"/>
                  </a:lnTo>
                  <a:lnTo>
                    <a:pt x="32823" y="3264"/>
                  </a:lnTo>
                  <a:lnTo>
                    <a:pt x="32373" y="3989"/>
                  </a:lnTo>
                  <a:lnTo>
                    <a:pt x="31893" y="4783"/>
                  </a:lnTo>
                  <a:lnTo>
                    <a:pt x="31383" y="5666"/>
                  </a:lnTo>
                  <a:lnTo>
                    <a:pt x="30847" y="6641"/>
                  </a:lnTo>
                  <a:lnTo>
                    <a:pt x="30284" y="7728"/>
                  </a:lnTo>
                  <a:lnTo>
                    <a:pt x="29696" y="8907"/>
                  </a:lnTo>
                  <a:lnTo>
                    <a:pt x="29395" y="9519"/>
                  </a:lnTo>
                  <a:lnTo>
                    <a:pt x="29086" y="10176"/>
                  </a:lnTo>
                  <a:lnTo>
                    <a:pt x="28773" y="10856"/>
                  </a:lnTo>
                  <a:lnTo>
                    <a:pt x="28453" y="11558"/>
                  </a:lnTo>
                  <a:lnTo>
                    <a:pt x="28129" y="12306"/>
                  </a:lnTo>
                  <a:lnTo>
                    <a:pt x="27798" y="13077"/>
                  </a:lnTo>
                  <a:lnTo>
                    <a:pt x="27466" y="13870"/>
                  </a:lnTo>
                  <a:lnTo>
                    <a:pt x="27128" y="14686"/>
                  </a:lnTo>
                  <a:lnTo>
                    <a:pt x="26781" y="15547"/>
                  </a:lnTo>
                  <a:lnTo>
                    <a:pt x="26435" y="16430"/>
                  </a:lnTo>
                  <a:lnTo>
                    <a:pt x="26085" y="17337"/>
                  </a:lnTo>
                  <a:lnTo>
                    <a:pt x="25728" y="18289"/>
                  </a:lnTo>
                  <a:lnTo>
                    <a:pt x="25370" y="19263"/>
                  </a:lnTo>
                  <a:lnTo>
                    <a:pt x="25006" y="20260"/>
                  </a:lnTo>
                  <a:lnTo>
                    <a:pt x="24641" y="21303"/>
                  </a:lnTo>
                  <a:lnTo>
                    <a:pt x="24272" y="22368"/>
                  </a:lnTo>
                  <a:lnTo>
                    <a:pt x="23900" y="23478"/>
                  </a:lnTo>
                  <a:lnTo>
                    <a:pt x="23524" y="24634"/>
                  </a:lnTo>
                  <a:lnTo>
                    <a:pt x="23148" y="25812"/>
                  </a:lnTo>
                  <a:lnTo>
                    <a:pt x="22765" y="27013"/>
                  </a:lnTo>
                  <a:lnTo>
                    <a:pt x="22385" y="28260"/>
                  </a:lnTo>
                  <a:lnTo>
                    <a:pt x="21998" y="29551"/>
                  </a:lnTo>
                  <a:lnTo>
                    <a:pt x="21610" y="30866"/>
                  </a:lnTo>
                  <a:lnTo>
                    <a:pt x="21223" y="32225"/>
                  </a:lnTo>
                  <a:lnTo>
                    <a:pt x="20832" y="33608"/>
                  </a:lnTo>
                  <a:lnTo>
                    <a:pt x="20442" y="35035"/>
                  </a:lnTo>
                  <a:lnTo>
                    <a:pt x="20051" y="36508"/>
                  </a:lnTo>
                  <a:lnTo>
                    <a:pt x="19656" y="38004"/>
                  </a:lnTo>
                  <a:lnTo>
                    <a:pt x="19261" y="39568"/>
                  </a:lnTo>
                  <a:lnTo>
                    <a:pt x="18863" y="41154"/>
                  </a:lnTo>
                  <a:lnTo>
                    <a:pt x="18468" y="42763"/>
                  </a:lnTo>
                  <a:lnTo>
                    <a:pt x="18070" y="44440"/>
                  </a:lnTo>
                  <a:lnTo>
                    <a:pt x="17676" y="46140"/>
                  </a:lnTo>
                  <a:lnTo>
                    <a:pt x="17277" y="47884"/>
                  </a:lnTo>
                  <a:lnTo>
                    <a:pt x="16879" y="49697"/>
                  </a:lnTo>
                  <a:lnTo>
                    <a:pt x="16484" y="51510"/>
                  </a:lnTo>
                  <a:lnTo>
                    <a:pt x="16090" y="53391"/>
                  </a:lnTo>
                  <a:lnTo>
                    <a:pt x="15691" y="55317"/>
                  </a:lnTo>
                  <a:lnTo>
                    <a:pt x="15297" y="57289"/>
                  </a:lnTo>
                  <a:lnTo>
                    <a:pt x="14906" y="59283"/>
                  </a:lnTo>
                  <a:lnTo>
                    <a:pt x="14511" y="61345"/>
                  </a:lnTo>
                  <a:lnTo>
                    <a:pt x="14120" y="63430"/>
                  </a:lnTo>
                  <a:lnTo>
                    <a:pt x="13733" y="65583"/>
                  </a:lnTo>
                  <a:lnTo>
                    <a:pt x="13342" y="67781"/>
                  </a:lnTo>
                  <a:lnTo>
                    <a:pt x="12959" y="70002"/>
                  </a:lnTo>
                  <a:lnTo>
                    <a:pt x="12575" y="72291"/>
                  </a:lnTo>
                  <a:lnTo>
                    <a:pt x="12192" y="74625"/>
                  </a:lnTo>
                  <a:lnTo>
                    <a:pt x="11812" y="77004"/>
                  </a:lnTo>
                  <a:lnTo>
                    <a:pt x="11436" y="79429"/>
                  </a:lnTo>
                  <a:lnTo>
                    <a:pt x="11064" y="81899"/>
                  </a:lnTo>
                  <a:lnTo>
                    <a:pt x="10692" y="84437"/>
                  </a:lnTo>
                  <a:lnTo>
                    <a:pt x="10323" y="87021"/>
                  </a:lnTo>
                  <a:lnTo>
                    <a:pt x="9958" y="89627"/>
                  </a:lnTo>
                  <a:lnTo>
                    <a:pt x="9597" y="92324"/>
                  </a:lnTo>
                  <a:lnTo>
                    <a:pt x="9240" y="95043"/>
                  </a:lnTo>
                  <a:lnTo>
                    <a:pt x="8886" y="97830"/>
                  </a:lnTo>
                  <a:lnTo>
                    <a:pt x="8536" y="100663"/>
                  </a:lnTo>
                  <a:lnTo>
                    <a:pt x="8190" y="103541"/>
                  </a:lnTo>
                  <a:lnTo>
                    <a:pt x="7851" y="106487"/>
                  </a:lnTo>
                  <a:lnTo>
                    <a:pt x="7513" y="109478"/>
                  </a:lnTo>
                  <a:lnTo>
                    <a:pt x="7349" y="110997"/>
                  </a:lnTo>
                  <a:lnTo>
                    <a:pt x="7181" y="112515"/>
                  </a:lnTo>
                  <a:lnTo>
                    <a:pt x="7017" y="114056"/>
                  </a:lnTo>
                  <a:lnTo>
                    <a:pt x="6854" y="115619"/>
                  </a:lnTo>
                  <a:lnTo>
                    <a:pt x="6694" y="117183"/>
                  </a:lnTo>
                  <a:lnTo>
                    <a:pt x="6533" y="118769"/>
                  </a:lnTo>
                  <a:lnTo>
                    <a:pt x="6373" y="120378"/>
                  </a:lnTo>
                  <a:lnTo>
                    <a:pt x="6217" y="121987"/>
                  </a:lnTo>
                  <a:lnTo>
                    <a:pt x="6061" y="123619"/>
                  </a:lnTo>
                  <a:lnTo>
                    <a:pt x="5904" y="125251"/>
                  </a:lnTo>
                  <a:lnTo>
                    <a:pt x="5752" y="126905"/>
                  </a:lnTo>
                  <a:lnTo>
                    <a:pt x="5599" y="128582"/>
                  </a:lnTo>
                  <a:lnTo>
                    <a:pt x="5446" y="130259"/>
                  </a:lnTo>
                  <a:lnTo>
                    <a:pt x="5297" y="131958"/>
                  </a:lnTo>
                  <a:lnTo>
                    <a:pt x="5149" y="133681"/>
                  </a:lnTo>
                  <a:lnTo>
                    <a:pt x="5003" y="135403"/>
                  </a:lnTo>
                  <a:lnTo>
                    <a:pt x="4858" y="137148"/>
                  </a:lnTo>
                  <a:lnTo>
                    <a:pt x="4717" y="138893"/>
                  </a:lnTo>
                  <a:lnTo>
                    <a:pt x="4575" y="140660"/>
                  </a:lnTo>
                  <a:lnTo>
                    <a:pt x="4434" y="142451"/>
                  </a:lnTo>
                  <a:lnTo>
                    <a:pt x="4296" y="144263"/>
                  </a:lnTo>
                  <a:lnTo>
                    <a:pt x="4158" y="146076"/>
                  </a:lnTo>
                  <a:lnTo>
                    <a:pt x="4021" y="147889"/>
                  </a:lnTo>
                  <a:lnTo>
                    <a:pt x="3890" y="149748"/>
                  </a:lnTo>
                  <a:lnTo>
                    <a:pt x="3756" y="151606"/>
                  </a:lnTo>
                  <a:lnTo>
                    <a:pt x="3626" y="153464"/>
                  </a:lnTo>
                  <a:lnTo>
                    <a:pt x="3499" y="155368"/>
                  </a:lnTo>
                  <a:lnTo>
                    <a:pt x="3373" y="157271"/>
                  </a:lnTo>
                  <a:lnTo>
                    <a:pt x="3246" y="159197"/>
                  </a:lnTo>
                  <a:lnTo>
                    <a:pt x="3123" y="161124"/>
                  </a:lnTo>
                  <a:lnTo>
                    <a:pt x="3001" y="163072"/>
                  </a:lnTo>
                  <a:lnTo>
                    <a:pt x="2881" y="165044"/>
                  </a:lnTo>
                  <a:lnTo>
                    <a:pt x="2766" y="167015"/>
                  </a:lnTo>
                  <a:lnTo>
                    <a:pt x="2651" y="169010"/>
                  </a:lnTo>
                  <a:lnTo>
                    <a:pt x="2535" y="171027"/>
                  </a:lnTo>
                  <a:lnTo>
                    <a:pt x="2424" y="173043"/>
                  </a:lnTo>
                  <a:lnTo>
                    <a:pt x="2316" y="175106"/>
                  </a:lnTo>
                  <a:lnTo>
                    <a:pt x="2208" y="177145"/>
                  </a:lnTo>
                  <a:lnTo>
                    <a:pt x="2100" y="179230"/>
                  </a:lnTo>
                  <a:lnTo>
                    <a:pt x="1995" y="181315"/>
                  </a:lnTo>
                  <a:lnTo>
                    <a:pt x="1895" y="183422"/>
                  </a:lnTo>
                  <a:lnTo>
                    <a:pt x="1794" y="185553"/>
                  </a:lnTo>
                  <a:lnTo>
                    <a:pt x="1698" y="187683"/>
                  </a:lnTo>
                  <a:lnTo>
                    <a:pt x="1601" y="189836"/>
                  </a:lnTo>
                  <a:lnTo>
                    <a:pt x="1508" y="192011"/>
                  </a:lnTo>
                  <a:lnTo>
                    <a:pt x="1418" y="194187"/>
                  </a:lnTo>
                  <a:lnTo>
                    <a:pt x="1329" y="196407"/>
                  </a:lnTo>
                  <a:lnTo>
                    <a:pt x="1243" y="198605"/>
                  </a:lnTo>
                  <a:lnTo>
                    <a:pt x="1158" y="200849"/>
                  </a:lnTo>
                  <a:lnTo>
                    <a:pt x="1076" y="203092"/>
                  </a:lnTo>
                  <a:lnTo>
                    <a:pt x="994" y="205381"/>
                  </a:lnTo>
                  <a:lnTo>
                    <a:pt x="916" y="207647"/>
                  </a:lnTo>
                  <a:lnTo>
                    <a:pt x="841" y="209959"/>
                  </a:lnTo>
                  <a:lnTo>
                    <a:pt x="767" y="212270"/>
                  </a:lnTo>
                  <a:lnTo>
                    <a:pt x="696" y="214604"/>
                  </a:lnTo>
                  <a:lnTo>
                    <a:pt x="629" y="216961"/>
                  </a:lnTo>
                  <a:lnTo>
                    <a:pt x="562" y="219318"/>
                  </a:lnTo>
                  <a:lnTo>
                    <a:pt x="499" y="221720"/>
                  </a:lnTo>
                  <a:lnTo>
                    <a:pt x="439" y="224122"/>
                  </a:lnTo>
                  <a:lnTo>
                    <a:pt x="380" y="226524"/>
                  </a:lnTo>
                  <a:lnTo>
                    <a:pt x="324" y="228972"/>
                  </a:lnTo>
                  <a:lnTo>
                    <a:pt x="268" y="231419"/>
                  </a:lnTo>
                  <a:lnTo>
                    <a:pt x="220" y="233889"/>
                  </a:lnTo>
                  <a:lnTo>
                    <a:pt x="171" y="236382"/>
                  </a:lnTo>
                  <a:lnTo>
                    <a:pt x="123" y="238897"/>
                  </a:lnTo>
                  <a:lnTo>
                    <a:pt x="78" y="241413"/>
                  </a:lnTo>
                  <a:lnTo>
                    <a:pt x="41" y="243951"/>
                  </a:lnTo>
                  <a:lnTo>
                    <a:pt x="0" y="246512"/>
                  </a:lnTo>
                  <a:lnTo>
                    <a:pt x="48" y="246058"/>
                  </a:lnTo>
                  <a:lnTo>
                    <a:pt x="197" y="244835"/>
                  </a:lnTo>
                  <a:lnTo>
                    <a:pt x="309" y="243928"/>
                  </a:lnTo>
                  <a:lnTo>
                    <a:pt x="443" y="242886"/>
                  </a:lnTo>
                  <a:lnTo>
                    <a:pt x="603" y="241662"/>
                  </a:lnTo>
                  <a:lnTo>
                    <a:pt x="786" y="240325"/>
                  </a:lnTo>
                  <a:lnTo>
                    <a:pt x="990" y="238852"/>
                  </a:lnTo>
                  <a:lnTo>
                    <a:pt x="1225" y="237288"/>
                  </a:lnTo>
                  <a:lnTo>
                    <a:pt x="1478" y="235612"/>
                  </a:lnTo>
                  <a:lnTo>
                    <a:pt x="1757" y="233844"/>
                  </a:lnTo>
                  <a:lnTo>
                    <a:pt x="1906" y="232915"/>
                  </a:lnTo>
                  <a:lnTo>
                    <a:pt x="2062" y="231986"/>
                  </a:lnTo>
                  <a:lnTo>
                    <a:pt x="2223" y="231057"/>
                  </a:lnTo>
                  <a:lnTo>
                    <a:pt x="2390" y="230105"/>
                  </a:lnTo>
                  <a:lnTo>
                    <a:pt x="2561" y="229130"/>
                  </a:lnTo>
                  <a:lnTo>
                    <a:pt x="2740" y="228156"/>
                  </a:lnTo>
                  <a:lnTo>
                    <a:pt x="2926" y="227159"/>
                  </a:lnTo>
                  <a:lnTo>
                    <a:pt x="3116" y="226162"/>
                  </a:lnTo>
                  <a:lnTo>
                    <a:pt x="3313" y="225165"/>
                  </a:lnTo>
                  <a:lnTo>
                    <a:pt x="3514" y="224145"/>
                  </a:lnTo>
                  <a:lnTo>
                    <a:pt x="3723" y="223148"/>
                  </a:lnTo>
                  <a:lnTo>
                    <a:pt x="3939" y="222128"/>
                  </a:lnTo>
                  <a:lnTo>
                    <a:pt x="4158" y="221131"/>
                  </a:lnTo>
                  <a:lnTo>
                    <a:pt x="4385" y="220111"/>
                  </a:lnTo>
                  <a:lnTo>
                    <a:pt x="4616" y="219114"/>
                  </a:lnTo>
                  <a:lnTo>
                    <a:pt x="4854" y="218117"/>
                  </a:lnTo>
                  <a:lnTo>
                    <a:pt x="5096" y="217143"/>
                  </a:lnTo>
                  <a:lnTo>
                    <a:pt x="5346" y="216145"/>
                  </a:lnTo>
                  <a:lnTo>
                    <a:pt x="5603" y="215171"/>
                  </a:lnTo>
                  <a:lnTo>
                    <a:pt x="5863" y="214219"/>
                  </a:lnTo>
                  <a:lnTo>
                    <a:pt x="6131" y="213267"/>
                  </a:lnTo>
                  <a:lnTo>
                    <a:pt x="6403" y="212338"/>
                  </a:lnTo>
                  <a:lnTo>
                    <a:pt x="6682" y="211432"/>
                  </a:lnTo>
                  <a:lnTo>
                    <a:pt x="6965" y="210548"/>
                  </a:lnTo>
                  <a:lnTo>
                    <a:pt x="7256" y="209664"/>
                  </a:lnTo>
                  <a:lnTo>
                    <a:pt x="7553" y="208803"/>
                  </a:lnTo>
                  <a:lnTo>
                    <a:pt x="7855" y="207987"/>
                  </a:lnTo>
                  <a:lnTo>
                    <a:pt x="8164" y="207171"/>
                  </a:lnTo>
                  <a:lnTo>
                    <a:pt x="8477" y="206401"/>
                  </a:lnTo>
                  <a:lnTo>
                    <a:pt x="8797" y="205631"/>
                  </a:lnTo>
                  <a:lnTo>
                    <a:pt x="9121" y="204928"/>
                  </a:lnTo>
                  <a:lnTo>
                    <a:pt x="9452" y="204226"/>
                  </a:lnTo>
                  <a:lnTo>
                    <a:pt x="9791" y="203568"/>
                  </a:lnTo>
                  <a:lnTo>
                    <a:pt x="10133" y="202934"/>
                  </a:lnTo>
                  <a:lnTo>
                    <a:pt x="10480" y="202345"/>
                  </a:lnTo>
                  <a:lnTo>
                    <a:pt x="10833" y="201801"/>
                  </a:lnTo>
                  <a:lnTo>
                    <a:pt x="11194" y="201302"/>
                  </a:lnTo>
                  <a:lnTo>
                    <a:pt x="11559" y="200826"/>
                  </a:lnTo>
                  <a:lnTo>
                    <a:pt x="11931" y="200396"/>
                  </a:lnTo>
                  <a:lnTo>
                    <a:pt x="12307" y="200010"/>
                  </a:lnTo>
                  <a:lnTo>
                    <a:pt x="12382" y="198651"/>
                  </a:lnTo>
                  <a:lnTo>
                    <a:pt x="12475" y="196997"/>
                  </a:lnTo>
                  <a:lnTo>
                    <a:pt x="12605" y="194730"/>
                  </a:lnTo>
                  <a:lnTo>
                    <a:pt x="12776" y="191875"/>
                  </a:lnTo>
                  <a:lnTo>
                    <a:pt x="12989" y="188476"/>
                  </a:lnTo>
                  <a:lnTo>
                    <a:pt x="13242" y="184555"/>
                  </a:lnTo>
                  <a:lnTo>
                    <a:pt x="13387" y="182403"/>
                  </a:lnTo>
                  <a:lnTo>
                    <a:pt x="13540" y="180136"/>
                  </a:lnTo>
                  <a:lnTo>
                    <a:pt x="13703" y="177734"/>
                  </a:lnTo>
                  <a:lnTo>
                    <a:pt x="13875" y="175242"/>
                  </a:lnTo>
                  <a:lnTo>
                    <a:pt x="14061" y="172636"/>
                  </a:lnTo>
                  <a:lnTo>
                    <a:pt x="14258" y="169916"/>
                  </a:lnTo>
                  <a:lnTo>
                    <a:pt x="14467" y="167106"/>
                  </a:lnTo>
                  <a:lnTo>
                    <a:pt x="14682" y="164183"/>
                  </a:lnTo>
                  <a:lnTo>
                    <a:pt x="14913" y="161169"/>
                  </a:lnTo>
                  <a:lnTo>
                    <a:pt x="15155" y="158064"/>
                  </a:lnTo>
                  <a:lnTo>
                    <a:pt x="15408" y="154869"/>
                  </a:lnTo>
                  <a:lnTo>
                    <a:pt x="15673" y="151583"/>
                  </a:lnTo>
                  <a:lnTo>
                    <a:pt x="15948" y="148229"/>
                  </a:lnTo>
                  <a:lnTo>
                    <a:pt x="16239" y="144785"/>
                  </a:lnTo>
                  <a:lnTo>
                    <a:pt x="16536" y="141272"/>
                  </a:lnTo>
                  <a:lnTo>
                    <a:pt x="16849" y="137692"/>
                  </a:lnTo>
                  <a:lnTo>
                    <a:pt x="17173" y="134066"/>
                  </a:lnTo>
                  <a:lnTo>
                    <a:pt x="17512" y="130349"/>
                  </a:lnTo>
                  <a:lnTo>
                    <a:pt x="17862" y="126588"/>
                  </a:lnTo>
                  <a:lnTo>
                    <a:pt x="18223" y="122758"/>
                  </a:lnTo>
                  <a:lnTo>
                    <a:pt x="18595" y="118883"/>
                  </a:lnTo>
                  <a:lnTo>
                    <a:pt x="18982" y="114962"/>
                  </a:lnTo>
                  <a:lnTo>
                    <a:pt x="19381" y="110974"/>
                  </a:lnTo>
                  <a:lnTo>
                    <a:pt x="19794" y="106963"/>
                  </a:lnTo>
                  <a:lnTo>
                    <a:pt x="20218" y="102929"/>
                  </a:lnTo>
                  <a:lnTo>
                    <a:pt x="20657" y="98850"/>
                  </a:lnTo>
                  <a:lnTo>
                    <a:pt x="21108" y="94726"/>
                  </a:lnTo>
                  <a:lnTo>
                    <a:pt x="21573" y="90579"/>
                  </a:lnTo>
                  <a:lnTo>
                    <a:pt x="21812" y="88516"/>
                  </a:lnTo>
                  <a:lnTo>
                    <a:pt x="22053" y="86432"/>
                  </a:lnTo>
                  <a:lnTo>
                    <a:pt x="22295" y="84347"/>
                  </a:lnTo>
                  <a:lnTo>
                    <a:pt x="22545" y="82239"/>
                  </a:lnTo>
                  <a:lnTo>
                    <a:pt x="22794" y="80154"/>
                  </a:lnTo>
                  <a:lnTo>
                    <a:pt x="23047" y="78047"/>
                  </a:lnTo>
                  <a:lnTo>
                    <a:pt x="23308" y="75939"/>
                  </a:lnTo>
                  <a:lnTo>
                    <a:pt x="23569" y="73832"/>
                  </a:lnTo>
                  <a:lnTo>
                    <a:pt x="23833" y="71724"/>
                  </a:lnTo>
                  <a:lnTo>
                    <a:pt x="24101" y="69617"/>
                  </a:lnTo>
                  <a:lnTo>
                    <a:pt x="24373" y="67509"/>
                  </a:lnTo>
                  <a:lnTo>
                    <a:pt x="24648" y="65379"/>
                  </a:lnTo>
                  <a:lnTo>
                    <a:pt x="24927" y="63272"/>
                  </a:lnTo>
                  <a:lnTo>
                    <a:pt x="25207" y="61164"/>
                  </a:lnTo>
                  <a:lnTo>
                    <a:pt x="25493" y="59034"/>
                  </a:lnTo>
                  <a:lnTo>
                    <a:pt x="25784" y="56926"/>
                  </a:lnTo>
                  <a:lnTo>
                    <a:pt x="26074" y="54819"/>
                  </a:lnTo>
                  <a:lnTo>
                    <a:pt x="26372" y="52711"/>
                  </a:lnTo>
                  <a:lnTo>
                    <a:pt x="26673" y="50604"/>
                  </a:lnTo>
                  <a:lnTo>
                    <a:pt x="26975" y="48496"/>
                  </a:lnTo>
                  <a:lnTo>
                    <a:pt x="27284" y="46411"/>
                  </a:lnTo>
                  <a:lnTo>
                    <a:pt x="27593" y="44304"/>
                  </a:lnTo>
                  <a:lnTo>
                    <a:pt x="27906" y="42219"/>
                  </a:lnTo>
                  <a:lnTo>
                    <a:pt x="28226" y="40112"/>
                  </a:lnTo>
                  <a:lnTo>
                    <a:pt x="28546" y="38049"/>
                  </a:lnTo>
                  <a:lnTo>
                    <a:pt x="28874" y="35965"/>
                  </a:lnTo>
                  <a:lnTo>
                    <a:pt x="29201" y="33880"/>
                  </a:lnTo>
                  <a:lnTo>
                    <a:pt x="29532" y="31818"/>
                  </a:lnTo>
                  <a:lnTo>
                    <a:pt x="29871" y="29755"/>
                  </a:lnTo>
                  <a:lnTo>
                    <a:pt x="30210" y="27716"/>
                  </a:lnTo>
                  <a:lnTo>
                    <a:pt x="30552" y="25676"/>
                  </a:lnTo>
                  <a:lnTo>
                    <a:pt x="30902" y="23637"/>
                  </a:lnTo>
                  <a:lnTo>
                    <a:pt x="31252" y="21597"/>
                  </a:lnTo>
                  <a:lnTo>
                    <a:pt x="31606" y="19580"/>
                  </a:lnTo>
                  <a:lnTo>
                    <a:pt x="31967" y="17564"/>
                  </a:lnTo>
                  <a:lnTo>
                    <a:pt x="32328" y="15569"/>
                  </a:lnTo>
                  <a:lnTo>
                    <a:pt x="32697" y="13575"/>
                  </a:lnTo>
                  <a:lnTo>
                    <a:pt x="33065" y="11604"/>
                  </a:lnTo>
                  <a:lnTo>
                    <a:pt x="33438" y="9632"/>
                  </a:lnTo>
                  <a:lnTo>
                    <a:pt x="33817" y="7683"/>
                  </a:lnTo>
                  <a:lnTo>
                    <a:pt x="34201" y="5734"/>
                  </a:lnTo>
                  <a:lnTo>
                    <a:pt x="34584" y="3808"/>
                  </a:lnTo>
                  <a:lnTo>
                    <a:pt x="34975" y="1905"/>
                  </a:lnTo>
                  <a:lnTo>
                    <a:pt x="3536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2000">
                  <a:srgbClr val="2E86CE"/>
                </a:gs>
                <a:gs pos="94000">
                  <a:srgbClr val="1A689C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 flipH="1">
              <a:off x="3857536" y="11069997"/>
              <a:ext cx="883584" cy="1395473"/>
            </a:xfrm>
            <a:custGeom>
              <a:avLst/>
              <a:gdLst/>
              <a:ahLst/>
              <a:cxnLst/>
              <a:rect l="l" t="t" r="r" b="b"/>
              <a:pathLst>
                <a:path w="31082" h="230943" extrusionOk="0">
                  <a:moveTo>
                    <a:pt x="351" y="0"/>
                  </a:moveTo>
                  <a:lnTo>
                    <a:pt x="313" y="23"/>
                  </a:lnTo>
                  <a:lnTo>
                    <a:pt x="280" y="45"/>
                  </a:lnTo>
                  <a:lnTo>
                    <a:pt x="246" y="113"/>
                  </a:lnTo>
                  <a:lnTo>
                    <a:pt x="213" y="181"/>
                  </a:lnTo>
                  <a:lnTo>
                    <a:pt x="179" y="272"/>
                  </a:lnTo>
                  <a:lnTo>
                    <a:pt x="150" y="385"/>
                  </a:lnTo>
                  <a:lnTo>
                    <a:pt x="120" y="544"/>
                  </a:lnTo>
                  <a:lnTo>
                    <a:pt x="94" y="703"/>
                  </a:lnTo>
                  <a:lnTo>
                    <a:pt x="68" y="861"/>
                  </a:lnTo>
                  <a:lnTo>
                    <a:pt x="49" y="1042"/>
                  </a:lnTo>
                  <a:lnTo>
                    <a:pt x="34" y="1224"/>
                  </a:lnTo>
                  <a:lnTo>
                    <a:pt x="19" y="1428"/>
                  </a:lnTo>
                  <a:lnTo>
                    <a:pt x="8" y="1609"/>
                  </a:lnTo>
                  <a:lnTo>
                    <a:pt x="5" y="1813"/>
                  </a:lnTo>
                  <a:lnTo>
                    <a:pt x="1" y="2017"/>
                  </a:lnTo>
                  <a:lnTo>
                    <a:pt x="1" y="2221"/>
                  </a:lnTo>
                  <a:lnTo>
                    <a:pt x="1" y="2425"/>
                  </a:lnTo>
                  <a:lnTo>
                    <a:pt x="8" y="2629"/>
                  </a:lnTo>
                  <a:lnTo>
                    <a:pt x="19" y="2833"/>
                  </a:lnTo>
                  <a:lnTo>
                    <a:pt x="31" y="3014"/>
                  </a:lnTo>
                  <a:lnTo>
                    <a:pt x="45" y="3218"/>
                  </a:lnTo>
                  <a:lnTo>
                    <a:pt x="64" y="3399"/>
                  </a:lnTo>
                  <a:lnTo>
                    <a:pt x="86" y="3558"/>
                  </a:lnTo>
                  <a:lnTo>
                    <a:pt x="112" y="3717"/>
                  </a:lnTo>
                  <a:lnTo>
                    <a:pt x="347" y="5054"/>
                  </a:lnTo>
                  <a:lnTo>
                    <a:pt x="954" y="8566"/>
                  </a:lnTo>
                  <a:lnTo>
                    <a:pt x="1386" y="11104"/>
                  </a:lnTo>
                  <a:lnTo>
                    <a:pt x="1896" y="14118"/>
                  </a:lnTo>
                  <a:lnTo>
                    <a:pt x="2480" y="17608"/>
                  </a:lnTo>
                  <a:lnTo>
                    <a:pt x="3132" y="21551"/>
                  </a:lnTo>
                  <a:lnTo>
                    <a:pt x="3850" y="25925"/>
                  </a:lnTo>
                  <a:lnTo>
                    <a:pt x="4628" y="30729"/>
                  </a:lnTo>
                  <a:lnTo>
                    <a:pt x="5462" y="35918"/>
                  </a:lnTo>
                  <a:lnTo>
                    <a:pt x="6348" y="41493"/>
                  </a:lnTo>
                  <a:lnTo>
                    <a:pt x="7279" y="47430"/>
                  </a:lnTo>
                  <a:lnTo>
                    <a:pt x="7759" y="50535"/>
                  </a:lnTo>
                  <a:lnTo>
                    <a:pt x="8250" y="53708"/>
                  </a:lnTo>
                  <a:lnTo>
                    <a:pt x="8749" y="56971"/>
                  </a:lnTo>
                  <a:lnTo>
                    <a:pt x="9259" y="60302"/>
                  </a:lnTo>
                  <a:lnTo>
                    <a:pt x="9777" y="63724"/>
                  </a:lnTo>
                  <a:lnTo>
                    <a:pt x="10298" y="67236"/>
                  </a:lnTo>
                  <a:lnTo>
                    <a:pt x="10313" y="69049"/>
                  </a:lnTo>
                  <a:lnTo>
                    <a:pt x="10335" y="71723"/>
                  </a:lnTo>
                  <a:lnTo>
                    <a:pt x="10369" y="75145"/>
                  </a:lnTo>
                  <a:lnTo>
                    <a:pt x="10410" y="79202"/>
                  </a:lnTo>
                  <a:lnTo>
                    <a:pt x="10465" y="83802"/>
                  </a:lnTo>
                  <a:lnTo>
                    <a:pt x="10532" y="88878"/>
                  </a:lnTo>
                  <a:lnTo>
                    <a:pt x="10573" y="91552"/>
                  </a:lnTo>
                  <a:lnTo>
                    <a:pt x="10614" y="94317"/>
                  </a:lnTo>
                  <a:lnTo>
                    <a:pt x="10659" y="97150"/>
                  </a:lnTo>
                  <a:lnTo>
                    <a:pt x="10711" y="100028"/>
                  </a:lnTo>
                  <a:lnTo>
                    <a:pt x="10763" y="102951"/>
                  </a:lnTo>
                  <a:lnTo>
                    <a:pt x="10823" y="105897"/>
                  </a:lnTo>
                  <a:lnTo>
                    <a:pt x="10882" y="108865"/>
                  </a:lnTo>
                  <a:lnTo>
                    <a:pt x="10949" y="111834"/>
                  </a:lnTo>
                  <a:lnTo>
                    <a:pt x="11020" y="114803"/>
                  </a:lnTo>
                  <a:lnTo>
                    <a:pt x="11095" y="117749"/>
                  </a:lnTo>
                  <a:lnTo>
                    <a:pt x="11173" y="120672"/>
                  </a:lnTo>
                  <a:lnTo>
                    <a:pt x="11258" y="123550"/>
                  </a:lnTo>
                  <a:lnTo>
                    <a:pt x="11348" y="126383"/>
                  </a:lnTo>
                  <a:lnTo>
                    <a:pt x="11441" y="129147"/>
                  </a:lnTo>
                  <a:lnTo>
                    <a:pt x="11541" y="131844"/>
                  </a:lnTo>
                  <a:lnTo>
                    <a:pt x="11593" y="133158"/>
                  </a:lnTo>
                  <a:lnTo>
                    <a:pt x="11645" y="134428"/>
                  </a:lnTo>
                  <a:lnTo>
                    <a:pt x="11701" y="135697"/>
                  </a:lnTo>
                  <a:lnTo>
                    <a:pt x="11753" y="136920"/>
                  </a:lnTo>
                  <a:lnTo>
                    <a:pt x="11813" y="138144"/>
                  </a:lnTo>
                  <a:lnTo>
                    <a:pt x="11869" y="139300"/>
                  </a:lnTo>
                  <a:lnTo>
                    <a:pt x="11928" y="140455"/>
                  </a:lnTo>
                  <a:lnTo>
                    <a:pt x="11992" y="141566"/>
                  </a:lnTo>
                  <a:lnTo>
                    <a:pt x="12055" y="142654"/>
                  </a:lnTo>
                  <a:lnTo>
                    <a:pt x="12118" y="143673"/>
                  </a:lnTo>
                  <a:lnTo>
                    <a:pt x="12133" y="143877"/>
                  </a:lnTo>
                  <a:lnTo>
                    <a:pt x="12152" y="144081"/>
                  </a:lnTo>
                  <a:lnTo>
                    <a:pt x="12170" y="144240"/>
                  </a:lnTo>
                  <a:lnTo>
                    <a:pt x="12193" y="144399"/>
                  </a:lnTo>
                  <a:lnTo>
                    <a:pt x="12219" y="144557"/>
                  </a:lnTo>
                  <a:lnTo>
                    <a:pt x="12245" y="144670"/>
                  </a:lnTo>
                  <a:lnTo>
                    <a:pt x="12275" y="144784"/>
                  </a:lnTo>
                  <a:lnTo>
                    <a:pt x="12304" y="144874"/>
                  </a:lnTo>
                  <a:lnTo>
                    <a:pt x="12334" y="144965"/>
                  </a:lnTo>
                  <a:lnTo>
                    <a:pt x="12368" y="145010"/>
                  </a:lnTo>
                  <a:lnTo>
                    <a:pt x="12401" y="145056"/>
                  </a:lnTo>
                  <a:lnTo>
                    <a:pt x="12468" y="145056"/>
                  </a:lnTo>
                  <a:lnTo>
                    <a:pt x="12502" y="145033"/>
                  </a:lnTo>
                  <a:lnTo>
                    <a:pt x="12539" y="144988"/>
                  </a:lnTo>
                  <a:lnTo>
                    <a:pt x="12572" y="144920"/>
                  </a:lnTo>
                  <a:lnTo>
                    <a:pt x="12606" y="144829"/>
                  </a:lnTo>
                  <a:lnTo>
                    <a:pt x="12636" y="144716"/>
                  </a:lnTo>
                  <a:lnTo>
                    <a:pt x="12662" y="144602"/>
                  </a:lnTo>
                  <a:lnTo>
                    <a:pt x="12688" y="144444"/>
                  </a:lnTo>
                  <a:lnTo>
                    <a:pt x="12714" y="144308"/>
                  </a:lnTo>
                  <a:lnTo>
                    <a:pt x="12733" y="144149"/>
                  </a:lnTo>
                  <a:lnTo>
                    <a:pt x="12751" y="143968"/>
                  </a:lnTo>
                  <a:lnTo>
                    <a:pt x="12766" y="143787"/>
                  </a:lnTo>
                  <a:lnTo>
                    <a:pt x="12777" y="143583"/>
                  </a:lnTo>
                  <a:lnTo>
                    <a:pt x="12788" y="143401"/>
                  </a:lnTo>
                  <a:lnTo>
                    <a:pt x="12792" y="143197"/>
                  </a:lnTo>
                  <a:lnTo>
                    <a:pt x="12796" y="142994"/>
                  </a:lnTo>
                  <a:lnTo>
                    <a:pt x="12796" y="142767"/>
                  </a:lnTo>
                  <a:lnTo>
                    <a:pt x="12792" y="142563"/>
                  </a:lnTo>
                  <a:lnTo>
                    <a:pt x="12785" y="142359"/>
                  </a:lnTo>
                  <a:lnTo>
                    <a:pt x="12773" y="142155"/>
                  </a:lnTo>
                  <a:lnTo>
                    <a:pt x="12721" y="141294"/>
                  </a:lnTo>
                  <a:lnTo>
                    <a:pt x="12669" y="140410"/>
                  </a:lnTo>
                  <a:lnTo>
                    <a:pt x="12617" y="139504"/>
                  </a:lnTo>
                  <a:lnTo>
                    <a:pt x="12569" y="138575"/>
                  </a:lnTo>
                  <a:lnTo>
                    <a:pt x="12472" y="136626"/>
                  </a:lnTo>
                  <a:lnTo>
                    <a:pt x="12379" y="134586"/>
                  </a:lnTo>
                  <a:lnTo>
                    <a:pt x="12290" y="132479"/>
                  </a:lnTo>
                  <a:lnTo>
                    <a:pt x="12204" y="130280"/>
                  </a:lnTo>
                  <a:lnTo>
                    <a:pt x="12122" y="128037"/>
                  </a:lnTo>
                  <a:lnTo>
                    <a:pt x="12044" y="125703"/>
                  </a:lnTo>
                  <a:lnTo>
                    <a:pt x="11969" y="123346"/>
                  </a:lnTo>
                  <a:lnTo>
                    <a:pt x="11895" y="120921"/>
                  </a:lnTo>
                  <a:lnTo>
                    <a:pt x="11828" y="118474"/>
                  </a:lnTo>
                  <a:lnTo>
                    <a:pt x="11765" y="116004"/>
                  </a:lnTo>
                  <a:lnTo>
                    <a:pt x="11701" y="113511"/>
                  </a:lnTo>
                  <a:lnTo>
                    <a:pt x="11642" y="110996"/>
                  </a:lnTo>
                  <a:lnTo>
                    <a:pt x="11586" y="108480"/>
                  </a:lnTo>
                  <a:lnTo>
                    <a:pt x="11534" y="105965"/>
                  </a:lnTo>
                  <a:lnTo>
                    <a:pt x="11485" y="103449"/>
                  </a:lnTo>
                  <a:lnTo>
                    <a:pt x="11437" y="100957"/>
                  </a:lnTo>
                  <a:lnTo>
                    <a:pt x="11351" y="96062"/>
                  </a:lnTo>
                  <a:lnTo>
                    <a:pt x="11277" y="91326"/>
                  </a:lnTo>
                  <a:lnTo>
                    <a:pt x="11214" y="86816"/>
                  </a:lnTo>
                  <a:lnTo>
                    <a:pt x="11158" y="82601"/>
                  </a:lnTo>
                  <a:lnTo>
                    <a:pt x="11113" y="78726"/>
                  </a:lnTo>
                  <a:lnTo>
                    <a:pt x="11076" y="75259"/>
                  </a:lnTo>
                  <a:lnTo>
                    <a:pt x="11046" y="72245"/>
                  </a:lnTo>
                  <a:lnTo>
                    <a:pt x="11046" y="72245"/>
                  </a:lnTo>
                  <a:lnTo>
                    <a:pt x="11679" y="76550"/>
                  </a:lnTo>
                  <a:lnTo>
                    <a:pt x="12319" y="80947"/>
                  </a:lnTo>
                  <a:lnTo>
                    <a:pt x="12963" y="85434"/>
                  </a:lnTo>
                  <a:lnTo>
                    <a:pt x="13615" y="90011"/>
                  </a:lnTo>
                  <a:lnTo>
                    <a:pt x="14270" y="94657"/>
                  </a:lnTo>
                  <a:lnTo>
                    <a:pt x="14929" y="99370"/>
                  </a:lnTo>
                  <a:lnTo>
                    <a:pt x="15592" y="104175"/>
                  </a:lnTo>
                  <a:lnTo>
                    <a:pt x="16254" y="109024"/>
                  </a:lnTo>
                  <a:lnTo>
                    <a:pt x="16921" y="113964"/>
                  </a:lnTo>
                  <a:lnTo>
                    <a:pt x="17583" y="118950"/>
                  </a:lnTo>
                  <a:lnTo>
                    <a:pt x="18246" y="124003"/>
                  </a:lnTo>
                  <a:lnTo>
                    <a:pt x="18905" y="129125"/>
                  </a:lnTo>
                  <a:lnTo>
                    <a:pt x="19564" y="134269"/>
                  </a:lnTo>
                  <a:lnTo>
                    <a:pt x="20215" y="139481"/>
                  </a:lnTo>
                  <a:lnTo>
                    <a:pt x="20863" y="144738"/>
                  </a:lnTo>
                  <a:lnTo>
                    <a:pt x="21183" y="147367"/>
                  </a:lnTo>
                  <a:lnTo>
                    <a:pt x="21503" y="150019"/>
                  </a:lnTo>
                  <a:lnTo>
                    <a:pt x="21529" y="153146"/>
                  </a:lnTo>
                  <a:lnTo>
                    <a:pt x="21578" y="158222"/>
                  </a:lnTo>
                  <a:lnTo>
                    <a:pt x="21645" y="164816"/>
                  </a:lnTo>
                  <a:lnTo>
                    <a:pt x="21686" y="168510"/>
                  </a:lnTo>
                  <a:lnTo>
                    <a:pt x="21734" y="172385"/>
                  </a:lnTo>
                  <a:lnTo>
                    <a:pt x="21782" y="176396"/>
                  </a:lnTo>
                  <a:lnTo>
                    <a:pt x="21838" y="180453"/>
                  </a:lnTo>
                  <a:lnTo>
                    <a:pt x="21894" y="184532"/>
                  </a:lnTo>
                  <a:lnTo>
                    <a:pt x="21957" y="188543"/>
                  </a:lnTo>
                  <a:lnTo>
                    <a:pt x="22024" y="192418"/>
                  </a:lnTo>
                  <a:lnTo>
                    <a:pt x="22095" y="196112"/>
                  </a:lnTo>
                  <a:lnTo>
                    <a:pt x="22132" y="197879"/>
                  </a:lnTo>
                  <a:lnTo>
                    <a:pt x="22170" y="199579"/>
                  </a:lnTo>
                  <a:lnTo>
                    <a:pt x="22207" y="201188"/>
                  </a:lnTo>
                  <a:lnTo>
                    <a:pt x="22248" y="202729"/>
                  </a:lnTo>
                  <a:lnTo>
                    <a:pt x="22255" y="202933"/>
                  </a:lnTo>
                  <a:lnTo>
                    <a:pt x="22263" y="203137"/>
                  </a:lnTo>
                  <a:lnTo>
                    <a:pt x="22278" y="203341"/>
                  </a:lnTo>
                  <a:lnTo>
                    <a:pt x="22296" y="203522"/>
                  </a:lnTo>
                  <a:lnTo>
                    <a:pt x="22315" y="203681"/>
                  </a:lnTo>
                  <a:lnTo>
                    <a:pt x="22337" y="203839"/>
                  </a:lnTo>
                  <a:lnTo>
                    <a:pt x="22363" y="203975"/>
                  </a:lnTo>
                  <a:lnTo>
                    <a:pt x="22389" y="204111"/>
                  </a:lnTo>
                  <a:lnTo>
                    <a:pt x="22415" y="204225"/>
                  </a:lnTo>
                  <a:lnTo>
                    <a:pt x="22445" y="204315"/>
                  </a:lnTo>
                  <a:lnTo>
                    <a:pt x="22479" y="204383"/>
                  </a:lnTo>
                  <a:lnTo>
                    <a:pt x="22512" y="204451"/>
                  </a:lnTo>
                  <a:lnTo>
                    <a:pt x="22546" y="204497"/>
                  </a:lnTo>
                  <a:lnTo>
                    <a:pt x="22579" y="204519"/>
                  </a:lnTo>
                  <a:lnTo>
                    <a:pt x="22613" y="204519"/>
                  </a:lnTo>
                  <a:lnTo>
                    <a:pt x="22650" y="204497"/>
                  </a:lnTo>
                  <a:lnTo>
                    <a:pt x="22683" y="204451"/>
                  </a:lnTo>
                  <a:lnTo>
                    <a:pt x="22717" y="204383"/>
                  </a:lnTo>
                  <a:lnTo>
                    <a:pt x="22750" y="204293"/>
                  </a:lnTo>
                  <a:lnTo>
                    <a:pt x="22780" y="204202"/>
                  </a:lnTo>
                  <a:lnTo>
                    <a:pt x="22806" y="204066"/>
                  </a:lnTo>
                  <a:lnTo>
                    <a:pt x="22832" y="203953"/>
                  </a:lnTo>
                  <a:lnTo>
                    <a:pt x="22855" y="203794"/>
                  </a:lnTo>
                  <a:lnTo>
                    <a:pt x="22877" y="203635"/>
                  </a:lnTo>
                  <a:lnTo>
                    <a:pt x="22896" y="203454"/>
                  </a:lnTo>
                  <a:lnTo>
                    <a:pt x="22910" y="203273"/>
                  </a:lnTo>
                  <a:lnTo>
                    <a:pt x="22925" y="203092"/>
                  </a:lnTo>
                  <a:lnTo>
                    <a:pt x="22933" y="202888"/>
                  </a:lnTo>
                  <a:lnTo>
                    <a:pt x="22940" y="202684"/>
                  </a:lnTo>
                  <a:lnTo>
                    <a:pt x="22944" y="202480"/>
                  </a:lnTo>
                  <a:lnTo>
                    <a:pt x="22944" y="202253"/>
                  </a:lnTo>
                  <a:lnTo>
                    <a:pt x="22937" y="202049"/>
                  </a:lnTo>
                  <a:lnTo>
                    <a:pt x="22877" y="199624"/>
                  </a:lnTo>
                  <a:lnTo>
                    <a:pt x="22821" y="197018"/>
                  </a:lnTo>
                  <a:lnTo>
                    <a:pt x="22765" y="194254"/>
                  </a:lnTo>
                  <a:lnTo>
                    <a:pt x="22709" y="191330"/>
                  </a:lnTo>
                  <a:lnTo>
                    <a:pt x="22657" y="188316"/>
                  </a:lnTo>
                  <a:lnTo>
                    <a:pt x="22609" y="185212"/>
                  </a:lnTo>
                  <a:lnTo>
                    <a:pt x="22564" y="182062"/>
                  </a:lnTo>
                  <a:lnTo>
                    <a:pt x="22520" y="178912"/>
                  </a:lnTo>
                  <a:lnTo>
                    <a:pt x="22438" y="172635"/>
                  </a:lnTo>
                  <a:lnTo>
                    <a:pt x="22371" y="166629"/>
                  </a:lnTo>
                  <a:lnTo>
                    <a:pt x="22311" y="161145"/>
                  </a:lnTo>
                  <a:lnTo>
                    <a:pt x="22263" y="156409"/>
                  </a:lnTo>
                  <a:lnTo>
                    <a:pt x="22788" y="160919"/>
                  </a:lnTo>
                  <a:lnTo>
                    <a:pt x="23309" y="165451"/>
                  </a:lnTo>
                  <a:lnTo>
                    <a:pt x="23823" y="169983"/>
                  </a:lnTo>
                  <a:lnTo>
                    <a:pt x="24325" y="174561"/>
                  </a:lnTo>
                  <a:lnTo>
                    <a:pt x="24824" y="179116"/>
                  </a:lnTo>
                  <a:lnTo>
                    <a:pt x="25312" y="183716"/>
                  </a:lnTo>
                  <a:lnTo>
                    <a:pt x="25792" y="188316"/>
                  </a:lnTo>
                  <a:lnTo>
                    <a:pt x="26026" y="190605"/>
                  </a:lnTo>
                  <a:lnTo>
                    <a:pt x="26261" y="192917"/>
                  </a:lnTo>
                  <a:lnTo>
                    <a:pt x="26492" y="195228"/>
                  </a:lnTo>
                  <a:lnTo>
                    <a:pt x="26719" y="197517"/>
                  </a:lnTo>
                  <a:lnTo>
                    <a:pt x="26946" y="199828"/>
                  </a:lnTo>
                  <a:lnTo>
                    <a:pt x="27169" y="202140"/>
                  </a:lnTo>
                  <a:lnTo>
                    <a:pt x="27389" y="204451"/>
                  </a:lnTo>
                  <a:lnTo>
                    <a:pt x="27605" y="206740"/>
                  </a:lnTo>
                  <a:lnTo>
                    <a:pt x="27821" y="209052"/>
                  </a:lnTo>
                  <a:lnTo>
                    <a:pt x="28033" y="211363"/>
                  </a:lnTo>
                  <a:lnTo>
                    <a:pt x="28241" y="213652"/>
                  </a:lnTo>
                  <a:lnTo>
                    <a:pt x="28446" y="215963"/>
                  </a:lnTo>
                  <a:lnTo>
                    <a:pt x="28647" y="218275"/>
                  </a:lnTo>
                  <a:lnTo>
                    <a:pt x="28844" y="220564"/>
                  </a:lnTo>
                  <a:lnTo>
                    <a:pt x="29038" y="222875"/>
                  </a:lnTo>
                  <a:lnTo>
                    <a:pt x="29232" y="225164"/>
                  </a:lnTo>
                  <a:lnTo>
                    <a:pt x="29418" y="227453"/>
                  </a:lnTo>
                  <a:lnTo>
                    <a:pt x="29604" y="229741"/>
                  </a:lnTo>
                  <a:lnTo>
                    <a:pt x="29619" y="229945"/>
                  </a:lnTo>
                  <a:lnTo>
                    <a:pt x="29641" y="230104"/>
                  </a:lnTo>
                  <a:lnTo>
                    <a:pt x="29663" y="230285"/>
                  </a:lnTo>
                  <a:lnTo>
                    <a:pt x="29686" y="230421"/>
                  </a:lnTo>
                  <a:lnTo>
                    <a:pt x="29712" y="230557"/>
                  </a:lnTo>
                  <a:lnTo>
                    <a:pt x="29742" y="230670"/>
                  </a:lnTo>
                  <a:lnTo>
                    <a:pt x="29771" y="230761"/>
                  </a:lnTo>
                  <a:lnTo>
                    <a:pt x="29801" y="230829"/>
                  </a:lnTo>
                  <a:lnTo>
                    <a:pt x="29835" y="230897"/>
                  </a:lnTo>
                  <a:lnTo>
                    <a:pt x="29868" y="230942"/>
                  </a:lnTo>
                  <a:lnTo>
                    <a:pt x="29935" y="230942"/>
                  </a:lnTo>
                  <a:lnTo>
                    <a:pt x="29969" y="230920"/>
                  </a:lnTo>
                  <a:lnTo>
                    <a:pt x="30006" y="230897"/>
                  </a:lnTo>
                  <a:lnTo>
                    <a:pt x="30039" y="230829"/>
                  </a:lnTo>
                  <a:lnTo>
                    <a:pt x="30073" y="230738"/>
                  </a:lnTo>
                  <a:lnTo>
                    <a:pt x="30103" y="230625"/>
                  </a:lnTo>
                  <a:lnTo>
                    <a:pt x="30133" y="230512"/>
                  </a:lnTo>
                  <a:lnTo>
                    <a:pt x="30159" y="230376"/>
                  </a:lnTo>
                  <a:lnTo>
                    <a:pt x="30181" y="230217"/>
                  </a:lnTo>
                  <a:lnTo>
                    <a:pt x="30203" y="230059"/>
                  </a:lnTo>
                  <a:lnTo>
                    <a:pt x="30222" y="229877"/>
                  </a:lnTo>
                  <a:lnTo>
                    <a:pt x="30237" y="229696"/>
                  </a:lnTo>
                  <a:lnTo>
                    <a:pt x="30252" y="229515"/>
                  </a:lnTo>
                  <a:lnTo>
                    <a:pt x="30259" y="229311"/>
                  </a:lnTo>
                  <a:lnTo>
                    <a:pt x="30267" y="229107"/>
                  </a:lnTo>
                  <a:lnTo>
                    <a:pt x="30270" y="228903"/>
                  </a:lnTo>
                  <a:lnTo>
                    <a:pt x="30270" y="228699"/>
                  </a:lnTo>
                  <a:lnTo>
                    <a:pt x="30267" y="228495"/>
                  </a:lnTo>
                  <a:lnTo>
                    <a:pt x="30259" y="228291"/>
                  </a:lnTo>
                  <a:lnTo>
                    <a:pt x="30248" y="228087"/>
                  </a:lnTo>
                  <a:lnTo>
                    <a:pt x="30233" y="227883"/>
                  </a:lnTo>
                  <a:lnTo>
                    <a:pt x="30069" y="225798"/>
                  </a:lnTo>
                  <a:lnTo>
                    <a:pt x="29898" y="223736"/>
                  </a:lnTo>
                  <a:lnTo>
                    <a:pt x="29727" y="221674"/>
                  </a:lnTo>
                  <a:lnTo>
                    <a:pt x="29552" y="219589"/>
                  </a:lnTo>
                  <a:lnTo>
                    <a:pt x="29373" y="217504"/>
                  </a:lnTo>
                  <a:lnTo>
                    <a:pt x="29194" y="215442"/>
                  </a:lnTo>
                  <a:lnTo>
                    <a:pt x="29012" y="213357"/>
                  </a:lnTo>
                  <a:lnTo>
                    <a:pt x="28826" y="211272"/>
                  </a:lnTo>
                  <a:lnTo>
                    <a:pt x="28446" y="207103"/>
                  </a:lnTo>
                  <a:lnTo>
                    <a:pt x="28059" y="202933"/>
                  </a:lnTo>
                  <a:lnTo>
                    <a:pt x="27661" y="198786"/>
                  </a:lnTo>
                  <a:lnTo>
                    <a:pt x="27251" y="194616"/>
                  </a:lnTo>
                  <a:lnTo>
                    <a:pt x="27638" y="195568"/>
                  </a:lnTo>
                  <a:lnTo>
                    <a:pt x="28059" y="196610"/>
                  </a:lnTo>
                  <a:lnTo>
                    <a:pt x="28498" y="197766"/>
                  </a:lnTo>
                  <a:lnTo>
                    <a:pt x="28725" y="198378"/>
                  </a:lnTo>
                  <a:lnTo>
                    <a:pt x="28949" y="199013"/>
                  </a:lnTo>
                  <a:lnTo>
                    <a:pt x="29168" y="199624"/>
                  </a:lnTo>
                  <a:lnTo>
                    <a:pt x="29388" y="200282"/>
                  </a:lnTo>
                  <a:lnTo>
                    <a:pt x="29604" y="200916"/>
                  </a:lnTo>
                  <a:lnTo>
                    <a:pt x="29809" y="201573"/>
                  </a:lnTo>
                  <a:lnTo>
                    <a:pt x="30010" y="202230"/>
                  </a:lnTo>
                  <a:lnTo>
                    <a:pt x="30196" y="202888"/>
                  </a:lnTo>
                  <a:lnTo>
                    <a:pt x="30375" y="203522"/>
                  </a:lnTo>
                  <a:lnTo>
                    <a:pt x="30538" y="204157"/>
                  </a:lnTo>
                  <a:lnTo>
                    <a:pt x="30568" y="204270"/>
                  </a:lnTo>
                  <a:lnTo>
                    <a:pt x="30602" y="204361"/>
                  </a:lnTo>
                  <a:lnTo>
                    <a:pt x="30631" y="204429"/>
                  </a:lnTo>
                  <a:lnTo>
                    <a:pt x="30665" y="204474"/>
                  </a:lnTo>
                  <a:lnTo>
                    <a:pt x="30698" y="204519"/>
                  </a:lnTo>
                  <a:lnTo>
                    <a:pt x="30769" y="204519"/>
                  </a:lnTo>
                  <a:lnTo>
                    <a:pt x="30803" y="204474"/>
                  </a:lnTo>
                  <a:lnTo>
                    <a:pt x="30832" y="204429"/>
                  </a:lnTo>
                  <a:lnTo>
                    <a:pt x="30866" y="204361"/>
                  </a:lnTo>
                  <a:lnTo>
                    <a:pt x="30896" y="204270"/>
                  </a:lnTo>
                  <a:lnTo>
                    <a:pt x="30925" y="204179"/>
                  </a:lnTo>
                  <a:lnTo>
                    <a:pt x="30955" y="204043"/>
                  </a:lnTo>
                  <a:lnTo>
                    <a:pt x="30981" y="203907"/>
                  </a:lnTo>
                  <a:lnTo>
                    <a:pt x="31004" y="203749"/>
                  </a:lnTo>
                  <a:lnTo>
                    <a:pt x="31026" y="203567"/>
                  </a:lnTo>
                  <a:lnTo>
                    <a:pt x="31045" y="203386"/>
                  </a:lnTo>
                  <a:lnTo>
                    <a:pt x="31059" y="203182"/>
                  </a:lnTo>
                  <a:lnTo>
                    <a:pt x="31071" y="202978"/>
                  </a:lnTo>
                  <a:lnTo>
                    <a:pt x="31078" y="202774"/>
                  </a:lnTo>
                  <a:lnTo>
                    <a:pt x="31082" y="202570"/>
                  </a:lnTo>
                  <a:lnTo>
                    <a:pt x="31082" y="202366"/>
                  </a:lnTo>
                  <a:lnTo>
                    <a:pt x="31082" y="202162"/>
                  </a:lnTo>
                  <a:lnTo>
                    <a:pt x="31078" y="201959"/>
                  </a:lnTo>
                  <a:lnTo>
                    <a:pt x="31067" y="201755"/>
                  </a:lnTo>
                  <a:lnTo>
                    <a:pt x="31056" y="201573"/>
                  </a:lnTo>
                  <a:lnTo>
                    <a:pt x="31045" y="201392"/>
                  </a:lnTo>
                  <a:lnTo>
                    <a:pt x="31026" y="201211"/>
                  </a:lnTo>
                  <a:lnTo>
                    <a:pt x="31004" y="201029"/>
                  </a:lnTo>
                  <a:lnTo>
                    <a:pt x="30981" y="200871"/>
                  </a:lnTo>
                  <a:lnTo>
                    <a:pt x="30955" y="200735"/>
                  </a:lnTo>
                  <a:lnTo>
                    <a:pt x="30925" y="200599"/>
                  </a:lnTo>
                  <a:lnTo>
                    <a:pt x="30806" y="200123"/>
                  </a:lnTo>
                  <a:lnTo>
                    <a:pt x="30680" y="199647"/>
                  </a:lnTo>
                  <a:lnTo>
                    <a:pt x="30549" y="199171"/>
                  </a:lnTo>
                  <a:lnTo>
                    <a:pt x="30412" y="198695"/>
                  </a:lnTo>
                  <a:lnTo>
                    <a:pt x="30267" y="198219"/>
                  </a:lnTo>
                  <a:lnTo>
                    <a:pt x="30121" y="197743"/>
                  </a:lnTo>
                  <a:lnTo>
                    <a:pt x="29816" y="196792"/>
                  </a:lnTo>
                  <a:lnTo>
                    <a:pt x="29500" y="195840"/>
                  </a:lnTo>
                  <a:lnTo>
                    <a:pt x="29176" y="194933"/>
                  </a:lnTo>
                  <a:lnTo>
                    <a:pt x="28856" y="194050"/>
                  </a:lnTo>
                  <a:lnTo>
                    <a:pt x="28535" y="193211"/>
                  </a:lnTo>
                  <a:lnTo>
                    <a:pt x="28223" y="192395"/>
                  </a:lnTo>
                  <a:lnTo>
                    <a:pt x="27925" y="191648"/>
                  </a:lnTo>
                  <a:lnTo>
                    <a:pt x="27642" y="190945"/>
                  </a:lnTo>
                  <a:lnTo>
                    <a:pt x="27381" y="190333"/>
                  </a:lnTo>
                  <a:lnTo>
                    <a:pt x="26946" y="189291"/>
                  </a:lnTo>
                  <a:lnTo>
                    <a:pt x="26652" y="188634"/>
                  </a:lnTo>
                  <a:lnTo>
                    <a:pt x="26391" y="186073"/>
                  </a:lnTo>
                  <a:lnTo>
                    <a:pt x="26127" y="183535"/>
                  </a:lnTo>
                  <a:lnTo>
                    <a:pt x="25859" y="180997"/>
                  </a:lnTo>
                  <a:lnTo>
                    <a:pt x="25587" y="178459"/>
                  </a:lnTo>
                  <a:lnTo>
                    <a:pt x="25315" y="175921"/>
                  </a:lnTo>
                  <a:lnTo>
                    <a:pt x="25040" y="173382"/>
                  </a:lnTo>
                  <a:lnTo>
                    <a:pt x="24764" y="170844"/>
                  </a:lnTo>
                  <a:lnTo>
                    <a:pt x="24485" y="168329"/>
                  </a:lnTo>
                  <a:lnTo>
                    <a:pt x="24202" y="165814"/>
                  </a:lnTo>
                  <a:lnTo>
                    <a:pt x="23916" y="163298"/>
                  </a:lnTo>
                  <a:lnTo>
                    <a:pt x="23342" y="158290"/>
                  </a:lnTo>
                  <a:lnTo>
                    <a:pt x="22758" y="153304"/>
                  </a:lnTo>
                  <a:lnTo>
                    <a:pt x="22170" y="148342"/>
                  </a:lnTo>
                  <a:lnTo>
                    <a:pt x="22151" y="148115"/>
                  </a:lnTo>
                  <a:lnTo>
                    <a:pt x="22132" y="147911"/>
                  </a:lnTo>
                  <a:lnTo>
                    <a:pt x="22106" y="147730"/>
                  </a:lnTo>
                  <a:lnTo>
                    <a:pt x="22077" y="147571"/>
                  </a:lnTo>
                  <a:lnTo>
                    <a:pt x="21540" y="143152"/>
                  </a:lnTo>
                  <a:lnTo>
                    <a:pt x="21001" y="138733"/>
                  </a:lnTo>
                  <a:lnTo>
                    <a:pt x="20457" y="134360"/>
                  </a:lnTo>
                  <a:lnTo>
                    <a:pt x="19910" y="130031"/>
                  </a:lnTo>
                  <a:lnTo>
                    <a:pt x="19359" y="125726"/>
                  </a:lnTo>
                  <a:lnTo>
                    <a:pt x="18804" y="121443"/>
                  </a:lnTo>
                  <a:lnTo>
                    <a:pt x="18253" y="117205"/>
                  </a:lnTo>
                  <a:lnTo>
                    <a:pt x="17699" y="113035"/>
                  </a:lnTo>
                  <a:lnTo>
                    <a:pt x="18130" y="113760"/>
                  </a:lnTo>
                  <a:lnTo>
                    <a:pt x="18622" y="114621"/>
                  </a:lnTo>
                  <a:lnTo>
                    <a:pt x="19162" y="115619"/>
                  </a:lnTo>
                  <a:lnTo>
                    <a:pt x="19742" y="116706"/>
                  </a:lnTo>
                  <a:lnTo>
                    <a:pt x="20353" y="117885"/>
                  </a:lnTo>
                  <a:lnTo>
                    <a:pt x="20990" y="119154"/>
                  </a:lnTo>
                  <a:lnTo>
                    <a:pt x="21310" y="119834"/>
                  </a:lnTo>
                  <a:lnTo>
                    <a:pt x="21637" y="120513"/>
                  </a:lnTo>
                  <a:lnTo>
                    <a:pt x="21965" y="121239"/>
                  </a:lnTo>
                  <a:lnTo>
                    <a:pt x="22292" y="121964"/>
                  </a:lnTo>
                  <a:lnTo>
                    <a:pt x="22616" y="122712"/>
                  </a:lnTo>
                  <a:lnTo>
                    <a:pt x="22944" y="123482"/>
                  </a:lnTo>
                  <a:lnTo>
                    <a:pt x="23264" y="124253"/>
                  </a:lnTo>
                  <a:lnTo>
                    <a:pt x="23584" y="125068"/>
                  </a:lnTo>
                  <a:lnTo>
                    <a:pt x="23897" y="125862"/>
                  </a:lnTo>
                  <a:lnTo>
                    <a:pt x="24202" y="126700"/>
                  </a:lnTo>
                  <a:lnTo>
                    <a:pt x="24504" y="127538"/>
                  </a:lnTo>
                  <a:lnTo>
                    <a:pt x="24794" y="128377"/>
                  </a:lnTo>
                  <a:lnTo>
                    <a:pt x="25077" y="129238"/>
                  </a:lnTo>
                  <a:lnTo>
                    <a:pt x="25353" y="130099"/>
                  </a:lnTo>
                  <a:lnTo>
                    <a:pt x="25613" y="130983"/>
                  </a:lnTo>
                  <a:lnTo>
                    <a:pt x="25859" y="131867"/>
                  </a:lnTo>
                  <a:lnTo>
                    <a:pt x="26097" y="132773"/>
                  </a:lnTo>
                  <a:lnTo>
                    <a:pt x="26209" y="133226"/>
                  </a:lnTo>
                  <a:lnTo>
                    <a:pt x="26317" y="133657"/>
                  </a:lnTo>
                  <a:lnTo>
                    <a:pt x="26421" y="134110"/>
                  </a:lnTo>
                  <a:lnTo>
                    <a:pt x="26521" y="134563"/>
                  </a:lnTo>
                  <a:lnTo>
                    <a:pt x="26618" y="135017"/>
                  </a:lnTo>
                  <a:lnTo>
                    <a:pt x="26708" y="135470"/>
                  </a:lnTo>
                  <a:lnTo>
                    <a:pt x="26737" y="135606"/>
                  </a:lnTo>
                  <a:lnTo>
                    <a:pt x="26767" y="135719"/>
                  </a:lnTo>
                  <a:lnTo>
                    <a:pt x="26797" y="135810"/>
                  </a:lnTo>
                  <a:lnTo>
                    <a:pt x="26830" y="135878"/>
                  </a:lnTo>
                  <a:lnTo>
                    <a:pt x="26864" y="135946"/>
                  </a:lnTo>
                  <a:lnTo>
                    <a:pt x="26897" y="135968"/>
                  </a:lnTo>
                  <a:lnTo>
                    <a:pt x="26931" y="135991"/>
                  </a:lnTo>
                  <a:lnTo>
                    <a:pt x="26964" y="135968"/>
                  </a:lnTo>
                  <a:lnTo>
                    <a:pt x="26998" y="135946"/>
                  </a:lnTo>
                  <a:lnTo>
                    <a:pt x="27032" y="135901"/>
                  </a:lnTo>
                  <a:lnTo>
                    <a:pt x="27061" y="135833"/>
                  </a:lnTo>
                  <a:lnTo>
                    <a:pt x="27095" y="135742"/>
                  </a:lnTo>
                  <a:lnTo>
                    <a:pt x="27125" y="135629"/>
                  </a:lnTo>
                  <a:lnTo>
                    <a:pt x="27151" y="135515"/>
                  </a:lnTo>
                  <a:lnTo>
                    <a:pt x="27180" y="135379"/>
                  </a:lnTo>
                  <a:lnTo>
                    <a:pt x="27203" y="135198"/>
                  </a:lnTo>
                  <a:lnTo>
                    <a:pt x="27225" y="135039"/>
                  </a:lnTo>
                  <a:lnTo>
                    <a:pt x="27244" y="134858"/>
                  </a:lnTo>
                  <a:lnTo>
                    <a:pt x="27259" y="134654"/>
                  </a:lnTo>
                  <a:lnTo>
                    <a:pt x="27270" y="134473"/>
                  </a:lnTo>
                  <a:lnTo>
                    <a:pt x="27277" y="134269"/>
                  </a:lnTo>
                  <a:lnTo>
                    <a:pt x="27285" y="134065"/>
                  </a:lnTo>
                  <a:lnTo>
                    <a:pt x="27285" y="133861"/>
                  </a:lnTo>
                  <a:lnTo>
                    <a:pt x="27285" y="133657"/>
                  </a:lnTo>
                  <a:lnTo>
                    <a:pt x="27277" y="133453"/>
                  </a:lnTo>
                  <a:lnTo>
                    <a:pt x="27270" y="133249"/>
                  </a:lnTo>
                  <a:lnTo>
                    <a:pt x="27259" y="133045"/>
                  </a:lnTo>
                  <a:lnTo>
                    <a:pt x="27247" y="132864"/>
                  </a:lnTo>
                  <a:lnTo>
                    <a:pt x="27229" y="132683"/>
                  </a:lnTo>
                  <a:lnTo>
                    <a:pt x="27210" y="132501"/>
                  </a:lnTo>
                  <a:lnTo>
                    <a:pt x="27184" y="132343"/>
                  </a:lnTo>
                  <a:lnTo>
                    <a:pt x="27158" y="132184"/>
                  </a:lnTo>
                  <a:lnTo>
                    <a:pt x="27039" y="131618"/>
                  </a:lnTo>
                  <a:lnTo>
                    <a:pt x="26916" y="131028"/>
                  </a:lnTo>
                  <a:lnTo>
                    <a:pt x="26786" y="130439"/>
                  </a:lnTo>
                  <a:lnTo>
                    <a:pt x="26648" y="129873"/>
                  </a:lnTo>
                  <a:lnTo>
                    <a:pt x="26507" y="129283"/>
                  </a:lnTo>
                  <a:lnTo>
                    <a:pt x="26358" y="128717"/>
                  </a:lnTo>
                  <a:lnTo>
                    <a:pt x="26205" y="128150"/>
                  </a:lnTo>
                  <a:lnTo>
                    <a:pt x="26049" y="127584"/>
                  </a:lnTo>
                  <a:lnTo>
                    <a:pt x="25889" y="127040"/>
                  </a:lnTo>
                  <a:lnTo>
                    <a:pt x="25721" y="126473"/>
                  </a:lnTo>
                  <a:lnTo>
                    <a:pt x="25554" y="125929"/>
                  </a:lnTo>
                  <a:lnTo>
                    <a:pt x="25379" y="125386"/>
                  </a:lnTo>
                  <a:lnTo>
                    <a:pt x="25021" y="124298"/>
                  </a:lnTo>
                  <a:lnTo>
                    <a:pt x="24649" y="123233"/>
                  </a:lnTo>
                  <a:lnTo>
                    <a:pt x="24269" y="122190"/>
                  </a:lnTo>
                  <a:lnTo>
                    <a:pt x="23878" y="121171"/>
                  </a:lnTo>
                  <a:lnTo>
                    <a:pt x="23484" y="120173"/>
                  </a:lnTo>
                  <a:lnTo>
                    <a:pt x="23082" y="119199"/>
                  </a:lnTo>
                  <a:lnTo>
                    <a:pt x="22676" y="118270"/>
                  </a:lnTo>
                  <a:lnTo>
                    <a:pt x="22270" y="117341"/>
                  </a:lnTo>
                  <a:lnTo>
                    <a:pt x="21868" y="116457"/>
                  </a:lnTo>
                  <a:lnTo>
                    <a:pt x="21466" y="115619"/>
                  </a:lnTo>
                  <a:lnTo>
                    <a:pt x="21068" y="114803"/>
                  </a:lnTo>
                  <a:lnTo>
                    <a:pt x="20677" y="114010"/>
                  </a:lnTo>
                  <a:lnTo>
                    <a:pt x="20293" y="113262"/>
                  </a:lnTo>
                  <a:lnTo>
                    <a:pt x="19921" y="112537"/>
                  </a:lnTo>
                  <a:lnTo>
                    <a:pt x="19560" y="111857"/>
                  </a:lnTo>
                  <a:lnTo>
                    <a:pt x="19214" y="111222"/>
                  </a:lnTo>
                  <a:lnTo>
                    <a:pt x="18573" y="110067"/>
                  </a:lnTo>
                  <a:lnTo>
                    <a:pt x="18008" y="109115"/>
                  </a:lnTo>
                  <a:lnTo>
                    <a:pt x="17539" y="108322"/>
                  </a:lnTo>
                  <a:lnTo>
                    <a:pt x="17174" y="107732"/>
                  </a:lnTo>
                  <a:lnTo>
                    <a:pt x="16939" y="107370"/>
                  </a:lnTo>
                  <a:lnTo>
                    <a:pt x="16172" y="101750"/>
                  </a:lnTo>
                  <a:lnTo>
                    <a:pt x="15409" y="96220"/>
                  </a:lnTo>
                  <a:lnTo>
                    <a:pt x="14650" y="90782"/>
                  </a:lnTo>
                  <a:lnTo>
                    <a:pt x="13898" y="85456"/>
                  </a:lnTo>
                  <a:lnTo>
                    <a:pt x="13149" y="80244"/>
                  </a:lnTo>
                  <a:lnTo>
                    <a:pt x="12409" y="75145"/>
                  </a:lnTo>
                  <a:lnTo>
                    <a:pt x="11679" y="70160"/>
                  </a:lnTo>
                  <a:lnTo>
                    <a:pt x="10957" y="65288"/>
                  </a:lnTo>
                  <a:lnTo>
                    <a:pt x="10934" y="65038"/>
                  </a:lnTo>
                  <a:lnTo>
                    <a:pt x="10905" y="64812"/>
                  </a:lnTo>
                  <a:lnTo>
                    <a:pt x="10871" y="64608"/>
                  </a:lnTo>
                  <a:lnTo>
                    <a:pt x="10830" y="64449"/>
                  </a:lnTo>
                  <a:lnTo>
                    <a:pt x="9970" y="58716"/>
                  </a:lnTo>
                  <a:lnTo>
                    <a:pt x="9129" y="53164"/>
                  </a:lnTo>
                  <a:lnTo>
                    <a:pt x="8310" y="47861"/>
                  </a:lnTo>
                  <a:lnTo>
                    <a:pt x="7521" y="42762"/>
                  </a:lnTo>
                  <a:lnTo>
                    <a:pt x="7521" y="42762"/>
                  </a:lnTo>
                  <a:lnTo>
                    <a:pt x="8567" y="44122"/>
                  </a:lnTo>
                  <a:lnTo>
                    <a:pt x="9855" y="45799"/>
                  </a:lnTo>
                  <a:lnTo>
                    <a:pt x="10566" y="46751"/>
                  </a:lnTo>
                  <a:lnTo>
                    <a:pt x="11307" y="47770"/>
                  </a:lnTo>
                  <a:lnTo>
                    <a:pt x="12066" y="48835"/>
                  </a:lnTo>
                  <a:lnTo>
                    <a:pt x="12840" y="49946"/>
                  </a:lnTo>
                  <a:lnTo>
                    <a:pt x="13615" y="51079"/>
                  </a:lnTo>
                  <a:lnTo>
                    <a:pt x="14382" y="52235"/>
                  </a:lnTo>
                  <a:lnTo>
                    <a:pt x="15130" y="53390"/>
                  </a:lnTo>
                  <a:lnTo>
                    <a:pt x="15852" y="54546"/>
                  </a:lnTo>
                  <a:lnTo>
                    <a:pt x="16198" y="55135"/>
                  </a:lnTo>
                  <a:lnTo>
                    <a:pt x="16533" y="55702"/>
                  </a:lnTo>
                  <a:lnTo>
                    <a:pt x="16861" y="56291"/>
                  </a:lnTo>
                  <a:lnTo>
                    <a:pt x="17170" y="56858"/>
                  </a:lnTo>
                  <a:lnTo>
                    <a:pt x="17472" y="57401"/>
                  </a:lnTo>
                  <a:lnTo>
                    <a:pt x="17751" y="57968"/>
                  </a:lnTo>
                  <a:lnTo>
                    <a:pt x="18019" y="58512"/>
                  </a:lnTo>
                  <a:lnTo>
                    <a:pt x="18268" y="59033"/>
                  </a:lnTo>
                  <a:lnTo>
                    <a:pt x="18302" y="59101"/>
                  </a:lnTo>
                  <a:lnTo>
                    <a:pt x="18335" y="59146"/>
                  </a:lnTo>
                  <a:lnTo>
                    <a:pt x="18369" y="59169"/>
                  </a:lnTo>
                  <a:lnTo>
                    <a:pt x="18402" y="59169"/>
                  </a:lnTo>
                  <a:lnTo>
                    <a:pt x="18439" y="59146"/>
                  </a:lnTo>
                  <a:lnTo>
                    <a:pt x="18469" y="59101"/>
                  </a:lnTo>
                  <a:lnTo>
                    <a:pt x="18503" y="59033"/>
                  </a:lnTo>
                  <a:lnTo>
                    <a:pt x="18536" y="58965"/>
                  </a:lnTo>
                  <a:lnTo>
                    <a:pt x="18566" y="58874"/>
                  </a:lnTo>
                  <a:lnTo>
                    <a:pt x="18592" y="58761"/>
                  </a:lnTo>
                  <a:lnTo>
                    <a:pt x="18618" y="58625"/>
                  </a:lnTo>
                  <a:lnTo>
                    <a:pt x="18644" y="58489"/>
                  </a:lnTo>
                  <a:lnTo>
                    <a:pt x="18667" y="58331"/>
                  </a:lnTo>
                  <a:lnTo>
                    <a:pt x="18685" y="58149"/>
                  </a:lnTo>
                  <a:lnTo>
                    <a:pt x="18704" y="57968"/>
                  </a:lnTo>
                  <a:lnTo>
                    <a:pt x="18715" y="57764"/>
                  </a:lnTo>
                  <a:lnTo>
                    <a:pt x="18726" y="57537"/>
                  </a:lnTo>
                  <a:lnTo>
                    <a:pt x="18734" y="57333"/>
                  </a:lnTo>
                  <a:lnTo>
                    <a:pt x="18737" y="57129"/>
                  </a:lnTo>
                  <a:lnTo>
                    <a:pt x="18737" y="56926"/>
                  </a:lnTo>
                  <a:lnTo>
                    <a:pt x="18734" y="56699"/>
                  </a:lnTo>
                  <a:lnTo>
                    <a:pt x="18726" y="56518"/>
                  </a:lnTo>
                  <a:lnTo>
                    <a:pt x="18719" y="56314"/>
                  </a:lnTo>
                  <a:lnTo>
                    <a:pt x="18704" y="56132"/>
                  </a:lnTo>
                  <a:lnTo>
                    <a:pt x="18689" y="55951"/>
                  </a:lnTo>
                  <a:lnTo>
                    <a:pt x="18670" y="55770"/>
                  </a:lnTo>
                  <a:lnTo>
                    <a:pt x="18648" y="55611"/>
                  </a:lnTo>
                  <a:lnTo>
                    <a:pt x="18626" y="55453"/>
                  </a:lnTo>
                  <a:lnTo>
                    <a:pt x="18600" y="55317"/>
                  </a:lnTo>
                  <a:lnTo>
                    <a:pt x="18570" y="55203"/>
                  </a:lnTo>
                  <a:lnTo>
                    <a:pt x="18540" y="55113"/>
                  </a:lnTo>
                  <a:lnTo>
                    <a:pt x="18506" y="55022"/>
                  </a:lnTo>
                  <a:lnTo>
                    <a:pt x="18197" y="54365"/>
                  </a:lnTo>
                  <a:lnTo>
                    <a:pt x="17862" y="53685"/>
                  </a:lnTo>
                  <a:lnTo>
                    <a:pt x="17509" y="53005"/>
                  </a:lnTo>
                  <a:lnTo>
                    <a:pt x="17133" y="52325"/>
                  </a:lnTo>
                  <a:lnTo>
                    <a:pt x="16738" y="51623"/>
                  </a:lnTo>
                  <a:lnTo>
                    <a:pt x="16329" y="50920"/>
                  </a:lnTo>
                  <a:lnTo>
                    <a:pt x="15901" y="50218"/>
                  </a:lnTo>
                  <a:lnTo>
                    <a:pt x="15465" y="49493"/>
                  </a:lnTo>
                  <a:lnTo>
                    <a:pt x="15018" y="48790"/>
                  </a:lnTo>
                  <a:lnTo>
                    <a:pt x="14560" y="48088"/>
                  </a:lnTo>
                  <a:lnTo>
                    <a:pt x="13633" y="46683"/>
                  </a:lnTo>
                  <a:lnTo>
                    <a:pt x="12699" y="45346"/>
                  </a:lnTo>
                  <a:lnTo>
                    <a:pt x="11772" y="44031"/>
                  </a:lnTo>
                  <a:lnTo>
                    <a:pt x="10871" y="42785"/>
                  </a:lnTo>
                  <a:lnTo>
                    <a:pt x="10015" y="41629"/>
                  </a:lnTo>
                  <a:lnTo>
                    <a:pt x="9215" y="40587"/>
                  </a:lnTo>
                  <a:lnTo>
                    <a:pt x="8489" y="39635"/>
                  </a:lnTo>
                  <a:lnTo>
                    <a:pt x="7327" y="38162"/>
                  </a:lnTo>
                  <a:lnTo>
                    <a:pt x="6664" y="37346"/>
                  </a:lnTo>
                  <a:lnTo>
                    <a:pt x="6013" y="33222"/>
                  </a:lnTo>
                  <a:lnTo>
                    <a:pt x="5388" y="29324"/>
                  </a:lnTo>
                  <a:lnTo>
                    <a:pt x="4792" y="25653"/>
                  </a:lnTo>
                  <a:lnTo>
                    <a:pt x="4230" y="22186"/>
                  </a:lnTo>
                  <a:lnTo>
                    <a:pt x="3697" y="18945"/>
                  </a:lnTo>
                  <a:lnTo>
                    <a:pt x="3202" y="15954"/>
                  </a:lnTo>
                  <a:lnTo>
                    <a:pt x="2744" y="13189"/>
                  </a:lnTo>
                  <a:lnTo>
                    <a:pt x="2324" y="10696"/>
                  </a:lnTo>
                  <a:lnTo>
                    <a:pt x="1605" y="6459"/>
                  </a:lnTo>
                  <a:lnTo>
                    <a:pt x="1069" y="3331"/>
                  </a:lnTo>
                  <a:lnTo>
                    <a:pt x="723" y="1360"/>
                  </a:lnTo>
                  <a:lnTo>
                    <a:pt x="589" y="567"/>
                  </a:lnTo>
                  <a:lnTo>
                    <a:pt x="563" y="453"/>
                  </a:lnTo>
                  <a:lnTo>
                    <a:pt x="533" y="317"/>
                  </a:lnTo>
                  <a:lnTo>
                    <a:pt x="507" y="227"/>
                  </a:lnTo>
                  <a:lnTo>
                    <a:pt x="477" y="159"/>
                  </a:lnTo>
                  <a:lnTo>
                    <a:pt x="444" y="91"/>
                  </a:lnTo>
                  <a:lnTo>
                    <a:pt x="414" y="45"/>
                  </a:lnTo>
                  <a:lnTo>
                    <a:pt x="381" y="2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 flipH="1">
              <a:off x="3089822" y="10524462"/>
              <a:ext cx="692153" cy="1941008"/>
            </a:xfrm>
            <a:custGeom>
              <a:avLst/>
              <a:gdLst/>
              <a:ahLst/>
              <a:cxnLst/>
              <a:rect l="l" t="t" r="r" b="b"/>
              <a:pathLst>
                <a:path w="24348" h="321226" extrusionOk="0">
                  <a:moveTo>
                    <a:pt x="23997" y="0"/>
                  </a:moveTo>
                  <a:lnTo>
                    <a:pt x="23949" y="23"/>
                  </a:lnTo>
                  <a:lnTo>
                    <a:pt x="23904" y="91"/>
                  </a:lnTo>
                  <a:lnTo>
                    <a:pt x="23859" y="181"/>
                  </a:lnTo>
                  <a:lnTo>
                    <a:pt x="23815" y="317"/>
                  </a:lnTo>
                  <a:lnTo>
                    <a:pt x="23777" y="476"/>
                  </a:lnTo>
                  <a:lnTo>
                    <a:pt x="23740" y="680"/>
                  </a:lnTo>
                  <a:lnTo>
                    <a:pt x="23710" y="929"/>
                  </a:lnTo>
                  <a:lnTo>
                    <a:pt x="23684" y="1178"/>
                  </a:lnTo>
                  <a:lnTo>
                    <a:pt x="23498" y="3445"/>
                  </a:lnTo>
                  <a:lnTo>
                    <a:pt x="23025" y="9359"/>
                  </a:lnTo>
                  <a:lnTo>
                    <a:pt x="22690" y="13552"/>
                  </a:lnTo>
                  <a:lnTo>
                    <a:pt x="22296" y="18560"/>
                  </a:lnTo>
                  <a:lnTo>
                    <a:pt x="21849" y="24293"/>
                  </a:lnTo>
                  <a:lnTo>
                    <a:pt x="21350" y="30752"/>
                  </a:lnTo>
                  <a:lnTo>
                    <a:pt x="21078" y="32043"/>
                  </a:lnTo>
                  <a:lnTo>
                    <a:pt x="20624" y="34219"/>
                  </a:lnTo>
                  <a:lnTo>
                    <a:pt x="20341" y="35624"/>
                  </a:lnTo>
                  <a:lnTo>
                    <a:pt x="20018" y="37210"/>
                  </a:lnTo>
                  <a:lnTo>
                    <a:pt x="19664" y="38978"/>
                  </a:lnTo>
                  <a:lnTo>
                    <a:pt x="19280" y="40927"/>
                  </a:lnTo>
                  <a:lnTo>
                    <a:pt x="18871" y="43057"/>
                  </a:lnTo>
                  <a:lnTo>
                    <a:pt x="18435" y="45323"/>
                  </a:lnTo>
                  <a:lnTo>
                    <a:pt x="17977" y="47725"/>
                  </a:lnTo>
                  <a:lnTo>
                    <a:pt x="17505" y="50263"/>
                  </a:lnTo>
                  <a:lnTo>
                    <a:pt x="17017" y="52937"/>
                  </a:lnTo>
                  <a:lnTo>
                    <a:pt x="16514" y="55724"/>
                  </a:lnTo>
                  <a:lnTo>
                    <a:pt x="16004" y="58625"/>
                  </a:lnTo>
                  <a:lnTo>
                    <a:pt x="15491" y="61616"/>
                  </a:lnTo>
                  <a:lnTo>
                    <a:pt x="14969" y="64698"/>
                  </a:lnTo>
                  <a:lnTo>
                    <a:pt x="14713" y="66262"/>
                  </a:lnTo>
                  <a:lnTo>
                    <a:pt x="14452" y="67848"/>
                  </a:lnTo>
                  <a:lnTo>
                    <a:pt x="14195" y="69457"/>
                  </a:lnTo>
                  <a:lnTo>
                    <a:pt x="13935" y="71066"/>
                  </a:lnTo>
                  <a:lnTo>
                    <a:pt x="13681" y="72721"/>
                  </a:lnTo>
                  <a:lnTo>
                    <a:pt x="13425" y="74352"/>
                  </a:lnTo>
                  <a:lnTo>
                    <a:pt x="13175" y="76006"/>
                  </a:lnTo>
                  <a:lnTo>
                    <a:pt x="12926" y="77683"/>
                  </a:lnTo>
                  <a:lnTo>
                    <a:pt x="12676" y="79360"/>
                  </a:lnTo>
                  <a:lnTo>
                    <a:pt x="12434" y="81060"/>
                  </a:lnTo>
                  <a:lnTo>
                    <a:pt x="12196" y="82760"/>
                  </a:lnTo>
                  <a:lnTo>
                    <a:pt x="11962" y="84459"/>
                  </a:lnTo>
                  <a:lnTo>
                    <a:pt x="11727" y="86159"/>
                  </a:lnTo>
                  <a:lnTo>
                    <a:pt x="11504" y="87881"/>
                  </a:lnTo>
                  <a:lnTo>
                    <a:pt x="11280" y="89581"/>
                  </a:lnTo>
                  <a:lnTo>
                    <a:pt x="11064" y="91303"/>
                  </a:lnTo>
                  <a:lnTo>
                    <a:pt x="10856" y="93025"/>
                  </a:lnTo>
                  <a:lnTo>
                    <a:pt x="10655" y="94725"/>
                  </a:lnTo>
                  <a:lnTo>
                    <a:pt x="10458" y="96447"/>
                  </a:lnTo>
                  <a:lnTo>
                    <a:pt x="10268" y="98147"/>
                  </a:lnTo>
                  <a:lnTo>
                    <a:pt x="10085" y="99846"/>
                  </a:lnTo>
                  <a:lnTo>
                    <a:pt x="9910" y="101546"/>
                  </a:lnTo>
                  <a:lnTo>
                    <a:pt x="9743" y="103245"/>
                  </a:lnTo>
                  <a:lnTo>
                    <a:pt x="9586" y="104922"/>
                  </a:lnTo>
                  <a:lnTo>
                    <a:pt x="9438" y="106577"/>
                  </a:lnTo>
                  <a:lnTo>
                    <a:pt x="9300" y="108254"/>
                  </a:lnTo>
                  <a:lnTo>
                    <a:pt x="9169" y="109908"/>
                  </a:lnTo>
                  <a:lnTo>
                    <a:pt x="9050" y="111540"/>
                  </a:lnTo>
                  <a:lnTo>
                    <a:pt x="8939" y="113148"/>
                  </a:lnTo>
                  <a:lnTo>
                    <a:pt x="8890" y="113964"/>
                  </a:lnTo>
                  <a:lnTo>
                    <a:pt x="8842" y="114757"/>
                  </a:lnTo>
                  <a:lnTo>
                    <a:pt x="8831" y="114961"/>
                  </a:lnTo>
                  <a:lnTo>
                    <a:pt x="8823" y="115188"/>
                  </a:lnTo>
                  <a:lnTo>
                    <a:pt x="8820" y="115392"/>
                  </a:lnTo>
                  <a:lnTo>
                    <a:pt x="8820" y="115596"/>
                  </a:lnTo>
                  <a:lnTo>
                    <a:pt x="8823" y="115800"/>
                  </a:lnTo>
                  <a:lnTo>
                    <a:pt x="8831" y="116004"/>
                  </a:lnTo>
                  <a:lnTo>
                    <a:pt x="8842" y="116208"/>
                  </a:lnTo>
                  <a:lnTo>
                    <a:pt x="8853" y="116389"/>
                  </a:lnTo>
                  <a:lnTo>
                    <a:pt x="8872" y="116570"/>
                  </a:lnTo>
                  <a:lnTo>
                    <a:pt x="8890" y="116752"/>
                  </a:lnTo>
                  <a:lnTo>
                    <a:pt x="8909" y="116910"/>
                  </a:lnTo>
                  <a:lnTo>
                    <a:pt x="8935" y="117046"/>
                  </a:lnTo>
                  <a:lnTo>
                    <a:pt x="8961" y="117182"/>
                  </a:lnTo>
                  <a:lnTo>
                    <a:pt x="8991" y="117295"/>
                  </a:lnTo>
                  <a:lnTo>
                    <a:pt x="9021" y="117409"/>
                  </a:lnTo>
                  <a:lnTo>
                    <a:pt x="9054" y="117499"/>
                  </a:lnTo>
                  <a:lnTo>
                    <a:pt x="9088" y="117545"/>
                  </a:lnTo>
                  <a:lnTo>
                    <a:pt x="9121" y="117590"/>
                  </a:lnTo>
                  <a:lnTo>
                    <a:pt x="9155" y="117613"/>
                  </a:lnTo>
                  <a:lnTo>
                    <a:pt x="9192" y="117613"/>
                  </a:lnTo>
                  <a:lnTo>
                    <a:pt x="9225" y="117590"/>
                  </a:lnTo>
                  <a:lnTo>
                    <a:pt x="9259" y="117545"/>
                  </a:lnTo>
                  <a:lnTo>
                    <a:pt x="9289" y="117499"/>
                  </a:lnTo>
                  <a:lnTo>
                    <a:pt x="9322" y="117409"/>
                  </a:lnTo>
                  <a:lnTo>
                    <a:pt x="9352" y="117318"/>
                  </a:lnTo>
                  <a:lnTo>
                    <a:pt x="9378" y="117205"/>
                  </a:lnTo>
                  <a:lnTo>
                    <a:pt x="9404" y="117069"/>
                  </a:lnTo>
                  <a:lnTo>
                    <a:pt x="9430" y="116933"/>
                  </a:lnTo>
                  <a:lnTo>
                    <a:pt x="9452" y="116774"/>
                  </a:lnTo>
                  <a:lnTo>
                    <a:pt x="9471" y="116593"/>
                  </a:lnTo>
                  <a:lnTo>
                    <a:pt x="9490" y="116389"/>
                  </a:lnTo>
                  <a:lnTo>
                    <a:pt x="9501" y="116185"/>
                  </a:lnTo>
                  <a:lnTo>
                    <a:pt x="9579" y="114916"/>
                  </a:lnTo>
                  <a:lnTo>
                    <a:pt x="9665" y="113624"/>
                  </a:lnTo>
                  <a:lnTo>
                    <a:pt x="9758" y="112333"/>
                  </a:lnTo>
                  <a:lnTo>
                    <a:pt x="9858" y="111018"/>
                  </a:lnTo>
                  <a:lnTo>
                    <a:pt x="9962" y="109704"/>
                  </a:lnTo>
                  <a:lnTo>
                    <a:pt x="10078" y="108367"/>
                  </a:lnTo>
                  <a:lnTo>
                    <a:pt x="10197" y="107030"/>
                  </a:lnTo>
                  <a:lnTo>
                    <a:pt x="10324" y="105693"/>
                  </a:lnTo>
                  <a:lnTo>
                    <a:pt x="10454" y="104333"/>
                  </a:lnTo>
                  <a:lnTo>
                    <a:pt x="10592" y="102973"/>
                  </a:lnTo>
                  <a:lnTo>
                    <a:pt x="10737" y="101614"/>
                  </a:lnTo>
                  <a:lnTo>
                    <a:pt x="10886" y="100231"/>
                  </a:lnTo>
                  <a:lnTo>
                    <a:pt x="11038" y="98872"/>
                  </a:lnTo>
                  <a:lnTo>
                    <a:pt x="11198" y="97489"/>
                  </a:lnTo>
                  <a:lnTo>
                    <a:pt x="11358" y="96107"/>
                  </a:lnTo>
                  <a:lnTo>
                    <a:pt x="11530" y="94702"/>
                  </a:lnTo>
                  <a:lnTo>
                    <a:pt x="11701" y="93320"/>
                  </a:lnTo>
                  <a:lnTo>
                    <a:pt x="11876" y="91937"/>
                  </a:lnTo>
                  <a:lnTo>
                    <a:pt x="12058" y="90555"/>
                  </a:lnTo>
                  <a:lnTo>
                    <a:pt x="12241" y="89150"/>
                  </a:lnTo>
                  <a:lnTo>
                    <a:pt x="12427" y="87768"/>
                  </a:lnTo>
                  <a:lnTo>
                    <a:pt x="12617" y="86385"/>
                  </a:lnTo>
                  <a:lnTo>
                    <a:pt x="12810" y="85003"/>
                  </a:lnTo>
                  <a:lnTo>
                    <a:pt x="13008" y="83621"/>
                  </a:lnTo>
                  <a:lnTo>
                    <a:pt x="13209" y="82261"/>
                  </a:lnTo>
                  <a:lnTo>
                    <a:pt x="13410" y="80879"/>
                  </a:lnTo>
                  <a:lnTo>
                    <a:pt x="13815" y="78159"/>
                  </a:lnTo>
                  <a:lnTo>
                    <a:pt x="14232" y="75463"/>
                  </a:lnTo>
                  <a:lnTo>
                    <a:pt x="14653" y="72811"/>
                  </a:lnTo>
                  <a:lnTo>
                    <a:pt x="15077" y="70182"/>
                  </a:lnTo>
                  <a:lnTo>
                    <a:pt x="15506" y="67599"/>
                  </a:lnTo>
                  <a:lnTo>
                    <a:pt x="15930" y="65084"/>
                  </a:lnTo>
                  <a:lnTo>
                    <a:pt x="16354" y="62591"/>
                  </a:lnTo>
                  <a:lnTo>
                    <a:pt x="16775" y="60189"/>
                  </a:lnTo>
                  <a:lnTo>
                    <a:pt x="17192" y="57855"/>
                  </a:lnTo>
                  <a:lnTo>
                    <a:pt x="17598" y="55588"/>
                  </a:lnTo>
                  <a:lnTo>
                    <a:pt x="18000" y="53390"/>
                  </a:lnTo>
                  <a:lnTo>
                    <a:pt x="18391" y="51305"/>
                  </a:lnTo>
                  <a:lnTo>
                    <a:pt x="18767" y="49289"/>
                  </a:lnTo>
                  <a:lnTo>
                    <a:pt x="19131" y="47362"/>
                  </a:lnTo>
                  <a:lnTo>
                    <a:pt x="19481" y="45549"/>
                  </a:lnTo>
                  <a:lnTo>
                    <a:pt x="19813" y="43850"/>
                  </a:lnTo>
                  <a:lnTo>
                    <a:pt x="20125" y="42264"/>
                  </a:lnTo>
                  <a:lnTo>
                    <a:pt x="20688" y="39431"/>
                  </a:lnTo>
                  <a:lnTo>
                    <a:pt x="20293" y="44620"/>
                  </a:lnTo>
                  <a:lnTo>
                    <a:pt x="19887" y="50059"/>
                  </a:lnTo>
                  <a:lnTo>
                    <a:pt x="19463" y="55747"/>
                  </a:lnTo>
                  <a:lnTo>
                    <a:pt x="19027" y="61662"/>
                  </a:lnTo>
                  <a:lnTo>
                    <a:pt x="18577" y="67826"/>
                  </a:lnTo>
                  <a:lnTo>
                    <a:pt x="18115" y="74194"/>
                  </a:lnTo>
                  <a:lnTo>
                    <a:pt x="17642" y="80765"/>
                  </a:lnTo>
                  <a:lnTo>
                    <a:pt x="17162" y="87518"/>
                  </a:lnTo>
                  <a:lnTo>
                    <a:pt x="16674" y="94453"/>
                  </a:lnTo>
                  <a:lnTo>
                    <a:pt x="16183" y="101568"/>
                  </a:lnTo>
                  <a:lnTo>
                    <a:pt x="15684" y="108820"/>
                  </a:lnTo>
                  <a:lnTo>
                    <a:pt x="15182" y="116230"/>
                  </a:lnTo>
                  <a:lnTo>
                    <a:pt x="14675" y="123777"/>
                  </a:lnTo>
                  <a:lnTo>
                    <a:pt x="14169" y="131436"/>
                  </a:lnTo>
                  <a:lnTo>
                    <a:pt x="13663" y="139186"/>
                  </a:lnTo>
                  <a:lnTo>
                    <a:pt x="13160" y="147050"/>
                  </a:lnTo>
                  <a:lnTo>
                    <a:pt x="12866" y="147979"/>
                  </a:lnTo>
                  <a:lnTo>
                    <a:pt x="12408" y="149452"/>
                  </a:lnTo>
                  <a:lnTo>
                    <a:pt x="12129" y="150381"/>
                  </a:lnTo>
                  <a:lnTo>
                    <a:pt x="11816" y="151446"/>
                  </a:lnTo>
                  <a:lnTo>
                    <a:pt x="11478" y="152602"/>
                  </a:lnTo>
                  <a:lnTo>
                    <a:pt x="11109" y="153894"/>
                  </a:lnTo>
                  <a:lnTo>
                    <a:pt x="10722" y="155276"/>
                  </a:lnTo>
                  <a:lnTo>
                    <a:pt x="10309" y="156772"/>
                  </a:lnTo>
                  <a:lnTo>
                    <a:pt x="9881" y="158381"/>
                  </a:lnTo>
                  <a:lnTo>
                    <a:pt x="9438" y="160058"/>
                  </a:lnTo>
                  <a:lnTo>
                    <a:pt x="8980" y="161848"/>
                  </a:lnTo>
                  <a:lnTo>
                    <a:pt x="8514" y="163729"/>
                  </a:lnTo>
                  <a:lnTo>
                    <a:pt x="8038" y="165678"/>
                  </a:lnTo>
                  <a:lnTo>
                    <a:pt x="7561" y="167717"/>
                  </a:lnTo>
                  <a:lnTo>
                    <a:pt x="7323" y="168760"/>
                  </a:lnTo>
                  <a:lnTo>
                    <a:pt x="7081" y="169825"/>
                  </a:lnTo>
                  <a:lnTo>
                    <a:pt x="6843" y="170912"/>
                  </a:lnTo>
                  <a:lnTo>
                    <a:pt x="6601" y="172000"/>
                  </a:lnTo>
                  <a:lnTo>
                    <a:pt x="6363" y="173111"/>
                  </a:lnTo>
                  <a:lnTo>
                    <a:pt x="6128" y="174244"/>
                  </a:lnTo>
                  <a:lnTo>
                    <a:pt x="5890" y="175399"/>
                  </a:lnTo>
                  <a:lnTo>
                    <a:pt x="5659" y="176555"/>
                  </a:lnTo>
                  <a:lnTo>
                    <a:pt x="5428" y="177733"/>
                  </a:lnTo>
                  <a:lnTo>
                    <a:pt x="5197" y="178912"/>
                  </a:lnTo>
                  <a:lnTo>
                    <a:pt x="4974" y="180113"/>
                  </a:lnTo>
                  <a:lnTo>
                    <a:pt x="4751" y="181337"/>
                  </a:lnTo>
                  <a:lnTo>
                    <a:pt x="4531" y="182560"/>
                  </a:lnTo>
                  <a:lnTo>
                    <a:pt x="4315" y="183807"/>
                  </a:lnTo>
                  <a:lnTo>
                    <a:pt x="4107" y="185053"/>
                  </a:lnTo>
                  <a:lnTo>
                    <a:pt x="3902" y="186299"/>
                  </a:lnTo>
                  <a:lnTo>
                    <a:pt x="3701" y="187569"/>
                  </a:lnTo>
                  <a:lnTo>
                    <a:pt x="3503" y="188860"/>
                  </a:lnTo>
                  <a:lnTo>
                    <a:pt x="3314" y="190129"/>
                  </a:lnTo>
                  <a:lnTo>
                    <a:pt x="3131" y="191444"/>
                  </a:lnTo>
                  <a:lnTo>
                    <a:pt x="2953" y="192735"/>
                  </a:lnTo>
                  <a:lnTo>
                    <a:pt x="2781" y="194050"/>
                  </a:lnTo>
                  <a:lnTo>
                    <a:pt x="2617" y="195364"/>
                  </a:lnTo>
                  <a:lnTo>
                    <a:pt x="2461" y="196701"/>
                  </a:lnTo>
                  <a:lnTo>
                    <a:pt x="2312" y="198015"/>
                  </a:lnTo>
                  <a:lnTo>
                    <a:pt x="2171" y="199352"/>
                  </a:lnTo>
                  <a:lnTo>
                    <a:pt x="2040" y="200689"/>
                  </a:lnTo>
                  <a:lnTo>
                    <a:pt x="1914" y="202026"/>
                  </a:lnTo>
                  <a:lnTo>
                    <a:pt x="1802" y="203386"/>
                  </a:lnTo>
                  <a:lnTo>
                    <a:pt x="1694" y="204723"/>
                  </a:lnTo>
                  <a:lnTo>
                    <a:pt x="1646" y="205403"/>
                  </a:lnTo>
                  <a:lnTo>
                    <a:pt x="1601" y="206083"/>
                  </a:lnTo>
                  <a:lnTo>
                    <a:pt x="1557" y="206763"/>
                  </a:lnTo>
                  <a:lnTo>
                    <a:pt x="1516" y="207443"/>
                  </a:lnTo>
                  <a:lnTo>
                    <a:pt x="1504" y="207647"/>
                  </a:lnTo>
                  <a:lnTo>
                    <a:pt x="1497" y="207850"/>
                  </a:lnTo>
                  <a:lnTo>
                    <a:pt x="1493" y="208054"/>
                  </a:lnTo>
                  <a:lnTo>
                    <a:pt x="1493" y="208281"/>
                  </a:lnTo>
                  <a:lnTo>
                    <a:pt x="1497" y="208485"/>
                  </a:lnTo>
                  <a:lnTo>
                    <a:pt x="1504" y="208689"/>
                  </a:lnTo>
                  <a:lnTo>
                    <a:pt x="1516" y="208870"/>
                  </a:lnTo>
                  <a:lnTo>
                    <a:pt x="1527" y="209074"/>
                  </a:lnTo>
                  <a:lnTo>
                    <a:pt x="1542" y="209255"/>
                  </a:lnTo>
                  <a:lnTo>
                    <a:pt x="1560" y="209414"/>
                  </a:lnTo>
                  <a:lnTo>
                    <a:pt x="1583" y="209573"/>
                  </a:lnTo>
                  <a:lnTo>
                    <a:pt x="1605" y="209731"/>
                  </a:lnTo>
                  <a:lnTo>
                    <a:pt x="1635" y="209867"/>
                  </a:lnTo>
                  <a:lnTo>
                    <a:pt x="1661" y="209981"/>
                  </a:lnTo>
                  <a:lnTo>
                    <a:pt x="1694" y="210094"/>
                  </a:lnTo>
                  <a:lnTo>
                    <a:pt x="1724" y="210162"/>
                  </a:lnTo>
                  <a:lnTo>
                    <a:pt x="1761" y="210230"/>
                  </a:lnTo>
                  <a:lnTo>
                    <a:pt x="1795" y="210275"/>
                  </a:lnTo>
                  <a:lnTo>
                    <a:pt x="1832" y="210298"/>
                  </a:lnTo>
                  <a:lnTo>
                    <a:pt x="1865" y="210275"/>
                  </a:lnTo>
                  <a:lnTo>
                    <a:pt x="1899" y="210253"/>
                  </a:lnTo>
                  <a:lnTo>
                    <a:pt x="1933" y="210230"/>
                  </a:lnTo>
                  <a:lnTo>
                    <a:pt x="1962" y="210162"/>
                  </a:lnTo>
                  <a:lnTo>
                    <a:pt x="1996" y="210094"/>
                  </a:lnTo>
                  <a:lnTo>
                    <a:pt x="2026" y="209981"/>
                  </a:lnTo>
                  <a:lnTo>
                    <a:pt x="2052" y="209867"/>
                  </a:lnTo>
                  <a:lnTo>
                    <a:pt x="2078" y="209754"/>
                  </a:lnTo>
                  <a:lnTo>
                    <a:pt x="2104" y="209595"/>
                  </a:lnTo>
                  <a:lnTo>
                    <a:pt x="2126" y="209437"/>
                  </a:lnTo>
                  <a:lnTo>
                    <a:pt x="2145" y="209278"/>
                  </a:lnTo>
                  <a:lnTo>
                    <a:pt x="2163" y="209074"/>
                  </a:lnTo>
                  <a:lnTo>
                    <a:pt x="2174" y="208893"/>
                  </a:lnTo>
                  <a:lnTo>
                    <a:pt x="2245" y="207782"/>
                  </a:lnTo>
                  <a:lnTo>
                    <a:pt x="2323" y="206672"/>
                  </a:lnTo>
                  <a:lnTo>
                    <a:pt x="2409" y="205562"/>
                  </a:lnTo>
                  <a:lnTo>
                    <a:pt x="2502" y="204451"/>
                  </a:lnTo>
                  <a:lnTo>
                    <a:pt x="2599" y="203341"/>
                  </a:lnTo>
                  <a:lnTo>
                    <a:pt x="2707" y="202230"/>
                  </a:lnTo>
                  <a:lnTo>
                    <a:pt x="2819" y="201120"/>
                  </a:lnTo>
                  <a:lnTo>
                    <a:pt x="2938" y="200010"/>
                  </a:lnTo>
                  <a:lnTo>
                    <a:pt x="3064" y="198899"/>
                  </a:lnTo>
                  <a:lnTo>
                    <a:pt x="3195" y="197811"/>
                  </a:lnTo>
                  <a:lnTo>
                    <a:pt x="3332" y="196701"/>
                  </a:lnTo>
                  <a:lnTo>
                    <a:pt x="3474" y="195613"/>
                  </a:lnTo>
                  <a:lnTo>
                    <a:pt x="3623" y="194526"/>
                  </a:lnTo>
                  <a:lnTo>
                    <a:pt x="3775" y="193438"/>
                  </a:lnTo>
                  <a:lnTo>
                    <a:pt x="3932" y="192350"/>
                  </a:lnTo>
                  <a:lnTo>
                    <a:pt x="4092" y="191285"/>
                  </a:lnTo>
                  <a:lnTo>
                    <a:pt x="4259" y="190197"/>
                  </a:lnTo>
                  <a:lnTo>
                    <a:pt x="4430" y="189132"/>
                  </a:lnTo>
                  <a:lnTo>
                    <a:pt x="4605" y="188090"/>
                  </a:lnTo>
                  <a:lnTo>
                    <a:pt x="4780" y="187025"/>
                  </a:lnTo>
                  <a:lnTo>
                    <a:pt x="4963" y="185982"/>
                  </a:lnTo>
                  <a:lnTo>
                    <a:pt x="5149" y="184940"/>
                  </a:lnTo>
                  <a:lnTo>
                    <a:pt x="5335" y="183920"/>
                  </a:lnTo>
                  <a:lnTo>
                    <a:pt x="5525" y="182900"/>
                  </a:lnTo>
                  <a:lnTo>
                    <a:pt x="5719" y="181880"/>
                  </a:lnTo>
                  <a:lnTo>
                    <a:pt x="5912" y="180883"/>
                  </a:lnTo>
                  <a:lnTo>
                    <a:pt x="6109" y="179886"/>
                  </a:lnTo>
                  <a:lnTo>
                    <a:pt x="6310" y="178889"/>
                  </a:lnTo>
                  <a:lnTo>
                    <a:pt x="6712" y="176940"/>
                  </a:lnTo>
                  <a:lnTo>
                    <a:pt x="7118" y="175059"/>
                  </a:lnTo>
                  <a:lnTo>
                    <a:pt x="7528" y="173201"/>
                  </a:lnTo>
                  <a:lnTo>
                    <a:pt x="7941" y="171388"/>
                  </a:lnTo>
                  <a:lnTo>
                    <a:pt x="8350" y="169643"/>
                  </a:lnTo>
                  <a:lnTo>
                    <a:pt x="8756" y="167944"/>
                  </a:lnTo>
                  <a:lnTo>
                    <a:pt x="9158" y="166312"/>
                  </a:lnTo>
                  <a:lnTo>
                    <a:pt x="9557" y="164748"/>
                  </a:lnTo>
                  <a:lnTo>
                    <a:pt x="9944" y="163230"/>
                  </a:lnTo>
                  <a:lnTo>
                    <a:pt x="10324" y="161802"/>
                  </a:lnTo>
                  <a:lnTo>
                    <a:pt x="10688" y="160443"/>
                  </a:lnTo>
                  <a:lnTo>
                    <a:pt x="11042" y="159128"/>
                  </a:lnTo>
                  <a:lnTo>
                    <a:pt x="11381" y="157927"/>
                  </a:lnTo>
                  <a:lnTo>
                    <a:pt x="11701" y="156794"/>
                  </a:lnTo>
                  <a:lnTo>
                    <a:pt x="12002" y="155752"/>
                  </a:lnTo>
                  <a:lnTo>
                    <a:pt x="12285" y="154777"/>
                  </a:lnTo>
                  <a:lnTo>
                    <a:pt x="12777" y="153123"/>
                  </a:lnTo>
                  <a:lnTo>
                    <a:pt x="12777" y="153123"/>
                  </a:lnTo>
                  <a:lnTo>
                    <a:pt x="12364" y="159763"/>
                  </a:lnTo>
                  <a:lnTo>
                    <a:pt x="11954" y="166425"/>
                  </a:lnTo>
                  <a:lnTo>
                    <a:pt x="11552" y="173133"/>
                  </a:lnTo>
                  <a:lnTo>
                    <a:pt x="11150" y="179864"/>
                  </a:lnTo>
                  <a:lnTo>
                    <a:pt x="10755" y="186617"/>
                  </a:lnTo>
                  <a:lnTo>
                    <a:pt x="10368" y="193415"/>
                  </a:lnTo>
                  <a:lnTo>
                    <a:pt x="9988" y="200191"/>
                  </a:lnTo>
                  <a:lnTo>
                    <a:pt x="9616" y="206989"/>
                  </a:lnTo>
                  <a:lnTo>
                    <a:pt x="9594" y="207239"/>
                  </a:lnTo>
                  <a:lnTo>
                    <a:pt x="9575" y="207488"/>
                  </a:lnTo>
                  <a:lnTo>
                    <a:pt x="9564" y="207760"/>
                  </a:lnTo>
                  <a:lnTo>
                    <a:pt x="9557" y="208032"/>
                  </a:lnTo>
                  <a:lnTo>
                    <a:pt x="9367" y="211612"/>
                  </a:lnTo>
                  <a:lnTo>
                    <a:pt x="9177" y="215193"/>
                  </a:lnTo>
                  <a:lnTo>
                    <a:pt x="8991" y="218751"/>
                  </a:lnTo>
                  <a:lnTo>
                    <a:pt x="8805" y="222331"/>
                  </a:lnTo>
                  <a:lnTo>
                    <a:pt x="8622" y="225889"/>
                  </a:lnTo>
                  <a:lnTo>
                    <a:pt x="8447" y="229447"/>
                  </a:lnTo>
                  <a:lnTo>
                    <a:pt x="8269" y="232982"/>
                  </a:lnTo>
                  <a:lnTo>
                    <a:pt x="8097" y="236540"/>
                  </a:lnTo>
                  <a:lnTo>
                    <a:pt x="7930" y="240075"/>
                  </a:lnTo>
                  <a:lnTo>
                    <a:pt x="7762" y="243587"/>
                  </a:lnTo>
                  <a:lnTo>
                    <a:pt x="7602" y="247100"/>
                  </a:lnTo>
                  <a:lnTo>
                    <a:pt x="7442" y="250613"/>
                  </a:lnTo>
                  <a:lnTo>
                    <a:pt x="7290" y="254102"/>
                  </a:lnTo>
                  <a:lnTo>
                    <a:pt x="7137" y="257570"/>
                  </a:lnTo>
                  <a:lnTo>
                    <a:pt x="6992" y="261014"/>
                  </a:lnTo>
                  <a:lnTo>
                    <a:pt x="6850" y="264459"/>
                  </a:lnTo>
                  <a:lnTo>
                    <a:pt x="6642" y="265116"/>
                  </a:lnTo>
                  <a:lnTo>
                    <a:pt x="6355" y="266022"/>
                  </a:lnTo>
                  <a:lnTo>
                    <a:pt x="6188" y="266566"/>
                  </a:lnTo>
                  <a:lnTo>
                    <a:pt x="6005" y="267178"/>
                  </a:lnTo>
                  <a:lnTo>
                    <a:pt x="5812" y="267858"/>
                  </a:lnTo>
                  <a:lnTo>
                    <a:pt x="5599" y="268606"/>
                  </a:lnTo>
                  <a:lnTo>
                    <a:pt x="5380" y="269422"/>
                  </a:lnTo>
                  <a:lnTo>
                    <a:pt x="5153" y="270305"/>
                  </a:lnTo>
                  <a:lnTo>
                    <a:pt x="4911" y="271234"/>
                  </a:lnTo>
                  <a:lnTo>
                    <a:pt x="4665" y="272232"/>
                  </a:lnTo>
                  <a:lnTo>
                    <a:pt x="4412" y="273297"/>
                  </a:lnTo>
                  <a:lnTo>
                    <a:pt x="4155" y="274407"/>
                  </a:lnTo>
                  <a:lnTo>
                    <a:pt x="3891" y="275585"/>
                  </a:lnTo>
                  <a:lnTo>
                    <a:pt x="3626" y="276809"/>
                  </a:lnTo>
                  <a:lnTo>
                    <a:pt x="3358" y="278101"/>
                  </a:lnTo>
                  <a:lnTo>
                    <a:pt x="3094" y="279461"/>
                  </a:lnTo>
                  <a:lnTo>
                    <a:pt x="2826" y="280866"/>
                  </a:lnTo>
                  <a:lnTo>
                    <a:pt x="2562" y="282339"/>
                  </a:lnTo>
                  <a:lnTo>
                    <a:pt x="2431" y="283086"/>
                  </a:lnTo>
                  <a:lnTo>
                    <a:pt x="2305" y="283857"/>
                  </a:lnTo>
                  <a:lnTo>
                    <a:pt x="2174" y="284627"/>
                  </a:lnTo>
                  <a:lnTo>
                    <a:pt x="2048" y="285420"/>
                  </a:lnTo>
                  <a:lnTo>
                    <a:pt x="1921" y="286236"/>
                  </a:lnTo>
                  <a:lnTo>
                    <a:pt x="1798" y="287052"/>
                  </a:lnTo>
                  <a:lnTo>
                    <a:pt x="1676" y="287891"/>
                  </a:lnTo>
                  <a:lnTo>
                    <a:pt x="1557" y="288729"/>
                  </a:lnTo>
                  <a:lnTo>
                    <a:pt x="1437" y="289590"/>
                  </a:lnTo>
                  <a:lnTo>
                    <a:pt x="1322" y="290474"/>
                  </a:lnTo>
                  <a:lnTo>
                    <a:pt x="1210" y="291358"/>
                  </a:lnTo>
                  <a:lnTo>
                    <a:pt x="1099" y="292242"/>
                  </a:lnTo>
                  <a:lnTo>
                    <a:pt x="991" y="293171"/>
                  </a:lnTo>
                  <a:lnTo>
                    <a:pt x="886" y="294100"/>
                  </a:lnTo>
                  <a:lnTo>
                    <a:pt x="782" y="295029"/>
                  </a:lnTo>
                  <a:lnTo>
                    <a:pt x="685" y="295981"/>
                  </a:lnTo>
                  <a:lnTo>
                    <a:pt x="589" y="296932"/>
                  </a:lnTo>
                  <a:lnTo>
                    <a:pt x="496" y="297907"/>
                  </a:lnTo>
                  <a:lnTo>
                    <a:pt x="406" y="298904"/>
                  </a:lnTo>
                  <a:lnTo>
                    <a:pt x="324" y="299901"/>
                  </a:lnTo>
                  <a:lnTo>
                    <a:pt x="242" y="300921"/>
                  </a:lnTo>
                  <a:lnTo>
                    <a:pt x="164" y="301941"/>
                  </a:lnTo>
                  <a:lnTo>
                    <a:pt x="93" y="302983"/>
                  </a:lnTo>
                  <a:lnTo>
                    <a:pt x="26" y="304025"/>
                  </a:lnTo>
                  <a:lnTo>
                    <a:pt x="15" y="304229"/>
                  </a:lnTo>
                  <a:lnTo>
                    <a:pt x="8" y="304433"/>
                  </a:lnTo>
                  <a:lnTo>
                    <a:pt x="4" y="304660"/>
                  </a:lnTo>
                  <a:lnTo>
                    <a:pt x="0" y="304864"/>
                  </a:lnTo>
                  <a:lnTo>
                    <a:pt x="4" y="305068"/>
                  </a:lnTo>
                  <a:lnTo>
                    <a:pt x="12" y="305272"/>
                  </a:lnTo>
                  <a:lnTo>
                    <a:pt x="19" y="305476"/>
                  </a:lnTo>
                  <a:lnTo>
                    <a:pt x="34" y="305657"/>
                  </a:lnTo>
                  <a:lnTo>
                    <a:pt x="49" y="305838"/>
                  </a:lnTo>
                  <a:lnTo>
                    <a:pt x="67" y="306020"/>
                  </a:lnTo>
                  <a:lnTo>
                    <a:pt x="86" y="306178"/>
                  </a:lnTo>
                  <a:lnTo>
                    <a:pt x="112" y="306337"/>
                  </a:lnTo>
                  <a:lnTo>
                    <a:pt x="138" y="306473"/>
                  </a:lnTo>
                  <a:lnTo>
                    <a:pt x="164" y="306586"/>
                  </a:lnTo>
                  <a:lnTo>
                    <a:pt x="194" y="306699"/>
                  </a:lnTo>
                  <a:lnTo>
                    <a:pt x="227" y="306790"/>
                  </a:lnTo>
                  <a:lnTo>
                    <a:pt x="265" y="306858"/>
                  </a:lnTo>
                  <a:lnTo>
                    <a:pt x="298" y="306903"/>
                  </a:lnTo>
                  <a:lnTo>
                    <a:pt x="332" y="306926"/>
                  </a:lnTo>
                  <a:lnTo>
                    <a:pt x="402" y="306926"/>
                  </a:lnTo>
                  <a:lnTo>
                    <a:pt x="436" y="306881"/>
                  </a:lnTo>
                  <a:lnTo>
                    <a:pt x="466" y="306813"/>
                  </a:lnTo>
                  <a:lnTo>
                    <a:pt x="499" y="306745"/>
                  </a:lnTo>
                  <a:lnTo>
                    <a:pt x="529" y="306654"/>
                  </a:lnTo>
                  <a:lnTo>
                    <a:pt x="555" y="306541"/>
                  </a:lnTo>
                  <a:lnTo>
                    <a:pt x="581" y="306405"/>
                  </a:lnTo>
                  <a:lnTo>
                    <a:pt x="607" y="306269"/>
                  </a:lnTo>
                  <a:lnTo>
                    <a:pt x="630" y="306110"/>
                  </a:lnTo>
                  <a:lnTo>
                    <a:pt x="648" y="305929"/>
                  </a:lnTo>
                  <a:lnTo>
                    <a:pt x="667" y="305748"/>
                  </a:lnTo>
                  <a:lnTo>
                    <a:pt x="682" y="305544"/>
                  </a:lnTo>
                  <a:lnTo>
                    <a:pt x="734" y="304705"/>
                  </a:lnTo>
                  <a:lnTo>
                    <a:pt x="793" y="303889"/>
                  </a:lnTo>
                  <a:lnTo>
                    <a:pt x="853" y="303074"/>
                  </a:lnTo>
                  <a:lnTo>
                    <a:pt x="916" y="302258"/>
                  </a:lnTo>
                  <a:lnTo>
                    <a:pt x="983" y="301442"/>
                  </a:lnTo>
                  <a:lnTo>
                    <a:pt x="1050" y="300649"/>
                  </a:lnTo>
                  <a:lnTo>
                    <a:pt x="1125" y="299856"/>
                  </a:lnTo>
                  <a:lnTo>
                    <a:pt x="1199" y="299085"/>
                  </a:lnTo>
                  <a:lnTo>
                    <a:pt x="1274" y="298315"/>
                  </a:lnTo>
                  <a:lnTo>
                    <a:pt x="1355" y="297544"/>
                  </a:lnTo>
                  <a:lnTo>
                    <a:pt x="1437" y="296796"/>
                  </a:lnTo>
                  <a:lnTo>
                    <a:pt x="1519" y="296049"/>
                  </a:lnTo>
                  <a:lnTo>
                    <a:pt x="1605" y="295301"/>
                  </a:lnTo>
                  <a:lnTo>
                    <a:pt x="1694" y="294576"/>
                  </a:lnTo>
                  <a:lnTo>
                    <a:pt x="1784" y="293850"/>
                  </a:lnTo>
                  <a:lnTo>
                    <a:pt x="1877" y="293125"/>
                  </a:lnTo>
                  <a:lnTo>
                    <a:pt x="2067" y="291720"/>
                  </a:lnTo>
                  <a:lnTo>
                    <a:pt x="2264" y="290361"/>
                  </a:lnTo>
                  <a:lnTo>
                    <a:pt x="2465" y="289024"/>
                  </a:lnTo>
                  <a:lnTo>
                    <a:pt x="2670" y="287709"/>
                  </a:lnTo>
                  <a:lnTo>
                    <a:pt x="2882" y="286440"/>
                  </a:lnTo>
                  <a:lnTo>
                    <a:pt x="3094" y="285216"/>
                  </a:lnTo>
                  <a:lnTo>
                    <a:pt x="3314" y="284038"/>
                  </a:lnTo>
                  <a:lnTo>
                    <a:pt x="3530" y="282882"/>
                  </a:lnTo>
                  <a:lnTo>
                    <a:pt x="3749" y="281772"/>
                  </a:lnTo>
                  <a:lnTo>
                    <a:pt x="3969" y="280684"/>
                  </a:lnTo>
                  <a:lnTo>
                    <a:pt x="4188" y="279642"/>
                  </a:lnTo>
                  <a:lnTo>
                    <a:pt x="4404" y="278645"/>
                  </a:lnTo>
                  <a:lnTo>
                    <a:pt x="4620" y="277693"/>
                  </a:lnTo>
                  <a:lnTo>
                    <a:pt x="4833" y="276786"/>
                  </a:lnTo>
                  <a:lnTo>
                    <a:pt x="5041" y="275903"/>
                  </a:lnTo>
                  <a:lnTo>
                    <a:pt x="5246" y="275064"/>
                  </a:lnTo>
                  <a:lnTo>
                    <a:pt x="5443" y="274294"/>
                  </a:lnTo>
                  <a:lnTo>
                    <a:pt x="5637" y="273546"/>
                  </a:lnTo>
                  <a:lnTo>
                    <a:pt x="5823" y="272843"/>
                  </a:lnTo>
                  <a:lnTo>
                    <a:pt x="6001" y="272186"/>
                  </a:lnTo>
                  <a:lnTo>
                    <a:pt x="6333" y="271008"/>
                  </a:lnTo>
                  <a:lnTo>
                    <a:pt x="6627" y="270011"/>
                  </a:lnTo>
                  <a:lnTo>
                    <a:pt x="6504" y="273206"/>
                  </a:lnTo>
                  <a:lnTo>
                    <a:pt x="6381" y="276401"/>
                  </a:lnTo>
                  <a:lnTo>
                    <a:pt x="6266" y="279596"/>
                  </a:lnTo>
                  <a:lnTo>
                    <a:pt x="6154" y="282746"/>
                  </a:lnTo>
                  <a:lnTo>
                    <a:pt x="6046" y="285874"/>
                  </a:lnTo>
                  <a:lnTo>
                    <a:pt x="5942" y="289001"/>
                  </a:lnTo>
                  <a:lnTo>
                    <a:pt x="5841" y="292083"/>
                  </a:lnTo>
                  <a:lnTo>
                    <a:pt x="5748" y="295165"/>
                  </a:lnTo>
                  <a:lnTo>
                    <a:pt x="5659" y="298224"/>
                  </a:lnTo>
                  <a:lnTo>
                    <a:pt x="5573" y="301238"/>
                  </a:lnTo>
                  <a:lnTo>
                    <a:pt x="5491" y="304252"/>
                  </a:lnTo>
                  <a:lnTo>
                    <a:pt x="5417" y="307221"/>
                  </a:lnTo>
                  <a:lnTo>
                    <a:pt x="5346" y="310167"/>
                  </a:lnTo>
                  <a:lnTo>
                    <a:pt x="5279" y="313090"/>
                  </a:lnTo>
                  <a:lnTo>
                    <a:pt x="5220" y="315991"/>
                  </a:lnTo>
                  <a:lnTo>
                    <a:pt x="5164" y="318846"/>
                  </a:lnTo>
                  <a:lnTo>
                    <a:pt x="5160" y="319073"/>
                  </a:lnTo>
                  <a:lnTo>
                    <a:pt x="5164" y="319299"/>
                  </a:lnTo>
                  <a:lnTo>
                    <a:pt x="5168" y="319503"/>
                  </a:lnTo>
                  <a:lnTo>
                    <a:pt x="5175" y="319707"/>
                  </a:lnTo>
                  <a:lnTo>
                    <a:pt x="5186" y="319888"/>
                  </a:lnTo>
                  <a:lnTo>
                    <a:pt x="5201" y="320092"/>
                  </a:lnTo>
                  <a:lnTo>
                    <a:pt x="5216" y="320274"/>
                  </a:lnTo>
                  <a:lnTo>
                    <a:pt x="5238" y="320432"/>
                  </a:lnTo>
                  <a:lnTo>
                    <a:pt x="5261" y="320591"/>
                  </a:lnTo>
                  <a:lnTo>
                    <a:pt x="5283" y="320727"/>
                  </a:lnTo>
                  <a:lnTo>
                    <a:pt x="5313" y="320840"/>
                  </a:lnTo>
                  <a:lnTo>
                    <a:pt x="5339" y="320954"/>
                  </a:lnTo>
                  <a:lnTo>
                    <a:pt x="5372" y="321044"/>
                  </a:lnTo>
                  <a:lnTo>
                    <a:pt x="5402" y="321135"/>
                  </a:lnTo>
                  <a:lnTo>
                    <a:pt x="5436" y="321180"/>
                  </a:lnTo>
                  <a:lnTo>
                    <a:pt x="5473" y="321225"/>
                  </a:lnTo>
                  <a:lnTo>
                    <a:pt x="5510" y="321225"/>
                  </a:lnTo>
                  <a:lnTo>
                    <a:pt x="5544" y="321203"/>
                  </a:lnTo>
                  <a:lnTo>
                    <a:pt x="5577" y="321180"/>
                  </a:lnTo>
                  <a:lnTo>
                    <a:pt x="5611" y="321135"/>
                  </a:lnTo>
                  <a:lnTo>
                    <a:pt x="5644" y="321067"/>
                  </a:lnTo>
                  <a:lnTo>
                    <a:pt x="5674" y="320976"/>
                  </a:lnTo>
                  <a:lnTo>
                    <a:pt x="5704" y="320863"/>
                  </a:lnTo>
                  <a:lnTo>
                    <a:pt x="5730" y="320750"/>
                  </a:lnTo>
                  <a:lnTo>
                    <a:pt x="5756" y="320614"/>
                  </a:lnTo>
                  <a:lnTo>
                    <a:pt x="5778" y="320478"/>
                  </a:lnTo>
                  <a:lnTo>
                    <a:pt x="5800" y="320319"/>
                  </a:lnTo>
                  <a:lnTo>
                    <a:pt x="5819" y="320138"/>
                  </a:lnTo>
                  <a:lnTo>
                    <a:pt x="5834" y="319956"/>
                  </a:lnTo>
                  <a:lnTo>
                    <a:pt x="5845" y="319752"/>
                  </a:lnTo>
                  <a:lnTo>
                    <a:pt x="5856" y="319549"/>
                  </a:lnTo>
                  <a:lnTo>
                    <a:pt x="5860" y="319345"/>
                  </a:lnTo>
                  <a:lnTo>
                    <a:pt x="5916" y="316399"/>
                  </a:lnTo>
                  <a:lnTo>
                    <a:pt x="5979" y="313430"/>
                  </a:lnTo>
                  <a:lnTo>
                    <a:pt x="6046" y="310439"/>
                  </a:lnTo>
                  <a:lnTo>
                    <a:pt x="6121" y="307402"/>
                  </a:lnTo>
                  <a:lnTo>
                    <a:pt x="6199" y="304343"/>
                  </a:lnTo>
                  <a:lnTo>
                    <a:pt x="6284" y="301261"/>
                  </a:lnTo>
                  <a:lnTo>
                    <a:pt x="6374" y="298156"/>
                  </a:lnTo>
                  <a:lnTo>
                    <a:pt x="6467" y="295006"/>
                  </a:lnTo>
                  <a:lnTo>
                    <a:pt x="6564" y="291856"/>
                  </a:lnTo>
                  <a:lnTo>
                    <a:pt x="6668" y="288661"/>
                  </a:lnTo>
                  <a:lnTo>
                    <a:pt x="6776" y="285466"/>
                  </a:lnTo>
                  <a:lnTo>
                    <a:pt x="6887" y="282225"/>
                  </a:lnTo>
                  <a:lnTo>
                    <a:pt x="7007" y="278985"/>
                  </a:lnTo>
                  <a:lnTo>
                    <a:pt x="7126" y="275721"/>
                  </a:lnTo>
                  <a:lnTo>
                    <a:pt x="7252" y="272435"/>
                  </a:lnTo>
                  <a:lnTo>
                    <a:pt x="7383" y="269127"/>
                  </a:lnTo>
                  <a:lnTo>
                    <a:pt x="7517" y="265796"/>
                  </a:lnTo>
                  <a:lnTo>
                    <a:pt x="7654" y="262464"/>
                  </a:lnTo>
                  <a:lnTo>
                    <a:pt x="7796" y="259111"/>
                  </a:lnTo>
                  <a:lnTo>
                    <a:pt x="7941" y="255734"/>
                  </a:lnTo>
                  <a:lnTo>
                    <a:pt x="8090" y="252357"/>
                  </a:lnTo>
                  <a:lnTo>
                    <a:pt x="8243" y="248958"/>
                  </a:lnTo>
                  <a:lnTo>
                    <a:pt x="8399" y="245559"/>
                  </a:lnTo>
                  <a:lnTo>
                    <a:pt x="8559" y="242137"/>
                  </a:lnTo>
                  <a:lnTo>
                    <a:pt x="8723" y="238715"/>
                  </a:lnTo>
                  <a:lnTo>
                    <a:pt x="8890" y="235271"/>
                  </a:lnTo>
                  <a:lnTo>
                    <a:pt x="9058" y="231849"/>
                  </a:lnTo>
                  <a:lnTo>
                    <a:pt x="9229" y="228382"/>
                  </a:lnTo>
                  <a:lnTo>
                    <a:pt x="9404" y="224937"/>
                  </a:lnTo>
                  <a:lnTo>
                    <a:pt x="9583" y="221470"/>
                  </a:lnTo>
                  <a:lnTo>
                    <a:pt x="9761" y="218003"/>
                  </a:lnTo>
                  <a:lnTo>
                    <a:pt x="9948" y="214536"/>
                  </a:lnTo>
                  <a:lnTo>
                    <a:pt x="10134" y="217550"/>
                  </a:lnTo>
                  <a:lnTo>
                    <a:pt x="10346" y="221107"/>
                  </a:lnTo>
                  <a:lnTo>
                    <a:pt x="10580" y="225164"/>
                  </a:lnTo>
                  <a:lnTo>
                    <a:pt x="10703" y="227362"/>
                  </a:lnTo>
                  <a:lnTo>
                    <a:pt x="10834" y="229673"/>
                  </a:lnTo>
                  <a:lnTo>
                    <a:pt x="10964" y="232076"/>
                  </a:lnTo>
                  <a:lnTo>
                    <a:pt x="11094" y="234568"/>
                  </a:lnTo>
                  <a:lnTo>
                    <a:pt x="11228" y="237174"/>
                  </a:lnTo>
                  <a:lnTo>
                    <a:pt x="11362" y="239826"/>
                  </a:lnTo>
                  <a:lnTo>
                    <a:pt x="11492" y="242568"/>
                  </a:lnTo>
                  <a:lnTo>
                    <a:pt x="11626" y="245400"/>
                  </a:lnTo>
                  <a:lnTo>
                    <a:pt x="11757" y="248256"/>
                  </a:lnTo>
                  <a:lnTo>
                    <a:pt x="11887" y="251202"/>
                  </a:lnTo>
                  <a:lnTo>
                    <a:pt x="12014" y="254170"/>
                  </a:lnTo>
                  <a:lnTo>
                    <a:pt x="12133" y="257207"/>
                  </a:lnTo>
                  <a:lnTo>
                    <a:pt x="12252" y="260266"/>
                  </a:lnTo>
                  <a:lnTo>
                    <a:pt x="12364" y="263348"/>
                  </a:lnTo>
                  <a:lnTo>
                    <a:pt x="12472" y="266476"/>
                  </a:lnTo>
                  <a:lnTo>
                    <a:pt x="12572" y="269603"/>
                  </a:lnTo>
                  <a:lnTo>
                    <a:pt x="12665" y="272753"/>
                  </a:lnTo>
                  <a:lnTo>
                    <a:pt x="12751" y="275903"/>
                  </a:lnTo>
                  <a:lnTo>
                    <a:pt x="12829" y="279053"/>
                  </a:lnTo>
                  <a:lnTo>
                    <a:pt x="12862" y="280639"/>
                  </a:lnTo>
                  <a:lnTo>
                    <a:pt x="12896" y="282203"/>
                  </a:lnTo>
                  <a:lnTo>
                    <a:pt x="12926" y="283789"/>
                  </a:lnTo>
                  <a:lnTo>
                    <a:pt x="12952" y="285352"/>
                  </a:lnTo>
                  <a:lnTo>
                    <a:pt x="12978" y="286916"/>
                  </a:lnTo>
                  <a:lnTo>
                    <a:pt x="13000" y="288457"/>
                  </a:lnTo>
                  <a:lnTo>
                    <a:pt x="13019" y="290021"/>
                  </a:lnTo>
                  <a:lnTo>
                    <a:pt x="13037" y="291562"/>
                  </a:lnTo>
                  <a:lnTo>
                    <a:pt x="13049" y="293080"/>
                  </a:lnTo>
                  <a:lnTo>
                    <a:pt x="13060" y="294621"/>
                  </a:lnTo>
                  <a:lnTo>
                    <a:pt x="13067" y="296139"/>
                  </a:lnTo>
                  <a:lnTo>
                    <a:pt x="13071" y="297635"/>
                  </a:lnTo>
                  <a:lnTo>
                    <a:pt x="13071" y="299131"/>
                  </a:lnTo>
                  <a:lnTo>
                    <a:pt x="13071" y="300604"/>
                  </a:lnTo>
                  <a:lnTo>
                    <a:pt x="13071" y="300830"/>
                  </a:lnTo>
                  <a:lnTo>
                    <a:pt x="13075" y="301034"/>
                  </a:lnTo>
                  <a:lnTo>
                    <a:pt x="13082" y="301238"/>
                  </a:lnTo>
                  <a:lnTo>
                    <a:pt x="13093" y="301442"/>
                  </a:lnTo>
                  <a:lnTo>
                    <a:pt x="13108" y="301646"/>
                  </a:lnTo>
                  <a:lnTo>
                    <a:pt x="13127" y="301805"/>
                  </a:lnTo>
                  <a:lnTo>
                    <a:pt x="13145" y="301986"/>
                  </a:lnTo>
                  <a:lnTo>
                    <a:pt x="13168" y="302145"/>
                  </a:lnTo>
                  <a:lnTo>
                    <a:pt x="13194" y="302281"/>
                  </a:lnTo>
                  <a:lnTo>
                    <a:pt x="13220" y="302394"/>
                  </a:lnTo>
                  <a:lnTo>
                    <a:pt x="13246" y="302507"/>
                  </a:lnTo>
                  <a:lnTo>
                    <a:pt x="13279" y="302598"/>
                  </a:lnTo>
                  <a:lnTo>
                    <a:pt x="13309" y="302688"/>
                  </a:lnTo>
                  <a:lnTo>
                    <a:pt x="13343" y="302734"/>
                  </a:lnTo>
                  <a:lnTo>
                    <a:pt x="13376" y="302779"/>
                  </a:lnTo>
                  <a:lnTo>
                    <a:pt x="13413" y="302802"/>
                  </a:lnTo>
                  <a:lnTo>
                    <a:pt x="13421" y="302802"/>
                  </a:lnTo>
                  <a:lnTo>
                    <a:pt x="13454" y="302779"/>
                  </a:lnTo>
                  <a:lnTo>
                    <a:pt x="13492" y="302756"/>
                  </a:lnTo>
                  <a:lnTo>
                    <a:pt x="13521" y="302688"/>
                  </a:lnTo>
                  <a:lnTo>
                    <a:pt x="13555" y="302620"/>
                  </a:lnTo>
                  <a:lnTo>
                    <a:pt x="13585" y="302530"/>
                  </a:lnTo>
                  <a:lnTo>
                    <a:pt x="13614" y="302439"/>
                  </a:lnTo>
                  <a:lnTo>
                    <a:pt x="13640" y="302326"/>
                  </a:lnTo>
                  <a:lnTo>
                    <a:pt x="13667" y="302190"/>
                  </a:lnTo>
                  <a:lnTo>
                    <a:pt x="13689" y="302031"/>
                  </a:lnTo>
                  <a:lnTo>
                    <a:pt x="13707" y="301873"/>
                  </a:lnTo>
                  <a:lnTo>
                    <a:pt x="13726" y="301691"/>
                  </a:lnTo>
                  <a:lnTo>
                    <a:pt x="13741" y="301510"/>
                  </a:lnTo>
                  <a:lnTo>
                    <a:pt x="13752" y="301329"/>
                  </a:lnTo>
                  <a:lnTo>
                    <a:pt x="13763" y="301125"/>
                  </a:lnTo>
                  <a:lnTo>
                    <a:pt x="13767" y="300921"/>
                  </a:lnTo>
                  <a:lnTo>
                    <a:pt x="13771" y="300694"/>
                  </a:lnTo>
                  <a:lnTo>
                    <a:pt x="13774" y="298927"/>
                  </a:lnTo>
                  <a:lnTo>
                    <a:pt x="13774" y="297136"/>
                  </a:lnTo>
                  <a:lnTo>
                    <a:pt x="13767" y="295346"/>
                  </a:lnTo>
                  <a:lnTo>
                    <a:pt x="13756" y="293533"/>
                  </a:lnTo>
                  <a:lnTo>
                    <a:pt x="13741" y="291698"/>
                  </a:lnTo>
                  <a:lnTo>
                    <a:pt x="13722" y="289885"/>
                  </a:lnTo>
                  <a:lnTo>
                    <a:pt x="13700" y="288049"/>
                  </a:lnTo>
                  <a:lnTo>
                    <a:pt x="13674" y="286191"/>
                  </a:lnTo>
                  <a:lnTo>
                    <a:pt x="13644" y="284355"/>
                  </a:lnTo>
                  <a:lnTo>
                    <a:pt x="13611" y="282497"/>
                  </a:lnTo>
                  <a:lnTo>
                    <a:pt x="13573" y="280639"/>
                  </a:lnTo>
                  <a:lnTo>
                    <a:pt x="13536" y="278781"/>
                  </a:lnTo>
                  <a:lnTo>
                    <a:pt x="13492" y="276922"/>
                  </a:lnTo>
                  <a:lnTo>
                    <a:pt x="13443" y="275064"/>
                  </a:lnTo>
                  <a:lnTo>
                    <a:pt x="13395" y="273206"/>
                  </a:lnTo>
                  <a:lnTo>
                    <a:pt x="13343" y="271348"/>
                  </a:lnTo>
                  <a:lnTo>
                    <a:pt x="13291" y="269489"/>
                  </a:lnTo>
                  <a:lnTo>
                    <a:pt x="13231" y="267654"/>
                  </a:lnTo>
                  <a:lnTo>
                    <a:pt x="13175" y="265796"/>
                  </a:lnTo>
                  <a:lnTo>
                    <a:pt x="13112" y="263960"/>
                  </a:lnTo>
                  <a:lnTo>
                    <a:pt x="13049" y="262147"/>
                  </a:lnTo>
                  <a:lnTo>
                    <a:pt x="12982" y="260334"/>
                  </a:lnTo>
                  <a:lnTo>
                    <a:pt x="12848" y="256731"/>
                  </a:lnTo>
                  <a:lnTo>
                    <a:pt x="12706" y="253196"/>
                  </a:lnTo>
                  <a:lnTo>
                    <a:pt x="12557" y="249706"/>
                  </a:lnTo>
                  <a:lnTo>
                    <a:pt x="12408" y="246284"/>
                  </a:lnTo>
                  <a:lnTo>
                    <a:pt x="12252" y="242953"/>
                  </a:lnTo>
                  <a:lnTo>
                    <a:pt x="12099" y="239712"/>
                  </a:lnTo>
                  <a:lnTo>
                    <a:pt x="11943" y="236562"/>
                  </a:lnTo>
                  <a:lnTo>
                    <a:pt x="11787" y="233526"/>
                  </a:lnTo>
                  <a:lnTo>
                    <a:pt x="11630" y="230625"/>
                  </a:lnTo>
                  <a:lnTo>
                    <a:pt x="11481" y="227838"/>
                  </a:lnTo>
                  <a:lnTo>
                    <a:pt x="11332" y="225164"/>
                  </a:lnTo>
                  <a:lnTo>
                    <a:pt x="11187" y="222671"/>
                  </a:lnTo>
                  <a:lnTo>
                    <a:pt x="11049" y="220314"/>
                  </a:lnTo>
                  <a:lnTo>
                    <a:pt x="10919" y="218116"/>
                  </a:lnTo>
                  <a:lnTo>
                    <a:pt x="10796" y="216099"/>
                  </a:lnTo>
                  <a:lnTo>
                    <a:pt x="10580" y="212632"/>
                  </a:lnTo>
                  <a:lnTo>
                    <a:pt x="10409" y="209958"/>
                  </a:lnTo>
                  <a:lnTo>
                    <a:pt x="10290" y="208168"/>
                  </a:lnTo>
                  <a:lnTo>
                    <a:pt x="10528" y="203794"/>
                  </a:lnTo>
                  <a:lnTo>
                    <a:pt x="10770" y="199420"/>
                  </a:lnTo>
                  <a:lnTo>
                    <a:pt x="11016" y="195069"/>
                  </a:lnTo>
                  <a:lnTo>
                    <a:pt x="11262" y="190718"/>
                  </a:lnTo>
                  <a:lnTo>
                    <a:pt x="11515" y="186367"/>
                  </a:lnTo>
                  <a:lnTo>
                    <a:pt x="11768" y="182016"/>
                  </a:lnTo>
                  <a:lnTo>
                    <a:pt x="12025" y="177688"/>
                  </a:lnTo>
                  <a:lnTo>
                    <a:pt x="12282" y="173360"/>
                  </a:lnTo>
                  <a:lnTo>
                    <a:pt x="12542" y="169054"/>
                  </a:lnTo>
                  <a:lnTo>
                    <a:pt x="12803" y="164748"/>
                  </a:lnTo>
                  <a:lnTo>
                    <a:pt x="13067" y="160488"/>
                  </a:lnTo>
                  <a:lnTo>
                    <a:pt x="13331" y="156228"/>
                  </a:lnTo>
                  <a:lnTo>
                    <a:pt x="13600" y="151990"/>
                  </a:lnTo>
                  <a:lnTo>
                    <a:pt x="13868" y="147775"/>
                  </a:lnTo>
                  <a:lnTo>
                    <a:pt x="14404" y="139413"/>
                  </a:lnTo>
                  <a:lnTo>
                    <a:pt x="14940" y="131164"/>
                  </a:lnTo>
                  <a:lnTo>
                    <a:pt x="15480" y="123051"/>
                  </a:lnTo>
                  <a:lnTo>
                    <a:pt x="16016" y="115052"/>
                  </a:lnTo>
                  <a:lnTo>
                    <a:pt x="16552" y="107234"/>
                  </a:lnTo>
                  <a:lnTo>
                    <a:pt x="17080" y="99574"/>
                  </a:lnTo>
                  <a:lnTo>
                    <a:pt x="17601" y="92096"/>
                  </a:lnTo>
                  <a:lnTo>
                    <a:pt x="18119" y="84822"/>
                  </a:lnTo>
                  <a:lnTo>
                    <a:pt x="18625" y="77751"/>
                  </a:lnTo>
                  <a:lnTo>
                    <a:pt x="18800" y="80924"/>
                  </a:lnTo>
                  <a:lnTo>
                    <a:pt x="18904" y="82873"/>
                  </a:lnTo>
                  <a:lnTo>
                    <a:pt x="19020" y="85048"/>
                  </a:lnTo>
                  <a:lnTo>
                    <a:pt x="19146" y="87428"/>
                  </a:lnTo>
                  <a:lnTo>
                    <a:pt x="19277" y="90034"/>
                  </a:lnTo>
                  <a:lnTo>
                    <a:pt x="19414" y="92844"/>
                  </a:lnTo>
                  <a:lnTo>
                    <a:pt x="19556" y="95812"/>
                  </a:lnTo>
                  <a:lnTo>
                    <a:pt x="19701" y="98985"/>
                  </a:lnTo>
                  <a:lnTo>
                    <a:pt x="19850" y="102294"/>
                  </a:lnTo>
                  <a:lnTo>
                    <a:pt x="19999" y="105784"/>
                  </a:lnTo>
                  <a:lnTo>
                    <a:pt x="20148" y="109409"/>
                  </a:lnTo>
                  <a:lnTo>
                    <a:pt x="20297" y="113171"/>
                  </a:lnTo>
                  <a:lnTo>
                    <a:pt x="20442" y="117046"/>
                  </a:lnTo>
                  <a:lnTo>
                    <a:pt x="20587" y="121057"/>
                  </a:lnTo>
                  <a:lnTo>
                    <a:pt x="20725" y="125136"/>
                  </a:lnTo>
                  <a:lnTo>
                    <a:pt x="20788" y="127221"/>
                  </a:lnTo>
                  <a:lnTo>
                    <a:pt x="20855" y="129329"/>
                  </a:lnTo>
                  <a:lnTo>
                    <a:pt x="20918" y="131459"/>
                  </a:lnTo>
                  <a:lnTo>
                    <a:pt x="20978" y="133612"/>
                  </a:lnTo>
                  <a:lnTo>
                    <a:pt x="21038" y="135765"/>
                  </a:lnTo>
                  <a:lnTo>
                    <a:pt x="21093" y="137940"/>
                  </a:lnTo>
                  <a:lnTo>
                    <a:pt x="21149" y="140138"/>
                  </a:lnTo>
                  <a:lnTo>
                    <a:pt x="21201" y="142359"/>
                  </a:lnTo>
                  <a:lnTo>
                    <a:pt x="21250" y="144580"/>
                  </a:lnTo>
                  <a:lnTo>
                    <a:pt x="21298" y="146801"/>
                  </a:lnTo>
                  <a:lnTo>
                    <a:pt x="21339" y="149044"/>
                  </a:lnTo>
                  <a:lnTo>
                    <a:pt x="21380" y="151288"/>
                  </a:lnTo>
                  <a:lnTo>
                    <a:pt x="21417" y="153554"/>
                  </a:lnTo>
                  <a:lnTo>
                    <a:pt x="21451" y="155820"/>
                  </a:lnTo>
                  <a:lnTo>
                    <a:pt x="21477" y="158086"/>
                  </a:lnTo>
                  <a:lnTo>
                    <a:pt x="21503" y="160352"/>
                  </a:lnTo>
                  <a:lnTo>
                    <a:pt x="21525" y="162618"/>
                  </a:lnTo>
                  <a:lnTo>
                    <a:pt x="21544" y="164884"/>
                  </a:lnTo>
                  <a:lnTo>
                    <a:pt x="21559" y="167173"/>
                  </a:lnTo>
                  <a:lnTo>
                    <a:pt x="21566" y="169439"/>
                  </a:lnTo>
                  <a:lnTo>
                    <a:pt x="21570" y="171706"/>
                  </a:lnTo>
                  <a:lnTo>
                    <a:pt x="21570" y="173972"/>
                  </a:lnTo>
                  <a:lnTo>
                    <a:pt x="21566" y="176215"/>
                  </a:lnTo>
                  <a:lnTo>
                    <a:pt x="21555" y="178459"/>
                  </a:lnTo>
                  <a:lnTo>
                    <a:pt x="21540" y="180702"/>
                  </a:lnTo>
                  <a:lnTo>
                    <a:pt x="21518" y="182946"/>
                  </a:lnTo>
                  <a:lnTo>
                    <a:pt x="21492" y="185166"/>
                  </a:lnTo>
                  <a:lnTo>
                    <a:pt x="21462" y="187365"/>
                  </a:lnTo>
                  <a:lnTo>
                    <a:pt x="21425" y="189563"/>
                  </a:lnTo>
                  <a:lnTo>
                    <a:pt x="21380" y="191738"/>
                  </a:lnTo>
                  <a:lnTo>
                    <a:pt x="21332" y="193891"/>
                  </a:lnTo>
                  <a:lnTo>
                    <a:pt x="21276" y="196044"/>
                  </a:lnTo>
                  <a:lnTo>
                    <a:pt x="21272" y="196248"/>
                  </a:lnTo>
                  <a:lnTo>
                    <a:pt x="21272" y="196474"/>
                  </a:lnTo>
                  <a:lnTo>
                    <a:pt x="21276" y="196678"/>
                  </a:lnTo>
                  <a:lnTo>
                    <a:pt x="21280" y="196882"/>
                  </a:lnTo>
                  <a:lnTo>
                    <a:pt x="21291" y="197086"/>
                  </a:lnTo>
                  <a:lnTo>
                    <a:pt x="21302" y="197268"/>
                  </a:lnTo>
                  <a:lnTo>
                    <a:pt x="21317" y="197449"/>
                  </a:lnTo>
                  <a:lnTo>
                    <a:pt x="21335" y="197630"/>
                  </a:lnTo>
                  <a:lnTo>
                    <a:pt x="21358" y="197789"/>
                  </a:lnTo>
                  <a:lnTo>
                    <a:pt x="21380" y="197925"/>
                  </a:lnTo>
                  <a:lnTo>
                    <a:pt x="21406" y="198061"/>
                  </a:lnTo>
                  <a:lnTo>
                    <a:pt x="21432" y="198174"/>
                  </a:lnTo>
                  <a:lnTo>
                    <a:pt x="21462" y="198287"/>
                  </a:lnTo>
                  <a:lnTo>
                    <a:pt x="21495" y="198378"/>
                  </a:lnTo>
                  <a:lnTo>
                    <a:pt x="21529" y="198446"/>
                  </a:lnTo>
                  <a:lnTo>
                    <a:pt x="21562" y="198491"/>
                  </a:lnTo>
                  <a:lnTo>
                    <a:pt x="21600" y="198514"/>
                  </a:lnTo>
                  <a:lnTo>
                    <a:pt x="21633" y="198514"/>
                  </a:lnTo>
                  <a:lnTo>
                    <a:pt x="21667" y="198491"/>
                  </a:lnTo>
                  <a:lnTo>
                    <a:pt x="21700" y="198469"/>
                  </a:lnTo>
                  <a:lnTo>
                    <a:pt x="21734" y="198401"/>
                  </a:lnTo>
                  <a:lnTo>
                    <a:pt x="21763" y="198333"/>
                  </a:lnTo>
                  <a:lnTo>
                    <a:pt x="21797" y="198242"/>
                  </a:lnTo>
                  <a:lnTo>
                    <a:pt x="21823" y="198129"/>
                  </a:lnTo>
                  <a:lnTo>
                    <a:pt x="21849" y="197993"/>
                  </a:lnTo>
                  <a:lnTo>
                    <a:pt x="21875" y="197857"/>
                  </a:lnTo>
                  <a:lnTo>
                    <a:pt x="21897" y="197698"/>
                  </a:lnTo>
                  <a:lnTo>
                    <a:pt x="21916" y="197540"/>
                  </a:lnTo>
                  <a:lnTo>
                    <a:pt x="21935" y="197358"/>
                  </a:lnTo>
                  <a:lnTo>
                    <a:pt x="21950" y="197154"/>
                  </a:lnTo>
                  <a:lnTo>
                    <a:pt x="21961" y="196950"/>
                  </a:lnTo>
                  <a:lnTo>
                    <a:pt x="21968" y="196724"/>
                  </a:lnTo>
                  <a:lnTo>
                    <a:pt x="22032" y="194231"/>
                  </a:lnTo>
                  <a:lnTo>
                    <a:pt x="22087" y="191716"/>
                  </a:lnTo>
                  <a:lnTo>
                    <a:pt x="22136" y="189177"/>
                  </a:lnTo>
                  <a:lnTo>
                    <a:pt x="22177" y="186617"/>
                  </a:lnTo>
                  <a:lnTo>
                    <a:pt x="22210" y="184033"/>
                  </a:lnTo>
                  <a:lnTo>
                    <a:pt x="22236" y="181450"/>
                  </a:lnTo>
                  <a:lnTo>
                    <a:pt x="22255" y="178844"/>
                  </a:lnTo>
                  <a:lnTo>
                    <a:pt x="22266" y="176238"/>
                  </a:lnTo>
                  <a:lnTo>
                    <a:pt x="22270" y="173609"/>
                  </a:lnTo>
                  <a:lnTo>
                    <a:pt x="22270" y="170980"/>
                  </a:lnTo>
                  <a:lnTo>
                    <a:pt x="22262" y="168329"/>
                  </a:lnTo>
                  <a:lnTo>
                    <a:pt x="22251" y="165700"/>
                  </a:lnTo>
                  <a:lnTo>
                    <a:pt x="22229" y="163049"/>
                  </a:lnTo>
                  <a:lnTo>
                    <a:pt x="22206" y="160420"/>
                  </a:lnTo>
                  <a:lnTo>
                    <a:pt x="22177" y="157769"/>
                  </a:lnTo>
                  <a:lnTo>
                    <a:pt x="22143" y="155140"/>
                  </a:lnTo>
                  <a:lnTo>
                    <a:pt x="22102" y="152511"/>
                  </a:lnTo>
                  <a:lnTo>
                    <a:pt x="22058" y="149905"/>
                  </a:lnTo>
                  <a:lnTo>
                    <a:pt x="22009" y="147299"/>
                  </a:lnTo>
                  <a:lnTo>
                    <a:pt x="21957" y="144693"/>
                  </a:lnTo>
                  <a:lnTo>
                    <a:pt x="21901" y="142110"/>
                  </a:lnTo>
                  <a:lnTo>
                    <a:pt x="21842" y="139549"/>
                  </a:lnTo>
                  <a:lnTo>
                    <a:pt x="21778" y="137011"/>
                  </a:lnTo>
                  <a:lnTo>
                    <a:pt x="21711" y="134496"/>
                  </a:lnTo>
                  <a:lnTo>
                    <a:pt x="21644" y="131980"/>
                  </a:lnTo>
                  <a:lnTo>
                    <a:pt x="21570" y="129510"/>
                  </a:lnTo>
                  <a:lnTo>
                    <a:pt x="21495" y="127063"/>
                  </a:lnTo>
                  <a:lnTo>
                    <a:pt x="21421" y="124638"/>
                  </a:lnTo>
                  <a:lnTo>
                    <a:pt x="21339" y="122258"/>
                  </a:lnTo>
                  <a:lnTo>
                    <a:pt x="21261" y="119902"/>
                  </a:lnTo>
                  <a:lnTo>
                    <a:pt x="21179" y="117567"/>
                  </a:lnTo>
                  <a:lnTo>
                    <a:pt x="21093" y="115279"/>
                  </a:lnTo>
                  <a:lnTo>
                    <a:pt x="21011" y="113035"/>
                  </a:lnTo>
                  <a:lnTo>
                    <a:pt x="20926" y="110814"/>
                  </a:lnTo>
                  <a:lnTo>
                    <a:pt x="20751" y="106531"/>
                  </a:lnTo>
                  <a:lnTo>
                    <a:pt x="20580" y="102430"/>
                  </a:lnTo>
                  <a:lnTo>
                    <a:pt x="20408" y="98532"/>
                  </a:lnTo>
                  <a:lnTo>
                    <a:pt x="20237" y="94838"/>
                  </a:lnTo>
                  <a:lnTo>
                    <a:pt x="20073" y="91371"/>
                  </a:lnTo>
                  <a:lnTo>
                    <a:pt x="19917" y="88176"/>
                  </a:lnTo>
                  <a:lnTo>
                    <a:pt x="19764" y="85230"/>
                  </a:lnTo>
                  <a:lnTo>
                    <a:pt x="19627" y="82556"/>
                  </a:lnTo>
                  <a:lnTo>
                    <a:pt x="19500" y="80199"/>
                  </a:lnTo>
                  <a:lnTo>
                    <a:pt x="19385" y="78137"/>
                  </a:lnTo>
                  <a:lnTo>
                    <a:pt x="19288" y="76392"/>
                  </a:lnTo>
                  <a:lnTo>
                    <a:pt x="19150" y="73990"/>
                  </a:lnTo>
                  <a:lnTo>
                    <a:pt x="19094" y="73060"/>
                  </a:lnTo>
                  <a:lnTo>
                    <a:pt x="19079" y="72856"/>
                  </a:lnTo>
                  <a:lnTo>
                    <a:pt x="19061" y="72675"/>
                  </a:lnTo>
                  <a:lnTo>
                    <a:pt x="19038" y="72494"/>
                  </a:lnTo>
                  <a:lnTo>
                    <a:pt x="19016" y="72335"/>
                  </a:lnTo>
                  <a:lnTo>
                    <a:pt x="19560" y="64857"/>
                  </a:lnTo>
                  <a:lnTo>
                    <a:pt x="20088" y="57696"/>
                  </a:lnTo>
                  <a:lnTo>
                    <a:pt x="20595" y="50898"/>
                  </a:lnTo>
                  <a:lnTo>
                    <a:pt x="21078" y="44439"/>
                  </a:lnTo>
                  <a:lnTo>
                    <a:pt x="21540" y="38388"/>
                  </a:lnTo>
                  <a:lnTo>
                    <a:pt x="21972" y="32723"/>
                  </a:lnTo>
                  <a:lnTo>
                    <a:pt x="22374" y="27511"/>
                  </a:lnTo>
                  <a:lnTo>
                    <a:pt x="22746" y="22729"/>
                  </a:lnTo>
                  <a:lnTo>
                    <a:pt x="23085" y="18424"/>
                  </a:lnTo>
                  <a:lnTo>
                    <a:pt x="23387" y="14594"/>
                  </a:lnTo>
                  <a:lnTo>
                    <a:pt x="23874" y="8498"/>
                  </a:lnTo>
                  <a:lnTo>
                    <a:pt x="24187" y="4623"/>
                  </a:lnTo>
                  <a:lnTo>
                    <a:pt x="24310" y="3105"/>
                  </a:lnTo>
                  <a:lnTo>
                    <a:pt x="24325" y="2901"/>
                  </a:lnTo>
                  <a:lnTo>
                    <a:pt x="24336" y="2697"/>
                  </a:lnTo>
                  <a:lnTo>
                    <a:pt x="24343" y="2493"/>
                  </a:lnTo>
                  <a:lnTo>
                    <a:pt x="24347" y="2289"/>
                  </a:lnTo>
                  <a:lnTo>
                    <a:pt x="24347" y="2085"/>
                  </a:lnTo>
                  <a:lnTo>
                    <a:pt x="24347" y="1881"/>
                  </a:lnTo>
                  <a:lnTo>
                    <a:pt x="24340" y="1677"/>
                  </a:lnTo>
                  <a:lnTo>
                    <a:pt x="24332" y="1473"/>
                  </a:lnTo>
                  <a:lnTo>
                    <a:pt x="24317" y="1292"/>
                  </a:lnTo>
                  <a:lnTo>
                    <a:pt x="24302" y="1088"/>
                  </a:lnTo>
                  <a:lnTo>
                    <a:pt x="24284" y="929"/>
                  </a:lnTo>
                  <a:lnTo>
                    <a:pt x="24265" y="748"/>
                  </a:lnTo>
                  <a:lnTo>
                    <a:pt x="24243" y="612"/>
                  </a:lnTo>
                  <a:lnTo>
                    <a:pt x="24217" y="476"/>
                  </a:lnTo>
                  <a:lnTo>
                    <a:pt x="24187" y="340"/>
                  </a:lnTo>
                  <a:lnTo>
                    <a:pt x="24153" y="227"/>
                  </a:lnTo>
                  <a:lnTo>
                    <a:pt x="24116" y="136"/>
                  </a:lnTo>
                  <a:lnTo>
                    <a:pt x="24079" y="68"/>
                  </a:lnTo>
                  <a:lnTo>
                    <a:pt x="24038" y="23"/>
                  </a:lnTo>
                  <a:lnTo>
                    <a:pt x="23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 flipH="1">
              <a:off x="2859775" y="11429308"/>
              <a:ext cx="773512" cy="1036162"/>
            </a:xfrm>
            <a:custGeom>
              <a:avLst/>
              <a:gdLst/>
              <a:ahLst/>
              <a:cxnLst/>
              <a:rect l="l" t="t" r="r" b="b"/>
              <a:pathLst>
                <a:path w="27210" h="171479" extrusionOk="0">
                  <a:moveTo>
                    <a:pt x="26856" y="0"/>
                  </a:moveTo>
                  <a:lnTo>
                    <a:pt x="26815" y="23"/>
                  </a:lnTo>
                  <a:lnTo>
                    <a:pt x="26774" y="68"/>
                  </a:lnTo>
                  <a:lnTo>
                    <a:pt x="26733" y="136"/>
                  </a:lnTo>
                  <a:lnTo>
                    <a:pt x="26692" y="249"/>
                  </a:lnTo>
                  <a:lnTo>
                    <a:pt x="26517" y="839"/>
                  </a:lnTo>
                  <a:lnTo>
                    <a:pt x="26070" y="2357"/>
                  </a:lnTo>
                  <a:lnTo>
                    <a:pt x="25750" y="3467"/>
                  </a:lnTo>
                  <a:lnTo>
                    <a:pt x="25374" y="4804"/>
                  </a:lnTo>
                  <a:lnTo>
                    <a:pt x="24942" y="6368"/>
                  </a:lnTo>
                  <a:lnTo>
                    <a:pt x="24459" y="8158"/>
                  </a:lnTo>
                  <a:lnTo>
                    <a:pt x="23922" y="10175"/>
                  </a:lnTo>
                  <a:lnTo>
                    <a:pt x="23342" y="12396"/>
                  </a:lnTo>
                  <a:lnTo>
                    <a:pt x="22720" y="14821"/>
                  </a:lnTo>
                  <a:lnTo>
                    <a:pt x="22057" y="17472"/>
                  </a:lnTo>
                  <a:lnTo>
                    <a:pt x="21357" y="20327"/>
                  </a:lnTo>
                  <a:lnTo>
                    <a:pt x="20993" y="21846"/>
                  </a:lnTo>
                  <a:lnTo>
                    <a:pt x="20624" y="23387"/>
                  </a:lnTo>
                  <a:lnTo>
                    <a:pt x="20244" y="24996"/>
                  </a:lnTo>
                  <a:lnTo>
                    <a:pt x="19861" y="26650"/>
                  </a:lnTo>
                  <a:lnTo>
                    <a:pt x="19470" y="28349"/>
                  </a:lnTo>
                  <a:lnTo>
                    <a:pt x="19072" y="30117"/>
                  </a:lnTo>
                  <a:lnTo>
                    <a:pt x="18614" y="30865"/>
                  </a:lnTo>
                  <a:lnTo>
                    <a:pt x="18189" y="31590"/>
                  </a:lnTo>
                  <a:lnTo>
                    <a:pt x="17653" y="32519"/>
                  </a:lnTo>
                  <a:lnTo>
                    <a:pt x="17024" y="33630"/>
                  </a:lnTo>
                  <a:lnTo>
                    <a:pt x="16324" y="34921"/>
                  </a:lnTo>
                  <a:lnTo>
                    <a:pt x="15565" y="36349"/>
                  </a:lnTo>
                  <a:lnTo>
                    <a:pt x="15170" y="37119"/>
                  </a:lnTo>
                  <a:lnTo>
                    <a:pt x="14765" y="37935"/>
                  </a:lnTo>
                  <a:lnTo>
                    <a:pt x="14355" y="38751"/>
                  </a:lnTo>
                  <a:lnTo>
                    <a:pt x="13942" y="39612"/>
                  </a:lnTo>
                  <a:lnTo>
                    <a:pt x="13529" y="40496"/>
                  </a:lnTo>
                  <a:lnTo>
                    <a:pt x="13112" y="41402"/>
                  </a:lnTo>
                  <a:lnTo>
                    <a:pt x="12702" y="42309"/>
                  </a:lnTo>
                  <a:lnTo>
                    <a:pt x="12293" y="43261"/>
                  </a:lnTo>
                  <a:lnTo>
                    <a:pt x="11894" y="44212"/>
                  </a:lnTo>
                  <a:lnTo>
                    <a:pt x="11503" y="45164"/>
                  </a:lnTo>
                  <a:lnTo>
                    <a:pt x="11124" y="46161"/>
                  </a:lnTo>
                  <a:lnTo>
                    <a:pt x="10759" y="47136"/>
                  </a:lnTo>
                  <a:lnTo>
                    <a:pt x="10409" y="48133"/>
                  </a:lnTo>
                  <a:lnTo>
                    <a:pt x="10078" y="49130"/>
                  </a:lnTo>
                  <a:lnTo>
                    <a:pt x="9918" y="49629"/>
                  </a:lnTo>
                  <a:lnTo>
                    <a:pt x="9765" y="50127"/>
                  </a:lnTo>
                  <a:lnTo>
                    <a:pt x="9616" y="50626"/>
                  </a:lnTo>
                  <a:lnTo>
                    <a:pt x="9475" y="51102"/>
                  </a:lnTo>
                  <a:lnTo>
                    <a:pt x="9341" y="51600"/>
                  </a:lnTo>
                  <a:lnTo>
                    <a:pt x="9210" y="52099"/>
                  </a:lnTo>
                  <a:lnTo>
                    <a:pt x="9087" y="52597"/>
                  </a:lnTo>
                  <a:lnTo>
                    <a:pt x="8972" y="53096"/>
                  </a:lnTo>
                  <a:lnTo>
                    <a:pt x="8942" y="53232"/>
                  </a:lnTo>
                  <a:lnTo>
                    <a:pt x="8916" y="53368"/>
                  </a:lnTo>
                  <a:lnTo>
                    <a:pt x="8894" y="53526"/>
                  </a:lnTo>
                  <a:lnTo>
                    <a:pt x="8875" y="53708"/>
                  </a:lnTo>
                  <a:lnTo>
                    <a:pt x="8860" y="53889"/>
                  </a:lnTo>
                  <a:lnTo>
                    <a:pt x="8845" y="54070"/>
                  </a:lnTo>
                  <a:lnTo>
                    <a:pt x="8834" y="54274"/>
                  </a:lnTo>
                  <a:lnTo>
                    <a:pt x="8827" y="54478"/>
                  </a:lnTo>
                  <a:lnTo>
                    <a:pt x="8823" y="54682"/>
                  </a:lnTo>
                  <a:lnTo>
                    <a:pt x="8823" y="54886"/>
                  </a:lnTo>
                  <a:lnTo>
                    <a:pt x="8827" y="55090"/>
                  </a:lnTo>
                  <a:lnTo>
                    <a:pt x="8831" y="55294"/>
                  </a:lnTo>
                  <a:lnTo>
                    <a:pt x="8842" y="55498"/>
                  </a:lnTo>
                  <a:lnTo>
                    <a:pt x="8853" y="55702"/>
                  </a:lnTo>
                  <a:lnTo>
                    <a:pt x="8871" y="55883"/>
                  </a:lnTo>
                  <a:lnTo>
                    <a:pt x="8890" y="56064"/>
                  </a:lnTo>
                  <a:lnTo>
                    <a:pt x="8912" y="56246"/>
                  </a:lnTo>
                  <a:lnTo>
                    <a:pt x="8938" y="56404"/>
                  </a:lnTo>
                  <a:lnTo>
                    <a:pt x="8965" y="56540"/>
                  </a:lnTo>
                  <a:lnTo>
                    <a:pt x="8991" y="56654"/>
                  </a:lnTo>
                  <a:lnTo>
                    <a:pt x="9020" y="56744"/>
                  </a:lnTo>
                  <a:lnTo>
                    <a:pt x="9054" y="56835"/>
                  </a:lnTo>
                  <a:lnTo>
                    <a:pt x="9084" y="56903"/>
                  </a:lnTo>
                  <a:lnTo>
                    <a:pt x="9117" y="56926"/>
                  </a:lnTo>
                  <a:lnTo>
                    <a:pt x="9151" y="56948"/>
                  </a:lnTo>
                  <a:lnTo>
                    <a:pt x="9184" y="56971"/>
                  </a:lnTo>
                  <a:lnTo>
                    <a:pt x="9218" y="56948"/>
                  </a:lnTo>
                  <a:lnTo>
                    <a:pt x="9251" y="56903"/>
                  </a:lnTo>
                  <a:lnTo>
                    <a:pt x="9285" y="56858"/>
                  </a:lnTo>
                  <a:lnTo>
                    <a:pt x="9318" y="56767"/>
                  </a:lnTo>
                  <a:lnTo>
                    <a:pt x="9348" y="56676"/>
                  </a:lnTo>
                  <a:lnTo>
                    <a:pt x="9378" y="56563"/>
                  </a:lnTo>
                  <a:lnTo>
                    <a:pt x="9538" y="55906"/>
                  </a:lnTo>
                  <a:lnTo>
                    <a:pt x="9709" y="55226"/>
                  </a:lnTo>
                  <a:lnTo>
                    <a:pt x="9895" y="54569"/>
                  </a:lnTo>
                  <a:lnTo>
                    <a:pt x="10096" y="53889"/>
                  </a:lnTo>
                  <a:lnTo>
                    <a:pt x="10305" y="53209"/>
                  </a:lnTo>
                  <a:lnTo>
                    <a:pt x="10524" y="52529"/>
                  </a:lnTo>
                  <a:lnTo>
                    <a:pt x="10755" y="51849"/>
                  </a:lnTo>
                  <a:lnTo>
                    <a:pt x="10997" y="51170"/>
                  </a:lnTo>
                  <a:lnTo>
                    <a:pt x="11243" y="50490"/>
                  </a:lnTo>
                  <a:lnTo>
                    <a:pt x="11500" y="49810"/>
                  </a:lnTo>
                  <a:lnTo>
                    <a:pt x="11764" y="49153"/>
                  </a:lnTo>
                  <a:lnTo>
                    <a:pt x="12032" y="48473"/>
                  </a:lnTo>
                  <a:lnTo>
                    <a:pt x="12308" y="47816"/>
                  </a:lnTo>
                  <a:lnTo>
                    <a:pt x="12587" y="47158"/>
                  </a:lnTo>
                  <a:lnTo>
                    <a:pt x="13156" y="45867"/>
                  </a:lnTo>
                  <a:lnTo>
                    <a:pt x="13733" y="44598"/>
                  </a:lnTo>
                  <a:lnTo>
                    <a:pt x="14314" y="43374"/>
                  </a:lnTo>
                  <a:lnTo>
                    <a:pt x="14887" y="42196"/>
                  </a:lnTo>
                  <a:lnTo>
                    <a:pt x="15457" y="41085"/>
                  </a:lnTo>
                  <a:lnTo>
                    <a:pt x="16008" y="40020"/>
                  </a:lnTo>
                  <a:lnTo>
                    <a:pt x="16537" y="39023"/>
                  </a:lnTo>
                  <a:lnTo>
                    <a:pt x="17035" y="38094"/>
                  </a:lnTo>
                  <a:lnTo>
                    <a:pt x="17501" y="37255"/>
                  </a:lnTo>
                  <a:lnTo>
                    <a:pt x="17501" y="37255"/>
                  </a:lnTo>
                  <a:lnTo>
                    <a:pt x="16968" y="39748"/>
                  </a:lnTo>
                  <a:lnTo>
                    <a:pt x="16432" y="42309"/>
                  </a:lnTo>
                  <a:lnTo>
                    <a:pt x="15893" y="44960"/>
                  </a:lnTo>
                  <a:lnTo>
                    <a:pt x="15345" y="47657"/>
                  </a:lnTo>
                  <a:lnTo>
                    <a:pt x="14798" y="50444"/>
                  </a:lnTo>
                  <a:lnTo>
                    <a:pt x="14243" y="53300"/>
                  </a:lnTo>
                  <a:lnTo>
                    <a:pt x="13689" y="56223"/>
                  </a:lnTo>
                  <a:lnTo>
                    <a:pt x="13130" y="59214"/>
                  </a:lnTo>
                  <a:lnTo>
                    <a:pt x="13100" y="59305"/>
                  </a:lnTo>
                  <a:lnTo>
                    <a:pt x="13071" y="59396"/>
                  </a:lnTo>
                  <a:lnTo>
                    <a:pt x="13045" y="59509"/>
                  </a:lnTo>
                  <a:lnTo>
                    <a:pt x="13019" y="59622"/>
                  </a:lnTo>
                  <a:lnTo>
                    <a:pt x="12996" y="59758"/>
                  </a:lnTo>
                  <a:lnTo>
                    <a:pt x="12974" y="59917"/>
                  </a:lnTo>
                  <a:lnTo>
                    <a:pt x="12955" y="60075"/>
                  </a:lnTo>
                  <a:lnTo>
                    <a:pt x="12940" y="60257"/>
                  </a:lnTo>
                  <a:lnTo>
                    <a:pt x="12646" y="61888"/>
                  </a:lnTo>
                  <a:lnTo>
                    <a:pt x="12352" y="63520"/>
                  </a:lnTo>
                  <a:lnTo>
                    <a:pt x="12058" y="65174"/>
                  </a:lnTo>
                  <a:lnTo>
                    <a:pt x="11764" y="66851"/>
                  </a:lnTo>
                  <a:lnTo>
                    <a:pt x="11470" y="68528"/>
                  </a:lnTo>
                  <a:lnTo>
                    <a:pt x="11176" y="70250"/>
                  </a:lnTo>
                  <a:lnTo>
                    <a:pt x="10885" y="71973"/>
                  </a:lnTo>
                  <a:lnTo>
                    <a:pt x="10591" y="73718"/>
                  </a:lnTo>
                  <a:lnTo>
                    <a:pt x="10301" y="75485"/>
                  </a:lnTo>
                  <a:lnTo>
                    <a:pt x="10011" y="77275"/>
                  </a:lnTo>
                  <a:lnTo>
                    <a:pt x="9724" y="79088"/>
                  </a:lnTo>
                  <a:lnTo>
                    <a:pt x="9434" y="80901"/>
                  </a:lnTo>
                  <a:lnTo>
                    <a:pt x="9147" y="82737"/>
                  </a:lnTo>
                  <a:lnTo>
                    <a:pt x="8860" y="84595"/>
                  </a:lnTo>
                  <a:lnTo>
                    <a:pt x="8577" y="86476"/>
                  </a:lnTo>
                  <a:lnTo>
                    <a:pt x="8294" y="88357"/>
                  </a:lnTo>
                  <a:lnTo>
                    <a:pt x="8108" y="88629"/>
                  </a:lnTo>
                  <a:lnTo>
                    <a:pt x="7825" y="89037"/>
                  </a:lnTo>
                  <a:lnTo>
                    <a:pt x="7461" y="89603"/>
                  </a:lnTo>
                  <a:lnTo>
                    <a:pt x="7025" y="90283"/>
                  </a:lnTo>
                  <a:lnTo>
                    <a:pt x="6522" y="91122"/>
                  </a:lnTo>
                  <a:lnTo>
                    <a:pt x="5975" y="92073"/>
                  </a:lnTo>
                  <a:lnTo>
                    <a:pt x="5685" y="92595"/>
                  </a:lnTo>
                  <a:lnTo>
                    <a:pt x="5383" y="93161"/>
                  </a:lnTo>
                  <a:lnTo>
                    <a:pt x="5078" y="93750"/>
                  </a:lnTo>
                  <a:lnTo>
                    <a:pt x="4765" y="94362"/>
                  </a:lnTo>
                  <a:lnTo>
                    <a:pt x="4449" y="94997"/>
                  </a:lnTo>
                  <a:lnTo>
                    <a:pt x="4132" y="95677"/>
                  </a:lnTo>
                  <a:lnTo>
                    <a:pt x="3809" y="96379"/>
                  </a:lnTo>
                  <a:lnTo>
                    <a:pt x="3488" y="97082"/>
                  </a:lnTo>
                  <a:lnTo>
                    <a:pt x="3168" y="97852"/>
                  </a:lnTo>
                  <a:lnTo>
                    <a:pt x="2852" y="98623"/>
                  </a:lnTo>
                  <a:lnTo>
                    <a:pt x="2539" y="99416"/>
                  </a:lnTo>
                  <a:lnTo>
                    <a:pt x="2234" y="100231"/>
                  </a:lnTo>
                  <a:lnTo>
                    <a:pt x="1932" y="101093"/>
                  </a:lnTo>
                  <a:lnTo>
                    <a:pt x="1638" y="101954"/>
                  </a:lnTo>
                  <a:lnTo>
                    <a:pt x="1355" y="102860"/>
                  </a:lnTo>
                  <a:lnTo>
                    <a:pt x="1084" y="103767"/>
                  </a:lnTo>
                  <a:lnTo>
                    <a:pt x="953" y="104243"/>
                  </a:lnTo>
                  <a:lnTo>
                    <a:pt x="823" y="104696"/>
                  </a:lnTo>
                  <a:lnTo>
                    <a:pt x="700" y="105172"/>
                  </a:lnTo>
                  <a:lnTo>
                    <a:pt x="577" y="105648"/>
                  </a:lnTo>
                  <a:lnTo>
                    <a:pt x="462" y="106146"/>
                  </a:lnTo>
                  <a:lnTo>
                    <a:pt x="346" y="106622"/>
                  </a:lnTo>
                  <a:lnTo>
                    <a:pt x="238" y="107121"/>
                  </a:lnTo>
                  <a:lnTo>
                    <a:pt x="130" y="107619"/>
                  </a:lnTo>
                  <a:lnTo>
                    <a:pt x="104" y="107778"/>
                  </a:lnTo>
                  <a:lnTo>
                    <a:pt x="82" y="107936"/>
                  </a:lnTo>
                  <a:lnTo>
                    <a:pt x="60" y="108095"/>
                  </a:lnTo>
                  <a:lnTo>
                    <a:pt x="41" y="108276"/>
                  </a:lnTo>
                  <a:lnTo>
                    <a:pt x="26" y="108458"/>
                  </a:lnTo>
                  <a:lnTo>
                    <a:pt x="15" y="108662"/>
                  </a:lnTo>
                  <a:lnTo>
                    <a:pt x="8" y="108865"/>
                  </a:lnTo>
                  <a:lnTo>
                    <a:pt x="4" y="109069"/>
                  </a:lnTo>
                  <a:lnTo>
                    <a:pt x="0" y="109273"/>
                  </a:lnTo>
                  <a:lnTo>
                    <a:pt x="0" y="109477"/>
                  </a:lnTo>
                  <a:lnTo>
                    <a:pt x="8" y="109681"/>
                  </a:lnTo>
                  <a:lnTo>
                    <a:pt x="15" y="109885"/>
                  </a:lnTo>
                  <a:lnTo>
                    <a:pt x="26" y="110067"/>
                  </a:lnTo>
                  <a:lnTo>
                    <a:pt x="37" y="110270"/>
                  </a:lnTo>
                  <a:lnTo>
                    <a:pt x="56" y="110452"/>
                  </a:lnTo>
                  <a:lnTo>
                    <a:pt x="78" y="110633"/>
                  </a:lnTo>
                  <a:lnTo>
                    <a:pt x="101" y="110792"/>
                  </a:lnTo>
                  <a:lnTo>
                    <a:pt x="127" y="110928"/>
                  </a:lnTo>
                  <a:lnTo>
                    <a:pt x="157" y="111064"/>
                  </a:lnTo>
                  <a:lnTo>
                    <a:pt x="186" y="111177"/>
                  </a:lnTo>
                  <a:lnTo>
                    <a:pt x="216" y="111268"/>
                  </a:lnTo>
                  <a:lnTo>
                    <a:pt x="250" y="111336"/>
                  </a:lnTo>
                  <a:lnTo>
                    <a:pt x="279" y="111381"/>
                  </a:lnTo>
                  <a:lnTo>
                    <a:pt x="313" y="111426"/>
                  </a:lnTo>
                  <a:lnTo>
                    <a:pt x="380" y="111426"/>
                  </a:lnTo>
                  <a:lnTo>
                    <a:pt x="413" y="111404"/>
                  </a:lnTo>
                  <a:lnTo>
                    <a:pt x="447" y="111358"/>
                  </a:lnTo>
                  <a:lnTo>
                    <a:pt x="480" y="111290"/>
                  </a:lnTo>
                  <a:lnTo>
                    <a:pt x="510" y="111200"/>
                  </a:lnTo>
                  <a:lnTo>
                    <a:pt x="544" y="111086"/>
                  </a:lnTo>
                  <a:lnTo>
                    <a:pt x="570" y="110973"/>
                  </a:lnTo>
                  <a:lnTo>
                    <a:pt x="726" y="110225"/>
                  </a:lnTo>
                  <a:lnTo>
                    <a:pt x="894" y="109500"/>
                  </a:lnTo>
                  <a:lnTo>
                    <a:pt x="1072" y="108797"/>
                  </a:lnTo>
                  <a:lnTo>
                    <a:pt x="1258" y="108095"/>
                  </a:lnTo>
                  <a:lnTo>
                    <a:pt x="1452" y="107392"/>
                  </a:lnTo>
                  <a:lnTo>
                    <a:pt x="1657" y="106713"/>
                  </a:lnTo>
                  <a:lnTo>
                    <a:pt x="1865" y="106055"/>
                  </a:lnTo>
                  <a:lnTo>
                    <a:pt x="2081" y="105398"/>
                  </a:lnTo>
                  <a:lnTo>
                    <a:pt x="2305" y="104741"/>
                  </a:lnTo>
                  <a:lnTo>
                    <a:pt x="2532" y="104107"/>
                  </a:lnTo>
                  <a:lnTo>
                    <a:pt x="2762" y="103495"/>
                  </a:lnTo>
                  <a:lnTo>
                    <a:pt x="3001" y="102883"/>
                  </a:lnTo>
                  <a:lnTo>
                    <a:pt x="3239" y="102294"/>
                  </a:lnTo>
                  <a:lnTo>
                    <a:pt x="3481" y="101704"/>
                  </a:lnTo>
                  <a:lnTo>
                    <a:pt x="3723" y="101138"/>
                  </a:lnTo>
                  <a:lnTo>
                    <a:pt x="3969" y="100571"/>
                  </a:lnTo>
                  <a:lnTo>
                    <a:pt x="4211" y="100050"/>
                  </a:lnTo>
                  <a:lnTo>
                    <a:pt x="4456" y="99529"/>
                  </a:lnTo>
                  <a:lnTo>
                    <a:pt x="4940" y="98532"/>
                  </a:lnTo>
                  <a:lnTo>
                    <a:pt x="5417" y="97580"/>
                  </a:lnTo>
                  <a:lnTo>
                    <a:pt x="5882" y="96719"/>
                  </a:lnTo>
                  <a:lnTo>
                    <a:pt x="6321" y="95926"/>
                  </a:lnTo>
                  <a:lnTo>
                    <a:pt x="6742" y="95201"/>
                  </a:lnTo>
                  <a:lnTo>
                    <a:pt x="7125" y="94566"/>
                  </a:lnTo>
                  <a:lnTo>
                    <a:pt x="7479" y="94000"/>
                  </a:lnTo>
                  <a:lnTo>
                    <a:pt x="7479" y="94000"/>
                  </a:lnTo>
                  <a:lnTo>
                    <a:pt x="7140" y="96379"/>
                  </a:lnTo>
                  <a:lnTo>
                    <a:pt x="6809" y="98804"/>
                  </a:lnTo>
                  <a:lnTo>
                    <a:pt x="6481" y="101229"/>
                  </a:lnTo>
                  <a:lnTo>
                    <a:pt x="6154" y="103699"/>
                  </a:lnTo>
                  <a:lnTo>
                    <a:pt x="5834" y="106191"/>
                  </a:lnTo>
                  <a:lnTo>
                    <a:pt x="5517" y="108707"/>
                  </a:lnTo>
                  <a:lnTo>
                    <a:pt x="5205" y="111245"/>
                  </a:lnTo>
                  <a:lnTo>
                    <a:pt x="4896" y="113806"/>
                  </a:lnTo>
                  <a:lnTo>
                    <a:pt x="4858" y="114010"/>
                  </a:lnTo>
                  <a:lnTo>
                    <a:pt x="4829" y="114214"/>
                  </a:lnTo>
                  <a:lnTo>
                    <a:pt x="4803" y="114485"/>
                  </a:lnTo>
                  <a:lnTo>
                    <a:pt x="4780" y="114757"/>
                  </a:lnTo>
                  <a:lnTo>
                    <a:pt x="4598" y="116298"/>
                  </a:lnTo>
                  <a:lnTo>
                    <a:pt x="4419" y="117862"/>
                  </a:lnTo>
                  <a:lnTo>
                    <a:pt x="4240" y="119448"/>
                  </a:lnTo>
                  <a:lnTo>
                    <a:pt x="4062" y="121035"/>
                  </a:lnTo>
                  <a:lnTo>
                    <a:pt x="3887" y="122621"/>
                  </a:lnTo>
                  <a:lnTo>
                    <a:pt x="3712" y="124230"/>
                  </a:lnTo>
                  <a:lnTo>
                    <a:pt x="3541" y="125816"/>
                  </a:lnTo>
                  <a:lnTo>
                    <a:pt x="3373" y="127448"/>
                  </a:lnTo>
                  <a:lnTo>
                    <a:pt x="3205" y="129079"/>
                  </a:lnTo>
                  <a:lnTo>
                    <a:pt x="3038" y="130711"/>
                  </a:lnTo>
                  <a:lnTo>
                    <a:pt x="2878" y="132343"/>
                  </a:lnTo>
                  <a:lnTo>
                    <a:pt x="2714" y="133997"/>
                  </a:lnTo>
                  <a:lnTo>
                    <a:pt x="2558" y="135651"/>
                  </a:lnTo>
                  <a:lnTo>
                    <a:pt x="2401" y="137306"/>
                  </a:lnTo>
                  <a:lnTo>
                    <a:pt x="2245" y="138982"/>
                  </a:lnTo>
                  <a:lnTo>
                    <a:pt x="2092" y="140659"/>
                  </a:lnTo>
                  <a:lnTo>
                    <a:pt x="1943" y="142359"/>
                  </a:lnTo>
                  <a:lnTo>
                    <a:pt x="1798" y="144059"/>
                  </a:lnTo>
                  <a:lnTo>
                    <a:pt x="1653" y="145758"/>
                  </a:lnTo>
                  <a:lnTo>
                    <a:pt x="1512" y="147480"/>
                  </a:lnTo>
                  <a:lnTo>
                    <a:pt x="1370" y="149203"/>
                  </a:lnTo>
                  <a:lnTo>
                    <a:pt x="1236" y="150925"/>
                  </a:lnTo>
                  <a:lnTo>
                    <a:pt x="1102" y="152670"/>
                  </a:lnTo>
                  <a:lnTo>
                    <a:pt x="968" y="154415"/>
                  </a:lnTo>
                  <a:lnTo>
                    <a:pt x="842" y="156160"/>
                  </a:lnTo>
                  <a:lnTo>
                    <a:pt x="715" y="157905"/>
                  </a:lnTo>
                  <a:lnTo>
                    <a:pt x="592" y="159672"/>
                  </a:lnTo>
                  <a:lnTo>
                    <a:pt x="473" y="161463"/>
                  </a:lnTo>
                  <a:lnTo>
                    <a:pt x="354" y="163230"/>
                  </a:lnTo>
                  <a:lnTo>
                    <a:pt x="242" y="165020"/>
                  </a:lnTo>
                  <a:lnTo>
                    <a:pt x="130" y="166833"/>
                  </a:lnTo>
                  <a:lnTo>
                    <a:pt x="23" y="168624"/>
                  </a:lnTo>
                  <a:lnTo>
                    <a:pt x="11" y="168828"/>
                  </a:lnTo>
                  <a:lnTo>
                    <a:pt x="4" y="169054"/>
                  </a:lnTo>
                  <a:lnTo>
                    <a:pt x="0" y="169258"/>
                  </a:lnTo>
                  <a:lnTo>
                    <a:pt x="0" y="169462"/>
                  </a:lnTo>
                  <a:lnTo>
                    <a:pt x="4" y="169666"/>
                  </a:lnTo>
                  <a:lnTo>
                    <a:pt x="11" y="169870"/>
                  </a:lnTo>
                  <a:lnTo>
                    <a:pt x="23" y="170074"/>
                  </a:lnTo>
                  <a:lnTo>
                    <a:pt x="34" y="170255"/>
                  </a:lnTo>
                  <a:lnTo>
                    <a:pt x="49" y="170436"/>
                  </a:lnTo>
                  <a:lnTo>
                    <a:pt x="67" y="170618"/>
                  </a:lnTo>
                  <a:lnTo>
                    <a:pt x="90" y="170776"/>
                  </a:lnTo>
                  <a:lnTo>
                    <a:pt x="116" y="170912"/>
                  </a:lnTo>
                  <a:lnTo>
                    <a:pt x="142" y="171048"/>
                  </a:lnTo>
                  <a:lnTo>
                    <a:pt x="168" y="171162"/>
                  </a:lnTo>
                  <a:lnTo>
                    <a:pt x="201" y="171275"/>
                  </a:lnTo>
                  <a:lnTo>
                    <a:pt x="235" y="171366"/>
                  </a:lnTo>
                  <a:lnTo>
                    <a:pt x="268" y="171411"/>
                  </a:lnTo>
                  <a:lnTo>
                    <a:pt x="302" y="171456"/>
                  </a:lnTo>
                  <a:lnTo>
                    <a:pt x="339" y="171479"/>
                  </a:lnTo>
                  <a:lnTo>
                    <a:pt x="372" y="171479"/>
                  </a:lnTo>
                  <a:lnTo>
                    <a:pt x="406" y="171456"/>
                  </a:lnTo>
                  <a:lnTo>
                    <a:pt x="439" y="171411"/>
                  </a:lnTo>
                  <a:lnTo>
                    <a:pt x="473" y="171343"/>
                  </a:lnTo>
                  <a:lnTo>
                    <a:pt x="503" y="171275"/>
                  </a:lnTo>
                  <a:lnTo>
                    <a:pt x="533" y="171184"/>
                  </a:lnTo>
                  <a:lnTo>
                    <a:pt x="559" y="171071"/>
                  </a:lnTo>
                  <a:lnTo>
                    <a:pt x="585" y="170935"/>
                  </a:lnTo>
                  <a:lnTo>
                    <a:pt x="611" y="170799"/>
                  </a:lnTo>
                  <a:lnTo>
                    <a:pt x="633" y="170618"/>
                  </a:lnTo>
                  <a:lnTo>
                    <a:pt x="652" y="170459"/>
                  </a:lnTo>
                  <a:lnTo>
                    <a:pt x="667" y="170255"/>
                  </a:lnTo>
                  <a:lnTo>
                    <a:pt x="681" y="170074"/>
                  </a:lnTo>
                  <a:lnTo>
                    <a:pt x="775" y="168488"/>
                  </a:lnTo>
                  <a:lnTo>
                    <a:pt x="871" y="166924"/>
                  </a:lnTo>
                  <a:lnTo>
                    <a:pt x="972" y="165360"/>
                  </a:lnTo>
                  <a:lnTo>
                    <a:pt x="1072" y="163797"/>
                  </a:lnTo>
                  <a:lnTo>
                    <a:pt x="1177" y="162233"/>
                  </a:lnTo>
                  <a:lnTo>
                    <a:pt x="1285" y="160692"/>
                  </a:lnTo>
                  <a:lnTo>
                    <a:pt x="1392" y="159151"/>
                  </a:lnTo>
                  <a:lnTo>
                    <a:pt x="1500" y="157610"/>
                  </a:lnTo>
                  <a:lnTo>
                    <a:pt x="1612" y="156092"/>
                  </a:lnTo>
                  <a:lnTo>
                    <a:pt x="1728" y="154551"/>
                  </a:lnTo>
                  <a:lnTo>
                    <a:pt x="1847" y="153033"/>
                  </a:lnTo>
                  <a:lnTo>
                    <a:pt x="1966" y="151537"/>
                  </a:lnTo>
                  <a:lnTo>
                    <a:pt x="2085" y="150019"/>
                  </a:lnTo>
                  <a:lnTo>
                    <a:pt x="2208" y="148523"/>
                  </a:lnTo>
                  <a:lnTo>
                    <a:pt x="2461" y="145532"/>
                  </a:lnTo>
                  <a:lnTo>
                    <a:pt x="2722" y="142586"/>
                  </a:lnTo>
                  <a:lnTo>
                    <a:pt x="2990" y="139640"/>
                  </a:lnTo>
                  <a:lnTo>
                    <a:pt x="3261" y="136739"/>
                  </a:lnTo>
                  <a:lnTo>
                    <a:pt x="3544" y="133861"/>
                  </a:lnTo>
                  <a:lnTo>
                    <a:pt x="3831" y="130983"/>
                  </a:lnTo>
                  <a:lnTo>
                    <a:pt x="4129" y="128150"/>
                  </a:lnTo>
                  <a:lnTo>
                    <a:pt x="4427" y="125340"/>
                  </a:lnTo>
                  <a:lnTo>
                    <a:pt x="4736" y="122576"/>
                  </a:lnTo>
                  <a:lnTo>
                    <a:pt x="4721" y="124592"/>
                  </a:lnTo>
                  <a:lnTo>
                    <a:pt x="4698" y="126791"/>
                  </a:lnTo>
                  <a:lnTo>
                    <a:pt x="4672" y="129147"/>
                  </a:lnTo>
                  <a:lnTo>
                    <a:pt x="4642" y="131640"/>
                  </a:lnTo>
                  <a:lnTo>
                    <a:pt x="4601" y="134246"/>
                  </a:lnTo>
                  <a:lnTo>
                    <a:pt x="4553" y="136943"/>
                  </a:lnTo>
                  <a:lnTo>
                    <a:pt x="4497" y="139708"/>
                  </a:lnTo>
                  <a:lnTo>
                    <a:pt x="4464" y="141090"/>
                  </a:lnTo>
                  <a:lnTo>
                    <a:pt x="4430" y="142495"/>
                  </a:lnTo>
                  <a:lnTo>
                    <a:pt x="4393" y="143900"/>
                  </a:lnTo>
                  <a:lnTo>
                    <a:pt x="4356" y="145305"/>
                  </a:lnTo>
                  <a:lnTo>
                    <a:pt x="4315" y="146710"/>
                  </a:lnTo>
                  <a:lnTo>
                    <a:pt x="4266" y="148115"/>
                  </a:lnTo>
                  <a:lnTo>
                    <a:pt x="4222" y="149520"/>
                  </a:lnTo>
                  <a:lnTo>
                    <a:pt x="4170" y="150880"/>
                  </a:lnTo>
                  <a:lnTo>
                    <a:pt x="4118" y="152262"/>
                  </a:lnTo>
                  <a:lnTo>
                    <a:pt x="4058" y="153599"/>
                  </a:lnTo>
                  <a:lnTo>
                    <a:pt x="3998" y="154936"/>
                  </a:lnTo>
                  <a:lnTo>
                    <a:pt x="3935" y="156250"/>
                  </a:lnTo>
                  <a:lnTo>
                    <a:pt x="3868" y="157519"/>
                  </a:lnTo>
                  <a:lnTo>
                    <a:pt x="3801" y="158789"/>
                  </a:lnTo>
                  <a:lnTo>
                    <a:pt x="3727" y="160012"/>
                  </a:lnTo>
                  <a:lnTo>
                    <a:pt x="3648" y="161191"/>
                  </a:lnTo>
                  <a:lnTo>
                    <a:pt x="3567" y="162346"/>
                  </a:lnTo>
                  <a:lnTo>
                    <a:pt x="3481" y="163457"/>
                  </a:lnTo>
                  <a:lnTo>
                    <a:pt x="3470" y="163661"/>
                  </a:lnTo>
                  <a:lnTo>
                    <a:pt x="3459" y="163865"/>
                  </a:lnTo>
                  <a:lnTo>
                    <a:pt x="3451" y="164069"/>
                  </a:lnTo>
                  <a:lnTo>
                    <a:pt x="3447" y="164273"/>
                  </a:lnTo>
                  <a:lnTo>
                    <a:pt x="3447" y="164477"/>
                  </a:lnTo>
                  <a:lnTo>
                    <a:pt x="3451" y="164680"/>
                  </a:lnTo>
                  <a:lnTo>
                    <a:pt x="3455" y="164884"/>
                  </a:lnTo>
                  <a:lnTo>
                    <a:pt x="3466" y="165088"/>
                  </a:lnTo>
                  <a:lnTo>
                    <a:pt x="3477" y="165270"/>
                  </a:lnTo>
                  <a:lnTo>
                    <a:pt x="3492" y="165451"/>
                  </a:lnTo>
                  <a:lnTo>
                    <a:pt x="3511" y="165632"/>
                  </a:lnTo>
                  <a:lnTo>
                    <a:pt x="3533" y="165791"/>
                  </a:lnTo>
                  <a:lnTo>
                    <a:pt x="3555" y="165950"/>
                  </a:lnTo>
                  <a:lnTo>
                    <a:pt x="3585" y="166085"/>
                  </a:lnTo>
                  <a:lnTo>
                    <a:pt x="3611" y="166199"/>
                  </a:lnTo>
                  <a:lnTo>
                    <a:pt x="3645" y="166312"/>
                  </a:lnTo>
                  <a:lnTo>
                    <a:pt x="3675" y="166403"/>
                  </a:lnTo>
                  <a:lnTo>
                    <a:pt x="3708" y="166471"/>
                  </a:lnTo>
                  <a:lnTo>
                    <a:pt x="3742" y="166493"/>
                  </a:lnTo>
                  <a:lnTo>
                    <a:pt x="3779" y="166516"/>
                  </a:lnTo>
                  <a:lnTo>
                    <a:pt x="3846" y="166516"/>
                  </a:lnTo>
                  <a:lnTo>
                    <a:pt x="3879" y="166471"/>
                  </a:lnTo>
                  <a:lnTo>
                    <a:pt x="3909" y="166403"/>
                  </a:lnTo>
                  <a:lnTo>
                    <a:pt x="3943" y="166335"/>
                  </a:lnTo>
                  <a:lnTo>
                    <a:pt x="3972" y="166244"/>
                  </a:lnTo>
                  <a:lnTo>
                    <a:pt x="4002" y="166131"/>
                  </a:lnTo>
                  <a:lnTo>
                    <a:pt x="4028" y="165995"/>
                  </a:lnTo>
                  <a:lnTo>
                    <a:pt x="4054" y="165859"/>
                  </a:lnTo>
                  <a:lnTo>
                    <a:pt x="4077" y="165700"/>
                  </a:lnTo>
                  <a:lnTo>
                    <a:pt x="4095" y="165519"/>
                  </a:lnTo>
                  <a:lnTo>
                    <a:pt x="4114" y="165315"/>
                  </a:lnTo>
                  <a:lnTo>
                    <a:pt x="4173" y="164567"/>
                  </a:lnTo>
                  <a:lnTo>
                    <a:pt x="4229" y="163797"/>
                  </a:lnTo>
                  <a:lnTo>
                    <a:pt x="4285" y="163004"/>
                  </a:lnTo>
                  <a:lnTo>
                    <a:pt x="4337" y="162188"/>
                  </a:lnTo>
                  <a:lnTo>
                    <a:pt x="4389" y="161372"/>
                  </a:lnTo>
                  <a:lnTo>
                    <a:pt x="4441" y="160533"/>
                  </a:lnTo>
                  <a:lnTo>
                    <a:pt x="4538" y="158834"/>
                  </a:lnTo>
                  <a:lnTo>
                    <a:pt x="4628" y="157089"/>
                  </a:lnTo>
                  <a:lnTo>
                    <a:pt x="4713" y="155299"/>
                  </a:lnTo>
                  <a:lnTo>
                    <a:pt x="4791" y="153486"/>
                  </a:lnTo>
                  <a:lnTo>
                    <a:pt x="4862" y="151650"/>
                  </a:lnTo>
                  <a:lnTo>
                    <a:pt x="4929" y="149769"/>
                  </a:lnTo>
                  <a:lnTo>
                    <a:pt x="4992" y="147911"/>
                  </a:lnTo>
                  <a:lnTo>
                    <a:pt x="5048" y="146030"/>
                  </a:lnTo>
                  <a:lnTo>
                    <a:pt x="5100" y="144149"/>
                  </a:lnTo>
                  <a:lnTo>
                    <a:pt x="5149" y="142268"/>
                  </a:lnTo>
                  <a:lnTo>
                    <a:pt x="5193" y="140410"/>
                  </a:lnTo>
                  <a:lnTo>
                    <a:pt x="5231" y="138552"/>
                  </a:lnTo>
                  <a:lnTo>
                    <a:pt x="5268" y="136739"/>
                  </a:lnTo>
                  <a:lnTo>
                    <a:pt x="5298" y="134949"/>
                  </a:lnTo>
                  <a:lnTo>
                    <a:pt x="5327" y="133204"/>
                  </a:lnTo>
                  <a:lnTo>
                    <a:pt x="5350" y="131504"/>
                  </a:lnTo>
                  <a:lnTo>
                    <a:pt x="5372" y="129850"/>
                  </a:lnTo>
                  <a:lnTo>
                    <a:pt x="5406" y="126723"/>
                  </a:lnTo>
                  <a:lnTo>
                    <a:pt x="5432" y="123867"/>
                  </a:lnTo>
                  <a:lnTo>
                    <a:pt x="5447" y="121352"/>
                  </a:lnTo>
                  <a:lnTo>
                    <a:pt x="5458" y="119199"/>
                  </a:lnTo>
                  <a:lnTo>
                    <a:pt x="5461" y="117499"/>
                  </a:lnTo>
                  <a:lnTo>
                    <a:pt x="5461" y="116276"/>
                  </a:lnTo>
                  <a:lnTo>
                    <a:pt x="5662" y="114621"/>
                  </a:lnTo>
                  <a:lnTo>
                    <a:pt x="5863" y="112967"/>
                  </a:lnTo>
                  <a:lnTo>
                    <a:pt x="6065" y="111336"/>
                  </a:lnTo>
                  <a:lnTo>
                    <a:pt x="6269" y="109704"/>
                  </a:lnTo>
                  <a:lnTo>
                    <a:pt x="6478" y="108095"/>
                  </a:lnTo>
                  <a:lnTo>
                    <a:pt x="6682" y="106486"/>
                  </a:lnTo>
                  <a:lnTo>
                    <a:pt x="6895" y="104877"/>
                  </a:lnTo>
                  <a:lnTo>
                    <a:pt x="7103" y="103313"/>
                  </a:lnTo>
                  <a:lnTo>
                    <a:pt x="7531" y="100163"/>
                  </a:lnTo>
                  <a:lnTo>
                    <a:pt x="7963" y="97082"/>
                  </a:lnTo>
                  <a:lnTo>
                    <a:pt x="8399" y="94022"/>
                  </a:lnTo>
                  <a:lnTo>
                    <a:pt x="8842" y="91008"/>
                  </a:lnTo>
                  <a:lnTo>
                    <a:pt x="9288" y="88040"/>
                  </a:lnTo>
                  <a:lnTo>
                    <a:pt x="9735" y="85116"/>
                  </a:lnTo>
                  <a:lnTo>
                    <a:pt x="10189" y="82238"/>
                  </a:lnTo>
                  <a:lnTo>
                    <a:pt x="10647" y="79406"/>
                  </a:lnTo>
                  <a:lnTo>
                    <a:pt x="11105" y="76618"/>
                  </a:lnTo>
                  <a:lnTo>
                    <a:pt x="11563" y="73876"/>
                  </a:lnTo>
                  <a:lnTo>
                    <a:pt x="12025" y="71180"/>
                  </a:lnTo>
                  <a:lnTo>
                    <a:pt x="12490" y="68528"/>
                  </a:lnTo>
                  <a:lnTo>
                    <a:pt x="12490" y="68528"/>
                  </a:lnTo>
                  <a:lnTo>
                    <a:pt x="12218" y="73355"/>
                  </a:lnTo>
                  <a:lnTo>
                    <a:pt x="12066" y="76006"/>
                  </a:lnTo>
                  <a:lnTo>
                    <a:pt x="11902" y="78816"/>
                  </a:lnTo>
                  <a:lnTo>
                    <a:pt x="11731" y="81717"/>
                  </a:lnTo>
                  <a:lnTo>
                    <a:pt x="11548" y="84686"/>
                  </a:lnTo>
                  <a:lnTo>
                    <a:pt x="11362" y="87700"/>
                  </a:lnTo>
                  <a:lnTo>
                    <a:pt x="11172" y="90714"/>
                  </a:lnTo>
                  <a:lnTo>
                    <a:pt x="10979" y="93682"/>
                  </a:lnTo>
                  <a:lnTo>
                    <a:pt x="10785" y="96606"/>
                  </a:lnTo>
                  <a:lnTo>
                    <a:pt x="10588" y="99416"/>
                  </a:lnTo>
                  <a:lnTo>
                    <a:pt x="10390" y="102112"/>
                  </a:lnTo>
                  <a:lnTo>
                    <a:pt x="10294" y="103404"/>
                  </a:lnTo>
                  <a:lnTo>
                    <a:pt x="10197" y="104650"/>
                  </a:lnTo>
                  <a:lnTo>
                    <a:pt x="10100" y="105851"/>
                  </a:lnTo>
                  <a:lnTo>
                    <a:pt x="10007" y="106985"/>
                  </a:lnTo>
                  <a:lnTo>
                    <a:pt x="9914" y="108072"/>
                  </a:lnTo>
                  <a:lnTo>
                    <a:pt x="9821" y="109092"/>
                  </a:lnTo>
                  <a:lnTo>
                    <a:pt x="9731" y="110067"/>
                  </a:lnTo>
                  <a:lnTo>
                    <a:pt x="9642" y="110950"/>
                  </a:lnTo>
                  <a:lnTo>
                    <a:pt x="9623" y="111154"/>
                  </a:lnTo>
                  <a:lnTo>
                    <a:pt x="9609" y="111336"/>
                  </a:lnTo>
                  <a:lnTo>
                    <a:pt x="9597" y="111540"/>
                  </a:lnTo>
                  <a:lnTo>
                    <a:pt x="9590" y="111743"/>
                  </a:lnTo>
                  <a:lnTo>
                    <a:pt x="9586" y="111947"/>
                  </a:lnTo>
                  <a:lnTo>
                    <a:pt x="9586" y="112151"/>
                  </a:lnTo>
                  <a:lnTo>
                    <a:pt x="9590" y="112378"/>
                  </a:lnTo>
                  <a:lnTo>
                    <a:pt x="9597" y="112559"/>
                  </a:lnTo>
                  <a:lnTo>
                    <a:pt x="9605" y="112763"/>
                  </a:lnTo>
                  <a:lnTo>
                    <a:pt x="9616" y="112967"/>
                  </a:lnTo>
                  <a:lnTo>
                    <a:pt x="9635" y="113148"/>
                  </a:lnTo>
                  <a:lnTo>
                    <a:pt x="9650" y="113307"/>
                  </a:lnTo>
                  <a:lnTo>
                    <a:pt x="9672" y="113488"/>
                  </a:lnTo>
                  <a:lnTo>
                    <a:pt x="9698" y="113624"/>
                  </a:lnTo>
                  <a:lnTo>
                    <a:pt x="9724" y="113783"/>
                  </a:lnTo>
                  <a:lnTo>
                    <a:pt x="9754" y="113896"/>
                  </a:lnTo>
                  <a:lnTo>
                    <a:pt x="9784" y="114010"/>
                  </a:lnTo>
                  <a:lnTo>
                    <a:pt x="9817" y="114078"/>
                  </a:lnTo>
                  <a:lnTo>
                    <a:pt x="9851" y="114146"/>
                  </a:lnTo>
                  <a:lnTo>
                    <a:pt x="9884" y="114191"/>
                  </a:lnTo>
                  <a:lnTo>
                    <a:pt x="9918" y="114214"/>
                  </a:lnTo>
                  <a:lnTo>
                    <a:pt x="9951" y="114214"/>
                  </a:lnTo>
                  <a:lnTo>
                    <a:pt x="9985" y="114191"/>
                  </a:lnTo>
                  <a:lnTo>
                    <a:pt x="10018" y="114168"/>
                  </a:lnTo>
                  <a:lnTo>
                    <a:pt x="10048" y="114100"/>
                  </a:lnTo>
                  <a:lnTo>
                    <a:pt x="10081" y="114032"/>
                  </a:lnTo>
                  <a:lnTo>
                    <a:pt x="10111" y="113942"/>
                  </a:lnTo>
                  <a:lnTo>
                    <a:pt x="10141" y="113828"/>
                  </a:lnTo>
                  <a:lnTo>
                    <a:pt x="10167" y="113715"/>
                  </a:lnTo>
                  <a:lnTo>
                    <a:pt x="10193" y="113556"/>
                  </a:lnTo>
                  <a:lnTo>
                    <a:pt x="10215" y="113398"/>
                  </a:lnTo>
                  <a:lnTo>
                    <a:pt x="10234" y="113216"/>
                  </a:lnTo>
                  <a:lnTo>
                    <a:pt x="10357" y="112015"/>
                  </a:lnTo>
                  <a:lnTo>
                    <a:pt x="10480" y="110678"/>
                  </a:lnTo>
                  <a:lnTo>
                    <a:pt x="10603" y="109251"/>
                  </a:lnTo>
                  <a:lnTo>
                    <a:pt x="10729" y="107732"/>
                  </a:lnTo>
                  <a:lnTo>
                    <a:pt x="10859" y="106123"/>
                  </a:lnTo>
                  <a:lnTo>
                    <a:pt x="10990" y="104446"/>
                  </a:lnTo>
                  <a:lnTo>
                    <a:pt x="11116" y="102702"/>
                  </a:lnTo>
                  <a:lnTo>
                    <a:pt x="11247" y="100889"/>
                  </a:lnTo>
                  <a:lnTo>
                    <a:pt x="11377" y="99030"/>
                  </a:lnTo>
                  <a:lnTo>
                    <a:pt x="11507" y="97150"/>
                  </a:lnTo>
                  <a:lnTo>
                    <a:pt x="11637" y="95223"/>
                  </a:lnTo>
                  <a:lnTo>
                    <a:pt x="11764" y="93274"/>
                  </a:lnTo>
                  <a:lnTo>
                    <a:pt x="12013" y="89331"/>
                  </a:lnTo>
                  <a:lnTo>
                    <a:pt x="12255" y="85411"/>
                  </a:lnTo>
                  <a:lnTo>
                    <a:pt x="12486" y="81558"/>
                  </a:lnTo>
                  <a:lnTo>
                    <a:pt x="12702" y="77865"/>
                  </a:lnTo>
                  <a:lnTo>
                    <a:pt x="12903" y="74397"/>
                  </a:lnTo>
                  <a:lnTo>
                    <a:pt x="13082" y="71202"/>
                  </a:lnTo>
                  <a:lnTo>
                    <a:pt x="13238" y="68347"/>
                  </a:lnTo>
                  <a:lnTo>
                    <a:pt x="13372" y="65945"/>
                  </a:lnTo>
                  <a:lnTo>
                    <a:pt x="13547" y="62659"/>
                  </a:lnTo>
                  <a:lnTo>
                    <a:pt x="13864" y="60937"/>
                  </a:lnTo>
                  <a:lnTo>
                    <a:pt x="14180" y="59260"/>
                  </a:lnTo>
                  <a:lnTo>
                    <a:pt x="14493" y="57583"/>
                  </a:lnTo>
                  <a:lnTo>
                    <a:pt x="14809" y="55951"/>
                  </a:lnTo>
                  <a:lnTo>
                    <a:pt x="15122" y="54319"/>
                  </a:lnTo>
                  <a:lnTo>
                    <a:pt x="15438" y="52733"/>
                  </a:lnTo>
                  <a:lnTo>
                    <a:pt x="16060" y="49606"/>
                  </a:lnTo>
                  <a:lnTo>
                    <a:pt x="16678" y="46569"/>
                  </a:lnTo>
                  <a:lnTo>
                    <a:pt x="17289" y="43623"/>
                  </a:lnTo>
                  <a:lnTo>
                    <a:pt x="17892" y="40791"/>
                  </a:lnTo>
                  <a:lnTo>
                    <a:pt x="18484" y="38049"/>
                  </a:lnTo>
                  <a:lnTo>
                    <a:pt x="19068" y="35397"/>
                  </a:lnTo>
                  <a:lnTo>
                    <a:pt x="19641" y="32859"/>
                  </a:lnTo>
                  <a:lnTo>
                    <a:pt x="20200" y="30412"/>
                  </a:lnTo>
                  <a:lnTo>
                    <a:pt x="20747" y="28055"/>
                  </a:lnTo>
                  <a:lnTo>
                    <a:pt x="21279" y="25811"/>
                  </a:lnTo>
                  <a:lnTo>
                    <a:pt x="21793" y="23681"/>
                  </a:lnTo>
                  <a:lnTo>
                    <a:pt x="22292" y="21642"/>
                  </a:lnTo>
                  <a:lnTo>
                    <a:pt x="22772" y="19715"/>
                  </a:lnTo>
                  <a:lnTo>
                    <a:pt x="23234" y="17880"/>
                  </a:lnTo>
                  <a:lnTo>
                    <a:pt x="23673" y="16158"/>
                  </a:lnTo>
                  <a:lnTo>
                    <a:pt x="24094" y="14549"/>
                  </a:lnTo>
                  <a:lnTo>
                    <a:pt x="24488" y="13053"/>
                  </a:lnTo>
                  <a:lnTo>
                    <a:pt x="24861" y="11671"/>
                  </a:lnTo>
                  <a:lnTo>
                    <a:pt x="25207" y="10402"/>
                  </a:lnTo>
                  <a:lnTo>
                    <a:pt x="25817" y="8181"/>
                  </a:lnTo>
                  <a:lnTo>
                    <a:pt x="26312" y="6436"/>
                  </a:lnTo>
                  <a:lnTo>
                    <a:pt x="26685" y="5144"/>
                  </a:lnTo>
                  <a:lnTo>
                    <a:pt x="26927" y="4351"/>
                  </a:lnTo>
                  <a:lnTo>
                    <a:pt x="27020" y="4034"/>
                  </a:lnTo>
                  <a:lnTo>
                    <a:pt x="27053" y="3920"/>
                  </a:lnTo>
                  <a:lnTo>
                    <a:pt x="27079" y="3785"/>
                  </a:lnTo>
                  <a:lnTo>
                    <a:pt x="27105" y="3649"/>
                  </a:lnTo>
                  <a:lnTo>
                    <a:pt x="27128" y="3490"/>
                  </a:lnTo>
                  <a:lnTo>
                    <a:pt x="27150" y="3331"/>
                  </a:lnTo>
                  <a:lnTo>
                    <a:pt x="27169" y="3150"/>
                  </a:lnTo>
                  <a:lnTo>
                    <a:pt x="27180" y="2969"/>
                  </a:lnTo>
                  <a:lnTo>
                    <a:pt x="27195" y="2787"/>
                  </a:lnTo>
                  <a:lnTo>
                    <a:pt x="27202" y="2583"/>
                  </a:lnTo>
                  <a:lnTo>
                    <a:pt x="27206" y="2380"/>
                  </a:lnTo>
                  <a:lnTo>
                    <a:pt x="27210" y="2176"/>
                  </a:lnTo>
                  <a:lnTo>
                    <a:pt x="27206" y="1972"/>
                  </a:lnTo>
                  <a:lnTo>
                    <a:pt x="27202" y="1768"/>
                  </a:lnTo>
                  <a:lnTo>
                    <a:pt x="27195" y="1541"/>
                  </a:lnTo>
                  <a:lnTo>
                    <a:pt x="27184" y="1360"/>
                  </a:lnTo>
                  <a:lnTo>
                    <a:pt x="27169" y="1156"/>
                  </a:lnTo>
                  <a:lnTo>
                    <a:pt x="27143" y="884"/>
                  </a:lnTo>
                  <a:lnTo>
                    <a:pt x="27109" y="657"/>
                  </a:lnTo>
                  <a:lnTo>
                    <a:pt x="27076" y="476"/>
                  </a:lnTo>
                  <a:lnTo>
                    <a:pt x="27035" y="317"/>
                  </a:lnTo>
                  <a:lnTo>
                    <a:pt x="26994" y="181"/>
                  </a:lnTo>
                  <a:lnTo>
                    <a:pt x="26949" y="91"/>
                  </a:lnTo>
                  <a:lnTo>
                    <a:pt x="26904" y="23"/>
                  </a:lnTo>
                  <a:lnTo>
                    <a:pt x="26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 flipH="1">
              <a:off x="2995961" y="12676317"/>
              <a:ext cx="1556747" cy="1324540"/>
            </a:xfrm>
            <a:custGeom>
              <a:avLst/>
              <a:gdLst/>
              <a:ahLst/>
              <a:cxnLst/>
              <a:rect l="l" t="t" r="r" b="b"/>
              <a:pathLst>
                <a:path w="54762" h="219204" extrusionOk="0">
                  <a:moveTo>
                    <a:pt x="7464" y="0"/>
                  </a:moveTo>
                  <a:lnTo>
                    <a:pt x="7360" y="23"/>
                  </a:lnTo>
                  <a:lnTo>
                    <a:pt x="7260" y="68"/>
                  </a:lnTo>
                  <a:lnTo>
                    <a:pt x="7159" y="114"/>
                  </a:lnTo>
                  <a:lnTo>
                    <a:pt x="7055" y="182"/>
                  </a:lnTo>
                  <a:lnTo>
                    <a:pt x="6954" y="250"/>
                  </a:lnTo>
                  <a:lnTo>
                    <a:pt x="6858" y="363"/>
                  </a:lnTo>
                  <a:lnTo>
                    <a:pt x="6757" y="454"/>
                  </a:lnTo>
                  <a:lnTo>
                    <a:pt x="6660" y="590"/>
                  </a:lnTo>
                  <a:lnTo>
                    <a:pt x="6560" y="725"/>
                  </a:lnTo>
                  <a:lnTo>
                    <a:pt x="6463" y="861"/>
                  </a:lnTo>
                  <a:lnTo>
                    <a:pt x="6370" y="1020"/>
                  </a:lnTo>
                  <a:lnTo>
                    <a:pt x="6273" y="1201"/>
                  </a:lnTo>
                  <a:lnTo>
                    <a:pt x="6180" y="1383"/>
                  </a:lnTo>
                  <a:lnTo>
                    <a:pt x="6087" y="1587"/>
                  </a:lnTo>
                  <a:lnTo>
                    <a:pt x="5994" y="1791"/>
                  </a:lnTo>
                  <a:lnTo>
                    <a:pt x="5901" y="2017"/>
                  </a:lnTo>
                  <a:lnTo>
                    <a:pt x="5812" y="2266"/>
                  </a:lnTo>
                  <a:lnTo>
                    <a:pt x="5637" y="2765"/>
                  </a:lnTo>
                  <a:lnTo>
                    <a:pt x="5462" y="3332"/>
                  </a:lnTo>
                  <a:lnTo>
                    <a:pt x="5294" y="3943"/>
                  </a:lnTo>
                  <a:lnTo>
                    <a:pt x="5130" y="4578"/>
                  </a:lnTo>
                  <a:lnTo>
                    <a:pt x="4974" y="5280"/>
                  </a:lnTo>
                  <a:lnTo>
                    <a:pt x="4821" y="6006"/>
                  </a:lnTo>
                  <a:lnTo>
                    <a:pt x="4672" y="6776"/>
                  </a:lnTo>
                  <a:lnTo>
                    <a:pt x="4531" y="7592"/>
                  </a:lnTo>
                  <a:lnTo>
                    <a:pt x="4397" y="8430"/>
                  </a:lnTo>
                  <a:lnTo>
                    <a:pt x="4267" y="9337"/>
                  </a:lnTo>
                  <a:lnTo>
                    <a:pt x="4147" y="10243"/>
                  </a:lnTo>
                  <a:lnTo>
                    <a:pt x="4032" y="11195"/>
                  </a:lnTo>
                  <a:lnTo>
                    <a:pt x="3920" y="12192"/>
                  </a:lnTo>
                  <a:lnTo>
                    <a:pt x="3820" y="13212"/>
                  </a:lnTo>
                  <a:lnTo>
                    <a:pt x="3771" y="13733"/>
                  </a:lnTo>
                  <a:lnTo>
                    <a:pt x="3727" y="14277"/>
                  </a:lnTo>
                  <a:lnTo>
                    <a:pt x="3682" y="14798"/>
                  </a:lnTo>
                  <a:lnTo>
                    <a:pt x="3641" y="15342"/>
                  </a:lnTo>
                  <a:lnTo>
                    <a:pt x="3600" y="15909"/>
                  </a:lnTo>
                  <a:lnTo>
                    <a:pt x="3563" y="16452"/>
                  </a:lnTo>
                  <a:lnTo>
                    <a:pt x="3526" y="17019"/>
                  </a:lnTo>
                  <a:lnTo>
                    <a:pt x="3492" y="17586"/>
                  </a:lnTo>
                  <a:lnTo>
                    <a:pt x="3459" y="18175"/>
                  </a:lnTo>
                  <a:lnTo>
                    <a:pt x="3429" y="18764"/>
                  </a:lnTo>
                  <a:lnTo>
                    <a:pt x="3403" y="19353"/>
                  </a:lnTo>
                  <a:lnTo>
                    <a:pt x="3377" y="19942"/>
                  </a:lnTo>
                  <a:lnTo>
                    <a:pt x="3355" y="20532"/>
                  </a:lnTo>
                  <a:lnTo>
                    <a:pt x="3332" y="21143"/>
                  </a:lnTo>
                  <a:lnTo>
                    <a:pt x="3314" y="21755"/>
                  </a:lnTo>
                  <a:lnTo>
                    <a:pt x="3299" y="22367"/>
                  </a:lnTo>
                  <a:lnTo>
                    <a:pt x="3284" y="23002"/>
                  </a:lnTo>
                  <a:lnTo>
                    <a:pt x="3273" y="23613"/>
                  </a:lnTo>
                  <a:lnTo>
                    <a:pt x="0" y="219204"/>
                  </a:lnTo>
                  <a:lnTo>
                    <a:pt x="108" y="219181"/>
                  </a:lnTo>
                  <a:lnTo>
                    <a:pt x="54654" y="219181"/>
                  </a:lnTo>
                  <a:lnTo>
                    <a:pt x="54762" y="219204"/>
                  </a:lnTo>
                  <a:lnTo>
                    <a:pt x="54762" y="219204"/>
                  </a:lnTo>
                  <a:lnTo>
                    <a:pt x="51493" y="23613"/>
                  </a:lnTo>
                  <a:lnTo>
                    <a:pt x="51482" y="23002"/>
                  </a:lnTo>
                  <a:lnTo>
                    <a:pt x="51467" y="22367"/>
                  </a:lnTo>
                  <a:lnTo>
                    <a:pt x="51448" y="21755"/>
                  </a:lnTo>
                  <a:lnTo>
                    <a:pt x="51430" y="21143"/>
                  </a:lnTo>
                  <a:lnTo>
                    <a:pt x="51411" y="20532"/>
                  </a:lnTo>
                  <a:lnTo>
                    <a:pt x="51385" y="19942"/>
                  </a:lnTo>
                  <a:lnTo>
                    <a:pt x="51363" y="19353"/>
                  </a:lnTo>
                  <a:lnTo>
                    <a:pt x="51333" y="18764"/>
                  </a:lnTo>
                  <a:lnTo>
                    <a:pt x="51303" y="18175"/>
                  </a:lnTo>
                  <a:lnTo>
                    <a:pt x="51273" y="17586"/>
                  </a:lnTo>
                  <a:lnTo>
                    <a:pt x="51236" y="17019"/>
                  </a:lnTo>
                  <a:lnTo>
                    <a:pt x="51203" y="16452"/>
                  </a:lnTo>
                  <a:lnTo>
                    <a:pt x="51166" y="15909"/>
                  </a:lnTo>
                  <a:lnTo>
                    <a:pt x="51125" y="15342"/>
                  </a:lnTo>
                  <a:lnTo>
                    <a:pt x="51080" y="14798"/>
                  </a:lnTo>
                  <a:lnTo>
                    <a:pt x="51039" y="14277"/>
                  </a:lnTo>
                  <a:lnTo>
                    <a:pt x="50991" y="13733"/>
                  </a:lnTo>
                  <a:lnTo>
                    <a:pt x="50942" y="13212"/>
                  </a:lnTo>
                  <a:lnTo>
                    <a:pt x="50842" y="12192"/>
                  </a:lnTo>
                  <a:lnTo>
                    <a:pt x="50734" y="11195"/>
                  </a:lnTo>
                  <a:lnTo>
                    <a:pt x="50618" y="10243"/>
                  </a:lnTo>
                  <a:lnTo>
                    <a:pt x="50495" y="9337"/>
                  </a:lnTo>
                  <a:lnTo>
                    <a:pt x="50365" y="8430"/>
                  </a:lnTo>
                  <a:lnTo>
                    <a:pt x="50231" y="7592"/>
                  </a:lnTo>
                  <a:lnTo>
                    <a:pt x="50090" y="6776"/>
                  </a:lnTo>
                  <a:lnTo>
                    <a:pt x="49944" y="6006"/>
                  </a:lnTo>
                  <a:lnTo>
                    <a:pt x="49792" y="5280"/>
                  </a:lnTo>
                  <a:lnTo>
                    <a:pt x="49632" y="4578"/>
                  </a:lnTo>
                  <a:lnTo>
                    <a:pt x="49468" y="3943"/>
                  </a:lnTo>
                  <a:lnTo>
                    <a:pt x="49300" y="3332"/>
                  </a:lnTo>
                  <a:lnTo>
                    <a:pt x="49129" y="2765"/>
                  </a:lnTo>
                  <a:lnTo>
                    <a:pt x="48950" y="2266"/>
                  </a:lnTo>
                  <a:lnTo>
                    <a:pt x="48861" y="2017"/>
                  </a:lnTo>
                  <a:lnTo>
                    <a:pt x="48772" y="1791"/>
                  </a:lnTo>
                  <a:lnTo>
                    <a:pt x="48679" y="1587"/>
                  </a:lnTo>
                  <a:lnTo>
                    <a:pt x="48586" y="1383"/>
                  </a:lnTo>
                  <a:lnTo>
                    <a:pt x="48493" y="1201"/>
                  </a:lnTo>
                  <a:lnTo>
                    <a:pt x="48396" y="1020"/>
                  </a:lnTo>
                  <a:lnTo>
                    <a:pt x="48299" y="861"/>
                  </a:lnTo>
                  <a:lnTo>
                    <a:pt x="48202" y="725"/>
                  </a:lnTo>
                  <a:lnTo>
                    <a:pt x="48105" y="590"/>
                  </a:lnTo>
                  <a:lnTo>
                    <a:pt x="48009" y="454"/>
                  </a:lnTo>
                  <a:lnTo>
                    <a:pt x="47908" y="363"/>
                  </a:lnTo>
                  <a:lnTo>
                    <a:pt x="47808" y="250"/>
                  </a:lnTo>
                  <a:lnTo>
                    <a:pt x="47707" y="182"/>
                  </a:lnTo>
                  <a:lnTo>
                    <a:pt x="47607" y="114"/>
                  </a:lnTo>
                  <a:lnTo>
                    <a:pt x="47506" y="68"/>
                  </a:lnTo>
                  <a:lnTo>
                    <a:pt x="47402" y="23"/>
                  </a:lnTo>
                  <a:lnTo>
                    <a:pt x="47301" y="0"/>
                  </a:lnTo>
                  <a:close/>
                </a:path>
              </a:pathLst>
            </a:custGeom>
            <a:gradFill>
              <a:gsLst>
                <a:gs pos="0">
                  <a:srgbClr val="434343"/>
                </a:gs>
                <a:gs pos="100000">
                  <a:srgbClr val="999999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 flipH="1">
              <a:off x="2897439" y="12413458"/>
              <a:ext cx="1753806" cy="262915"/>
            </a:xfrm>
            <a:custGeom>
              <a:avLst/>
              <a:gdLst/>
              <a:ahLst/>
              <a:cxnLst/>
              <a:rect l="l" t="t" r="r" b="b"/>
              <a:pathLst>
                <a:path w="61694" h="43511" extrusionOk="0">
                  <a:moveTo>
                    <a:pt x="3485" y="1"/>
                  </a:moveTo>
                  <a:lnTo>
                    <a:pt x="3392" y="23"/>
                  </a:lnTo>
                  <a:lnTo>
                    <a:pt x="3303" y="68"/>
                  </a:lnTo>
                  <a:lnTo>
                    <a:pt x="3213" y="114"/>
                  </a:lnTo>
                  <a:lnTo>
                    <a:pt x="3120" y="182"/>
                  </a:lnTo>
                  <a:lnTo>
                    <a:pt x="3035" y="250"/>
                  </a:lnTo>
                  <a:lnTo>
                    <a:pt x="2945" y="340"/>
                  </a:lnTo>
                  <a:lnTo>
                    <a:pt x="2856" y="454"/>
                  </a:lnTo>
                  <a:lnTo>
                    <a:pt x="2685" y="680"/>
                  </a:lnTo>
                  <a:lnTo>
                    <a:pt x="2517" y="975"/>
                  </a:lnTo>
                  <a:lnTo>
                    <a:pt x="2350" y="1338"/>
                  </a:lnTo>
                  <a:lnTo>
                    <a:pt x="2189" y="1723"/>
                  </a:lnTo>
                  <a:lnTo>
                    <a:pt x="2029" y="2153"/>
                  </a:lnTo>
                  <a:lnTo>
                    <a:pt x="1877" y="2629"/>
                  </a:lnTo>
                  <a:lnTo>
                    <a:pt x="1724" y="3173"/>
                  </a:lnTo>
                  <a:lnTo>
                    <a:pt x="1579" y="3740"/>
                  </a:lnTo>
                  <a:lnTo>
                    <a:pt x="1441" y="4329"/>
                  </a:lnTo>
                  <a:lnTo>
                    <a:pt x="1303" y="4986"/>
                  </a:lnTo>
                  <a:lnTo>
                    <a:pt x="1177" y="5666"/>
                  </a:lnTo>
                  <a:lnTo>
                    <a:pt x="1050" y="6391"/>
                  </a:lnTo>
                  <a:lnTo>
                    <a:pt x="931" y="7139"/>
                  </a:lnTo>
                  <a:lnTo>
                    <a:pt x="819" y="7932"/>
                  </a:lnTo>
                  <a:lnTo>
                    <a:pt x="715" y="8770"/>
                  </a:lnTo>
                  <a:lnTo>
                    <a:pt x="615" y="9609"/>
                  </a:lnTo>
                  <a:lnTo>
                    <a:pt x="522" y="10493"/>
                  </a:lnTo>
                  <a:lnTo>
                    <a:pt x="432" y="11399"/>
                  </a:lnTo>
                  <a:lnTo>
                    <a:pt x="354" y="12351"/>
                  </a:lnTo>
                  <a:lnTo>
                    <a:pt x="283" y="13303"/>
                  </a:lnTo>
                  <a:lnTo>
                    <a:pt x="220" y="14300"/>
                  </a:lnTo>
                  <a:lnTo>
                    <a:pt x="164" y="15297"/>
                  </a:lnTo>
                  <a:lnTo>
                    <a:pt x="116" y="16339"/>
                  </a:lnTo>
                  <a:lnTo>
                    <a:pt x="75" y="17382"/>
                  </a:lnTo>
                  <a:lnTo>
                    <a:pt x="56" y="17926"/>
                  </a:lnTo>
                  <a:lnTo>
                    <a:pt x="41" y="18447"/>
                  </a:lnTo>
                  <a:lnTo>
                    <a:pt x="30" y="18991"/>
                  </a:lnTo>
                  <a:lnTo>
                    <a:pt x="19" y="19535"/>
                  </a:lnTo>
                  <a:lnTo>
                    <a:pt x="12" y="20101"/>
                  </a:lnTo>
                  <a:lnTo>
                    <a:pt x="4" y="20645"/>
                  </a:lnTo>
                  <a:lnTo>
                    <a:pt x="0" y="21189"/>
                  </a:lnTo>
                  <a:lnTo>
                    <a:pt x="0" y="21755"/>
                  </a:lnTo>
                  <a:lnTo>
                    <a:pt x="0" y="22322"/>
                  </a:lnTo>
                  <a:lnTo>
                    <a:pt x="4" y="22866"/>
                  </a:lnTo>
                  <a:lnTo>
                    <a:pt x="12" y="23432"/>
                  </a:lnTo>
                  <a:lnTo>
                    <a:pt x="19" y="23976"/>
                  </a:lnTo>
                  <a:lnTo>
                    <a:pt x="30" y="24520"/>
                  </a:lnTo>
                  <a:lnTo>
                    <a:pt x="41" y="25064"/>
                  </a:lnTo>
                  <a:lnTo>
                    <a:pt x="56" y="25608"/>
                  </a:lnTo>
                  <a:lnTo>
                    <a:pt x="75" y="26129"/>
                  </a:lnTo>
                  <a:lnTo>
                    <a:pt x="116" y="27172"/>
                  </a:lnTo>
                  <a:lnTo>
                    <a:pt x="164" y="28214"/>
                  </a:lnTo>
                  <a:lnTo>
                    <a:pt x="220" y="29211"/>
                  </a:lnTo>
                  <a:lnTo>
                    <a:pt x="283" y="30208"/>
                  </a:lnTo>
                  <a:lnTo>
                    <a:pt x="354" y="31160"/>
                  </a:lnTo>
                  <a:lnTo>
                    <a:pt x="432" y="32112"/>
                  </a:lnTo>
                  <a:lnTo>
                    <a:pt x="522" y="33018"/>
                  </a:lnTo>
                  <a:lnTo>
                    <a:pt x="615" y="33902"/>
                  </a:lnTo>
                  <a:lnTo>
                    <a:pt x="715" y="34763"/>
                  </a:lnTo>
                  <a:lnTo>
                    <a:pt x="819" y="35579"/>
                  </a:lnTo>
                  <a:lnTo>
                    <a:pt x="931" y="36372"/>
                  </a:lnTo>
                  <a:lnTo>
                    <a:pt x="1050" y="37120"/>
                  </a:lnTo>
                  <a:lnTo>
                    <a:pt x="1177" y="37845"/>
                  </a:lnTo>
                  <a:lnTo>
                    <a:pt x="1303" y="38525"/>
                  </a:lnTo>
                  <a:lnTo>
                    <a:pt x="1441" y="39182"/>
                  </a:lnTo>
                  <a:lnTo>
                    <a:pt x="1579" y="39794"/>
                  </a:lnTo>
                  <a:lnTo>
                    <a:pt x="1724" y="40360"/>
                  </a:lnTo>
                  <a:lnTo>
                    <a:pt x="1877" y="40882"/>
                  </a:lnTo>
                  <a:lnTo>
                    <a:pt x="2029" y="41358"/>
                  </a:lnTo>
                  <a:lnTo>
                    <a:pt x="2189" y="41811"/>
                  </a:lnTo>
                  <a:lnTo>
                    <a:pt x="2350" y="42196"/>
                  </a:lnTo>
                  <a:lnTo>
                    <a:pt x="2517" y="42536"/>
                  </a:lnTo>
                  <a:lnTo>
                    <a:pt x="2685" y="42831"/>
                  </a:lnTo>
                  <a:lnTo>
                    <a:pt x="2856" y="43080"/>
                  </a:lnTo>
                  <a:lnTo>
                    <a:pt x="2945" y="43170"/>
                  </a:lnTo>
                  <a:lnTo>
                    <a:pt x="3035" y="43261"/>
                  </a:lnTo>
                  <a:lnTo>
                    <a:pt x="3120" y="43352"/>
                  </a:lnTo>
                  <a:lnTo>
                    <a:pt x="3213" y="43397"/>
                  </a:lnTo>
                  <a:lnTo>
                    <a:pt x="3303" y="43465"/>
                  </a:lnTo>
                  <a:lnTo>
                    <a:pt x="3392" y="43488"/>
                  </a:lnTo>
                  <a:lnTo>
                    <a:pt x="3485" y="43510"/>
                  </a:lnTo>
                  <a:lnTo>
                    <a:pt x="58213" y="43510"/>
                  </a:lnTo>
                  <a:lnTo>
                    <a:pt x="58302" y="43488"/>
                  </a:lnTo>
                  <a:lnTo>
                    <a:pt x="58395" y="43465"/>
                  </a:lnTo>
                  <a:lnTo>
                    <a:pt x="58485" y="43397"/>
                  </a:lnTo>
                  <a:lnTo>
                    <a:pt x="58574" y="43352"/>
                  </a:lnTo>
                  <a:lnTo>
                    <a:pt x="58663" y="43261"/>
                  </a:lnTo>
                  <a:lnTo>
                    <a:pt x="58753" y="43170"/>
                  </a:lnTo>
                  <a:lnTo>
                    <a:pt x="58838" y="43080"/>
                  </a:lnTo>
                  <a:lnTo>
                    <a:pt x="59009" y="42831"/>
                  </a:lnTo>
                  <a:lnTo>
                    <a:pt x="59181" y="42536"/>
                  </a:lnTo>
                  <a:lnTo>
                    <a:pt x="59348" y="42196"/>
                  </a:lnTo>
                  <a:lnTo>
                    <a:pt x="59508" y="41811"/>
                  </a:lnTo>
                  <a:lnTo>
                    <a:pt x="59668" y="41358"/>
                  </a:lnTo>
                  <a:lnTo>
                    <a:pt x="59821" y="40882"/>
                  </a:lnTo>
                  <a:lnTo>
                    <a:pt x="59970" y="40360"/>
                  </a:lnTo>
                  <a:lnTo>
                    <a:pt x="60115" y="39794"/>
                  </a:lnTo>
                  <a:lnTo>
                    <a:pt x="60257" y="39182"/>
                  </a:lnTo>
                  <a:lnTo>
                    <a:pt x="60391" y="38525"/>
                  </a:lnTo>
                  <a:lnTo>
                    <a:pt x="60521" y="37845"/>
                  </a:lnTo>
                  <a:lnTo>
                    <a:pt x="60644" y="37120"/>
                  </a:lnTo>
                  <a:lnTo>
                    <a:pt x="60763" y="36372"/>
                  </a:lnTo>
                  <a:lnTo>
                    <a:pt x="60875" y="35579"/>
                  </a:lnTo>
                  <a:lnTo>
                    <a:pt x="60982" y="34763"/>
                  </a:lnTo>
                  <a:lnTo>
                    <a:pt x="61083" y="33902"/>
                  </a:lnTo>
                  <a:lnTo>
                    <a:pt x="61176" y="33018"/>
                  </a:lnTo>
                  <a:lnTo>
                    <a:pt x="61262" y="32112"/>
                  </a:lnTo>
                  <a:lnTo>
                    <a:pt x="61340" y="31160"/>
                  </a:lnTo>
                  <a:lnTo>
                    <a:pt x="61414" y="30208"/>
                  </a:lnTo>
                  <a:lnTo>
                    <a:pt x="61478" y="29211"/>
                  </a:lnTo>
                  <a:lnTo>
                    <a:pt x="61533" y="28214"/>
                  </a:lnTo>
                  <a:lnTo>
                    <a:pt x="61582" y="27172"/>
                  </a:lnTo>
                  <a:lnTo>
                    <a:pt x="61623" y="26129"/>
                  </a:lnTo>
                  <a:lnTo>
                    <a:pt x="61638" y="25608"/>
                  </a:lnTo>
                  <a:lnTo>
                    <a:pt x="61653" y="25064"/>
                  </a:lnTo>
                  <a:lnTo>
                    <a:pt x="61667" y="24520"/>
                  </a:lnTo>
                  <a:lnTo>
                    <a:pt x="61675" y="23976"/>
                  </a:lnTo>
                  <a:lnTo>
                    <a:pt x="61686" y="23432"/>
                  </a:lnTo>
                  <a:lnTo>
                    <a:pt x="61690" y="22866"/>
                  </a:lnTo>
                  <a:lnTo>
                    <a:pt x="61694" y="22322"/>
                  </a:lnTo>
                  <a:lnTo>
                    <a:pt x="61694" y="21755"/>
                  </a:lnTo>
                  <a:lnTo>
                    <a:pt x="61694" y="21189"/>
                  </a:lnTo>
                  <a:lnTo>
                    <a:pt x="61690" y="20645"/>
                  </a:lnTo>
                  <a:lnTo>
                    <a:pt x="61686" y="20101"/>
                  </a:lnTo>
                  <a:lnTo>
                    <a:pt x="61675" y="19535"/>
                  </a:lnTo>
                  <a:lnTo>
                    <a:pt x="61667" y="18991"/>
                  </a:lnTo>
                  <a:lnTo>
                    <a:pt x="61653" y="18447"/>
                  </a:lnTo>
                  <a:lnTo>
                    <a:pt x="61638" y="17926"/>
                  </a:lnTo>
                  <a:lnTo>
                    <a:pt x="61623" y="17382"/>
                  </a:lnTo>
                  <a:lnTo>
                    <a:pt x="61582" y="16339"/>
                  </a:lnTo>
                  <a:lnTo>
                    <a:pt x="61533" y="15297"/>
                  </a:lnTo>
                  <a:lnTo>
                    <a:pt x="61478" y="14300"/>
                  </a:lnTo>
                  <a:lnTo>
                    <a:pt x="61414" y="13303"/>
                  </a:lnTo>
                  <a:lnTo>
                    <a:pt x="61340" y="12351"/>
                  </a:lnTo>
                  <a:lnTo>
                    <a:pt x="61262" y="11399"/>
                  </a:lnTo>
                  <a:lnTo>
                    <a:pt x="61176" y="10493"/>
                  </a:lnTo>
                  <a:lnTo>
                    <a:pt x="61083" y="9609"/>
                  </a:lnTo>
                  <a:lnTo>
                    <a:pt x="60982" y="8770"/>
                  </a:lnTo>
                  <a:lnTo>
                    <a:pt x="60875" y="7932"/>
                  </a:lnTo>
                  <a:lnTo>
                    <a:pt x="60763" y="7139"/>
                  </a:lnTo>
                  <a:lnTo>
                    <a:pt x="60644" y="6391"/>
                  </a:lnTo>
                  <a:lnTo>
                    <a:pt x="60521" y="5666"/>
                  </a:lnTo>
                  <a:lnTo>
                    <a:pt x="60391" y="4986"/>
                  </a:lnTo>
                  <a:lnTo>
                    <a:pt x="60257" y="4329"/>
                  </a:lnTo>
                  <a:lnTo>
                    <a:pt x="60115" y="3740"/>
                  </a:lnTo>
                  <a:lnTo>
                    <a:pt x="59970" y="3173"/>
                  </a:lnTo>
                  <a:lnTo>
                    <a:pt x="59821" y="2629"/>
                  </a:lnTo>
                  <a:lnTo>
                    <a:pt x="59668" y="2153"/>
                  </a:lnTo>
                  <a:lnTo>
                    <a:pt x="59508" y="1723"/>
                  </a:lnTo>
                  <a:lnTo>
                    <a:pt x="59348" y="1338"/>
                  </a:lnTo>
                  <a:lnTo>
                    <a:pt x="59181" y="975"/>
                  </a:lnTo>
                  <a:lnTo>
                    <a:pt x="59009" y="680"/>
                  </a:lnTo>
                  <a:lnTo>
                    <a:pt x="58838" y="454"/>
                  </a:lnTo>
                  <a:lnTo>
                    <a:pt x="58753" y="340"/>
                  </a:lnTo>
                  <a:lnTo>
                    <a:pt x="58663" y="250"/>
                  </a:lnTo>
                  <a:lnTo>
                    <a:pt x="58574" y="182"/>
                  </a:lnTo>
                  <a:lnTo>
                    <a:pt x="58485" y="114"/>
                  </a:lnTo>
                  <a:lnTo>
                    <a:pt x="58395" y="68"/>
                  </a:lnTo>
                  <a:lnTo>
                    <a:pt x="58302" y="23"/>
                  </a:lnTo>
                  <a:lnTo>
                    <a:pt x="58213" y="1"/>
                  </a:lnTo>
                  <a:close/>
                </a:path>
              </a:pathLst>
            </a:custGeom>
            <a:gradFill>
              <a:gsLst>
                <a:gs pos="0">
                  <a:srgbClr val="434343"/>
                </a:gs>
                <a:gs pos="100000">
                  <a:srgbClr val="999999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6832950" y="1756177"/>
            <a:ext cx="1173006" cy="401578"/>
          </a:xfrm>
          <a:custGeom>
            <a:avLst/>
            <a:gdLst/>
            <a:ahLst/>
            <a:cxnLst/>
            <a:rect l="l" t="t" r="r" b="b"/>
            <a:pathLst>
              <a:path w="55924" h="104714" extrusionOk="0">
                <a:moveTo>
                  <a:pt x="32835" y="1"/>
                </a:moveTo>
                <a:lnTo>
                  <a:pt x="32373" y="39"/>
                </a:lnTo>
                <a:lnTo>
                  <a:pt x="31918" y="153"/>
                </a:lnTo>
                <a:lnTo>
                  <a:pt x="31469" y="342"/>
                </a:lnTo>
                <a:lnTo>
                  <a:pt x="31033" y="608"/>
                </a:lnTo>
                <a:lnTo>
                  <a:pt x="30611" y="912"/>
                </a:lnTo>
                <a:lnTo>
                  <a:pt x="30189" y="1291"/>
                </a:lnTo>
                <a:lnTo>
                  <a:pt x="29781" y="1747"/>
                </a:lnTo>
                <a:lnTo>
                  <a:pt x="29386" y="2240"/>
                </a:lnTo>
                <a:lnTo>
                  <a:pt x="28990" y="2809"/>
                </a:lnTo>
                <a:lnTo>
                  <a:pt x="28609" y="3417"/>
                </a:lnTo>
                <a:lnTo>
                  <a:pt x="28240" y="4100"/>
                </a:lnTo>
                <a:lnTo>
                  <a:pt x="27879" y="4821"/>
                </a:lnTo>
                <a:lnTo>
                  <a:pt x="27524" y="5580"/>
                </a:lnTo>
                <a:lnTo>
                  <a:pt x="27175" y="6377"/>
                </a:lnTo>
                <a:lnTo>
                  <a:pt x="26840" y="7250"/>
                </a:lnTo>
                <a:lnTo>
                  <a:pt x="26512" y="8123"/>
                </a:lnTo>
                <a:lnTo>
                  <a:pt x="26191" y="9072"/>
                </a:lnTo>
                <a:lnTo>
                  <a:pt x="25876" y="10021"/>
                </a:lnTo>
                <a:lnTo>
                  <a:pt x="25574" y="11045"/>
                </a:lnTo>
                <a:lnTo>
                  <a:pt x="25280" y="12070"/>
                </a:lnTo>
                <a:lnTo>
                  <a:pt x="24992" y="13133"/>
                </a:lnTo>
                <a:lnTo>
                  <a:pt x="24717" y="14195"/>
                </a:lnTo>
                <a:lnTo>
                  <a:pt x="24442" y="15334"/>
                </a:lnTo>
                <a:lnTo>
                  <a:pt x="24181" y="16435"/>
                </a:lnTo>
                <a:lnTo>
                  <a:pt x="23927" y="17611"/>
                </a:lnTo>
                <a:lnTo>
                  <a:pt x="23679" y="18750"/>
                </a:lnTo>
                <a:lnTo>
                  <a:pt x="23438" y="19964"/>
                </a:lnTo>
                <a:lnTo>
                  <a:pt x="23210" y="21141"/>
                </a:lnTo>
                <a:lnTo>
                  <a:pt x="22989" y="22355"/>
                </a:lnTo>
                <a:lnTo>
                  <a:pt x="22768" y="23570"/>
                </a:lnTo>
                <a:lnTo>
                  <a:pt x="22560" y="24784"/>
                </a:lnTo>
                <a:lnTo>
                  <a:pt x="22359" y="25999"/>
                </a:lnTo>
                <a:lnTo>
                  <a:pt x="22165" y="27213"/>
                </a:lnTo>
                <a:lnTo>
                  <a:pt x="21977" y="28428"/>
                </a:lnTo>
                <a:lnTo>
                  <a:pt x="21797" y="29642"/>
                </a:lnTo>
                <a:lnTo>
                  <a:pt x="21629" y="30819"/>
                </a:lnTo>
                <a:lnTo>
                  <a:pt x="21462" y="32033"/>
                </a:lnTo>
                <a:lnTo>
                  <a:pt x="21301" y="33210"/>
                </a:lnTo>
                <a:lnTo>
                  <a:pt x="21006" y="35525"/>
                </a:lnTo>
                <a:lnTo>
                  <a:pt x="20738" y="37764"/>
                </a:lnTo>
                <a:lnTo>
                  <a:pt x="20497" y="39928"/>
                </a:lnTo>
                <a:lnTo>
                  <a:pt x="20283" y="41939"/>
                </a:lnTo>
                <a:lnTo>
                  <a:pt x="20088" y="43837"/>
                </a:lnTo>
                <a:lnTo>
                  <a:pt x="19921" y="45583"/>
                </a:lnTo>
                <a:lnTo>
                  <a:pt x="19780" y="47177"/>
                </a:lnTo>
                <a:lnTo>
                  <a:pt x="19660" y="48543"/>
                </a:lnTo>
                <a:lnTo>
                  <a:pt x="19566" y="49720"/>
                </a:lnTo>
                <a:lnTo>
                  <a:pt x="19439" y="51390"/>
                </a:lnTo>
                <a:lnTo>
                  <a:pt x="19399" y="51959"/>
                </a:lnTo>
                <a:lnTo>
                  <a:pt x="19070" y="51655"/>
                </a:lnTo>
                <a:lnTo>
                  <a:pt x="18742" y="51390"/>
                </a:lnTo>
                <a:lnTo>
                  <a:pt x="18421" y="51124"/>
                </a:lnTo>
                <a:lnTo>
                  <a:pt x="18106" y="50896"/>
                </a:lnTo>
                <a:lnTo>
                  <a:pt x="17791" y="50706"/>
                </a:lnTo>
                <a:lnTo>
                  <a:pt x="17476" y="50555"/>
                </a:lnTo>
                <a:lnTo>
                  <a:pt x="17168" y="50403"/>
                </a:lnTo>
                <a:lnTo>
                  <a:pt x="16860" y="50289"/>
                </a:lnTo>
                <a:lnTo>
                  <a:pt x="16558" y="50213"/>
                </a:lnTo>
                <a:lnTo>
                  <a:pt x="16257" y="50137"/>
                </a:lnTo>
                <a:lnTo>
                  <a:pt x="15962" y="50099"/>
                </a:lnTo>
                <a:lnTo>
                  <a:pt x="15668" y="50099"/>
                </a:lnTo>
                <a:lnTo>
                  <a:pt x="15380" y="50137"/>
                </a:lnTo>
                <a:lnTo>
                  <a:pt x="15092" y="50137"/>
                </a:lnTo>
                <a:lnTo>
                  <a:pt x="14804" y="50213"/>
                </a:lnTo>
                <a:lnTo>
                  <a:pt x="14522" y="50289"/>
                </a:lnTo>
                <a:lnTo>
                  <a:pt x="14248" y="50403"/>
                </a:lnTo>
                <a:lnTo>
                  <a:pt x="13973" y="50517"/>
                </a:lnTo>
                <a:lnTo>
                  <a:pt x="13698" y="50668"/>
                </a:lnTo>
                <a:lnTo>
                  <a:pt x="13430" y="50858"/>
                </a:lnTo>
                <a:lnTo>
                  <a:pt x="12901" y="51276"/>
                </a:lnTo>
                <a:lnTo>
                  <a:pt x="12385" y="51731"/>
                </a:lnTo>
                <a:lnTo>
                  <a:pt x="11876" y="52300"/>
                </a:lnTo>
                <a:lnTo>
                  <a:pt x="11381" y="52946"/>
                </a:lnTo>
                <a:lnTo>
                  <a:pt x="10898" y="53667"/>
                </a:lnTo>
                <a:lnTo>
                  <a:pt x="10430" y="54426"/>
                </a:lnTo>
                <a:lnTo>
                  <a:pt x="9974" y="55261"/>
                </a:lnTo>
                <a:lnTo>
                  <a:pt x="9525" y="56172"/>
                </a:lnTo>
                <a:lnTo>
                  <a:pt x="9090" y="57121"/>
                </a:lnTo>
                <a:lnTo>
                  <a:pt x="8661" y="58145"/>
                </a:lnTo>
                <a:lnTo>
                  <a:pt x="8253" y="59208"/>
                </a:lnTo>
                <a:lnTo>
                  <a:pt x="7851" y="60309"/>
                </a:lnTo>
                <a:lnTo>
                  <a:pt x="7456" y="61447"/>
                </a:lnTo>
                <a:lnTo>
                  <a:pt x="7074" y="62624"/>
                </a:lnTo>
                <a:lnTo>
                  <a:pt x="6705" y="63876"/>
                </a:lnTo>
                <a:lnTo>
                  <a:pt x="6350" y="65129"/>
                </a:lnTo>
                <a:lnTo>
                  <a:pt x="6002" y="66419"/>
                </a:lnTo>
                <a:lnTo>
                  <a:pt x="5667" y="67747"/>
                </a:lnTo>
                <a:lnTo>
                  <a:pt x="5339" y="69076"/>
                </a:lnTo>
                <a:lnTo>
                  <a:pt x="5024" y="70442"/>
                </a:lnTo>
                <a:lnTo>
                  <a:pt x="4716" y="71808"/>
                </a:lnTo>
                <a:lnTo>
                  <a:pt x="4421" y="73213"/>
                </a:lnTo>
                <a:lnTo>
                  <a:pt x="4140" y="74617"/>
                </a:lnTo>
                <a:lnTo>
                  <a:pt x="3865" y="76021"/>
                </a:lnTo>
                <a:lnTo>
                  <a:pt x="3597" y="77426"/>
                </a:lnTo>
                <a:lnTo>
                  <a:pt x="3343" y="78830"/>
                </a:lnTo>
                <a:lnTo>
                  <a:pt x="3102" y="80272"/>
                </a:lnTo>
                <a:lnTo>
                  <a:pt x="2867" y="81638"/>
                </a:lnTo>
                <a:lnTo>
                  <a:pt x="2640" y="83043"/>
                </a:lnTo>
                <a:lnTo>
                  <a:pt x="2425" y="84409"/>
                </a:lnTo>
                <a:lnTo>
                  <a:pt x="2224" y="85775"/>
                </a:lnTo>
                <a:lnTo>
                  <a:pt x="2030" y="87142"/>
                </a:lnTo>
                <a:lnTo>
                  <a:pt x="1842" y="88432"/>
                </a:lnTo>
                <a:lnTo>
                  <a:pt x="1662" y="89722"/>
                </a:lnTo>
                <a:lnTo>
                  <a:pt x="1494" y="91013"/>
                </a:lnTo>
                <a:lnTo>
                  <a:pt x="1340" y="92227"/>
                </a:lnTo>
                <a:lnTo>
                  <a:pt x="1052" y="94542"/>
                </a:lnTo>
                <a:lnTo>
                  <a:pt x="798" y="96706"/>
                </a:lnTo>
                <a:lnTo>
                  <a:pt x="583" y="98679"/>
                </a:lnTo>
                <a:lnTo>
                  <a:pt x="402" y="100425"/>
                </a:lnTo>
                <a:lnTo>
                  <a:pt x="255" y="101905"/>
                </a:lnTo>
                <a:lnTo>
                  <a:pt x="141" y="103082"/>
                </a:lnTo>
                <a:lnTo>
                  <a:pt x="61" y="103993"/>
                </a:lnTo>
                <a:lnTo>
                  <a:pt x="0" y="104714"/>
                </a:lnTo>
                <a:lnTo>
                  <a:pt x="55924" y="104714"/>
                </a:lnTo>
                <a:lnTo>
                  <a:pt x="55777" y="101867"/>
                </a:lnTo>
                <a:lnTo>
                  <a:pt x="55629" y="99059"/>
                </a:lnTo>
                <a:lnTo>
                  <a:pt x="55475" y="96402"/>
                </a:lnTo>
                <a:lnTo>
                  <a:pt x="55308" y="93821"/>
                </a:lnTo>
                <a:lnTo>
                  <a:pt x="55134" y="91354"/>
                </a:lnTo>
                <a:lnTo>
                  <a:pt x="54959" y="88963"/>
                </a:lnTo>
                <a:lnTo>
                  <a:pt x="54772" y="86648"/>
                </a:lnTo>
                <a:lnTo>
                  <a:pt x="54578" y="84447"/>
                </a:lnTo>
                <a:lnTo>
                  <a:pt x="54383" y="82359"/>
                </a:lnTo>
                <a:lnTo>
                  <a:pt x="54176" y="80310"/>
                </a:lnTo>
                <a:lnTo>
                  <a:pt x="53968" y="78374"/>
                </a:lnTo>
                <a:lnTo>
                  <a:pt x="53754" y="76553"/>
                </a:lnTo>
                <a:lnTo>
                  <a:pt x="53539" y="74769"/>
                </a:lnTo>
                <a:lnTo>
                  <a:pt x="53318" y="73061"/>
                </a:lnTo>
                <a:lnTo>
                  <a:pt x="53091" y="71467"/>
                </a:lnTo>
                <a:lnTo>
                  <a:pt x="52863" y="69911"/>
                </a:lnTo>
                <a:lnTo>
                  <a:pt x="52628" y="68469"/>
                </a:lnTo>
                <a:lnTo>
                  <a:pt x="52394" y="67064"/>
                </a:lnTo>
                <a:lnTo>
                  <a:pt x="52153" y="65774"/>
                </a:lnTo>
                <a:lnTo>
                  <a:pt x="51912" y="64521"/>
                </a:lnTo>
                <a:lnTo>
                  <a:pt x="51671" y="63345"/>
                </a:lnTo>
                <a:lnTo>
                  <a:pt x="51429" y="62244"/>
                </a:lnTo>
                <a:lnTo>
                  <a:pt x="51182" y="61182"/>
                </a:lnTo>
                <a:lnTo>
                  <a:pt x="50934" y="60195"/>
                </a:lnTo>
                <a:lnTo>
                  <a:pt x="50686" y="59284"/>
                </a:lnTo>
                <a:lnTo>
                  <a:pt x="50445" y="58411"/>
                </a:lnTo>
                <a:lnTo>
                  <a:pt x="50197" y="57576"/>
                </a:lnTo>
                <a:lnTo>
                  <a:pt x="49949" y="56817"/>
                </a:lnTo>
                <a:lnTo>
                  <a:pt x="49701" y="56134"/>
                </a:lnTo>
                <a:lnTo>
                  <a:pt x="49460" y="55489"/>
                </a:lnTo>
                <a:lnTo>
                  <a:pt x="49219" y="54881"/>
                </a:lnTo>
                <a:lnTo>
                  <a:pt x="48978" y="54312"/>
                </a:lnTo>
                <a:lnTo>
                  <a:pt x="48737" y="53819"/>
                </a:lnTo>
                <a:lnTo>
                  <a:pt x="48502" y="53363"/>
                </a:lnTo>
                <a:lnTo>
                  <a:pt x="48268" y="52946"/>
                </a:lnTo>
                <a:lnTo>
                  <a:pt x="48040" y="52528"/>
                </a:lnTo>
                <a:lnTo>
                  <a:pt x="47812" y="52187"/>
                </a:lnTo>
                <a:lnTo>
                  <a:pt x="47585" y="51883"/>
                </a:lnTo>
                <a:lnTo>
                  <a:pt x="47370" y="51617"/>
                </a:lnTo>
                <a:lnTo>
                  <a:pt x="47156" y="51390"/>
                </a:lnTo>
                <a:lnTo>
                  <a:pt x="46942" y="51162"/>
                </a:lnTo>
                <a:lnTo>
                  <a:pt x="46741" y="51010"/>
                </a:lnTo>
                <a:lnTo>
                  <a:pt x="46346" y="50706"/>
                </a:lnTo>
                <a:lnTo>
                  <a:pt x="45984" y="50555"/>
                </a:lnTo>
                <a:lnTo>
                  <a:pt x="45642" y="50441"/>
                </a:lnTo>
                <a:lnTo>
                  <a:pt x="45327" y="50403"/>
                </a:lnTo>
                <a:lnTo>
                  <a:pt x="45053" y="50441"/>
                </a:lnTo>
                <a:lnTo>
                  <a:pt x="44812" y="50479"/>
                </a:lnTo>
                <a:lnTo>
                  <a:pt x="44604" y="50555"/>
                </a:lnTo>
                <a:lnTo>
                  <a:pt x="44443" y="50631"/>
                </a:lnTo>
                <a:lnTo>
                  <a:pt x="44323" y="50706"/>
                </a:lnTo>
                <a:lnTo>
                  <a:pt x="44222" y="50820"/>
                </a:lnTo>
                <a:lnTo>
                  <a:pt x="44182" y="50251"/>
                </a:lnTo>
                <a:lnTo>
                  <a:pt x="44068" y="48619"/>
                </a:lnTo>
                <a:lnTo>
                  <a:pt x="43974" y="47480"/>
                </a:lnTo>
                <a:lnTo>
                  <a:pt x="43867" y="46114"/>
                </a:lnTo>
                <a:lnTo>
                  <a:pt x="43733" y="44596"/>
                </a:lnTo>
                <a:lnTo>
                  <a:pt x="43579" y="42850"/>
                </a:lnTo>
                <a:lnTo>
                  <a:pt x="43405" y="41028"/>
                </a:lnTo>
                <a:lnTo>
                  <a:pt x="43211" y="39017"/>
                </a:lnTo>
                <a:lnTo>
                  <a:pt x="42990" y="36929"/>
                </a:lnTo>
                <a:lnTo>
                  <a:pt x="42749" y="34728"/>
                </a:lnTo>
                <a:lnTo>
                  <a:pt x="42487" y="32451"/>
                </a:lnTo>
                <a:lnTo>
                  <a:pt x="42199" y="30136"/>
                </a:lnTo>
                <a:lnTo>
                  <a:pt x="42052" y="28959"/>
                </a:lnTo>
                <a:lnTo>
                  <a:pt x="41891" y="27783"/>
                </a:lnTo>
                <a:lnTo>
                  <a:pt x="41730" y="26606"/>
                </a:lnTo>
                <a:lnTo>
                  <a:pt x="41556" y="25392"/>
                </a:lnTo>
                <a:lnTo>
                  <a:pt x="41382" y="24215"/>
                </a:lnTo>
                <a:lnTo>
                  <a:pt x="41201" y="23039"/>
                </a:lnTo>
                <a:lnTo>
                  <a:pt x="41014" y="21862"/>
                </a:lnTo>
                <a:lnTo>
                  <a:pt x="40819" y="20685"/>
                </a:lnTo>
                <a:lnTo>
                  <a:pt x="40625" y="19509"/>
                </a:lnTo>
                <a:lnTo>
                  <a:pt x="40418" y="18332"/>
                </a:lnTo>
                <a:lnTo>
                  <a:pt x="40210" y="17194"/>
                </a:lnTo>
                <a:lnTo>
                  <a:pt x="39989" y="16093"/>
                </a:lnTo>
                <a:lnTo>
                  <a:pt x="39768" y="14992"/>
                </a:lnTo>
                <a:lnTo>
                  <a:pt x="39533" y="13892"/>
                </a:lnTo>
                <a:lnTo>
                  <a:pt x="39299" y="12829"/>
                </a:lnTo>
                <a:lnTo>
                  <a:pt x="39058" y="11804"/>
                </a:lnTo>
                <a:lnTo>
                  <a:pt x="38810" y="10780"/>
                </a:lnTo>
                <a:lnTo>
                  <a:pt x="38555" y="9793"/>
                </a:lnTo>
                <a:lnTo>
                  <a:pt x="38294" y="8844"/>
                </a:lnTo>
                <a:lnTo>
                  <a:pt x="38026" y="7933"/>
                </a:lnTo>
                <a:lnTo>
                  <a:pt x="37752" y="7060"/>
                </a:lnTo>
                <a:lnTo>
                  <a:pt x="37470" y="6225"/>
                </a:lnTo>
                <a:lnTo>
                  <a:pt x="37182" y="5428"/>
                </a:lnTo>
                <a:lnTo>
                  <a:pt x="36888" y="4707"/>
                </a:lnTo>
                <a:lnTo>
                  <a:pt x="36586" y="3986"/>
                </a:lnTo>
                <a:lnTo>
                  <a:pt x="36278" y="3341"/>
                </a:lnTo>
                <a:lnTo>
                  <a:pt x="35963" y="2734"/>
                </a:lnTo>
                <a:lnTo>
                  <a:pt x="35648" y="2202"/>
                </a:lnTo>
                <a:lnTo>
                  <a:pt x="35320" y="1709"/>
                </a:lnTo>
                <a:lnTo>
                  <a:pt x="34985" y="1253"/>
                </a:lnTo>
                <a:lnTo>
                  <a:pt x="34644" y="874"/>
                </a:lnTo>
                <a:lnTo>
                  <a:pt x="34295" y="570"/>
                </a:lnTo>
                <a:lnTo>
                  <a:pt x="33940" y="342"/>
                </a:lnTo>
                <a:lnTo>
                  <a:pt x="33579" y="153"/>
                </a:lnTo>
                <a:lnTo>
                  <a:pt x="33210" y="39"/>
                </a:lnTo>
                <a:lnTo>
                  <a:pt x="3283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300663" y="2301849"/>
            <a:ext cx="788249" cy="269900"/>
          </a:xfrm>
          <a:custGeom>
            <a:avLst/>
            <a:gdLst/>
            <a:ahLst/>
            <a:cxnLst/>
            <a:rect l="l" t="t" r="r" b="b"/>
            <a:pathLst>
              <a:path w="55924" h="104714" extrusionOk="0">
                <a:moveTo>
                  <a:pt x="32835" y="1"/>
                </a:moveTo>
                <a:lnTo>
                  <a:pt x="32373" y="39"/>
                </a:lnTo>
                <a:lnTo>
                  <a:pt x="31918" y="153"/>
                </a:lnTo>
                <a:lnTo>
                  <a:pt x="31469" y="342"/>
                </a:lnTo>
                <a:lnTo>
                  <a:pt x="31033" y="608"/>
                </a:lnTo>
                <a:lnTo>
                  <a:pt x="30611" y="912"/>
                </a:lnTo>
                <a:lnTo>
                  <a:pt x="30189" y="1291"/>
                </a:lnTo>
                <a:lnTo>
                  <a:pt x="29781" y="1747"/>
                </a:lnTo>
                <a:lnTo>
                  <a:pt x="29386" y="2240"/>
                </a:lnTo>
                <a:lnTo>
                  <a:pt x="28990" y="2809"/>
                </a:lnTo>
                <a:lnTo>
                  <a:pt x="28609" y="3417"/>
                </a:lnTo>
                <a:lnTo>
                  <a:pt x="28240" y="4100"/>
                </a:lnTo>
                <a:lnTo>
                  <a:pt x="27879" y="4821"/>
                </a:lnTo>
                <a:lnTo>
                  <a:pt x="27524" y="5580"/>
                </a:lnTo>
                <a:lnTo>
                  <a:pt x="27175" y="6377"/>
                </a:lnTo>
                <a:lnTo>
                  <a:pt x="26840" y="7250"/>
                </a:lnTo>
                <a:lnTo>
                  <a:pt x="26512" y="8123"/>
                </a:lnTo>
                <a:lnTo>
                  <a:pt x="26191" y="9072"/>
                </a:lnTo>
                <a:lnTo>
                  <a:pt x="25876" y="10021"/>
                </a:lnTo>
                <a:lnTo>
                  <a:pt x="25574" y="11045"/>
                </a:lnTo>
                <a:lnTo>
                  <a:pt x="25280" y="12070"/>
                </a:lnTo>
                <a:lnTo>
                  <a:pt x="24992" y="13133"/>
                </a:lnTo>
                <a:lnTo>
                  <a:pt x="24717" y="14195"/>
                </a:lnTo>
                <a:lnTo>
                  <a:pt x="24442" y="15334"/>
                </a:lnTo>
                <a:lnTo>
                  <a:pt x="24181" y="16435"/>
                </a:lnTo>
                <a:lnTo>
                  <a:pt x="23927" y="17611"/>
                </a:lnTo>
                <a:lnTo>
                  <a:pt x="23679" y="18750"/>
                </a:lnTo>
                <a:lnTo>
                  <a:pt x="23438" y="19964"/>
                </a:lnTo>
                <a:lnTo>
                  <a:pt x="23210" y="21141"/>
                </a:lnTo>
                <a:lnTo>
                  <a:pt x="22989" y="22355"/>
                </a:lnTo>
                <a:lnTo>
                  <a:pt x="22768" y="23570"/>
                </a:lnTo>
                <a:lnTo>
                  <a:pt x="22560" y="24784"/>
                </a:lnTo>
                <a:lnTo>
                  <a:pt x="22359" y="25999"/>
                </a:lnTo>
                <a:lnTo>
                  <a:pt x="22165" y="27213"/>
                </a:lnTo>
                <a:lnTo>
                  <a:pt x="21977" y="28428"/>
                </a:lnTo>
                <a:lnTo>
                  <a:pt x="21797" y="29642"/>
                </a:lnTo>
                <a:lnTo>
                  <a:pt x="21629" y="30819"/>
                </a:lnTo>
                <a:lnTo>
                  <a:pt x="21462" y="32033"/>
                </a:lnTo>
                <a:lnTo>
                  <a:pt x="21301" y="33210"/>
                </a:lnTo>
                <a:lnTo>
                  <a:pt x="21006" y="35525"/>
                </a:lnTo>
                <a:lnTo>
                  <a:pt x="20738" y="37764"/>
                </a:lnTo>
                <a:lnTo>
                  <a:pt x="20497" y="39928"/>
                </a:lnTo>
                <a:lnTo>
                  <a:pt x="20283" y="41939"/>
                </a:lnTo>
                <a:lnTo>
                  <a:pt x="20088" y="43837"/>
                </a:lnTo>
                <a:lnTo>
                  <a:pt x="19921" y="45583"/>
                </a:lnTo>
                <a:lnTo>
                  <a:pt x="19780" y="47177"/>
                </a:lnTo>
                <a:lnTo>
                  <a:pt x="19660" y="48543"/>
                </a:lnTo>
                <a:lnTo>
                  <a:pt x="19566" y="49720"/>
                </a:lnTo>
                <a:lnTo>
                  <a:pt x="19439" y="51390"/>
                </a:lnTo>
                <a:lnTo>
                  <a:pt x="19399" y="51959"/>
                </a:lnTo>
                <a:lnTo>
                  <a:pt x="19070" y="51655"/>
                </a:lnTo>
                <a:lnTo>
                  <a:pt x="18742" y="51390"/>
                </a:lnTo>
                <a:lnTo>
                  <a:pt x="18421" y="51124"/>
                </a:lnTo>
                <a:lnTo>
                  <a:pt x="18106" y="50896"/>
                </a:lnTo>
                <a:lnTo>
                  <a:pt x="17791" y="50706"/>
                </a:lnTo>
                <a:lnTo>
                  <a:pt x="17476" y="50555"/>
                </a:lnTo>
                <a:lnTo>
                  <a:pt x="17168" y="50403"/>
                </a:lnTo>
                <a:lnTo>
                  <a:pt x="16860" y="50289"/>
                </a:lnTo>
                <a:lnTo>
                  <a:pt x="16558" y="50213"/>
                </a:lnTo>
                <a:lnTo>
                  <a:pt x="16257" y="50137"/>
                </a:lnTo>
                <a:lnTo>
                  <a:pt x="15962" y="50099"/>
                </a:lnTo>
                <a:lnTo>
                  <a:pt x="15668" y="50099"/>
                </a:lnTo>
                <a:lnTo>
                  <a:pt x="15380" y="50137"/>
                </a:lnTo>
                <a:lnTo>
                  <a:pt x="15092" y="50137"/>
                </a:lnTo>
                <a:lnTo>
                  <a:pt x="14804" y="50213"/>
                </a:lnTo>
                <a:lnTo>
                  <a:pt x="14522" y="50289"/>
                </a:lnTo>
                <a:lnTo>
                  <a:pt x="14248" y="50403"/>
                </a:lnTo>
                <a:lnTo>
                  <a:pt x="13973" y="50517"/>
                </a:lnTo>
                <a:lnTo>
                  <a:pt x="13698" y="50668"/>
                </a:lnTo>
                <a:lnTo>
                  <a:pt x="13430" y="50858"/>
                </a:lnTo>
                <a:lnTo>
                  <a:pt x="12901" y="51276"/>
                </a:lnTo>
                <a:lnTo>
                  <a:pt x="12385" y="51731"/>
                </a:lnTo>
                <a:lnTo>
                  <a:pt x="11876" y="52300"/>
                </a:lnTo>
                <a:lnTo>
                  <a:pt x="11381" y="52946"/>
                </a:lnTo>
                <a:lnTo>
                  <a:pt x="10898" y="53667"/>
                </a:lnTo>
                <a:lnTo>
                  <a:pt x="10430" y="54426"/>
                </a:lnTo>
                <a:lnTo>
                  <a:pt x="9974" y="55261"/>
                </a:lnTo>
                <a:lnTo>
                  <a:pt x="9525" y="56172"/>
                </a:lnTo>
                <a:lnTo>
                  <a:pt x="9090" y="57121"/>
                </a:lnTo>
                <a:lnTo>
                  <a:pt x="8661" y="58145"/>
                </a:lnTo>
                <a:lnTo>
                  <a:pt x="8253" y="59208"/>
                </a:lnTo>
                <a:lnTo>
                  <a:pt x="7851" y="60309"/>
                </a:lnTo>
                <a:lnTo>
                  <a:pt x="7456" y="61447"/>
                </a:lnTo>
                <a:lnTo>
                  <a:pt x="7074" y="62624"/>
                </a:lnTo>
                <a:lnTo>
                  <a:pt x="6705" y="63876"/>
                </a:lnTo>
                <a:lnTo>
                  <a:pt x="6350" y="65129"/>
                </a:lnTo>
                <a:lnTo>
                  <a:pt x="6002" y="66419"/>
                </a:lnTo>
                <a:lnTo>
                  <a:pt x="5667" y="67747"/>
                </a:lnTo>
                <a:lnTo>
                  <a:pt x="5339" y="69076"/>
                </a:lnTo>
                <a:lnTo>
                  <a:pt x="5024" y="70442"/>
                </a:lnTo>
                <a:lnTo>
                  <a:pt x="4716" y="71808"/>
                </a:lnTo>
                <a:lnTo>
                  <a:pt x="4421" y="73213"/>
                </a:lnTo>
                <a:lnTo>
                  <a:pt x="4140" y="74617"/>
                </a:lnTo>
                <a:lnTo>
                  <a:pt x="3865" y="76021"/>
                </a:lnTo>
                <a:lnTo>
                  <a:pt x="3597" y="77426"/>
                </a:lnTo>
                <a:lnTo>
                  <a:pt x="3343" y="78830"/>
                </a:lnTo>
                <a:lnTo>
                  <a:pt x="3102" y="80272"/>
                </a:lnTo>
                <a:lnTo>
                  <a:pt x="2867" y="81638"/>
                </a:lnTo>
                <a:lnTo>
                  <a:pt x="2640" y="83043"/>
                </a:lnTo>
                <a:lnTo>
                  <a:pt x="2425" y="84409"/>
                </a:lnTo>
                <a:lnTo>
                  <a:pt x="2224" y="85775"/>
                </a:lnTo>
                <a:lnTo>
                  <a:pt x="2030" y="87142"/>
                </a:lnTo>
                <a:lnTo>
                  <a:pt x="1842" y="88432"/>
                </a:lnTo>
                <a:lnTo>
                  <a:pt x="1662" y="89722"/>
                </a:lnTo>
                <a:lnTo>
                  <a:pt x="1494" y="91013"/>
                </a:lnTo>
                <a:lnTo>
                  <a:pt x="1340" y="92227"/>
                </a:lnTo>
                <a:lnTo>
                  <a:pt x="1052" y="94542"/>
                </a:lnTo>
                <a:lnTo>
                  <a:pt x="798" y="96706"/>
                </a:lnTo>
                <a:lnTo>
                  <a:pt x="583" y="98679"/>
                </a:lnTo>
                <a:lnTo>
                  <a:pt x="402" y="100425"/>
                </a:lnTo>
                <a:lnTo>
                  <a:pt x="255" y="101905"/>
                </a:lnTo>
                <a:lnTo>
                  <a:pt x="141" y="103082"/>
                </a:lnTo>
                <a:lnTo>
                  <a:pt x="61" y="103993"/>
                </a:lnTo>
                <a:lnTo>
                  <a:pt x="0" y="104714"/>
                </a:lnTo>
                <a:lnTo>
                  <a:pt x="55924" y="104714"/>
                </a:lnTo>
                <a:lnTo>
                  <a:pt x="55777" y="101867"/>
                </a:lnTo>
                <a:lnTo>
                  <a:pt x="55629" y="99059"/>
                </a:lnTo>
                <a:lnTo>
                  <a:pt x="55475" y="96402"/>
                </a:lnTo>
                <a:lnTo>
                  <a:pt x="55308" y="93821"/>
                </a:lnTo>
                <a:lnTo>
                  <a:pt x="55134" y="91354"/>
                </a:lnTo>
                <a:lnTo>
                  <a:pt x="54959" y="88963"/>
                </a:lnTo>
                <a:lnTo>
                  <a:pt x="54772" y="86648"/>
                </a:lnTo>
                <a:lnTo>
                  <a:pt x="54578" y="84447"/>
                </a:lnTo>
                <a:lnTo>
                  <a:pt x="54383" y="82359"/>
                </a:lnTo>
                <a:lnTo>
                  <a:pt x="54176" y="80310"/>
                </a:lnTo>
                <a:lnTo>
                  <a:pt x="53968" y="78374"/>
                </a:lnTo>
                <a:lnTo>
                  <a:pt x="53754" y="76553"/>
                </a:lnTo>
                <a:lnTo>
                  <a:pt x="53539" y="74769"/>
                </a:lnTo>
                <a:lnTo>
                  <a:pt x="53318" y="73061"/>
                </a:lnTo>
                <a:lnTo>
                  <a:pt x="53091" y="71467"/>
                </a:lnTo>
                <a:lnTo>
                  <a:pt x="52863" y="69911"/>
                </a:lnTo>
                <a:lnTo>
                  <a:pt x="52628" y="68469"/>
                </a:lnTo>
                <a:lnTo>
                  <a:pt x="52394" y="67064"/>
                </a:lnTo>
                <a:lnTo>
                  <a:pt x="52153" y="65774"/>
                </a:lnTo>
                <a:lnTo>
                  <a:pt x="51912" y="64521"/>
                </a:lnTo>
                <a:lnTo>
                  <a:pt x="51671" y="63345"/>
                </a:lnTo>
                <a:lnTo>
                  <a:pt x="51429" y="62244"/>
                </a:lnTo>
                <a:lnTo>
                  <a:pt x="51182" y="61182"/>
                </a:lnTo>
                <a:lnTo>
                  <a:pt x="50934" y="60195"/>
                </a:lnTo>
                <a:lnTo>
                  <a:pt x="50686" y="59284"/>
                </a:lnTo>
                <a:lnTo>
                  <a:pt x="50445" y="58411"/>
                </a:lnTo>
                <a:lnTo>
                  <a:pt x="50197" y="57576"/>
                </a:lnTo>
                <a:lnTo>
                  <a:pt x="49949" y="56817"/>
                </a:lnTo>
                <a:lnTo>
                  <a:pt x="49701" y="56134"/>
                </a:lnTo>
                <a:lnTo>
                  <a:pt x="49460" y="55489"/>
                </a:lnTo>
                <a:lnTo>
                  <a:pt x="49219" y="54881"/>
                </a:lnTo>
                <a:lnTo>
                  <a:pt x="48978" y="54312"/>
                </a:lnTo>
                <a:lnTo>
                  <a:pt x="48737" y="53819"/>
                </a:lnTo>
                <a:lnTo>
                  <a:pt x="48502" y="53363"/>
                </a:lnTo>
                <a:lnTo>
                  <a:pt x="48268" y="52946"/>
                </a:lnTo>
                <a:lnTo>
                  <a:pt x="48040" y="52528"/>
                </a:lnTo>
                <a:lnTo>
                  <a:pt x="47812" y="52187"/>
                </a:lnTo>
                <a:lnTo>
                  <a:pt x="47585" y="51883"/>
                </a:lnTo>
                <a:lnTo>
                  <a:pt x="47370" y="51617"/>
                </a:lnTo>
                <a:lnTo>
                  <a:pt x="47156" y="51390"/>
                </a:lnTo>
                <a:lnTo>
                  <a:pt x="46942" y="51162"/>
                </a:lnTo>
                <a:lnTo>
                  <a:pt x="46741" y="51010"/>
                </a:lnTo>
                <a:lnTo>
                  <a:pt x="46346" y="50706"/>
                </a:lnTo>
                <a:lnTo>
                  <a:pt x="45984" y="50555"/>
                </a:lnTo>
                <a:lnTo>
                  <a:pt x="45642" y="50441"/>
                </a:lnTo>
                <a:lnTo>
                  <a:pt x="45327" y="50403"/>
                </a:lnTo>
                <a:lnTo>
                  <a:pt x="45053" y="50441"/>
                </a:lnTo>
                <a:lnTo>
                  <a:pt x="44812" y="50479"/>
                </a:lnTo>
                <a:lnTo>
                  <a:pt x="44604" y="50555"/>
                </a:lnTo>
                <a:lnTo>
                  <a:pt x="44443" y="50631"/>
                </a:lnTo>
                <a:lnTo>
                  <a:pt x="44323" y="50706"/>
                </a:lnTo>
                <a:lnTo>
                  <a:pt x="44222" y="50820"/>
                </a:lnTo>
                <a:lnTo>
                  <a:pt x="44182" y="50251"/>
                </a:lnTo>
                <a:lnTo>
                  <a:pt x="44068" y="48619"/>
                </a:lnTo>
                <a:lnTo>
                  <a:pt x="43974" y="47480"/>
                </a:lnTo>
                <a:lnTo>
                  <a:pt x="43867" y="46114"/>
                </a:lnTo>
                <a:lnTo>
                  <a:pt x="43733" y="44596"/>
                </a:lnTo>
                <a:lnTo>
                  <a:pt x="43579" y="42850"/>
                </a:lnTo>
                <a:lnTo>
                  <a:pt x="43405" y="41028"/>
                </a:lnTo>
                <a:lnTo>
                  <a:pt x="43211" y="39017"/>
                </a:lnTo>
                <a:lnTo>
                  <a:pt x="42990" y="36929"/>
                </a:lnTo>
                <a:lnTo>
                  <a:pt x="42749" y="34728"/>
                </a:lnTo>
                <a:lnTo>
                  <a:pt x="42487" y="32451"/>
                </a:lnTo>
                <a:lnTo>
                  <a:pt x="42199" y="30136"/>
                </a:lnTo>
                <a:lnTo>
                  <a:pt x="42052" y="28959"/>
                </a:lnTo>
                <a:lnTo>
                  <a:pt x="41891" y="27783"/>
                </a:lnTo>
                <a:lnTo>
                  <a:pt x="41730" y="26606"/>
                </a:lnTo>
                <a:lnTo>
                  <a:pt x="41556" y="25392"/>
                </a:lnTo>
                <a:lnTo>
                  <a:pt x="41382" y="24215"/>
                </a:lnTo>
                <a:lnTo>
                  <a:pt x="41201" y="23039"/>
                </a:lnTo>
                <a:lnTo>
                  <a:pt x="41014" y="21862"/>
                </a:lnTo>
                <a:lnTo>
                  <a:pt x="40819" y="20685"/>
                </a:lnTo>
                <a:lnTo>
                  <a:pt x="40625" y="19509"/>
                </a:lnTo>
                <a:lnTo>
                  <a:pt x="40418" y="18332"/>
                </a:lnTo>
                <a:lnTo>
                  <a:pt x="40210" y="17194"/>
                </a:lnTo>
                <a:lnTo>
                  <a:pt x="39989" y="16093"/>
                </a:lnTo>
                <a:lnTo>
                  <a:pt x="39768" y="14992"/>
                </a:lnTo>
                <a:lnTo>
                  <a:pt x="39533" y="13892"/>
                </a:lnTo>
                <a:lnTo>
                  <a:pt x="39299" y="12829"/>
                </a:lnTo>
                <a:lnTo>
                  <a:pt x="39058" y="11804"/>
                </a:lnTo>
                <a:lnTo>
                  <a:pt x="38810" y="10780"/>
                </a:lnTo>
                <a:lnTo>
                  <a:pt x="38555" y="9793"/>
                </a:lnTo>
                <a:lnTo>
                  <a:pt x="38294" y="8844"/>
                </a:lnTo>
                <a:lnTo>
                  <a:pt x="38026" y="7933"/>
                </a:lnTo>
                <a:lnTo>
                  <a:pt x="37752" y="7060"/>
                </a:lnTo>
                <a:lnTo>
                  <a:pt x="37470" y="6225"/>
                </a:lnTo>
                <a:lnTo>
                  <a:pt x="37182" y="5428"/>
                </a:lnTo>
                <a:lnTo>
                  <a:pt x="36888" y="4707"/>
                </a:lnTo>
                <a:lnTo>
                  <a:pt x="36586" y="3986"/>
                </a:lnTo>
                <a:lnTo>
                  <a:pt x="36278" y="3341"/>
                </a:lnTo>
                <a:lnTo>
                  <a:pt x="35963" y="2734"/>
                </a:lnTo>
                <a:lnTo>
                  <a:pt x="35648" y="2202"/>
                </a:lnTo>
                <a:lnTo>
                  <a:pt x="35320" y="1709"/>
                </a:lnTo>
                <a:lnTo>
                  <a:pt x="34985" y="1253"/>
                </a:lnTo>
                <a:lnTo>
                  <a:pt x="34644" y="874"/>
                </a:lnTo>
                <a:lnTo>
                  <a:pt x="34295" y="570"/>
                </a:lnTo>
                <a:lnTo>
                  <a:pt x="33940" y="342"/>
                </a:lnTo>
                <a:lnTo>
                  <a:pt x="33579" y="153"/>
                </a:lnTo>
                <a:lnTo>
                  <a:pt x="33210" y="39"/>
                </a:lnTo>
                <a:lnTo>
                  <a:pt x="3283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 flipH="1">
            <a:off x="5036768" y="2884769"/>
            <a:ext cx="2246567" cy="1401453"/>
          </a:xfrm>
          <a:custGeom>
            <a:avLst/>
            <a:gdLst/>
            <a:ahLst/>
            <a:cxnLst/>
            <a:rect l="l" t="t" r="r" b="b"/>
            <a:pathLst>
              <a:path w="110969" h="399844" extrusionOk="0">
                <a:moveTo>
                  <a:pt x="8556" y="1"/>
                </a:moveTo>
                <a:lnTo>
                  <a:pt x="8216" y="23"/>
                </a:lnTo>
                <a:lnTo>
                  <a:pt x="7887" y="67"/>
                </a:lnTo>
                <a:lnTo>
                  <a:pt x="7566" y="111"/>
                </a:lnTo>
                <a:lnTo>
                  <a:pt x="7252" y="200"/>
                </a:lnTo>
                <a:lnTo>
                  <a:pt x="6945" y="310"/>
                </a:lnTo>
                <a:lnTo>
                  <a:pt x="6650" y="443"/>
                </a:lnTo>
                <a:lnTo>
                  <a:pt x="6362" y="598"/>
                </a:lnTo>
                <a:lnTo>
                  <a:pt x="6082" y="774"/>
                </a:lnTo>
                <a:lnTo>
                  <a:pt x="5813" y="973"/>
                </a:lnTo>
                <a:lnTo>
                  <a:pt x="5547" y="1217"/>
                </a:lnTo>
                <a:lnTo>
                  <a:pt x="5293" y="1460"/>
                </a:lnTo>
                <a:lnTo>
                  <a:pt x="5043" y="1747"/>
                </a:lnTo>
                <a:lnTo>
                  <a:pt x="4803" y="2035"/>
                </a:lnTo>
                <a:lnTo>
                  <a:pt x="4568" y="2366"/>
                </a:lnTo>
                <a:lnTo>
                  <a:pt x="4344" y="2698"/>
                </a:lnTo>
                <a:lnTo>
                  <a:pt x="4127" y="3074"/>
                </a:lnTo>
                <a:lnTo>
                  <a:pt x="3914" y="3450"/>
                </a:lnTo>
                <a:lnTo>
                  <a:pt x="3708" y="3870"/>
                </a:lnTo>
                <a:lnTo>
                  <a:pt x="3514" y="4312"/>
                </a:lnTo>
                <a:lnTo>
                  <a:pt x="3323" y="4754"/>
                </a:lnTo>
                <a:lnTo>
                  <a:pt x="3140" y="5241"/>
                </a:lnTo>
                <a:lnTo>
                  <a:pt x="2961" y="5749"/>
                </a:lnTo>
                <a:lnTo>
                  <a:pt x="2792" y="6280"/>
                </a:lnTo>
                <a:lnTo>
                  <a:pt x="2628" y="6810"/>
                </a:lnTo>
                <a:lnTo>
                  <a:pt x="2467" y="7385"/>
                </a:lnTo>
                <a:lnTo>
                  <a:pt x="2318" y="7982"/>
                </a:lnTo>
                <a:lnTo>
                  <a:pt x="2172" y="8579"/>
                </a:lnTo>
                <a:lnTo>
                  <a:pt x="2030" y="9220"/>
                </a:lnTo>
                <a:lnTo>
                  <a:pt x="1895" y="9883"/>
                </a:lnTo>
                <a:lnTo>
                  <a:pt x="1768" y="10569"/>
                </a:lnTo>
                <a:lnTo>
                  <a:pt x="1645" y="11254"/>
                </a:lnTo>
                <a:lnTo>
                  <a:pt x="1529" y="11984"/>
                </a:lnTo>
                <a:lnTo>
                  <a:pt x="1417" y="12713"/>
                </a:lnTo>
                <a:lnTo>
                  <a:pt x="1308" y="13487"/>
                </a:lnTo>
                <a:lnTo>
                  <a:pt x="1207" y="14283"/>
                </a:lnTo>
                <a:lnTo>
                  <a:pt x="1110" y="15079"/>
                </a:lnTo>
                <a:lnTo>
                  <a:pt x="1021" y="15897"/>
                </a:lnTo>
                <a:lnTo>
                  <a:pt x="935" y="16759"/>
                </a:lnTo>
                <a:lnTo>
                  <a:pt x="852" y="17622"/>
                </a:lnTo>
                <a:lnTo>
                  <a:pt x="774" y="18506"/>
                </a:lnTo>
                <a:lnTo>
                  <a:pt x="699" y="19435"/>
                </a:lnTo>
                <a:lnTo>
                  <a:pt x="632" y="20363"/>
                </a:lnTo>
                <a:lnTo>
                  <a:pt x="568" y="21314"/>
                </a:lnTo>
                <a:lnTo>
                  <a:pt x="508" y="22287"/>
                </a:lnTo>
                <a:lnTo>
                  <a:pt x="452" y="23259"/>
                </a:lnTo>
                <a:lnTo>
                  <a:pt x="400" y="24276"/>
                </a:lnTo>
                <a:lnTo>
                  <a:pt x="351" y="25316"/>
                </a:lnTo>
                <a:lnTo>
                  <a:pt x="307" y="26355"/>
                </a:lnTo>
                <a:lnTo>
                  <a:pt x="265" y="27438"/>
                </a:lnTo>
                <a:lnTo>
                  <a:pt x="228" y="28521"/>
                </a:lnTo>
                <a:lnTo>
                  <a:pt x="194" y="29627"/>
                </a:lnTo>
                <a:lnTo>
                  <a:pt x="161" y="30777"/>
                </a:lnTo>
                <a:lnTo>
                  <a:pt x="135" y="31926"/>
                </a:lnTo>
                <a:lnTo>
                  <a:pt x="108" y="33076"/>
                </a:lnTo>
                <a:lnTo>
                  <a:pt x="86" y="34270"/>
                </a:lnTo>
                <a:lnTo>
                  <a:pt x="67" y="35486"/>
                </a:lnTo>
                <a:lnTo>
                  <a:pt x="52" y="36702"/>
                </a:lnTo>
                <a:lnTo>
                  <a:pt x="37" y="37962"/>
                </a:lnTo>
                <a:lnTo>
                  <a:pt x="26" y="39222"/>
                </a:lnTo>
                <a:lnTo>
                  <a:pt x="15" y="40505"/>
                </a:lnTo>
                <a:lnTo>
                  <a:pt x="7" y="41809"/>
                </a:lnTo>
                <a:lnTo>
                  <a:pt x="4" y="43136"/>
                </a:lnTo>
                <a:lnTo>
                  <a:pt x="0" y="45811"/>
                </a:lnTo>
                <a:lnTo>
                  <a:pt x="0" y="199933"/>
                </a:lnTo>
                <a:lnTo>
                  <a:pt x="0" y="354034"/>
                </a:lnTo>
                <a:lnTo>
                  <a:pt x="4" y="356731"/>
                </a:lnTo>
                <a:lnTo>
                  <a:pt x="7" y="358035"/>
                </a:lnTo>
                <a:lnTo>
                  <a:pt x="15" y="359340"/>
                </a:lnTo>
                <a:lnTo>
                  <a:pt x="26" y="360622"/>
                </a:lnTo>
                <a:lnTo>
                  <a:pt x="37" y="361904"/>
                </a:lnTo>
                <a:lnTo>
                  <a:pt x="52" y="363143"/>
                </a:lnTo>
                <a:lnTo>
                  <a:pt x="67" y="364359"/>
                </a:lnTo>
                <a:lnTo>
                  <a:pt x="86" y="365575"/>
                </a:lnTo>
                <a:lnTo>
                  <a:pt x="108" y="366768"/>
                </a:lnTo>
                <a:lnTo>
                  <a:pt x="135" y="367940"/>
                </a:lnTo>
                <a:lnTo>
                  <a:pt x="161" y="369090"/>
                </a:lnTo>
                <a:lnTo>
                  <a:pt x="194" y="370217"/>
                </a:lnTo>
                <a:lnTo>
                  <a:pt x="228" y="371323"/>
                </a:lnTo>
                <a:lnTo>
                  <a:pt x="265" y="372406"/>
                </a:lnTo>
                <a:lnTo>
                  <a:pt x="307" y="373490"/>
                </a:lnTo>
                <a:lnTo>
                  <a:pt x="351" y="374529"/>
                </a:lnTo>
                <a:lnTo>
                  <a:pt x="400" y="375568"/>
                </a:lnTo>
                <a:lnTo>
                  <a:pt x="452" y="376585"/>
                </a:lnTo>
                <a:lnTo>
                  <a:pt x="508" y="377580"/>
                </a:lnTo>
                <a:lnTo>
                  <a:pt x="568" y="378553"/>
                </a:lnTo>
                <a:lnTo>
                  <a:pt x="632" y="379503"/>
                </a:lnTo>
                <a:lnTo>
                  <a:pt x="699" y="380432"/>
                </a:lnTo>
                <a:lnTo>
                  <a:pt x="774" y="381338"/>
                </a:lnTo>
                <a:lnTo>
                  <a:pt x="852" y="382223"/>
                </a:lnTo>
                <a:lnTo>
                  <a:pt x="935" y="383085"/>
                </a:lnTo>
                <a:lnTo>
                  <a:pt x="1021" y="383947"/>
                </a:lnTo>
                <a:lnTo>
                  <a:pt x="1110" y="384765"/>
                </a:lnTo>
                <a:lnTo>
                  <a:pt x="1207" y="385583"/>
                </a:lnTo>
                <a:lnTo>
                  <a:pt x="1308" y="386357"/>
                </a:lnTo>
                <a:lnTo>
                  <a:pt x="1417" y="387131"/>
                </a:lnTo>
                <a:lnTo>
                  <a:pt x="1529" y="387860"/>
                </a:lnTo>
                <a:lnTo>
                  <a:pt x="1645" y="388590"/>
                </a:lnTo>
                <a:lnTo>
                  <a:pt x="1768" y="389298"/>
                </a:lnTo>
                <a:lnTo>
                  <a:pt x="1895" y="389961"/>
                </a:lnTo>
                <a:lnTo>
                  <a:pt x="2030" y="390624"/>
                </a:lnTo>
                <a:lnTo>
                  <a:pt x="2172" y="391265"/>
                </a:lnTo>
                <a:lnTo>
                  <a:pt x="2318" y="391884"/>
                </a:lnTo>
                <a:lnTo>
                  <a:pt x="2467" y="392459"/>
                </a:lnTo>
                <a:lnTo>
                  <a:pt x="2628" y="393034"/>
                </a:lnTo>
                <a:lnTo>
                  <a:pt x="2792" y="393587"/>
                </a:lnTo>
                <a:lnTo>
                  <a:pt x="2961" y="394117"/>
                </a:lnTo>
                <a:lnTo>
                  <a:pt x="3140" y="394604"/>
                </a:lnTo>
                <a:lnTo>
                  <a:pt x="3323" y="395090"/>
                </a:lnTo>
                <a:lnTo>
                  <a:pt x="3514" y="395554"/>
                </a:lnTo>
                <a:lnTo>
                  <a:pt x="3708" y="395975"/>
                </a:lnTo>
                <a:lnTo>
                  <a:pt x="3914" y="396395"/>
                </a:lnTo>
                <a:lnTo>
                  <a:pt x="4127" y="396793"/>
                </a:lnTo>
                <a:lnTo>
                  <a:pt x="4344" y="397146"/>
                </a:lnTo>
                <a:lnTo>
                  <a:pt x="4568" y="397500"/>
                </a:lnTo>
                <a:lnTo>
                  <a:pt x="4803" y="397810"/>
                </a:lnTo>
                <a:lnTo>
                  <a:pt x="5043" y="398119"/>
                </a:lnTo>
                <a:lnTo>
                  <a:pt x="5293" y="398384"/>
                </a:lnTo>
                <a:lnTo>
                  <a:pt x="5547" y="398650"/>
                </a:lnTo>
                <a:lnTo>
                  <a:pt x="5813" y="398871"/>
                </a:lnTo>
                <a:lnTo>
                  <a:pt x="6082" y="399070"/>
                </a:lnTo>
                <a:lnTo>
                  <a:pt x="6362" y="399247"/>
                </a:lnTo>
                <a:lnTo>
                  <a:pt x="6650" y="399401"/>
                </a:lnTo>
                <a:lnTo>
                  <a:pt x="6945" y="399534"/>
                </a:lnTo>
                <a:lnTo>
                  <a:pt x="7252" y="399645"/>
                </a:lnTo>
                <a:lnTo>
                  <a:pt x="7566" y="399733"/>
                </a:lnTo>
                <a:lnTo>
                  <a:pt x="7887" y="399799"/>
                </a:lnTo>
                <a:lnTo>
                  <a:pt x="8216" y="399822"/>
                </a:lnTo>
                <a:lnTo>
                  <a:pt x="8556" y="399844"/>
                </a:lnTo>
                <a:lnTo>
                  <a:pt x="102413" y="399844"/>
                </a:lnTo>
                <a:lnTo>
                  <a:pt x="102753" y="399822"/>
                </a:lnTo>
                <a:lnTo>
                  <a:pt x="103085" y="399799"/>
                </a:lnTo>
                <a:lnTo>
                  <a:pt x="103407" y="399733"/>
                </a:lnTo>
                <a:lnTo>
                  <a:pt x="103717" y="399645"/>
                </a:lnTo>
                <a:lnTo>
                  <a:pt x="104024" y="399534"/>
                </a:lnTo>
                <a:lnTo>
                  <a:pt x="104319" y="399401"/>
                </a:lnTo>
                <a:lnTo>
                  <a:pt x="104607" y="399247"/>
                </a:lnTo>
                <a:lnTo>
                  <a:pt x="104887" y="399070"/>
                </a:lnTo>
                <a:lnTo>
                  <a:pt x="105160" y="398871"/>
                </a:lnTo>
                <a:lnTo>
                  <a:pt x="105422" y="398650"/>
                </a:lnTo>
                <a:lnTo>
                  <a:pt x="105680" y="398384"/>
                </a:lnTo>
                <a:lnTo>
                  <a:pt x="105926" y="398119"/>
                </a:lnTo>
                <a:lnTo>
                  <a:pt x="106169" y="397810"/>
                </a:lnTo>
                <a:lnTo>
                  <a:pt x="106401" y="397500"/>
                </a:lnTo>
                <a:lnTo>
                  <a:pt x="106625" y="397146"/>
                </a:lnTo>
                <a:lnTo>
                  <a:pt x="106846" y="396793"/>
                </a:lnTo>
                <a:lnTo>
                  <a:pt x="107055" y="396395"/>
                </a:lnTo>
                <a:lnTo>
                  <a:pt x="107261" y="395975"/>
                </a:lnTo>
                <a:lnTo>
                  <a:pt x="107459" y="395554"/>
                </a:lnTo>
                <a:lnTo>
                  <a:pt x="107650" y="395090"/>
                </a:lnTo>
                <a:lnTo>
                  <a:pt x="107833" y="394604"/>
                </a:lnTo>
                <a:lnTo>
                  <a:pt x="108008" y="394117"/>
                </a:lnTo>
                <a:lnTo>
                  <a:pt x="108180" y="393587"/>
                </a:lnTo>
                <a:lnTo>
                  <a:pt x="108345" y="393034"/>
                </a:lnTo>
                <a:lnTo>
                  <a:pt x="108502" y="392459"/>
                </a:lnTo>
                <a:lnTo>
                  <a:pt x="108655" y="391884"/>
                </a:lnTo>
                <a:lnTo>
                  <a:pt x="108801" y="391265"/>
                </a:lnTo>
                <a:lnTo>
                  <a:pt x="108939" y="390624"/>
                </a:lnTo>
                <a:lnTo>
                  <a:pt x="109074" y="389961"/>
                </a:lnTo>
                <a:lnTo>
                  <a:pt x="109201" y="389298"/>
                </a:lnTo>
                <a:lnTo>
                  <a:pt x="109324" y="388590"/>
                </a:lnTo>
                <a:lnTo>
                  <a:pt x="109444" y="387860"/>
                </a:lnTo>
                <a:lnTo>
                  <a:pt x="109556" y="387131"/>
                </a:lnTo>
                <a:lnTo>
                  <a:pt x="109661" y="386357"/>
                </a:lnTo>
                <a:lnTo>
                  <a:pt x="109762" y="385583"/>
                </a:lnTo>
                <a:lnTo>
                  <a:pt x="109859" y="384765"/>
                </a:lnTo>
                <a:lnTo>
                  <a:pt x="109952" y="383947"/>
                </a:lnTo>
                <a:lnTo>
                  <a:pt x="110038" y="383085"/>
                </a:lnTo>
                <a:lnTo>
                  <a:pt x="110120" y="382223"/>
                </a:lnTo>
                <a:lnTo>
                  <a:pt x="110195" y="381338"/>
                </a:lnTo>
                <a:lnTo>
                  <a:pt x="110270" y="380432"/>
                </a:lnTo>
                <a:lnTo>
                  <a:pt x="110337" y="379503"/>
                </a:lnTo>
                <a:lnTo>
                  <a:pt x="110401" y="378553"/>
                </a:lnTo>
                <a:lnTo>
                  <a:pt x="110464" y="377580"/>
                </a:lnTo>
                <a:lnTo>
                  <a:pt x="110520" y="376585"/>
                </a:lnTo>
                <a:lnTo>
                  <a:pt x="110573" y="375568"/>
                </a:lnTo>
                <a:lnTo>
                  <a:pt x="110621" y="374529"/>
                </a:lnTo>
                <a:lnTo>
                  <a:pt x="110666" y="373490"/>
                </a:lnTo>
                <a:lnTo>
                  <a:pt x="110707" y="372406"/>
                </a:lnTo>
                <a:lnTo>
                  <a:pt x="110745" y="371323"/>
                </a:lnTo>
                <a:lnTo>
                  <a:pt x="110778" y="370217"/>
                </a:lnTo>
                <a:lnTo>
                  <a:pt x="110808" y="369090"/>
                </a:lnTo>
                <a:lnTo>
                  <a:pt x="110838" y="367940"/>
                </a:lnTo>
                <a:lnTo>
                  <a:pt x="110861" y="366768"/>
                </a:lnTo>
                <a:lnTo>
                  <a:pt x="110883" y="365575"/>
                </a:lnTo>
                <a:lnTo>
                  <a:pt x="110902" y="364359"/>
                </a:lnTo>
                <a:lnTo>
                  <a:pt x="110920" y="363143"/>
                </a:lnTo>
                <a:lnTo>
                  <a:pt x="110935" y="361904"/>
                </a:lnTo>
                <a:lnTo>
                  <a:pt x="110947" y="360622"/>
                </a:lnTo>
                <a:lnTo>
                  <a:pt x="110954" y="359340"/>
                </a:lnTo>
                <a:lnTo>
                  <a:pt x="110962" y="358035"/>
                </a:lnTo>
                <a:lnTo>
                  <a:pt x="110965" y="356731"/>
                </a:lnTo>
                <a:lnTo>
                  <a:pt x="110969" y="354034"/>
                </a:lnTo>
                <a:lnTo>
                  <a:pt x="110969" y="199933"/>
                </a:lnTo>
                <a:lnTo>
                  <a:pt x="110969" y="45811"/>
                </a:lnTo>
                <a:lnTo>
                  <a:pt x="110965" y="43136"/>
                </a:lnTo>
                <a:lnTo>
                  <a:pt x="110962" y="41809"/>
                </a:lnTo>
                <a:lnTo>
                  <a:pt x="110954" y="40505"/>
                </a:lnTo>
                <a:lnTo>
                  <a:pt x="110947" y="39222"/>
                </a:lnTo>
                <a:lnTo>
                  <a:pt x="110935" y="37962"/>
                </a:lnTo>
                <a:lnTo>
                  <a:pt x="110920" y="36702"/>
                </a:lnTo>
                <a:lnTo>
                  <a:pt x="110902" y="35486"/>
                </a:lnTo>
                <a:lnTo>
                  <a:pt x="110883" y="34270"/>
                </a:lnTo>
                <a:lnTo>
                  <a:pt x="110861" y="33076"/>
                </a:lnTo>
                <a:lnTo>
                  <a:pt x="110838" y="31926"/>
                </a:lnTo>
                <a:lnTo>
                  <a:pt x="110808" y="30777"/>
                </a:lnTo>
                <a:lnTo>
                  <a:pt x="110778" y="29627"/>
                </a:lnTo>
                <a:lnTo>
                  <a:pt x="110745" y="28521"/>
                </a:lnTo>
                <a:lnTo>
                  <a:pt x="110707" y="27438"/>
                </a:lnTo>
                <a:lnTo>
                  <a:pt x="110666" y="26355"/>
                </a:lnTo>
                <a:lnTo>
                  <a:pt x="110621" y="25316"/>
                </a:lnTo>
                <a:lnTo>
                  <a:pt x="110573" y="24276"/>
                </a:lnTo>
                <a:lnTo>
                  <a:pt x="110520" y="23259"/>
                </a:lnTo>
                <a:lnTo>
                  <a:pt x="110464" y="22287"/>
                </a:lnTo>
                <a:lnTo>
                  <a:pt x="110401" y="21314"/>
                </a:lnTo>
                <a:lnTo>
                  <a:pt x="110337" y="20363"/>
                </a:lnTo>
                <a:lnTo>
                  <a:pt x="110270" y="19435"/>
                </a:lnTo>
                <a:lnTo>
                  <a:pt x="110195" y="18506"/>
                </a:lnTo>
                <a:lnTo>
                  <a:pt x="110120" y="17622"/>
                </a:lnTo>
                <a:lnTo>
                  <a:pt x="110038" y="16759"/>
                </a:lnTo>
                <a:lnTo>
                  <a:pt x="109952" y="15897"/>
                </a:lnTo>
                <a:lnTo>
                  <a:pt x="109859" y="15079"/>
                </a:lnTo>
                <a:lnTo>
                  <a:pt x="109762" y="14283"/>
                </a:lnTo>
                <a:lnTo>
                  <a:pt x="109661" y="13487"/>
                </a:lnTo>
                <a:lnTo>
                  <a:pt x="109556" y="12713"/>
                </a:lnTo>
                <a:lnTo>
                  <a:pt x="109444" y="11984"/>
                </a:lnTo>
                <a:lnTo>
                  <a:pt x="109324" y="11254"/>
                </a:lnTo>
                <a:lnTo>
                  <a:pt x="109201" y="10569"/>
                </a:lnTo>
                <a:lnTo>
                  <a:pt x="109074" y="9883"/>
                </a:lnTo>
                <a:lnTo>
                  <a:pt x="108939" y="9220"/>
                </a:lnTo>
                <a:lnTo>
                  <a:pt x="108801" y="8579"/>
                </a:lnTo>
                <a:lnTo>
                  <a:pt x="108655" y="7982"/>
                </a:lnTo>
                <a:lnTo>
                  <a:pt x="108502" y="7385"/>
                </a:lnTo>
                <a:lnTo>
                  <a:pt x="108345" y="6810"/>
                </a:lnTo>
                <a:lnTo>
                  <a:pt x="108180" y="6280"/>
                </a:lnTo>
                <a:lnTo>
                  <a:pt x="108008" y="5749"/>
                </a:lnTo>
                <a:lnTo>
                  <a:pt x="107833" y="5241"/>
                </a:lnTo>
                <a:lnTo>
                  <a:pt x="107650" y="4754"/>
                </a:lnTo>
                <a:lnTo>
                  <a:pt x="107459" y="4312"/>
                </a:lnTo>
                <a:lnTo>
                  <a:pt x="107261" y="3870"/>
                </a:lnTo>
                <a:lnTo>
                  <a:pt x="107055" y="3450"/>
                </a:lnTo>
                <a:lnTo>
                  <a:pt x="106846" y="3074"/>
                </a:lnTo>
                <a:lnTo>
                  <a:pt x="106625" y="2698"/>
                </a:lnTo>
                <a:lnTo>
                  <a:pt x="106401" y="2366"/>
                </a:lnTo>
                <a:lnTo>
                  <a:pt x="106169" y="2035"/>
                </a:lnTo>
                <a:lnTo>
                  <a:pt x="105926" y="1747"/>
                </a:lnTo>
                <a:lnTo>
                  <a:pt x="105680" y="1460"/>
                </a:lnTo>
                <a:lnTo>
                  <a:pt x="105422" y="1217"/>
                </a:lnTo>
                <a:lnTo>
                  <a:pt x="105160" y="973"/>
                </a:lnTo>
                <a:lnTo>
                  <a:pt x="104887" y="774"/>
                </a:lnTo>
                <a:lnTo>
                  <a:pt x="104607" y="598"/>
                </a:lnTo>
                <a:lnTo>
                  <a:pt x="104319" y="443"/>
                </a:lnTo>
                <a:lnTo>
                  <a:pt x="104024" y="310"/>
                </a:lnTo>
                <a:lnTo>
                  <a:pt x="103717" y="200"/>
                </a:lnTo>
                <a:lnTo>
                  <a:pt x="103407" y="111"/>
                </a:lnTo>
                <a:lnTo>
                  <a:pt x="103085" y="67"/>
                </a:lnTo>
                <a:lnTo>
                  <a:pt x="102753" y="23"/>
                </a:lnTo>
                <a:lnTo>
                  <a:pt x="10241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82000">
                <a:srgbClr val="3490DE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0800000" flipH="1">
            <a:off x="5176334" y="3719738"/>
            <a:ext cx="446807" cy="137477"/>
          </a:xfrm>
          <a:custGeom>
            <a:avLst/>
            <a:gdLst/>
            <a:ahLst/>
            <a:cxnLst/>
            <a:rect l="l" t="t" r="r" b="b"/>
            <a:pathLst>
              <a:path w="22070" h="39223" extrusionOk="0">
                <a:moveTo>
                  <a:pt x="2905" y="1"/>
                </a:moveTo>
                <a:lnTo>
                  <a:pt x="2755" y="23"/>
                </a:lnTo>
                <a:lnTo>
                  <a:pt x="2609" y="89"/>
                </a:lnTo>
                <a:lnTo>
                  <a:pt x="2464" y="200"/>
                </a:lnTo>
                <a:lnTo>
                  <a:pt x="2322" y="355"/>
                </a:lnTo>
                <a:lnTo>
                  <a:pt x="2180" y="531"/>
                </a:lnTo>
                <a:lnTo>
                  <a:pt x="2041" y="775"/>
                </a:lnTo>
                <a:lnTo>
                  <a:pt x="1907" y="1040"/>
                </a:lnTo>
                <a:lnTo>
                  <a:pt x="1776" y="1349"/>
                </a:lnTo>
                <a:lnTo>
                  <a:pt x="1649" y="1703"/>
                </a:lnTo>
                <a:lnTo>
                  <a:pt x="1522" y="2079"/>
                </a:lnTo>
                <a:lnTo>
                  <a:pt x="1402" y="2499"/>
                </a:lnTo>
                <a:lnTo>
                  <a:pt x="1282" y="2941"/>
                </a:lnTo>
                <a:lnTo>
                  <a:pt x="1170" y="3428"/>
                </a:lnTo>
                <a:lnTo>
                  <a:pt x="1058" y="3936"/>
                </a:lnTo>
                <a:lnTo>
                  <a:pt x="954" y="4467"/>
                </a:lnTo>
                <a:lnTo>
                  <a:pt x="853" y="5042"/>
                </a:lnTo>
                <a:lnTo>
                  <a:pt x="755" y="5639"/>
                </a:lnTo>
                <a:lnTo>
                  <a:pt x="666" y="6258"/>
                </a:lnTo>
                <a:lnTo>
                  <a:pt x="580" y="6921"/>
                </a:lnTo>
                <a:lnTo>
                  <a:pt x="497" y="7584"/>
                </a:lnTo>
                <a:lnTo>
                  <a:pt x="423" y="8292"/>
                </a:lnTo>
                <a:lnTo>
                  <a:pt x="352" y="8999"/>
                </a:lnTo>
                <a:lnTo>
                  <a:pt x="288" y="9751"/>
                </a:lnTo>
                <a:lnTo>
                  <a:pt x="228" y="10503"/>
                </a:lnTo>
                <a:lnTo>
                  <a:pt x="176" y="11276"/>
                </a:lnTo>
                <a:lnTo>
                  <a:pt x="131" y="12072"/>
                </a:lnTo>
                <a:lnTo>
                  <a:pt x="90" y="12890"/>
                </a:lnTo>
                <a:lnTo>
                  <a:pt x="60" y="13731"/>
                </a:lnTo>
                <a:lnTo>
                  <a:pt x="34" y="14571"/>
                </a:lnTo>
                <a:lnTo>
                  <a:pt x="15" y="15433"/>
                </a:lnTo>
                <a:lnTo>
                  <a:pt x="4" y="16295"/>
                </a:lnTo>
                <a:lnTo>
                  <a:pt x="0" y="17180"/>
                </a:lnTo>
                <a:lnTo>
                  <a:pt x="0" y="22044"/>
                </a:lnTo>
                <a:lnTo>
                  <a:pt x="4" y="22928"/>
                </a:lnTo>
                <a:lnTo>
                  <a:pt x="15" y="23790"/>
                </a:lnTo>
                <a:lnTo>
                  <a:pt x="34" y="24652"/>
                </a:lnTo>
                <a:lnTo>
                  <a:pt x="60" y="25493"/>
                </a:lnTo>
                <a:lnTo>
                  <a:pt x="90" y="26311"/>
                </a:lnTo>
                <a:lnTo>
                  <a:pt x="131" y="27129"/>
                </a:lnTo>
                <a:lnTo>
                  <a:pt x="176" y="27925"/>
                </a:lnTo>
                <a:lnTo>
                  <a:pt x="228" y="28721"/>
                </a:lnTo>
                <a:lnTo>
                  <a:pt x="288" y="29472"/>
                </a:lnTo>
                <a:lnTo>
                  <a:pt x="352" y="30224"/>
                </a:lnTo>
                <a:lnTo>
                  <a:pt x="423" y="30931"/>
                </a:lnTo>
                <a:lnTo>
                  <a:pt x="497" y="31639"/>
                </a:lnTo>
                <a:lnTo>
                  <a:pt x="580" y="32302"/>
                </a:lnTo>
                <a:lnTo>
                  <a:pt x="666" y="32943"/>
                </a:lnTo>
                <a:lnTo>
                  <a:pt x="755" y="33585"/>
                </a:lnTo>
                <a:lnTo>
                  <a:pt x="853" y="34181"/>
                </a:lnTo>
                <a:lnTo>
                  <a:pt x="954" y="34734"/>
                </a:lnTo>
                <a:lnTo>
                  <a:pt x="1058" y="35287"/>
                </a:lnTo>
                <a:lnTo>
                  <a:pt x="1170" y="35795"/>
                </a:lnTo>
                <a:lnTo>
                  <a:pt x="1282" y="36282"/>
                </a:lnTo>
                <a:lnTo>
                  <a:pt x="1402" y="36724"/>
                </a:lnTo>
                <a:lnTo>
                  <a:pt x="1522" y="37144"/>
                </a:lnTo>
                <a:lnTo>
                  <a:pt x="1649" y="37520"/>
                </a:lnTo>
                <a:lnTo>
                  <a:pt x="1776" y="37874"/>
                </a:lnTo>
                <a:lnTo>
                  <a:pt x="1907" y="38183"/>
                </a:lnTo>
                <a:lnTo>
                  <a:pt x="2041" y="38449"/>
                </a:lnTo>
                <a:lnTo>
                  <a:pt x="2180" y="38670"/>
                </a:lnTo>
                <a:lnTo>
                  <a:pt x="2322" y="38869"/>
                </a:lnTo>
                <a:lnTo>
                  <a:pt x="2464" y="39023"/>
                </a:lnTo>
                <a:lnTo>
                  <a:pt x="2609" y="39134"/>
                </a:lnTo>
                <a:lnTo>
                  <a:pt x="2755" y="39200"/>
                </a:lnTo>
                <a:lnTo>
                  <a:pt x="2905" y="39222"/>
                </a:lnTo>
                <a:lnTo>
                  <a:pt x="19166" y="39222"/>
                </a:lnTo>
                <a:lnTo>
                  <a:pt x="19311" y="39200"/>
                </a:lnTo>
                <a:lnTo>
                  <a:pt x="19461" y="39134"/>
                </a:lnTo>
                <a:lnTo>
                  <a:pt x="19607" y="39023"/>
                </a:lnTo>
                <a:lnTo>
                  <a:pt x="19749" y="38869"/>
                </a:lnTo>
                <a:lnTo>
                  <a:pt x="19887" y="38670"/>
                </a:lnTo>
                <a:lnTo>
                  <a:pt x="20025" y="38449"/>
                </a:lnTo>
                <a:lnTo>
                  <a:pt x="20160" y="38183"/>
                </a:lnTo>
                <a:lnTo>
                  <a:pt x="20291" y="37874"/>
                </a:lnTo>
                <a:lnTo>
                  <a:pt x="20422" y="37520"/>
                </a:lnTo>
                <a:lnTo>
                  <a:pt x="20545" y="37144"/>
                </a:lnTo>
                <a:lnTo>
                  <a:pt x="20668" y="36724"/>
                </a:lnTo>
                <a:lnTo>
                  <a:pt x="20784" y="36282"/>
                </a:lnTo>
                <a:lnTo>
                  <a:pt x="20900" y="35795"/>
                </a:lnTo>
                <a:lnTo>
                  <a:pt x="21008" y="35287"/>
                </a:lnTo>
                <a:lnTo>
                  <a:pt x="21117" y="34734"/>
                </a:lnTo>
                <a:lnTo>
                  <a:pt x="21218" y="34181"/>
                </a:lnTo>
                <a:lnTo>
                  <a:pt x="21311" y="33585"/>
                </a:lnTo>
                <a:lnTo>
                  <a:pt x="21405" y="32943"/>
                </a:lnTo>
                <a:lnTo>
                  <a:pt x="21491" y="32302"/>
                </a:lnTo>
                <a:lnTo>
                  <a:pt x="21573" y="31639"/>
                </a:lnTo>
                <a:lnTo>
                  <a:pt x="21648" y="30931"/>
                </a:lnTo>
                <a:lnTo>
                  <a:pt x="21719" y="30224"/>
                </a:lnTo>
                <a:lnTo>
                  <a:pt x="21782" y="29472"/>
                </a:lnTo>
                <a:lnTo>
                  <a:pt x="21842" y="28721"/>
                </a:lnTo>
                <a:lnTo>
                  <a:pt x="21891" y="27925"/>
                </a:lnTo>
                <a:lnTo>
                  <a:pt x="21939" y="27129"/>
                </a:lnTo>
                <a:lnTo>
                  <a:pt x="21977" y="26311"/>
                </a:lnTo>
                <a:lnTo>
                  <a:pt x="22010" y="25493"/>
                </a:lnTo>
                <a:lnTo>
                  <a:pt x="22036" y="24652"/>
                </a:lnTo>
                <a:lnTo>
                  <a:pt x="22055" y="23790"/>
                </a:lnTo>
                <a:lnTo>
                  <a:pt x="22066" y="22928"/>
                </a:lnTo>
                <a:lnTo>
                  <a:pt x="22070" y="22044"/>
                </a:lnTo>
                <a:lnTo>
                  <a:pt x="22070" y="17180"/>
                </a:lnTo>
                <a:lnTo>
                  <a:pt x="22066" y="16295"/>
                </a:lnTo>
                <a:lnTo>
                  <a:pt x="22055" y="15433"/>
                </a:lnTo>
                <a:lnTo>
                  <a:pt x="22036" y="14571"/>
                </a:lnTo>
                <a:lnTo>
                  <a:pt x="22010" y="13731"/>
                </a:lnTo>
                <a:lnTo>
                  <a:pt x="21977" y="12890"/>
                </a:lnTo>
                <a:lnTo>
                  <a:pt x="21939" y="12072"/>
                </a:lnTo>
                <a:lnTo>
                  <a:pt x="21891" y="11276"/>
                </a:lnTo>
                <a:lnTo>
                  <a:pt x="21842" y="10503"/>
                </a:lnTo>
                <a:lnTo>
                  <a:pt x="21782" y="9751"/>
                </a:lnTo>
                <a:lnTo>
                  <a:pt x="21719" y="8999"/>
                </a:lnTo>
                <a:lnTo>
                  <a:pt x="21648" y="8292"/>
                </a:lnTo>
                <a:lnTo>
                  <a:pt x="21573" y="7584"/>
                </a:lnTo>
                <a:lnTo>
                  <a:pt x="21491" y="6921"/>
                </a:lnTo>
                <a:lnTo>
                  <a:pt x="21405" y="6258"/>
                </a:lnTo>
                <a:lnTo>
                  <a:pt x="21311" y="5639"/>
                </a:lnTo>
                <a:lnTo>
                  <a:pt x="21218" y="5042"/>
                </a:lnTo>
                <a:lnTo>
                  <a:pt x="21117" y="4467"/>
                </a:lnTo>
                <a:lnTo>
                  <a:pt x="21008" y="3936"/>
                </a:lnTo>
                <a:lnTo>
                  <a:pt x="20900" y="3428"/>
                </a:lnTo>
                <a:lnTo>
                  <a:pt x="20784" y="2941"/>
                </a:lnTo>
                <a:lnTo>
                  <a:pt x="20668" y="2499"/>
                </a:lnTo>
                <a:lnTo>
                  <a:pt x="20545" y="2079"/>
                </a:lnTo>
                <a:lnTo>
                  <a:pt x="20422" y="1703"/>
                </a:lnTo>
                <a:lnTo>
                  <a:pt x="20291" y="1349"/>
                </a:lnTo>
                <a:lnTo>
                  <a:pt x="20160" y="1040"/>
                </a:lnTo>
                <a:lnTo>
                  <a:pt x="20025" y="775"/>
                </a:lnTo>
                <a:lnTo>
                  <a:pt x="19887" y="531"/>
                </a:lnTo>
                <a:lnTo>
                  <a:pt x="19749" y="355"/>
                </a:lnTo>
                <a:lnTo>
                  <a:pt x="19607" y="200"/>
                </a:lnTo>
                <a:lnTo>
                  <a:pt x="19461" y="89"/>
                </a:lnTo>
                <a:lnTo>
                  <a:pt x="19311" y="23"/>
                </a:lnTo>
                <a:lnTo>
                  <a:pt x="1916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 flipH="1">
            <a:off x="5683266" y="3719738"/>
            <a:ext cx="446827" cy="137477"/>
          </a:xfrm>
          <a:custGeom>
            <a:avLst/>
            <a:gdLst/>
            <a:ahLst/>
            <a:cxnLst/>
            <a:rect l="l" t="t" r="r" b="b"/>
            <a:pathLst>
              <a:path w="22071" h="39223" extrusionOk="0">
                <a:moveTo>
                  <a:pt x="2905" y="1"/>
                </a:moveTo>
                <a:lnTo>
                  <a:pt x="2756" y="23"/>
                </a:lnTo>
                <a:lnTo>
                  <a:pt x="2610" y="89"/>
                </a:lnTo>
                <a:lnTo>
                  <a:pt x="2464" y="200"/>
                </a:lnTo>
                <a:lnTo>
                  <a:pt x="2322" y="355"/>
                </a:lnTo>
                <a:lnTo>
                  <a:pt x="2180" y="531"/>
                </a:lnTo>
                <a:lnTo>
                  <a:pt x="2042" y="775"/>
                </a:lnTo>
                <a:lnTo>
                  <a:pt x="1907" y="1040"/>
                </a:lnTo>
                <a:lnTo>
                  <a:pt x="1776" y="1349"/>
                </a:lnTo>
                <a:lnTo>
                  <a:pt x="1649" y="1703"/>
                </a:lnTo>
                <a:lnTo>
                  <a:pt x="1522" y="2079"/>
                </a:lnTo>
                <a:lnTo>
                  <a:pt x="1403" y="2499"/>
                </a:lnTo>
                <a:lnTo>
                  <a:pt x="1283" y="2941"/>
                </a:lnTo>
                <a:lnTo>
                  <a:pt x="1171" y="3428"/>
                </a:lnTo>
                <a:lnTo>
                  <a:pt x="1059" y="3936"/>
                </a:lnTo>
                <a:lnTo>
                  <a:pt x="954" y="4467"/>
                </a:lnTo>
                <a:lnTo>
                  <a:pt x="853" y="5042"/>
                </a:lnTo>
                <a:lnTo>
                  <a:pt x="756" y="5639"/>
                </a:lnTo>
                <a:lnTo>
                  <a:pt x="666" y="6258"/>
                </a:lnTo>
                <a:lnTo>
                  <a:pt x="580" y="6921"/>
                </a:lnTo>
                <a:lnTo>
                  <a:pt x="498" y="7584"/>
                </a:lnTo>
                <a:lnTo>
                  <a:pt x="423" y="8292"/>
                </a:lnTo>
                <a:lnTo>
                  <a:pt x="352" y="8999"/>
                </a:lnTo>
                <a:lnTo>
                  <a:pt x="289" y="9751"/>
                </a:lnTo>
                <a:lnTo>
                  <a:pt x="229" y="10503"/>
                </a:lnTo>
                <a:lnTo>
                  <a:pt x="176" y="11276"/>
                </a:lnTo>
                <a:lnTo>
                  <a:pt x="132" y="12072"/>
                </a:lnTo>
                <a:lnTo>
                  <a:pt x="91" y="12890"/>
                </a:lnTo>
                <a:lnTo>
                  <a:pt x="57" y="13731"/>
                </a:lnTo>
                <a:lnTo>
                  <a:pt x="34" y="14571"/>
                </a:lnTo>
                <a:lnTo>
                  <a:pt x="16" y="15433"/>
                </a:lnTo>
                <a:lnTo>
                  <a:pt x="5" y="16295"/>
                </a:lnTo>
                <a:lnTo>
                  <a:pt x="1" y="17180"/>
                </a:lnTo>
                <a:lnTo>
                  <a:pt x="1" y="22044"/>
                </a:lnTo>
                <a:lnTo>
                  <a:pt x="5" y="22928"/>
                </a:lnTo>
                <a:lnTo>
                  <a:pt x="16" y="23790"/>
                </a:lnTo>
                <a:lnTo>
                  <a:pt x="34" y="24652"/>
                </a:lnTo>
                <a:lnTo>
                  <a:pt x="57" y="25493"/>
                </a:lnTo>
                <a:lnTo>
                  <a:pt x="91" y="26311"/>
                </a:lnTo>
                <a:lnTo>
                  <a:pt x="132" y="27129"/>
                </a:lnTo>
                <a:lnTo>
                  <a:pt x="176" y="27925"/>
                </a:lnTo>
                <a:lnTo>
                  <a:pt x="229" y="28721"/>
                </a:lnTo>
                <a:lnTo>
                  <a:pt x="289" y="29472"/>
                </a:lnTo>
                <a:lnTo>
                  <a:pt x="352" y="30224"/>
                </a:lnTo>
                <a:lnTo>
                  <a:pt x="423" y="30931"/>
                </a:lnTo>
                <a:lnTo>
                  <a:pt x="498" y="31639"/>
                </a:lnTo>
                <a:lnTo>
                  <a:pt x="580" y="32302"/>
                </a:lnTo>
                <a:lnTo>
                  <a:pt x="666" y="32943"/>
                </a:lnTo>
                <a:lnTo>
                  <a:pt x="756" y="33585"/>
                </a:lnTo>
                <a:lnTo>
                  <a:pt x="853" y="34181"/>
                </a:lnTo>
                <a:lnTo>
                  <a:pt x="954" y="34734"/>
                </a:lnTo>
                <a:lnTo>
                  <a:pt x="1059" y="35287"/>
                </a:lnTo>
                <a:lnTo>
                  <a:pt x="1171" y="35795"/>
                </a:lnTo>
                <a:lnTo>
                  <a:pt x="1283" y="36282"/>
                </a:lnTo>
                <a:lnTo>
                  <a:pt x="1403" y="36724"/>
                </a:lnTo>
                <a:lnTo>
                  <a:pt x="1522" y="37144"/>
                </a:lnTo>
                <a:lnTo>
                  <a:pt x="1649" y="37520"/>
                </a:lnTo>
                <a:lnTo>
                  <a:pt x="1776" y="37874"/>
                </a:lnTo>
                <a:lnTo>
                  <a:pt x="1907" y="38183"/>
                </a:lnTo>
                <a:lnTo>
                  <a:pt x="2042" y="38449"/>
                </a:lnTo>
                <a:lnTo>
                  <a:pt x="2180" y="38670"/>
                </a:lnTo>
                <a:lnTo>
                  <a:pt x="2322" y="38869"/>
                </a:lnTo>
                <a:lnTo>
                  <a:pt x="2464" y="39023"/>
                </a:lnTo>
                <a:lnTo>
                  <a:pt x="2610" y="39134"/>
                </a:lnTo>
                <a:lnTo>
                  <a:pt x="2756" y="39200"/>
                </a:lnTo>
                <a:lnTo>
                  <a:pt x="2905" y="39222"/>
                </a:lnTo>
                <a:lnTo>
                  <a:pt x="19166" y="39222"/>
                </a:lnTo>
                <a:lnTo>
                  <a:pt x="19312" y="39200"/>
                </a:lnTo>
                <a:lnTo>
                  <a:pt x="19461" y="39134"/>
                </a:lnTo>
                <a:lnTo>
                  <a:pt x="19607" y="39023"/>
                </a:lnTo>
                <a:lnTo>
                  <a:pt x="19749" y="38869"/>
                </a:lnTo>
                <a:lnTo>
                  <a:pt x="19887" y="38670"/>
                </a:lnTo>
                <a:lnTo>
                  <a:pt x="20026" y="38449"/>
                </a:lnTo>
                <a:lnTo>
                  <a:pt x="20160" y="38183"/>
                </a:lnTo>
                <a:lnTo>
                  <a:pt x="20291" y="37874"/>
                </a:lnTo>
                <a:lnTo>
                  <a:pt x="20422" y="37520"/>
                </a:lnTo>
                <a:lnTo>
                  <a:pt x="20545" y="37144"/>
                </a:lnTo>
                <a:lnTo>
                  <a:pt x="20669" y="36724"/>
                </a:lnTo>
                <a:lnTo>
                  <a:pt x="20785" y="36282"/>
                </a:lnTo>
                <a:lnTo>
                  <a:pt x="20900" y="35795"/>
                </a:lnTo>
                <a:lnTo>
                  <a:pt x="21009" y="35287"/>
                </a:lnTo>
                <a:lnTo>
                  <a:pt x="21114" y="34734"/>
                </a:lnTo>
                <a:lnTo>
                  <a:pt x="21214" y="34181"/>
                </a:lnTo>
                <a:lnTo>
                  <a:pt x="21312" y="33585"/>
                </a:lnTo>
                <a:lnTo>
                  <a:pt x="21405" y="32943"/>
                </a:lnTo>
                <a:lnTo>
                  <a:pt x="21491" y="32302"/>
                </a:lnTo>
                <a:lnTo>
                  <a:pt x="21573" y="31639"/>
                </a:lnTo>
                <a:lnTo>
                  <a:pt x="21648" y="30931"/>
                </a:lnTo>
                <a:lnTo>
                  <a:pt x="21719" y="30224"/>
                </a:lnTo>
                <a:lnTo>
                  <a:pt x="21783" y="29472"/>
                </a:lnTo>
                <a:lnTo>
                  <a:pt x="21839" y="28721"/>
                </a:lnTo>
                <a:lnTo>
                  <a:pt x="21891" y="27925"/>
                </a:lnTo>
                <a:lnTo>
                  <a:pt x="21940" y="27129"/>
                </a:lnTo>
                <a:lnTo>
                  <a:pt x="21977" y="26311"/>
                </a:lnTo>
                <a:lnTo>
                  <a:pt x="22011" y="25493"/>
                </a:lnTo>
                <a:lnTo>
                  <a:pt x="22037" y="24652"/>
                </a:lnTo>
                <a:lnTo>
                  <a:pt x="22056" y="23790"/>
                </a:lnTo>
                <a:lnTo>
                  <a:pt x="22067" y="22928"/>
                </a:lnTo>
                <a:lnTo>
                  <a:pt x="22070" y="22044"/>
                </a:lnTo>
                <a:lnTo>
                  <a:pt x="22070" y="17180"/>
                </a:lnTo>
                <a:lnTo>
                  <a:pt x="22067" y="16295"/>
                </a:lnTo>
                <a:lnTo>
                  <a:pt x="22056" y="15433"/>
                </a:lnTo>
                <a:lnTo>
                  <a:pt x="22037" y="14571"/>
                </a:lnTo>
                <a:lnTo>
                  <a:pt x="22011" y="13731"/>
                </a:lnTo>
                <a:lnTo>
                  <a:pt x="21977" y="12890"/>
                </a:lnTo>
                <a:lnTo>
                  <a:pt x="21940" y="12072"/>
                </a:lnTo>
                <a:lnTo>
                  <a:pt x="21891" y="11276"/>
                </a:lnTo>
                <a:lnTo>
                  <a:pt x="21839" y="10503"/>
                </a:lnTo>
                <a:lnTo>
                  <a:pt x="21783" y="9751"/>
                </a:lnTo>
                <a:lnTo>
                  <a:pt x="21719" y="8999"/>
                </a:lnTo>
                <a:lnTo>
                  <a:pt x="21648" y="8292"/>
                </a:lnTo>
                <a:lnTo>
                  <a:pt x="21573" y="7584"/>
                </a:lnTo>
                <a:lnTo>
                  <a:pt x="21491" y="6921"/>
                </a:lnTo>
                <a:lnTo>
                  <a:pt x="21405" y="6258"/>
                </a:lnTo>
                <a:lnTo>
                  <a:pt x="21312" y="5639"/>
                </a:lnTo>
                <a:lnTo>
                  <a:pt x="21214" y="5042"/>
                </a:lnTo>
                <a:lnTo>
                  <a:pt x="21114" y="4467"/>
                </a:lnTo>
                <a:lnTo>
                  <a:pt x="21009" y="3936"/>
                </a:lnTo>
                <a:lnTo>
                  <a:pt x="20900" y="3428"/>
                </a:lnTo>
                <a:lnTo>
                  <a:pt x="20785" y="2941"/>
                </a:lnTo>
                <a:lnTo>
                  <a:pt x="20669" y="2499"/>
                </a:lnTo>
                <a:lnTo>
                  <a:pt x="20545" y="2079"/>
                </a:lnTo>
                <a:lnTo>
                  <a:pt x="20422" y="1703"/>
                </a:lnTo>
                <a:lnTo>
                  <a:pt x="20291" y="1349"/>
                </a:lnTo>
                <a:lnTo>
                  <a:pt x="20160" y="1040"/>
                </a:lnTo>
                <a:lnTo>
                  <a:pt x="20026" y="775"/>
                </a:lnTo>
                <a:lnTo>
                  <a:pt x="19887" y="531"/>
                </a:lnTo>
                <a:lnTo>
                  <a:pt x="19749" y="355"/>
                </a:lnTo>
                <a:lnTo>
                  <a:pt x="19607" y="200"/>
                </a:lnTo>
                <a:lnTo>
                  <a:pt x="19461" y="89"/>
                </a:lnTo>
                <a:lnTo>
                  <a:pt x="19312" y="23"/>
                </a:lnTo>
                <a:lnTo>
                  <a:pt x="1916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 flipH="1">
            <a:off x="6190217" y="3719738"/>
            <a:ext cx="446807" cy="137477"/>
          </a:xfrm>
          <a:custGeom>
            <a:avLst/>
            <a:gdLst/>
            <a:ahLst/>
            <a:cxnLst/>
            <a:rect l="l" t="t" r="r" b="b"/>
            <a:pathLst>
              <a:path w="22070" h="39223" extrusionOk="0">
                <a:moveTo>
                  <a:pt x="2905" y="1"/>
                </a:moveTo>
                <a:lnTo>
                  <a:pt x="2755" y="23"/>
                </a:lnTo>
                <a:lnTo>
                  <a:pt x="2609" y="89"/>
                </a:lnTo>
                <a:lnTo>
                  <a:pt x="2464" y="200"/>
                </a:lnTo>
                <a:lnTo>
                  <a:pt x="2322" y="355"/>
                </a:lnTo>
                <a:lnTo>
                  <a:pt x="2180" y="531"/>
                </a:lnTo>
                <a:lnTo>
                  <a:pt x="2041" y="775"/>
                </a:lnTo>
                <a:lnTo>
                  <a:pt x="1907" y="1040"/>
                </a:lnTo>
                <a:lnTo>
                  <a:pt x="1776" y="1349"/>
                </a:lnTo>
                <a:lnTo>
                  <a:pt x="1649" y="1703"/>
                </a:lnTo>
                <a:lnTo>
                  <a:pt x="1522" y="2079"/>
                </a:lnTo>
                <a:lnTo>
                  <a:pt x="1402" y="2499"/>
                </a:lnTo>
                <a:lnTo>
                  <a:pt x="1282" y="2941"/>
                </a:lnTo>
                <a:lnTo>
                  <a:pt x="1170" y="3428"/>
                </a:lnTo>
                <a:lnTo>
                  <a:pt x="1058" y="3936"/>
                </a:lnTo>
                <a:lnTo>
                  <a:pt x="953" y="4467"/>
                </a:lnTo>
                <a:lnTo>
                  <a:pt x="853" y="5042"/>
                </a:lnTo>
                <a:lnTo>
                  <a:pt x="755" y="5639"/>
                </a:lnTo>
                <a:lnTo>
                  <a:pt x="666" y="6258"/>
                </a:lnTo>
                <a:lnTo>
                  <a:pt x="576" y="6921"/>
                </a:lnTo>
                <a:lnTo>
                  <a:pt x="497" y="7584"/>
                </a:lnTo>
                <a:lnTo>
                  <a:pt x="423" y="8292"/>
                </a:lnTo>
                <a:lnTo>
                  <a:pt x="352" y="8999"/>
                </a:lnTo>
                <a:lnTo>
                  <a:pt x="288" y="9751"/>
                </a:lnTo>
                <a:lnTo>
                  <a:pt x="228" y="10503"/>
                </a:lnTo>
                <a:lnTo>
                  <a:pt x="176" y="11276"/>
                </a:lnTo>
                <a:lnTo>
                  <a:pt x="131" y="12072"/>
                </a:lnTo>
                <a:lnTo>
                  <a:pt x="90" y="12890"/>
                </a:lnTo>
                <a:lnTo>
                  <a:pt x="56" y="13731"/>
                </a:lnTo>
                <a:lnTo>
                  <a:pt x="34" y="14571"/>
                </a:lnTo>
                <a:lnTo>
                  <a:pt x="15" y="15433"/>
                </a:lnTo>
                <a:lnTo>
                  <a:pt x="4" y="16295"/>
                </a:lnTo>
                <a:lnTo>
                  <a:pt x="0" y="17180"/>
                </a:lnTo>
                <a:lnTo>
                  <a:pt x="0" y="22044"/>
                </a:lnTo>
                <a:lnTo>
                  <a:pt x="4" y="22928"/>
                </a:lnTo>
                <a:lnTo>
                  <a:pt x="15" y="23790"/>
                </a:lnTo>
                <a:lnTo>
                  <a:pt x="34" y="24652"/>
                </a:lnTo>
                <a:lnTo>
                  <a:pt x="56" y="25493"/>
                </a:lnTo>
                <a:lnTo>
                  <a:pt x="90" y="26311"/>
                </a:lnTo>
                <a:lnTo>
                  <a:pt x="131" y="27129"/>
                </a:lnTo>
                <a:lnTo>
                  <a:pt x="176" y="27925"/>
                </a:lnTo>
                <a:lnTo>
                  <a:pt x="228" y="28721"/>
                </a:lnTo>
                <a:lnTo>
                  <a:pt x="288" y="29472"/>
                </a:lnTo>
                <a:lnTo>
                  <a:pt x="352" y="30224"/>
                </a:lnTo>
                <a:lnTo>
                  <a:pt x="423" y="30931"/>
                </a:lnTo>
                <a:lnTo>
                  <a:pt x="497" y="31639"/>
                </a:lnTo>
                <a:lnTo>
                  <a:pt x="576" y="32302"/>
                </a:lnTo>
                <a:lnTo>
                  <a:pt x="666" y="32943"/>
                </a:lnTo>
                <a:lnTo>
                  <a:pt x="755" y="33585"/>
                </a:lnTo>
                <a:lnTo>
                  <a:pt x="853" y="34181"/>
                </a:lnTo>
                <a:lnTo>
                  <a:pt x="953" y="34734"/>
                </a:lnTo>
                <a:lnTo>
                  <a:pt x="1058" y="35287"/>
                </a:lnTo>
                <a:lnTo>
                  <a:pt x="1170" y="35795"/>
                </a:lnTo>
                <a:lnTo>
                  <a:pt x="1282" y="36282"/>
                </a:lnTo>
                <a:lnTo>
                  <a:pt x="1402" y="36724"/>
                </a:lnTo>
                <a:lnTo>
                  <a:pt x="1522" y="37144"/>
                </a:lnTo>
                <a:lnTo>
                  <a:pt x="1649" y="37520"/>
                </a:lnTo>
                <a:lnTo>
                  <a:pt x="1776" y="37874"/>
                </a:lnTo>
                <a:lnTo>
                  <a:pt x="1907" y="38183"/>
                </a:lnTo>
                <a:lnTo>
                  <a:pt x="2041" y="38449"/>
                </a:lnTo>
                <a:lnTo>
                  <a:pt x="2180" y="38670"/>
                </a:lnTo>
                <a:lnTo>
                  <a:pt x="2322" y="38869"/>
                </a:lnTo>
                <a:lnTo>
                  <a:pt x="2464" y="39023"/>
                </a:lnTo>
                <a:lnTo>
                  <a:pt x="2609" y="39134"/>
                </a:lnTo>
                <a:lnTo>
                  <a:pt x="2755" y="39200"/>
                </a:lnTo>
                <a:lnTo>
                  <a:pt x="2905" y="39222"/>
                </a:lnTo>
                <a:lnTo>
                  <a:pt x="19165" y="39222"/>
                </a:lnTo>
                <a:lnTo>
                  <a:pt x="19311" y="39200"/>
                </a:lnTo>
                <a:lnTo>
                  <a:pt x="19461" y="39134"/>
                </a:lnTo>
                <a:lnTo>
                  <a:pt x="19607" y="39023"/>
                </a:lnTo>
                <a:lnTo>
                  <a:pt x="19749" y="38869"/>
                </a:lnTo>
                <a:lnTo>
                  <a:pt x="19887" y="38670"/>
                </a:lnTo>
                <a:lnTo>
                  <a:pt x="20025" y="38449"/>
                </a:lnTo>
                <a:lnTo>
                  <a:pt x="20160" y="38183"/>
                </a:lnTo>
                <a:lnTo>
                  <a:pt x="20291" y="37874"/>
                </a:lnTo>
                <a:lnTo>
                  <a:pt x="20421" y="37520"/>
                </a:lnTo>
                <a:lnTo>
                  <a:pt x="20545" y="37144"/>
                </a:lnTo>
                <a:lnTo>
                  <a:pt x="20668" y="36724"/>
                </a:lnTo>
                <a:lnTo>
                  <a:pt x="20784" y="36282"/>
                </a:lnTo>
                <a:lnTo>
                  <a:pt x="20900" y="35795"/>
                </a:lnTo>
                <a:lnTo>
                  <a:pt x="21008" y="35287"/>
                </a:lnTo>
                <a:lnTo>
                  <a:pt x="21113" y="34734"/>
                </a:lnTo>
                <a:lnTo>
                  <a:pt x="21214" y="34181"/>
                </a:lnTo>
                <a:lnTo>
                  <a:pt x="21311" y="33585"/>
                </a:lnTo>
                <a:lnTo>
                  <a:pt x="21405" y="32943"/>
                </a:lnTo>
                <a:lnTo>
                  <a:pt x="21491" y="32302"/>
                </a:lnTo>
                <a:lnTo>
                  <a:pt x="21573" y="31639"/>
                </a:lnTo>
                <a:lnTo>
                  <a:pt x="21648" y="30931"/>
                </a:lnTo>
                <a:lnTo>
                  <a:pt x="21719" y="30224"/>
                </a:lnTo>
                <a:lnTo>
                  <a:pt x="21782" y="29472"/>
                </a:lnTo>
                <a:lnTo>
                  <a:pt x="21838" y="28721"/>
                </a:lnTo>
                <a:lnTo>
                  <a:pt x="21891" y="27925"/>
                </a:lnTo>
                <a:lnTo>
                  <a:pt x="21939" y="27129"/>
                </a:lnTo>
                <a:lnTo>
                  <a:pt x="21977" y="26311"/>
                </a:lnTo>
                <a:lnTo>
                  <a:pt x="22010" y="25493"/>
                </a:lnTo>
                <a:lnTo>
                  <a:pt x="22036" y="24652"/>
                </a:lnTo>
                <a:lnTo>
                  <a:pt x="22055" y="23790"/>
                </a:lnTo>
                <a:lnTo>
                  <a:pt x="22066" y="22928"/>
                </a:lnTo>
                <a:lnTo>
                  <a:pt x="22070" y="22044"/>
                </a:lnTo>
                <a:lnTo>
                  <a:pt x="22070" y="17180"/>
                </a:lnTo>
                <a:lnTo>
                  <a:pt x="22066" y="16295"/>
                </a:lnTo>
                <a:lnTo>
                  <a:pt x="22055" y="15433"/>
                </a:lnTo>
                <a:lnTo>
                  <a:pt x="22036" y="14571"/>
                </a:lnTo>
                <a:lnTo>
                  <a:pt x="22010" y="13731"/>
                </a:lnTo>
                <a:lnTo>
                  <a:pt x="21977" y="12890"/>
                </a:lnTo>
                <a:lnTo>
                  <a:pt x="21939" y="12072"/>
                </a:lnTo>
                <a:lnTo>
                  <a:pt x="21891" y="11276"/>
                </a:lnTo>
                <a:lnTo>
                  <a:pt x="21838" y="10503"/>
                </a:lnTo>
                <a:lnTo>
                  <a:pt x="21782" y="9751"/>
                </a:lnTo>
                <a:lnTo>
                  <a:pt x="21719" y="8999"/>
                </a:lnTo>
                <a:lnTo>
                  <a:pt x="21648" y="8292"/>
                </a:lnTo>
                <a:lnTo>
                  <a:pt x="21573" y="7584"/>
                </a:lnTo>
                <a:lnTo>
                  <a:pt x="21491" y="6921"/>
                </a:lnTo>
                <a:lnTo>
                  <a:pt x="21405" y="6258"/>
                </a:lnTo>
                <a:lnTo>
                  <a:pt x="21311" y="5639"/>
                </a:lnTo>
                <a:lnTo>
                  <a:pt x="21214" y="5042"/>
                </a:lnTo>
                <a:lnTo>
                  <a:pt x="21113" y="4467"/>
                </a:lnTo>
                <a:lnTo>
                  <a:pt x="21008" y="3936"/>
                </a:lnTo>
                <a:lnTo>
                  <a:pt x="20900" y="3428"/>
                </a:lnTo>
                <a:lnTo>
                  <a:pt x="20784" y="2941"/>
                </a:lnTo>
                <a:lnTo>
                  <a:pt x="20668" y="2499"/>
                </a:lnTo>
                <a:lnTo>
                  <a:pt x="20545" y="2079"/>
                </a:lnTo>
                <a:lnTo>
                  <a:pt x="20421" y="1703"/>
                </a:lnTo>
                <a:lnTo>
                  <a:pt x="20291" y="1349"/>
                </a:lnTo>
                <a:lnTo>
                  <a:pt x="20160" y="1040"/>
                </a:lnTo>
                <a:lnTo>
                  <a:pt x="20025" y="775"/>
                </a:lnTo>
                <a:lnTo>
                  <a:pt x="19887" y="531"/>
                </a:lnTo>
                <a:lnTo>
                  <a:pt x="19749" y="355"/>
                </a:lnTo>
                <a:lnTo>
                  <a:pt x="19607" y="200"/>
                </a:lnTo>
                <a:lnTo>
                  <a:pt x="19461" y="89"/>
                </a:lnTo>
                <a:lnTo>
                  <a:pt x="19311" y="23"/>
                </a:lnTo>
                <a:lnTo>
                  <a:pt x="191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0800000" flipH="1">
            <a:off x="6697149" y="3719738"/>
            <a:ext cx="446827" cy="137477"/>
          </a:xfrm>
          <a:custGeom>
            <a:avLst/>
            <a:gdLst/>
            <a:ahLst/>
            <a:cxnLst/>
            <a:rect l="l" t="t" r="r" b="b"/>
            <a:pathLst>
              <a:path w="22071" h="39223" extrusionOk="0">
                <a:moveTo>
                  <a:pt x="2905" y="1"/>
                </a:moveTo>
                <a:lnTo>
                  <a:pt x="2756" y="23"/>
                </a:lnTo>
                <a:lnTo>
                  <a:pt x="2610" y="89"/>
                </a:lnTo>
                <a:lnTo>
                  <a:pt x="2464" y="200"/>
                </a:lnTo>
                <a:lnTo>
                  <a:pt x="2322" y="355"/>
                </a:lnTo>
                <a:lnTo>
                  <a:pt x="2180" y="531"/>
                </a:lnTo>
                <a:lnTo>
                  <a:pt x="2042" y="775"/>
                </a:lnTo>
                <a:lnTo>
                  <a:pt x="1907" y="1040"/>
                </a:lnTo>
                <a:lnTo>
                  <a:pt x="1776" y="1349"/>
                </a:lnTo>
                <a:lnTo>
                  <a:pt x="1649" y="1703"/>
                </a:lnTo>
                <a:lnTo>
                  <a:pt x="1522" y="2079"/>
                </a:lnTo>
                <a:lnTo>
                  <a:pt x="1403" y="2499"/>
                </a:lnTo>
                <a:lnTo>
                  <a:pt x="1283" y="2941"/>
                </a:lnTo>
                <a:lnTo>
                  <a:pt x="1167" y="3428"/>
                </a:lnTo>
                <a:lnTo>
                  <a:pt x="1059" y="3936"/>
                </a:lnTo>
                <a:lnTo>
                  <a:pt x="954" y="4467"/>
                </a:lnTo>
                <a:lnTo>
                  <a:pt x="853" y="5042"/>
                </a:lnTo>
                <a:lnTo>
                  <a:pt x="756" y="5639"/>
                </a:lnTo>
                <a:lnTo>
                  <a:pt x="666" y="6258"/>
                </a:lnTo>
                <a:lnTo>
                  <a:pt x="576" y="6921"/>
                </a:lnTo>
                <a:lnTo>
                  <a:pt x="498" y="7584"/>
                </a:lnTo>
                <a:lnTo>
                  <a:pt x="419" y="8292"/>
                </a:lnTo>
                <a:lnTo>
                  <a:pt x="352" y="8999"/>
                </a:lnTo>
                <a:lnTo>
                  <a:pt x="285" y="9751"/>
                </a:lnTo>
                <a:lnTo>
                  <a:pt x="229" y="10503"/>
                </a:lnTo>
                <a:lnTo>
                  <a:pt x="176" y="11276"/>
                </a:lnTo>
                <a:lnTo>
                  <a:pt x="132" y="12072"/>
                </a:lnTo>
                <a:lnTo>
                  <a:pt x="90" y="12890"/>
                </a:lnTo>
                <a:lnTo>
                  <a:pt x="57" y="13731"/>
                </a:lnTo>
                <a:lnTo>
                  <a:pt x="34" y="14571"/>
                </a:lnTo>
                <a:lnTo>
                  <a:pt x="16" y="15433"/>
                </a:lnTo>
                <a:lnTo>
                  <a:pt x="4" y="16295"/>
                </a:lnTo>
                <a:lnTo>
                  <a:pt x="1" y="17180"/>
                </a:lnTo>
                <a:lnTo>
                  <a:pt x="1" y="22044"/>
                </a:lnTo>
                <a:lnTo>
                  <a:pt x="4" y="22928"/>
                </a:lnTo>
                <a:lnTo>
                  <a:pt x="16" y="23790"/>
                </a:lnTo>
                <a:lnTo>
                  <a:pt x="34" y="24652"/>
                </a:lnTo>
                <a:lnTo>
                  <a:pt x="57" y="25493"/>
                </a:lnTo>
                <a:lnTo>
                  <a:pt x="90" y="26311"/>
                </a:lnTo>
                <a:lnTo>
                  <a:pt x="132" y="27129"/>
                </a:lnTo>
                <a:lnTo>
                  <a:pt x="176" y="27925"/>
                </a:lnTo>
                <a:lnTo>
                  <a:pt x="229" y="28721"/>
                </a:lnTo>
                <a:lnTo>
                  <a:pt x="285" y="29472"/>
                </a:lnTo>
                <a:lnTo>
                  <a:pt x="352" y="30224"/>
                </a:lnTo>
                <a:lnTo>
                  <a:pt x="419" y="30931"/>
                </a:lnTo>
                <a:lnTo>
                  <a:pt x="498" y="31639"/>
                </a:lnTo>
                <a:lnTo>
                  <a:pt x="576" y="32302"/>
                </a:lnTo>
                <a:lnTo>
                  <a:pt x="666" y="32943"/>
                </a:lnTo>
                <a:lnTo>
                  <a:pt x="756" y="33585"/>
                </a:lnTo>
                <a:lnTo>
                  <a:pt x="853" y="34181"/>
                </a:lnTo>
                <a:lnTo>
                  <a:pt x="954" y="34734"/>
                </a:lnTo>
                <a:lnTo>
                  <a:pt x="1059" y="35287"/>
                </a:lnTo>
                <a:lnTo>
                  <a:pt x="1167" y="35795"/>
                </a:lnTo>
                <a:lnTo>
                  <a:pt x="1283" y="36282"/>
                </a:lnTo>
                <a:lnTo>
                  <a:pt x="1403" y="36724"/>
                </a:lnTo>
                <a:lnTo>
                  <a:pt x="1522" y="37144"/>
                </a:lnTo>
                <a:lnTo>
                  <a:pt x="1649" y="37520"/>
                </a:lnTo>
                <a:lnTo>
                  <a:pt x="1776" y="37874"/>
                </a:lnTo>
                <a:lnTo>
                  <a:pt x="1907" y="38183"/>
                </a:lnTo>
                <a:lnTo>
                  <a:pt x="2042" y="38449"/>
                </a:lnTo>
                <a:lnTo>
                  <a:pt x="2180" y="38670"/>
                </a:lnTo>
                <a:lnTo>
                  <a:pt x="2322" y="38869"/>
                </a:lnTo>
                <a:lnTo>
                  <a:pt x="2464" y="39023"/>
                </a:lnTo>
                <a:lnTo>
                  <a:pt x="2610" y="39134"/>
                </a:lnTo>
                <a:lnTo>
                  <a:pt x="2756" y="39200"/>
                </a:lnTo>
                <a:lnTo>
                  <a:pt x="2905" y="39222"/>
                </a:lnTo>
                <a:lnTo>
                  <a:pt x="19166" y="39222"/>
                </a:lnTo>
                <a:lnTo>
                  <a:pt x="19312" y="39200"/>
                </a:lnTo>
                <a:lnTo>
                  <a:pt x="19461" y="39134"/>
                </a:lnTo>
                <a:lnTo>
                  <a:pt x="19607" y="39023"/>
                </a:lnTo>
                <a:lnTo>
                  <a:pt x="19749" y="38869"/>
                </a:lnTo>
                <a:lnTo>
                  <a:pt x="19887" y="38670"/>
                </a:lnTo>
                <a:lnTo>
                  <a:pt x="20026" y="38449"/>
                </a:lnTo>
                <a:lnTo>
                  <a:pt x="20160" y="38183"/>
                </a:lnTo>
                <a:lnTo>
                  <a:pt x="20291" y="37874"/>
                </a:lnTo>
                <a:lnTo>
                  <a:pt x="20422" y="37520"/>
                </a:lnTo>
                <a:lnTo>
                  <a:pt x="20545" y="37144"/>
                </a:lnTo>
                <a:lnTo>
                  <a:pt x="20669" y="36724"/>
                </a:lnTo>
                <a:lnTo>
                  <a:pt x="20785" y="36282"/>
                </a:lnTo>
                <a:lnTo>
                  <a:pt x="20900" y="35795"/>
                </a:lnTo>
                <a:lnTo>
                  <a:pt x="21009" y="35287"/>
                </a:lnTo>
                <a:lnTo>
                  <a:pt x="21113" y="34734"/>
                </a:lnTo>
                <a:lnTo>
                  <a:pt x="21214" y="34181"/>
                </a:lnTo>
                <a:lnTo>
                  <a:pt x="21312" y="33585"/>
                </a:lnTo>
                <a:lnTo>
                  <a:pt x="21405" y="32943"/>
                </a:lnTo>
                <a:lnTo>
                  <a:pt x="21491" y="32302"/>
                </a:lnTo>
                <a:lnTo>
                  <a:pt x="21573" y="31639"/>
                </a:lnTo>
                <a:lnTo>
                  <a:pt x="21648" y="30931"/>
                </a:lnTo>
                <a:lnTo>
                  <a:pt x="21719" y="30224"/>
                </a:lnTo>
                <a:lnTo>
                  <a:pt x="21783" y="29472"/>
                </a:lnTo>
                <a:lnTo>
                  <a:pt x="21839" y="28721"/>
                </a:lnTo>
                <a:lnTo>
                  <a:pt x="21891" y="27925"/>
                </a:lnTo>
                <a:lnTo>
                  <a:pt x="21940" y="27129"/>
                </a:lnTo>
                <a:lnTo>
                  <a:pt x="21977" y="26311"/>
                </a:lnTo>
                <a:lnTo>
                  <a:pt x="22011" y="25493"/>
                </a:lnTo>
                <a:lnTo>
                  <a:pt x="22037" y="24652"/>
                </a:lnTo>
                <a:lnTo>
                  <a:pt x="22055" y="23790"/>
                </a:lnTo>
                <a:lnTo>
                  <a:pt x="22067" y="22928"/>
                </a:lnTo>
                <a:lnTo>
                  <a:pt x="22070" y="22044"/>
                </a:lnTo>
                <a:lnTo>
                  <a:pt x="22070" y="17180"/>
                </a:lnTo>
                <a:lnTo>
                  <a:pt x="22067" y="16295"/>
                </a:lnTo>
                <a:lnTo>
                  <a:pt x="22055" y="15433"/>
                </a:lnTo>
                <a:lnTo>
                  <a:pt x="22037" y="14571"/>
                </a:lnTo>
                <a:lnTo>
                  <a:pt x="22011" y="13731"/>
                </a:lnTo>
                <a:lnTo>
                  <a:pt x="21977" y="12890"/>
                </a:lnTo>
                <a:lnTo>
                  <a:pt x="21940" y="12072"/>
                </a:lnTo>
                <a:lnTo>
                  <a:pt x="21891" y="11276"/>
                </a:lnTo>
                <a:lnTo>
                  <a:pt x="21839" y="10503"/>
                </a:lnTo>
                <a:lnTo>
                  <a:pt x="21783" y="9751"/>
                </a:lnTo>
                <a:lnTo>
                  <a:pt x="21719" y="8999"/>
                </a:lnTo>
                <a:lnTo>
                  <a:pt x="21648" y="8292"/>
                </a:lnTo>
                <a:lnTo>
                  <a:pt x="21573" y="7584"/>
                </a:lnTo>
                <a:lnTo>
                  <a:pt x="21491" y="6921"/>
                </a:lnTo>
                <a:lnTo>
                  <a:pt x="21405" y="6258"/>
                </a:lnTo>
                <a:lnTo>
                  <a:pt x="21312" y="5639"/>
                </a:lnTo>
                <a:lnTo>
                  <a:pt x="21214" y="5042"/>
                </a:lnTo>
                <a:lnTo>
                  <a:pt x="21113" y="4467"/>
                </a:lnTo>
                <a:lnTo>
                  <a:pt x="21009" y="3936"/>
                </a:lnTo>
                <a:lnTo>
                  <a:pt x="20900" y="3428"/>
                </a:lnTo>
                <a:lnTo>
                  <a:pt x="20785" y="2941"/>
                </a:lnTo>
                <a:lnTo>
                  <a:pt x="20669" y="2499"/>
                </a:lnTo>
                <a:lnTo>
                  <a:pt x="20545" y="2079"/>
                </a:lnTo>
                <a:lnTo>
                  <a:pt x="20422" y="1703"/>
                </a:lnTo>
                <a:lnTo>
                  <a:pt x="20291" y="1349"/>
                </a:lnTo>
                <a:lnTo>
                  <a:pt x="20160" y="1040"/>
                </a:lnTo>
                <a:lnTo>
                  <a:pt x="20026" y="775"/>
                </a:lnTo>
                <a:lnTo>
                  <a:pt x="19887" y="531"/>
                </a:lnTo>
                <a:lnTo>
                  <a:pt x="19749" y="355"/>
                </a:lnTo>
                <a:lnTo>
                  <a:pt x="19607" y="200"/>
                </a:lnTo>
                <a:lnTo>
                  <a:pt x="19461" y="89"/>
                </a:lnTo>
                <a:lnTo>
                  <a:pt x="19312" y="23"/>
                </a:lnTo>
                <a:lnTo>
                  <a:pt x="1916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10800000" flipH="1">
            <a:off x="6485862" y="3023223"/>
            <a:ext cx="273915" cy="373903"/>
          </a:xfrm>
          <a:custGeom>
            <a:avLst/>
            <a:gdLst/>
            <a:ahLst/>
            <a:cxnLst/>
            <a:rect l="l" t="t" r="r" b="b"/>
            <a:pathLst>
              <a:path w="13530" h="106677" extrusionOk="0">
                <a:moveTo>
                  <a:pt x="9021" y="1"/>
                </a:moveTo>
                <a:lnTo>
                  <a:pt x="8789" y="23"/>
                </a:lnTo>
                <a:lnTo>
                  <a:pt x="8557" y="67"/>
                </a:lnTo>
                <a:lnTo>
                  <a:pt x="8326" y="155"/>
                </a:lnTo>
                <a:lnTo>
                  <a:pt x="8098" y="266"/>
                </a:lnTo>
                <a:lnTo>
                  <a:pt x="7873" y="421"/>
                </a:lnTo>
                <a:lnTo>
                  <a:pt x="7645" y="620"/>
                </a:lnTo>
                <a:lnTo>
                  <a:pt x="7425" y="841"/>
                </a:lnTo>
                <a:lnTo>
                  <a:pt x="7204" y="1084"/>
                </a:lnTo>
                <a:lnTo>
                  <a:pt x="6984" y="1371"/>
                </a:lnTo>
                <a:lnTo>
                  <a:pt x="6767" y="1681"/>
                </a:lnTo>
                <a:lnTo>
                  <a:pt x="6550" y="2013"/>
                </a:lnTo>
                <a:lnTo>
                  <a:pt x="6337" y="2388"/>
                </a:lnTo>
                <a:lnTo>
                  <a:pt x="6128" y="2808"/>
                </a:lnTo>
                <a:lnTo>
                  <a:pt x="5918" y="3229"/>
                </a:lnTo>
                <a:lnTo>
                  <a:pt x="5713" y="3693"/>
                </a:lnTo>
                <a:lnTo>
                  <a:pt x="5511" y="4201"/>
                </a:lnTo>
                <a:lnTo>
                  <a:pt x="5309" y="4710"/>
                </a:lnTo>
                <a:lnTo>
                  <a:pt x="5111" y="5263"/>
                </a:lnTo>
                <a:lnTo>
                  <a:pt x="4913" y="5837"/>
                </a:lnTo>
                <a:lnTo>
                  <a:pt x="4722" y="6434"/>
                </a:lnTo>
                <a:lnTo>
                  <a:pt x="4532" y="7076"/>
                </a:lnTo>
                <a:lnTo>
                  <a:pt x="4345" y="7717"/>
                </a:lnTo>
                <a:lnTo>
                  <a:pt x="4158" y="8402"/>
                </a:lnTo>
                <a:lnTo>
                  <a:pt x="3978" y="9110"/>
                </a:lnTo>
                <a:lnTo>
                  <a:pt x="3799" y="9839"/>
                </a:lnTo>
                <a:lnTo>
                  <a:pt x="3623" y="10591"/>
                </a:lnTo>
                <a:lnTo>
                  <a:pt x="3451" y="11387"/>
                </a:lnTo>
                <a:lnTo>
                  <a:pt x="3283" y="12183"/>
                </a:lnTo>
                <a:lnTo>
                  <a:pt x="3119" y="13001"/>
                </a:lnTo>
                <a:lnTo>
                  <a:pt x="2958" y="13863"/>
                </a:lnTo>
                <a:lnTo>
                  <a:pt x="2797" y="14725"/>
                </a:lnTo>
                <a:lnTo>
                  <a:pt x="2644" y="15632"/>
                </a:lnTo>
                <a:lnTo>
                  <a:pt x="2491" y="16538"/>
                </a:lnTo>
                <a:lnTo>
                  <a:pt x="2345" y="17467"/>
                </a:lnTo>
                <a:lnTo>
                  <a:pt x="2199" y="18440"/>
                </a:lnTo>
                <a:lnTo>
                  <a:pt x="2061" y="19412"/>
                </a:lnTo>
                <a:lnTo>
                  <a:pt x="1926" y="20407"/>
                </a:lnTo>
                <a:lnTo>
                  <a:pt x="1792" y="21424"/>
                </a:lnTo>
                <a:lnTo>
                  <a:pt x="1664" y="22463"/>
                </a:lnTo>
                <a:lnTo>
                  <a:pt x="1541" y="23525"/>
                </a:lnTo>
                <a:lnTo>
                  <a:pt x="1421" y="24586"/>
                </a:lnTo>
                <a:lnTo>
                  <a:pt x="1306" y="25691"/>
                </a:lnTo>
                <a:lnTo>
                  <a:pt x="1197" y="26797"/>
                </a:lnTo>
                <a:lnTo>
                  <a:pt x="1089" y="27924"/>
                </a:lnTo>
                <a:lnTo>
                  <a:pt x="988" y="29052"/>
                </a:lnTo>
                <a:lnTo>
                  <a:pt x="891" y="30224"/>
                </a:lnTo>
                <a:lnTo>
                  <a:pt x="797" y="31396"/>
                </a:lnTo>
                <a:lnTo>
                  <a:pt x="711" y="32589"/>
                </a:lnTo>
                <a:lnTo>
                  <a:pt x="625" y="33783"/>
                </a:lnTo>
                <a:lnTo>
                  <a:pt x="547" y="34999"/>
                </a:lnTo>
                <a:lnTo>
                  <a:pt x="476" y="36237"/>
                </a:lnTo>
                <a:lnTo>
                  <a:pt x="408" y="37476"/>
                </a:lnTo>
                <a:lnTo>
                  <a:pt x="345" y="38736"/>
                </a:lnTo>
                <a:lnTo>
                  <a:pt x="285" y="40018"/>
                </a:lnTo>
                <a:lnTo>
                  <a:pt x="233" y="41300"/>
                </a:lnTo>
                <a:lnTo>
                  <a:pt x="184" y="42583"/>
                </a:lnTo>
                <a:lnTo>
                  <a:pt x="143" y="43909"/>
                </a:lnTo>
                <a:lnTo>
                  <a:pt x="106" y="45214"/>
                </a:lnTo>
                <a:lnTo>
                  <a:pt x="72" y="46540"/>
                </a:lnTo>
                <a:lnTo>
                  <a:pt x="50" y="47889"/>
                </a:lnTo>
                <a:lnTo>
                  <a:pt x="27" y="49238"/>
                </a:lnTo>
                <a:lnTo>
                  <a:pt x="12" y="50608"/>
                </a:lnTo>
                <a:lnTo>
                  <a:pt x="5" y="51957"/>
                </a:lnTo>
                <a:lnTo>
                  <a:pt x="1" y="53350"/>
                </a:lnTo>
                <a:lnTo>
                  <a:pt x="5" y="54721"/>
                </a:lnTo>
                <a:lnTo>
                  <a:pt x="12" y="56091"/>
                </a:lnTo>
                <a:lnTo>
                  <a:pt x="27" y="57440"/>
                </a:lnTo>
                <a:lnTo>
                  <a:pt x="50" y="58789"/>
                </a:lnTo>
                <a:lnTo>
                  <a:pt x="72" y="60137"/>
                </a:lnTo>
                <a:lnTo>
                  <a:pt x="106" y="61464"/>
                </a:lnTo>
                <a:lnTo>
                  <a:pt x="143" y="62790"/>
                </a:lnTo>
                <a:lnTo>
                  <a:pt x="184" y="64095"/>
                </a:lnTo>
                <a:lnTo>
                  <a:pt x="233" y="65399"/>
                </a:lnTo>
                <a:lnTo>
                  <a:pt x="285" y="66682"/>
                </a:lnTo>
                <a:lnTo>
                  <a:pt x="345" y="67942"/>
                </a:lnTo>
                <a:lnTo>
                  <a:pt x="408" y="69202"/>
                </a:lnTo>
                <a:lnTo>
                  <a:pt x="476" y="70462"/>
                </a:lnTo>
                <a:lnTo>
                  <a:pt x="547" y="71678"/>
                </a:lnTo>
                <a:lnTo>
                  <a:pt x="625" y="72894"/>
                </a:lnTo>
                <a:lnTo>
                  <a:pt x="711" y="74110"/>
                </a:lnTo>
                <a:lnTo>
                  <a:pt x="797" y="75304"/>
                </a:lnTo>
                <a:lnTo>
                  <a:pt x="891" y="76476"/>
                </a:lnTo>
                <a:lnTo>
                  <a:pt x="988" y="77626"/>
                </a:lnTo>
                <a:lnTo>
                  <a:pt x="1089" y="78775"/>
                </a:lnTo>
                <a:lnTo>
                  <a:pt x="1197" y="79903"/>
                </a:lnTo>
                <a:lnTo>
                  <a:pt x="1306" y="81008"/>
                </a:lnTo>
                <a:lnTo>
                  <a:pt x="1421" y="82092"/>
                </a:lnTo>
                <a:lnTo>
                  <a:pt x="1541" y="83175"/>
                </a:lnTo>
                <a:lnTo>
                  <a:pt x="1664" y="84214"/>
                </a:lnTo>
                <a:lnTo>
                  <a:pt x="1792" y="85253"/>
                </a:lnTo>
                <a:lnTo>
                  <a:pt x="1926" y="86270"/>
                </a:lnTo>
                <a:lnTo>
                  <a:pt x="2061" y="87265"/>
                </a:lnTo>
                <a:lnTo>
                  <a:pt x="2199" y="88260"/>
                </a:lnTo>
                <a:lnTo>
                  <a:pt x="2345" y="89211"/>
                </a:lnTo>
                <a:lnTo>
                  <a:pt x="2491" y="90139"/>
                </a:lnTo>
                <a:lnTo>
                  <a:pt x="2644" y="91068"/>
                </a:lnTo>
                <a:lnTo>
                  <a:pt x="2797" y="91952"/>
                </a:lnTo>
                <a:lnTo>
                  <a:pt x="2958" y="92837"/>
                </a:lnTo>
                <a:lnTo>
                  <a:pt x="3119" y="93677"/>
                </a:lnTo>
                <a:lnTo>
                  <a:pt x="3283" y="94517"/>
                </a:lnTo>
                <a:lnTo>
                  <a:pt x="3451" y="95313"/>
                </a:lnTo>
                <a:lnTo>
                  <a:pt x="3623" y="96087"/>
                </a:lnTo>
                <a:lnTo>
                  <a:pt x="3799" y="96838"/>
                </a:lnTo>
                <a:lnTo>
                  <a:pt x="3978" y="97568"/>
                </a:lnTo>
                <a:lnTo>
                  <a:pt x="4158" y="98276"/>
                </a:lnTo>
                <a:lnTo>
                  <a:pt x="4345" y="98961"/>
                </a:lnTo>
                <a:lnTo>
                  <a:pt x="4532" y="99624"/>
                </a:lnTo>
                <a:lnTo>
                  <a:pt x="4722" y="100243"/>
                </a:lnTo>
                <a:lnTo>
                  <a:pt x="4913" y="100862"/>
                </a:lnTo>
                <a:lnTo>
                  <a:pt x="5111" y="101437"/>
                </a:lnTo>
                <a:lnTo>
                  <a:pt x="5309" y="101968"/>
                </a:lnTo>
                <a:lnTo>
                  <a:pt x="5511" y="102498"/>
                </a:lnTo>
                <a:lnTo>
                  <a:pt x="5713" y="102985"/>
                </a:lnTo>
                <a:lnTo>
                  <a:pt x="5918" y="103449"/>
                </a:lnTo>
                <a:lnTo>
                  <a:pt x="6128" y="103891"/>
                </a:lnTo>
                <a:lnTo>
                  <a:pt x="6337" y="104289"/>
                </a:lnTo>
                <a:lnTo>
                  <a:pt x="6550" y="104665"/>
                </a:lnTo>
                <a:lnTo>
                  <a:pt x="6767" y="105019"/>
                </a:lnTo>
                <a:lnTo>
                  <a:pt x="6984" y="105328"/>
                </a:lnTo>
                <a:lnTo>
                  <a:pt x="7204" y="105594"/>
                </a:lnTo>
                <a:lnTo>
                  <a:pt x="7425" y="105859"/>
                </a:lnTo>
                <a:lnTo>
                  <a:pt x="7645" y="106080"/>
                </a:lnTo>
                <a:lnTo>
                  <a:pt x="7873" y="106257"/>
                </a:lnTo>
                <a:lnTo>
                  <a:pt x="8098" y="106412"/>
                </a:lnTo>
                <a:lnTo>
                  <a:pt x="8326" y="106522"/>
                </a:lnTo>
                <a:lnTo>
                  <a:pt x="8557" y="106611"/>
                </a:lnTo>
                <a:lnTo>
                  <a:pt x="8789" y="106677"/>
                </a:lnTo>
                <a:lnTo>
                  <a:pt x="9174" y="106677"/>
                </a:lnTo>
                <a:lnTo>
                  <a:pt x="9328" y="106655"/>
                </a:lnTo>
                <a:lnTo>
                  <a:pt x="9481" y="106611"/>
                </a:lnTo>
                <a:lnTo>
                  <a:pt x="9630" y="106566"/>
                </a:lnTo>
                <a:lnTo>
                  <a:pt x="9784" y="106500"/>
                </a:lnTo>
                <a:lnTo>
                  <a:pt x="9933" y="106412"/>
                </a:lnTo>
                <a:lnTo>
                  <a:pt x="10083" y="106323"/>
                </a:lnTo>
                <a:lnTo>
                  <a:pt x="10232" y="106213"/>
                </a:lnTo>
                <a:lnTo>
                  <a:pt x="10382" y="106080"/>
                </a:lnTo>
                <a:lnTo>
                  <a:pt x="10527" y="105925"/>
                </a:lnTo>
                <a:lnTo>
                  <a:pt x="10673" y="105771"/>
                </a:lnTo>
                <a:lnTo>
                  <a:pt x="10819" y="105616"/>
                </a:lnTo>
                <a:lnTo>
                  <a:pt x="10965" y="105417"/>
                </a:lnTo>
                <a:lnTo>
                  <a:pt x="11111" y="105240"/>
                </a:lnTo>
                <a:lnTo>
                  <a:pt x="11253" y="105019"/>
                </a:lnTo>
                <a:lnTo>
                  <a:pt x="11395" y="104798"/>
                </a:lnTo>
                <a:lnTo>
                  <a:pt x="11537" y="104555"/>
                </a:lnTo>
                <a:lnTo>
                  <a:pt x="11675" y="104311"/>
                </a:lnTo>
                <a:lnTo>
                  <a:pt x="11813" y="104046"/>
                </a:lnTo>
                <a:lnTo>
                  <a:pt x="11952" y="103759"/>
                </a:lnTo>
                <a:lnTo>
                  <a:pt x="12090" y="103471"/>
                </a:lnTo>
                <a:lnTo>
                  <a:pt x="12228" y="103184"/>
                </a:lnTo>
                <a:lnTo>
                  <a:pt x="12363" y="102852"/>
                </a:lnTo>
                <a:lnTo>
                  <a:pt x="12497" y="102543"/>
                </a:lnTo>
                <a:lnTo>
                  <a:pt x="12628" y="102189"/>
                </a:lnTo>
                <a:lnTo>
                  <a:pt x="12763" y="101857"/>
                </a:lnTo>
                <a:lnTo>
                  <a:pt x="12894" y="101481"/>
                </a:lnTo>
                <a:lnTo>
                  <a:pt x="13021" y="101106"/>
                </a:lnTo>
                <a:lnTo>
                  <a:pt x="13152" y="100730"/>
                </a:lnTo>
                <a:lnTo>
                  <a:pt x="13279" y="100332"/>
                </a:lnTo>
                <a:lnTo>
                  <a:pt x="13406" y="99912"/>
                </a:lnTo>
                <a:lnTo>
                  <a:pt x="13529" y="99492"/>
                </a:lnTo>
                <a:lnTo>
                  <a:pt x="13406" y="99049"/>
                </a:lnTo>
                <a:lnTo>
                  <a:pt x="13279" y="98607"/>
                </a:lnTo>
                <a:lnTo>
                  <a:pt x="13155" y="98143"/>
                </a:lnTo>
                <a:lnTo>
                  <a:pt x="13036" y="97679"/>
                </a:lnTo>
                <a:lnTo>
                  <a:pt x="12916" y="97192"/>
                </a:lnTo>
                <a:lnTo>
                  <a:pt x="12796" y="96684"/>
                </a:lnTo>
                <a:lnTo>
                  <a:pt x="12681" y="96197"/>
                </a:lnTo>
                <a:lnTo>
                  <a:pt x="12565" y="95667"/>
                </a:lnTo>
                <a:lnTo>
                  <a:pt x="12449" y="95136"/>
                </a:lnTo>
                <a:lnTo>
                  <a:pt x="12337" y="94605"/>
                </a:lnTo>
                <a:lnTo>
                  <a:pt x="12225" y="94053"/>
                </a:lnTo>
                <a:lnTo>
                  <a:pt x="12112" y="93500"/>
                </a:lnTo>
                <a:lnTo>
                  <a:pt x="12004" y="92925"/>
                </a:lnTo>
                <a:lnTo>
                  <a:pt x="11899" y="92350"/>
                </a:lnTo>
                <a:lnTo>
                  <a:pt x="11795" y="91753"/>
                </a:lnTo>
                <a:lnTo>
                  <a:pt x="11690" y="91156"/>
                </a:lnTo>
                <a:lnTo>
                  <a:pt x="11585" y="90559"/>
                </a:lnTo>
                <a:lnTo>
                  <a:pt x="11488" y="89940"/>
                </a:lnTo>
                <a:lnTo>
                  <a:pt x="11387" y="89321"/>
                </a:lnTo>
                <a:lnTo>
                  <a:pt x="11290" y="88680"/>
                </a:lnTo>
                <a:lnTo>
                  <a:pt x="11197" y="88039"/>
                </a:lnTo>
                <a:lnTo>
                  <a:pt x="11103" y="87376"/>
                </a:lnTo>
                <a:lnTo>
                  <a:pt x="11010" y="86712"/>
                </a:lnTo>
                <a:lnTo>
                  <a:pt x="10920" y="86049"/>
                </a:lnTo>
                <a:lnTo>
                  <a:pt x="10830" y="85364"/>
                </a:lnTo>
                <a:lnTo>
                  <a:pt x="10744" y="84678"/>
                </a:lnTo>
                <a:lnTo>
                  <a:pt x="10658" y="83971"/>
                </a:lnTo>
                <a:lnTo>
                  <a:pt x="10576" y="83263"/>
                </a:lnTo>
                <a:lnTo>
                  <a:pt x="10498" y="82556"/>
                </a:lnTo>
                <a:lnTo>
                  <a:pt x="10419" y="81826"/>
                </a:lnTo>
                <a:lnTo>
                  <a:pt x="10341" y="81097"/>
                </a:lnTo>
                <a:lnTo>
                  <a:pt x="10266" y="80367"/>
                </a:lnTo>
                <a:lnTo>
                  <a:pt x="10191" y="79615"/>
                </a:lnTo>
                <a:lnTo>
                  <a:pt x="10120" y="78864"/>
                </a:lnTo>
                <a:lnTo>
                  <a:pt x="10053" y="78090"/>
                </a:lnTo>
                <a:lnTo>
                  <a:pt x="9985" y="77338"/>
                </a:lnTo>
                <a:lnTo>
                  <a:pt x="9918" y="76564"/>
                </a:lnTo>
                <a:lnTo>
                  <a:pt x="9858" y="75768"/>
                </a:lnTo>
                <a:lnTo>
                  <a:pt x="9795" y="74973"/>
                </a:lnTo>
                <a:lnTo>
                  <a:pt x="9739" y="74177"/>
                </a:lnTo>
                <a:lnTo>
                  <a:pt x="9679" y="73381"/>
                </a:lnTo>
                <a:lnTo>
                  <a:pt x="9627" y="72563"/>
                </a:lnTo>
                <a:lnTo>
                  <a:pt x="9574" y="71745"/>
                </a:lnTo>
                <a:lnTo>
                  <a:pt x="9526" y="70927"/>
                </a:lnTo>
                <a:lnTo>
                  <a:pt x="9477" y="70109"/>
                </a:lnTo>
                <a:lnTo>
                  <a:pt x="9432" y="69268"/>
                </a:lnTo>
                <a:lnTo>
                  <a:pt x="9387" y="68428"/>
                </a:lnTo>
                <a:lnTo>
                  <a:pt x="9346" y="67588"/>
                </a:lnTo>
                <a:lnTo>
                  <a:pt x="9309" y="66726"/>
                </a:lnTo>
                <a:lnTo>
                  <a:pt x="9271" y="65864"/>
                </a:lnTo>
                <a:lnTo>
                  <a:pt x="9238" y="65001"/>
                </a:lnTo>
                <a:lnTo>
                  <a:pt x="9204" y="64139"/>
                </a:lnTo>
                <a:lnTo>
                  <a:pt x="9178" y="63255"/>
                </a:lnTo>
                <a:lnTo>
                  <a:pt x="9148" y="62392"/>
                </a:lnTo>
                <a:lnTo>
                  <a:pt x="9126" y="61508"/>
                </a:lnTo>
                <a:lnTo>
                  <a:pt x="9103" y="60624"/>
                </a:lnTo>
                <a:lnTo>
                  <a:pt x="9085" y="59717"/>
                </a:lnTo>
                <a:lnTo>
                  <a:pt x="9066" y="58833"/>
                </a:lnTo>
                <a:lnTo>
                  <a:pt x="9055" y="57926"/>
                </a:lnTo>
                <a:lnTo>
                  <a:pt x="9040" y="57020"/>
                </a:lnTo>
                <a:lnTo>
                  <a:pt x="9032" y="56091"/>
                </a:lnTo>
                <a:lnTo>
                  <a:pt x="9025" y="55185"/>
                </a:lnTo>
                <a:lnTo>
                  <a:pt x="9021" y="54256"/>
                </a:lnTo>
                <a:lnTo>
                  <a:pt x="9021" y="53350"/>
                </a:lnTo>
                <a:lnTo>
                  <a:pt x="9021" y="52421"/>
                </a:lnTo>
                <a:lnTo>
                  <a:pt x="9025" y="51493"/>
                </a:lnTo>
                <a:lnTo>
                  <a:pt x="9032" y="50586"/>
                </a:lnTo>
                <a:lnTo>
                  <a:pt x="9040" y="49680"/>
                </a:lnTo>
                <a:lnTo>
                  <a:pt x="9055" y="48773"/>
                </a:lnTo>
                <a:lnTo>
                  <a:pt x="9066" y="47867"/>
                </a:lnTo>
                <a:lnTo>
                  <a:pt x="9085" y="46960"/>
                </a:lnTo>
                <a:lnTo>
                  <a:pt x="9103" y="46076"/>
                </a:lnTo>
                <a:lnTo>
                  <a:pt x="9126" y="45192"/>
                </a:lnTo>
                <a:lnTo>
                  <a:pt x="9148" y="44307"/>
                </a:lnTo>
                <a:lnTo>
                  <a:pt x="9178" y="43423"/>
                </a:lnTo>
                <a:lnTo>
                  <a:pt x="9204" y="42539"/>
                </a:lnTo>
                <a:lnTo>
                  <a:pt x="9238" y="41676"/>
                </a:lnTo>
                <a:lnTo>
                  <a:pt x="9271" y="40814"/>
                </a:lnTo>
                <a:lnTo>
                  <a:pt x="9309" y="39952"/>
                </a:lnTo>
                <a:lnTo>
                  <a:pt x="9346" y="39112"/>
                </a:lnTo>
                <a:lnTo>
                  <a:pt x="9387" y="38249"/>
                </a:lnTo>
                <a:lnTo>
                  <a:pt x="9432" y="37409"/>
                </a:lnTo>
                <a:lnTo>
                  <a:pt x="9477" y="36591"/>
                </a:lnTo>
                <a:lnTo>
                  <a:pt x="9526" y="35751"/>
                </a:lnTo>
                <a:lnTo>
                  <a:pt x="9574" y="34933"/>
                </a:lnTo>
                <a:lnTo>
                  <a:pt x="9627" y="34115"/>
                </a:lnTo>
                <a:lnTo>
                  <a:pt x="9679" y="33297"/>
                </a:lnTo>
                <a:lnTo>
                  <a:pt x="9739" y="32501"/>
                </a:lnTo>
                <a:lnTo>
                  <a:pt x="9795" y="31705"/>
                </a:lnTo>
                <a:lnTo>
                  <a:pt x="9858" y="30909"/>
                </a:lnTo>
                <a:lnTo>
                  <a:pt x="9918" y="30135"/>
                </a:lnTo>
                <a:lnTo>
                  <a:pt x="9985" y="29361"/>
                </a:lnTo>
                <a:lnTo>
                  <a:pt x="10053" y="28588"/>
                </a:lnTo>
                <a:lnTo>
                  <a:pt x="10120" y="27836"/>
                </a:lnTo>
                <a:lnTo>
                  <a:pt x="10191" y="27084"/>
                </a:lnTo>
                <a:lnTo>
                  <a:pt x="10266" y="26333"/>
                </a:lnTo>
                <a:lnTo>
                  <a:pt x="10341" y="25581"/>
                </a:lnTo>
                <a:lnTo>
                  <a:pt x="10419" y="24851"/>
                </a:lnTo>
                <a:lnTo>
                  <a:pt x="10498" y="24144"/>
                </a:lnTo>
                <a:lnTo>
                  <a:pt x="10576" y="23414"/>
                </a:lnTo>
                <a:lnTo>
                  <a:pt x="10658" y="22707"/>
                </a:lnTo>
                <a:lnTo>
                  <a:pt x="10744" y="22021"/>
                </a:lnTo>
                <a:lnTo>
                  <a:pt x="10830" y="21336"/>
                </a:lnTo>
                <a:lnTo>
                  <a:pt x="10920" y="20651"/>
                </a:lnTo>
                <a:lnTo>
                  <a:pt x="11010" y="19965"/>
                </a:lnTo>
                <a:lnTo>
                  <a:pt x="11103" y="19302"/>
                </a:lnTo>
                <a:lnTo>
                  <a:pt x="11197" y="18661"/>
                </a:lnTo>
                <a:lnTo>
                  <a:pt x="11290" y="18020"/>
                </a:lnTo>
                <a:lnTo>
                  <a:pt x="11387" y="17378"/>
                </a:lnTo>
                <a:lnTo>
                  <a:pt x="11488" y="16759"/>
                </a:lnTo>
                <a:lnTo>
                  <a:pt x="11585" y="16140"/>
                </a:lnTo>
                <a:lnTo>
                  <a:pt x="11690" y="15521"/>
                </a:lnTo>
                <a:lnTo>
                  <a:pt x="11795" y="14924"/>
                </a:lnTo>
                <a:lnTo>
                  <a:pt x="11899" y="14327"/>
                </a:lnTo>
                <a:lnTo>
                  <a:pt x="12004" y="13752"/>
                </a:lnTo>
                <a:lnTo>
                  <a:pt x="12112" y="13200"/>
                </a:lnTo>
                <a:lnTo>
                  <a:pt x="12225" y="12625"/>
                </a:lnTo>
                <a:lnTo>
                  <a:pt x="12337" y="12072"/>
                </a:lnTo>
                <a:lnTo>
                  <a:pt x="12449" y="11542"/>
                </a:lnTo>
                <a:lnTo>
                  <a:pt x="12565" y="11011"/>
                </a:lnTo>
                <a:lnTo>
                  <a:pt x="12681" y="10502"/>
                </a:lnTo>
                <a:lnTo>
                  <a:pt x="12796" y="9994"/>
                </a:lnTo>
                <a:lnTo>
                  <a:pt x="12916" y="9508"/>
                </a:lnTo>
                <a:lnTo>
                  <a:pt x="13036" y="9021"/>
                </a:lnTo>
                <a:lnTo>
                  <a:pt x="13155" y="8535"/>
                </a:lnTo>
                <a:lnTo>
                  <a:pt x="13279" y="8093"/>
                </a:lnTo>
                <a:lnTo>
                  <a:pt x="13406" y="7628"/>
                </a:lnTo>
                <a:lnTo>
                  <a:pt x="13529" y="7186"/>
                </a:lnTo>
                <a:lnTo>
                  <a:pt x="13406" y="6766"/>
                </a:lnTo>
                <a:lnTo>
                  <a:pt x="13279" y="6368"/>
                </a:lnTo>
                <a:lnTo>
                  <a:pt x="13152" y="5970"/>
                </a:lnTo>
                <a:lnTo>
                  <a:pt x="13021" y="5572"/>
                </a:lnTo>
                <a:lnTo>
                  <a:pt x="12894" y="5196"/>
                </a:lnTo>
                <a:lnTo>
                  <a:pt x="12763" y="4843"/>
                </a:lnTo>
                <a:lnTo>
                  <a:pt x="12628" y="4489"/>
                </a:lnTo>
                <a:lnTo>
                  <a:pt x="12497" y="4157"/>
                </a:lnTo>
                <a:lnTo>
                  <a:pt x="12363" y="3825"/>
                </a:lnTo>
                <a:lnTo>
                  <a:pt x="12228" y="3516"/>
                </a:lnTo>
                <a:lnTo>
                  <a:pt x="12090" y="3206"/>
                </a:lnTo>
                <a:lnTo>
                  <a:pt x="11952" y="2919"/>
                </a:lnTo>
                <a:lnTo>
                  <a:pt x="11813" y="2632"/>
                </a:lnTo>
                <a:lnTo>
                  <a:pt x="11675" y="2388"/>
                </a:lnTo>
                <a:lnTo>
                  <a:pt x="11537" y="2123"/>
                </a:lnTo>
                <a:lnTo>
                  <a:pt x="11395" y="1902"/>
                </a:lnTo>
                <a:lnTo>
                  <a:pt x="11253" y="1659"/>
                </a:lnTo>
                <a:lnTo>
                  <a:pt x="11111" y="1460"/>
                </a:lnTo>
                <a:lnTo>
                  <a:pt x="10965" y="1261"/>
                </a:lnTo>
                <a:lnTo>
                  <a:pt x="10819" y="1084"/>
                </a:lnTo>
                <a:lnTo>
                  <a:pt x="10673" y="907"/>
                </a:lnTo>
                <a:lnTo>
                  <a:pt x="10527" y="752"/>
                </a:lnTo>
                <a:lnTo>
                  <a:pt x="10382" y="620"/>
                </a:lnTo>
                <a:lnTo>
                  <a:pt x="10232" y="487"/>
                </a:lnTo>
                <a:lnTo>
                  <a:pt x="10083" y="376"/>
                </a:lnTo>
                <a:lnTo>
                  <a:pt x="9933" y="266"/>
                </a:lnTo>
                <a:lnTo>
                  <a:pt x="9784" y="200"/>
                </a:lnTo>
                <a:lnTo>
                  <a:pt x="9630" y="133"/>
                </a:lnTo>
                <a:lnTo>
                  <a:pt x="9481" y="67"/>
                </a:lnTo>
                <a:lnTo>
                  <a:pt x="9328" y="23"/>
                </a:lnTo>
                <a:lnTo>
                  <a:pt x="917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10800000" flipH="1">
            <a:off x="6730450" y="3023223"/>
            <a:ext cx="365159" cy="373903"/>
          </a:xfrm>
          <a:custGeom>
            <a:avLst/>
            <a:gdLst/>
            <a:ahLst/>
            <a:cxnLst/>
            <a:rect l="l" t="t" r="r" b="b"/>
            <a:pathLst>
              <a:path w="18037" h="106677" extrusionOk="0">
                <a:moveTo>
                  <a:pt x="8864" y="1"/>
                </a:moveTo>
                <a:lnTo>
                  <a:pt x="8710" y="23"/>
                </a:lnTo>
                <a:lnTo>
                  <a:pt x="8561" y="67"/>
                </a:lnTo>
                <a:lnTo>
                  <a:pt x="8407" y="133"/>
                </a:lnTo>
                <a:lnTo>
                  <a:pt x="8258" y="200"/>
                </a:lnTo>
                <a:lnTo>
                  <a:pt x="8105" y="266"/>
                </a:lnTo>
                <a:lnTo>
                  <a:pt x="7955" y="376"/>
                </a:lnTo>
                <a:lnTo>
                  <a:pt x="7806" y="487"/>
                </a:lnTo>
                <a:lnTo>
                  <a:pt x="7660" y="620"/>
                </a:lnTo>
                <a:lnTo>
                  <a:pt x="7510" y="752"/>
                </a:lnTo>
                <a:lnTo>
                  <a:pt x="7365" y="907"/>
                </a:lnTo>
                <a:lnTo>
                  <a:pt x="7219" y="1084"/>
                </a:lnTo>
                <a:lnTo>
                  <a:pt x="7073" y="1261"/>
                </a:lnTo>
                <a:lnTo>
                  <a:pt x="6931" y="1460"/>
                </a:lnTo>
                <a:lnTo>
                  <a:pt x="6789" y="1659"/>
                </a:lnTo>
                <a:lnTo>
                  <a:pt x="6647" y="1902"/>
                </a:lnTo>
                <a:lnTo>
                  <a:pt x="6505" y="2123"/>
                </a:lnTo>
                <a:lnTo>
                  <a:pt x="6363" y="2388"/>
                </a:lnTo>
                <a:lnTo>
                  <a:pt x="6224" y="2632"/>
                </a:lnTo>
                <a:lnTo>
                  <a:pt x="6086" y="2919"/>
                </a:lnTo>
                <a:lnTo>
                  <a:pt x="5948" y="3206"/>
                </a:lnTo>
                <a:lnTo>
                  <a:pt x="5813" y="3516"/>
                </a:lnTo>
                <a:lnTo>
                  <a:pt x="5679" y="3825"/>
                </a:lnTo>
                <a:lnTo>
                  <a:pt x="5544" y="4157"/>
                </a:lnTo>
                <a:lnTo>
                  <a:pt x="5410" y="4489"/>
                </a:lnTo>
                <a:lnTo>
                  <a:pt x="5279" y="4843"/>
                </a:lnTo>
                <a:lnTo>
                  <a:pt x="5148" y="5196"/>
                </a:lnTo>
                <a:lnTo>
                  <a:pt x="5017" y="5572"/>
                </a:lnTo>
                <a:lnTo>
                  <a:pt x="4890" y="5970"/>
                </a:lnTo>
                <a:lnTo>
                  <a:pt x="4759" y="6368"/>
                </a:lnTo>
                <a:lnTo>
                  <a:pt x="4636" y="6766"/>
                </a:lnTo>
                <a:lnTo>
                  <a:pt x="4509" y="7186"/>
                </a:lnTo>
                <a:lnTo>
                  <a:pt x="4385" y="7628"/>
                </a:lnTo>
                <a:lnTo>
                  <a:pt x="4258" y="8093"/>
                </a:lnTo>
                <a:lnTo>
                  <a:pt x="4135" y="8535"/>
                </a:lnTo>
                <a:lnTo>
                  <a:pt x="4015" y="9021"/>
                </a:lnTo>
                <a:lnTo>
                  <a:pt x="3896" y="9508"/>
                </a:lnTo>
                <a:lnTo>
                  <a:pt x="3776" y="9994"/>
                </a:lnTo>
                <a:lnTo>
                  <a:pt x="3660" y="10502"/>
                </a:lnTo>
                <a:lnTo>
                  <a:pt x="3540" y="11011"/>
                </a:lnTo>
                <a:lnTo>
                  <a:pt x="3428" y="11542"/>
                </a:lnTo>
                <a:lnTo>
                  <a:pt x="3316" y="12072"/>
                </a:lnTo>
                <a:lnTo>
                  <a:pt x="3204" y="12625"/>
                </a:lnTo>
                <a:lnTo>
                  <a:pt x="3092" y="13200"/>
                </a:lnTo>
                <a:lnTo>
                  <a:pt x="2984" y="13752"/>
                </a:lnTo>
                <a:lnTo>
                  <a:pt x="2879" y="14327"/>
                </a:lnTo>
                <a:lnTo>
                  <a:pt x="2770" y="14924"/>
                </a:lnTo>
                <a:lnTo>
                  <a:pt x="2670" y="15521"/>
                </a:lnTo>
                <a:lnTo>
                  <a:pt x="2565" y="16140"/>
                </a:lnTo>
                <a:lnTo>
                  <a:pt x="2468" y="16759"/>
                </a:lnTo>
                <a:lnTo>
                  <a:pt x="2367" y="17378"/>
                </a:lnTo>
                <a:lnTo>
                  <a:pt x="2270" y="18020"/>
                </a:lnTo>
                <a:lnTo>
                  <a:pt x="2176" y="18661"/>
                </a:lnTo>
                <a:lnTo>
                  <a:pt x="2083" y="19302"/>
                </a:lnTo>
                <a:lnTo>
                  <a:pt x="1989" y="19965"/>
                </a:lnTo>
                <a:lnTo>
                  <a:pt x="1899" y="20651"/>
                </a:lnTo>
                <a:lnTo>
                  <a:pt x="1810" y="21336"/>
                </a:lnTo>
                <a:lnTo>
                  <a:pt x="1724" y="22021"/>
                </a:lnTo>
                <a:lnTo>
                  <a:pt x="1638" y="22707"/>
                </a:lnTo>
                <a:lnTo>
                  <a:pt x="1556" y="23414"/>
                </a:lnTo>
                <a:lnTo>
                  <a:pt x="1477" y="24144"/>
                </a:lnTo>
                <a:lnTo>
                  <a:pt x="1399" y="24851"/>
                </a:lnTo>
                <a:lnTo>
                  <a:pt x="1320" y="25581"/>
                </a:lnTo>
                <a:lnTo>
                  <a:pt x="1245" y="26333"/>
                </a:lnTo>
                <a:lnTo>
                  <a:pt x="1171" y="27084"/>
                </a:lnTo>
                <a:lnTo>
                  <a:pt x="1100" y="27836"/>
                </a:lnTo>
                <a:lnTo>
                  <a:pt x="1032" y="28588"/>
                </a:lnTo>
                <a:lnTo>
                  <a:pt x="965" y="29361"/>
                </a:lnTo>
                <a:lnTo>
                  <a:pt x="898" y="30135"/>
                </a:lnTo>
                <a:lnTo>
                  <a:pt x="838" y="30909"/>
                </a:lnTo>
                <a:lnTo>
                  <a:pt x="774" y="31705"/>
                </a:lnTo>
                <a:lnTo>
                  <a:pt x="718" y="32501"/>
                </a:lnTo>
                <a:lnTo>
                  <a:pt x="658" y="33297"/>
                </a:lnTo>
                <a:lnTo>
                  <a:pt x="606" y="34115"/>
                </a:lnTo>
                <a:lnTo>
                  <a:pt x="554" y="34933"/>
                </a:lnTo>
                <a:lnTo>
                  <a:pt x="501" y="35751"/>
                </a:lnTo>
                <a:lnTo>
                  <a:pt x="457" y="36591"/>
                </a:lnTo>
                <a:lnTo>
                  <a:pt x="408" y="37409"/>
                </a:lnTo>
                <a:lnTo>
                  <a:pt x="367" y="38249"/>
                </a:lnTo>
                <a:lnTo>
                  <a:pt x="326" y="39112"/>
                </a:lnTo>
                <a:lnTo>
                  <a:pt x="288" y="39952"/>
                </a:lnTo>
                <a:lnTo>
                  <a:pt x="251" y="40814"/>
                </a:lnTo>
                <a:lnTo>
                  <a:pt x="217" y="41676"/>
                </a:lnTo>
                <a:lnTo>
                  <a:pt x="184" y="42539"/>
                </a:lnTo>
                <a:lnTo>
                  <a:pt x="158" y="43423"/>
                </a:lnTo>
                <a:lnTo>
                  <a:pt x="128" y="44307"/>
                </a:lnTo>
                <a:lnTo>
                  <a:pt x="105" y="45192"/>
                </a:lnTo>
                <a:lnTo>
                  <a:pt x="83" y="46076"/>
                </a:lnTo>
                <a:lnTo>
                  <a:pt x="64" y="46960"/>
                </a:lnTo>
                <a:lnTo>
                  <a:pt x="45" y="47867"/>
                </a:lnTo>
                <a:lnTo>
                  <a:pt x="34" y="48773"/>
                </a:lnTo>
                <a:lnTo>
                  <a:pt x="19" y="49680"/>
                </a:lnTo>
                <a:lnTo>
                  <a:pt x="12" y="50586"/>
                </a:lnTo>
                <a:lnTo>
                  <a:pt x="4" y="51493"/>
                </a:lnTo>
                <a:lnTo>
                  <a:pt x="1" y="52421"/>
                </a:lnTo>
                <a:lnTo>
                  <a:pt x="1" y="53350"/>
                </a:lnTo>
                <a:lnTo>
                  <a:pt x="1" y="54256"/>
                </a:lnTo>
                <a:lnTo>
                  <a:pt x="4" y="55185"/>
                </a:lnTo>
                <a:lnTo>
                  <a:pt x="12" y="56091"/>
                </a:lnTo>
                <a:lnTo>
                  <a:pt x="19" y="57020"/>
                </a:lnTo>
                <a:lnTo>
                  <a:pt x="34" y="57926"/>
                </a:lnTo>
                <a:lnTo>
                  <a:pt x="45" y="58833"/>
                </a:lnTo>
                <a:lnTo>
                  <a:pt x="64" y="59717"/>
                </a:lnTo>
                <a:lnTo>
                  <a:pt x="83" y="60624"/>
                </a:lnTo>
                <a:lnTo>
                  <a:pt x="105" y="61508"/>
                </a:lnTo>
                <a:lnTo>
                  <a:pt x="128" y="62392"/>
                </a:lnTo>
                <a:lnTo>
                  <a:pt x="158" y="63255"/>
                </a:lnTo>
                <a:lnTo>
                  <a:pt x="184" y="64139"/>
                </a:lnTo>
                <a:lnTo>
                  <a:pt x="217" y="65001"/>
                </a:lnTo>
                <a:lnTo>
                  <a:pt x="251" y="65864"/>
                </a:lnTo>
                <a:lnTo>
                  <a:pt x="288" y="66726"/>
                </a:lnTo>
                <a:lnTo>
                  <a:pt x="326" y="67588"/>
                </a:lnTo>
                <a:lnTo>
                  <a:pt x="367" y="68428"/>
                </a:lnTo>
                <a:lnTo>
                  <a:pt x="408" y="69268"/>
                </a:lnTo>
                <a:lnTo>
                  <a:pt x="457" y="70109"/>
                </a:lnTo>
                <a:lnTo>
                  <a:pt x="501" y="70927"/>
                </a:lnTo>
                <a:lnTo>
                  <a:pt x="554" y="71745"/>
                </a:lnTo>
                <a:lnTo>
                  <a:pt x="606" y="72563"/>
                </a:lnTo>
                <a:lnTo>
                  <a:pt x="658" y="73381"/>
                </a:lnTo>
                <a:lnTo>
                  <a:pt x="718" y="74177"/>
                </a:lnTo>
                <a:lnTo>
                  <a:pt x="774" y="74973"/>
                </a:lnTo>
                <a:lnTo>
                  <a:pt x="838" y="75768"/>
                </a:lnTo>
                <a:lnTo>
                  <a:pt x="898" y="76564"/>
                </a:lnTo>
                <a:lnTo>
                  <a:pt x="965" y="77338"/>
                </a:lnTo>
                <a:lnTo>
                  <a:pt x="1032" y="78090"/>
                </a:lnTo>
                <a:lnTo>
                  <a:pt x="1100" y="78864"/>
                </a:lnTo>
                <a:lnTo>
                  <a:pt x="1171" y="79615"/>
                </a:lnTo>
                <a:lnTo>
                  <a:pt x="1245" y="80367"/>
                </a:lnTo>
                <a:lnTo>
                  <a:pt x="1320" y="81097"/>
                </a:lnTo>
                <a:lnTo>
                  <a:pt x="1399" y="81826"/>
                </a:lnTo>
                <a:lnTo>
                  <a:pt x="1477" y="82556"/>
                </a:lnTo>
                <a:lnTo>
                  <a:pt x="1556" y="83263"/>
                </a:lnTo>
                <a:lnTo>
                  <a:pt x="1638" y="83971"/>
                </a:lnTo>
                <a:lnTo>
                  <a:pt x="1724" y="84678"/>
                </a:lnTo>
                <a:lnTo>
                  <a:pt x="1810" y="85364"/>
                </a:lnTo>
                <a:lnTo>
                  <a:pt x="1899" y="86049"/>
                </a:lnTo>
                <a:lnTo>
                  <a:pt x="1989" y="86712"/>
                </a:lnTo>
                <a:lnTo>
                  <a:pt x="2083" y="87376"/>
                </a:lnTo>
                <a:lnTo>
                  <a:pt x="2176" y="88039"/>
                </a:lnTo>
                <a:lnTo>
                  <a:pt x="2270" y="88680"/>
                </a:lnTo>
                <a:lnTo>
                  <a:pt x="2367" y="89321"/>
                </a:lnTo>
                <a:lnTo>
                  <a:pt x="2468" y="89940"/>
                </a:lnTo>
                <a:lnTo>
                  <a:pt x="2565" y="90559"/>
                </a:lnTo>
                <a:lnTo>
                  <a:pt x="2670" y="91156"/>
                </a:lnTo>
                <a:lnTo>
                  <a:pt x="2770" y="91753"/>
                </a:lnTo>
                <a:lnTo>
                  <a:pt x="2879" y="92350"/>
                </a:lnTo>
                <a:lnTo>
                  <a:pt x="2984" y="92925"/>
                </a:lnTo>
                <a:lnTo>
                  <a:pt x="3092" y="93500"/>
                </a:lnTo>
                <a:lnTo>
                  <a:pt x="3204" y="94053"/>
                </a:lnTo>
                <a:lnTo>
                  <a:pt x="3316" y="94605"/>
                </a:lnTo>
                <a:lnTo>
                  <a:pt x="3428" y="95136"/>
                </a:lnTo>
                <a:lnTo>
                  <a:pt x="3540" y="95667"/>
                </a:lnTo>
                <a:lnTo>
                  <a:pt x="3660" y="96197"/>
                </a:lnTo>
                <a:lnTo>
                  <a:pt x="3776" y="96684"/>
                </a:lnTo>
                <a:lnTo>
                  <a:pt x="3896" y="97192"/>
                </a:lnTo>
                <a:lnTo>
                  <a:pt x="4015" y="97679"/>
                </a:lnTo>
                <a:lnTo>
                  <a:pt x="4135" y="98143"/>
                </a:lnTo>
                <a:lnTo>
                  <a:pt x="4258" y="98607"/>
                </a:lnTo>
                <a:lnTo>
                  <a:pt x="4385" y="99049"/>
                </a:lnTo>
                <a:lnTo>
                  <a:pt x="4509" y="99492"/>
                </a:lnTo>
                <a:lnTo>
                  <a:pt x="4636" y="99912"/>
                </a:lnTo>
                <a:lnTo>
                  <a:pt x="4759" y="100332"/>
                </a:lnTo>
                <a:lnTo>
                  <a:pt x="4890" y="100730"/>
                </a:lnTo>
                <a:lnTo>
                  <a:pt x="5017" y="101106"/>
                </a:lnTo>
                <a:lnTo>
                  <a:pt x="5148" y="101481"/>
                </a:lnTo>
                <a:lnTo>
                  <a:pt x="5279" y="101857"/>
                </a:lnTo>
                <a:lnTo>
                  <a:pt x="5410" y="102189"/>
                </a:lnTo>
                <a:lnTo>
                  <a:pt x="5544" y="102543"/>
                </a:lnTo>
                <a:lnTo>
                  <a:pt x="5679" y="102852"/>
                </a:lnTo>
                <a:lnTo>
                  <a:pt x="5813" y="103184"/>
                </a:lnTo>
                <a:lnTo>
                  <a:pt x="5948" y="103471"/>
                </a:lnTo>
                <a:lnTo>
                  <a:pt x="6086" y="103759"/>
                </a:lnTo>
                <a:lnTo>
                  <a:pt x="6224" y="104046"/>
                </a:lnTo>
                <a:lnTo>
                  <a:pt x="6363" y="104311"/>
                </a:lnTo>
                <a:lnTo>
                  <a:pt x="6505" y="104555"/>
                </a:lnTo>
                <a:lnTo>
                  <a:pt x="6647" y="104798"/>
                </a:lnTo>
                <a:lnTo>
                  <a:pt x="6789" y="105019"/>
                </a:lnTo>
                <a:lnTo>
                  <a:pt x="6931" y="105240"/>
                </a:lnTo>
                <a:lnTo>
                  <a:pt x="7073" y="105417"/>
                </a:lnTo>
                <a:lnTo>
                  <a:pt x="7219" y="105616"/>
                </a:lnTo>
                <a:lnTo>
                  <a:pt x="7365" y="105771"/>
                </a:lnTo>
                <a:lnTo>
                  <a:pt x="7510" y="105925"/>
                </a:lnTo>
                <a:lnTo>
                  <a:pt x="7660" y="106080"/>
                </a:lnTo>
                <a:lnTo>
                  <a:pt x="7806" y="106213"/>
                </a:lnTo>
                <a:lnTo>
                  <a:pt x="7955" y="106323"/>
                </a:lnTo>
                <a:lnTo>
                  <a:pt x="8105" y="106412"/>
                </a:lnTo>
                <a:lnTo>
                  <a:pt x="8258" y="106500"/>
                </a:lnTo>
                <a:lnTo>
                  <a:pt x="8407" y="106566"/>
                </a:lnTo>
                <a:lnTo>
                  <a:pt x="8561" y="106611"/>
                </a:lnTo>
                <a:lnTo>
                  <a:pt x="8710" y="106655"/>
                </a:lnTo>
                <a:lnTo>
                  <a:pt x="8864" y="106677"/>
                </a:lnTo>
                <a:lnTo>
                  <a:pt x="9252" y="106677"/>
                </a:lnTo>
                <a:lnTo>
                  <a:pt x="9484" y="106611"/>
                </a:lnTo>
                <a:lnTo>
                  <a:pt x="9712" y="106522"/>
                </a:lnTo>
                <a:lnTo>
                  <a:pt x="9940" y="106412"/>
                </a:lnTo>
                <a:lnTo>
                  <a:pt x="10168" y="106257"/>
                </a:lnTo>
                <a:lnTo>
                  <a:pt x="10392" y="106080"/>
                </a:lnTo>
                <a:lnTo>
                  <a:pt x="10617" y="105859"/>
                </a:lnTo>
                <a:lnTo>
                  <a:pt x="10837" y="105594"/>
                </a:lnTo>
                <a:lnTo>
                  <a:pt x="11054" y="105328"/>
                </a:lnTo>
                <a:lnTo>
                  <a:pt x="11275" y="105019"/>
                </a:lnTo>
                <a:lnTo>
                  <a:pt x="11488" y="104665"/>
                </a:lnTo>
                <a:lnTo>
                  <a:pt x="11701" y="104289"/>
                </a:lnTo>
                <a:lnTo>
                  <a:pt x="11910" y="103891"/>
                </a:lnTo>
                <a:lnTo>
                  <a:pt x="12119" y="103449"/>
                </a:lnTo>
                <a:lnTo>
                  <a:pt x="12325" y="102985"/>
                </a:lnTo>
                <a:lnTo>
                  <a:pt x="12531" y="102498"/>
                </a:lnTo>
                <a:lnTo>
                  <a:pt x="12729" y="101968"/>
                </a:lnTo>
                <a:lnTo>
                  <a:pt x="12931" y="101437"/>
                </a:lnTo>
                <a:lnTo>
                  <a:pt x="13125" y="100862"/>
                </a:lnTo>
                <a:lnTo>
                  <a:pt x="13319" y="100243"/>
                </a:lnTo>
                <a:lnTo>
                  <a:pt x="13510" y="99624"/>
                </a:lnTo>
                <a:lnTo>
                  <a:pt x="13697" y="98961"/>
                </a:lnTo>
                <a:lnTo>
                  <a:pt x="13880" y="98276"/>
                </a:lnTo>
                <a:lnTo>
                  <a:pt x="14063" y="97568"/>
                </a:lnTo>
                <a:lnTo>
                  <a:pt x="14239" y="96838"/>
                </a:lnTo>
                <a:lnTo>
                  <a:pt x="14415" y="96087"/>
                </a:lnTo>
                <a:lnTo>
                  <a:pt x="14587" y="95313"/>
                </a:lnTo>
                <a:lnTo>
                  <a:pt x="14755" y="94517"/>
                </a:lnTo>
                <a:lnTo>
                  <a:pt x="14923" y="93677"/>
                </a:lnTo>
                <a:lnTo>
                  <a:pt x="15084" y="92837"/>
                </a:lnTo>
                <a:lnTo>
                  <a:pt x="15241" y="91952"/>
                </a:lnTo>
                <a:lnTo>
                  <a:pt x="15398" y="91068"/>
                </a:lnTo>
                <a:lnTo>
                  <a:pt x="15547" y="90139"/>
                </a:lnTo>
                <a:lnTo>
                  <a:pt x="15697" y="89211"/>
                </a:lnTo>
                <a:lnTo>
                  <a:pt x="15839" y="88260"/>
                </a:lnTo>
                <a:lnTo>
                  <a:pt x="15977" y="87265"/>
                </a:lnTo>
                <a:lnTo>
                  <a:pt x="16115" y="86270"/>
                </a:lnTo>
                <a:lnTo>
                  <a:pt x="16246" y="85253"/>
                </a:lnTo>
                <a:lnTo>
                  <a:pt x="16373" y="84214"/>
                </a:lnTo>
                <a:lnTo>
                  <a:pt x="16497" y="83175"/>
                </a:lnTo>
                <a:lnTo>
                  <a:pt x="16616" y="82092"/>
                </a:lnTo>
                <a:lnTo>
                  <a:pt x="16732" y="81008"/>
                </a:lnTo>
                <a:lnTo>
                  <a:pt x="16844" y="79903"/>
                </a:lnTo>
                <a:lnTo>
                  <a:pt x="16949" y="78775"/>
                </a:lnTo>
                <a:lnTo>
                  <a:pt x="17050" y="77626"/>
                </a:lnTo>
                <a:lnTo>
                  <a:pt x="17147" y="76476"/>
                </a:lnTo>
                <a:lnTo>
                  <a:pt x="17241" y="75304"/>
                </a:lnTo>
                <a:lnTo>
                  <a:pt x="17330" y="74110"/>
                </a:lnTo>
                <a:lnTo>
                  <a:pt x="17413" y="72894"/>
                </a:lnTo>
                <a:lnTo>
                  <a:pt x="17491" y="71678"/>
                </a:lnTo>
                <a:lnTo>
                  <a:pt x="17566" y="70462"/>
                </a:lnTo>
                <a:lnTo>
                  <a:pt x="17633" y="69202"/>
                </a:lnTo>
                <a:lnTo>
                  <a:pt x="17697" y="67942"/>
                </a:lnTo>
                <a:lnTo>
                  <a:pt x="17753" y="66682"/>
                </a:lnTo>
                <a:lnTo>
                  <a:pt x="17805" y="65399"/>
                </a:lnTo>
                <a:lnTo>
                  <a:pt x="17854" y="64095"/>
                </a:lnTo>
                <a:lnTo>
                  <a:pt x="17898" y="62790"/>
                </a:lnTo>
                <a:lnTo>
                  <a:pt x="17932" y="61464"/>
                </a:lnTo>
                <a:lnTo>
                  <a:pt x="17966" y="60137"/>
                </a:lnTo>
                <a:lnTo>
                  <a:pt x="17992" y="58789"/>
                </a:lnTo>
                <a:lnTo>
                  <a:pt x="18011" y="57440"/>
                </a:lnTo>
                <a:lnTo>
                  <a:pt x="18026" y="56091"/>
                </a:lnTo>
                <a:lnTo>
                  <a:pt x="18033" y="54721"/>
                </a:lnTo>
                <a:lnTo>
                  <a:pt x="18037" y="53350"/>
                </a:lnTo>
                <a:lnTo>
                  <a:pt x="18033" y="51957"/>
                </a:lnTo>
                <a:lnTo>
                  <a:pt x="18026" y="50608"/>
                </a:lnTo>
                <a:lnTo>
                  <a:pt x="18011" y="49238"/>
                </a:lnTo>
                <a:lnTo>
                  <a:pt x="17992" y="47889"/>
                </a:lnTo>
                <a:lnTo>
                  <a:pt x="17966" y="46540"/>
                </a:lnTo>
                <a:lnTo>
                  <a:pt x="17932" y="45214"/>
                </a:lnTo>
                <a:lnTo>
                  <a:pt x="17898" y="43909"/>
                </a:lnTo>
                <a:lnTo>
                  <a:pt x="17854" y="42583"/>
                </a:lnTo>
                <a:lnTo>
                  <a:pt x="17805" y="41300"/>
                </a:lnTo>
                <a:lnTo>
                  <a:pt x="17753" y="40018"/>
                </a:lnTo>
                <a:lnTo>
                  <a:pt x="17697" y="38736"/>
                </a:lnTo>
                <a:lnTo>
                  <a:pt x="17633" y="37476"/>
                </a:lnTo>
                <a:lnTo>
                  <a:pt x="17566" y="36237"/>
                </a:lnTo>
                <a:lnTo>
                  <a:pt x="17491" y="34999"/>
                </a:lnTo>
                <a:lnTo>
                  <a:pt x="17413" y="33783"/>
                </a:lnTo>
                <a:lnTo>
                  <a:pt x="17330" y="32589"/>
                </a:lnTo>
                <a:lnTo>
                  <a:pt x="17241" y="31396"/>
                </a:lnTo>
                <a:lnTo>
                  <a:pt x="17147" y="30224"/>
                </a:lnTo>
                <a:lnTo>
                  <a:pt x="17050" y="29052"/>
                </a:lnTo>
                <a:lnTo>
                  <a:pt x="16949" y="27924"/>
                </a:lnTo>
                <a:lnTo>
                  <a:pt x="16844" y="26797"/>
                </a:lnTo>
                <a:lnTo>
                  <a:pt x="16732" y="25691"/>
                </a:lnTo>
                <a:lnTo>
                  <a:pt x="16616" y="24586"/>
                </a:lnTo>
                <a:lnTo>
                  <a:pt x="16497" y="23525"/>
                </a:lnTo>
                <a:lnTo>
                  <a:pt x="16373" y="22463"/>
                </a:lnTo>
                <a:lnTo>
                  <a:pt x="16246" y="21424"/>
                </a:lnTo>
                <a:lnTo>
                  <a:pt x="16115" y="20407"/>
                </a:lnTo>
                <a:lnTo>
                  <a:pt x="15977" y="19412"/>
                </a:lnTo>
                <a:lnTo>
                  <a:pt x="15839" y="18440"/>
                </a:lnTo>
                <a:lnTo>
                  <a:pt x="15697" y="17467"/>
                </a:lnTo>
                <a:lnTo>
                  <a:pt x="15547" y="16538"/>
                </a:lnTo>
                <a:lnTo>
                  <a:pt x="15398" y="15632"/>
                </a:lnTo>
                <a:lnTo>
                  <a:pt x="15241" y="14725"/>
                </a:lnTo>
                <a:lnTo>
                  <a:pt x="15084" y="13863"/>
                </a:lnTo>
                <a:lnTo>
                  <a:pt x="14923" y="13001"/>
                </a:lnTo>
                <a:lnTo>
                  <a:pt x="14755" y="12183"/>
                </a:lnTo>
                <a:lnTo>
                  <a:pt x="14587" y="11387"/>
                </a:lnTo>
                <a:lnTo>
                  <a:pt x="14415" y="10591"/>
                </a:lnTo>
                <a:lnTo>
                  <a:pt x="14239" y="9839"/>
                </a:lnTo>
                <a:lnTo>
                  <a:pt x="14063" y="9110"/>
                </a:lnTo>
                <a:lnTo>
                  <a:pt x="13880" y="8402"/>
                </a:lnTo>
                <a:lnTo>
                  <a:pt x="13697" y="7717"/>
                </a:lnTo>
                <a:lnTo>
                  <a:pt x="13510" y="7076"/>
                </a:lnTo>
                <a:lnTo>
                  <a:pt x="13319" y="6434"/>
                </a:lnTo>
                <a:lnTo>
                  <a:pt x="13125" y="5837"/>
                </a:lnTo>
                <a:lnTo>
                  <a:pt x="12931" y="5263"/>
                </a:lnTo>
                <a:lnTo>
                  <a:pt x="12729" y="4710"/>
                </a:lnTo>
                <a:lnTo>
                  <a:pt x="12531" y="4201"/>
                </a:lnTo>
                <a:lnTo>
                  <a:pt x="12325" y="3693"/>
                </a:lnTo>
                <a:lnTo>
                  <a:pt x="12119" y="3229"/>
                </a:lnTo>
                <a:lnTo>
                  <a:pt x="11910" y="2808"/>
                </a:lnTo>
                <a:lnTo>
                  <a:pt x="11701" y="2388"/>
                </a:lnTo>
                <a:lnTo>
                  <a:pt x="11488" y="2013"/>
                </a:lnTo>
                <a:lnTo>
                  <a:pt x="11275" y="1681"/>
                </a:lnTo>
                <a:lnTo>
                  <a:pt x="11054" y="1371"/>
                </a:lnTo>
                <a:lnTo>
                  <a:pt x="10837" y="1084"/>
                </a:lnTo>
                <a:lnTo>
                  <a:pt x="10617" y="841"/>
                </a:lnTo>
                <a:lnTo>
                  <a:pt x="10392" y="620"/>
                </a:lnTo>
                <a:lnTo>
                  <a:pt x="10168" y="421"/>
                </a:lnTo>
                <a:lnTo>
                  <a:pt x="9940" y="266"/>
                </a:lnTo>
                <a:lnTo>
                  <a:pt x="9712" y="155"/>
                </a:lnTo>
                <a:lnTo>
                  <a:pt x="9484" y="67"/>
                </a:lnTo>
                <a:lnTo>
                  <a:pt x="9252" y="23"/>
                </a:lnTo>
                <a:lnTo>
                  <a:pt x="902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 flipH="1">
            <a:off x="5516495" y="3030283"/>
            <a:ext cx="112400" cy="273632"/>
          </a:xfrm>
          <a:custGeom>
            <a:avLst/>
            <a:gdLst/>
            <a:ahLst/>
            <a:cxnLst/>
            <a:rect l="l" t="t" r="r" b="b"/>
            <a:pathLst>
              <a:path w="5552" h="78069" extrusionOk="0">
                <a:moveTo>
                  <a:pt x="0" y="1"/>
                </a:moveTo>
                <a:lnTo>
                  <a:pt x="0" y="78068"/>
                </a:lnTo>
                <a:lnTo>
                  <a:pt x="3308" y="78068"/>
                </a:lnTo>
                <a:lnTo>
                  <a:pt x="3428" y="78002"/>
                </a:lnTo>
                <a:lnTo>
                  <a:pt x="3547" y="77913"/>
                </a:lnTo>
                <a:lnTo>
                  <a:pt x="3663" y="77803"/>
                </a:lnTo>
                <a:lnTo>
                  <a:pt x="3776" y="77648"/>
                </a:lnTo>
                <a:lnTo>
                  <a:pt x="3888" y="77449"/>
                </a:lnTo>
                <a:lnTo>
                  <a:pt x="4000" y="77228"/>
                </a:lnTo>
                <a:lnTo>
                  <a:pt x="4108" y="76985"/>
                </a:lnTo>
                <a:lnTo>
                  <a:pt x="4213" y="76697"/>
                </a:lnTo>
                <a:lnTo>
                  <a:pt x="4314" y="76388"/>
                </a:lnTo>
                <a:lnTo>
                  <a:pt x="4411" y="76056"/>
                </a:lnTo>
                <a:lnTo>
                  <a:pt x="4508" y="75702"/>
                </a:lnTo>
                <a:lnTo>
                  <a:pt x="4602" y="75304"/>
                </a:lnTo>
                <a:lnTo>
                  <a:pt x="4691" y="74884"/>
                </a:lnTo>
                <a:lnTo>
                  <a:pt x="4774" y="74442"/>
                </a:lnTo>
                <a:lnTo>
                  <a:pt x="4856" y="73978"/>
                </a:lnTo>
                <a:lnTo>
                  <a:pt x="4934" y="73491"/>
                </a:lnTo>
                <a:lnTo>
                  <a:pt x="5009" y="72983"/>
                </a:lnTo>
                <a:lnTo>
                  <a:pt x="5080" y="72474"/>
                </a:lnTo>
                <a:lnTo>
                  <a:pt x="5147" y="71922"/>
                </a:lnTo>
                <a:lnTo>
                  <a:pt x="5207" y="71347"/>
                </a:lnTo>
                <a:lnTo>
                  <a:pt x="5263" y="70772"/>
                </a:lnTo>
                <a:lnTo>
                  <a:pt x="5316" y="70153"/>
                </a:lnTo>
                <a:lnTo>
                  <a:pt x="5364" y="69534"/>
                </a:lnTo>
                <a:lnTo>
                  <a:pt x="5405" y="68915"/>
                </a:lnTo>
                <a:lnTo>
                  <a:pt x="5443" y="68252"/>
                </a:lnTo>
                <a:lnTo>
                  <a:pt x="5476" y="67588"/>
                </a:lnTo>
                <a:lnTo>
                  <a:pt x="5503" y="66925"/>
                </a:lnTo>
                <a:lnTo>
                  <a:pt x="5521" y="66240"/>
                </a:lnTo>
                <a:lnTo>
                  <a:pt x="5536" y="65532"/>
                </a:lnTo>
                <a:lnTo>
                  <a:pt x="5547" y="64825"/>
                </a:lnTo>
                <a:lnTo>
                  <a:pt x="5551" y="64095"/>
                </a:lnTo>
                <a:lnTo>
                  <a:pt x="55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 flipH="1">
            <a:off x="5215689" y="3335661"/>
            <a:ext cx="112319" cy="117638"/>
          </a:xfrm>
          <a:custGeom>
            <a:avLst/>
            <a:gdLst/>
            <a:ahLst/>
            <a:cxnLst/>
            <a:rect l="l" t="t" r="r" b="b"/>
            <a:pathLst>
              <a:path w="5548" h="33563" extrusionOk="0">
                <a:moveTo>
                  <a:pt x="2363" y="1"/>
                </a:moveTo>
                <a:lnTo>
                  <a:pt x="2243" y="23"/>
                </a:lnTo>
                <a:lnTo>
                  <a:pt x="2120" y="67"/>
                </a:lnTo>
                <a:lnTo>
                  <a:pt x="2004" y="155"/>
                </a:lnTo>
                <a:lnTo>
                  <a:pt x="1888" y="288"/>
                </a:lnTo>
                <a:lnTo>
                  <a:pt x="1772" y="443"/>
                </a:lnTo>
                <a:lnTo>
                  <a:pt x="1660" y="620"/>
                </a:lnTo>
                <a:lnTo>
                  <a:pt x="1551" y="841"/>
                </a:lnTo>
                <a:lnTo>
                  <a:pt x="1443" y="1106"/>
                </a:lnTo>
                <a:lnTo>
                  <a:pt x="1338" y="1371"/>
                </a:lnTo>
                <a:lnTo>
                  <a:pt x="1237" y="1681"/>
                </a:lnTo>
                <a:lnTo>
                  <a:pt x="1136" y="2012"/>
                </a:lnTo>
                <a:lnTo>
                  <a:pt x="1043" y="2388"/>
                </a:lnTo>
                <a:lnTo>
                  <a:pt x="950" y="2786"/>
                </a:lnTo>
                <a:lnTo>
                  <a:pt x="860" y="3184"/>
                </a:lnTo>
                <a:lnTo>
                  <a:pt x="774" y="3626"/>
                </a:lnTo>
                <a:lnTo>
                  <a:pt x="692" y="4091"/>
                </a:lnTo>
                <a:lnTo>
                  <a:pt x="613" y="4577"/>
                </a:lnTo>
                <a:lnTo>
                  <a:pt x="538" y="5086"/>
                </a:lnTo>
                <a:lnTo>
                  <a:pt x="471" y="5616"/>
                </a:lnTo>
                <a:lnTo>
                  <a:pt x="404" y="6169"/>
                </a:lnTo>
                <a:lnTo>
                  <a:pt x="344" y="6722"/>
                </a:lnTo>
                <a:lnTo>
                  <a:pt x="284" y="7319"/>
                </a:lnTo>
                <a:lnTo>
                  <a:pt x="232" y="7916"/>
                </a:lnTo>
                <a:lnTo>
                  <a:pt x="187" y="8535"/>
                </a:lnTo>
                <a:lnTo>
                  <a:pt x="142" y="9176"/>
                </a:lnTo>
                <a:lnTo>
                  <a:pt x="105" y="9817"/>
                </a:lnTo>
                <a:lnTo>
                  <a:pt x="75" y="10480"/>
                </a:lnTo>
                <a:lnTo>
                  <a:pt x="49" y="11166"/>
                </a:lnTo>
                <a:lnTo>
                  <a:pt x="26" y="11851"/>
                </a:lnTo>
                <a:lnTo>
                  <a:pt x="11" y="12536"/>
                </a:lnTo>
                <a:lnTo>
                  <a:pt x="4" y="13266"/>
                </a:lnTo>
                <a:lnTo>
                  <a:pt x="0" y="13973"/>
                </a:lnTo>
                <a:lnTo>
                  <a:pt x="0" y="33562"/>
                </a:lnTo>
                <a:lnTo>
                  <a:pt x="5547" y="33562"/>
                </a:lnTo>
                <a:lnTo>
                  <a:pt x="55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 flipH="1">
            <a:off x="5359017" y="3030264"/>
            <a:ext cx="126551" cy="423036"/>
          </a:xfrm>
          <a:custGeom>
            <a:avLst/>
            <a:gdLst/>
            <a:ahLst/>
            <a:cxnLst/>
            <a:rect l="l" t="t" r="r" b="b"/>
            <a:pathLst>
              <a:path w="6251" h="120695" extrusionOk="0">
                <a:moveTo>
                  <a:pt x="0" y="1"/>
                </a:moveTo>
                <a:lnTo>
                  <a:pt x="0" y="120694"/>
                </a:lnTo>
                <a:lnTo>
                  <a:pt x="6250" y="120694"/>
                </a:lnTo>
                <a:lnTo>
                  <a:pt x="62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 flipH="1">
            <a:off x="5215689" y="3030304"/>
            <a:ext cx="112319" cy="117638"/>
          </a:xfrm>
          <a:custGeom>
            <a:avLst/>
            <a:gdLst/>
            <a:ahLst/>
            <a:cxnLst/>
            <a:rect l="l" t="t" r="r" b="b"/>
            <a:pathLst>
              <a:path w="5548" h="33563" extrusionOk="0">
                <a:moveTo>
                  <a:pt x="0" y="0"/>
                </a:moveTo>
                <a:lnTo>
                  <a:pt x="0" y="19589"/>
                </a:lnTo>
                <a:lnTo>
                  <a:pt x="4" y="20319"/>
                </a:lnTo>
                <a:lnTo>
                  <a:pt x="11" y="21026"/>
                </a:lnTo>
                <a:lnTo>
                  <a:pt x="26" y="21734"/>
                </a:lnTo>
                <a:lnTo>
                  <a:pt x="49" y="22419"/>
                </a:lnTo>
                <a:lnTo>
                  <a:pt x="75" y="23082"/>
                </a:lnTo>
                <a:lnTo>
                  <a:pt x="105" y="23746"/>
                </a:lnTo>
                <a:lnTo>
                  <a:pt x="142" y="24409"/>
                </a:lnTo>
                <a:lnTo>
                  <a:pt x="187" y="25028"/>
                </a:lnTo>
                <a:lnTo>
                  <a:pt x="232" y="25647"/>
                </a:lnTo>
                <a:lnTo>
                  <a:pt x="284" y="26266"/>
                </a:lnTo>
                <a:lnTo>
                  <a:pt x="344" y="26841"/>
                </a:lnTo>
                <a:lnTo>
                  <a:pt x="404" y="27416"/>
                </a:lnTo>
                <a:lnTo>
                  <a:pt x="471" y="27968"/>
                </a:lnTo>
                <a:lnTo>
                  <a:pt x="538" y="28477"/>
                </a:lnTo>
                <a:lnTo>
                  <a:pt x="613" y="28985"/>
                </a:lnTo>
                <a:lnTo>
                  <a:pt x="692" y="29472"/>
                </a:lnTo>
                <a:lnTo>
                  <a:pt x="774" y="29936"/>
                </a:lnTo>
                <a:lnTo>
                  <a:pt x="860" y="30378"/>
                </a:lnTo>
                <a:lnTo>
                  <a:pt x="950" y="30798"/>
                </a:lnTo>
                <a:lnTo>
                  <a:pt x="1043" y="31196"/>
                </a:lnTo>
                <a:lnTo>
                  <a:pt x="1136" y="31550"/>
                </a:lnTo>
                <a:lnTo>
                  <a:pt x="1237" y="31882"/>
                </a:lnTo>
                <a:lnTo>
                  <a:pt x="1338" y="32191"/>
                </a:lnTo>
                <a:lnTo>
                  <a:pt x="1443" y="32479"/>
                </a:lnTo>
                <a:lnTo>
                  <a:pt x="1551" y="32722"/>
                </a:lnTo>
                <a:lnTo>
                  <a:pt x="1660" y="32943"/>
                </a:lnTo>
                <a:lnTo>
                  <a:pt x="1772" y="33142"/>
                </a:lnTo>
                <a:lnTo>
                  <a:pt x="1888" y="33297"/>
                </a:lnTo>
                <a:lnTo>
                  <a:pt x="2004" y="33407"/>
                </a:lnTo>
                <a:lnTo>
                  <a:pt x="2120" y="33496"/>
                </a:lnTo>
                <a:lnTo>
                  <a:pt x="2243" y="33562"/>
                </a:lnTo>
                <a:lnTo>
                  <a:pt x="5547" y="33562"/>
                </a:lnTo>
                <a:lnTo>
                  <a:pt x="55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10800000" flipH="1">
            <a:off x="5215689" y="3179614"/>
            <a:ext cx="112319" cy="124301"/>
          </a:xfrm>
          <a:custGeom>
            <a:avLst/>
            <a:gdLst/>
            <a:ahLst/>
            <a:cxnLst/>
            <a:rect l="l" t="t" r="r" b="b"/>
            <a:pathLst>
              <a:path w="5548" h="35464" extrusionOk="0">
                <a:moveTo>
                  <a:pt x="0" y="1"/>
                </a:moveTo>
                <a:lnTo>
                  <a:pt x="0" y="35464"/>
                </a:lnTo>
                <a:lnTo>
                  <a:pt x="5547" y="35464"/>
                </a:lnTo>
                <a:lnTo>
                  <a:pt x="55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10800000" flipH="1">
            <a:off x="5516495" y="3335661"/>
            <a:ext cx="112400" cy="117638"/>
          </a:xfrm>
          <a:custGeom>
            <a:avLst/>
            <a:gdLst/>
            <a:ahLst/>
            <a:cxnLst/>
            <a:rect l="l" t="t" r="r" b="b"/>
            <a:pathLst>
              <a:path w="5552" h="33563" extrusionOk="0">
                <a:moveTo>
                  <a:pt x="0" y="1"/>
                </a:moveTo>
                <a:lnTo>
                  <a:pt x="0" y="33562"/>
                </a:lnTo>
                <a:lnTo>
                  <a:pt x="5551" y="33562"/>
                </a:lnTo>
                <a:lnTo>
                  <a:pt x="5551" y="13973"/>
                </a:lnTo>
                <a:lnTo>
                  <a:pt x="5547" y="13266"/>
                </a:lnTo>
                <a:lnTo>
                  <a:pt x="5536" y="12536"/>
                </a:lnTo>
                <a:lnTo>
                  <a:pt x="5521" y="11851"/>
                </a:lnTo>
                <a:lnTo>
                  <a:pt x="5503" y="11166"/>
                </a:lnTo>
                <a:lnTo>
                  <a:pt x="5476" y="10480"/>
                </a:lnTo>
                <a:lnTo>
                  <a:pt x="5443" y="9817"/>
                </a:lnTo>
                <a:lnTo>
                  <a:pt x="5405" y="9176"/>
                </a:lnTo>
                <a:lnTo>
                  <a:pt x="5364" y="8535"/>
                </a:lnTo>
                <a:lnTo>
                  <a:pt x="5316" y="7916"/>
                </a:lnTo>
                <a:lnTo>
                  <a:pt x="5263" y="7319"/>
                </a:lnTo>
                <a:lnTo>
                  <a:pt x="5207" y="6722"/>
                </a:lnTo>
                <a:lnTo>
                  <a:pt x="5147" y="6169"/>
                </a:lnTo>
                <a:lnTo>
                  <a:pt x="5080" y="5616"/>
                </a:lnTo>
                <a:lnTo>
                  <a:pt x="5009" y="5086"/>
                </a:lnTo>
                <a:lnTo>
                  <a:pt x="4934" y="4577"/>
                </a:lnTo>
                <a:lnTo>
                  <a:pt x="4856" y="4091"/>
                </a:lnTo>
                <a:lnTo>
                  <a:pt x="4774" y="3626"/>
                </a:lnTo>
                <a:lnTo>
                  <a:pt x="4691" y="3184"/>
                </a:lnTo>
                <a:lnTo>
                  <a:pt x="4602" y="2786"/>
                </a:lnTo>
                <a:lnTo>
                  <a:pt x="4508" y="2388"/>
                </a:lnTo>
                <a:lnTo>
                  <a:pt x="4411" y="2012"/>
                </a:lnTo>
                <a:lnTo>
                  <a:pt x="4314" y="1681"/>
                </a:lnTo>
                <a:lnTo>
                  <a:pt x="4213" y="1371"/>
                </a:lnTo>
                <a:lnTo>
                  <a:pt x="4108" y="1106"/>
                </a:lnTo>
                <a:lnTo>
                  <a:pt x="4000" y="841"/>
                </a:lnTo>
                <a:lnTo>
                  <a:pt x="3888" y="620"/>
                </a:lnTo>
                <a:lnTo>
                  <a:pt x="3776" y="443"/>
                </a:lnTo>
                <a:lnTo>
                  <a:pt x="3663" y="288"/>
                </a:lnTo>
                <a:lnTo>
                  <a:pt x="3547" y="155"/>
                </a:lnTo>
                <a:lnTo>
                  <a:pt x="3428" y="67"/>
                </a:lnTo>
                <a:lnTo>
                  <a:pt x="3308" y="23"/>
                </a:lnTo>
                <a:lnTo>
                  <a:pt x="31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10800000" flipH="1">
            <a:off x="5353551" y="4095086"/>
            <a:ext cx="62456" cy="59361"/>
          </a:xfrm>
          <a:custGeom>
            <a:avLst/>
            <a:gdLst/>
            <a:ahLst/>
            <a:cxnLst/>
            <a:rect l="l" t="t" r="r" b="b"/>
            <a:pathLst>
              <a:path w="3085" h="16936" extrusionOk="0">
                <a:moveTo>
                  <a:pt x="1" y="0"/>
                </a:moveTo>
                <a:lnTo>
                  <a:pt x="988" y="8468"/>
                </a:lnTo>
                <a:lnTo>
                  <a:pt x="31" y="16936"/>
                </a:lnTo>
                <a:lnTo>
                  <a:pt x="1081" y="16936"/>
                </a:lnTo>
                <a:lnTo>
                  <a:pt x="1489" y="12779"/>
                </a:lnTo>
                <a:lnTo>
                  <a:pt x="1545" y="12094"/>
                </a:lnTo>
                <a:lnTo>
                  <a:pt x="1597" y="12779"/>
                </a:lnTo>
                <a:lnTo>
                  <a:pt x="2005" y="16936"/>
                </a:lnTo>
                <a:lnTo>
                  <a:pt x="3055" y="16936"/>
                </a:lnTo>
                <a:lnTo>
                  <a:pt x="2098" y="8468"/>
                </a:lnTo>
                <a:lnTo>
                  <a:pt x="3085" y="0"/>
                </a:lnTo>
                <a:lnTo>
                  <a:pt x="2034" y="0"/>
                </a:lnTo>
                <a:lnTo>
                  <a:pt x="1593" y="4135"/>
                </a:lnTo>
                <a:lnTo>
                  <a:pt x="1545" y="4798"/>
                </a:lnTo>
                <a:lnTo>
                  <a:pt x="1492" y="4135"/>
                </a:lnTo>
                <a:lnTo>
                  <a:pt x="10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10800000" flipH="1">
            <a:off x="5414627" y="4095086"/>
            <a:ext cx="62375" cy="59361"/>
          </a:xfrm>
          <a:custGeom>
            <a:avLst/>
            <a:gdLst/>
            <a:ahLst/>
            <a:cxnLst/>
            <a:rect l="l" t="t" r="r" b="b"/>
            <a:pathLst>
              <a:path w="3081" h="16936" extrusionOk="0">
                <a:moveTo>
                  <a:pt x="1" y="0"/>
                </a:moveTo>
                <a:lnTo>
                  <a:pt x="987" y="8468"/>
                </a:lnTo>
                <a:lnTo>
                  <a:pt x="27" y="16936"/>
                </a:lnTo>
                <a:lnTo>
                  <a:pt x="1081" y="16936"/>
                </a:lnTo>
                <a:lnTo>
                  <a:pt x="1488" y="12779"/>
                </a:lnTo>
                <a:lnTo>
                  <a:pt x="1541" y="12094"/>
                </a:lnTo>
                <a:lnTo>
                  <a:pt x="1597" y="12779"/>
                </a:lnTo>
                <a:lnTo>
                  <a:pt x="2004" y="16936"/>
                </a:lnTo>
                <a:lnTo>
                  <a:pt x="3055" y="16936"/>
                </a:lnTo>
                <a:lnTo>
                  <a:pt x="2098" y="8468"/>
                </a:lnTo>
                <a:lnTo>
                  <a:pt x="3081" y="0"/>
                </a:lnTo>
                <a:lnTo>
                  <a:pt x="2030" y="0"/>
                </a:lnTo>
                <a:lnTo>
                  <a:pt x="1589" y="4135"/>
                </a:lnTo>
                <a:lnTo>
                  <a:pt x="1541" y="4798"/>
                </a:lnTo>
                <a:lnTo>
                  <a:pt x="1492" y="4135"/>
                </a:lnTo>
                <a:lnTo>
                  <a:pt x="10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0800000" flipH="1">
            <a:off x="5475704" y="4095086"/>
            <a:ext cx="62375" cy="59361"/>
          </a:xfrm>
          <a:custGeom>
            <a:avLst/>
            <a:gdLst/>
            <a:ahLst/>
            <a:cxnLst/>
            <a:rect l="l" t="t" r="r" b="b"/>
            <a:pathLst>
              <a:path w="3081" h="16936" extrusionOk="0">
                <a:moveTo>
                  <a:pt x="0" y="0"/>
                </a:moveTo>
                <a:lnTo>
                  <a:pt x="987" y="8468"/>
                </a:lnTo>
                <a:lnTo>
                  <a:pt x="26" y="16936"/>
                </a:lnTo>
                <a:lnTo>
                  <a:pt x="1077" y="16936"/>
                </a:lnTo>
                <a:lnTo>
                  <a:pt x="1488" y="12779"/>
                </a:lnTo>
                <a:lnTo>
                  <a:pt x="1540" y="12094"/>
                </a:lnTo>
                <a:lnTo>
                  <a:pt x="1596" y="12779"/>
                </a:lnTo>
                <a:lnTo>
                  <a:pt x="2004" y="16936"/>
                </a:lnTo>
                <a:lnTo>
                  <a:pt x="3054" y="16936"/>
                </a:lnTo>
                <a:lnTo>
                  <a:pt x="2097" y="8468"/>
                </a:lnTo>
                <a:lnTo>
                  <a:pt x="3080" y="0"/>
                </a:lnTo>
                <a:lnTo>
                  <a:pt x="2030" y="0"/>
                </a:lnTo>
                <a:lnTo>
                  <a:pt x="1589" y="4135"/>
                </a:lnTo>
                <a:lnTo>
                  <a:pt x="1540" y="4798"/>
                </a:lnTo>
                <a:lnTo>
                  <a:pt x="1492" y="4135"/>
                </a:lnTo>
                <a:lnTo>
                  <a:pt x="10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0800000" flipH="1">
            <a:off x="5536760" y="4095086"/>
            <a:ext cx="62395" cy="59361"/>
          </a:xfrm>
          <a:custGeom>
            <a:avLst/>
            <a:gdLst/>
            <a:ahLst/>
            <a:cxnLst/>
            <a:rect l="l" t="t" r="r" b="b"/>
            <a:pathLst>
              <a:path w="3082" h="16936" extrusionOk="0">
                <a:moveTo>
                  <a:pt x="1" y="0"/>
                </a:moveTo>
                <a:lnTo>
                  <a:pt x="984" y="8468"/>
                </a:lnTo>
                <a:lnTo>
                  <a:pt x="27" y="16936"/>
                </a:lnTo>
                <a:lnTo>
                  <a:pt x="1077" y="16936"/>
                </a:lnTo>
                <a:lnTo>
                  <a:pt x="1485" y="12779"/>
                </a:lnTo>
                <a:lnTo>
                  <a:pt x="1541" y="12094"/>
                </a:lnTo>
                <a:lnTo>
                  <a:pt x="1597" y="12779"/>
                </a:lnTo>
                <a:lnTo>
                  <a:pt x="2004" y="16936"/>
                </a:lnTo>
                <a:lnTo>
                  <a:pt x="3055" y="16936"/>
                </a:lnTo>
                <a:lnTo>
                  <a:pt x="2098" y="8468"/>
                </a:lnTo>
                <a:lnTo>
                  <a:pt x="3081" y="0"/>
                </a:lnTo>
                <a:lnTo>
                  <a:pt x="2031" y="0"/>
                </a:lnTo>
                <a:lnTo>
                  <a:pt x="1590" y="4135"/>
                </a:lnTo>
                <a:lnTo>
                  <a:pt x="1541" y="4798"/>
                </a:lnTo>
                <a:lnTo>
                  <a:pt x="1492" y="4135"/>
                </a:lnTo>
                <a:lnTo>
                  <a:pt x="10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10800000" flipH="1">
            <a:off x="5628789" y="4113764"/>
            <a:ext cx="34518" cy="19144"/>
          </a:xfrm>
          <a:custGeom>
            <a:avLst/>
            <a:gdLst/>
            <a:ahLst/>
            <a:cxnLst/>
            <a:rect l="l" t="t" r="r" b="b"/>
            <a:pathLst>
              <a:path w="1705" h="5462" extrusionOk="0">
                <a:moveTo>
                  <a:pt x="0" y="1"/>
                </a:moveTo>
                <a:lnTo>
                  <a:pt x="0" y="5462"/>
                </a:lnTo>
                <a:lnTo>
                  <a:pt x="1705" y="5462"/>
                </a:lnTo>
                <a:lnTo>
                  <a:pt x="17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10800000" flipH="1">
            <a:off x="5692963" y="4095086"/>
            <a:ext cx="62375" cy="59361"/>
          </a:xfrm>
          <a:custGeom>
            <a:avLst/>
            <a:gdLst/>
            <a:ahLst/>
            <a:cxnLst/>
            <a:rect l="l" t="t" r="r" b="b"/>
            <a:pathLst>
              <a:path w="3081" h="16936" extrusionOk="0">
                <a:moveTo>
                  <a:pt x="0" y="0"/>
                </a:moveTo>
                <a:lnTo>
                  <a:pt x="983" y="8468"/>
                </a:lnTo>
                <a:lnTo>
                  <a:pt x="26" y="16936"/>
                </a:lnTo>
                <a:lnTo>
                  <a:pt x="1077" y="16936"/>
                </a:lnTo>
                <a:lnTo>
                  <a:pt x="1484" y="12779"/>
                </a:lnTo>
                <a:lnTo>
                  <a:pt x="1540" y="12094"/>
                </a:lnTo>
                <a:lnTo>
                  <a:pt x="1593" y="12779"/>
                </a:lnTo>
                <a:lnTo>
                  <a:pt x="2000" y="16936"/>
                </a:lnTo>
                <a:lnTo>
                  <a:pt x="3054" y="16936"/>
                </a:lnTo>
                <a:lnTo>
                  <a:pt x="2094" y="8468"/>
                </a:lnTo>
                <a:lnTo>
                  <a:pt x="3080" y="0"/>
                </a:lnTo>
                <a:lnTo>
                  <a:pt x="2030" y="0"/>
                </a:lnTo>
                <a:lnTo>
                  <a:pt x="1589" y="4135"/>
                </a:lnTo>
                <a:lnTo>
                  <a:pt x="1540" y="4798"/>
                </a:lnTo>
                <a:lnTo>
                  <a:pt x="1492" y="4135"/>
                </a:lnTo>
                <a:lnTo>
                  <a:pt x="10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10800000" flipH="1">
            <a:off x="5753958" y="4095086"/>
            <a:ext cx="62456" cy="59361"/>
          </a:xfrm>
          <a:custGeom>
            <a:avLst/>
            <a:gdLst/>
            <a:ahLst/>
            <a:cxnLst/>
            <a:rect l="l" t="t" r="r" b="b"/>
            <a:pathLst>
              <a:path w="3085" h="16936" extrusionOk="0">
                <a:moveTo>
                  <a:pt x="0" y="0"/>
                </a:moveTo>
                <a:lnTo>
                  <a:pt x="987" y="8468"/>
                </a:lnTo>
                <a:lnTo>
                  <a:pt x="30" y="16936"/>
                </a:lnTo>
                <a:lnTo>
                  <a:pt x="1080" y="16936"/>
                </a:lnTo>
                <a:lnTo>
                  <a:pt x="1488" y="12779"/>
                </a:lnTo>
                <a:lnTo>
                  <a:pt x="1544" y="12094"/>
                </a:lnTo>
                <a:lnTo>
                  <a:pt x="1596" y="12779"/>
                </a:lnTo>
                <a:lnTo>
                  <a:pt x="2004" y="16936"/>
                </a:lnTo>
                <a:lnTo>
                  <a:pt x="3054" y="16936"/>
                </a:lnTo>
                <a:lnTo>
                  <a:pt x="2097" y="8468"/>
                </a:lnTo>
                <a:lnTo>
                  <a:pt x="3084" y="0"/>
                </a:lnTo>
                <a:lnTo>
                  <a:pt x="2034" y="0"/>
                </a:lnTo>
                <a:lnTo>
                  <a:pt x="1593" y="4135"/>
                </a:lnTo>
                <a:lnTo>
                  <a:pt x="1544" y="4798"/>
                </a:lnTo>
                <a:lnTo>
                  <a:pt x="1492" y="4135"/>
                </a:lnTo>
                <a:lnTo>
                  <a:pt x="10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10800000" flipH="1">
            <a:off x="5815014" y="4095086"/>
            <a:ext cx="62456" cy="59361"/>
          </a:xfrm>
          <a:custGeom>
            <a:avLst/>
            <a:gdLst/>
            <a:ahLst/>
            <a:cxnLst/>
            <a:rect l="l" t="t" r="r" b="b"/>
            <a:pathLst>
              <a:path w="3085" h="16936" extrusionOk="0">
                <a:moveTo>
                  <a:pt x="1" y="0"/>
                </a:moveTo>
                <a:lnTo>
                  <a:pt x="988" y="8468"/>
                </a:lnTo>
                <a:lnTo>
                  <a:pt x="31" y="16936"/>
                </a:lnTo>
                <a:lnTo>
                  <a:pt x="1081" y="16936"/>
                </a:lnTo>
                <a:lnTo>
                  <a:pt x="1489" y="12779"/>
                </a:lnTo>
                <a:lnTo>
                  <a:pt x="1541" y="12094"/>
                </a:lnTo>
                <a:lnTo>
                  <a:pt x="1597" y="12779"/>
                </a:lnTo>
                <a:lnTo>
                  <a:pt x="2004" y="16936"/>
                </a:lnTo>
                <a:lnTo>
                  <a:pt x="3055" y="16936"/>
                </a:lnTo>
                <a:lnTo>
                  <a:pt x="2098" y="8468"/>
                </a:lnTo>
                <a:lnTo>
                  <a:pt x="3085" y="0"/>
                </a:lnTo>
                <a:lnTo>
                  <a:pt x="2031" y="0"/>
                </a:lnTo>
                <a:lnTo>
                  <a:pt x="1589" y="4135"/>
                </a:lnTo>
                <a:lnTo>
                  <a:pt x="1541" y="4798"/>
                </a:lnTo>
                <a:lnTo>
                  <a:pt x="1492" y="4135"/>
                </a:lnTo>
                <a:lnTo>
                  <a:pt x="10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10800000" flipH="1">
            <a:off x="5876090" y="4095086"/>
            <a:ext cx="62375" cy="59361"/>
          </a:xfrm>
          <a:custGeom>
            <a:avLst/>
            <a:gdLst/>
            <a:ahLst/>
            <a:cxnLst/>
            <a:rect l="l" t="t" r="r" b="b"/>
            <a:pathLst>
              <a:path w="3081" h="16936" extrusionOk="0">
                <a:moveTo>
                  <a:pt x="0" y="0"/>
                </a:moveTo>
                <a:lnTo>
                  <a:pt x="987" y="8468"/>
                </a:lnTo>
                <a:lnTo>
                  <a:pt x="27" y="16936"/>
                </a:lnTo>
                <a:lnTo>
                  <a:pt x="1077" y="16936"/>
                </a:lnTo>
                <a:lnTo>
                  <a:pt x="1488" y="12779"/>
                </a:lnTo>
                <a:lnTo>
                  <a:pt x="1541" y="12094"/>
                </a:lnTo>
                <a:lnTo>
                  <a:pt x="1597" y="12779"/>
                </a:lnTo>
                <a:lnTo>
                  <a:pt x="2004" y="16936"/>
                </a:lnTo>
                <a:lnTo>
                  <a:pt x="3054" y="16936"/>
                </a:lnTo>
                <a:lnTo>
                  <a:pt x="2098" y="8468"/>
                </a:lnTo>
                <a:lnTo>
                  <a:pt x="3081" y="0"/>
                </a:lnTo>
                <a:lnTo>
                  <a:pt x="2030" y="0"/>
                </a:lnTo>
                <a:lnTo>
                  <a:pt x="1589" y="4135"/>
                </a:lnTo>
                <a:lnTo>
                  <a:pt x="1541" y="4798"/>
                </a:lnTo>
                <a:lnTo>
                  <a:pt x="1492" y="4135"/>
                </a:lnTo>
                <a:lnTo>
                  <a:pt x="10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 flipH="1">
            <a:off x="5968100" y="4113764"/>
            <a:ext cx="34538" cy="19144"/>
          </a:xfrm>
          <a:custGeom>
            <a:avLst/>
            <a:gdLst/>
            <a:ahLst/>
            <a:cxnLst/>
            <a:rect l="l" t="t" r="r" b="b"/>
            <a:pathLst>
              <a:path w="1706" h="5462" extrusionOk="0">
                <a:moveTo>
                  <a:pt x="1" y="1"/>
                </a:moveTo>
                <a:lnTo>
                  <a:pt x="1" y="5462"/>
                </a:lnTo>
                <a:lnTo>
                  <a:pt x="1706" y="5462"/>
                </a:lnTo>
                <a:lnTo>
                  <a:pt x="1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 flipH="1">
            <a:off x="6032273" y="4095086"/>
            <a:ext cx="62395" cy="59361"/>
          </a:xfrm>
          <a:custGeom>
            <a:avLst/>
            <a:gdLst/>
            <a:ahLst/>
            <a:cxnLst/>
            <a:rect l="l" t="t" r="r" b="b"/>
            <a:pathLst>
              <a:path w="3082" h="16936" extrusionOk="0">
                <a:moveTo>
                  <a:pt x="1" y="0"/>
                </a:moveTo>
                <a:lnTo>
                  <a:pt x="984" y="8468"/>
                </a:lnTo>
                <a:lnTo>
                  <a:pt x="27" y="16936"/>
                </a:lnTo>
                <a:lnTo>
                  <a:pt x="1077" y="16936"/>
                </a:lnTo>
                <a:lnTo>
                  <a:pt x="1485" y="12779"/>
                </a:lnTo>
                <a:lnTo>
                  <a:pt x="1541" y="12094"/>
                </a:lnTo>
                <a:lnTo>
                  <a:pt x="1593" y="12779"/>
                </a:lnTo>
                <a:lnTo>
                  <a:pt x="2004" y="16936"/>
                </a:lnTo>
                <a:lnTo>
                  <a:pt x="3055" y="16936"/>
                </a:lnTo>
                <a:lnTo>
                  <a:pt x="2094" y="8468"/>
                </a:lnTo>
                <a:lnTo>
                  <a:pt x="3081" y="0"/>
                </a:lnTo>
                <a:lnTo>
                  <a:pt x="2031" y="0"/>
                </a:lnTo>
                <a:lnTo>
                  <a:pt x="1590" y="4135"/>
                </a:lnTo>
                <a:lnTo>
                  <a:pt x="1541" y="4798"/>
                </a:lnTo>
                <a:lnTo>
                  <a:pt x="1492" y="4135"/>
                </a:lnTo>
                <a:lnTo>
                  <a:pt x="10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 flipH="1">
            <a:off x="6093269" y="4095086"/>
            <a:ext cx="62456" cy="59361"/>
          </a:xfrm>
          <a:custGeom>
            <a:avLst/>
            <a:gdLst/>
            <a:ahLst/>
            <a:cxnLst/>
            <a:rect l="l" t="t" r="r" b="b"/>
            <a:pathLst>
              <a:path w="3085" h="16936" extrusionOk="0">
                <a:moveTo>
                  <a:pt x="1" y="0"/>
                </a:moveTo>
                <a:lnTo>
                  <a:pt x="988" y="8468"/>
                </a:lnTo>
                <a:lnTo>
                  <a:pt x="31" y="16936"/>
                </a:lnTo>
                <a:lnTo>
                  <a:pt x="1081" y="16936"/>
                </a:lnTo>
                <a:lnTo>
                  <a:pt x="1489" y="12779"/>
                </a:lnTo>
                <a:lnTo>
                  <a:pt x="1545" y="12094"/>
                </a:lnTo>
                <a:lnTo>
                  <a:pt x="1597" y="12779"/>
                </a:lnTo>
                <a:lnTo>
                  <a:pt x="2004" y="16936"/>
                </a:lnTo>
                <a:lnTo>
                  <a:pt x="3059" y="16936"/>
                </a:lnTo>
                <a:lnTo>
                  <a:pt x="2098" y="8468"/>
                </a:lnTo>
                <a:lnTo>
                  <a:pt x="3085" y="0"/>
                </a:lnTo>
                <a:lnTo>
                  <a:pt x="2034" y="0"/>
                </a:lnTo>
                <a:lnTo>
                  <a:pt x="1593" y="4135"/>
                </a:lnTo>
                <a:lnTo>
                  <a:pt x="1545" y="4798"/>
                </a:lnTo>
                <a:lnTo>
                  <a:pt x="1496" y="4135"/>
                </a:lnTo>
                <a:lnTo>
                  <a:pt x="10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 flipH="1">
            <a:off x="6154345" y="4095086"/>
            <a:ext cx="62456" cy="59361"/>
          </a:xfrm>
          <a:custGeom>
            <a:avLst/>
            <a:gdLst/>
            <a:ahLst/>
            <a:cxnLst/>
            <a:rect l="l" t="t" r="r" b="b"/>
            <a:pathLst>
              <a:path w="3085" h="16936" extrusionOk="0">
                <a:moveTo>
                  <a:pt x="0" y="0"/>
                </a:moveTo>
                <a:lnTo>
                  <a:pt x="987" y="8468"/>
                </a:lnTo>
                <a:lnTo>
                  <a:pt x="30" y="16936"/>
                </a:lnTo>
                <a:lnTo>
                  <a:pt x="1081" y="16936"/>
                </a:lnTo>
                <a:lnTo>
                  <a:pt x="1488" y="12779"/>
                </a:lnTo>
                <a:lnTo>
                  <a:pt x="1541" y="12094"/>
                </a:lnTo>
                <a:lnTo>
                  <a:pt x="1597" y="12779"/>
                </a:lnTo>
                <a:lnTo>
                  <a:pt x="2004" y="16936"/>
                </a:lnTo>
                <a:lnTo>
                  <a:pt x="3054" y="16936"/>
                </a:lnTo>
                <a:lnTo>
                  <a:pt x="2097" y="8468"/>
                </a:lnTo>
                <a:lnTo>
                  <a:pt x="3084" y="0"/>
                </a:lnTo>
                <a:lnTo>
                  <a:pt x="2034" y="0"/>
                </a:lnTo>
                <a:lnTo>
                  <a:pt x="1589" y="4135"/>
                </a:lnTo>
                <a:lnTo>
                  <a:pt x="1541" y="4798"/>
                </a:lnTo>
                <a:lnTo>
                  <a:pt x="1492" y="4135"/>
                </a:lnTo>
                <a:lnTo>
                  <a:pt x="10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 flipH="1">
            <a:off x="6215421" y="4095086"/>
            <a:ext cx="62375" cy="59361"/>
          </a:xfrm>
          <a:custGeom>
            <a:avLst/>
            <a:gdLst/>
            <a:ahLst/>
            <a:cxnLst/>
            <a:rect l="l" t="t" r="r" b="b"/>
            <a:pathLst>
              <a:path w="3081" h="16936" extrusionOk="0">
                <a:moveTo>
                  <a:pt x="0" y="0"/>
                </a:moveTo>
                <a:lnTo>
                  <a:pt x="987" y="8468"/>
                </a:lnTo>
                <a:lnTo>
                  <a:pt x="26" y="16936"/>
                </a:lnTo>
                <a:lnTo>
                  <a:pt x="1077" y="16936"/>
                </a:lnTo>
                <a:lnTo>
                  <a:pt x="1488" y="12779"/>
                </a:lnTo>
                <a:lnTo>
                  <a:pt x="1540" y="12094"/>
                </a:lnTo>
                <a:lnTo>
                  <a:pt x="1596" y="12779"/>
                </a:lnTo>
                <a:lnTo>
                  <a:pt x="2004" y="16936"/>
                </a:lnTo>
                <a:lnTo>
                  <a:pt x="3054" y="16936"/>
                </a:lnTo>
                <a:lnTo>
                  <a:pt x="2097" y="8468"/>
                </a:lnTo>
                <a:lnTo>
                  <a:pt x="3080" y="0"/>
                </a:lnTo>
                <a:lnTo>
                  <a:pt x="2030" y="0"/>
                </a:lnTo>
                <a:lnTo>
                  <a:pt x="1589" y="4135"/>
                </a:lnTo>
                <a:lnTo>
                  <a:pt x="1540" y="4798"/>
                </a:lnTo>
                <a:lnTo>
                  <a:pt x="1492" y="4135"/>
                </a:lnTo>
                <a:lnTo>
                  <a:pt x="10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 flipH="1">
            <a:off x="6307430" y="4113764"/>
            <a:ext cx="34538" cy="19144"/>
          </a:xfrm>
          <a:custGeom>
            <a:avLst/>
            <a:gdLst/>
            <a:ahLst/>
            <a:cxnLst/>
            <a:rect l="l" t="t" r="r" b="b"/>
            <a:pathLst>
              <a:path w="1706" h="5462" extrusionOk="0">
                <a:moveTo>
                  <a:pt x="1" y="1"/>
                </a:moveTo>
                <a:lnTo>
                  <a:pt x="1" y="5462"/>
                </a:lnTo>
                <a:lnTo>
                  <a:pt x="1705" y="5462"/>
                </a:lnTo>
                <a:lnTo>
                  <a:pt x="17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rot="10800000" flipH="1">
            <a:off x="6371604" y="4095086"/>
            <a:ext cx="62375" cy="59361"/>
          </a:xfrm>
          <a:custGeom>
            <a:avLst/>
            <a:gdLst/>
            <a:ahLst/>
            <a:cxnLst/>
            <a:rect l="l" t="t" r="r" b="b"/>
            <a:pathLst>
              <a:path w="3081" h="16936" extrusionOk="0">
                <a:moveTo>
                  <a:pt x="0" y="0"/>
                </a:moveTo>
                <a:lnTo>
                  <a:pt x="984" y="8468"/>
                </a:lnTo>
                <a:lnTo>
                  <a:pt x="27" y="16936"/>
                </a:lnTo>
                <a:lnTo>
                  <a:pt x="1077" y="16936"/>
                </a:lnTo>
                <a:lnTo>
                  <a:pt x="1484" y="12779"/>
                </a:lnTo>
                <a:lnTo>
                  <a:pt x="1541" y="12094"/>
                </a:lnTo>
                <a:lnTo>
                  <a:pt x="1593" y="12779"/>
                </a:lnTo>
                <a:lnTo>
                  <a:pt x="2004" y="16936"/>
                </a:lnTo>
                <a:lnTo>
                  <a:pt x="3054" y="16936"/>
                </a:lnTo>
                <a:lnTo>
                  <a:pt x="2094" y="8468"/>
                </a:lnTo>
                <a:lnTo>
                  <a:pt x="3081" y="0"/>
                </a:lnTo>
                <a:lnTo>
                  <a:pt x="2030" y="0"/>
                </a:lnTo>
                <a:lnTo>
                  <a:pt x="1589" y="4135"/>
                </a:lnTo>
                <a:lnTo>
                  <a:pt x="1541" y="4798"/>
                </a:lnTo>
                <a:lnTo>
                  <a:pt x="1492" y="4135"/>
                </a:lnTo>
                <a:lnTo>
                  <a:pt x="10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rot="10800000" flipH="1">
            <a:off x="6432680" y="4095086"/>
            <a:ext cx="62375" cy="59361"/>
          </a:xfrm>
          <a:custGeom>
            <a:avLst/>
            <a:gdLst/>
            <a:ahLst/>
            <a:cxnLst/>
            <a:rect l="l" t="t" r="r" b="b"/>
            <a:pathLst>
              <a:path w="3081" h="16936" extrusionOk="0">
                <a:moveTo>
                  <a:pt x="0" y="0"/>
                </a:moveTo>
                <a:lnTo>
                  <a:pt x="983" y="8468"/>
                </a:lnTo>
                <a:lnTo>
                  <a:pt x="26" y="16936"/>
                </a:lnTo>
                <a:lnTo>
                  <a:pt x="1077" y="16936"/>
                </a:lnTo>
                <a:lnTo>
                  <a:pt x="1484" y="12779"/>
                </a:lnTo>
                <a:lnTo>
                  <a:pt x="1540" y="12094"/>
                </a:lnTo>
                <a:lnTo>
                  <a:pt x="1593" y="12779"/>
                </a:lnTo>
                <a:lnTo>
                  <a:pt x="2004" y="16936"/>
                </a:lnTo>
                <a:lnTo>
                  <a:pt x="3054" y="16936"/>
                </a:lnTo>
                <a:lnTo>
                  <a:pt x="2093" y="8468"/>
                </a:lnTo>
                <a:lnTo>
                  <a:pt x="3080" y="0"/>
                </a:lnTo>
                <a:lnTo>
                  <a:pt x="2030" y="0"/>
                </a:lnTo>
                <a:lnTo>
                  <a:pt x="1589" y="4135"/>
                </a:lnTo>
                <a:lnTo>
                  <a:pt x="1540" y="4798"/>
                </a:lnTo>
                <a:lnTo>
                  <a:pt x="1492" y="4135"/>
                </a:lnTo>
                <a:lnTo>
                  <a:pt x="10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 flipH="1">
            <a:off x="6493676" y="4095086"/>
            <a:ext cx="62436" cy="59361"/>
          </a:xfrm>
          <a:custGeom>
            <a:avLst/>
            <a:gdLst/>
            <a:ahLst/>
            <a:cxnLst/>
            <a:rect l="l" t="t" r="r" b="b"/>
            <a:pathLst>
              <a:path w="3084" h="16936" extrusionOk="0">
                <a:moveTo>
                  <a:pt x="0" y="0"/>
                </a:moveTo>
                <a:lnTo>
                  <a:pt x="987" y="8468"/>
                </a:lnTo>
                <a:lnTo>
                  <a:pt x="30" y="16936"/>
                </a:lnTo>
                <a:lnTo>
                  <a:pt x="1080" y="16936"/>
                </a:lnTo>
                <a:lnTo>
                  <a:pt x="1488" y="12779"/>
                </a:lnTo>
                <a:lnTo>
                  <a:pt x="1544" y="12094"/>
                </a:lnTo>
                <a:lnTo>
                  <a:pt x="1596" y="12779"/>
                </a:lnTo>
                <a:lnTo>
                  <a:pt x="2004" y="16936"/>
                </a:lnTo>
                <a:lnTo>
                  <a:pt x="3054" y="16936"/>
                </a:lnTo>
                <a:lnTo>
                  <a:pt x="2097" y="8468"/>
                </a:lnTo>
                <a:lnTo>
                  <a:pt x="3084" y="0"/>
                </a:lnTo>
                <a:lnTo>
                  <a:pt x="2034" y="0"/>
                </a:lnTo>
                <a:lnTo>
                  <a:pt x="1592" y="4135"/>
                </a:lnTo>
                <a:lnTo>
                  <a:pt x="1544" y="4798"/>
                </a:lnTo>
                <a:lnTo>
                  <a:pt x="1492" y="4135"/>
                </a:lnTo>
                <a:lnTo>
                  <a:pt x="10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 rot="10800000" flipH="1">
            <a:off x="6554732" y="4095086"/>
            <a:ext cx="62375" cy="59361"/>
          </a:xfrm>
          <a:custGeom>
            <a:avLst/>
            <a:gdLst/>
            <a:ahLst/>
            <a:cxnLst/>
            <a:rect l="l" t="t" r="r" b="b"/>
            <a:pathLst>
              <a:path w="3081" h="16936" extrusionOk="0">
                <a:moveTo>
                  <a:pt x="1" y="0"/>
                </a:moveTo>
                <a:lnTo>
                  <a:pt x="988" y="8468"/>
                </a:lnTo>
                <a:lnTo>
                  <a:pt x="27" y="16936"/>
                </a:lnTo>
                <a:lnTo>
                  <a:pt x="1077" y="16936"/>
                </a:lnTo>
                <a:lnTo>
                  <a:pt x="1488" y="12779"/>
                </a:lnTo>
                <a:lnTo>
                  <a:pt x="1541" y="12094"/>
                </a:lnTo>
                <a:lnTo>
                  <a:pt x="1597" y="12779"/>
                </a:lnTo>
                <a:lnTo>
                  <a:pt x="2004" y="16936"/>
                </a:lnTo>
                <a:lnTo>
                  <a:pt x="3055" y="16936"/>
                </a:lnTo>
                <a:lnTo>
                  <a:pt x="2098" y="8468"/>
                </a:lnTo>
                <a:lnTo>
                  <a:pt x="3081" y="0"/>
                </a:lnTo>
                <a:lnTo>
                  <a:pt x="2030" y="0"/>
                </a:lnTo>
                <a:lnTo>
                  <a:pt x="1589" y="4135"/>
                </a:lnTo>
                <a:lnTo>
                  <a:pt x="1541" y="4798"/>
                </a:lnTo>
                <a:lnTo>
                  <a:pt x="1492" y="4135"/>
                </a:lnTo>
                <a:lnTo>
                  <a:pt x="10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 rot="10800000" flipH="1">
            <a:off x="5057522" y="2905913"/>
            <a:ext cx="1380911" cy="1359144"/>
          </a:xfrm>
          <a:custGeom>
            <a:avLst/>
            <a:gdLst/>
            <a:ahLst/>
            <a:cxnLst/>
            <a:rect l="l" t="t" r="r" b="b"/>
            <a:pathLst>
              <a:path w="68210" h="387773" extrusionOk="0">
                <a:moveTo>
                  <a:pt x="7536" y="1"/>
                </a:moveTo>
                <a:lnTo>
                  <a:pt x="7211" y="23"/>
                </a:lnTo>
                <a:lnTo>
                  <a:pt x="6897" y="45"/>
                </a:lnTo>
                <a:lnTo>
                  <a:pt x="6591" y="111"/>
                </a:lnTo>
                <a:lnTo>
                  <a:pt x="6295" y="178"/>
                </a:lnTo>
                <a:lnTo>
                  <a:pt x="6008" y="288"/>
                </a:lnTo>
                <a:lnTo>
                  <a:pt x="5731" y="421"/>
                </a:lnTo>
                <a:lnTo>
                  <a:pt x="5462" y="553"/>
                </a:lnTo>
                <a:lnTo>
                  <a:pt x="5200" y="730"/>
                </a:lnTo>
                <a:lnTo>
                  <a:pt x="4946" y="929"/>
                </a:lnTo>
                <a:lnTo>
                  <a:pt x="4703" y="1128"/>
                </a:lnTo>
                <a:lnTo>
                  <a:pt x="4468" y="1371"/>
                </a:lnTo>
                <a:lnTo>
                  <a:pt x="4236" y="1615"/>
                </a:lnTo>
                <a:lnTo>
                  <a:pt x="4015" y="1902"/>
                </a:lnTo>
                <a:lnTo>
                  <a:pt x="3806" y="2190"/>
                </a:lnTo>
                <a:lnTo>
                  <a:pt x="3600" y="2499"/>
                </a:lnTo>
                <a:lnTo>
                  <a:pt x="3402" y="2831"/>
                </a:lnTo>
                <a:lnTo>
                  <a:pt x="3212" y="3207"/>
                </a:lnTo>
                <a:lnTo>
                  <a:pt x="3028" y="3582"/>
                </a:lnTo>
                <a:lnTo>
                  <a:pt x="2853" y="3980"/>
                </a:lnTo>
                <a:lnTo>
                  <a:pt x="2681" y="4400"/>
                </a:lnTo>
                <a:lnTo>
                  <a:pt x="2520" y="4821"/>
                </a:lnTo>
                <a:lnTo>
                  <a:pt x="2363" y="5285"/>
                </a:lnTo>
                <a:lnTo>
                  <a:pt x="2213" y="5771"/>
                </a:lnTo>
                <a:lnTo>
                  <a:pt x="2071" y="6258"/>
                </a:lnTo>
                <a:lnTo>
                  <a:pt x="1933" y="6766"/>
                </a:lnTo>
                <a:lnTo>
                  <a:pt x="1802" y="7297"/>
                </a:lnTo>
                <a:lnTo>
                  <a:pt x="1679" y="7849"/>
                </a:lnTo>
                <a:lnTo>
                  <a:pt x="1559" y="8424"/>
                </a:lnTo>
                <a:lnTo>
                  <a:pt x="1447" y="9021"/>
                </a:lnTo>
                <a:lnTo>
                  <a:pt x="1339" y="9618"/>
                </a:lnTo>
                <a:lnTo>
                  <a:pt x="1238" y="10237"/>
                </a:lnTo>
                <a:lnTo>
                  <a:pt x="1141" y="10878"/>
                </a:lnTo>
                <a:lnTo>
                  <a:pt x="1047" y="11542"/>
                </a:lnTo>
                <a:lnTo>
                  <a:pt x="961" y="12227"/>
                </a:lnTo>
                <a:lnTo>
                  <a:pt x="879" y="12912"/>
                </a:lnTo>
                <a:lnTo>
                  <a:pt x="800" y="13620"/>
                </a:lnTo>
                <a:lnTo>
                  <a:pt x="729" y="14350"/>
                </a:lnTo>
                <a:lnTo>
                  <a:pt x="658" y="15101"/>
                </a:lnTo>
                <a:lnTo>
                  <a:pt x="595" y="15853"/>
                </a:lnTo>
                <a:lnTo>
                  <a:pt x="535" y="16649"/>
                </a:lnTo>
                <a:lnTo>
                  <a:pt x="479" y="17423"/>
                </a:lnTo>
                <a:lnTo>
                  <a:pt x="430" y="18241"/>
                </a:lnTo>
                <a:lnTo>
                  <a:pt x="382" y="19059"/>
                </a:lnTo>
                <a:lnTo>
                  <a:pt x="337" y="19921"/>
                </a:lnTo>
                <a:lnTo>
                  <a:pt x="296" y="20761"/>
                </a:lnTo>
                <a:lnTo>
                  <a:pt x="258" y="21646"/>
                </a:lnTo>
                <a:lnTo>
                  <a:pt x="225" y="22530"/>
                </a:lnTo>
                <a:lnTo>
                  <a:pt x="191" y="23436"/>
                </a:lnTo>
                <a:lnTo>
                  <a:pt x="165" y="24343"/>
                </a:lnTo>
                <a:lnTo>
                  <a:pt x="139" y="25294"/>
                </a:lnTo>
                <a:lnTo>
                  <a:pt x="116" y="26222"/>
                </a:lnTo>
                <a:lnTo>
                  <a:pt x="94" y="27195"/>
                </a:lnTo>
                <a:lnTo>
                  <a:pt x="79" y="28168"/>
                </a:lnTo>
                <a:lnTo>
                  <a:pt x="60" y="29163"/>
                </a:lnTo>
                <a:lnTo>
                  <a:pt x="38" y="31175"/>
                </a:lnTo>
                <a:lnTo>
                  <a:pt x="19" y="33253"/>
                </a:lnTo>
                <a:lnTo>
                  <a:pt x="8" y="35375"/>
                </a:lnTo>
                <a:lnTo>
                  <a:pt x="4" y="37564"/>
                </a:lnTo>
                <a:lnTo>
                  <a:pt x="1" y="39775"/>
                </a:lnTo>
                <a:lnTo>
                  <a:pt x="1" y="347998"/>
                </a:lnTo>
                <a:lnTo>
                  <a:pt x="4" y="350209"/>
                </a:lnTo>
                <a:lnTo>
                  <a:pt x="8" y="352398"/>
                </a:lnTo>
                <a:lnTo>
                  <a:pt x="19" y="354520"/>
                </a:lnTo>
                <a:lnTo>
                  <a:pt x="38" y="356598"/>
                </a:lnTo>
                <a:lnTo>
                  <a:pt x="60" y="358610"/>
                </a:lnTo>
                <a:lnTo>
                  <a:pt x="79" y="359605"/>
                </a:lnTo>
                <a:lnTo>
                  <a:pt x="94" y="360578"/>
                </a:lnTo>
                <a:lnTo>
                  <a:pt x="116" y="361551"/>
                </a:lnTo>
                <a:lnTo>
                  <a:pt x="139" y="362501"/>
                </a:lnTo>
                <a:lnTo>
                  <a:pt x="165" y="363430"/>
                </a:lnTo>
                <a:lnTo>
                  <a:pt x="191" y="364336"/>
                </a:lnTo>
                <a:lnTo>
                  <a:pt x="225" y="365243"/>
                </a:lnTo>
                <a:lnTo>
                  <a:pt x="258" y="366127"/>
                </a:lnTo>
                <a:lnTo>
                  <a:pt x="296" y="367012"/>
                </a:lnTo>
                <a:lnTo>
                  <a:pt x="337" y="367874"/>
                </a:lnTo>
                <a:lnTo>
                  <a:pt x="382" y="368714"/>
                </a:lnTo>
                <a:lnTo>
                  <a:pt x="430" y="369532"/>
                </a:lnTo>
                <a:lnTo>
                  <a:pt x="479" y="370350"/>
                </a:lnTo>
                <a:lnTo>
                  <a:pt x="535" y="371146"/>
                </a:lnTo>
                <a:lnTo>
                  <a:pt x="595" y="371920"/>
                </a:lnTo>
                <a:lnTo>
                  <a:pt x="658" y="372672"/>
                </a:lnTo>
                <a:lnTo>
                  <a:pt x="729" y="373423"/>
                </a:lnTo>
                <a:lnTo>
                  <a:pt x="800" y="374153"/>
                </a:lnTo>
                <a:lnTo>
                  <a:pt x="879" y="374860"/>
                </a:lnTo>
                <a:lnTo>
                  <a:pt x="961" y="375546"/>
                </a:lnTo>
                <a:lnTo>
                  <a:pt x="1047" y="376231"/>
                </a:lnTo>
                <a:lnTo>
                  <a:pt x="1141" y="376894"/>
                </a:lnTo>
                <a:lnTo>
                  <a:pt x="1238" y="377536"/>
                </a:lnTo>
                <a:lnTo>
                  <a:pt x="1339" y="378155"/>
                </a:lnTo>
                <a:lnTo>
                  <a:pt x="1447" y="378774"/>
                </a:lnTo>
                <a:lnTo>
                  <a:pt x="1559" y="379349"/>
                </a:lnTo>
                <a:lnTo>
                  <a:pt x="1679" y="379923"/>
                </a:lnTo>
                <a:lnTo>
                  <a:pt x="1802" y="380476"/>
                </a:lnTo>
                <a:lnTo>
                  <a:pt x="1933" y="381007"/>
                </a:lnTo>
                <a:lnTo>
                  <a:pt x="2071" y="381515"/>
                </a:lnTo>
                <a:lnTo>
                  <a:pt x="2213" y="382024"/>
                </a:lnTo>
                <a:lnTo>
                  <a:pt x="2363" y="382488"/>
                </a:lnTo>
                <a:lnTo>
                  <a:pt x="2520" y="382952"/>
                </a:lnTo>
                <a:lnTo>
                  <a:pt x="2681" y="383395"/>
                </a:lnTo>
                <a:lnTo>
                  <a:pt x="2853" y="383792"/>
                </a:lnTo>
                <a:lnTo>
                  <a:pt x="3028" y="384190"/>
                </a:lnTo>
                <a:lnTo>
                  <a:pt x="3212" y="384566"/>
                </a:lnTo>
                <a:lnTo>
                  <a:pt x="3402" y="384942"/>
                </a:lnTo>
                <a:lnTo>
                  <a:pt x="3600" y="385274"/>
                </a:lnTo>
                <a:lnTo>
                  <a:pt x="3806" y="385583"/>
                </a:lnTo>
                <a:lnTo>
                  <a:pt x="4015" y="385893"/>
                </a:lnTo>
                <a:lnTo>
                  <a:pt x="4236" y="386158"/>
                </a:lnTo>
                <a:lnTo>
                  <a:pt x="4468" y="386423"/>
                </a:lnTo>
                <a:lnTo>
                  <a:pt x="4703" y="386645"/>
                </a:lnTo>
                <a:lnTo>
                  <a:pt x="4946" y="386866"/>
                </a:lnTo>
                <a:lnTo>
                  <a:pt x="5200" y="387043"/>
                </a:lnTo>
                <a:lnTo>
                  <a:pt x="5462" y="387219"/>
                </a:lnTo>
                <a:lnTo>
                  <a:pt x="5731" y="387352"/>
                </a:lnTo>
                <a:lnTo>
                  <a:pt x="6008" y="387485"/>
                </a:lnTo>
                <a:lnTo>
                  <a:pt x="6295" y="387595"/>
                </a:lnTo>
                <a:lnTo>
                  <a:pt x="6591" y="387662"/>
                </a:lnTo>
                <a:lnTo>
                  <a:pt x="6897" y="387728"/>
                </a:lnTo>
                <a:lnTo>
                  <a:pt x="7211" y="387750"/>
                </a:lnTo>
                <a:lnTo>
                  <a:pt x="7536" y="387772"/>
                </a:lnTo>
                <a:lnTo>
                  <a:pt x="68209" y="387772"/>
                </a:lnTo>
                <a:lnTo>
                  <a:pt x="43224" y="1"/>
                </a:lnTo>
                <a:close/>
              </a:path>
            </a:pathLst>
          </a:custGeom>
          <a:solidFill>
            <a:srgbClr val="FFFFFF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4572006" y="676881"/>
            <a:ext cx="903712" cy="957598"/>
            <a:chOff x="-859225" y="2550000"/>
            <a:chExt cx="1361628" cy="1442818"/>
          </a:xfrm>
        </p:grpSpPr>
        <p:sp>
          <p:nvSpPr>
            <p:cNvPr id="62" name="Google Shape;62;p2"/>
            <p:cNvSpPr/>
            <p:nvPr/>
          </p:nvSpPr>
          <p:spPr>
            <a:xfrm flipH="1">
              <a:off x="-859225" y="2550000"/>
              <a:ext cx="1361628" cy="1442818"/>
            </a:xfrm>
            <a:custGeom>
              <a:avLst/>
              <a:gdLst/>
              <a:ahLst/>
              <a:cxnLst/>
              <a:rect l="l" t="t" r="r" b="b"/>
              <a:pathLst>
                <a:path w="171977" h="231778" extrusionOk="0">
                  <a:moveTo>
                    <a:pt x="28256" y="1"/>
                  </a:moveTo>
                  <a:lnTo>
                    <a:pt x="27527" y="17"/>
                  </a:lnTo>
                  <a:lnTo>
                    <a:pt x="26810" y="49"/>
                  </a:lnTo>
                  <a:lnTo>
                    <a:pt x="26094" y="112"/>
                  </a:lnTo>
                  <a:lnTo>
                    <a:pt x="25377" y="208"/>
                  </a:lnTo>
                  <a:lnTo>
                    <a:pt x="24672" y="303"/>
                  </a:lnTo>
                  <a:lnTo>
                    <a:pt x="23968" y="431"/>
                  </a:lnTo>
                  <a:lnTo>
                    <a:pt x="23275" y="590"/>
                  </a:lnTo>
                  <a:lnTo>
                    <a:pt x="22583" y="765"/>
                  </a:lnTo>
                  <a:lnTo>
                    <a:pt x="21891" y="956"/>
                  </a:lnTo>
                  <a:lnTo>
                    <a:pt x="21210" y="1179"/>
                  </a:lnTo>
                  <a:lnTo>
                    <a:pt x="20542" y="1418"/>
                  </a:lnTo>
                  <a:lnTo>
                    <a:pt x="19874" y="1689"/>
                  </a:lnTo>
                  <a:lnTo>
                    <a:pt x="19218" y="1959"/>
                  </a:lnTo>
                  <a:lnTo>
                    <a:pt x="18562" y="2262"/>
                  </a:lnTo>
                  <a:lnTo>
                    <a:pt x="17918" y="2580"/>
                  </a:lnTo>
                  <a:lnTo>
                    <a:pt x="17287" y="2930"/>
                  </a:lnTo>
                  <a:lnTo>
                    <a:pt x="16655" y="3297"/>
                  </a:lnTo>
                  <a:lnTo>
                    <a:pt x="16035" y="3679"/>
                  </a:lnTo>
                  <a:lnTo>
                    <a:pt x="15416" y="4077"/>
                  </a:lnTo>
                  <a:lnTo>
                    <a:pt x="14821" y="4491"/>
                  </a:lnTo>
                  <a:lnTo>
                    <a:pt x="14213" y="4937"/>
                  </a:lnTo>
                  <a:lnTo>
                    <a:pt x="13630" y="5382"/>
                  </a:lnTo>
                  <a:lnTo>
                    <a:pt x="13059" y="5860"/>
                  </a:lnTo>
                  <a:lnTo>
                    <a:pt x="12488" y="6354"/>
                  </a:lnTo>
                  <a:lnTo>
                    <a:pt x="11929" y="6863"/>
                  </a:lnTo>
                  <a:lnTo>
                    <a:pt x="11371" y="7389"/>
                  </a:lnTo>
                  <a:lnTo>
                    <a:pt x="10836" y="7930"/>
                  </a:lnTo>
                  <a:lnTo>
                    <a:pt x="10302" y="8487"/>
                  </a:lnTo>
                  <a:lnTo>
                    <a:pt x="9791" y="9076"/>
                  </a:lnTo>
                  <a:lnTo>
                    <a:pt x="9281" y="9666"/>
                  </a:lnTo>
                  <a:lnTo>
                    <a:pt x="8783" y="10271"/>
                  </a:lnTo>
                  <a:lnTo>
                    <a:pt x="8297" y="10892"/>
                  </a:lnTo>
                  <a:lnTo>
                    <a:pt x="7823" y="11528"/>
                  </a:lnTo>
                  <a:lnTo>
                    <a:pt x="7362" y="12181"/>
                  </a:lnTo>
                  <a:lnTo>
                    <a:pt x="6912" y="12850"/>
                  </a:lnTo>
                  <a:lnTo>
                    <a:pt x="6475" y="13519"/>
                  </a:lnTo>
                  <a:lnTo>
                    <a:pt x="6038" y="14219"/>
                  </a:lnTo>
                  <a:lnTo>
                    <a:pt x="5625" y="14920"/>
                  </a:lnTo>
                  <a:lnTo>
                    <a:pt x="5224" y="15636"/>
                  </a:lnTo>
                  <a:lnTo>
                    <a:pt x="4835" y="16385"/>
                  </a:lnTo>
                  <a:lnTo>
                    <a:pt x="4459" y="17117"/>
                  </a:lnTo>
                  <a:lnTo>
                    <a:pt x="4106" y="17881"/>
                  </a:lnTo>
                  <a:lnTo>
                    <a:pt x="3754" y="18646"/>
                  </a:lnTo>
                  <a:lnTo>
                    <a:pt x="3414" y="19426"/>
                  </a:lnTo>
                  <a:lnTo>
                    <a:pt x="3098" y="20222"/>
                  </a:lnTo>
                  <a:lnTo>
                    <a:pt x="2794" y="21034"/>
                  </a:lnTo>
                  <a:lnTo>
                    <a:pt x="2503" y="21846"/>
                  </a:lnTo>
                  <a:lnTo>
                    <a:pt x="2223" y="22674"/>
                  </a:lnTo>
                  <a:lnTo>
                    <a:pt x="1968" y="23502"/>
                  </a:lnTo>
                  <a:lnTo>
                    <a:pt x="1713" y="24346"/>
                  </a:lnTo>
                  <a:lnTo>
                    <a:pt x="1482" y="25205"/>
                  </a:lnTo>
                  <a:lnTo>
                    <a:pt x="1276" y="26065"/>
                  </a:lnTo>
                  <a:lnTo>
                    <a:pt x="1069" y="26941"/>
                  </a:lnTo>
                  <a:lnTo>
                    <a:pt x="887" y="27817"/>
                  </a:lnTo>
                  <a:lnTo>
                    <a:pt x="717" y="28708"/>
                  </a:lnTo>
                  <a:lnTo>
                    <a:pt x="571" y="29616"/>
                  </a:lnTo>
                  <a:lnTo>
                    <a:pt x="438" y="30507"/>
                  </a:lnTo>
                  <a:lnTo>
                    <a:pt x="328" y="31431"/>
                  </a:lnTo>
                  <a:lnTo>
                    <a:pt x="219" y="32354"/>
                  </a:lnTo>
                  <a:lnTo>
                    <a:pt x="146" y="33278"/>
                  </a:lnTo>
                  <a:lnTo>
                    <a:pt x="73" y="34217"/>
                  </a:lnTo>
                  <a:lnTo>
                    <a:pt x="37" y="35157"/>
                  </a:lnTo>
                  <a:lnTo>
                    <a:pt x="0" y="36096"/>
                  </a:lnTo>
                  <a:lnTo>
                    <a:pt x="0" y="37051"/>
                  </a:lnTo>
                  <a:lnTo>
                    <a:pt x="0" y="131517"/>
                  </a:lnTo>
                  <a:lnTo>
                    <a:pt x="0" y="132472"/>
                  </a:lnTo>
                  <a:lnTo>
                    <a:pt x="37" y="133428"/>
                  </a:lnTo>
                  <a:lnTo>
                    <a:pt x="73" y="134367"/>
                  </a:lnTo>
                  <a:lnTo>
                    <a:pt x="146" y="135290"/>
                  </a:lnTo>
                  <a:lnTo>
                    <a:pt x="219" y="136230"/>
                  </a:lnTo>
                  <a:lnTo>
                    <a:pt x="328" y="137137"/>
                  </a:lnTo>
                  <a:lnTo>
                    <a:pt x="438" y="138061"/>
                  </a:lnTo>
                  <a:lnTo>
                    <a:pt x="571" y="138968"/>
                  </a:lnTo>
                  <a:lnTo>
                    <a:pt x="717" y="139860"/>
                  </a:lnTo>
                  <a:lnTo>
                    <a:pt x="887" y="140752"/>
                  </a:lnTo>
                  <a:lnTo>
                    <a:pt x="1069" y="141627"/>
                  </a:lnTo>
                  <a:lnTo>
                    <a:pt x="1276" y="142503"/>
                  </a:lnTo>
                  <a:lnTo>
                    <a:pt x="1482" y="143379"/>
                  </a:lnTo>
                  <a:lnTo>
                    <a:pt x="1713" y="144223"/>
                  </a:lnTo>
                  <a:lnTo>
                    <a:pt x="1968" y="145067"/>
                  </a:lnTo>
                  <a:lnTo>
                    <a:pt x="2223" y="145910"/>
                  </a:lnTo>
                  <a:lnTo>
                    <a:pt x="2503" y="146738"/>
                  </a:lnTo>
                  <a:lnTo>
                    <a:pt x="2794" y="147550"/>
                  </a:lnTo>
                  <a:lnTo>
                    <a:pt x="3098" y="148347"/>
                  </a:lnTo>
                  <a:lnTo>
                    <a:pt x="3414" y="149143"/>
                  </a:lnTo>
                  <a:lnTo>
                    <a:pt x="3754" y="149923"/>
                  </a:lnTo>
                  <a:lnTo>
                    <a:pt x="4106" y="150687"/>
                  </a:lnTo>
                  <a:lnTo>
                    <a:pt x="4459" y="151451"/>
                  </a:lnTo>
                  <a:lnTo>
                    <a:pt x="4835" y="152200"/>
                  </a:lnTo>
                  <a:lnTo>
                    <a:pt x="5224" y="152932"/>
                  </a:lnTo>
                  <a:lnTo>
                    <a:pt x="5625" y="153649"/>
                  </a:lnTo>
                  <a:lnTo>
                    <a:pt x="6038" y="154365"/>
                  </a:lnTo>
                  <a:lnTo>
                    <a:pt x="6475" y="155050"/>
                  </a:lnTo>
                  <a:lnTo>
                    <a:pt x="6912" y="155734"/>
                  </a:lnTo>
                  <a:lnTo>
                    <a:pt x="7362" y="156403"/>
                  </a:lnTo>
                  <a:lnTo>
                    <a:pt x="7823" y="157056"/>
                  </a:lnTo>
                  <a:lnTo>
                    <a:pt x="8297" y="157693"/>
                  </a:lnTo>
                  <a:lnTo>
                    <a:pt x="8783" y="158314"/>
                  </a:lnTo>
                  <a:lnTo>
                    <a:pt x="9281" y="158919"/>
                  </a:lnTo>
                  <a:lnTo>
                    <a:pt x="9791" y="159508"/>
                  </a:lnTo>
                  <a:lnTo>
                    <a:pt x="10302" y="160081"/>
                  </a:lnTo>
                  <a:lnTo>
                    <a:pt x="10836" y="160638"/>
                  </a:lnTo>
                  <a:lnTo>
                    <a:pt x="11371" y="161180"/>
                  </a:lnTo>
                  <a:lnTo>
                    <a:pt x="11929" y="161705"/>
                  </a:lnTo>
                  <a:lnTo>
                    <a:pt x="12488" y="162215"/>
                  </a:lnTo>
                  <a:lnTo>
                    <a:pt x="13059" y="162708"/>
                  </a:lnTo>
                  <a:lnTo>
                    <a:pt x="13630" y="163186"/>
                  </a:lnTo>
                  <a:lnTo>
                    <a:pt x="14213" y="163648"/>
                  </a:lnTo>
                  <a:lnTo>
                    <a:pt x="14821" y="164077"/>
                  </a:lnTo>
                  <a:lnTo>
                    <a:pt x="15416" y="164491"/>
                  </a:lnTo>
                  <a:lnTo>
                    <a:pt x="16035" y="164905"/>
                  </a:lnTo>
                  <a:lnTo>
                    <a:pt x="16655" y="165288"/>
                  </a:lnTo>
                  <a:lnTo>
                    <a:pt x="17287" y="165638"/>
                  </a:lnTo>
                  <a:lnTo>
                    <a:pt x="17918" y="165988"/>
                  </a:lnTo>
                  <a:lnTo>
                    <a:pt x="18562" y="166307"/>
                  </a:lnTo>
                  <a:lnTo>
                    <a:pt x="19218" y="166609"/>
                  </a:lnTo>
                  <a:lnTo>
                    <a:pt x="19874" y="166896"/>
                  </a:lnTo>
                  <a:lnTo>
                    <a:pt x="20542" y="167150"/>
                  </a:lnTo>
                  <a:lnTo>
                    <a:pt x="21210" y="167389"/>
                  </a:lnTo>
                  <a:lnTo>
                    <a:pt x="21891" y="167612"/>
                  </a:lnTo>
                  <a:lnTo>
                    <a:pt x="22583" y="167803"/>
                  </a:lnTo>
                  <a:lnTo>
                    <a:pt x="23275" y="167978"/>
                  </a:lnTo>
                  <a:lnTo>
                    <a:pt x="23968" y="168138"/>
                  </a:lnTo>
                  <a:lnTo>
                    <a:pt x="24672" y="168265"/>
                  </a:lnTo>
                  <a:lnTo>
                    <a:pt x="25377" y="168376"/>
                  </a:lnTo>
                  <a:lnTo>
                    <a:pt x="26094" y="168456"/>
                  </a:lnTo>
                  <a:lnTo>
                    <a:pt x="26810" y="168520"/>
                  </a:lnTo>
                  <a:lnTo>
                    <a:pt x="27527" y="168552"/>
                  </a:lnTo>
                  <a:lnTo>
                    <a:pt x="28256" y="168568"/>
                  </a:lnTo>
                  <a:lnTo>
                    <a:pt x="69170" y="168568"/>
                  </a:lnTo>
                  <a:lnTo>
                    <a:pt x="69170" y="231778"/>
                  </a:lnTo>
                  <a:lnTo>
                    <a:pt x="107629" y="168568"/>
                  </a:lnTo>
                  <a:lnTo>
                    <a:pt x="143720" y="168568"/>
                  </a:lnTo>
                  <a:lnTo>
                    <a:pt x="144449" y="168552"/>
                  </a:lnTo>
                  <a:lnTo>
                    <a:pt x="145166" y="168520"/>
                  </a:lnTo>
                  <a:lnTo>
                    <a:pt x="145883" y="168456"/>
                  </a:lnTo>
                  <a:lnTo>
                    <a:pt x="146599" y="168376"/>
                  </a:lnTo>
                  <a:lnTo>
                    <a:pt x="147304" y="168265"/>
                  </a:lnTo>
                  <a:lnTo>
                    <a:pt x="148009" y="168138"/>
                  </a:lnTo>
                  <a:lnTo>
                    <a:pt x="148701" y="167978"/>
                  </a:lnTo>
                  <a:lnTo>
                    <a:pt x="149393" y="167803"/>
                  </a:lnTo>
                  <a:lnTo>
                    <a:pt x="150086" y="167612"/>
                  </a:lnTo>
                  <a:lnTo>
                    <a:pt x="150766" y="167389"/>
                  </a:lnTo>
                  <a:lnTo>
                    <a:pt x="151434" y="167150"/>
                  </a:lnTo>
                  <a:lnTo>
                    <a:pt x="152102" y="166896"/>
                  </a:lnTo>
                  <a:lnTo>
                    <a:pt x="152758" y="166609"/>
                  </a:lnTo>
                  <a:lnTo>
                    <a:pt x="153414" y="166307"/>
                  </a:lnTo>
                  <a:lnTo>
                    <a:pt x="154058" y="165988"/>
                  </a:lnTo>
                  <a:lnTo>
                    <a:pt x="154690" y="165638"/>
                  </a:lnTo>
                  <a:lnTo>
                    <a:pt x="155321" y="165288"/>
                  </a:lnTo>
                  <a:lnTo>
                    <a:pt x="155941" y="164905"/>
                  </a:lnTo>
                  <a:lnTo>
                    <a:pt x="156561" y="164491"/>
                  </a:lnTo>
                  <a:lnTo>
                    <a:pt x="157156" y="164077"/>
                  </a:lnTo>
                  <a:lnTo>
                    <a:pt x="157763" y="163648"/>
                  </a:lnTo>
                  <a:lnTo>
                    <a:pt x="158346" y="163186"/>
                  </a:lnTo>
                  <a:lnTo>
                    <a:pt x="158917" y="162708"/>
                  </a:lnTo>
                  <a:lnTo>
                    <a:pt x="159488" y="162215"/>
                  </a:lnTo>
                  <a:lnTo>
                    <a:pt x="160047" y="161705"/>
                  </a:lnTo>
                  <a:lnTo>
                    <a:pt x="160606" y="161180"/>
                  </a:lnTo>
                  <a:lnTo>
                    <a:pt x="161140" y="160638"/>
                  </a:lnTo>
                  <a:lnTo>
                    <a:pt x="161675" y="160081"/>
                  </a:lnTo>
                  <a:lnTo>
                    <a:pt x="162185" y="159508"/>
                  </a:lnTo>
                  <a:lnTo>
                    <a:pt x="162695" y="158919"/>
                  </a:lnTo>
                  <a:lnTo>
                    <a:pt x="163193" y="158314"/>
                  </a:lnTo>
                  <a:lnTo>
                    <a:pt x="163679" y="157693"/>
                  </a:lnTo>
                  <a:lnTo>
                    <a:pt x="164153" y="157056"/>
                  </a:lnTo>
                  <a:lnTo>
                    <a:pt x="164614" y="156403"/>
                  </a:lnTo>
                  <a:lnTo>
                    <a:pt x="165064" y="155734"/>
                  </a:lnTo>
                  <a:lnTo>
                    <a:pt x="165501" y="155050"/>
                  </a:lnTo>
                  <a:lnTo>
                    <a:pt x="165939" y="154365"/>
                  </a:lnTo>
                  <a:lnTo>
                    <a:pt x="166352" y="153649"/>
                  </a:lnTo>
                  <a:lnTo>
                    <a:pt x="166752" y="152932"/>
                  </a:lnTo>
                  <a:lnTo>
                    <a:pt x="167141" y="152200"/>
                  </a:lnTo>
                  <a:lnTo>
                    <a:pt x="167518" y="151451"/>
                  </a:lnTo>
                  <a:lnTo>
                    <a:pt x="167870" y="150687"/>
                  </a:lnTo>
                  <a:lnTo>
                    <a:pt x="168222" y="149923"/>
                  </a:lnTo>
                  <a:lnTo>
                    <a:pt x="168550" y="149143"/>
                  </a:lnTo>
                  <a:lnTo>
                    <a:pt x="168878" y="148347"/>
                  </a:lnTo>
                  <a:lnTo>
                    <a:pt x="169182" y="147550"/>
                  </a:lnTo>
                  <a:lnTo>
                    <a:pt x="169474" y="146738"/>
                  </a:lnTo>
                  <a:lnTo>
                    <a:pt x="169753" y="145910"/>
                  </a:lnTo>
                  <a:lnTo>
                    <a:pt x="170008" y="145067"/>
                  </a:lnTo>
                  <a:lnTo>
                    <a:pt x="170263" y="144223"/>
                  </a:lnTo>
                  <a:lnTo>
                    <a:pt x="170494" y="143379"/>
                  </a:lnTo>
                  <a:lnTo>
                    <a:pt x="170700" y="142503"/>
                  </a:lnTo>
                  <a:lnTo>
                    <a:pt x="170907" y="141627"/>
                  </a:lnTo>
                  <a:lnTo>
                    <a:pt x="171089" y="140752"/>
                  </a:lnTo>
                  <a:lnTo>
                    <a:pt x="171259" y="139860"/>
                  </a:lnTo>
                  <a:lnTo>
                    <a:pt x="171405" y="138968"/>
                  </a:lnTo>
                  <a:lnTo>
                    <a:pt x="171539" y="138061"/>
                  </a:lnTo>
                  <a:lnTo>
                    <a:pt x="171648" y="137137"/>
                  </a:lnTo>
                  <a:lnTo>
                    <a:pt x="171757" y="136230"/>
                  </a:lnTo>
                  <a:lnTo>
                    <a:pt x="171830" y="135290"/>
                  </a:lnTo>
                  <a:lnTo>
                    <a:pt x="171903" y="134367"/>
                  </a:lnTo>
                  <a:lnTo>
                    <a:pt x="171940" y="133428"/>
                  </a:lnTo>
                  <a:lnTo>
                    <a:pt x="171976" y="132472"/>
                  </a:lnTo>
                  <a:lnTo>
                    <a:pt x="171976" y="131517"/>
                  </a:lnTo>
                  <a:lnTo>
                    <a:pt x="171976" y="37051"/>
                  </a:lnTo>
                  <a:lnTo>
                    <a:pt x="171976" y="36096"/>
                  </a:lnTo>
                  <a:lnTo>
                    <a:pt x="171940" y="35157"/>
                  </a:lnTo>
                  <a:lnTo>
                    <a:pt x="171903" y="34217"/>
                  </a:lnTo>
                  <a:lnTo>
                    <a:pt x="171830" y="33278"/>
                  </a:lnTo>
                  <a:lnTo>
                    <a:pt x="171757" y="32354"/>
                  </a:lnTo>
                  <a:lnTo>
                    <a:pt x="171648" y="31431"/>
                  </a:lnTo>
                  <a:lnTo>
                    <a:pt x="171539" y="30507"/>
                  </a:lnTo>
                  <a:lnTo>
                    <a:pt x="171405" y="29616"/>
                  </a:lnTo>
                  <a:lnTo>
                    <a:pt x="171259" y="28708"/>
                  </a:lnTo>
                  <a:lnTo>
                    <a:pt x="171089" y="27817"/>
                  </a:lnTo>
                  <a:lnTo>
                    <a:pt x="170907" y="26941"/>
                  </a:lnTo>
                  <a:lnTo>
                    <a:pt x="170700" y="26065"/>
                  </a:lnTo>
                  <a:lnTo>
                    <a:pt x="170494" y="25205"/>
                  </a:lnTo>
                  <a:lnTo>
                    <a:pt x="170263" y="24346"/>
                  </a:lnTo>
                  <a:lnTo>
                    <a:pt x="170008" y="23502"/>
                  </a:lnTo>
                  <a:lnTo>
                    <a:pt x="169753" y="22674"/>
                  </a:lnTo>
                  <a:lnTo>
                    <a:pt x="169474" y="21846"/>
                  </a:lnTo>
                  <a:lnTo>
                    <a:pt x="169182" y="21034"/>
                  </a:lnTo>
                  <a:lnTo>
                    <a:pt x="168878" y="20222"/>
                  </a:lnTo>
                  <a:lnTo>
                    <a:pt x="168550" y="19426"/>
                  </a:lnTo>
                  <a:lnTo>
                    <a:pt x="168222" y="18646"/>
                  </a:lnTo>
                  <a:lnTo>
                    <a:pt x="167870" y="17881"/>
                  </a:lnTo>
                  <a:lnTo>
                    <a:pt x="167518" y="17117"/>
                  </a:lnTo>
                  <a:lnTo>
                    <a:pt x="167141" y="16385"/>
                  </a:lnTo>
                  <a:lnTo>
                    <a:pt x="166752" y="15636"/>
                  </a:lnTo>
                  <a:lnTo>
                    <a:pt x="166352" y="14920"/>
                  </a:lnTo>
                  <a:lnTo>
                    <a:pt x="165939" y="14219"/>
                  </a:lnTo>
                  <a:lnTo>
                    <a:pt x="165501" y="13519"/>
                  </a:lnTo>
                  <a:lnTo>
                    <a:pt x="165064" y="12850"/>
                  </a:lnTo>
                  <a:lnTo>
                    <a:pt x="164614" y="12181"/>
                  </a:lnTo>
                  <a:lnTo>
                    <a:pt x="164153" y="11528"/>
                  </a:lnTo>
                  <a:lnTo>
                    <a:pt x="163679" y="10892"/>
                  </a:lnTo>
                  <a:lnTo>
                    <a:pt x="163193" y="10271"/>
                  </a:lnTo>
                  <a:lnTo>
                    <a:pt x="162695" y="9666"/>
                  </a:lnTo>
                  <a:lnTo>
                    <a:pt x="162185" y="9076"/>
                  </a:lnTo>
                  <a:lnTo>
                    <a:pt x="161675" y="8487"/>
                  </a:lnTo>
                  <a:lnTo>
                    <a:pt x="161140" y="7930"/>
                  </a:lnTo>
                  <a:lnTo>
                    <a:pt x="160606" y="7389"/>
                  </a:lnTo>
                  <a:lnTo>
                    <a:pt x="160047" y="6863"/>
                  </a:lnTo>
                  <a:lnTo>
                    <a:pt x="159488" y="6354"/>
                  </a:lnTo>
                  <a:lnTo>
                    <a:pt x="158917" y="5860"/>
                  </a:lnTo>
                  <a:lnTo>
                    <a:pt x="158346" y="5382"/>
                  </a:lnTo>
                  <a:lnTo>
                    <a:pt x="157763" y="4937"/>
                  </a:lnTo>
                  <a:lnTo>
                    <a:pt x="157156" y="4491"/>
                  </a:lnTo>
                  <a:lnTo>
                    <a:pt x="156561" y="4077"/>
                  </a:lnTo>
                  <a:lnTo>
                    <a:pt x="155941" y="3679"/>
                  </a:lnTo>
                  <a:lnTo>
                    <a:pt x="155321" y="3297"/>
                  </a:lnTo>
                  <a:lnTo>
                    <a:pt x="154690" y="2930"/>
                  </a:lnTo>
                  <a:lnTo>
                    <a:pt x="154058" y="2580"/>
                  </a:lnTo>
                  <a:lnTo>
                    <a:pt x="153414" y="2262"/>
                  </a:lnTo>
                  <a:lnTo>
                    <a:pt x="152758" y="1959"/>
                  </a:lnTo>
                  <a:lnTo>
                    <a:pt x="152102" y="1689"/>
                  </a:lnTo>
                  <a:lnTo>
                    <a:pt x="151434" y="1418"/>
                  </a:lnTo>
                  <a:lnTo>
                    <a:pt x="150766" y="1179"/>
                  </a:lnTo>
                  <a:lnTo>
                    <a:pt x="150086" y="956"/>
                  </a:lnTo>
                  <a:lnTo>
                    <a:pt x="149393" y="765"/>
                  </a:lnTo>
                  <a:lnTo>
                    <a:pt x="148701" y="590"/>
                  </a:lnTo>
                  <a:lnTo>
                    <a:pt x="148009" y="431"/>
                  </a:lnTo>
                  <a:lnTo>
                    <a:pt x="147304" y="303"/>
                  </a:lnTo>
                  <a:lnTo>
                    <a:pt x="146599" y="208"/>
                  </a:lnTo>
                  <a:lnTo>
                    <a:pt x="145883" y="112"/>
                  </a:lnTo>
                  <a:lnTo>
                    <a:pt x="145166" y="49"/>
                  </a:lnTo>
                  <a:lnTo>
                    <a:pt x="144449" y="17"/>
                  </a:lnTo>
                  <a:lnTo>
                    <a:pt x="143720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64611" y="2892963"/>
              <a:ext cx="347692" cy="357955"/>
            </a:xfrm>
            <a:custGeom>
              <a:avLst/>
              <a:gdLst/>
              <a:ahLst/>
              <a:cxnLst/>
              <a:rect l="l" t="t" r="r" b="b"/>
              <a:pathLst>
                <a:path w="47049" h="59215" extrusionOk="0">
                  <a:moveTo>
                    <a:pt x="23530" y="0"/>
                  </a:moveTo>
                  <a:lnTo>
                    <a:pt x="23239" y="16"/>
                  </a:lnTo>
                  <a:lnTo>
                    <a:pt x="22947" y="48"/>
                  </a:lnTo>
                  <a:lnTo>
                    <a:pt x="22656" y="112"/>
                  </a:lnTo>
                  <a:lnTo>
                    <a:pt x="22364" y="207"/>
                  </a:lnTo>
                  <a:lnTo>
                    <a:pt x="22085" y="319"/>
                  </a:lnTo>
                  <a:lnTo>
                    <a:pt x="21805" y="446"/>
                  </a:lnTo>
                  <a:lnTo>
                    <a:pt x="21538" y="621"/>
                  </a:lnTo>
                  <a:lnTo>
                    <a:pt x="21283" y="796"/>
                  </a:lnTo>
                  <a:lnTo>
                    <a:pt x="21028" y="1019"/>
                  </a:lnTo>
                  <a:lnTo>
                    <a:pt x="20785" y="1258"/>
                  </a:lnTo>
                  <a:lnTo>
                    <a:pt x="20554" y="1513"/>
                  </a:lnTo>
                  <a:lnTo>
                    <a:pt x="20335" y="1799"/>
                  </a:lnTo>
                  <a:lnTo>
                    <a:pt x="20129" y="2118"/>
                  </a:lnTo>
                  <a:lnTo>
                    <a:pt x="19935" y="2452"/>
                  </a:lnTo>
                  <a:lnTo>
                    <a:pt x="19764" y="2818"/>
                  </a:lnTo>
                  <a:lnTo>
                    <a:pt x="19594" y="3200"/>
                  </a:lnTo>
                  <a:lnTo>
                    <a:pt x="15719" y="13502"/>
                  </a:lnTo>
                  <a:lnTo>
                    <a:pt x="15598" y="13804"/>
                  </a:lnTo>
                  <a:lnTo>
                    <a:pt x="15452" y="14107"/>
                  </a:lnTo>
                  <a:lnTo>
                    <a:pt x="15306" y="14394"/>
                  </a:lnTo>
                  <a:lnTo>
                    <a:pt x="15136" y="14664"/>
                  </a:lnTo>
                  <a:lnTo>
                    <a:pt x="14966" y="14919"/>
                  </a:lnTo>
                  <a:lnTo>
                    <a:pt x="14772" y="15174"/>
                  </a:lnTo>
                  <a:lnTo>
                    <a:pt x="14577" y="15397"/>
                  </a:lnTo>
                  <a:lnTo>
                    <a:pt x="14371" y="15604"/>
                  </a:lnTo>
                  <a:lnTo>
                    <a:pt x="14152" y="15795"/>
                  </a:lnTo>
                  <a:lnTo>
                    <a:pt x="13921" y="15970"/>
                  </a:lnTo>
                  <a:lnTo>
                    <a:pt x="13691" y="16129"/>
                  </a:lnTo>
                  <a:lnTo>
                    <a:pt x="13448" y="16272"/>
                  </a:lnTo>
                  <a:lnTo>
                    <a:pt x="13205" y="16400"/>
                  </a:lnTo>
                  <a:lnTo>
                    <a:pt x="12950" y="16495"/>
                  </a:lnTo>
                  <a:lnTo>
                    <a:pt x="12694" y="16575"/>
                  </a:lnTo>
                  <a:lnTo>
                    <a:pt x="12427" y="16639"/>
                  </a:lnTo>
                  <a:lnTo>
                    <a:pt x="3754" y="18294"/>
                  </a:lnTo>
                  <a:lnTo>
                    <a:pt x="3426" y="18374"/>
                  </a:lnTo>
                  <a:lnTo>
                    <a:pt x="3110" y="18486"/>
                  </a:lnTo>
                  <a:lnTo>
                    <a:pt x="2806" y="18613"/>
                  </a:lnTo>
                  <a:lnTo>
                    <a:pt x="2515" y="18772"/>
                  </a:lnTo>
                  <a:lnTo>
                    <a:pt x="2235" y="18963"/>
                  </a:lnTo>
                  <a:lnTo>
                    <a:pt x="1968" y="19170"/>
                  </a:lnTo>
                  <a:lnTo>
                    <a:pt x="1725" y="19393"/>
                  </a:lnTo>
                  <a:lnTo>
                    <a:pt x="1494" y="19648"/>
                  </a:lnTo>
                  <a:lnTo>
                    <a:pt x="1276" y="19919"/>
                  </a:lnTo>
                  <a:lnTo>
                    <a:pt x="1081" y="20189"/>
                  </a:lnTo>
                  <a:lnTo>
                    <a:pt x="887" y="20492"/>
                  </a:lnTo>
                  <a:lnTo>
                    <a:pt x="717" y="20810"/>
                  </a:lnTo>
                  <a:lnTo>
                    <a:pt x="571" y="21145"/>
                  </a:lnTo>
                  <a:lnTo>
                    <a:pt x="437" y="21479"/>
                  </a:lnTo>
                  <a:lnTo>
                    <a:pt x="316" y="21829"/>
                  </a:lnTo>
                  <a:lnTo>
                    <a:pt x="219" y="22195"/>
                  </a:lnTo>
                  <a:lnTo>
                    <a:pt x="134" y="22562"/>
                  </a:lnTo>
                  <a:lnTo>
                    <a:pt x="73" y="22944"/>
                  </a:lnTo>
                  <a:lnTo>
                    <a:pt x="37" y="23326"/>
                  </a:lnTo>
                  <a:lnTo>
                    <a:pt x="0" y="23708"/>
                  </a:lnTo>
                  <a:lnTo>
                    <a:pt x="0" y="24090"/>
                  </a:lnTo>
                  <a:lnTo>
                    <a:pt x="12" y="24472"/>
                  </a:lnTo>
                  <a:lnTo>
                    <a:pt x="49" y="24870"/>
                  </a:lnTo>
                  <a:lnTo>
                    <a:pt x="109" y="25252"/>
                  </a:lnTo>
                  <a:lnTo>
                    <a:pt x="182" y="25635"/>
                  </a:lnTo>
                  <a:lnTo>
                    <a:pt x="279" y="26001"/>
                  </a:lnTo>
                  <a:lnTo>
                    <a:pt x="401" y="26367"/>
                  </a:lnTo>
                  <a:lnTo>
                    <a:pt x="535" y="26733"/>
                  </a:lnTo>
                  <a:lnTo>
                    <a:pt x="705" y="27083"/>
                  </a:lnTo>
                  <a:lnTo>
                    <a:pt x="887" y="27434"/>
                  </a:lnTo>
                  <a:lnTo>
                    <a:pt x="1093" y="27768"/>
                  </a:lnTo>
                  <a:lnTo>
                    <a:pt x="1324" y="28087"/>
                  </a:lnTo>
                  <a:lnTo>
                    <a:pt x="7605" y="36095"/>
                  </a:lnTo>
                  <a:lnTo>
                    <a:pt x="7787" y="36350"/>
                  </a:lnTo>
                  <a:lnTo>
                    <a:pt x="7957" y="36621"/>
                  </a:lnTo>
                  <a:lnTo>
                    <a:pt x="8127" y="36891"/>
                  </a:lnTo>
                  <a:lnTo>
                    <a:pt x="8273" y="37178"/>
                  </a:lnTo>
                  <a:lnTo>
                    <a:pt x="8406" y="37481"/>
                  </a:lnTo>
                  <a:lnTo>
                    <a:pt x="8516" y="37799"/>
                  </a:lnTo>
                  <a:lnTo>
                    <a:pt x="8625" y="38102"/>
                  </a:lnTo>
                  <a:lnTo>
                    <a:pt x="8710" y="38436"/>
                  </a:lnTo>
                  <a:lnTo>
                    <a:pt x="8783" y="38770"/>
                  </a:lnTo>
                  <a:lnTo>
                    <a:pt x="8844" y="39105"/>
                  </a:lnTo>
                  <a:lnTo>
                    <a:pt x="8880" y="39439"/>
                  </a:lnTo>
                  <a:lnTo>
                    <a:pt x="8917" y="39789"/>
                  </a:lnTo>
                  <a:lnTo>
                    <a:pt x="8929" y="40124"/>
                  </a:lnTo>
                  <a:lnTo>
                    <a:pt x="8917" y="40474"/>
                  </a:lnTo>
                  <a:lnTo>
                    <a:pt x="8904" y="40824"/>
                  </a:lnTo>
                  <a:lnTo>
                    <a:pt x="8856" y="41174"/>
                  </a:lnTo>
                  <a:lnTo>
                    <a:pt x="7374" y="52495"/>
                  </a:lnTo>
                  <a:lnTo>
                    <a:pt x="7337" y="52941"/>
                  </a:lnTo>
                  <a:lnTo>
                    <a:pt x="7313" y="53355"/>
                  </a:lnTo>
                  <a:lnTo>
                    <a:pt x="7313" y="53785"/>
                  </a:lnTo>
                  <a:lnTo>
                    <a:pt x="7349" y="54199"/>
                  </a:lnTo>
                  <a:lnTo>
                    <a:pt x="7398" y="54597"/>
                  </a:lnTo>
                  <a:lnTo>
                    <a:pt x="7459" y="54979"/>
                  </a:lnTo>
                  <a:lnTo>
                    <a:pt x="7556" y="55361"/>
                  </a:lnTo>
                  <a:lnTo>
                    <a:pt x="7665" y="55727"/>
                  </a:lnTo>
                  <a:lnTo>
                    <a:pt x="7787" y="56077"/>
                  </a:lnTo>
                  <a:lnTo>
                    <a:pt x="7933" y="56428"/>
                  </a:lnTo>
                  <a:lnTo>
                    <a:pt x="8090" y="56746"/>
                  </a:lnTo>
                  <a:lnTo>
                    <a:pt x="8273" y="57049"/>
                  </a:lnTo>
                  <a:lnTo>
                    <a:pt x="8467" y="57351"/>
                  </a:lnTo>
                  <a:lnTo>
                    <a:pt x="8674" y="57622"/>
                  </a:lnTo>
                  <a:lnTo>
                    <a:pt x="8892" y="57877"/>
                  </a:lnTo>
                  <a:lnTo>
                    <a:pt x="9123" y="58116"/>
                  </a:lnTo>
                  <a:lnTo>
                    <a:pt x="9366" y="58323"/>
                  </a:lnTo>
                  <a:lnTo>
                    <a:pt x="9621" y="58514"/>
                  </a:lnTo>
                  <a:lnTo>
                    <a:pt x="9876" y="58689"/>
                  </a:lnTo>
                  <a:lnTo>
                    <a:pt x="10143" y="58848"/>
                  </a:lnTo>
                  <a:lnTo>
                    <a:pt x="10423" y="58959"/>
                  </a:lnTo>
                  <a:lnTo>
                    <a:pt x="10714" y="59071"/>
                  </a:lnTo>
                  <a:lnTo>
                    <a:pt x="11006" y="59150"/>
                  </a:lnTo>
                  <a:lnTo>
                    <a:pt x="11297" y="59198"/>
                  </a:lnTo>
                  <a:lnTo>
                    <a:pt x="11601" y="59214"/>
                  </a:lnTo>
                  <a:lnTo>
                    <a:pt x="11905" y="59214"/>
                  </a:lnTo>
                  <a:lnTo>
                    <a:pt x="12209" y="59182"/>
                  </a:lnTo>
                  <a:lnTo>
                    <a:pt x="12512" y="59119"/>
                  </a:lnTo>
                  <a:lnTo>
                    <a:pt x="12816" y="59023"/>
                  </a:lnTo>
                  <a:lnTo>
                    <a:pt x="13120" y="58896"/>
                  </a:lnTo>
                  <a:lnTo>
                    <a:pt x="13435" y="58736"/>
                  </a:lnTo>
                  <a:lnTo>
                    <a:pt x="13727" y="58545"/>
                  </a:lnTo>
                  <a:lnTo>
                    <a:pt x="21489" y="53196"/>
                  </a:lnTo>
                  <a:lnTo>
                    <a:pt x="21732" y="53052"/>
                  </a:lnTo>
                  <a:lnTo>
                    <a:pt x="21975" y="52909"/>
                  </a:lnTo>
                  <a:lnTo>
                    <a:pt x="22230" y="52798"/>
                  </a:lnTo>
                  <a:lnTo>
                    <a:pt x="22486" y="52702"/>
                  </a:lnTo>
                  <a:lnTo>
                    <a:pt x="22741" y="52638"/>
                  </a:lnTo>
                  <a:lnTo>
                    <a:pt x="23008" y="52591"/>
                  </a:lnTo>
                  <a:lnTo>
                    <a:pt x="23263" y="52559"/>
                  </a:lnTo>
                  <a:lnTo>
                    <a:pt x="23530" y="52543"/>
                  </a:lnTo>
                  <a:lnTo>
                    <a:pt x="23785" y="52559"/>
                  </a:lnTo>
                  <a:lnTo>
                    <a:pt x="24053" y="52591"/>
                  </a:lnTo>
                  <a:lnTo>
                    <a:pt x="24308" y="52638"/>
                  </a:lnTo>
                  <a:lnTo>
                    <a:pt x="24563" y="52702"/>
                  </a:lnTo>
                  <a:lnTo>
                    <a:pt x="24818" y="52798"/>
                  </a:lnTo>
                  <a:lnTo>
                    <a:pt x="25073" y="52909"/>
                  </a:lnTo>
                  <a:lnTo>
                    <a:pt x="25316" y="53052"/>
                  </a:lnTo>
                  <a:lnTo>
                    <a:pt x="25559" y="53196"/>
                  </a:lnTo>
                  <a:lnTo>
                    <a:pt x="33321" y="58545"/>
                  </a:lnTo>
                  <a:lnTo>
                    <a:pt x="33625" y="58736"/>
                  </a:lnTo>
                  <a:lnTo>
                    <a:pt x="33929" y="58896"/>
                  </a:lnTo>
                  <a:lnTo>
                    <a:pt x="34232" y="59023"/>
                  </a:lnTo>
                  <a:lnTo>
                    <a:pt x="34536" y="59119"/>
                  </a:lnTo>
                  <a:lnTo>
                    <a:pt x="34852" y="59182"/>
                  </a:lnTo>
                  <a:lnTo>
                    <a:pt x="35156" y="59214"/>
                  </a:lnTo>
                  <a:lnTo>
                    <a:pt x="35459" y="59214"/>
                  </a:lnTo>
                  <a:lnTo>
                    <a:pt x="35751" y="59198"/>
                  </a:lnTo>
                  <a:lnTo>
                    <a:pt x="36055" y="59150"/>
                  </a:lnTo>
                  <a:lnTo>
                    <a:pt x="36346" y="59071"/>
                  </a:lnTo>
                  <a:lnTo>
                    <a:pt x="36626" y="58959"/>
                  </a:lnTo>
                  <a:lnTo>
                    <a:pt x="36905" y="58848"/>
                  </a:lnTo>
                  <a:lnTo>
                    <a:pt x="37172" y="58689"/>
                  </a:lnTo>
                  <a:lnTo>
                    <a:pt x="37439" y="58514"/>
                  </a:lnTo>
                  <a:lnTo>
                    <a:pt x="37695" y="58323"/>
                  </a:lnTo>
                  <a:lnTo>
                    <a:pt x="37925" y="58116"/>
                  </a:lnTo>
                  <a:lnTo>
                    <a:pt x="38156" y="57877"/>
                  </a:lnTo>
                  <a:lnTo>
                    <a:pt x="38387" y="57622"/>
                  </a:lnTo>
                  <a:lnTo>
                    <a:pt x="38581" y="57351"/>
                  </a:lnTo>
                  <a:lnTo>
                    <a:pt x="38776" y="57049"/>
                  </a:lnTo>
                  <a:lnTo>
                    <a:pt x="38958" y="56746"/>
                  </a:lnTo>
                  <a:lnTo>
                    <a:pt x="39116" y="56428"/>
                  </a:lnTo>
                  <a:lnTo>
                    <a:pt x="39262" y="56077"/>
                  </a:lnTo>
                  <a:lnTo>
                    <a:pt x="39395" y="55727"/>
                  </a:lnTo>
                  <a:lnTo>
                    <a:pt x="39505" y="55361"/>
                  </a:lnTo>
                  <a:lnTo>
                    <a:pt x="39590" y="54979"/>
                  </a:lnTo>
                  <a:lnTo>
                    <a:pt x="39662" y="54597"/>
                  </a:lnTo>
                  <a:lnTo>
                    <a:pt x="39711" y="54199"/>
                  </a:lnTo>
                  <a:lnTo>
                    <a:pt x="39735" y="53785"/>
                  </a:lnTo>
                  <a:lnTo>
                    <a:pt x="39735" y="53355"/>
                  </a:lnTo>
                  <a:lnTo>
                    <a:pt x="39723" y="52941"/>
                  </a:lnTo>
                  <a:lnTo>
                    <a:pt x="39675" y="52495"/>
                  </a:lnTo>
                  <a:lnTo>
                    <a:pt x="38193" y="41174"/>
                  </a:lnTo>
                  <a:lnTo>
                    <a:pt x="38156" y="40824"/>
                  </a:lnTo>
                  <a:lnTo>
                    <a:pt x="38132" y="40474"/>
                  </a:lnTo>
                  <a:lnTo>
                    <a:pt x="38132" y="40124"/>
                  </a:lnTo>
                  <a:lnTo>
                    <a:pt x="38144" y="39789"/>
                  </a:lnTo>
                  <a:lnTo>
                    <a:pt x="38168" y="39439"/>
                  </a:lnTo>
                  <a:lnTo>
                    <a:pt x="38205" y="39105"/>
                  </a:lnTo>
                  <a:lnTo>
                    <a:pt x="38265" y="38770"/>
                  </a:lnTo>
                  <a:lnTo>
                    <a:pt x="38338" y="38436"/>
                  </a:lnTo>
                  <a:lnTo>
                    <a:pt x="38436" y="38102"/>
                  </a:lnTo>
                  <a:lnTo>
                    <a:pt x="38533" y="37799"/>
                  </a:lnTo>
                  <a:lnTo>
                    <a:pt x="38654" y="37481"/>
                  </a:lnTo>
                  <a:lnTo>
                    <a:pt x="38788" y="37178"/>
                  </a:lnTo>
                  <a:lnTo>
                    <a:pt x="38934" y="36891"/>
                  </a:lnTo>
                  <a:lnTo>
                    <a:pt x="39092" y="36621"/>
                  </a:lnTo>
                  <a:lnTo>
                    <a:pt x="39262" y="36350"/>
                  </a:lnTo>
                  <a:lnTo>
                    <a:pt x="39456" y="36095"/>
                  </a:lnTo>
                  <a:lnTo>
                    <a:pt x="45724" y="28087"/>
                  </a:lnTo>
                  <a:lnTo>
                    <a:pt x="45955" y="27768"/>
                  </a:lnTo>
                  <a:lnTo>
                    <a:pt x="46162" y="27434"/>
                  </a:lnTo>
                  <a:lnTo>
                    <a:pt x="46356" y="27083"/>
                  </a:lnTo>
                  <a:lnTo>
                    <a:pt x="46514" y="26733"/>
                  </a:lnTo>
                  <a:lnTo>
                    <a:pt x="46660" y="26367"/>
                  </a:lnTo>
                  <a:lnTo>
                    <a:pt x="46769" y="26001"/>
                  </a:lnTo>
                  <a:lnTo>
                    <a:pt x="46866" y="25635"/>
                  </a:lnTo>
                  <a:lnTo>
                    <a:pt x="46951" y="25252"/>
                  </a:lnTo>
                  <a:lnTo>
                    <a:pt x="47000" y="24870"/>
                  </a:lnTo>
                  <a:lnTo>
                    <a:pt x="47036" y="24472"/>
                  </a:lnTo>
                  <a:lnTo>
                    <a:pt x="47048" y="24090"/>
                  </a:lnTo>
                  <a:lnTo>
                    <a:pt x="47048" y="23708"/>
                  </a:lnTo>
                  <a:lnTo>
                    <a:pt x="47024" y="23326"/>
                  </a:lnTo>
                  <a:lnTo>
                    <a:pt x="46975" y="22944"/>
                  </a:lnTo>
                  <a:lnTo>
                    <a:pt x="46915" y="22562"/>
                  </a:lnTo>
                  <a:lnTo>
                    <a:pt x="46830" y="22195"/>
                  </a:lnTo>
                  <a:lnTo>
                    <a:pt x="46732" y="21829"/>
                  </a:lnTo>
                  <a:lnTo>
                    <a:pt x="46611" y="21479"/>
                  </a:lnTo>
                  <a:lnTo>
                    <a:pt x="46477" y="21145"/>
                  </a:lnTo>
                  <a:lnTo>
                    <a:pt x="46332" y="20810"/>
                  </a:lnTo>
                  <a:lnTo>
                    <a:pt x="46162" y="20492"/>
                  </a:lnTo>
                  <a:lnTo>
                    <a:pt x="45979" y="20189"/>
                  </a:lnTo>
                  <a:lnTo>
                    <a:pt x="45773" y="19919"/>
                  </a:lnTo>
                  <a:lnTo>
                    <a:pt x="45554" y="19648"/>
                  </a:lnTo>
                  <a:lnTo>
                    <a:pt x="45323" y="19393"/>
                  </a:lnTo>
                  <a:lnTo>
                    <a:pt x="45080" y="19170"/>
                  </a:lnTo>
                  <a:lnTo>
                    <a:pt x="44813" y="18963"/>
                  </a:lnTo>
                  <a:lnTo>
                    <a:pt x="44546" y="18772"/>
                  </a:lnTo>
                  <a:lnTo>
                    <a:pt x="44254" y="18613"/>
                  </a:lnTo>
                  <a:lnTo>
                    <a:pt x="43951" y="18486"/>
                  </a:lnTo>
                  <a:lnTo>
                    <a:pt x="43635" y="18374"/>
                  </a:lnTo>
                  <a:lnTo>
                    <a:pt x="43295" y="18294"/>
                  </a:lnTo>
                  <a:lnTo>
                    <a:pt x="34621" y="16639"/>
                  </a:lnTo>
                  <a:lnTo>
                    <a:pt x="34366" y="16575"/>
                  </a:lnTo>
                  <a:lnTo>
                    <a:pt x="34099" y="16495"/>
                  </a:lnTo>
                  <a:lnTo>
                    <a:pt x="33844" y="16400"/>
                  </a:lnTo>
                  <a:lnTo>
                    <a:pt x="33601" y="16272"/>
                  </a:lnTo>
                  <a:lnTo>
                    <a:pt x="33358" y="16129"/>
                  </a:lnTo>
                  <a:lnTo>
                    <a:pt x="33127" y="15970"/>
                  </a:lnTo>
                  <a:lnTo>
                    <a:pt x="32896" y="15795"/>
                  </a:lnTo>
                  <a:lnTo>
                    <a:pt x="32678" y="15604"/>
                  </a:lnTo>
                  <a:lnTo>
                    <a:pt x="32471" y="15397"/>
                  </a:lnTo>
                  <a:lnTo>
                    <a:pt x="32277" y="15174"/>
                  </a:lnTo>
                  <a:lnTo>
                    <a:pt x="32094" y="14919"/>
                  </a:lnTo>
                  <a:lnTo>
                    <a:pt x="31912" y="14664"/>
                  </a:lnTo>
                  <a:lnTo>
                    <a:pt x="31754" y="14394"/>
                  </a:lnTo>
                  <a:lnTo>
                    <a:pt x="31596" y="14107"/>
                  </a:lnTo>
                  <a:lnTo>
                    <a:pt x="31463" y="13804"/>
                  </a:lnTo>
                  <a:lnTo>
                    <a:pt x="31329" y="13502"/>
                  </a:lnTo>
                  <a:lnTo>
                    <a:pt x="27454" y="3200"/>
                  </a:lnTo>
                  <a:lnTo>
                    <a:pt x="27296" y="2818"/>
                  </a:lnTo>
                  <a:lnTo>
                    <a:pt x="27114" y="2452"/>
                  </a:lnTo>
                  <a:lnTo>
                    <a:pt x="26919" y="2118"/>
                  </a:lnTo>
                  <a:lnTo>
                    <a:pt x="26725" y="1799"/>
                  </a:lnTo>
                  <a:lnTo>
                    <a:pt x="26494" y="1513"/>
                  </a:lnTo>
                  <a:lnTo>
                    <a:pt x="26263" y="1258"/>
                  </a:lnTo>
                  <a:lnTo>
                    <a:pt x="26021" y="1019"/>
                  </a:lnTo>
                  <a:lnTo>
                    <a:pt x="25778" y="796"/>
                  </a:lnTo>
                  <a:lnTo>
                    <a:pt x="25510" y="621"/>
                  </a:lnTo>
                  <a:lnTo>
                    <a:pt x="25243" y="446"/>
                  </a:lnTo>
                  <a:lnTo>
                    <a:pt x="24964" y="319"/>
                  </a:lnTo>
                  <a:lnTo>
                    <a:pt x="24684" y="207"/>
                  </a:lnTo>
                  <a:lnTo>
                    <a:pt x="24405" y="112"/>
                  </a:lnTo>
                  <a:lnTo>
                    <a:pt x="24113" y="48"/>
                  </a:lnTo>
                  <a:lnTo>
                    <a:pt x="23822" y="16"/>
                  </a:lnTo>
                  <a:lnTo>
                    <a:pt x="235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-352267" y="2892963"/>
              <a:ext cx="347692" cy="357955"/>
            </a:xfrm>
            <a:custGeom>
              <a:avLst/>
              <a:gdLst/>
              <a:ahLst/>
              <a:cxnLst/>
              <a:rect l="l" t="t" r="r" b="b"/>
              <a:pathLst>
                <a:path w="47049" h="59215" extrusionOk="0">
                  <a:moveTo>
                    <a:pt x="23518" y="0"/>
                  </a:moveTo>
                  <a:lnTo>
                    <a:pt x="23227" y="16"/>
                  </a:lnTo>
                  <a:lnTo>
                    <a:pt x="22935" y="48"/>
                  </a:lnTo>
                  <a:lnTo>
                    <a:pt x="22643" y="112"/>
                  </a:lnTo>
                  <a:lnTo>
                    <a:pt x="22364" y="207"/>
                  </a:lnTo>
                  <a:lnTo>
                    <a:pt x="22085" y="319"/>
                  </a:lnTo>
                  <a:lnTo>
                    <a:pt x="21805" y="446"/>
                  </a:lnTo>
                  <a:lnTo>
                    <a:pt x="21538" y="621"/>
                  </a:lnTo>
                  <a:lnTo>
                    <a:pt x="21271" y="796"/>
                  </a:lnTo>
                  <a:lnTo>
                    <a:pt x="21016" y="1019"/>
                  </a:lnTo>
                  <a:lnTo>
                    <a:pt x="20785" y="1258"/>
                  </a:lnTo>
                  <a:lnTo>
                    <a:pt x="20542" y="1513"/>
                  </a:lnTo>
                  <a:lnTo>
                    <a:pt x="20323" y="1799"/>
                  </a:lnTo>
                  <a:lnTo>
                    <a:pt x="20117" y="2118"/>
                  </a:lnTo>
                  <a:lnTo>
                    <a:pt x="19935" y="2452"/>
                  </a:lnTo>
                  <a:lnTo>
                    <a:pt x="19752" y="2818"/>
                  </a:lnTo>
                  <a:lnTo>
                    <a:pt x="19594" y="3200"/>
                  </a:lnTo>
                  <a:lnTo>
                    <a:pt x="15719" y="13502"/>
                  </a:lnTo>
                  <a:lnTo>
                    <a:pt x="15586" y="13804"/>
                  </a:lnTo>
                  <a:lnTo>
                    <a:pt x="15452" y="14107"/>
                  </a:lnTo>
                  <a:lnTo>
                    <a:pt x="15294" y="14394"/>
                  </a:lnTo>
                  <a:lnTo>
                    <a:pt x="15136" y="14664"/>
                  </a:lnTo>
                  <a:lnTo>
                    <a:pt x="14954" y="14919"/>
                  </a:lnTo>
                  <a:lnTo>
                    <a:pt x="14772" y="15174"/>
                  </a:lnTo>
                  <a:lnTo>
                    <a:pt x="14577" y="15397"/>
                  </a:lnTo>
                  <a:lnTo>
                    <a:pt x="14371" y="15604"/>
                  </a:lnTo>
                  <a:lnTo>
                    <a:pt x="14152" y="15795"/>
                  </a:lnTo>
                  <a:lnTo>
                    <a:pt x="13921" y="15970"/>
                  </a:lnTo>
                  <a:lnTo>
                    <a:pt x="13691" y="16129"/>
                  </a:lnTo>
                  <a:lnTo>
                    <a:pt x="13448" y="16272"/>
                  </a:lnTo>
                  <a:lnTo>
                    <a:pt x="13205" y="16400"/>
                  </a:lnTo>
                  <a:lnTo>
                    <a:pt x="12950" y="16495"/>
                  </a:lnTo>
                  <a:lnTo>
                    <a:pt x="12682" y="16575"/>
                  </a:lnTo>
                  <a:lnTo>
                    <a:pt x="12415" y="16639"/>
                  </a:lnTo>
                  <a:lnTo>
                    <a:pt x="3754" y="18294"/>
                  </a:lnTo>
                  <a:lnTo>
                    <a:pt x="3414" y="18374"/>
                  </a:lnTo>
                  <a:lnTo>
                    <a:pt x="3098" y="18486"/>
                  </a:lnTo>
                  <a:lnTo>
                    <a:pt x="2794" y="18613"/>
                  </a:lnTo>
                  <a:lnTo>
                    <a:pt x="2502" y="18772"/>
                  </a:lnTo>
                  <a:lnTo>
                    <a:pt x="2235" y="18963"/>
                  </a:lnTo>
                  <a:lnTo>
                    <a:pt x="1968" y="19170"/>
                  </a:lnTo>
                  <a:lnTo>
                    <a:pt x="1725" y="19393"/>
                  </a:lnTo>
                  <a:lnTo>
                    <a:pt x="1494" y="19648"/>
                  </a:lnTo>
                  <a:lnTo>
                    <a:pt x="1276" y="19919"/>
                  </a:lnTo>
                  <a:lnTo>
                    <a:pt x="1069" y="20189"/>
                  </a:lnTo>
                  <a:lnTo>
                    <a:pt x="887" y="20492"/>
                  </a:lnTo>
                  <a:lnTo>
                    <a:pt x="717" y="20810"/>
                  </a:lnTo>
                  <a:lnTo>
                    <a:pt x="571" y="21145"/>
                  </a:lnTo>
                  <a:lnTo>
                    <a:pt x="437" y="21479"/>
                  </a:lnTo>
                  <a:lnTo>
                    <a:pt x="316" y="21829"/>
                  </a:lnTo>
                  <a:lnTo>
                    <a:pt x="219" y="22195"/>
                  </a:lnTo>
                  <a:lnTo>
                    <a:pt x="134" y="22562"/>
                  </a:lnTo>
                  <a:lnTo>
                    <a:pt x="73" y="22944"/>
                  </a:lnTo>
                  <a:lnTo>
                    <a:pt x="24" y="23326"/>
                  </a:lnTo>
                  <a:lnTo>
                    <a:pt x="0" y="23708"/>
                  </a:lnTo>
                  <a:lnTo>
                    <a:pt x="0" y="24090"/>
                  </a:lnTo>
                  <a:lnTo>
                    <a:pt x="12" y="24472"/>
                  </a:lnTo>
                  <a:lnTo>
                    <a:pt x="49" y="24870"/>
                  </a:lnTo>
                  <a:lnTo>
                    <a:pt x="97" y="25252"/>
                  </a:lnTo>
                  <a:lnTo>
                    <a:pt x="182" y="25635"/>
                  </a:lnTo>
                  <a:lnTo>
                    <a:pt x="279" y="26001"/>
                  </a:lnTo>
                  <a:lnTo>
                    <a:pt x="389" y="26367"/>
                  </a:lnTo>
                  <a:lnTo>
                    <a:pt x="535" y="26733"/>
                  </a:lnTo>
                  <a:lnTo>
                    <a:pt x="692" y="27083"/>
                  </a:lnTo>
                  <a:lnTo>
                    <a:pt x="887" y="27434"/>
                  </a:lnTo>
                  <a:lnTo>
                    <a:pt x="1093" y="27768"/>
                  </a:lnTo>
                  <a:lnTo>
                    <a:pt x="1324" y="28087"/>
                  </a:lnTo>
                  <a:lnTo>
                    <a:pt x="7592" y="36095"/>
                  </a:lnTo>
                  <a:lnTo>
                    <a:pt x="7787" y="36350"/>
                  </a:lnTo>
                  <a:lnTo>
                    <a:pt x="7957" y="36621"/>
                  </a:lnTo>
                  <a:lnTo>
                    <a:pt x="8115" y="36891"/>
                  </a:lnTo>
                  <a:lnTo>
                    <a:pt x="8261" y="37178"/>
                  </a:lnTo>
                  <a:lnTo>
                    <a:pt x="8394" y="37481"/>
                  </a:lnTo>
                  <a:lnTo>
                    <a:pt x="8516" y="37799"/>
                  </a:lnTo>
                  <a:lnTo>
                    <a:pt x="8613" y="38102"/>
                  </a:lnTo>
                  <a:lnTo>
                    <a:pt x="8710" y="38436"/>
                  </a:lnTo>
                  <a:lnTo>
                    <a:pt x="8783" y="38770"/>
                  </a:lnTo>
                  <a:lnTo>
                    <a:pt x="8844" y="39105"/>
                  </a:lnTo>
                  <a:lnTo>
                    <a:pt x="8880" y="39439"/>
                  </a:lnTo>
                  <a:lnTo>
                    <a:pt x="8904" y="39789"/>
                  </a:lnTo>
                  <a:lnTo>
                    <a:pt x="8917" y="40124"/>
                  </a:lnTo>
                  <a:lnTo>
                    <a:pt x="8917" y="40474"/>
                  </a:lnTo>
                  <a:lnTo>
                    <a:pt x="8892" y="40824"/>
                  </a:lnTo>
                  <a:lnTo>
                    <a:pt x="8856" y="41174"/>
                  </a:lnTo>
                  <a:lnTo>
                    <a:pt x="7374" y="52495"/>
                  </a:lnTo>
                  <a:lnTo>
                    <a:pt x="7325" y="52941"/>
                  </a:lnTo>
                  <a:lnTo>
                    <a:pt x="7313" y="53355"/>
                  </a:lnTo>
                  <a:lnTo>
                    <a:pt x="7313" y="53785"/>
                  </a:lnTo>
                  <a:lnTo>
                    <a:pt x="7337" y="54199"/>
                  </a:lnTo>
                  <a:lnTo>
                    <a:pt x="7386" y="54597"/>
                  </a:lnTo>
                  <a:lnTo>
                    <a:pt x="7459" y="54979"/>
                  </a:lnTo>
                  <a:lnTo>
                    <a:pt x="7544" y="55361"/>
                  </a:lnTo>
                  <a:lnTo>
                    <a:pt x="7653" y="55727"/>
                  </a:lnTo>
                  <a:lnTo>
                    <a:pt x="7787" y="56077"/>
                  </a:lnTo>
                  <a:lnTo>
                    <a:pt x="7933" y="56428"/>
                  </a:lnTo>
                  <a:lnTo>
                    <a:pt x="8090" y="56746"/>
                  </a:lnTo>
                  <a:lnTo>
                    <a:pt x="8273" y="57049"/>
                  </a:lnTo>
                  <a:lnTo>
                    <a:pt x="8467" y="57351"/>
                  </a:lnTo>
                  <a:lnTo>
                    <a:pt x="8661" y="57622"/>
                  </a:lnTo>
                  <a:lnTo>
                    <a:pt x="8892" y="57877"/>
                  </a:lnTo>
                  <a:lnTo>
                    <a:pt x="9123" y="58116"/>
                  </a:lnTo>
                  <a:lnTo>
                    <a:pt x="9354" y="58323"/>
                  </a:lnTo>
                  <a:lnTo>
                    <a:pt x="9609" y="58514"/>
                  </a:lnTo>
                  <a:lnTo>
                    <a:pt x="9876" y="58689"/>
                  </a:lnTo>
                  <a:lnTo>
                    <a:pt x="10143" y="58848"/>
                  </a:lnTo>
                  <a:lnTo>
                    <a:pt x="10423" y="58959"/>
                  </a:lnTo>
                  <a:lnTo>
                    <a:pt x="10702" y="59071"/>
                  </a:lnTo>
                  <a:lnTo>
                    <a:pt x="10994" y="59150"/>
                  </a:lnTo>
                  <a:lnTo>
                    <a:pt x="11297" y="59198"/>
                  </a:lnTo>
                  <a:lnTo>
                    <a:pt x="11589" y="59214"/>
                  </a:lnTo>
                  <a:lnTo>
                    <a:pt x="11893" y="59214"/>
                  </a:lnTo>
                  <a:lnTo>
                    <a:pt x="12196" y="59182"/>
                  </a:lnTo>
                  <a:lnTo>
                    <a:pt x="12512" y="59119"/>
                  </a:lnTo>
                  <a:lnTo>
                    <a:pt x="12816" y="59023"/>
                  </a:lnTo>
                  <a:lnTo>
                    <a:pt x="13120" y="58896"/>
                  </a:lnTo>
                  <a:lnTo>
                    <a:pt x="13423" y="58736"/>
                  </a:lnTo>
                  <a:lnTo>
                    <a:pt x="13727" y="58545"/>
                  </a:lnTo>
                  <a:lnTo>
                    <a:pt x="21489" y="53196"/>
                  </a:lnTo>
                  <a:lnTo>
                    <a:pt x="21720" y="53052"/>
                  </a:lnTo>
                  <a:lnTo>
                    <a:pt x="21975" y="52909"/>
                  </a:lnTo>
                  <a:lnTo>
                    <a:pt x="22230" y="52798"/>
                  </a:lnTo>
                  <a:lnTo>
                    <a:pt x="22486" y="52702"/>
                  </a:lnTo>
                  <a:lnTo>
                    <a:pt x="22741" y="52638"/>
                  </a:lnTo>
                  <a:lnTo>
                    <a:pt x="22996" y="52591"/>
                  </a:lnTo>
                  <a:lnTo>
                    <a:pt x="23263" y="52559"/>
                  </a:lnTo>
                  <a:lnTo>
                    <a:pt x="23518" y="52543"/>
                  </a:lnTo>
                  <a:lnTo>
                    <a:pt x="23785" y="52559"/>
                  </a:lnTo>
                  <a:lnTo>
                    <a:pt x="24040" y="52591"/>
                  </a:lnTo>
                  <a:lnTo>
                    <a:pt x="24308" y="52638"/>
                  </a:lnTo>
                  <a:lnTo>
                    <a:pt x="24563" y="52702"/>
                  </a:lnTo>
                  <a:lnTo>
                    <a:pt x="24818" y="52798"/>
                  </a:lnTo>
                  <a:lnTo>
                    <a:pt x="25073" y="52909"/>
                  </a:lnTo>
                  <a:lnTo>
                    <a:pt x="25316" y="53052"/>
                  </a:lnTo>
                  <a:lnTo>
                    <a:pt x="25559" y="53196"/>
                  </a:lnTo>
                  <a:lnTo>
                    <a:pt x="33321" y="58545"/>
                  </a:lnTo>
                  <a:lnTo>
                    <a:pt x="33613" y="58736"/>
                  </a:lnTo>
                  <a:lnTo>
                    <a:pt x="33929" y="58896"/>
                  </a:lnTo>
                  <a:lnTo>
                    <a:pt x="34232" y="59023"/>
                  </a:lnTo>
                  <a:lnTo>
                    <a:pt x="34536" y="59119"/>
                  </a:lnTo>
                  <a:lnTo>
                    <a:pt x="34840" y="59182"/>
                  </a:lnTo>
                  <a:lnTo>
                    <a:pt x="35143" y="59214"/>
                  </a:lnTo>
                  <a:lnTo>
                    <a:pt x="35447" y="59214"/>
                  </a:lnTo>
                  <a:lnTo>
                    <a:pt x="35751" y="59198"/>
                  </a:lnTo>
                  <a:lnTo>
                    <a:pt x="36042" y="59150"/>
                  </a:lnTo>
                  <a:lnTo>
                    <a:pt x="36334" y="59071"/>
                  </a:lnTo>
                  <a:lnTo>
                    <a:pt x="36626" y="58959"/>
                  </a:lnTo>
                  <a:lnTo>
                    <a:pt x="36905" y="58848"/>
                  </a:lnTo>
                  <a:lnTo>
                    <a:pt x="37172" y="58689"/>
                  </a:lnTo>
                  <a:lnTo>
                    <a:pt x="37427" y="58514"/>
                  </a:lnTo>
                  <a:lnTo>
                    <a:pt x="37682" y="58323"/>
                  </a:lnTo>
                  <a:lnTo>
                    <a:pt x="37925" y="58116"/>
                  </a:lnTo>
                  <a:lnTo>
                    <a:pt x="38156" y="57877"/>
                  </a:lnTo>
                  <a:lnTo>
                    <a:pt x="38375" y="57622"/>
                  </a:lnTo>
                  <a:lnTo>
                    <a:pt x="38581" y="57351"/>
                  </a:lnTo>
                  <a:lnTo>
                    <a:pt x="38776" y="57049"/>
                  </a:lnTo>
                  <a:lnTo>
                    <a:pt x="38958" y="56746"/>
                  </a:lnTo>
                  <a:lnTo>
                    <a:pt x="39116" y="56428"/>
                  </a:lnTo>
                  <a:lnTo>
                    <a:pt x="39262" y="56077"/>
                  </a:lnTo>
                  <a:lnTo>
                    <a:pt x="39383" y="55727"/>
                  </a:lnTo>
                  <a:lnTo>
                    <a:pt x="39492" y="55361"/>
                  </a:lnTo>
                  <a:lnTo>
                    <a:pt x="39590" y="54979"/>
                  </a:lnTo>
                  <a:lnTo>
                    <a:pt x="39650" y="54597"/>
                  </a:lnTo>
                  <a:lnTo>
                    <a:pt x="39699" y="54199"/>
                  </a:lnTo>
                  <a:lnTo>
                    <a:pt x="39735" y="53785"/>
                  </a:lnTo>
                  <a:lnTo>
                    <a:pt x="39735" y="53355"/>
                  </a:lnTo>
                  <a:lnTo>
                    <a:pt x="39711" y="52941"/>
                  </a:lnTo>
                  <a:lnTo>
                    <a:pt x="39662" y="52495"/>
                  </a:lnTo>
                  <a:lnTo>
                    <a:pt x="38193" y="41174"/>
                  </a:lnTo>
                  <a:lnTo>
                    <a:pt x="38144" y="40824"/>
                  </a:lnTo>
                  <a:lnTo>
                    <a:pt x="38132" y="40474"/>
                  </a:lnTo>
                  <a:lnTo>
                    <a:pt x="38120" y="40124"/>
                  </a:lnTo>
                  <a:lnTo>
                    <a:pt x="38132" y="39789"/>
                  </a:lnTo>
                  <a:lnTo>
                    <a:pt x="38168" y="39439"/>
                  </a:lnTo>
                  <a:lnTo>
                    <a:pt x="38205" y="39105"/>
                  </a:lnTo>
                  <a:lnTo>
                    <a:pt x="38265" y="38770"/>
                  </a:lnTo>
                  <a:lnTo>
                    <a:pt x="38338" y="38436"/>
                  </a:lnTo>
                  <a:lnTo>
                    <a:pt x="38423" y="38102"/>
                  </a:lnTo>
                  <a:lnTo>
                    <a:pt x="38533" y="37799"/>
                  </a:lnTo>
                  <a:lnTo>
                    <a:pt x="38642" y="37481"/>
                  </a:lnTo>
                  <a:lnTo>
                    <a:pt x="38776" y="37178"/>
                  </a:lnTo>
                  <a:lnTo>
                    <a:pt x="38921" y="36891"/>
                  </a:lnTo>
                  <a:lnTo>
                    <a:pt x="39092" y="36621"/>
                  </a:lnTo>
                  <a:lnTo>
                    <a:pt x="39262" y="36350"/>
                  </a:lnTo>
                  <a:lnTo>
                    <a:pt x="39444" y="36095"/>
                  </a:lnTo>
                  <a:lnTo>
                    <a:pt x="45724" y="28087"/>
                  </a:lnTo>
                  <a:lnTo>
                    <a:pt x="45955" y="27768"/>
                  </a:lnTo>
                  <a:lnTo>
                    <a:pt x="46161" y="27434"/>
                  </a:lnTo>
                  <a:lnTo>
                    <a:pt x="46344" y="27083"/>
                  </a:lnTo>
                  <a:lnTo>
                    <a:pt x="46514" y="26733"/>
                  </a:lnTo>
                  <a:lnTo>
                    <a:pt x="46647" y="26367"/>
                  </a:lnTo>
                  <a:lnTo>
                    <a:pt x="46769" y="26001"/>
                  </a:lnTo>
                  <a:lnTo>
                    <a:pt x="46866" y="25635"/>
                  </a:lnTo>
                  <a:lnTo>
                    <a:pt x="46939" y="25252"/>
                  </a:lnTo>
                  <a:lnTo>
                    <a:pt x="47000" y="24870"/>
                  </a:lnTo>
                  <a:lnTo>
                    <a:pt x="47036" y="24472"/>
                  </a:lnTo>
                  <a:lnTo>
                    <a:pt x="47048" y="24090"/>
                  </a:lnTo>
                  <a:lnTo>
                    <a:pt x="47048" y="23708"/>
                  </a:lnTo>
                  <a:lnTo>
                    <a:pt x="47012" y="23326"/>
                  </a:lnTo>
                  <a:lnTo>
                    <a:pt x="46975" y="22944"/>
                  </a:lnTo>
                  <a:lnTo>
                    <a:pt x="46915" y="22562"/>
                  </a:lnTo>
                  <a:lnTo>
                    <a:pt x="46830" y="22195"/>
                  </a:lnTo>
                  <a:lnTo>
                    <a:pt x="46732" y="21829"/>
                  </a:lnTo>
                  <a:lnTo>
                    <a:pt x="46611" y="21479"/>
                  </a:lnTo>
                  <a:lnTo>
                    <a:pt x="46477" y="21145"/>
                  </a:lnTo>
                  <a:lnTo>
                    <a:pt x="46332" y="20810"/>
                  </a:lnTo>
                  <a:lnTo>
                    <a:pt x="46161" y="20492"/>
                  </a:lnTo>
                  <a:lnTo>
                    <a:pt x="45967" y="20189"/>
                  </a:lnTo>
                  <a:lnTo>
                    <a:pt x="45773" y="19919"/>
                  </a:lnTo>
                  <a:lnTo>
                    <a:pt x="45554" y="19648"/>
                  </a:lnTo>
                  <a:lnTo>
                    <a:pt x="45323" y="19393"/>
                  </a:lnTo>
                  <a:lnTo>
                    <a:pt x="45080" y="19170"/>
                  </a:lnTo>
                  <a:lnTo>
                    <a:pt x="44813" y="18963"/>
                  </a:lnTo>
                  <a:lnTo>
                    <a:pt x="44534" y="18772"/>
                  </a:lnTo>
                  <a:lnTo>
                    <a:pt x="44242" y="18613"/>
                  </a:lnTo>
                  <a:lnTo>
                    <a:pt x="43938" y="18486"/>
                  </a:lnTo>
                  <a:lnTo>
                    <a:pt x="43623" y="18374"/>
                  </a:lnTo>
                  <a:lnTo>
                    <a:pt x="43295" y="18294"/>
                  </a:lnTo>
                  <a:lnTo>
                    <a:pt x="34621" y="16639"/>
                  </a:lnTo>
                  <a:lnTo>
                    <a:pt x="34354" y="16575"/>
                  </a:lnTo>
                  <a:lnTo>
                    <a:pt x="34099" y="16495"/>
                  </a:lnTo>
                  <a:lnTo>
                    <a:pt x="33844" y="16400"/>
                  </a:lnTo>
                  <a:lnTo>
                    <a:pt x="33601" y="16272"/>
                  </a:lnTo>
                  <a:lnTo>
                    <a:pt x="33358" y="16129"/>
                  </a:lnTo>
                  <a:lnTo>
                    <a:pt x="33127" y="15970"/>
                  </a:lnTo>
                  <a:lnTo>
                    <a:pt x="32896" y="15795"/>
                  </a:lnTo>
                  <a:lnTo>
                    <a:pt x="32678" y="15604"/>
                  </a:lnTo>
                  <a:lnTo>
                    <a:pt x="32471" y="15397"/>
                  </a:lnTo>
                  <a:lnTo>
                    <a:pt x="32277" y="15174"/>
                  </a:lnTo>
                  <a:lnTo>
                    <a:pt x="32082" y="14919"/>
                  </a:lnTo>
                  <a:lnTo>
                    <a:pt x="31912" y="14664"/>
                  </a:lnTo>
                  <a:lnTo>
                    <a:pt x="31742" y="14394"/>
                  </a:lnTo>
                  <a:lnTo>
                    <a:pt x="31596" y="14107"/>
                  </a:lnTo>
                  <a:lnTo>
                    <a:pt x="31451" y="13804"/>
                  </a:lnTo>
                  <a:lnTo>
                    <a:pt x="31329" y="13502"/>
                  </a:lnTo>
                  <a:lnTo>
                    <a:pt x="27454" y="3200"/>
                  </a:lnTo>
                  <a:lnTo>
                    <a:pt x="27284" y="2818"/>
                  </a:lnTo>
                  <a:lnTo>
                    <a:pt x="27114" y="2452"/>
                  </a:lnTo>
                  <a:lnTo>
                    <a:pt x="26919" y="2118"/>
                  </a:lnTo>
                  <a:lnTo>
                    <a:pt x="26713" y="1799"/>
                  </a:lnTo>
                  <a:lnTo>
                    <a:pt x="26494" y="1513"/>
                  </a:lnTo>
                  <a:lnTo>
                    <a:pt x="26263" y="1258"/>
                  </a:lnTo>
                  <a:lnTo>
                    <a:pt x="26021" y="1019"/>
                  </a:lnTo>
                  <a:lnTo>
                    <a:pt x="25765" y="796"/>
                  </a:lnTo>
                  <a:lnTo>
                    <a:pt x="25510" y="621"/>
                  </a:lnTo>
                  <a:lnTo>
                    <a:pt x="25243" y="446"/>
                  </a:lnTo>
                  <a:lnTo>
                    <a:pt x="24964" y="319"/>
                  </a:lnTo>
                  <a:lnTo>
                    <a:pt x="24684" y="207"/>
                  </a:lnTo>
                  <a:lnTo>
                    <a:pt x="24393" y="112"/>
                  </a:lnTo>
                  <a:lnTo>
                    <a:pt x="24101" y="48"/>
                  </a:lnTo>
                  <a:lnTo>
                    <a:pt x="23810" y="16"/>
                  </a:lnTo>
                  <a:lnTo>
                    <a:pt x="235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-769146" y="2892963"/>
              <a:ext cx="347788" cy="357955"/>
            </a:xfrm>
            <a:custGeom>
              <a:avLst/>
              <a:gdLst/>
              <a:ahLst/>
              <a:cxnLst/>
              <a:rect l="l" t="t" r="r" b="b"/>
              <a:pathLst>
                <a:path w="47062" h="59215" extrusionOk="0">
                  <a:moveTo>
                    <a:pt x="23531" y="0"/>
                  </a:moveTo>
                  <a:lnTo>
                    <a:pt x="23240" y="16"/>
                  </a:lnTo>
                  <a:lnTo>
                    <a:pt x="22948" y="48"/>
                  </a:lnTo>
                  <a:lnTo>
                    <a:pt x="22656" y="112"/>
                  </a:lnTo>
                  <a:lnTo>
                    <a:pt x="22377" y="207"/>
                  </a:lnTo>
                  <a:lnTo>
                    <a:pt x="22086" y="319"/>
                  </a:lnTo>
                  <a:lnTo>
                    <a:pt x="21818" y="446"/>
                  </a:lnTo>
                  <a:lnTo>
                    <a:pt x="21539" y="621"/>
                  </a:lnTo>
                  <a:lnTo>
                    <a:pt x="21284" y="796"/>
                  </a:lnTo>
                  <a:lnTo>
                    <a:pt x="21029" y="1019"/>
                  </a:lnTo>
                  <a:lnTo>
                    <a:pt x="20786" y="1258"/>
                  </a:lnTo>
                  <a:lnTo>
                    <a:pt x="20555" y="1513"/>
                  </a:lnTo>
                  <a:lnTo>
                    <a:pt x="20336" y="1799"/>
                  </a:lnTo>
                  <a:lnTo>
                    <a:pt x="20130" y="2118"/>
                  </a:lnTo>
                  <a:lnTo>
                    <a:pt x="19935" y="2452"/>
                  </a:lnTo>
                  <a:lnTo>
                    <a:pt x="19765" y="2818"/>
                  </a:lnTo>
                  <a:lnTo>
                    <a:pt x="19607" y="3200"/>
                  </a:lnTo>
                  <a:lnTo>
                    <a:pt x="15732" y="13502"/>
                  </a:lnTo>
                  <a:lnTo>
                    <a:pt x="15599" y="13804"/>
                  </a:lnTo>
                  <a:lnTo>
                    <a:pt x="15465" y="14107"/>
                  </a:lnTo>
                  <a:lnTo>
                    <a:pt x="15307" y="14394"/>
                  </a:lnTo>
                  <a:lnTo>
                    <a:pt x="15137" y="14664"/>
                  </a:lnTo>
                  <a:lnTo>
                    <a:pt x="14967" y="14919"/>
                  </a:lnTo>
                  <a:lnTo>
                    <a:pt x="14785" y="15174"/>
                  </a:lnTo>
                  <a:lnTo>
                    <a:pt x="14578" y="15397"/>
                  </a:lnTo>
                  <a:lnTo>
                    <a:pt x="14372" y="15604"/>
                  </a:lnTo>
                  <a:lnTo>
                    <a:pt x="14153" y="15795"/>
                  </a:lnTo>
                  <a:lnTo>
                    <a:pt x="13934" y="15970"/>
                  </a:lnTo>
                  <a:lnTo>
                    <a:pt x="13704" y="16129"/>
                  </a:lnTo>
                  <a:lnTo>
                    <a:pt x="13461" y="16272"/>
                  </a:lnTo>
                  <a:lnTo>
                    <a:pt x="13206" y="16400"/>
                  </a:lnTo>
                  <a:lnTo>
                    <a:pt x="12950" y="16495"/>
                  </a:lnTo>
                  <a:lnTo>
                    <a:pt x="12695" y="16575"/>
                  </a:lnTo>
                  <a:lnTo>
                    <a:pt x="12428" y="16639"/>
                  </a:lnTo>
                  <a:lnTo>
                    <a:pt x="3755" y="18294"/>
                  </a:lnTo>
                  <a:lnTo>
                    <a:pt x="3427" y="18374"/>
                  </a:lnTo>
                  <a:lnTo>
                    <a:pt x="3111" y="18486"/>
                  </a:lnTo>
                  <a:lnTo>
                    <a:pt x="2807" y="18613"/>
                  </a:lnTo>
                  <a:lnTo>
                    <a:pt x="2515" y="18772"/>
                  </a:lnTo>
                  <a:lnTo>
                    <a:pt x="2236" y="18963"/>
                  </a:lnTo>
                  <a:lnTo>
                    <a:pt x="1981" y="19170"/>
                  </a:lnTo>
                  <a:lnTo>
                    <a:pt x="1726" y="19393"/>
                  </a:lnTo>
                  <a:lnTo>
                    <a:pt x="1495" y="19648"/>
                  </a:lnTo>
                  <a:lnTo>
                    <a:pt x="1276" y="19919"/>
                  </a:lnTo>
                  <a:lnTo>
                    <a:pt x="1082" y="20189"/>
                  </a:lnTo>
                  <a:lnTo>
                    <a:pt x="900" y="20492"/>
                  </a:lnTo>
                  <a:lnTo>
                    <a:pt x="730" y="20810"/>
                  </a:lnTo>
                  <a:lnTo>
                    <a:pt x="572" y="21145"/>
                  </a:lnTo>
                  <a:lnTo>
                    <a:pt x="438" y="21479"/>
                  </a:lnTo>
                  <a:lnTo>
                    <a:pt x="329" y="21829"/>
                  </a:lnTo>
                  <a:lnTo>
                    <a:pt x="220" y="22195"/>
                  </a:lnTo>
                  <a:lnTo>
                    <a:pt x="147" y="22562"/>
                  </a:lnTo>
                  <a:lnTo>
                    <a:pt x="74" y="22944"/>
                  </a:lnTo>
                  <a:lnTo>
                    <a:pt x="37" y="23326"/>
                  </a:lnTo>
                  <a:lnTo>
                    <a:pt x="13" y="23708"/>
                  </a:lnTo>
                  <a:lnTo>
                    <a:pt x="1" y="24090"/>
                  </a:lnTo>
                  <a:lnTo>
                    <a:pt x="25" y="24472"/>
                  </a:lnTo>
                  <a:lnTo>
                    <a:pt x="49" y="24870"/>
                  </a:lnTo>
                  <a:lnTo>
                    <a:pt x="110" y="25252"/>
                  </a:lnTo>
                  <a:lnTo>
                    <a:pt x="183" y="25635"/>
                  </a:lnTo>
                  <a:lnTo>
                    <a:pt x="280" y="26001"/>
                  </a:lnTo>
                  <a:lnTo>
                    <a:pt x="402" y="26367"/>
                  </a:lnTo>
                  <a:lnTo>
                    <a:pt x="548" y="26733"/>
                  </a:lnTo>
                  <a:lnTo>
                    <a:pt x="705" y="27083"/>
                  </a:lnTo>
                  <a:lnTo>
                    <a:pt x="888" y="27434"/>
                  </a:lnTo>
                  <a:lnTo>
                    <a:pt x="1094" y="27768"/>
                  </a:lnTo>
                  <a:lnTo>
                    <a:pt x="1337" y="28087"/>
                  </a:lnTo>
                  <a:lnTo>
                    <a:pt x="7605" y="36095"/>
                  </a:lnTo>
                  <a:lnTo>
                    <a:pt x="7788" y="36350"/>
                  </a:lnTo>
                  <a:lnTo>
                    <a:pt x="7970" y="36621"/>
                  </a:lnTo>
                  <a:lnTo>
                    <a:pt x="8128" y="36891"/>
                  </a:lnTo>
                  <a:lnTo>
                    <a:pt x="8274" y="37178"/>
                  </a:lnTo>
                  <a:lnTo>
                    <a:pt x="8407" y="37481"/>
                  </a:lnTo>
                  <a:lnTo>
                    <a:pt x="8529" y="37799"/>
                  </a:lnTo>
                  <a:lnTo>
                    <a:pt x="8626" y="38102"/>
                  </a:lnTo>
                  <a:lnTo>
                    <a:pt x="8711" y="38436"/>
                  </a:lnTo>
                  <a:lnTo>
                    <a:pt x="8784" y="38770"/>
                  </a:lnTo>
                  <a:lnTo>
                    <a:pt x="8844" y="39105"/>
                  </a:lnTo>
                  <a:lnTo>
                    <a:pt x="8893" y="39439"/>
                  </a:lnTo>
                  <a:lnTo>
                    <a:pt x="8917" y="39789"/>
                  </a:lnTo>
                  <a:lnTo>
                    <a:pt x="8929" y="40124"/>
                  </a:lnTo>
                  <a:lnTo>
                    <a:pt x="8929" y="40474"/>
                  </a:lnTo>
                  <a:lnTo>
                    <a:pt x="8905" y="40824"/>
                  </a:lnTo>
                  <a:lnTo>
                    <a:pt x="8869" y="41174"/>
                  </a:lnTo>
                  <a:lnTo>
                    <a:pt x="7387" y="52495"/>
                  </a:lnTo>
                  <a:lnTo>
                    <a:pt x="7338" y="52941"/>
                  </a:lnTo>
                  <a:lnTo>
                    <a:pt x="7314" y="53355"/>
                  </a:lnTo>
                  <a:lnTo>
                    <a:pt x="7326" y="53785"/>
                  </a:lnTo>
                  <a:lnTo>
                    <a:pt x="7350" y="54199"/>
                  </a:lnTo>
                  <a:lnTo>
                    <a:pt x="7399" y="54597"/>
                  </a:lnTo>
                  <a:lnTo>
                    <a:pt x="7472" y="54979"/>
                  </a:lnTo>
                  <a:lnTo>
                    <a:pt x="7557" y="55361"/>
                  </a:lnTo>
                  <a:lnTo>
                    <a:pt x="7666" y="55727"/>
                  </a:lnTo>
                  <a:lnTo>
                    <a:pt x="7800" y="56077"/>
                  </a:lnTo>
                  <a:lnTo>
                    <a:pt x="7933" y="56428"/>
                  </a:lnTo>
                  <a:lnTo>
                    <a:pt x="8103" y="56746"/>
                  </a:lnTo>
                  <a:lnTo>
                    <a:pt x="8274" y="57049"/>
                  </a:lnTo>
                  <a:lnTo>
                    <a:pt x="8468" y="57351"/>
                  </a:lnTo>
                  <a:lnTo>
                    <a:pt x="8674" y="57622"/>
                  </a:lnTo>
                  <a:lnTo>
                    <a:pt x="8893" y="57877"/>
                  </a:lnTo>
                  <a:lnTo>
                    <a:pt x="9124" y="58116"/>
                  </a:lnTo>
                  <a:lnTo>
                    <a:pt x="9367" y="58323"/>
                  </a:lnTo>
                  <a:lnTo>
                    <a:pt x="9622" y="58514"/>
                  </a:lnTo>
                  <a:lnTo>
                    <a:pt x="9877" y="58689"/>
                  </a:lnTo>
                  <a:lnTo>
                    <a:pt x="10156" y="58848"/>
                  </a:lnTo>
                  <a:lnTo>
                    <a:pt x="10436" y="58959"/>
                  </a:lnTo>
                  <a:lnTo>
                    <a:pt x="10715" y="59071"/>
                  </a:lnTo>
                  <a:lnTo>
                    <a:pt x="11007" y="59150"/>
                  </a:lnTo>
                  <a:lnTo>
                    <a:pt x="11298" y="59198"/>
                  </a:lnTo>
                  <a:lnTo>
                    <a:pt x="11602" y="59214"/>
                  </a:lnTo>
                  <a:lnTo>
                    <a:pt x="11906" y="59214"/>
                  </a:lnTo>
                  <a:lnTo>
                    <a:pt x="12209" y="59182"/>
                  </a:lnTo>
                  <a:lnTo>
                    <a:pt x="12513" y="59119"/>
                  </a:lnTo>
                  <a:lnTo>
                    <a:pt x="12829" y="59023"/>
                  </a:lnTo>
                  <a:lnTo>
                    <a:pt x="13133" y="58896"/>
                  </a:lnTo>
                  <a:lnTo>
                    <a:pt x="13436" y="58736"/>
                  </a:lnTo>
                  <a:lnTo>
                    <a:pt x="13740" y="58545"/>
                  </a:lnTo>
                  <a:lnTo>
                    <a:pt x="21490" y="53196"/>
                  </a:lnTo>
                  <a:lnTo>
                    <a:pt x="21733" y="53052"/>
                  </a:lnTo>
                  <a:lnTo>
                    <a:pt x="21988" y="52909"/>
                  </a:lnTo>
                  <a:lnTo>
                    <a:pt x="22231" y="52798"/>
                  </a:lnTo>
                  <a:lnTo>
                    <a:pt x="22486" y="52702"/>
                  </a:lnTo>
                  <a:lnTo>
                    <a:pt x="22741" y="52638"/>
                  </a:lnTo>
                  <a:lnTo>
                    <a:pt x="23009" y="52591"/>
                  </a:lnTo>
                  <a:lnTo>
                    <a:pt x="23264" y="52559"/>
                  </a:lnTo>
                  <a:lnTo>
                    <a:pt x="23531" y="52543"/>
                  </a:lnTo>
                  <a:lnTo>
                    <a:pt x="23798" y="52559"/>
                  </a:lnTo>
                  <a:lnTo>
                    <a:pt x="24053" y="52591"/>
                  </a:lnTo>
                  <a:lnTo>
                    <a:pt x="24309" y="52638"/>
                  </a:lnTo>
                  <a:lnTo>
                    <a:pt x="24576" y="52702"/>
                  </a:lnTo>
                  <a:lnTo>
                    <a:pt x="24831" y="52798"/>
                  </a:lnTo>
                  <a:lnTo>
                    <a:pt x="25074" y="52909"/>
                  </a:lnTo>
                  <a:lnTo>
                    <a:pt x="25329" y="53052"/>
                  </a:lnTo>
                  <a:lnTo>
                    <a:pt x="25572" y="53196"/>
                  </a:lnTo>
                  <a:lnTo>
                    <a:pt x="33322" y="58545"/>
                  </a:lnTo>
                  <a:lnTo>
                    <a:pt x="33626" y="58736"/>
                  </a:lnTo>
                  <a:lnTo>
                    <a:pt x="33930" y="58896"/>
                  </a:lnTo>
                  <a:lnTo>
                    <a:pt x="34233" y="59023"/>
                  </a:lnTo>
                  <a:lnTo>
                    <a:pt x="34549" y="59119"/>
                  </a:lnTo>
                  <a:lnTo>
                    <a:pt x="34853" y="59182"/>
                  </a:lnTo>
                  <a:lnTo>
                    <a:pt x="35156" y="59214"/>
                  </a:lnTo>
                  <a:lnTo>
                    <a:pt x="35460" y="59214"/>
                  </a:lnTo>
                  <a:lnTo>
                    <a:pt x="35764" y="59198"/>
                  </a:lnTo>
                  <a:lnTo>
                    <a:pt x="36055" y="59150"/>
                  </a:lnTo>
                  <a:lnTo>
                    <a:pt x="36347" y="59071"/>
                  </a:lnTo>
                  <a:lnTo>
                    <a:pt x="36626" y="58959"/>
                  </a:lnTo>
                  <a:lnTo>
                    <a:pt x="36906" y="58848"/>
                  </a:lnTo>
                  <a:lnTo>
                    <a:pt x="37173" y="58689"/>
                  </a:lnTo>
                  <a:lnTo>
                    <a:pt x="37440" y="58514"/>
                  </a:lnTo>
                  <a:lnTo>
                    <a:pt x="37695" y="58323"/>
                  </a:lnTo>
                  <a:lnTo>
                    <a:pt x="37938" y="58116"/>
                  </a:lnTo>
                  <a:lnTo>
                    <a:pt x="38169" y="57877"/>
                  </a:lnTo>
                  <a:lnTo>
                    <a:pt x="38388" y="57622"/>
                  </a:lnTo>
                  <a:lnTo>
                    <a:pt x="38594" y="57351"/>
                  </a:lnTo>
                  <a:lnTo>
                    <a:pt x="38789" y="57049"/>
                  </a:lnTo>
                  <a:lnTo>
                    <a:pt x="38959" y="56746"/>
                  </a:lnTo>
                  <a:lnTo>
                    <a:pt x="39117" y="56428"/>
                  </a:lnTo>
                  <a:lnTo>
                    <a:pt x="39262" y="56077"/>
                  </a:lnTo>
                  <a:lnTo>
                    <a:pt x="39396" y="55727"/>
                  </a:lnTo>
                  <a:lnTo>
                    <a:pt x="39505" y="55361"/>
                  </a:lnTo>
                  <a:lnTo>
                    <a:pt x="39590" y="54979"/>
                  </a:lnTo>
                  <a:lnTo>
                    <a:pt x="39663" y="54597"/>
                  </a:lnTo>
                  <a:lnTo>
                    <a:pt x="39712" y="54199"/>
                  </a:lnTo>
                  <a:lnTo>
                    <a:pt x="39736" y="53785"/>
                  </a:lnTo>
                  <a:lnTo>
                    <a:pt x="39736" y="53355"/>
                  </a:lnTo>
                  <a:lnTo>
                    <a:pt x="39724" y="52941"/>
                  </a:lnTo>
                  <a:lnTo>
                    <a:pt x="39675" y="52495"/>
                  </a:lnTo>
                  <a:lnTo>
                    <a:pt x="38193" y="41174"/>
                  </a:lnTo>
                  <a:lnTo>
                    <a:pt x="38157" y="40824"/>
                  </a:lnTo>
                  <a:lnTo>
                    <a:pt x="38133" y="40474"/>
                  </a:lnTo>
                  <a:lnTo>
                    <a:pt x="38133" y="40124"/>
                  </a:lnTo>
                  <a:lnTo>
                    <a:pt x="38145" y="39789"/>
                  </a:lnTo>
                  <a:lnTo>
                    <a:pt x="38169" y="39439"/>
                  </a:lnTo>
                  <a:lnTo>
                    <a:pt x="38218" y="39105"/>
                  </a:lnTo>
                  <a:lnTo>
                    <a:pt x="38278" y="38770"/>
                  </a:lnTo>
                  <a:lnTo>
                    <a:pt x="38351" y="38436"/>
                  </a:lnTo>
                  <a:lnTo>
                    <a:pt x="38436" y="38102"/>
                  </a:lnTo>
                  <a:lnTo>
                    <a:pt x="38534" y="37799"/>
                  </a:lnTo>
                  <a:lnTo>
                    <a:pt x="38655" y="37481"/>
                  </a:lnTo>
                  <a:lnTo>
                    <a:pt x="38789" y="37178"/>
                  </a:lnTo>
                  <a:lnTo>
                    <a:pt x="38934" y="36891"/>
                  </a:lnTo>
                  <a:lnTo>
                    <a:pt x="39092" y="36621"/>
                  </a:lnTo>
                  <a:lnTo>
                    <a:pt x="39262" y="36350"/>
                  </a:lnTo>
                  <a:lnTo>
                    <a:pt x="39457" y="36095"/>
                  </a:lnTo>
                  <a:lnTo>
                    <a:pt x="45725" y="28087"/>
                  </a:lnTo>
                  <a:lnTo>
                    <a:pt x="45968" y="27768"/>
                  </a:lnTo>
                  <a:lnTo>
                    <a:pt x="46174" y="27434"/>
                  </a:lnTo>
                  <a:lnTo>
                    <a:pt x="46357" y="27083"/>
                  </a:lnTo>
                  <a:lnTo>
                    <a:pt x="46515" y="26733"/>
                  </a:lnTo>
                  <a:lnTo>
                    <a:pt x="46660" y="26367"/>
                  </a:lnTo>
                  <a:lnTo>
                    <a:pt x="46782" y="26001"/>
                  </a:lnTo>
                  <a:lnTo>
                    <a:pt x="46879" y="25635"/>
                  </a:lnTo>
                  <a:lnTo>
                    <a:pt x="46952" y="25252"/>
                  </a:lnTo>
                  <a:lnTo>
                    <a:pt x="47013" y="24870"/>
                  </a:lnTo>
                  <a:lnTo>
                    <a:pt x="47037" y="24472"/>
                  </a:lnTo>
                  <a:lnTo>
                    <a:pt x="47061" y="24090"/>
                  </a:lnTo>
                  <a:lnTo>
                    <a:pt x="47049" y="23708"/>
                  </a:lnTo>
                  <a:lnTo>
                    <a:pt x="47025" y="23326"/>
                  </a:lnTo>
                  <a:lnTo>
                    <a:pt x="46976" y="22944"/>
                  </a:lnTo>
                  <a:lnTo>
                    <a:pt x="46916" y="22562"/>
                  </a:lnTo>
                  <a:lnTo>
                    <a:pt x="46843" y="22195"/>
                  </a:lnTo>
                  <a:lnTo>
                    <a:pt x="46733" y="21829"/>
                  </a:lnTo>
                  <a:lnTo>
                    <a:pt x="46624" y="21479"/>
                  </a:lnTo>
                  <a:lnTo>
                    <a:pt x="46490" y="21145"/>
                  </a:lnTo>
                  <a:lnTo>
                    <a:pt x="46332" y="20810"/>
                  </a:lnTo>
                  <a:lnTo>
                    <a:pt x="46162" y="20492"/>
                  </a:lnTo>
                  <a:lnTo>
                    <a:pt x="45980" y="20189"/>
                  </a:lnTo>
                  <a:lnTo>
                    <a:pt x="45786" y="19919"/>
                  </a:lnTo>
                  <a:lnTo>
                    <a:pt x="45567" y="19648"/>
                  </a:lnTo>
                  <a:lnTo>
                    <a:pt x="45336" y="19393"/>
                  </a:lnTo>
                  <a:lnTo>
                    <a:pt x="45081" y="19170"/>
                  </a:lnTo>
                  <a:lnTo>
                    <a:pt x="44826" y="18963"/>
                  </a:lnTo>
                  <a:lnTo>
                    <a:pt x="44547" y="18772"/>
                  </a:lnTo>
                  <a:lnTo>
                    <a:pt x="44255" y="18613"/>
                  </a:lnTo>
                  <a:lnTo>
                    <a:pt x="43951" y="18486"/>
                  </a:lnTo>
                  <a:lnTo>
                    <a:pt x="43636" y="18374"/>
                  </a:lnTo>
                  <a:lnTo>
                    <a:pt x="43308" y="18294"/>
                  </a:lnTo>
                  <a:lnTo>
                    <a:pt x="34634" y="16639"/>
                  </a:lnTo>
                  <a:lnTo>
                    <a:pt x="34367" y="16575"/>
                  </a:lnTo>
                  <a:lnTo>
                    <a:pt x="34112" y="16495"/>
                  </a:lnTo>
                  <a:lnTo>
                    <a:pt x="33857" y="16400"/>
                  </a:lnTo>
                  <a:lnTo>
                    <a:pt x="33602" y="16272"/>
                  </a:lnTo>
                  <a:lnTo>
                    <a:pt x="33359" y="16129"/>
                  </a:lnTo>
                  <a:lnTo>
                    <a:pt x="33128" y="15970"/>
                  </a:lnTo>
                  <a:lnTo>
                    <a:pt x="32909" y="15795"/>
                  </a:lnTo>
                  <a:lnTo>
                    <a:pt x="32690" y="15604"/>
                  </a:lnTo>
                  <a:lnTo>
                    <a:pt x="32484" y="15397"/>
                  </a:lnTo>
                  <a:lnTo>
                    <a:pt x="32277" y="15174"/>
                  </a:lnTo>
                  <a:lnTo>
                    <a:pt x="32095" y="14919"/>
                  </a:lnTo>
                  <a:lnTo>
                    <a:pt x="31913" y="14664"/>
                  </a:lnTo>
                  <a:lnTo>
                    <a:pt x="31755" y="14394"/>
                  </a:lnTo>
                  <a:lnTo>
                    <a:pt x="31597" y="14107"/>
                  </a:lnTo>
                  <a:lnTo>
                    <a:pt x="31464" y="13804"/>
                  </a:lnTo>
                  <a:lnTo>
                    <a:pt x="31330" y="13502"/>
                  </a:lnTo>
                  <a:lnTo>
                    <a:pt x="27455" y="3200"/>
                  </a:lnTo>
                  <a:lnTo>
                    <a:pt x="27297" y="2818"/>
                  </a:lnTo>
                  <a:lnTo>
                    <a:pt x="27127" y="2452"/>
                  </a:lnTo>
                  <a:lnTo>
                    <a:pt x="26932" y="2118"/>
                  </a:lnTo>
                  <a:lnTo>
                    <a:pt x="26726" y="1799"/>
                  </a:lnTo>
                  <a:lnTo>
                    <a:pt x="26507" y="1513"/>
                  </a:lnTo>
                  <a:lnTo>
                    <a:pt x="26276" y="1258"/>
                  </a:lnTo>
                  <a:lnTo>
                    <a:pt x="26034" y="1019"/>
                  </a:lnTo>
                  <a:lnTo>
                    <a:pt x="25778" y="796"/>
                  </a:lnTo>
                  <a:lnTo>
                    <a:pt x="25511" y="621"/>
                  </a:lnTo>
                  <a:lnTo>
                    <a:pt x="25244" y="446"/>
                  </a:lnTo>
                  <a:lnTo>
                    <a:pt x="24977" y="319"/>
                  </a:lnTo>
                  <a:lnTo>
                    <a:pt x="24685" y="207"/>
                  </a:lnTo>
                  <a:lnTo>
                    <a:pt x="24406" y="112"/>
                  </a:lnTo>
                  <a:lnTo>
                    <a:pt x="24114" y="48"/>
                  </a:lnTo>
                  <a:lnTo>
                    <a:pt x="23823" y="16"/>
                  </a:lnTo>
                  <a:lnTo>
                    <a:pt x="235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-320363" y="2611699"/>
              <a:ext cx="759439" cy="920485"/>
            </a:xfrm>
            <a:custGeom>
              <a:avLst/>
              <a:gdLst/>
              <a:ahLst/>
              <a:cxnLst/>
              <a:rect l="l" t="t" r="r" b="b"/>
              <a:pathLst>
                <a:path w="95919" h="147869" extrusionOk="0">
                  <a:moveTo>
                    <a:pt x="20372" y="1"/>
                  </a:moveTo>
                  <a:lnTo>
                    <a:pt x="19837" y="17"/>
                  </a:lnTo>
                  <a:lnTo>
                    <a:pt x="19327" y="49"/>
                  </a:lnTo>
                  <a:lnTo>
                    <a:pt x="18805" y="80"/>
                  </a:lnTo>
                  <a:lnTo>
                    <a:pt x="18295" y="144"/>
                  </a:lnTo>
                  <a:lnTo>
                    <a:pt x="17772" y="224"/>
                  </a:lnTo>
                  <a:lnTo>
                    <a:pt x="17274" y="319"/>
                  </a:lnTo>
                  <a:lnTo>
                    <a:pt x="16764" y="431"/>
                  </a:lnTo>
                  <a:lnTo>
                    <a:pt x="16266" y="558"/>
                  </a:lnTo>
                  <a:lnTo>
                    <a:pt x="15780" y="686"/>
                  </a:lnTo>
                  <a:lnTo>
                    <a:pt x="15282" y="845"/>
                  </a:lnTo>
                  <a:lnTo>
                    <a:pt x="14796" y="1020"/>
                  </a:lnTo>
                  <a:lnTo>
                    <a:pt x="14322" y="1211"/>
                  </a:lnTo>
                  <a:lnTo>
                    <a:pt x="13849" y="1418"/>
                  </a:lnTo>
                  <a:lnTo>
                    <a:pt x="13375" y="1625"/>
                  </a:lnTo>
                  <a:lnTo>
                    <a:pt x="12913" y="1864"/>
                  </a:lnTo>
                  <a:lnTo>
                    <a:pt x="12452" y="2103"/>
                  </a:lnTo>
                  <a:lnTo>
                    <a:pt x="11990" y="2373"/>
                  </a:lnTo>
                  <a:lnTo>
                    <a:pt x="11553" y="2644"/>
                  </a:lnTo>
                  <a:lnTo>
                    <a:pt x="11103" y="2931"/>
                  </a:lnTo>
                  <a:lnTo>
                    <a:pt x="10666" y="3233"/>
                  </a:lnTo>
                  <a:lnTo>
                    <a:pt x="10241" y="3551"/>
                  </a:lnTo>
                  <a:lnTo>
                    <a:pt x="9816" y="3870"/>
                  </a:lnTo>
                  <a:lnTo>
                    <a:pt x="9403" y="4220"/>
                  </a:lnTo>
                  <a:lnTo>
                    <a:pt x="8989" y="4571"/>
                  </a:lnTo>
                  <a:lnTo>
                    <a:pt x="8589" y="4937"/>
                  </a:lnTo>
                  <a:lnTo>
                    <a:pt x="8188" y="5319"/>
                  </a:lnTo>
                  <a:lnTo>
                    <a:pt x="7799" y="5701"/>
                  </a:lnTo>
                  <a:lnTo>
                    <a:pt x="7422" y="6115"/>
                  </a:lnTo>
                  <a:lnTo>
                    <a:pt x="7046" y="6529"/>
                  </a:lnTo>
                  <a:lnTo>
                    <a:pt x="6681" y="6943"/>
                  </a:lnTo>
                  <a:lnTo>
                    <a:pt x="6329" y="7389"/>
                  </a:lnTo>
                  <a:lnTo>
                    <a:pt x="5977" y="7835"/>
                  </a:lnTo>
                  <a:lnTo>
                    <a:pt x="5637" y="8296"/>
                  </a:lnTo>
                  <a:lnTo>
                    <a:pt x="5297" y="8758"/>
                  </a:lnTo>
                  <a:lnTo>
                    <a:pt x="4981" y="9236"/>
                  </a:lnTo>
                  <a:lnTo>
                    <a:pt x="4665" y="9729"/>
                  </a:lnTo>
                  <a:lnTo>
                    <a:pt x="4349" y="10223"/>
                  </a:lnTo>
                  <a:lnTo>
                    <a:pt x="4058" y="10732"/>
                  </a:lnTo>
                  <a:lnTo>
                    <a:pt x="3766" y="11258"/>
                  </a:lnTo>
                  <a:lnTo>
                    <a:pt x="3487" y="11783"/>
                  </a:lnTo>
                  <a:lnTo>
                    <a:pt x="3219" y="12325"/>
                  </a:lnTo>
                  <a:lnTo>
                    <a:pt x="2952" y="12866"/>
                  </a:lnTo>
                  <a:lnTo>
                    <a:pt x="2709" y="13423"/>
                  </a:lnTo>
                  <a:lnTo>
                    <a:pt x="2466" y="13980"/>
                  </a:lnTo>
                  <a:lnTo>
                    <a:pt x="2235" y="14554"/>
                  </a:lnTo>
                  <a:lnTo>
                    <a:pt x="2017" y="15143"/>
                  </a:lnTo>
                  <a:lnTo>
                    <a:pt x="1810" y="15732"/>
                  </a:lnTo>
                  <a:lnTo>
                    <a:pt x="1604" y="16321"/>
                  </a:lnTo>
                  <a:lnTo>
                    <a:pt x="1421" y="16926"/>
                  </a:lnTo>
                  <a:lnTo>
                    <a:pt x="1239" y="17531"/>
                  </a:lnTo>
                  <a:lnTo>
                    <a:pt x="1069" y="18152"/>
                  </a:lnTo>
                  <a:lnTo>
                    <a:pt x="923" y="18773"/>
                  </a:lnTo>
                  <a:lnTo>
                    <a:pt x="778" y="19394"/>
                  </a:lnTo>
                  <a:lnTo>
                    <a:pt x="644" y="20031"/>
                  </a:lnTo>
                  <a:lnTo>
                    <a:pt x="523" y="20684"/>
                  </a:lnTo>
                  <a:lnTo>
                    <a:pt x="413" y="21320"/>
                  </a:lnTo>
                  <a:lnTo>
                    <a:pt x="316" y="21973"/>
                  </a:lnTo>
                  <a:lnTo>
                    <a:pt x="243" y="22642"/>
                  </a:lnTo>
                  <a:lnTo>
                    <a:pt x="170" y="23311"/>
                  </a:lnTo>
                  <a:lnTo>
                    <a:pt x="109" y="23979"/>
                  </a:lnTo>
                  <a:lnTo>
                    <a:pt x="61" y="24648"/>
                  </a:lnTo>
                  <a:lnTo>
                    <a:pt x="24" y="25333"/>
                  </a:lnTo>
                  <a:lnTo>
                    <a:pt x="12" y="26017"/>
                  </a:lnTo>
                  <a:lnTo>
                    <a:pt x="0" y="26702"/>
                  </a:lnTo>
                  <a:lnTo>
                    <a:pt x="0" y="121184"/>
                  </a:lnTo>
                  <a:lnTo>
                    <a:pt x="12" y="121868"/>
                  </a:lnTo>
                  <a:lnTo>
                    <a:pt x="24" y="122553"/>
                  </a:lnTo>
                  <a:lnTo>
                    <a:pt x="61" y="123222"/>
                  </a:lnTo>
                  <a:lnTo>
                    <a:pt x="109" y="123906"/>
                  </a:lnTo>
                  <a:lnTo>
                    <a:pt x="170" y="124575"/>
                  </a:lnTo>
                  <a:lnTo>
                    <a:pt x="243" y="125244"/>
                  </a:lnTo>
                  <a:lnTo>
                    <a:pt x="316" y="125896"/>
                  </a:lnTo>
                  <a:lnTo>
                    <a:pt x="413" y="126549"/>
                  </a:lnTo>
                  <a:lnTo>
                    <a:pt x="523" y="127202"/>
                  </a:lnTo>
                  <a:lnTo>
                    <a:pt x="644" y="127839"/>
                  </a:lnTo>
                  <a:lnTo>
                    <a:pt x="778" y="128476"/>
                  </a:lnTo>
                  <a:lnTo>
                    <a:pt x="923" y="129113"/>
                  </a:lnTo>
                  <a:lnTo>
                    <a:pt x="1069" y="129734"/>
                  </a:lnTo>
                  <a:lnTo>
                    <a:pt x="1239" y="130339"/>
                  </a:lnTo>
                  <a:lnTo>
                    <a:pt x="1421" y="130960"/>
                  </a:lnTo>
                  <a:lnTo>
                    <a:pt x="1604" y="131565"/>
                  </a:lnTo>
                  <a:lnTo>
                    <a:pt x="1810" y="132154"/>
                  </a:lnTo>
                  <a:lnTo>
                    <a:pt x="2017" y="132743"/>
                  </a:lnTo>
                  <a:lnTo>
                    <a:pt x="2235" y="133316"/>
                  </a:lnTo>
                  <a:lnTo>
                    <a:pt x="2466" y="133889"/>
                  </a:lnTo>
                  <a:lnTo>
                    <a:pt x="2709" y="134447"/>
                  </a:lnTo>
                  <a:lnTo>
                    <a:pt x="2952" y="135004"/>
                  </a:lnTo>
                  <a:lnTo>
                    <a:pt x="3219" y="135561"/>
                  </a:lnTo>
                  <a:lnTo>
                    <a:pt x="3487" y="136087"/>
                  </a:lnTo>
                  <a:lnTo>
                    <a:pt x="3766" y="136612"/>
                  </a:lnTo>
                  <a:lnTo>
                    <a:pt x="4058" y="137137"/>
                  </a:lnTo>
                  <a:lnTo>
                    <a:pt x="4349" y="137647"/>
                  </a:lnTo>
                  <a:lnTo>
                    <a:pt x="4665" y="138141"/>
                  </a:lnTo>
                  <a:lnTo>
                    <a:pt x="4981" y="138634"/>
                  </a:lnTo>
                  <a:lnTo>
                    <a:pt x="5297" y="139112"/>
                  </a:lnTo>
                  <a:lnTo>
                    <a:pt x="5637" y="139589"/>
                  </a:lnTo>
                  <a:lnTo>
                    <a:pt x="5977" y="140051"/>
                  </a:lnTo>
                  <a:lnTo>
                    <a:pt x="6329" y="140497"/>
                  </a:lnTo>
                  <a:lnTo>
                    <a:pt x="6681" y="140927"/>
                  </a:lnTo>
                  <a:lnTo>
                    <a:pt x="7046" y="141357"/>
                  </a:lnTo>
                  <a:lnTo>
                    <a:pt x="7422" y="141771"/>
                  </a:lnTo>
                  <a:lnTo>
                    <a:pt x="7799" y="142169"/>
                  </a:lnTo>
                  <a:lnTo>
                    <a:pt x="8188" y="142567"/>
                  </a:lnTo>
                  <a:lnTo>
                    <a:pt x="8589" y="142933"/>
                  </a:lnTo>
                  <a:lnTo>
                    <a:pt x="8989" y="143299"/>
                  </a:lnTo>
                  <a:lnTo>
                    <a:pt x="9403" y="143665"/>
                  </a:lnTo>
                  <a:lnTo>
                    <a:pt x="9816" y="144000"/>
                  </a:lnTo>
                  <a:lnTo>
                    <a:pt x="10241" y="144334"/>
                  </a:lnTo>
                  <a:lnTo>
                    <a:pt x="10666" y="144637"/>
                  </a:lnTo>
                  <a:lnTo>
                    <a:pt x="11103" y="144939"/>
                  </a:lnTo>
                  <a:lnTo>
                    <a:pt x="11553" y="145226"/>
                  </a:lnTo>
                  <a:lnTo>
                    <a:pt x="11990" y="145512"/>
                  </a:lnTo>
                  <a:lnTo>
                    <a:pt x="12452" y="145767"/>
                  </a:lnTo>
                  <a:lnTo>
                    <a:pt x="12913" y="146022"/>
                  </a:lnTo>
                  <a:lnTo>
                    <a:pt x="13375" y="146245"/>
                  </a:lnTo>
                  <a:lnTo>
                    <a:pt x="13849" y="146468"/>
                  </a:lnTo>
                  <a:lnTo>
                    <a:pt x="14322" y="146675"/>
                  </a:lnTo>
                  <a:lnTo>
                    <a:pt x="14796" y="146850"/>
                  </a:lnTo>
                  <a:lnTo>
                    <a:pt x="15282" y="147025"/>
                  </a:lnTo>
                  <a:lnTo>
                    <a:pt x="15780" y="147184"/>
                  </a:lnTo>
                  <a:lnTo>
                    <a:pt x="16266" y="147328"/>
                  </a:lnTo>
                  <a:lnTo>
                    <a:pt x="16764" y="147455"/>
                  </a:lnTo>
                  <a:lnTo>
                    <a:pt x="17274" y="147566"/>
                  </a:lnTo>
                  <a:lnTo>
                    <a:pt x="17772" y="147662"/>
                  </a:lnTo>
                  <a:lnTo>
                    <a:pt x="18295" y="147726"/>
                  </a:lnTo>
                  <a:lnTo>
                    <a:pt x="18805" y="147789"/>
                  </a:lnTo>
                  <a:lnTo>
                    <a:pt x="19327" y="147837"/>
                  </a:lnTo>
                  <a:lnTo>
                    <a:pt x="19837" y="147853"/>
                  </a:lnTo>
                  <a:lnTo>
                    <a:pt x="20372" y="147869"/>
                  </a:lnTo>
                  <a:lnTo>
                    <a:pt x="53402" y="147869"/>
                  </a:lnTo>
                  <a:lnTo>
                    <a:pt x="95919" y="1"/>
                  </a:ln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/>
          <p:nvPr/>
        </p:nvSpPr>
        <p:spPr>
          <a:xfrm rot="10800000">
            <a:off x="8154741" y="4330355"/>
            <a:ext cx="538609" cy="546270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3820691" y="699855"/>
            <a:ext cx="538609" cy="546270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6217554" y="1079325"/>
            <a:ext cx="810500" cy="820086"/>
            <a:chOff x="2959141" y="5682150"/>
            <a:chExt cx="810501" cy="820086"/>
          </a:xfrm>
        </p:grpSpPr>
        <p:sp>
          <p:nvSpPr>
            <p:cNvPr id="70" name="Google Shape;70;p2"/>
            <p:cNvSpPr/>
            <p:nvPr/>
          </p:nvSpPr>
          <p:spPr>
            <a:xfrm>
              <a:off x="2959141" y="5682150"/>
              <a:ext cx="810501" cy="820086"/>
            </a:xfrm>
            <a:custGeom>
              <a:avLst/>
              <a:gdLst/>
              <a:ahLst/>
              <a:cxnLst/>
              <a:rect l="l" t="t" r="r" b="b"/>
              <a:pathLst>
                <a:path w="134300" h="183567" extrusionOk="0">
                  <a:moveTo>
                    <a:pt x="67150" y="0"/>
                  </a:moveTo>
                  <a:lnTo>
                    <a:pt x="66278" y="12"/>
                  </a:lnTo>
                  <a:lnTo>
                    <a:pt x="65415" y="35"/>
                  </a:lnTo>
                  <a:lnTo>
                    <a:pt x="64551" y="70"/>
                  </a:lnTo>
                  <a:lnTo>
                    <a:pt x="63697" y="117"/>
                  </a:lnTo>
                  <a:lnTo>
                    <a:pt x="62833" y="187"/>
                  </a:lnTo>
                  <a:lnTo>
                    <a:pt x="61979" y="269"/>
                  </a:lnTo>
                  <a:lnTo>
                    <a:pt x="61132" y="363"/>
                  </a:lnTo>
                  <a:lnTo>
                    <a:pt x="60286" y="479"/>
                  </a:lnTo>
                  <a:lnTo>
                    <a:pt x="59440" y="596"/>
                  </a:lnTo>
                  <a:lnTo>
                    <a:pt x="58594" y="736"/>
                  </a:lnTo>
                  <a:lnTo>
                    <a:pt x="57756" y="888"/>
                  </a:lnTo>
                  <a:lnTo>
                    <a:pt x="56927" y="1064"/>
                  </a:lnTo>
                  <a:lnTo>
                    <a:pt x="56089" y="1239"/>
                  </a:lnTo>
                  <a:lnTo>
                    <a:pt x="55260" y="1437"/>
                  </a:lnTo>
                  <a:lnTo>
                    <a:pt x="54440" y="1648"/>
                  </a:lnTo>
                  <a:lnTo>
                    <a:pt x="53619" y="1870"/>
                  </a:lnTo>
                  <a:lnTo>
                    <a:pt x="52798" y="2103"/>
                  </a:lnTo>
                  <a:lnTo>
                    <a:pt x="51986" y="2349"/>
                  </a:lnTo>
                  <a:lnTo>
                    <a:pt x="51174" y="2617"/>
                  </a:lnTo>
                  <a:lnTo>
                    <a:pt x="50371" y="2898"/>
                  </a:lnTo>
                  <a:lnTo>
                    <a:pt x="49568" y="3178"/>
                  </a:lnTo>
                  <a:lnTo>
                    <a:pt x="48764" y="3482"/>
                  </a:lnTo>
                  <a:lnTo>
                    <a:pt x="47969" y="3797"/>
                  </a:lnTo>
                  <a:lnTo>
                    <a:pt x="47183" y="4125"/>
                  </a:lnTo>
                  <a:lnTo>
                    <a:pt x="46396" y="4475"/>
                  </a:lnTo>
                  <a:lnTo>
                    <a:pt x="45610" y="4826"/>
                  </a:lnTo>
                  <a:lnTo>
                    <a:pt x="44832" y="5188"/>
                  </a:lnTo>
                  <a:lnTo>
                    <a:pt x="44063" y="5573"/>
                  </a:lnTo>
                  <a:lnTo>
                    <a:pt x="43294" y="5970"/>
                  </a:lnTo>
                  <a:lnTo>
                    <a:pt x="42524" y="6368"/>
                  </a:lnTo>
                  <a:lnTo>
                    <a:pt x="41764" y="6788"/>
                  </a:lnTo>
                  <a:lnTo>
                    <a:pt x="41011" y="7221"/>
                  </a:lnTo>
                  <a:lnTo>
                    <a:pt x="40259" y="7653"/>
                  </a:lnTo>
                  <a:lnTo>
                    <a:pt x="39516" y="8109"/>
                  </a:lnTo>
                  <a:lnTo>
                    <a:pt x="38772" y="8576"/>
                  </a:lnTo>
                  <a:lnTo>
                    <a:pt x="38037" y="9055"/>
                  </a:lnTo>
                  <a:lnTo>
                    <a:pt x="37302" y="9546"/>
                  </a:lnTo>
                  <a:lnTo>
                    <a:pt x="36575" y="10048"/>
                  </a:lnTo>
                  <a:lnTo>
                    <a:pt x="35857" y="10562"/>
                  </a:lnTo>
                  <a:lnTo>
                    <a:pt x="35139" y="11076"/>
                  </a:lnTo>
                  <a:lnTo>
                    <a:pt x="34430" y="11613"/>
                  </a:lnTo>
                  <a:lnTo>
                    <a:pt x="33729" y="12163"/>
                  </a:lnTo>
                  <a:lnTo>
                    <a:pt x="33028" y="12723"/>
                  </a:lnTo>
                  <a:lnTo>
                    <a:pt x="32327" y="13296"/>
                  </a:lnTo>
                  <a:lnTo>
                    <a:pt x="31643" y="13868"/>
                  </a:lnTo>
                  <a:lnTo>
                    <a:pt x="30960" y="14464"/>
                  </a:lnTo>
                  <a:lnTo>
                    <a:pt x="30276" y="15060"/>
                  </a:lnTo>
                  <a:lnTo>
                    <a:pt x="29609" y="15679"/>
                  </a:lnTo>
                  <a:lnTo>
                    <a:pt x="28942" y="16298"/>
                  </a:lnTo>
                  <a:lnTo>
                    <a:pt x="28276" y="16941"/>
                  </a:lnTo>
                  <a:lnTo>
                    <a:pt x="27626" y="17584"/>
                  </a:lnTo>
                  <a:lnTo>
                    <a:pt x="26976" y="18238"/>
                  </a:lnTo>
                  <a:lnTo>
                    <a:pt x="26327" y="18904"/>
                  </a:lnTo>
                  <a:lnTo>
                    <a:pt x="25694" y="19581"/>
                  </a:lnTo>
                  <a:lnTo>
                    <a:pt x="25062" y="20271"/>
                  </a:lnTo>
                  <a:lnTo>
                    <a:pt x="24438" y="20960"/>
                  </a:lnTo>
                  <a:lnTo>
                    <a:pt x="23814" y="21673"/>
                  </a:lnTo>
                  <a:lnTo>
                    <a:pt x="23207" y="22385"/>
                  </a:lnTo>
                  <a:lnTo>
                    <a:pt x="22600" y="23110"/>
                  </a:lnTo>
                  <a:lnTo>
                    <a:pt x="22002" y="23846"/>
                  </a:lnTo>
                  <a:lnTo>
                    <a:pt x="21403" y="24594"/>
                  </a:lnTo>
                  <a:lnTo>
                    <a:pt x="20822" y="25353"/>
                  </a:lnTo>
                  <a:lnTo>
                    <a:pt x="20241" y="26112"/>
                  </a:lnTo>
                  <a:lnTo>
                    <a:pt x="19668" y="26883"/>
                  </a:lnTo>
                  <a:lnTo>
                    <a:pt x="19104" y="27666"/>
                  </a:lnTo>
                  <a:lnTo>
                    <a:pt x="18540" y="28461"/>
                  </a:lnTo>
                  <a:lnTo>
                    <a:pt x="17993" y="29267"/>
                  </a:lnTo>
                  <a:lnTo>
                    <a:pt x="17446" y="30073"/>
                  </a:lnTo>
                  <a:lnTo>
                    <a:pt x="16907" y="30891"/>
                  </a:lnTo>
                  <a:lnTo>
                    <a:pt x="16378" y="31720"/>
                  </a:lnTo>
                  <a:lnTo>
                    <a:pt x="15848" y="32561"/>
                  </a:lnTo>
                  <a:lnTo>
                    <a:pt x="15335" y="33403"/>
                  </a:lnTo>
                  <a:lnTo>
                    <a:pt x="14822" y="34256"/>
                  </a:lnTo>
                  <a:lnTo>
                    <a:pt x="14326" y="35120"/>
                  </a:lnTo>
                  <a:lnTo>
                    <a:pt x="13830" y="35996"/>
                  </a:lnTo>
                  <a:lnTo>
                    <a:pt x="13343" y="36873"/>
                  </a:lnTo>
                  <a:lnTo>
                    <a:pt x="12865" y="37760"/>
                  </a:lnTo>
                  <a:lnTo>
                    <a:pt x="12386" y="38648"/>
                  </a:lnTo>
                  <a:lnTo>
                    <a:pt x="11924" y="39560"/>
                  </a:lnTo>
                  <a:lnTo>
                    <a:pt x="11471" y="40471"/>
                  </a:lnTo>
                  <a:lnTo>
                    <a:pt x="11018" y="41394"/>
                  </a:lnTo>
                  <a:lnTo>
                    <a:pt x="10582" y="42317"/>
                  </a:lnTo>
                  <a:lnTo>
                    <a:pt x="10146" y="43252"/>
                  </a:lnTo>
                  <a:lnTo>
                    <a:pt x="9719" y="44198"/>
                  </a:lnTo>
                  <a:lnTo>
                    <a:pt x="9309" y="45144"/>
                  </a:lnTo>
                  <a:lnTo>
                    <a:pt x="8898" y="46102"/>
                  </a:lnTo>
                  <a:lnTo>
                    <a:pt x="8497" y="47060"/>
                  </a:lnTo>
                  <a:lnTo>
                    <a:pt x="8104" y="48042"/>
                  </a:lnTo>
                  <a:lnTo>
                    <a:pt x="7719" y="49011"/>
                  </a:lnTo>
                  <a:lnTo>
                    <a:pt x="7343" y="50004"/>
                  </a:lnTo>
                  <a:lnTo>
                    <a:pt x="6984" y="50998"/>
                  </a:lnTo>
                  <a:lnTo>
                    <a:pt x="6625" y="51991"/>
                  </a:lnTo>
                  <a:lnTo>
                    <a:pt x="6274" y="52995"/>
                  </a:lnTo>
                  <a:lnTo>
                    <a:pt x="5932" y="54012"/>
                  </a:lnTo>
                  <a:lnTo>
                    <a:pt x="5599" y="55028"/>
                  </a:lnTo>
                  <a:lnTo>
                    <a:pt x="5274" y="56056"/>
                  </a:lnTo>
                  <a:lnTo>
                    <a:pt x="4967" y="57096"/>
                  </a:lnTo>
                  <a:lnTo>
                    <a:pt x="4659" y="58136"/>
                  </a:lnTo>
                  <a:lnTo>
                    <a:pt x="4360" y="59176"/>
                  </a:lnTo>
                  <a:lnTo>
                    <a:pt x="4078" y="60227"/>
                  </a:lnTo>
                  <a:lnTo>
                    <a:pt x="3796" y="61290"/>
                  </a:lnTo>
                  <a:lnTo>
                    <a:pt x="3531" y="62354"/>
                  </a:lnTo>
                  <a:lnTo>
                    <a:pt x="3266" y="63417"/>
                  </a:lnTo>
                  <a:lnTo>
                    <a:pt x="3018" y="64492"/>
                  </a:lnTo>
                  <a:lnTo>
                    <a:pt x="2778" y="65578"/>
                  </a:lnTo>
                  <a:lnTo>
                    <a:pt x="2548" y="66653"/>
                  </a:lnTo>
                  <a:lnTo>
                    <a:pt x="2325" y="67751"/>
                  </a:lnTo>
                  <a:lnTo>
                    <a:pt x="2112" y="68850"/>
                  </a:lnTo>
                  <a:lnTo>
                    <a:pt x="1915" y="69948"/>
                  </a:lnTo>
                  <a:lnTo>
                    <a:pt x="1719" y="71058"/>
                  </a:lnTo>
                  <a:lnTo>
                    <a:pt x="1539" y="72168"/>
                  </a:lnTo>
                  <a:lnTo>
                    <a:pt x="1368" y="73289"/>
                  </a:lnTo>
                  <a:lnTo>
                    <a:pt x="1206" y="74411"/>
                  </a:lnTo>
                  <a:lnTo>
                    <a:pt x="1052" y="75544"/>
                  </a:lnTo>
                  <a:lnTo>
                    <a:pt x="907" y="76666"/>
                  </a:lnTo>
                  <a:lnTo>
                    <a:pt x="770" y="77811"/>
                  </a:lnTo>
                  <a:lnTo>
                    <a:pt x="650" y="78944"/>
                  </a:lnTo>
                  <a:lnTo>
                    <a:pt x="539" y="80100"/>
                  </a:lnTo>
                  <a:lnTo>
                    <a:pt x="436" y="81245"/>
                  </a:lnTo>
                  <a:lnTo>
                    <a:pt x="351" y="82402"/>
                  </a:lnTo>
                  <a:lnTo>
                    <a:pt x="265" y="83559"/>
                  </a:lnTo>
                  <a:lnTo>
                    <a:pt x="197" y="84727"/>
                  </a:lnTo>
                  <a:lnTo>
                    <a:pt x="137" y="85895"/>
                  </a:lnTo>
                  <a:lnTo>
                    <a:pt x="86" y="87064"/>
                  </a:lnTo>
                  <a:lnTo>
                    <a:pt x="52" y="88232"/>
                  </a:lnTo>
                  <a:lnTo>
                    <a:pt x="26" y="89412"/>
                  </a:lnTo>
                  <a:lnTo>
                    <a:pt x="9" y="90604"/>
                  </a:lnTo>
                  <a:lnTo>
                    <a:pt x="1" y="91784"/>
                  </a:lnTo>
                  <a:lnTo>
                    <a:pt x="9" y="92975"/>
                  </a:lnTo>
                  <a:lnTo>
                    <a:pt x="26" y="94155"/>
                  </a:lnTo>
                  <a:lnTo>
                    <a:pt x="52" y="95335"/>
                  </a:lnTo>
                  <a:lnTo>
                    <a:pt x="86" y="96504"/>
                  </a:lnTo>
                  <a:lnTo>
                    <a:pt x="137" y="97684"/>
                  </a:lnTo>
                  <a:lnTo>
                    <a:pt x="197" y="98852"/>
                  </a:lnTo>
                  <a:lnTo>
                    <a:pt x="265" y="100009"/>
                  </a:lnTo>
                  <a:lnTo>
                    <a:pt x="351" y="101165"/>
                  </a:lnTo>
                  <a:lnTo>
                    <a:pt x="436" y="102322"/>
                  </a:lnTo>
                  <a:lnTo>
                    <a:pt x="539" y="103479"/>
                  </a:lnTo>
                  <a:lnTo>
                    <a:pt x="650" y="104623"/>
                  </a:lnTo>
                  <a:lnTo>
                    <a:pt x="770" y="105768"/>
                  </a:lnTo>
                  <a:lnTo>
                    <a:pt x="907" y="106902"/>
                  </a:lnTo>
                  <a:lnTo>
                    <a:pt x="1052" y="108035"/>
                  </a:lnTo>
                  <a:lnTo>
                    <a:pt x="1206" y="109157"/>
                  </a:lnTo>
                  <a:lnTo>
                    <a:pt x="1368" y="110278"/>
                  </a:lnTo>
                  <a:lnTo>
                    <a:pt x="1539" y="111400"/>
                  </a:lnTo>
                  <a:lnTo>
                    <a:pt x="1719" y="112510"/>
                  </a:lnTo>
                  <a:lnTo>
                    <a:pt x="1915" y="113620"/>
                  </a:lnTo>
                  <a:lnTo>
                    <a:pt x="2112" y="114718"/>
                  </a:lnTo>
                  <a:lnTo>
                    <a:pt x="2325" y="115816"/>
                  </a:lnTo>
                  <a:lnTo>
                    <a:pt x="2548" y="116914"/>
                  </a:lnTo>
                  <a:lnTo>
                    <a:pt x="2778" y="118001"/>
                  </a:lnTo>
                  <a:lnTo>
                    <a:pt x="3018" y="119076"/>
                  </a:lnTo>
                  <a:lnTo>
                    <a:pt x="3266" y="120150"/>
                  </a:lnTo>
                  <a:lnTo>
                    <a:pt x="3531" y="121225"/>
                  </a:lnTo>
                  <a:lnTo>
                    <a:pt x="3796" y="122288"/>
                  </a:lnTo>
                  <a:lnTo>
                    <a:pt x="4078" y="123340"/>
                  </a:lnTo>
                  <a:lnTo>
                    <a:pt x="4360" y="124391"/>
                  </a:lnTo>
                  <a:lnTo>
                    <a:pt x="4659" y="125443"/>
                  </a:lnTo>
                  <a:lnTo>
                    <a:pt x="4967" y="126483"/>
                  </a:lnTo>
                  <a:lnTo>
                    <a:pt x="5274" y="127511"/>
                  </a:lnTo>
                  <a:lnTo>
                    <a:pt x="5599" y="128539"/>
                  </a:lnTo>
                  <a:lnTo>
                    <a:pt x="5932" y="129555"/>
                  </a:lnTo>
                  <a:lnTo>
                    <a:pt x="6274" y="130572"/>
                  </a:lnTo>
                  <a:lnTo>
                    <a:pt x="6625" y="131577"/>
                  </a:lnTo>
                  <a:lnTo>
                    <a:pt x="6984" y="132581"/>
                  </a:lnTo>
                  <a:lnTo>
                    <a:pt x="7343" y="133574"/>
                  </a:lnTo>
                  <a:lnTo>
                    <a:pt x="7719" y="134556"/>
                  </a:lnTo>
                  <a:lnTo>
                    <a:pt x="8104" y="135537"/>
                  </a:lnTo>
                  <a:lnTo>
                    <a:pt x="8497" y="136507"/>
                  </a:lnTo>
                  <a:lnTo>
                    <a:pt x="8898" y="137465"/>
                  </a:lnTo>
                  <a:lnTo>
                    <a:pt x="9309" y="138423"/>
                  </a:lnTo>
                  <a:lnTo>
                    <a:pt x="9719" y="139381"/>
                  </a:lnTo>
                  <a:lnTo>
                    <a:pt x="10146" y="140316"/>
                  </a:lnTo>
                  <a:lnTo>
                    <a:pt x="10582" y="141250"/>
                  </a:lnTo>
                  <a:lnTo>
                    <a:pt x="11018" y="142185"/>
                  </a:lnTo>
                  <a:lnTo>
                    <a:pt x="11471" y="143096"/>
                  </a:lnTo>
                  <a:lnTo>
                    <a:pt x="11924" y="144008"/>
                  </a:lnTo>
                  <a:lnTo>
                    <a:pt x="12386" y="144919"/>
                  </a:lnTo>
                  <a:lnTo>
                    <a:pt x="12865" y="145807"/>
                  </a:lnTo>
                  <a:lnTo>
                    <a:pt x="13343" y="146695"/>
                  </a:lnTo>
                  <a:lnTo>
                    <a:pt x="13830" y="147583"/>
                  </a:lnTo>
                  <a:lnTo>
                    <a:pt x="14326" y="148447"/>
                  </a:lnTo>
                  <a:lnTo>
                    <a:pt x="14822" y="149312"/>
                  </a:lnTo>
                  <a:lnTo>
                    <a:pt x="15335" y="150165"/>
                  </a:lnTo>
                  <a:lnTo>
                    <a:pt x="15848" y="151017"/>
                  </a:lnTo>
                  <a:lnTo>
                    <a:pt x="16378" y="151847"/>
                  </a:lnTo>
                  <a:lnTo>
                    <a:pt x="16907" y="152677"/>
                  </a:lnTo>
                  <a:lnTo>
                    <a:pt x="17446" y="153494"/>
                  </a:lnTo>
                  <a:lnTo>
                    <a:pt x="17993" y="154312"/>
                  </a:lnTo>
                  <a:lnTo>
                    <a:pt x="18540" y="155107"/>
                  </a:lnTo>
                  <a:lnTo>
                    <a:pt x="19104" y="155901"/>
                  </a:lnTo>
                  <a:lnTo>
                    <a:pt x="19668" y="156684"/>
                  </a:lnTo>
                  <a:lnTo>
                    <a:pt x="20241" y="157455"/>
                  </a:lnTo>
                  <a:lnTo>
                    <a:pt x="20822" y="158226"/>
                  </a:lnTo>
                  <a:lnTo>
                    <a:pt x="21403" y="158974"/>
                  </a:lnTo>
                  <a:lnTo>
                    <a:pt x="22002" y="159721"/>
                  </a:lnTo>
                  <a:lnTo>
                    <a:pt x="22600" y="160458"/>
                  </a:lnTo>
                  <a:lnTo>
                    <a:pt x="23207" y="161182"/>
                  </a:lnTo>
                  <a:lnTo>
                    <a:pt x="23814" y="161906"/>
                  </a:lnTo>
                  <a:lnTo>
                    <a:pt x="24438" y="162607"/>
                  </a:lnTo>
                  <a:lnTo>
                    <a:pt x="25062" y="163308"/>
                  </a:lnTo>
                  <a:lnTo>
                    <a:pt x="25694" y="163986"/>
                  </a:lnTo>
                  <a:lnTo>
                    <a:pt x="26327" y="164663"/>
                  </a:lnTo>
                  <a:lnTo>
                    <a:pt x="26976" y="165329"/>
                  </a:lnTo>
                  <a:lnTo>
                    <a:pt x="27626" y="165984"/>
                  </a:lnTo>
                  <a:lnTo>
                    <a:pt x="28276" y="166638"/>
                  </a:lnTo>
                  <a:lnTo>
                    <a:pt x="28942" y="167269"/>
                  </a:lnTo>
                  <a:lnTo>
                    <a:pt x="29609" y="167888"/>
                  </a:lnTo>
                  <a:lnTo>
                    <a:pt x="30276" y="168507"/>
                  </a:lnTo>
                  <a:lnTo>
                    <a:pt x="30960" y="169103"/>
                  </a:lnTo>
                  <a:lnTo>
                    <a:pt x="31643" y="169699"/>
                  </a:lnTo>
                  <a:lnTo>
                    <a:pt x="32327" y="170283"/>
                  </a:lnTo>
                  <a:lnTo>
                    <a:pt x="33028" y="170844"/>
                  </a:lnTo>
                  <a:lnTo>
                    <a:pt x="33729" y="171405"/>
                  </a:lnTo>
                  <a:lnTo>
                    <a:pt x="34430" y="171954"/>
                  </a:lnTo>
                  <a:lnTo>
                    <a:pt x="35139" y="172491"/>
                  </a:lnTo>
                  <a:lnTo>
                    <a:pt x="35857" y="173017"/>
                  </a:lnTo>
                  <a:lnTo>
                    <a:pt x="36575" y="173531"/>
                  </a:lnTo>
                  <a:lnTo>
                    <a:pt x="37302" y="174022"/>
                  </a:lnTo>
                  <a:lnTo>
                    <a:pt x="38037" y="174512"/>
                  </a:lnTo>
                  <a:lnTo>
                    <a:pt x="38772" y="174991"/>
                  </a:lnTo>
                  <a:lnTo>
                    <a:pt x="39516" y="175459"/>
                  </a:lnTo>
                  <a:lnTo>
                    <a:pt x="40259" y="175914"/>
                  </a:lnTo>
                  <a:lnTo>
                    <a:pt x="41011" y="176358"/>
                  </a:lnTo>
                  <a:lnTo>
                    <a:pt x="41764" y="176779"/>
                  </a:lnTo>
                  <a:lnTo>
                    <a:pt x="42524" y="177200"/>
                  </a:lnTo>
                  <a:lnTo>
                    <a:pt x="43294" y="177608"/>
                  </a:lnTo>
                  <a:lnTo>
                    <a:pt x="44063" y="177994"/>
                  </a:lnTo>
                  <a:lnTo>
                    <a:pt x="44832" y="178380"/>
                  </a:lnTo>
                  <a:lnTo>
                    <a:pt x="45610" y="178742"/>
                  </a:lnTo>
                  <a:lnTo>
                    <a:pt x="46396" y="179104"/>
                  </a:lnTo>
                  <a:lnTo>
                    <a:pt x="47183" y="179443"/>
                  </a:lnTo>
                  <a:lnTo>
                    <a:pt x="47969" y="179770"/>
                  </a:lnTo>
                  <a:lnTo>
                    <a:pt x="48764" y="180085"/>
                  </a:lnTo>
                  <a:lnTo>
                    <a:pt x="49568" y="180389"/>
                  </a:lnTo>
                  <a:lnTo>
                    <a:pt x="50371" y="180681"/>
                  </a:lnTo>
                  <a:lnTo>
                    <a:pt x="51174" y="180950"/>
                  </a:lnTo>
                  <a:lnTo>
                    <a:pt x="51986" y="181219"/>
                  </a:lnTo>
                  <a:lnTo>
                    <a:pt x="52798" y="181464"/>
                  </a:lnTo>
                  <a:lnTo>
                    <a:pt x="53619" y="181698"/>
                  </a:lnTo>
                  <a:lnTo>
                    <a:pt x="54440" y="181920"/>
                  </a:lnTo>
                  <a:lnTo>
                    <a:pt x="55260" y="182130"/>
                  </a:lnTo>
                  <a:lnTo>
                    <a:pt x="56089" y="182328"/>
                  </a:lnTo>
                  <a:lnTo>
                    <a:pt x="56927" y="182515"/>
                  </a:lnTo>
                  <a:lnTo>
                    <a:pt x="57756" y="182679"/>
                  </a:lnTo>
                  <a:lnTo>
                    <a:pt x="58594" y="182831"/>
                  </a:lnTo>
                  <a:lnTo>
                    <a:pt x="59440" y="182971"/>
                  </a:lnTo>
                  <a:lnTo>
                    <a:pt x="60286" y="183088"/>
                  </a:lnTo>
                  <a:lnTo>
                    <a:pt x="61132" y="183205"/>
                  </a:lnTo>
                  <a:lnTo>
                    <a:pt x="61979" y="183298"/>
                  </a:lnTo>
                  <a:lnTo>
                    <a:pt x="62833" y="183380"/>
                  </a:lnTo>
                  <a:lnTo>
                    <a:pt x="63697" y="183450"/>
                  </a:lnTo>
                  <a:lnTo>
                    <a:pt x="64551" y="183497"/>
                  </a:lnTo>
                  <a:lnTo>
                    <a:pt x="65415" y="183532"/>
                  </a:lnTo>
                  <a:lnTo>
                    <a:pt x="66278" y="183555"/>
                  </a:lnTo>
                  <a:lnTo>
                    <a:pt x="67150" y="183567"/>
                  </a:lnTo>
                  <a:lnTo>
                    <a:pt x="68013" y="183555"/>
                  </a:lnTo>
                  <a:lnTo>
                    <a:pt x="68885" y="183532"/>
                  </a:lnTo>
                  <a:lnTo>
                    <a:pt x="69748" y="183497"/>
                  </a:lnTo>
                  <a:lnTo>
                    <a:pt x="70603" y="183450"/>
                  </a:lnTo>
                  <a:lnTo>
                    <a:pt x="71458" y="183380"/>
                  </a:lnTo>
                  <a:lnTo>
                    <a:pt x="72312" y="183298"/>
                  </a:lnTo>
                  <a:lnTo>
                    <a:pt x="73167" y="183205"/>
                  </a:lnTo>
                  <a:lnTo>
                    <a:pt x="74013" y="183088"/>
                  </a:lnTo>
                  <a:lnTo>
                    <a:pt x="74860" y="182971"/>
                  </a:lnTo>
                  <a:lnTo>
                    <a:pt x="75697" y="182831"/>
                  </a:lnTo>
                  <a:lnTo>
                    <a:pt x="76543" y="182679"/>
                  </a:lnTo>
                  <a:lnTo>
                    <a:pt x="77373" y="182515"/>
                  </a:lnTo>
                  <a:lnTo>
                    <a:pt x="78210" y="182328"/>
                  </a:lnTo>
                  <a:lnTo>
                    <a:pt x="79039" y="182130"/>
                  </a:lnTo>
                  <a:lnTo>
                    <a:pt x="79860" y="181920"/>
                  </a:lnTo>
                  <a:lnTo>
                    <a:pt x="80680" y="181698"/>
                  </a:lnTo>
                  <a:lnTo>
                    <a:pt x="81501" y="181464"/>
                  </a:lnTo>
                  <a:lnTo>
                    <a:pt x="82313" y="181219"/>
                  </a:lnTo>
                  <a:lnTo>
                    <a:pt x="83125" y="180950"/>
                  </a:lnTo>
                  <a:lnTo>
                    <a:pt x="83929" y="180681"/>
                  </a:lnTo>
                  <a:lnTo>
                    <a:pt x="84732" y="180389"/>
                  </a:lnTo>
                  <a:lnTo>
                    <a:pt x="85535" y="180085"/>
                  </a:lnTo>
                  <a:lnTo>
                    <a:pt x="86330" y="179770"/>
                  </a:lnTo>
                  <a:lnTo>
                    <a:pt x="87117" y="179443"/>
                  </a:lnTo>
                  <a:lnTo>
                    <a:pt x="87903" y="179104"/>
                  </a:lnTo>
                  <a:lnTo>
                    <a:pt x="88689" y="178742"/>
                  </a:lnTo>
                  <a:lnTo>
                    <a:pt x="89467" y="178380"/>
                  </a:lnTo>
                  <a:lnTo>
                    <a:pt x="90237" y="177994"/>
                  </a:lnTo>
                  <a:lnTo>
                    <a:pt x="91006" y="177608"/>
                  </a:lnTo>
                  <a:lnTo>
                    <a:pt x="91767" y="177200"/>
                  </a:lnTo>
                  <a:lnTo>
                    <a:pt x="92527" y="176779"/>
                  </a:lnTo>
                  <a:lnTo>
                    <a:pt x="93288" y="176358"/>
                  </a:lnTo>
                  <a:lnTo>
                    <a:pt x="94040" y="175914"/>
                  </a:lnTo>
                  <a:lnTo>
                    <a:pt x="94784" y="175459"/>
                  </a:lnTo>
                  <a:lnTo>
                    <a:pt x="95527" y="174991"/>
                  </a:lnTo>
                  <a:lnTo>
                    <a:pt x="96263" y="174512"/>
                  </a:lnTo>
                  <a:lnTo>
                    <a:pt x="96989" y="174022"/>
                  </a:lnTo>
                  <a:lnTo>
                    <a:pt x="97716" y="173531"/>
                  </a:lnTo>
                  <a:lnTo>
                    <a:pt x="98442" y="173017"/>
                  </a:lnTo>
                  <a:lnTo>
                    <a:pt x="99152" y="172491"/>
                  </a:lnTo>
                  <a:lnTo>
                    <a:pt x="99870" y="171954"/>
                  </a:lnTo>
                  <a:lnTo>
                    <a:pt x="100571" y="171405"/>
                  </a:lnTo>
                  <a:lnTo>
                    <a:pt x="101271" y="170844"/>
                  </a:lnTo>
                  <a:lnTo>
                    <a:pt x="101964" y="170283"/>
                  </a:lnTo>
                  <a:lnTo>
                    <a:pt x="102656" y="169699"/>
                  </a:lnTo>
                  <a:lnTo>
                    <a:pt x="103340" y="169103"/>
                  </a:lnTo>
                  <a:lnTo>
                    <a:pt x="104024" y="168507"/>
                  </a:lnTo>
                  <a:lnTo>
                    <a:pt x="104690" y="167888"/>
                  </a:lnTo>
                  <a:lnTo>
                    <a:pt x="105357" y="167269"/>
                  </a:lnTo>
                  <a:lnTo>
                    <a:pt x="106024" y="166638"/>
                  </a:lnTo>
                  <a:lnTo>
                    <a:pt x="106673" y="165984"/>
                  </a:lnTo>
                  <a:lnTo>
                    <a:pt x="107323" y="165329"/>
                  </a:lnTo>
                  <a:lnTo>
                    <a:pt x="107964" y="164663"/>
                  </a:lnTo>
                  <a:lnTo>
                    <a:pt x="108605" y="163986"/>
                  </a:lnTo>
                  <a:lnTo>
                    <a:pt x="109238" y="163308"/>
                  </a:lnTo>
                  <a:lnTo>
                    <a:pt x="109862" y="162607"/>
                  </a:lnTo>
                  <a:lnTo>
                    <a:pt x="110477" y="161906"/>
                  </a:lnTo>
                  <a:lnTo>
                    <a:pt x="111093" y="161182"/>
                  </a:lnTo>
                  <a:lnTo>
                    <a:pt x="111699" y="160458"/>
                  </a:lnTo>
                  <a:lnTo>
                    <a:pt x="112298" y="159721"/>
                  </a:lnTo>
                  <a:lnTo>
                    <a:pt x="112887" y="158974"/>
                  </a:lnTo>
                  <a:lnTo>
                    <a:pt x="113477" y="158226"/>
                  </a:lnTo>
                  <a:lnTo>
                    <a:pt x="114058" y="157455"/>
                  </a:lnTo>
                  <a:lnTo>
                    <a:pt x="114631" y="156684"/>
                  </a:lnTo>
                  <a:lnTo>
                    <a:pt x="115195" y="155901"/>
                  </a:lnTo>
                  <a:lnTo>
                    <a:pt x="115759" y="155107"/>
                  </a:lnTo>
                  <a:lnTo>
                    <a:pt x="116306" y="154312"/>
                  </a:lnTo>
                  <a:lnTo>
                    <a:pt x="116854" y="153494"/>
                  </a:lnTo>
                  <a:lnTo>
                    <a:pt x="117392" y="152677"/>
                  </a:lnTo>
                  <a:lnTo>
                    <a:pt x="117922" y="151847"/>
                  </a:lnTo>
                  <a:lnTo>
                    <a:pt x="118443" y="151017"/>
                  </a:lnTo>
                  <a:lnTo>
                    <a:pt x="118965" y="150165"/>
                  </a:lnTo>
                  <a:lnTo>
                    <a:pt x="119478" y="149312"/>
                  </a:lnTo>
                  <a:lnTo>
                    <a:pt x="119973" y="148447"/>
                  </a:lnTo>
                  <a:lnTo>
                    <a:pt x="120469" y="147583"/>
                  </a:lnTo>
                  <a:lnTo>
                    <a:pt x="120956" y="146695"/>
                  </a:lnTo>
                  <a:lnTo>
                    <a:pt x="121435" y="145807"/>
                  </a:lnTo>
                  <a:lnTo>
                    <a:pt x="121905" y="144919"/>
                  </a:lnTo>
                  <a:lnTo>
                    <a:pt x="122375" y="144008"/>
                  </a:lnTo>
                  <a:lnTo>
                    <a:pt x="122828" y="143096"/>
                  </a:lnTo>
                  <a:lnTo>
                    <a:pt x="123281" y="142185"/>
                  </a:lnTo>
                  <a:lnTo>
                    <a:pt x="123717" y="141250"/>
                  </a:lnTo>
                  <a:lnTo>
                    <a:pt x="124153" y="140316"/>
                  </a:lnTo>
                  <a:lnTo>
                    <a:pt x="124572" y="139381"/>
                  </a:lnTo>
                  <a:lnTo>
                    <a:pt x="124991" y="138423"/>
                  </a:lnTo>
                  <a:lnTo>
                    <a:pt x="125401" y="137465"/>
                  </a:lnTo>
                  <a:lnTo>
                    <a:pt x="125803" y="136507"/>
                  </a:lnTo>
                  <a:lnTo>
                    <a:pt x="126196" y="135537"/>
                  </a:lnTo>
                  <a:lnTo>
                    <a:pt x="126572" y="134556"/>
                  </a:lnTo>
                  <a:lnTo>
                    <a:pt x="126948" y="133574"/>
                  </a:lnTo>
                  <a:lnTo>
                    <a:pt x="127316" y="132581"/>
                  </a:lnTo>
                  <a:lnTo>
                    <a:pt x="127675" y="131577"/>
                  </a:lnTo>
                  <a:lnTo>
                    <a:pt x="128025" y="130572"/>
                  </a:lnTo>
                  <a:lnTo>
                    <a:pt x="128367" y="129555"/>
                  </a:lnTo>
                  <a:lnTo>
                    <a:pt x="128700" y="128539"/>
                  </a:lnTo>
                  <a:lnTo>
                    <a:pt x="129017" y="127511"/>
                  </a:lnTo>
                  <a:lnTo>
                    <a:pt x="129333" y="126483"/>
                  </a:lnTo>
                  <a:lnTo>
                    <a:pt x="129641" y="125443"/>
                  </a:lnTo>
                  <a:lnTo>
                    <a:pt x="129940" y="124391"/>
                  </a:lnTo>
                  <a:lnTo>
                    <a:pt x="130222" y="123340"/>
                  </a:lnTo>
                  <a:lnTo>
                    <a:pt x="130504" y="122288"/>
                  </a:lnTo>
                  <a:lnTo>
                    <a:pt x="130769" y="121225"/>
                  </a:lnTo>
                  <a:lnTo>
                    <a:pt x="131025" y="120150"/>
                  </a:lnTo>
                  <a:lnTo>
                    <a:pt x="131282" y="119076"/>
                  </a:lnTo>
                  <a:lnTo>
                    <a:pt x="131521" y="118001"/>
                  </a:lnTo>
                  <a:lnTo>
                    <a:pt x="131752" y="116914"/>
                  </a:lnTo>
                  <a:lnTo>
                    <a:pt x="131974" y="115816"/>
                  </a:lnTo>
                  <a:lnTo>
                    <a:pt x="132179" y="114718"/>
                  </a:lnTo>
                  <a:lnTo>
                    <a:pt x="132384" y="113620"/>
                  </a:lnTo>
                  <a:lnTo>
                    <a:pt x="132581" y="112510"/>
                  </a:lnTo>
                  <a:lnTo>
                    <a:pt x="132760" y="111400"/>
                  </a:lnTo>
                  <a:lnTo>
                    <a:pt x="132931" y="110278"/>
                  </a:lnTo>
                  <a:lnTo>
                    <a:pt x="133094" y="109157"/>
                  </a:lnTo>
                  <a:lnTo>
                    <a:pt x="133248" y="108035"/>
                  </a:lnTo>
                  <a:lnTo>
                    <a:pt x="133393" y="106902"/>
                  </a:lnTo>
                  <a:lnTo>
                    <a:pt x="133521" y="105768"/>
                  </a:lnTo>
                  <a:lnTo>
                    <a:pt x="133649" y="104623"/>
                  </a:lnTo>
                  <a:lnTo>
                    <a:pt x="133761" y="103479"/>
                  </a:lnTo>
                  <a:lnTo>
                    <a:pt x="133863" y="102322"/>
                  </a:lnTo>
                  <a:lnTo>
                    <a:pt x="133949" y="101165"/>
                  </a:lnTo>
                  <a:lnTo>
                    <a:pt x="134034" y="100009"/>
                  </a:lnTo>
                  <a:lnTo>
                    <a:pt x="134102" y="98852"/>
                  </a:lnTo>
                  <a:lnTo>
                    <a:pt x="134162" y="97684"/>
                  </a:lnTo>
                  <a:lnTo>
                    <a:pt x="134214" y="96504"/>
                  </a:lnTo>
                  <a:lnTo>
                    <a:pt x="134248" y="95335"/>
                  </a:lnTo>
                  <a:lnTo>
                    <a:pt x="134273" y="94155"/>
                  </a:lnTo>
                  <a:lnTo>
                    <a:pt x="134290" y="92975"/>
                  </a:lnTo>
                  <a:lnTo>
                    <a:pt x="134299" y="91784"/>
                  </a:lnTo>
                  <a:lnTo>
                    <a:pt x="134290" y="90604"/>
                  </a:lnTo>
                  <a:lnTo>
                    <a:pt x="134273" y="89412"/>
                  </a:lnTo>
                  <a:lnTo>
                    <a:pt x="134248" y="88232"/>
                  </a:lnTo>
                  <a:lnTo>
                    <a:pt x="134214" y="87064"/>
                  </a:lnTo>
                  <a:lnTo>
                    <a:pt x="134162" y="85895"/>
                  </a:lnTo>
                  <a:lnTo>
                    <a:pt x="134102" y="84727"/>
                  </a:lnTo>
                  <a:lnTo>
                    <a:pt x="134034" y="83559"/>
                  </a:lnTo>
                  <a:lnTo>
                    <a:pt x="133949" y="82402"/>
                  </a:lnTo>
                  <a:lnTo>
                    <a:pt x="133863" y="81245"/>
                  </a:lnTo>
                  <a:lnTo>
                    <a:pt x="133761" y="80100"/>
                  </a:lnTo>
                  <a:lnTo>
                    <a:pt x="133649" y="78944"/>
                  </a:lnTo>
                  <a:lnTo>
                    <a:pt x="133521" y="77811"/>
                  </a:lnTo>
                  <a:lnTo>
                    <a:pt x="133393" y="76666"/>
                  </a:lnTo>
                  <a:lnTo>
                    <a:pt x="133248" y="75544"/>
                  </a:lnTo>
                  <a:lnTo>
                    <a:pt x="133094" y="74411"/>
                  </a:lnTo>
                  <a:lnTo>
                    <a:pt x="132931" y="73289"/>
                  </a:lnTo>
                  <a:lnTo>
                    <a:pt x="132760" y="72168"/>
                  </a:lnTo>
                  <a:lnTo>
                    <a:pt x="132581" y="71058"/>
                  </a:lnTo>
                  <a:lnTo>
                    <a:pt x="132384" y="69948"/>
                  </a:lnTo>
                  <a:lnTo>
                    <a:pt x="132179" y="68850"/>
                  </a:lnTo>
                  <a:lnTo>
                    <a:pt x="131974" y="67751"/>
                  </a:lnTo>
                  <a:lnTo>
                    <a:pt x="131752" y="66653"/>
                  </a:lnTo>
                  <a:lnTo>
                    <a:pt x="131521" y="65578"/>
                  </a:lnTo>
                  <a:lnTo>
                    <a:pt x="131282" y="64492"/>
                  </a:lnTo>
                  <a:lnTo>
                    <a:pt x="131025" y="63417"/>
                  </a:lnTo>
                  <a:lnTo>
                    <a:pt x="130769" y="62354"/>
                  </a:lnTo>
                  <a:lnTo>
                    <a:pt x="130504" y="61290"/>
                  </a:lnTo>
                  <a:lnTo>
                    <a:pt x="130222" y="60227"/>
                  </a:lnTo>
                  <a:lnTo>
                    <a:pt x="129940" y="59176"/>
                  </a:lnTo>
                  <a:lnTo>
                    <a:pt x="129641" y="58136"/>
                  </a:lnTo>
                  <a:lnTo>
                    <a:pt x="129333" y="57096"/>
                  </a:lnTo>
                  <a:lnTo>
                    <a:pt x="129017" y="56056"/>
                  </a:lnTo>
                  <a:lnTo>
                    <a:pt x="128700" y="55028"/>
                  </a:lnTo>
                  <a:lnTo>
                    <a:pt x="128367" y="54012"/>
                  </a:lnTo>
                  <a:lnTo>
                    <a:pt x="128025" y="52995"/>
                  </a:lnTo>
                  <a:lnTo>
                    <a:pt x="127675" y="51991"/>
                  </a:lnTo>
                  <a:lnTo>
                    <a:pt x="127316" y="50998"/>
                  </a:lnTo>
                  <a:lnTo>
                    <a:pt x="126948" y="50004"/>
                  </a:lnTo>
                  <a:lnTo>
                    <a:pt x="126572" y="49011"/>
                  </a:lnTo>
                  <a:lnTo>
                    <a:pt x="126196" y="48042"/>
                  </a:lnTo>
                  <a:lnTo>
                    <a:pt x="125803" y="47060"/>
                  </a:lnTo>
                  <a:lnTo>
                    <a:pt x="125401" y="46102"/>
                  </a:lnTo>
                  <a:lnTo>
                    <a:pt x="124991" y="45144"/>
                  </a:lnTo>
                  <a:lnTo>
                    <a:pt x="124572" y="44198"/>
                  </a:lnTo>
                  <a:lnTo>
                    <a:pt x="124153" y="43252"/>
                  </a:lnTo>
                  <a:lnTo>
                    <a:pt x="123717" y="42317"/>
                  </a:lnTo>
                  <a:lnTo>
                    <a:pt x="123281" y="41394"/>
                  </a:lnTo>
                  <a:lnTo>
                    <a:pt x="122828" y="40471"/>
                  </a:lnTo>
                  <a:lnTo>
                    <a:pt x="122375" y="39560"/>
                  </a:lnTo>
                  <a:lnTo>
                    <a:pt x="121905" y="38648"/>
                  </a:lnTo>
                  <a:lnTo>
                    <a:pt x="121435" y="37760"/>
                  </a:lnTo>
                  <a:lnTo>
                    <a:pt x="120956" y="36873"/>
                  </a:lnTo>
                  <a:lnTo>
                    <a:pt x="120469" y="35996"/>
                  </a:lnTo>
                  <a:lnTo>
                    <a:pt x="119973" y="35120"/>
                  </a:lnTo>
                  <a:lnTo>
                    <a:pt x="119478" y="34256"/>
                  </a:lnTo>
                  <a:lnTo>
                    <a:pt x="118965" y="33403"/>
                  </a:lnTo>
                  <a:lnTo>
                    <a:pt x="118443" y="32561"/>
                  </a:lnTo>
                  <a:lnTo>
                    <a:pt x="117922" y="31720"/>
                  </a:lnTo>
                  <a:lnTo>
                    <a:pt x="117392" y="30891"/>
                  </a:lnTo>
                  <a:lnTo>
                    <a:pt x="116854" y="30073"/>
                  </a:lnTo>
                  <a:lnTo>
                    <a:pt x="116306" y="29267"/>
                  </a:lnTo>
                  <a:lnTo>
                    <a:pt x="115759" y="28461"/>
                  </a:lnTo>
                  <a:lnTo>
                    <a:pt x="115195" y="27666"/>
                  </a:lnTo>
                  <a:lnTo>
                    <a:pt x="114631" y="26883"/>
                  </a:lnTo>
                  <a:lnTo>
                    <a:pt x="114058" y="26112"/>
                  </a:lnTo>
                  <a:lnTo>
                    <a:pt x="113477" y="25353"/>
                  </a:lnTo>
                  <a:lnTo>
                    <a:pt x="112887" y="24594"/>
                  </a:lnTo>
                  <a:lnTo>
                    <a:pt x="112298" y="23846"/>
                  </a:lnTo>
                  <a:lnTo>
                    <a:pt x="111699" y="23110"/>
                  </a:lnTo>
                  <a:lnTo>
                    <a:pt x="111093" y="22385"/>
                  </a:lnTo>
                  <a:lnTo>
                    <a:pt x="110477" y="21673"/>
                  </a:lnTo>
                  <a:lnTo>
                    <a:pt x="109862" y="20960"/>
                  </a:lnTo>
                  <a:lnTo>
                    <a:pt x="109238" y="20271"/>
                  </a:lnTo>
                  <a:lnTo>
                    <a:pt x="108605" y="19581"/>
                  </a:lnTo>
                  <a:lnTo>
                    <a:pt x="107964" y="18904"/>
                  </a:lnTo>
                  <a:lnTo>
                    <a:pt x="107323" y="18238"/>
                  </a:lnTo>
                  <a:lnTo>
                    <a:pt x="106673" y="17584"/>
                  </a:lnTo>
                  <a:lnTo>
                    <a:pt x="106024" y="16941"/>
                  </a:lnTo>
                  <a:lnTo>
                    <a:pt x="105357" y="16298"/>
                  </a:lnTo>
                  <a:lnTo>
                    <a:pt x="104690" y="15679"/>
                  </a:lnTo>
                  <a:lnTo>
                    <a:pt x="104024" y="15060"/>
                  </a:lnTo>
                  <a:lnTo>
                    <a:pt x="103340" y="14464"/>
                  </a:lnTo>
                  <a:lnTo>
                    <a:pt x="102656" y="13868"/>
                  </a:lnTo>
                  <a:lnTo>
                    <a:pt x="101964" y="13296"/>
                  </a:lnTo>
                  <a:lnTo>
                    <a:pt x="101271" y="12723"/>
                  </a:lnTo>
                  <a:lnTo>
                    <a:pt x="100571" y="12163"/>
                  </a:lnTo>
                  <a:lnTo>
                    <a:pt x="99870" y="11613"/>
                  </a:lnTo>
                  <a:lnTo>
                    <a:pt x="99152" y="11076"/>
                  </a:lnTo>
                  <a:lnTo>
                    <a:pt x="98442" y="10562"/>
                  </a:lnTo>
                  <a:lnTo>
                    <a:pt x="97716" y="10048"/>
                  </a:lnTo>
                  <a:lnTo>
                    <a:pt x="96989" y="9546"/>
                  </a:lnTo>
                  <a:lnTo>
                    <a:pt x="96263" y="9055"/>
                  </a:lnTo>
                  <a:lnTo>
                    <a:pt x="95527" y="8576"/>
                  </a:lnTo>
                  <a:lnTo>
                    <a:pt x="94784" y="8109"/>
                  </a:lnTo>
                  <a:lnTo>
                    <a:pt x="94040" y="7653"/>
                  </a:lnTo>
                  <a:lnTo>
                    <a:pt x="93288" y="7221"/>
                  </a:lnTo>
                  <a:lnTo>
                    <a:pt x="92527" y="6788"/>
                  </a:lnTo>
                  <a:lnTo>
                    <a:pt x="91767" y="6368"/>
                  </a:lnTo>
                  <a:lnTo>
                    <a:pt x="91006" y="5970"/>
                  </a:lnTo>
                  <a:lnTo>
                    <a:pt x="90237" y="5573"/>
                  </a:lnTo>
                  <a:lnTo>
                    <a:pt x="89467" y="5188"/>
                  </a:lnTo>
                  <a:lnTo>
                    <a:pt x="88689" y="4826"/>
                  </a:lnTo>
                  <a:lnTo>
                    <a:pt x="87903" y="4475"/>
                  </a:lnTo>
                  <a:lnTo>
                    <a:pt x="87117" y="4125"/>
                  </a:lnTo>
                  <a:lnTo>
                    <a:pt x="86330" y="3797"/>
                  </a:lnTo>
                  <a:lnTo>
                    <a:pt x="85535" y="3482"/>
                  </a:lnTo>
                  <a:lnTo>
                    <a:pt x="84732" y="3178"/>
                  </a:lnTo>
                  <a:lnTo>
                    <a:pt x="83929" y="2898"/>
                  </a:lnTo>
                  <a:lnTo>
                    <a:pt x="83125" y="2617"/>
                  </a:lnTo>
                  <a:lnTo>
                    <a:pt x="82313" y="2349"/>
                  </a:lnTo>
                  <a:lnTo>
                    <a:pt x="81501" y="2103"/>
                  </a:lnTo>
                  <a:lnTo>
                    <a:pt x="80680" y="1870"/>
                  </a:lnTo>
                  <a:lnTo>
                    <a:pt x="79860" y="1648"/>
                  </a:lnTo>
                  <a:lnTo>
                    <a:pt x="79039" y="1437"/>
                  </a:lnTo>
                  <a:lnTo>
                    <a:pt x="78210" y="1239"/>
                  </a:lnTo>
                  <a:lnTo>
                    <a:pt x="77373" y="1064"/>
                  </a:lnTo>
                  <a:lnTo>
                    <a:pt x="76543" y="888"/>
                  </a:lnTo>
                  <a:lnTo>
                    <a:pt x="75697" y="736"/>
                  </a:lnTo>
                  <a:lnTo>
                    <a:pt x="74860" y="596"/>
                  </a:lnTo>
                  <a:lnTo>
                    <a:pt x="74013" y="479"/>
                  </a:lnTo>
                  <a:lnTo>
                    <a:pt x="73167" y="363"/>
                  </a:lnTo>
                  <a:lnTo>
                    <a:pt x="72312" y="269"/>
                  </a:lnTo>
                  <a:lnTo>
                    <a:pt x="71458" y="187"/>
                  </a:lnTo>
                  <a:lnTo>
                    <a:pt x="70603" y="117"/>
                  </a:lnTo>
                  <a:lnTo>
                    <a:pt x="69748" y="70"/>
                  </a:lnTo>
                  <a:lnTo>
                    <a:pt x="68885" y="35"/>
                  </a:lnTo>
                  <a:lnTo>
                    <a:pt x="68013" y="12"/>
                  </a:lnTo>
                  <a:lnTo>
                    <a:pt x="6715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92304" y="5835836"/>
              <a:ext cx="344176" cy="512713"/>
            </a:xfrm>
            <a:custGeom>
              <a:avLst/>
              <a:gdLst/>
              <a:ahLst/>
              <a:cxnLst/>
              <a:rect l="l" t="t" r="r" b="b"/>
              <a:pathLst>
                <a:path w="57030" h="114765" extrusionOk="0">
                  <a:moveTo>
                    <a:pt x="28668" y="10749"/>
                  </a:moveTo>
                  <a:lnTo>
                    <a:pt x="29113" y="10772"/>
                  </a:lnTo>
                  <a:lnTo>
                    <a:pt x="29429" y="10795"/>
                  </a:lnTo>
                  <a:lnTo>
                    <a:pt x="29797" y="10830"/>
                  </a:lnTo>
                  <a:lnTo>
                    <a:pt x="30224" y="10889"/>
                  </a:lnTo>
                  <a:lnTo>
                    <a:pt x="30694" y="10971"/>
                  </a:lnTo>
                  <a:lnTo>
                    <a:pt x="31198" y="11076"/>
                  </a:lnTo>
                  <a:lnTo>
                    <a:pt x="31745" y="11204"/>
                  </a:lnTo>
                  <a:lnTo>
                    <a:pt x="32318" y="11356"/>
                  </a:lnTo>
                  <a:lnTo>
                    <a:pt x="32925" y="11555"/>
                  </a:lnTo>
                  <a:lnTo>
                    <a:pt x="33233" y="11660"/>
                  </a:lnTo>
                  <a:lnTo>
                    <a:pt x="33540" y="11777"/>
                  </a:lnTo>
                  <a:lnTo>
                    <a:pt x="33857" y="11905"/>
                  </a:lnTo>
                  <a:lnTo>
                    <a:pt x="34182" y="12045"/>
                  </a:lnTo>
                  <a:lnTo>
                    <a:pt x="34506" y="12197"/>
                  </a:lnTo>
                  <a:lnTo>
                    <a:pt x="34831" y="12349"/>
                  </a:lnTo>
                  <a:lnTo>
                    <a:pt x="35156" y="12524"/>
                  </a:lnTo>
                  <a:lnTo>
                    <a:pt x="35481" y="12711"/>
                  </a:lnTo>
                  <a:lnTo>
                    <a:pt x="35806" y="12898"/>
                  </a:lnTo>
                  <a:lnTo>
                    <a:pt x="36130" y="13109"/>
                  </a:lnTo>
                  <a:lnTo>
                    <a:pt x="36455" y="13331"/>
                  </a:lnTo>
                  <a:lnTo>
                    <a:pt x="36780" y="13564"/>
                  </a:lnTo>
                  <a:lnTo>
                    <a:pt x="37096" y="13810"/>
                  </a:lnTo>
                  <a:lnTo>
                    <a:pt x="37412" y="14067"/>
                  </a:lnTo>
                  <a:lnTo>
                    <a:pt x="37729" y="14347"/>
                  </a:lnTo>
                  <a:lnTo>
                    <a:pt x="38036" y="14639"/>
                  </a:lnTo>
                  <a:lnTo>
                    <a:pt x="38344" y="14943"/>
                  </a:lnTo>
                  <a:lnTo>
                    <a:pt x="38635" y="15270"/>
                  </a:lnTo>
                  <a:lnTo>
                    <a:pt x="38934" y="15609"/>
                  </a:lnTo>
                  <a:lnTo>
                    <a:pt x="39216" y="15959"/>
                  </a:lnTo>
                  <a:lnTo>
                    <a:pt x="39490" y="16333"/>
                  </a:lnTo>
                  <a:lnTo>
                    <a:pt x="39763" y="16719"/>
                  </a:lnTo>
                  <a:lnTo>
                    <a:pt x="40019" y="17128"/>
                  </a:lnTo>
                  <a:lnTo>
                    <a:pt x="40267" y="17548"/>
                  </a:lnTo>
                  <a:lnTo>
                    <a:pt x="40507" y="17992"/>
                  </a:lnTo>
                  <a:lnTo>
                    <a:pt x="40737" y="18448"/>
                  </a:lnTo>
                  <a:lnTo>
                    <a:pt x="40951" y="18927"/>
                  </a:lnTo>
                  <a:lnTo>
                    <a:pt x="41156" y="19429"/>
                  </a:lnTo>
                  <a:lnTo>
                    <a:pt x="41353" y="19955"/>
                  </a:lnTo>
                  <a:lnTo>
                    <a:pt x="41532" y="20492"/>
                  </a:lnTo>
                  <a:lnTo>
                    <a:pt x="41695" y="21053"/>
                  </a:lnTo>
                  <a:lnTo>
                    <a:pt x="41849" y="21637"/>
                  </a:lnTo>
                  <a:lnTo>
                    <a:pt x="41985" y="22233"/>
                  </a:lnTo>
                  <a:lnTo>
                    <a:pt x="42105" y="22864"/>
                  </a:lnTo>
                  <a:lnTo>
                    <a:pt x="42208" y="23507"/>
                  </a:lnTo>
                  <a:lnTo>
                    <a:pt x="42293" y="24173"/>
                  </a:lnTo>
                  <a:lnTo>
                    <a:pt x="42353" y="24874"/>
                  </a:lnTo>
                  <a:lnTo>
                    <a:pt x="42404" y="25586"/>
                  </a:lnTo>
                  <a:lnTo>
                    <a:pt x="42438" y="26322"/>
                  </a:lnTo>
                  <a:lnTo>
                    <a:pt x="42447" y="26708"/>
                  </a:lnTo>
                  <a:lnTo>
                    <a:pt x="42447" y="27093"/>
                  </a:lnTo>
                  <a:lnTo>
                    <a:pt x="42447" y="41195"/>
                  </a:lnTo>
                  <a:lnTo>
                    <a:pt x="14582" y="41195"/>
                  </a:lnTo>
                  <a:lnTo>
                    <a:pt x="14582" y="27093"/>
                  </a:lnTo>
                  <a:lnTo>
                    <a:pt x="14582" y="26708"/>
                  </a:lnTo>
                  <a:lnTo>
                    <a:pt x="14591" y="26322"/>
                  </a:lnTo>
                  <a:lnTo>
                    <a:pt x="14625" y="25586"/>
                  </a:lnTo>
                  <a:lnTo>
                    <a:pt x="14668" y="24874"/>
                  </a:lnTo>
                  <a:lnTo>
                    <a:pt x="14736" y="24173"/>
                  </a:lnTo>
                  <a:lnTo>
                    <a:pt x="14821" y="23507"/>
                  </a:lnTo>
                  <a:lnTo>
                    <a:pt x="14924" y="22864"/>
                  </a:lnTo>
                  <a:lnTo>
                    <a:pt x="15044" y="22233"/>
                  </a:lnTo>
                  <a:lnTo>
                    <a:pt x="15180" y="21637"/>
                  </a:lnTo>
                  <a:lnTo>
                    <a:pt x="15334" y="21053"/>
                  </a:lnTo>
                  <a:lnTo>
                    <a:pt x="15497" y="20492"/>
                  </a:lnTo>
                  <a:lnTo>
                    <a:pt x="15676" y="19955"/>
                  </a:lnTo>
                  <a:lnTo>
                    <a:pt x="15864" y="19429"/>
                  </a:lnTo>
                  <a:lnTo>
                    <a:pt x="16069" y="18927"/>
                  </a:lnTo>
                  <a:lnTo>
                    <a:pt x="16292" y="18448"/>
                  </a:lnTo>
                  <a:lnTo>
                    <a:pt x="16522" y="17992"/>
                  </a:lnTo>
                  <a:lnTo>
                    <a:pt x="16762" y="17548"/>
                  </a:lnTo>
                  <a:lnTo>
                    <a:pt x="17010" y="17128"/>
                  </a:lnTo>
                  <a:lnTo>
                    <a:pt x="17266" y="16719"/>
                  </a:lnTo>
                  <a:lnTo>
                    <a:pt x="17540" y="16333"/>
                  </a:lnTo>
                  <a:lnTo>
                    <a:pt x="17813" y="15959"/>
                  </a:lnTo>
                  <a:lnTo>
                    <a:pt x="18095" y="15609"/>
                  </a:lnTo>
                  <a:lnTo>
                    <a:pt x="18386" y="15270"/>
                  </a:lnTo>
                  <a:lnTo>
                    <a:pt x="18685" y="14943"/>
                  </a:lnTo>
                  <a:lnTo>
                    <a:pt x="18993" y="14639"/>
                  </a:lnTo>
                  <a:lnTo>
                    <a:pt x="19300" y="14347"/>
                  </a:lnTo>
                  <a:lnTo>
                    <a:pt x="19608" y="14067"/>
                  </a:lnTo>
                  <a:lnTo>
                    <a:pt x="19924" y="13810"/>
                  </a:lnTo>
                  <a:lnTo>
                    <a:pt x="20249" y="13564"/>
                  </a:lnTo>
                  <a:lnTo>
                    <a:pt x="20574" y="13331"/>
                  </a:lnTo>
                  <a:lnTo>
                    <a:pt x="20899" y="13109"/>
                  </a:lnTo>
                  <a:lnTo>
                    <a:pt x="21224" y="12898"/>
                  </a:lnTo>
                  <a:lnTo>
                    <a:pt x="21548" y="12711"/>
                  </a:lnTo>
                  <a:lnTo>
                    <a:pt x="21873" y="12524"/>
                  </a:lnTo>
                  <a:lnTo>
                    <a:pt x="22198" y="12349"/>
                  </a:lnTo>
                  <a:lnTo>
                    <a:pt x="22523" y="12197"/>
                  </a:lnTo>
                  <a:lnTo>
                    <a:pt x="22848" y="12045"/>
                  </a:lnTo>
                  <a:lnTo>
                    <a:pt x="23164" y="11905"/>
                  </a:lnTo>
                  <a:lnTo>
                    <a:pt x="23480" y="11777"/>
                  </a:lnTo>
                  <a:lnTo>
                    <a:pt x="23796" y="11660"/>
                  </a:lnTo>
                  <a:lnTo>
                    <a:pt x="24104" y="11555"/>
                  </a:lnTo>
                  <a:lnTo>
                    <a:pt x="24702" y="11356"/>
                  </a:lnTo>
                  <a:lnTo>
                    <a:pt x="25284" y="11204"/>
                  </a:lnTo>
                  <a:lnTo>
                    <a:pt x="25831" y="11076"/>
                  </a:lnTo>
                  <a:lnTo>
                    <a:pt x="26335" y="10971"/>
                  </a:lnTo>
                  <a:lnTo>
                    <a:pt x="26805" y="10889"/>
                  </a:lnTo>
                  <a:lnTo>
                    <a:pt x="27224" y="10830"/>
                  </a:lnTo>
                  <a:lnTo>
                    <a:pt x="27600" y="10795"/>
                  </a:lnTo>
                  <a:lnTo>
                    <a:pt x="27916" y="10772"/>
                  </a:lnTo>
                  <a:lnTo>
                    <a:pt x="28361" y="10749"/>
                  </a:lnTo>
                  <a:close/>
                  <a:moveTo>
                    <a:pt x="28728" y="59853"/>
                  </a:moveTo>
                  <a:lnTo>
                    <a:pt x="28933" y="59865"/>
                  </a:lnTo>
                  <a:lnTo>
                    <a:pt x="29147" y="59876"/>
                  </a:lnTo>
                  <a:lnTo>
                    <a:pt x="29352" y="59912"/>
                  </a:lnTo>
                  <a:lnTo>
                    <a:pt x="29566" y="59935"/>
                  </a:lnTo>
                  <a:lnTo>
                    <a:pt x="29771" y="59982"/>
                  </a:lnTo>
                  <a:lnTo>
                    <a:pt x="29976" y="60028"/>
                  </a:lnTo>
                  <a:lnTo>
                    <a:pt x="30173" y="60075"/>
                  </a:lnTo>
                  <a:lnTo>
                    <a:pt x="30574" y="60204"/>
                  </a:lnTo>
                  <a:lnTo>
                    <a:pt x="30968" y="60355"/>
                  </a:lnTo>
                  <a:lnTo>
                    <a:pt x="31344" y="60531"/>
                  </a:lnTo>
                  <a:lnTo>
                    <a:pt x="31720" y="60729"/>
                  </a:lnTo>
                  <a:lnTo>
                    <a:pt x="32087" y="60963"/>
                  </a:lnTo>
                  <a:lnTo>
                    <a:pt x="32446" y="61208"/>
                  </a:lnTo>
                  <a:lnTo>
                    <a:pt x="32788" y="61477"/>
                  </a:lnTo>
                  <a:lnTo>
                    <a:pt x="33122" y="61769"/>
                  </a:lnTo>
                  <a:lnTo>
                    <a:pt x="33446" y="62085"/>
                  </a:lnTo>
                  <a:lnTo>
                    <a:pt x="33754" y="62423"/>
                  </a:lnTo>
                  <a:lnTo>
                    <a:pt x="34053" y="62774"/>
                  </a:lnTo>
                  <a:lnTo>
                    <a:pt x="34344" y="63148"/>
                  </a:lnTo>
                  <a:lnTo>
                    <a:pt x="34617" y="63545"/>
                  </a:lnTo>
                  <a:lnTo>
                    <a:pt x="34874" y="63954"/>
                  </a:lnTo>
                  <a:lnTo>
                    <a:pt x="35122" y="64375"/>
                  </a:lnTo>
                  <a:lnTo>
                    <a:pt x="35353" y="64818"/>
                  </a:lnTo>
                  <a:lnTo>
                    <a:pt x="35566" y="65274"/>
                  </a:lnTo>
                  <a:lnTo>
                    <a:pt x="35763" y="65741"/>
                  </a:lnTo>
                  <a:lnTo>
                    <a:pt x="35942" y="66232"/>
                  </a:lnTo>
                  <a:lnTo>
                    <a:pt x="36105" y="66735"/>
                  </a:lnTo>
                  <a:lnTo>
                    <a:pt x="36259" y="67237"/>
                  </a:lnTo>
                  <a:lnTo>
                    <a:pt x="36387" y="67763"/>
                  </a:lnTo>
                  <a:lnTo>
                    <a:pt x="36498" y="68300"/>
                  </a:lnTo>
                  <a:lnTo>
                    <a:pt x="36592" y="68849"/>
                  </a:lnTo>
                  <a:lnTo>
                    <a:pt x="36626" y="69118"/>
                  </a:lnTo>
                  <a:lnTo>
                    <a:pt x="36660" y="69398"/>
                  </a:lnTo>
                  <a:lnTo>
                    <a:pt x="36686" y="69679"/>
                  </a:lnTo>
                  <a:lnTo>
                    <a:pt x="36712" y="69959"/>
                  </a:lnTo>
                  <a:lnTo>
                    <a:pt x="36729" y="70251"/>
                  </a:lnTo>
                  <a:lnTo>
                    <a:pt x="36746" y="70532"/>
                  </a:lnTo>
                  <a:lnTo>
                    <a:pt x="36754" y="70824"/>
                  </a:lnTo>
                  <a:lnTo>
                    <a:pt x="36754" y="71116"/>
                  </a:lnTo>
                  <a:lnTo>
                    <a:pt x="36754" y="71548"/>
                  </a:lnTo>
                  <a:lnTo>
                    <a:pt x="36729" y="71969"/>
                  </a:lnTo>
                  <a:lnTo>
                    <a:pt x="36703" y="72389"/>
                  </a:lnTo>
                  <a:lnTo>
                    <a:pt x="36660" y="72810"/>
                  </a:lnTo>
                  <a:lnTo>
                    <a:pt x="36609" y="73219"/>
                  </a:lnTo>
                  <a:lnTo>
                    <a:pt x="36549" y="73628"/>
                  </a:lnTo>
                  <a:lnTo>
                    <a:pt x="36481" y="74025"/>
                  </a:lnTo>
                  <a:lnTo>
                    <a:pt x="36395" y="74422"/>
                  </a:lnTo>
                  <a:lnTo>
                    <a:pt x="36301" y="74819"/>
                  </a:lnTo>
                  <a:lnTo>
                    <a:pt x="36199" y="75193"/>
                  </a:lnTo>
                  <a:lnTo>
                    <a:pt x="36088" y="75579"/>
                  </a:lnTo>
                  <a:lnTo>
                    <a:pt x="35959" y="75941"/>
                  </a:lnTo>
                  <a:lnTo>
                    <a:pt x="35831" y="76303"/>
                  </a:lnTo>
                  <a:lnTo>
                    <a:pt x="35686" y="76665"/>
                  </a:lnTo>
                  <a:lnTo>
                    <a:pt x="35541" y="77004"/>
                  </a:lnTo>
                  <a:lnTo>
                    <a:pt x="35378" y="77343"/>
                  </a:lnTo>
                  <a:lnTo>
                    <a:pt x="35216" y="77670"/>
                  </a:lnTo>
                  <a:lnTo>
                    <a:pt x="35036" y="77997"/>
                  </a:lnTo>
                  <a:lnTo>
                    <a:pt x="34857" y="78313"/>
                  </a:lnTo>
                  <a:lnTo>
                    <a:pt x="34669" y="78616"/>
                  </a:lnTo>
                  <a:lnTo>
                    <a:pt x="34464" y="78908"/>
                  </a:lnTo>
                  <a:lnTo>
                    <a:pt x="34258" y="79189"/>
                  </a:lnTo>
                  <a:lnTo>
                    <a:pt x="34045" y="79469"/>
                  </a:lnTo>
                  <a:lnTo>
                    <a:pt x="33823" y="79726"/>
                  </a:lnTo>
                  <a:lnTo>
                    <a:pt x="33600" y="79983"/>
                  </a:lnTo>
                  <a:lnTo>
                    <a:pt x="33361" y="80229"/>
                  </a:lnTo>
                  <a:lnTo>
                    <a:pt x="33122" y="80451"/>
                  </a:lnTo>
                  <a:lnTo>
                    <a:pt x="32874" y="80673"/>
                  </a:lnTo>
                  <a:lnTo>
                    <a:pt x="32626" y="80883"/>
                  </a:lnTo>
                  <a:lnTo>
                    <a:pt x="32369" y="81070"/>
                  </a:lnTo>
                  <a:lnTo>
                    <a:pt x="32104" y="81257"/>
                  </a:lnTo>
                  <a:lnTo>
                    <a:pt x="31831" y="81432"/>
                  </a:lnTo>
                  <a:lnTo>
                    <a:pt x="31831" y="96492"/>
                  </a:lnTo>
                  <a:lnTo>
                    <a:pt x="31831" y="96725"/>
                  </a:lnTo>
                  <a:lnTo>
                    <a:pt x="31814" y="96959"/>
                  </a:lnTo>
                  <a:lnTo>
                    <a:pt x="31797" y="97181"/>
                  </a:lnTo>
                  <a:lnTo>
                    <a:pt x="31763" y="97403"/>
                  </a:lnTo>
                  <a:lnTo>
                    <a:pt x="31728" y="97625"/>
                  </a:lnTo>
                  <a:lnTo>
                    <a:pt x="31686" y="97835"/>
                  </a:lnTo>
                  <a:lnTo>
                    <a:pt x="31634" y="98045"/>
                  </a:lnTo>
                  <a:lnTo>
                    <a:pt x="31575" y="98256"/>
                  </a:lnTo>
                  <a:lnTo>
                    <a:pt x="31506" y="98454"/>
                  </a:lnTo>
                  <a:lnTo>
                    <a:pt x="31429" y="98653"/>
                  </a:lnTo>
                  <a:lnTo>
                    <a:pt x="31352" y="98840"/>
                  </a:lnTo>
                  <a:lnTo>
                    <a:pt x="31267" y="99027"/>
                  </a:lnTo>
                  <a:lnTo>
                    <a:pt x="31173" y="99202"/>
                  </a:lnTo>
                  <a:lnTo>
                    <a:pt x="31070" y="99377"/>
                  </a:lnTo>
                  <a:lnTo>
                    <a:pt x="30968" y="99541"/>
                  </a:lnTo>
                  <a:lnTo>
                    <a:pt x="30857" y="99705"/>
                  </a:lnTo>
                  <a:lnTo>
                    <a:pt x="30745" y="99845"/>
                  </a:lnTo>
                  <a:lnTo>
                    <a:pt x="30626" y="99997"/>
                  </a:lnTo>
                  <a:lnTo>
                    <a:pt x="30498" y="100125"/>
                  </a:lnTo>
                  <a:lnTo>
                    <a:pt x="30369" y="100254"/>
                  </a:lnTo>
                  <a:lnTo>
                    <a:pt x="30233" y="100370"/>
                  </a:lnTo>
                  <a:lnTo>
                    <a:pt x="30096" y="100487"/>
                  </a:lnTo>
                  <a:lnTo>
                    <a:pt x="29951" y="100581"/>
                  </a:lnTo>
                  <a:lnTo>
                    <a:pt x="29805" y="100674"/>
                  </a:lnTo>
                  <a:lnTo>
                    <a:pt x="29651" y="100756"/>
                  </a:lnTo>
                  <a:lnTo>
                    <a:pt x="29497" y="100826"/>
                  </a:lnTo>
                  <a:lnTo>
                    <a:pt x="29344" y="100885"/>
                  </a:lnTo>
                  <a:lnTo>
                    <a:pt x="29181" y="100943"/>
                  </a:lnTo>
                  <a:lnTo>
                    <a:pt x="29019" y="100978"/>
                  </a:lnTo>
                  <a:lnTo>
                    <a:pt x="28848" y="101013"/>
                  </a:lnTo>
                  <a:lnTo>
                    <a:pt x="28685" y="101025"/>
                  </a:lnTo>
                  <a:lnTo>
                    <a:pt x="28515" y="101036"/>
                  </a:lnTo>
                  <a:lnTo>
                    <a:pt x="28344" y="101025"/>
                  </a:lnTo>
                  <a:lnTo>
                    <a:pt x="28173" y="101013"/>
                  </a:lnTo>
                  <a:lnTo>
                    <a:pt x="28010" y="100978"/>
                  </a:lnTo>
                  <a:lnTo>
                    <a:pt x="27848" y="100943"/>
                  </a:lnTo>
                  <a:lnTo>
                    <a:pt x="27685" y="100885"/>
                  </a:lnTo>
                  <a:lnTo>
                    <a:pt x="27532" y="100826"/>
                  </a:lnTo>
                  <a:lnTo>
                    <a:pt x="27378" y="100756"/>
                  </a:lnTo>
                  <a:lnTo>
                    <a:pt x="27224" y="100674"/>
                  </a:lnTo>
                  <a:lnTo>
                    <a:pt x="27079" y="100581"/>
                  </a:lnTo>
                  <a:lnTo>
                    <a:pt x="26933" y="100487"/>
                  </a:lnTo>
                  <a:lnTo>
                    <a:pt x="26796" y="100370"/>
                  </a:lnTo>
                  <a:lnTo>
                    <a:pt x="26660" y="100254"/>
                  </a:lnTo>
                  <a:lnTo>
                    <a:pt x="26532" y="100125"/>
                  </a:lnTo>
                  <a:lnTo>
                    <a:pt x="26403" y="99997"/>
                  </a:lnTo>
                  <a:lnTo>
                    <a:pt x="26284" y="99845"/>
                  </a:lnTo>
                  <a:lnTo>
                    <a:pt x="26173" y="99705"/>
                  </a:lnTo>
                  <a:lnTo>
                    <a:pt x="26061" y="99541"/>
                  </a:lnTo>
                  <a:lnTo>
                    <a:pt x="25959" y="99377"/>
                  </a:lnTo>
                  <a:lnTo>
                    <a:pt x="25856" y="99202"/>
                  </a:lnTo>
                  <a:lnTo>
                    <a:pt x="25762" y="99027"/>
                  </a:lnTo>
                  <a:lnTo>
                    <a:pt x="25677" y="98840"/>
                  </a:lnTo>
                  <a:lnTo>
                    <a:pt x="25600" y="98653"/>
                  </a:lnTo>
                  <a:lnTo>
                    <a:pt x="25523" y="98454"/>
                  </a:lnTo>
                  <a:lnTo>
                    <a:pt x="25455" y="98256"/>
                  </a:lnTo>
                  <a:lnTo>
                    <a:pt x="25395" y="98045"/>
                  </a:lnTo>
                  <a:lnTo>
                    <a:pt x="25343" y="97835"/>
                  </a:lnTo>
                  <a:lnTo>
                    <a:pt x="25301" y="97625"/>
                  </a:lnTo>
                  <a:lnTo>
                    <a:pt x="25258" y="97403"/>
                  </a:lnTo>
                  <a:lnTo>
                    <a:pt x="25232" y="97181"/>
                  </a:lnTo>
                  <a:lnTo>
                    <a:pt x="25215" y="96959"/>
                  </a:lnTo>
                  <a:lnTo>
                    <a:pt x="25198" y="96725"/>
                  </a:lnTo>
                  <a:lnTo>
                    <a:pt x="25198" y="96492"/>
                  </a:lnTo>
                  <a:lnTo>
                    <a:pt x="25198" y="81432"/>
                  </a:lnTo>
                  <a:lnTo>
                    <a:pt x="24925" y="81257"/>
                  </a:lnTo>
                  <a:lnTo>
                    <a:pt x="24660" y="81070"/>
                  </a:lnTo>
                  <a:lnTo>
                    <a:pt x="24403" y="80883"/>
                  </a:lnTo>
                  <a:lnTo>
                    <a:pt x="24147" y="80673"/>
                  </a:lnTo>
                  <a:lnTo>
                    <a:pt x="23907" y="80451"/>
                  </a:lnTo>
                  <a:lnTo>
                    <a:pt x="23660" y="80229"/>
                  </a:lnTo>
                  <a:lnTo>
                    <a:pt x="23429" y="79983"/>
                  </a:lnTo>
                  <a:lnTo>
                    <a:pt x="23198" y="79726"/>
                  </a:lnTo>
                  <a:lnTo>
                    <a:pt x="22984" y="79469"/>
                  </a:lnTo>
                  <a:lnTo>
                    <a:pt x="22771" y="79189"/>
                  </a:lnTo>
                  <a:lnTo>
                    <a:pt x="22565" y="78908"/>
                  </a:lnTo>
                  <a:lnTo>
                    <a:pt x="22360" y="78616"/>
                  </a:lnTo>
                  <a:lnTo>
                    <a:pt x="22172" y="78313"/>
                  </a:lnTo>
                  <a:lnTo>
                    <a:pt x="21984" y="77997"/>
                  </a:lnTo>
                  <a:lnTo>
                    <a:pt x="21813" y="77670"/>
                  </a:lnTo>
                  <a:lnTo>
                    <a:pt x="21642" y="77343"/>
                  </a:lnTo>
                  <a:lnTo>
                    <a:pt x="21488" y="77004"/>
                  </a:lnTo>
                  <a:lnTo>
                    <a:pt x="21335" y="76665"/>
                  </a:lnTo>
                  <a:lnTo>
                    <a:pt x="21198" y="76303"/>
                  </a:lnTo>
                  <a:lnTo>
                    <a:pt x="21061" y="75941"/>
                  </a:lnTo>
                  <a:lnTo>
                    <a:pt x="20941" y="75579"/>
                  </a:lnTo>
                  <a:lnTo>
                    <a:pt x="20830" y="75193"/>
                  </a:lnTo>
                  <a:lnTo>
                    <a:pt x="20728" y="74819"/>
                  </a:lnTo>
                  <a:lnTo>
                    <a:pt x="20634" y="74422"/>
                  </a:lnTo>
                  <a:lnTo>
                    <a:pt x="20548" y="74025"/>
                  </a:lnTo>
                  <a:lnTo>
                    <a:pt x="20480" y="73628"/>
                  </a:lnTo>
                  <a:lnTo>
                    <a:pt x="20411" y="73219"/>
                  </a:lnTo>
                  <a:lnTo>
                    <a:pt x="20360" y="72810"/>
                  </a:lnTo>
                  <a:lnTo>
                    <a:pt x="20326" y="72389"/>
                  </a:lnTo>
                  <a:lnTo>
                    <a:pt x="20292" y="71969"/>
                  </a:lnTo>
                  <a:lnTo>
                    <a:pt x="20275" y="71548"/>
                  </a:lnTo>
                  <a:lnTo>
                    <a:pt x="20275" y="71116"/>
                  </a:lnTo>
                  <a:lnTo>
                    <a:pt x="20275" y="70824"/>
                  </a:lnTo>
                  <a:lnTo>
                    <a:pt x="20283" y="70532"/>
                  </a:lnTo>
                  <a:lnTo>
                    <a:pt x="20292" y="70251"/>
                  </a:lnTo>
                  <a:lnTo>
                    <a:pt x="20317" y="69959"/>
                  </a:lnTo>
                  <a:lnTo>
                    <a:pt x="20335" y="69679"/>
                  </a:lnTo>
                  <a:lnTo>
                    <a:pt x="20369" y="69398"/>
                  </a:lnTo>
                  <a:lnTo>
                    <a:pt x="20403" y="69118"/>
                  </a:lnTo>
                  <a:lnTo>
                    <a:pt x="20437" y="68849"/>
                  </a:lnTo>
                  <a:lnTo>
                    <a:pt x="20480" y="68569"/>
                  </a:lnTo>
                  <a:lnTo>
                    <a:pt x="20531" y="68300"/>
                  </a:lnTo>
                  <a:lnTo>
                    <a:pt x="20642" y="67763"/>
                  </a:lnTo>
                  <a:lnTo>
                    <a:pt x="20770" y="67237"/>
                  </a:lnTo>
                  <a:lnTo>
                    <a:pt x="20916" y="66735"/>
                  </a:lnTo>
                  <a:lnTo>
                    <a:pt x="21087" y="66232"/>
                  </a:lnTo>
                  <a:lnTo>
                    <a:pt x="21266" y="65741"/>
                  </a:lnTo>
                  <a:lnTo>
                    <a:pt x="21463" y="65274"/>
                  </a:lnTo>
                  <a:lnTo>
                    <a:pt x="21677" y="64818"/>
                  </a:lnTo>
                  <a:lnTo>
                    <a:pt x="21907" y="64375"/>
                  </a:lnTo>
                  <a:lnTo>
                    <a:pt x="22155" y="63954"/>
                  </a:lnTo>
                  <a:lnTo>
                    <a:pt x="22412" y="63545"/>
                  </a:lnTo>
                  <a:lnTo>
                    <a:pt x="22685" y="63148"/>
                  </a:lnTo>
                  <a:lnTo>
                    <a:pt x="22967" y="62774"/>
                  </a:lnTo>
                  <a:lnTo>
                    <a:pt x="23266" y="62423"/>
                  </a:lnTo>
                  <a:lnTo>
                    <a:pt x="23583" y="62085"/>
                  </a:lnTo>
                  <a:lnTo>
                    <a:pt x="23907" y="61769"/>
                  </a:lnTo>
                  <a:lnTo>
                    <a:pt x="24241" y="61477"/>
                  </a:lnTo>
                  <a:lnTo>
                    <a:pt x="24583" y="61208"/>
                  </a:lnTo>
                  <a:lnTo>
                    <a:pt x="24942" y="60963"/>
                  </a:lnTo>
                  <a:lnTo>
                    <a:pt x="25301" y="60729"/>
                  </a:lnTo>
                  <a:lnTo>
                    <a:pt x="25677" y="60531"/>
                  </a:lnTo>
                  <a:lnTo>
                    <a:pt x="26061" y="60355"/>
                  </a:lnTo>
                  <a:lnTo>
                    <a:pt x="26455" y="60204"/>
                  </a:lnTo>
                  <a:lnTo>
                    <a:pt x="26856" y="60075"/>
                  </a:lnTo>
                  <a:lnTo>
                    <a:pt x="27053" y="60028"/>
                  </a:lnTo>
                  <a:lnTo>
                    <a:pt x="27258" y="59982"/>
                  </a:lnTo>
                  <a:lnTo>
                    <a:pt x="27463" y="59935"/>
                  </a:lnTo>
                  <a:lnTo>
                    <a:pt x="27668" y="59912"/>
                  </a:lnTo>
                  <a:lnTo>
                    <a:pt x="27882" y="59876"/>
                  </a:lnTo>
                  <a:lnTo>
                    <a:pt x="28087" y="59865"/>
                  </a:lnTo>
                  <a:lnTo>
                    <a:pt x="28301" y="59853"/>
                  </a:lnTo>
                  <a:close/>
                  <a:moveTo>
                    <a:pt x="28515" y="0"/>
                  </a:moveTo>
                  <a:lnTo>
                    <a:pt x="27651" y="12"/>
                  </a:lnTo>
                  <a:lnTo>
                    <a:pt x="26814" y="47"/>
                  </a:lnTo>
                  <a:lnTo>
                    <a:pt x="25993" y="117"/>
                  </a:lnTo>
                  <a:lnTo>
                    <a:pt x="25198" y="199"/>
                  </a:lnTo>
                  <a:lnTo>
                    <a:pt x="24420" y="304"/>
                  </a:lnTo>
                  <a:lnTo>
                    <a:pt x="23668" y="444"/>
                  </a:lnTo>
                  <a:lnTo>
                    <a:pt x="22942" y="596"/>
                  </a:lnTo>
                  <a:lnTo>
                    <a:pt x="22232" y="771"/>
                  </a:lnTo>
                  <a:lnTo>
                    <a:pt x="21540" y="970"/>
                  </a:lnTo>
                  <a:lnTo>
                    <a:pt x="20873" y="1180"/>
                  </a:lnTo>
                  <a:lnTo>
                    <a:pt x="20223" y="1414"/>
                  </a:lnTo>
                  <a:lnTo>
                    <a:pt x="19599" y="1671"/>
                  </a:lnTo>
                  <a:lnTo>
                    <a:pt x="18993" y="1951"/>
                  </a:lnTo>
                  <a:lnTo>
                    <a:pt x="18403" y="2243"/>
                  </a:lnTo>
                  <a:lnTo>
                    <a:pt x="17830" y="2547"/>
                  </a:lnTo>
                  <a:lnTo>
                    <a:pt x="17283" y="2874"/>
                  </a:lnTo>
                  <a:lnTo>
                    <a:pt x="16745" y="3213"/>
                  </a:lnTo>
                  <a:lnTo>
                    <a:pt x="16232" y="3575"/>
                  </a:lnTo>
                  <a:lnTo>
                    <a:pt x="15736" y="3949"/>
                  </a:lnTo>
                  <a:lnTo>
                    <a:pt x="15257" y="4335"/>
                  </a:lnTo>
                  <a:lnTo>
                    <a:pt x="14796" y="4743"/>
                  </a:lnTo>
                  <a:lnTo>
                    <a:pt x="14351" y="5152"/>
                  </a:lnTo>
                  <a:lnTo>
                    <a:pt x="13924" y="5585"/>
                  </a:lnTo>
                  <a:lnTo>
                    <a:pt x="13505" y="6017"/>
                  </a:lnTo>
                  <a:lnTo>
                    <a:pt x="13112" y="6473"/>
                  </a:lnTo>
                  <a:lnTo>
                    <a:pt x="12736" y="6940"/>
                  </a:lnTo>
                  <a:lnTo>
                    <a:pt x="12368" y="7407"/>
                  </a:lnTo>
                  <a:lnTo>
                    <a:pt x="12018" y="7886"/>
                  </a:lnTo>
                  <a:lnTo>
                    <a:pt x="11684" y="8377"/>
                  </a:lnTo>
                  <a:lnTo>
                    <a:pt x="11360" y="8879"/>
                  </a:lnTo>
                  <a:lnTo>
                    <a:pt x="11061" y="9393"/>
                  </a:lnTo>
                  <a:lnTo>
                    <a:pt x="10761" y="9907"/>
                  </a:lnTo>
                  <a:lnTo>
                    <a:pt x="10488" y="10433"/>
                  </a:lnTo>
                  <a:lnTo>
                    <a:pt x="10223" y="10959"/>
                  </a:lnTo>
                  <a:lnTo>
                    <a:pt x="9966" y="11496"/>
                  </a:lnTo>
                  <a:lnTo>
                    <a:pt x="9727" y="12034"/>
                  </a:lnTo>
                  <a:lnTo>
                    <a:pt x="9505" y="12583"/>
                  </a:lnTo>
                  <a:lnTo>
                    <a:pt x="9291" y="13132"/>
                  </a:lnTo>
                  <a:lnTo>
                    <a:pt x="9086" y="13681"/>
                  </a:lnTo>
                  <a:lnTo>
                    <a:pt x="8898" y="14230"/>
                  </a:lnTo>
                  <a:lnTo>
                    <a:pt x="8718" y="14791"/>
                  </a:lnTo>
                  <a:lnTo>
                    <a:pt x="8548" y="15352"/>
                  </a:lnTo>
                  <a:lnTo>
                    <a:pt x="8385" y="15913"/>
                  </a:lnTo>
                  <a:lnTo>
                    <a:pt x="8240" y="16473"/>
                  </a:lnTo>
                  <a:lnTo>
                    <a:pt x="8103" y="17034"/>
                  </a:lnTo>
                  <a:lnTo>
                    <a:pt x="7975" y="17583"/>
                  </a:lnTo>
                  <a:lnTo>
                    <a:pt x="7855" y="18144"/>
                  </a:lnTo>
                  <a:lnTo>
                    <a:pt x="7753" y="18705"/>
                  </a:lnTo>
                  <a:lnTo>
                    <a:pt x="7650" y="19254"/>
                  </a:lnTo>
                  <a:lnTo>
                    <a:pt x="7556" y="19803"/>
                  </a:lnTo>
                  <a:lnTo>
                    <a:pt x="7471" y="20352"/>
                  </a:lnTo>
                  <a:lnTo>
                    <a:pt x="7402" y="20901"/>
                  </a:lnTo>
                  <a:lnTo>
                    <a:pt x="7334" y="21439"/>
                  </a:lnTo>
                  <a:lnTo>
                    <a:pt x="7274" y="21964"/>
                  </a:lnTo>
                  <a:lnTo>
                    <a:pt x="7223" y="22490"/>
                  </a:lnTo>
                  <a:lnTo>
                    <a:pt x="7171" y="23016"/>
                  </a:lnTo>
                  <a:lnTo>
                    <a:pt x="7137" y="23530"/>
                  </a:lnTo>
                  <a:lnTo>
                    <a:pt x="7103" y="24032"/>
                  </a:lnTo>
                  <a:lnTo>
                    <a:pt x="7069" y="24523"/>
                  </a:lnTo>
                  <a:lnTo>
                    <a:pt x="7052" y="25014"/>
                  </a:lnTo>
                  <a:lnTo>
                    <a:pt x="7026" y="25960"/>
                  </a:lnTo>
                  <a:lnTo>
                    <a:pt x="7018" y="26871"/>
                  </a:lnTo>
                  <a:lnTo>
                    <a:pt x="7018" y="41195"/>
                  </a:lnTo>
                  <a:lnTo>
                    <a:pt x="5445" y="41195"/>
                  </a:lnTo>
                  <a:lnTo>
                    <a:pt x="5163" y="41207"/>
                  </a:lnTo>
                  <a:lnTo>
                    <a:pt x="4881" y="41230"/>
                  </a:lnTo>
                  <a:lnTo>
                    <a:pt x="4616" y="41288"/>
                  </a:lnTo>
                  <a:lnTo>
                    <a:pt x="4342" y="41347"/>
                  </a:lnTo>
                  <a:lnTo>
                    <a:pt x="4077" y="41429"/>
                  </a:lnTo>
                  <a:lnTo>
                    <a:pt x="3821" y="41534"/>
                  </a:lnTo>
                  <a:lnTo>
                    <a:pt x="3573" y="41651"/>
                  </a:lnTo>
                  <a:lnTo>
                    <a:pt x="3325" y="41779"/>
                  </a:lnTo>
                  <a:lnTo>
                    <a:pt x="3077" y="41931"/>
                  </a:lnTo>
                  <a:lnTo>
                    <a:pt x="2846" y="42095"/>
                  </a:lnTo>
                  <a:lnTo>
                    <a:pt x="2616" y="42270"/>
                  </a:lnTo>
                  <a:lnTo>
                    <a:pt x="2402" y="42468"/>
                  </a:lnTo>
                  <a:lnTo>
                    <a:pt x="2188" y="42679"/>
                  </a:lnTo>
                  <a:lnTo>
                    <a:pt x="1975" y="42901"/>
                  </a:lnTo>
                  <a:lnTo>
                    <a:pt x="1778" y="43134"/>
                  </a:lnTo>
                  <a:lnTo>
                    <a:pt x="1590" y="43380"/>
                  </a:lnTo>
                  <a:lnTo>
                    <a:pt x="1410" y="43637"/>
                  </a:lnTo>
                  <a:lnTo>
                    <a:pt x="1239" y="43906"/>
                  </a:lnTo>
                  <a:lnTo>
                    <a:pt x="1077" y="44186"/>
                  </a:lnTo>
                  <a:lnTo>
                    <a:pt x="923" y="44478"/>
                  </a:lnTo>
                  <a:lnTo>
                    <a:pt x="786" y="44782"/>
                  </a:lnTo>
                  <a:lnTo>
                    <a:pt x="658" y="45097"/>
                  </a:lnTo>
                  <a:lnTo>
                    <a:pt x="539" y="45413"/>
                  </a:lnTo>
                  <a:lnTo>
                    <a:pt x="427" y="45740"/>
                  </a:lnTo>
                  <a:lnTo>
                    <a:pt x="325" y="46079"/>
                  </a:lnTo>
                  <a:lnTo>
                    <a:pt x="239" y="46429"/>
                  </a:lnTo>
                  <a:lnTo>
                    <a:pt x="171" y="46780"/>
                  </a:lnTo>
                  <a:lnTo>
                    <a:pt x="111" y="47142"/>
                  </a:lnTo>
                  <a:lnTo>
                    <a:pt x="60" y="47504"/>
                  </a:lnTo>
                  <a:lnTo>
                    <a:pt x="26" y="47878"/>
                  </a:lnTo>
                  <a:lnTo>
                    <a:pt x="9" y="48252"/>
                  </a:lnTo>
                  <a:lnTo>
                    <a:pt x="0" y="48637"/>
                  </a:lnTo>
                  <a:lnTo>
                    <a:pt x="0" y="107322"/>
                  </a:lnTo>
                  <a:lnTo>
                    <a:pt x="9" y="107708"/>
                  </a:lnTo>
                  <a:lnTo>
                    <a:pt x="26" y="108081"/>
                  </a:lnTo>
                  <a:lnTo>
                    <a:pt x="60" y="108455"/>
                  </a:lnTo>
                  <a:lnTo>
                    <a:pt x="111" y="108829"/>
                  </a:lnTo>
                  <a:lnTo>
                    <a:pt x="171" y="109180"/>
                  </a:lnTo>
                  <a:lnTo>
                    <a:pt x="239" y="109542"/>
                  </a:lnTo>
                  <a:lnTo>
                    <a:pt x="325" y="109881"/>
                  </a:lnTo>
                  <a:lnTo>
                    <a:pt x="427" y="110219"/>
                  </a:lnTo>
                  <a:lnTo>
                    <a:pt x="539" y="110547"/>
                  </a:lnTo>
                  <a:lnTo>
                    <a:pt x="658" y="110874"/>
                  </a:lnTo>
                  <a:lnTo>
                    <a:pt x="786" y="111177"/>
                  </a:lnTo>
                  <a:lnTo>
                    <a:pt x="923" y="111481"/>
                  </a:lnTo>
                  <a:lnTo>
                    <a:pt x="1077" y="111773"/>
                  </a:lnTo>
                  <a:lnTo>
                    <a:pt x="1239" y="112054"/>
                  </a:lnTo>
                  <a:lnTo>
                    <a:pt x="1410" y="112322"/>
                  </a:lnTo>
                  <a:lnTo>
                    <a:pt x="1590" y="112591"/>
                  </a:lnTo>
                  <a:lnTo>
                    <a:pt x="1778" y="112836"/>
                  </a:lnTo>
                  <a:lnTo>
                    <a:pt x="1975" y="113070"/>
                  </a:lnTo>
                  <a:lnTo>
                    <a:pt x="2188" y="113292"/>
                  </a:lnTo>
                  <a:lnTo>
                    <a:pt x="2402" y="113491"/>
                  </a:lnTo>
                  <a:lnTo>
                    <a:pt x="2616" y="113689"/>
                  </a:lnTo>
                  <a:lnTo>
                    <a:pt x="2846" y="113865"/>
                  </a:lnTo>
                  <a:lnTo>
                    <a:pt x="3077" y="114028"/>
                  </a:lnTo>
                  <a:lnTo>
                    <a:pt x="3325" y="114180"/>
                  </a:lnTo>
                  <a:lnTo>
                    <a:pt x="3573" y="114309"/>
                  </a:lnTo>
                  <a:lnTo>
                    <a:pt x="3821" y="114425"/>
                  </a:lnTo>
                  <a:lnTo>
                    <a:pt x="4077" y="114531"/>
                  </a:lnTo>
                  <a:lnTo>
                    <a:pt x="4342" y="114612"/>
                  </a:lnTo>
                  <a:lnTo>
                    <a:pt x="4616" y="114682"/>
                  </a:lnTo>
                  <a:lnTo>
                    <a:pt x="4881" y="114729"/>
                  </a:lnTo>
                  <a:lnTo>
                    <a:pt x="5163" y="114752"/>
                  </a:lnTo>
                  <a:lnTo>
                    <a:pt x="5445" y="114764"/>
                  </a:lnTo>
                  <a:lnTo>
                    <a:pt x="51584" y="114764"/>
                  </a:lnTo>
                  <a:lnTo>
                    <a:pt x="51866" y="114752"/>
                  </a:lnTo>
                  <a:lnTo>
                    <a:pt x="52140" y="114729"/>
                  </a:lnTo>
                  <a:lnTo>
                    <a:pt x="52413" y="114682"/>
                  </a:lnTo>
                  <a:lnTo>
                    <a:pt x="52687" y="114612"/>
                  </a:lnTo>
                  <a:lnTo>
                    <a:pt x="52943" y="114531"/>
                  </a:lnTo>
                  <a:lnTo>
                    <a:pt x="53208" y="114425"/>
                  </a:lnTo>
                  <a:lnTo>
                    <a:pt x="53456" y="114309"/>
                  </a:lnTo>
                  <a:lnTo>
                    <a:pt x="53704" y="114180"/>
                  </a:lnTo>
                  <a:lnTo>
                    <a:pt x="53943" y="114028"/>
                  </a:lnTo>
                  <a:lnTo>
                    <a:pt x="54183" y="113865"/>
                  </a:lnTo>
                  <a:lnTo>
                    <a:pt x="54405" y="113689"/>
                  </a:lnTo>
                  <a:lnTo>
                    <a:pt x="54627" y="113491"/>
                  </a:lnTo>
                  <a:lnTo>
                    <a:pt x="54841" y="113292"/>
                  </a:lnTo>
                  <a:lnTo>
                    <a:pt x="55046" y="113070"/>
                  </a:lnTo>
                  <a:lnTo>
                    <a:pt x="55243" y="112836"/>
                  </a:lnTo>
                  <a:lnTo>
                    <a:pt x="55439" y="112591"/>
                  </a:lnTo>
                  <a:lnTo>
                    <a:pt x="55619" y="112322"/>
                  </a:lnTo>
                  <a:lnTo>
                    <a:pt x="55790" y="112054"/>
                  </a:lnTo>
                  <a:lnTo>
                    <a:pt x="55952" y="111773"/>
                  </a:lnTo>
                  <a:lnTo>
                    <a:pt x="56097" y="111481"/>
                  </a:lnTo>
                  <a:lnTo>
                    <a:pt x="56243" y="111177"/>
                  </a:lnTo>
                  <a:lnTo>
                    <a:pt x="56371" y="110874"/>
                  </a:lnTo>
                  <a:lnTo>
                    <a:pt x="56491" y="110547"/>
                  </a:lnTo>
                  <a:lnTo>
                    <a:pt x="56602" y="110219"/>
                  </a:lnTo>
                  <a:lnTo>
                    <a:pt x="56696" y="109881"/>
                  </a:lnTo>
                  <a:lnTo>
                    <a:pt x="56781" y="109542"/>
                  </a:lnTo>
                  <a:lnTo>
                    <a:pt x="56858" y="109180"/>
                  </a:lnTo>
                  <a:lnTo>
                    <a:pt x="56918" y="108829"/>
                  </a:lnTo>
                  <a:lnTo>
                    <a:pt x="56969" y="108455"/>
                  </a:lnTo>
                  <a:lnTo>
                    <a:pt x="57003" y="108081"/>
                  </a:lnTo>
                  <a:lnTo>
                    <a:pt x="57020" y="107708"/>
                  </a:lnTo>
                  <a:lnTo>
                    <a:pt x="57029" y="107322"/>
                  </a:lnTo>
                  <a:lnTo>
                    <a:pt x="57029" y="48637"/>
                  </a:lnTo>
                  <a:lnTo>
                    <a:pt x="57020" y="48252"/>
                  </a:lnTo>
                  <a:lnTo>
                    <a:pt x="57003" y="47878"/>
                  </a:lnTo>
                  <a:lnTo>
                    <a:pt x="56969" y="47504"/>
                  </a:lnTo>
                  <a:lnTo>
                    <a:pt x="56918" y="47142"/>
                  </a:lnTo>
                  <a:lnTo>
                    <a:pt x="56858" y="46780"/>
                  </a:lnTo>
                  <a:lnTo>
                    <a:pt x="56781" y="46429"/>
                  </a:lnTo>
                  <a:lnTo>
                    <a:pt x="56696" y="46079"/>
                  </a:lnTo>
                  <a:lnTo>
                    <a:pt x="56602" y="45740"/>
                  </a:lnTo>
                  <a:lnTo>
                    <a:pt x="56491" y="45413"/>
                  </a:lnTo>
                  <a:lnTo>
                    <a:pt x="56371" y="45097"/>
                  </a:lnTo>
                  <a:lnTo>
                    <a:pt x="56243" y="44782"/>
                  </a:lnTo>
                  <a:lnTo>
                    <a:pt x="56097" y="44478"/>
                  </a:lnTo>
                  <a:lnTo>
                    <a:pt x="55952" y="44186"/>
                  </a:lnTo>
                  <a:lnTo>
                    <a:pt x="55790" y="43906"/>
                  </a:lnTo>
                  <a:lnTo>
                    <a:pt x="55619" y="43637"/>
                  </a:lnTo>
                  <a:lnTo>
                    <a:pt x="55439" y="43380"/>
                  </a:lnTo>
                  <a:lnTo>
                    <a:pt x="55243" y="43134"/>
                  </a:lnTo>
                  <a:lnTo>
                    <a:pt x="55046" y="42901"/>
                  </a:lnTo>
                  <a:lnTo>
                    <a:pt x="54841" y="42679"/>
                  </a:lnTo>
                  <a:lnTo>
                    <a:pt x="54627" y="42468"/>
                  </a:lnTo>
                  <a:lnTo>
                    <a:pt x="54405" y="42270"/>
                  </a:lnTo>
                  <a:lnTo>
                    <a:pt x="54183" y="42095"/>
                  </a:lnTo>
                  <a:lnTo>
                    <a:pt x="53943" y="41931"/>
                  </a:lnTo>
                  <a:lnTo>
                    <a:pt x="53704" y="41779"/>
                  </a:lnTo>
                  <a:lnTo>
                    <a:pt x="53456" y="41651"/>
                  </a:lnTo>
                  <a:lnTo>
                    <a:pt x="53208" y="41534"/>
                  </a:lnTo>
                  <a:lnTo>
                    <a:pt x="52943" y="41429"/>
                  </a:lnTo>
                  <a:lnTo>
                    <a:pt x="52687" y="41347"/>
                  </a:lnTo>
                  <a:lnTo>
                    <a:pt x="52413" y="41288"/>
                  </a:lnTo>
                  <a:lnTo>
                    <a:pt x="52140" y="41230"/>
                  </a:lnTo>
                  <a:lnTo>
                    <a:pt x="51866" y="41207"/>
                  </a:lnTo>
                  <a:lnTo>
                    <a:pt x="51584" y="41195"/>
                  </a:lnTo>
                  <a:lnTo>
                    <a:pt x="50012" y="41195"/>
                  </a:lnTo>
                  <a:lnTo>
                    <a:pt x="50012" y="26871"/>
                  </a:lnTo>
                  <a:lnTo>
                    <a:pt x="50003" y="25960"/>
                  </a:lnTo>
                  <a:lnTo>
                    <a:pt x="49977" y="25014"/>
                  </a:lnTo>
                  <a:lnTo>
                    <a:pt x="49952" y="24523"/>
                  </a:lnTo>
                  <a:lnTo>
                    <a:pt x="49926" y="24032"/>
                  </a:lnTo>
                  <a:lnTo>
                    <a:pt x="49892" y="23530"/>
                  </a:lnTo>
                  <a:lnTo>
                    <a:pt x="49858" y="23016"/>
                  </a:lnTo>
                  <a:lnTo>
                    <a:pt x="49806" y="22490"/>
                  </a:lnTo>
                  <a:lnTo>
                    <a:pt x="49755" y="21964"/>
                  </a:lnTo>
                  <a:lnTo>
                    <a:pt x="49695" y="21439"/>
                  </a:lnTo>
                  <a:lnTo>
                    <a:pt x="49627" y="20901"/>
                  </a:lnTo>
                  <a:lnTo>
                    <a:pt x="49550" y="20352"/>
                  </a:lnTo>
                  <a:lnTo>
                    <a:pt x="49473" y="19803"/>
                  </a:lnTo>
                  <a:lnTo>
                    <a:pt x="49379" y="19254"/>
                  </a:lnTo>
                  <a:lnTo>
                    <a:pt x="49276" y="18705"/>
                  </a:lnTo>
                  <a:lnTo>
                    <a:pt x="49165" y="18144"/>
                  </a:lnTo>
                  <a:lnTo>
                    <a:pt x="49054" y="17583"/>
                  </a:lnTo>
                  <a:lnTo>
                    <a:pt x="48926" y="17034"/>
                  </a:lnTo>
                  <a:lnTo>
                    <a:pt x="48789" y="16473"/>
                  </a:lnTo>
                  <a:lnTo>
                    <a:pt x="48635" y="15913"/>
                  </a:lnTo>
                  <a:lnTo>
                    <a:pt x="48482" y="15352"/>
                  </a:lnTo>
                  <a:lnTo>
                    <a:pt x="48311" y="14791"/>
                  </a:lnTo>
                  <a:lnTo>
                    <a:pt x="48131" y="14230"/>
                  </a:lnTo>
                  <a:lnTo>
                    <a:pt x="47943" y="13681"/>
                  </a:lnTo>
                  <a:lnTo>
                    <a:pt x="47738" y="13132"/>
                  </a:lnTo>
                  <a:lnTo>
                    <a:pt x="47524" y="12583"/>
                  </a:lnTo>
                  <a:lnTo>
                    <a:pt x="47293" y="12034"/>
                  </a:lnTo>
                  <a:lnTo>
                    <a:pt x="47054" y="11496"/>
                  </a:lnTo>
                  <a:lnTo>
                    <a:pt x="46806" y="10959"/>
                  </a:lnTo>
                  <a:lnTo>
                    <a:pt x="46541" y="10433"/>
                  </a:lnTo>
                  <a:lnTo>
                    <a:pt x="46259" y="9907"/>
                  </a:lnTo>
                  <a:lnTo>
                    <a:pt x="45969" y="9393"/>
                  </a:lnTo>
                  <a:lnTo>
                    <a:pt x="45661" y="8879"/>
                  </a:lnTo>
                  <a:lnTo>
                    <a:pt x="45345" y="8377"/>
                  </a:lnTo>
                  <a:lnTo>
                    <a:pt x="45011" y="7886"/>
                  </a:lnTo>
                  <a:lnTo>
                    <a:pt x="44661" y="7407"/>
                  </a:lnTo>
                  <a:lnTo>
                    <a:pt x="44293" y="6940"/>
                  </a:lnTo>
                  <a:lnTo>
                    <a:pt x="43917" y="6473"/>
                  </a:lnTo>
                  <a:lnTo>
                    <a:pt x="43515" y="6017"/>
                  </a:lnTo>
                  <a:lnTo>
                    <a:pt x="43105" y="5585"/>
                  </a:lnTo>
                  <a:lnTo>
                    <a:pt x="42678" y="5152"/>
                  </a:lnTo>
                  <a:lnTo>
                    <a:pt x="42233" y="4743"/>
                  </a:lnTo>
                  <a:lnTo>
                    <a:pt x="41772" y="4335"/>
                  </a:lnTo>
                  <a:lnTo>
                    <a:pt x="41293" y="3949"/>
                  </a:lnTo>
                  <a:lnTo>
                    <a:pt x="40797" y="3575"/>
                  </a:lnTo>
                  <a:lnTo>
                    <a:pt x="40276" y="3213"/>
                  </a:lnTo>
                  <a:lnTo>
                    <a:pt x="39746" y="2874"/>
                  </a:lnTo>
                  <a:lnTo>
                    <a:pt x="39199" y="2547"/>
                  </a:lnTo>
                  <a:lnTo>
                    <a:pt x="38626" y="2243"/>
                  </a:lnTo>
                  <a:lnTo>
                    <a:pt x="38036" y="1951"/>
                  </a:lnTo>
                  <a:lnTo>
                    <a:pt x="37430" y="1671"/>
                  </a:lnTo>
                  <a:lnTo>
                    <a:pt x="36797" y="1414"/>
                  </a:lnTo>
                  <a:lnTo>
                    <a:pt x="36156" y="1180"/>
                  </a:lnTo>
                  <a:lnTo>
                    <a:pt x="35481" y="970"/>
                  </a:lnTo>
                  <a:lnTo>
                    <a:pt x="34797" y="771"/>
                  </a:lnTo>
                  <a:lnTo>
                    <a:pt x="34088" y="596"/>
                  </a:lnTo>
                  <a:lnTo>
                    <a:pt x="33352" y="444"/>
                  </a:lnTo>
                  <a:lnTo>
                    <a:pt x="32600" y="304"/>
                  </a:lnTo>
                  <a:lnTo>
                    <a:pt x="31831" y="199"/>
                  </a:lnTo>
                  <a:lnTo>
                    <a:pt x="31036" y="117"/>
                  </a:lnTo>
                  <a:lnTo>
                    <a:pt x="30215" y="47"/>
                  </a:lnTo>
                  <a:lnTo>
                    <a:pt x="29378" y="12"/>
                  </a:lnTo>
                  <a:lnTo>
                    <a:pt x="285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990913" y="5712067"/>
              <a:ext cx="606276" cy="738402"/>
            </a:xfrm>
            <a:custGeom>
              <a:avLst/>
              <a:gdLst/>
              <a:ahLst/>
              <a:cxnLst/>
              <a:rect l="l" t="t" r="r" b="b"/>
              <a:pathLst>
                <a:path w="100460" h="165283" extrusionOk="0">
                  <a:moveTo>
                    <a:pt x="63038" y="1"/>
                  </a:moveTo>
                  <a:lnTo>
                    <a:pt x="62226" y="12"/>
                  </a:lnTo>
                  <a:lnTo>
                    <a:pt x="61414" y="36"/>
                  </a:lnTo>
                  <a:lnTo>
                    <a:pt x="60602" y="71"/>
                  </a:lnTo>
                  <a:lnTo>
                    <a:pt x="59799" y="118"/>
                  </a:lnTo>
                  <a:lnTo>
                    <a:pt x="58995" y="176"/>
                  </a:lnTo>
                  <a:lnTo>
                    <a:pt x="58192" y="258"/>
                  </a:lnTo>
                  <a:lnTo>
                    <a:pt x="57397" y="339"/>
                  </a:lnTo>
                  <a:lnTo>
                    <a:pt x="56602" y="445"/>
                  </a:lnTo>
                  <a:lnTo>
                    <a:pt x="55807" y="561"/>
                  </a:lnTo>
                  <a:lnTo>
                    <a:pt x="55021" y="702"/>
                  </a:lnTo>
                  <a:lnTo>
                    <a:pt x="54234" y="842"/>
                  </a:lnTo>
                  <a:lnTo>
                    <a:pt x="53448" y="994"/>
                  </a:lnTo>
                  <a:lnTo>
                    <a:pt x="52670" y="1169"/>
                  </a:lnTo>
                  <a:lnTo>
                    <a:pt x="51892" y="1356"/>
                  </a:lnTo>
                  <a:lnTo>
                    <a:pt x="51123" y="1543"/>
                  </a:lnTo>
                  <a:lnTo>
                    <a:pt x="50354" y="1753"/>
                  </a:lnTo>
                  <a:lnTo>
                    <a:pt x="49584" y="1975"/>
                  </a:lnTo>
                  <a:lnTo>
                    <a:pt x="48824" y="2209"/>
                  </a:lnTo>
                  <a:lnTo>
                    <a:pt x="48063" y="2466"/>
                  </a:lnTo>
                  <a:lnTo>
                    <a:pt x="47302" y="2723"/>
                  </a:lnTo>
                  <a:lnTo>
                    <a:pt x="46550" y="2992"/>
                  </a:lnTo>
                  <a:lnTo>
                    <a:pt x="45798" y="3272"/>
                  </a:lnTo>
                  <a:lnTo>
                    <a:pt x="45054" y="3576"/>
                  </a:lnTo>
                  <a:lnTo>
                    <a:pt x="44311" y="3880"/>
                  </a:lnTo>
                  <a:lnTo>
                    <a:pt x="43576" y="4207"/>
                  </a:lnTo>
                  <a:lnTo>
                    <a:pt x="42840" y="4534"/>
                  </a:lnTo>
                  <a:lnTo>
                    <a:pt x="42114" y="4884"/>
                  </a:lnTo>
                  <a:lnTo>
                    <a:pt x="41387" y="5235"/>
                  </a:lnTo>
                  <a:lnTo>
                    <a:pt x="40661" y="5609"/>
                  </a:lnTo>
                  <a:lnTo>
                    <a:pt x="39951" y="5994"/>
                  </a:lnTo>
                  <a:lnTo>
                    <a:pt x="39233" y="6380"/>
                  </a:lnTo>
                  <a:lnTo>
                    <a:pt x="38524" y="6789"/>
                  </a:lnTo>
                  <a:lnTo>
                    <a:pt x="37823" y="7198"/>
                  </a:lnTo>
                  <a:lnTo>
                    <a:pt x="37122" y="7630"/>
                  </a:lnTo>
                  <a:lnTo>
                    <a:pt x="36421" y="8062"/>
                  </a:lnTo>
                  <a:lnTo>
                    <a:pt x="35737" y="8518"/>
                  </a:lnTo>
                  <a:lnTo>
                    <a:pt x="35045" y="8973"/>
                  </a:lnTo>
                  <a:lnTo>
                    <a:pt x="34361" y="9441"/>
                  </a:lnTo>
                  <a:lnTo>
                    <a:pt x="33686" y="9920"/>
                  </a:lnTo>
                  <a:lnTo>
                    <a:pt x="33019" y="10422"/>
                  </a:lnTo>
                  <a:lnTo>
                    <a:pt x="32353" y="10924"/>
                  </a:lnTo>
                  <a:lnTo>
                    <a:pt x="31686" y="11439"/>
                  </a:lnTo>
                  <a:lnTo>
                    <a:pt x="31028" y="11964"/>
                  </a:lnTo>
                  <a:lnTo>
                    <a:pt x="30378" y="12490"/>
                  </a:lnTo>
                  <a:lnTo>
                    <a:pt x="29729" y="13039"/>
                  </a:lnTo>
                  <a:lnTo>
                    <a:pt x="29088" y="13600"/>
                  </a:lnTo>
                  <a:lnTo>
                    <a:pt x="28446" y="14161"/>
                  </a:lnTo>
                  <a:lnTo>
                    <a:pt x="27822" y="14733"/>
                  </a:lnTo>
                  <a:lnTo>
                    <a:pt x="27190" y="15329"/>
                  </a:lnTo>
                  <a:lnTo>
                    <a:pt x="26575" y="15925"/>
                  </a:lnTo>
                  <a:lnTo>
                    <a:pt x="25959" y="16521"/>
                  </a:lnTo>
                  <a:lnTo>
                    <a:pt x="25344" y="17140"/>
                  </a:lnTo>
                  <a:lnTo>
                    <a:pt x="24745" y="17771"/>
                  </a:lnTo>
                  <a:lnTo>
                    <a:pt x="24147" y="18402"/>
                  </a:lnTo>
                  <a:lnTo>
                    <a:pt x="23549" y="19044"/>
                  </a:lnTo>
                  <a:lnTo>
                    <a:pt x="22967" y="19699"/>
                  </a:lnTo>
                  <a:lnTo>
                    <a:pt x="22386" y="20365"/>
                  </a:lnTo>
                  <a:lnTo>
                    <a:pt x="21805" y="21042"/>
                  </a:lnTo>
                  <a:lnTo>
                    <a:pt x="21241" y="21720"/>
                  </a:lnTo>
                  <a:lnTo>
                    <a:pt x="20677" y="22409"/>
                  </a:lnTo>
                  <a:lnTo>
                    <a:pt x="20121" y="23110"/>
                  </a:lnTo>
                  <a:lnTo>
                    <a:pt x="19566" y="23823"/>
                  </a:lnTo>
                  <a:lnTo>
                    <a:pt x="19027" y="24535"/>
                  </a:lnTo>
                  <a:lnTo>
                    <a:pt x="18489" y="25271"/>
                  </a:lnTo>
                  <a:lnTo>
                    <a:pt x="17950" y="26007"/>
                  </a:lnTo>
                  <a:lnTo>
                    <a:pt x="17429" y="26744"/>
                  </a:lnTo>
                  <a:lnTo>
                    <a:pt x="16907" y="27503"/>
                  </a:lnTo>
                  <a:lnTo>
                    <a:pt x="16394" y="28262"/>
                  </a:lnTo>
                  <a:lnTo>
                    <a:pt x="15890" y="29033"/>
                  </a:lnTo>
                  <a:lnTo>
                    <a:pt x="15394" y="29805"/>
                  </a:lnTo>
                  <a:lnTo>
                    <a:pt x="14899" y="30599"/>
                  </a:lnTo>
                  <a:lnTo>
                    <a:pt x="14411" y="31393"/>
                  </a:lnTo>
                  <a:lnTo>
                    <a:pt x="13933" y="32188"/>
                  </a:lnTo>
                  <a:lnTo>
                    <a:pt x="13463" y="33006"/>
                  </a:lnTo>
                  <a:lnTo>
                    <a:pt x="13001" y="33824"/>
                  </a:lnTo>
                  <a:lnTo>
                    <a:pt x="12540" y="34641"/>
                  </a:lnTo>
                  <a:lnTo>
                    <a:pt x="12095" y="35483"/>
                  </a:lnTo>
                  <a:lnTo>
                    <a:pt x="11651" y="36324"/>
                  </a:lnTo>
                  <a:lnTo>
                    <a:pt x="11215" y="37165"/>
                  </a:lnTo>
                  <a:lnTo>
                    <a:pt x="10779" y="38030"/>
                  </a:lnTo>
                  <a:lnTo>
                    <a:pt x="10360" y="38882"/>
                  </a:lnTo>
                  <a:lnTo>
                    <a:pt x="9950" y="39759"/>
                  </a:lnTo>
                  <a:lnTo>
                    <a:pt x="9539" y="40635"/>
                  </a:lnTo>
                  <a:lnTo>
                    <a:pt x="9138" y="41523"/>
                  </a:lnTo>
                  <a:lnTo>
                    <a:pt x="8753" y="42411"/>
                  </a:lnTo>
                  <a:lnTo>
                    <a:pt x="8368" y="43310"/>
                  </a:lnTo>
                  <a:lnTo>
                    <a:pt x="7992" y="44222"/>
                  </a:lnTo>
                  <a:lnTo>
                    <a:pt x="7625" y="45133"/>
                  </a:lnTo>
                  <a:lnTo>
                    <a:pt x="7257" y="46044"/>
                  </a:lnTo>
                  <a:lnTo>
                    <a:pt x="6907" y="46967"/>
                  </a:lnTo>
                  <a:lnTo>
                    <a:pt x="6565" y="47902"/>
                  </a:lnTo>
                  <a:lnTo>
                    <a:pt x="6231" y="48848"/>
                  </a:lnTo>
                  <a:lnTo>
                    <a:pt x="5898" y="49783"/>
                  </a:lnTo>
                  <a:lnTo>
                    <a:pt x="5582" y="50741"/>
                  </a:lnTo>
                  <a:lnTo>
                    <a:pt x="5266" y="51699"/>
                  </a:lnTo>
                  <a:lnTo>
                    <a:pt x="4966" y="52657"/>
                  </a:lnTo>
                  <a:lnTo>
                    <a:pt x="4667" y="53627"/>
                  </a:lnTo>
                  <a:lnTo>
                    <a:pt x="4385" y="54596"/>
                  </a:lnTo>
                  <a:lnTo>
                    <a:pt x="4103" y="55578"/>
                  </a:lnTo>
                  <a:lnTo>
                    <a:pt x="3830" y="56571"/>
                  </a:lnTo>
                  <a:lnTo>
                    <a:pt x="3573" y="57564"/>
                  </a:lnTo>
                  <a:lnTo>
                    <a:pt x="3317" y="58557"/>
                  </a:lnTo>
                  <a:lnTo>
                    <a:pt x="3077" y="59562"/>
                  </a:lnTo>
                  <a:lnTo>
                    <a:pt x="2838" y="60566"/>
                  </a:lnTo>
                  <a:lnTo>
                    <a:pt x="2616" y="61583"/>
                  </a:lnTo>
                  <a:lnTo>
                    <a:pt x="2394" y="62599"/>
                  </a:lnTo>
                  <a:lnTo>
                    <a:pt x="2188" y="63627"/>
                  </a:lnTo>
                  <a:lnTo>
                    <a:pt x="1992" y="64656"/>
                  </a:lnTo>
                  <a:lnTo>
                    <a:pt x="1804" y="65695"/>
                  </a:lnTo>
                  <a:lnTo>
                    <a:pt x="1616" y="66723"/>
                  </a:lnTo>
                  <a:lnTo>
                    <a:pt x="1445" y="67775"/>
                  </a:lnTo>
                  <a:lnTo>
                    <a:pt x="1282" y="68826"/>
                  </a:lnTo>
                  <a:lnTo>
                    <a:pt x="1129" y="69878"/>
                  </a:lnTo>
                  <a:lnTo>
                    <a:pt x="992" y="70929"/>
                  </a:lnTo>
                  <a:lnTo>
                    <a:pt x="855" y="71993"/>
                  </a:lnTo>
                  <a:lnTo>
                    <a:pt x="727" y="73056"/>
                  </a:lnTo>
                  <a:lnTo>
                    <a:pt x="616" y="74131"/>
                  </a:lnTo>
                  <a:lnTo>
                    <a:pt x="513" y="75205"/>
                  </a:lnTo>
                  <a:lnTo>
                    <a:pt x="411" y="76280"/>
                  </a:lnTo>
                  <a:lnTo>
                    <a:pt x="325" y="77367"/>
                  </a:lnTo>
                  <a:lnTo>
                    <a:pt x="248" y="78453"/>
                  </a:lnTo>
                  <a:lnTo>
                    <a:pt x="188" y="79540"/>
                  </a:lnTo>
                  <a:lnTo>
                    <a:pt x="129" y="80638"/>
                  </a:lnTo>
                  <a:lnTo>
                    <a:pt x="86" y="81736"/>
                  </a:lnTo>
                  <a:lnTo>
                    <a:pt x="52" y="82835"/>
                  </a:lnTo>
                  <a:lnTo>
                    <a:pt x="26" y="83945"/>
                  </a:lnTo>
                  <a:lnTo>
                    <a:pt x="9" y="85054"/>
                  </a:lnTo>
                  <a:lnTo>
                    <a:pt x="0" y="86164"/>
                  </a:lnTo>
                  <a:lnTo>
                    <a:pt x="9" y="86994"/>
                  </a:lnTo>
                  <a:lnTo>
                    <a:pt x="17" y="87823"/>
                  </a:lnTo>
                  <a:lnTo>
                    <a:pt x="26" y="88641"/>
                  </a:lnTo>
                  <a:lnTo>
                    <a:pt x="52" y="89471"/>
                  </a:lnTo>
                  <a:lnTo>
                    <a:pt x="77" y="90289"/>
                  </a:lnTo>
                  <a:lnTo>
                    <a:pt x="103" y="91106"/>
                  </a:lnTo>
                  <a:lnTo>
                    <a:pt x="146" y="91924"/>
                  </a:lnTo>
                  <a:lnTo>
                    <a:pt x="180" y="92742"/>
                  </a:lnTo>
                  <a:lnTo>
                    <a:pt x="231" y="93560"/>
                  </a:lnTo>
                  <a:lnTo>
                    <a:pt x="282" y="94366"/>
                  </a:lnTo>
                  <a:lnTo>
                    <a:pt x="342" y="95172"/>
                  </a:lnTo>
                  <a:lnTo>
                    <a:pt x="411" y="95978"/>
                  </a:lnTo>
                  <a:lnTo>
                    <a:pt x="479" y="96784"/>
                  </a:lnTo>
                  <a:lnTo>
                    <a:pt x="556" y="97591"/>
                  </a:lnTo>
                  <a:lnTo>
                    <a:pt x="633" y="98385"/>
                  </a:lnTo>
                  <a:lnTo>
                    <a:pt x="718" y="99191"/>
                  </a:lnTo>
                  <a:lnTo>
                    <a:pt x="812" y="99986"/>
                  </a:lnTo>
                  <a:lnTo>
                    <a:pt x="906" y="100780"/>
                  </a:lnTo>
                  <a:lnTo>
                    <a:pt x="1009" y="101563"/>
                  </a:lnTo>
                  <a:lnTo>
                    <a:pt x="1120" y="102357"/>
                  </a:lnTo>
                  <a:lnTo>
                    <a:pt x="1231" y="103140"/>
                  </a:lnTo>
                  <a:lnTo>
                    <a:pt x="1351" y="103923"/>
                  </a:lnTo>
                  <a:lnTo>
                    <a:pt x="1470" y="104706"/>
                  </a:lnTo>
                  <a:lnTo>
                    <a:pt x="1599" y="105477"/>
                  </a:lnTo>
                  <a:lnTo>
                    <a:pt x="1735" y="106259"/>
                  </a:lnTo>
                  <a:lnTo>
                    <a:pt x="1872" y="107031"/>
                  </a:lnTo>
                  <a:lnTo>
                    <a:pt x="2018" y="107802"/>
                  </a:lnTo>
                  <a:lnTo>
                    <a:pt x="2163" y="108561"/>
                  </a:lnTo>
                  <a:lnTo>
                    <a:pt x="2317" y="109332"/>
                  </a:lnTo>
                  <a:lnTo>
                    <a:pt x="2479" y="110092"/>
                  </a:lnTo>
                  <a:lnTo>
                    <a:pt x="2642" y="110851"/>
                  </a:lnTo>
                  <a:lnTo>
                    <a:pt x="2804" y="111599"/>
                  </a:lnTo>
                  <a:lnTo>
                    <a:pt x="2983" y="112358"/>
                  </a:lnTo>
                  <a:lnTo>
                    <a:pt x="3154" y="113106"/>
                  </a:lnTo>
                  <a:lnTo>
                    <a:pt x="3342" y="113854"/>
                  </a:lnTo>
                  <a:lnTo>
                    <a:pt x="3530" y="114601"/>
                  </a:lnTo>
                  <a:lnTo>
                    <a:pt x="3718" y="115337"/>
                  </a:lnTo>
                  <a:lnTo>
                    <a:pt x="3924" y="116073"/>
                  </a:lnTo>
                  <a:lnTo>
                    <a:pt x="4120" y="116809"/>
                  </a:lnTo>
                  <a:lnTo>
                    <a:pt x="4325" y="117534"/>
                  </a:lnTo>
                  <a:lnTo>
                    <a:pt x="4539" y="118270"/>
                  </a:lnTo>
                  <a:lnTo>
                    <a:pt x="4761" y="118994"/>
                  </a:lnTo>
                  <a:lnTo>
                    <a:pt x="4975" y="119707"/>
                  </a:lnTo>
                  <a:lnTo>
                    <a:pt x="5206" y="120431"/>
                  </a:lnTo>
                  <a:lnTo>
                    <a:pt x="5437" y="121144"/>
                  </a:lnTo>
                  <a:lnTo>
                    <a:pt x="5667" y="121857"/>
                  </a:lnTo>
                  <a:lnTo>
                    <a:pt x="5907" y="122569"/>
                  </a:lnTo>
                  <a:lnTo>
                    <a:pt x="6155" y="123270"/>
                  </a:lnTo>
                  <a:lnTo>
                    <a:pt x="6402" y="123971"/>
                  </a:lnTo>
                  <a:lnTo>
                    <a:pt x="6659" y="124672"/>
                  </a:lnTo>
                  <a:lnTo>
                    <a:pt x="6915" y="125361"/>
                  </a:lnTo>
                  <a:lnTo>
                    <a:pt x="7172" y="126051"/>
                  </a:lnTo>
                  <a:lnTo>
                    <a:pt x="7445" y="126740"/>
                  </a:lnTo>
                  <a:lnTo>
                    <a:pt x="7710" y="127418"/>
                  </a:lnTo>
                  <a:lnTo>
                    <a:pt x="8266" y="128773"/>
                  </a:lnTo>
                  <a:lnTo>
                    <a:pt x="8838" y="130117"/>
                  </a:lnTo>
                  <a:lnTo>
                    <a:pt x="9428" y="131437"/>
                  </a:lnTo>
                  <a:lnTo>
                    <a:pt x="10035" y="132745"/>
                  </a:lnTo>
                  <a:lnTo>
                    <a:pt x="10659" y="134042"/>
                  </a:lnTo>
                  <a:lnTo>
                    <a:pt x="11292" y="135316"/>
                  </a:lnTo>
                  <a:lnTo>
                    <a:pt x="11950" y="136577"/>
                  </a:lnTo>
                  <a:lnTo>
                    <a:pt x="12625" y="137816"/>
                  </a:lnTo>
                  <a:lnTo>
                    <a:pt x="13309" y="139043"/>
                  </a:lnTo>
                  <a:lnTo>
                    <a:pt x="14010" y="140246"/>
                  </a:lnTo>
                  <a:lnTo>
                    <a:pt x="14728" y="141438"/>
                  </a:lnTo>
                  <a:lnTo>
                    <a:pt x="15463" y="142618"/>
                  </a:lnTo>
                  <a:lnTo>
                    <a:pt x="16206" y="143774"/>
                  </a:lnTo>
                  <a:lnTo>
                    <a:pt x="16976" y="144907"/>
                  </a:lnTo>
                  <a:lnTo>
                    <a:pt x="17745" y="146017"/>
                  </a:lnTo>
                  <a:lnTo>
                    <a:pt x="18540" y="147116"/>
                  </a:lnTo>
                  <a:lnTo>
                    <a:pt x="19343" y="148202"/>
                  </a:lnTo>
                  <a:lnTo>
                    <a:pt x="20164" y="149254"/>
                  </a:lnTo>
                  <a:lnTo>
                    <a:pt x="21002" y="150293"/>
                  </a:lnTo>
                  <a:lnTo>
                    <a:pt x="21848" y="151322"/>
                  </a:lnTo>
                  <a:lnTo>
                    <a:pt x="22703" y="152315"/>
                  </a:lnTo>
                  <a:lnTo>
                    <a:pt x="23574" y="153296"/>
                  </a:lnTo>
                  <a:lnTo>
                    <a:pt x="24463" y="154254"/>
                  </a:lnTo>
                  <a:lnTo>
                    <a:pt x="25361" y="155189"/>
                  </a:lnTo>
                  <a:lnTo>
                    <a:pt x="26275" y="156100"/>
                  </a:lnTo>
                  <a:lnTo>
                    <a:pt x="27199" y="156988"/>
                  </a:lnTo>
                  <a:lnTo>
                    <a:pt x="28130" y="157864"/>
                  </a:lnTo>
                  <a:lnTo>
                    <a:pt x="29079" y="158705"/>
                  </a:lnTo>
                  <a:lnTo>
                    <a:pt x="30036" y="159535"/>
                  </a:lnTo>
                  <a:lnTo>
                    <a:pt x="31011" y="160341"/>
                  </a:lnTo>
                  <a:lnTo>
                    <a:pt x="31994" y="161112"/>
                  </a:lnTo>
                  <a:lnTo>
                    <a:pt x="32985" y="161872"/>
                  </a:lnTo>
                  <a:lnTo>
                    <a:pt x="33481" y="162245"/>
                  </a:lnTo>
                  <a:lnTo>
                    <a:pt x="33985" y="162608"/>
                  </a:lnTo>
                  <a:lnTo>
                    <a:pt x="34490" y="162958"/>
                  </a:lnTo>
                  <a:lnTo>
                    <a:pt x="35002" y="163309"/>
                  </a:lnTo>
                  <a:lnTo>
                    <a:pt x="35515" y="163659"/>
                  </a:lnTo>
                  <a:lnTo>
                    <a:pt x="36028" y="163998"/>
                  </a:lnTo>
                  <a:lnTo>
                    <a:pt x="36541" y="164325"/>
                  </a:lnTo>
                  <a:lnTo>
                    <a:pt x="37062" y="164652"/>
                  </a:lnTo>
                  <a:lnTo>
                    <a:pt x="37584" y="164968"/>
                  </a:lnTo>
                  <a:lnTo>
                    <a:pt x="38105" y="165283"/>
                  </a:lnTo>
                  <a:lnTo>
                    <a:pt x="100459" y="16883"/>
                  </a:lnTo>
                  <a:lnTo>
                    <a:pt x="99963" y="16381"/>
                  </a:lnTo>
                  <a:lnTo>
                    <a:pt x="99468" y="15902"/>
                  </a:lnTo>
                  <a:lnTo>
                    <a:pt x="98963" y="15411"/>
                  </a:lnTo>
                  <a:lnTo>
                    <a:pt x="98468" y="14944"/>
                  </a:lnTo>
                  <a:lnTo>
                    <a:pt x="97955" y="14476"/>
                  </a:lnTo>
                  <a:lnTo>
                    <a:pt x="97450" y="14009"/>
                  </a:lnTo>
                  <a:lnTo>
                    <a:pt x="96929" y="13553"/>
                  </a:lnTo>
                  <a:lnTo>
                    <a:pt x="96416" y="13109"/>
                  </a:lnTo>
                  <a:lnTo>
                    <a:pt x="95895" y="12665"/>
                  </a:lnTo>
                  <a:lnTo>
                    <a:pt x="95373" y="12233"/>
                  </a:lnTo>
                  <a:lnTo>
                    <a:pt x="94844" y="11812"/>
                  </a:lnTo>
                  <a:lnTo>
                    <a:pt x="94314" y="11380"/>
                  </a:lnTo>
                  <a:lnTo>
                    <a:pt x="93784" y="10971"/>
                  </a:lnTo>
                  <a:lnTo>
                    <a:pt x="93245" y="10562"/>
                  </a:lnTo>
                  <a:lnTo>
                    <a:pt x="92707" y="10165"/>
                  </a:lnTo>
                  <a:lnTo>
                    <a:pt x="92160" y="9768"/>
                  </a:lnTo>
                  <a:lnTo>
                    <a:pt x="91613" y="9382"/>
                  </a:lnTo>
                  <a:lnTo>
                    <a:pt x="91066" y="9008"/>
                  </a:lnTo>
                  <a:lnTo>
                    <a:pt x="90510" y="8635"/>
                  </a:lnTo>
                  <a:lnTo>
                    <a:pt x="89954" y="8272"/>
                  </a:lnTo>
                  <a:lnTo>
                    <a:pt x="89399" y="7910"/>
                  </a:lnTo>
                  <a:lnTo>
                    <a:pt x="88835" y="7560"/>
                  </a:lnTo>
                  <a:lnTo>
                    <a:pt x="88270" y="7221"/>
                  </a:lnTo>
                  <a:lnTo>
                    <a:pt x="87706" y="6882"/>
                  </a:lnTo>
                  <a:lnTo>
                    <a:pt x="87134" y="6555"/>
                  </a:lnTo>
                  <a:lnTo>
                    <a:pt x="86561" y="6228"/>
                  </a:lnTo>
                  <a:lnTo>
                    <a:pt x="85988" y="5924"/>
                  </a:lnTo>
                  <a:lnTo>
                    <a:pt x="85407" y="5609"/>
                  </a:lnTo>
                  <a:lnTo>
                    <a:pt x="84826" y="5317"/>
                  </a:lnTo>
                  <a:lnTo>
                    <a:pt x="84245" y="5024"/>
                  </a:lnTo>
                  <a:lnTo>
                    <a:pt x="83655" y="4744"/>
                  </a:lnTo>
                  <a:lnTo>
                    <a:pt x="83074" y="4464"/>
                  </a:lnTo>
                  <a:lnTo>
                    <a:pt x="82475" y="4195"/>
                  </a:lnTo>
                  <a:lnTo>
                    <a:pt x="81885" y="3938"/>
                  </a:lnTo>
                  <a:lnTo>
                    <a:pt x="81287" y="3693"/>
                  </a:lnTo>
                  <a:lnTo>
                    <a:pt x="80689" y="3447"/>
                  </a:lnTo>
                  <a:lnTo>
                    <a:pt x="80090" y="3214"/>
                  </a:lnTo>
                  <a:lnTo>
                    <a:pt x="79484" y="2980"/>
                  </a:lnTo>
                  <a:lnTo>
                    <a:pt x="78877" y="2758"/>
                  </a:lnTo>
                  <a:lnTo>
                    <a:pt x="78270" y="2548"/>
                  </a:lnTo>
                  <a:lnTo>
                    <a:pt x="77654" y="2349"/>
                  </a:lnTo>
                  <a:lnTo>
                    <a:pt x="77048" y="2150"/>
                  </a:lnTo>
                  <a:lnTo>
                    <a:pt x="76432" y="1963"/>
                  </a:lnTo>
                  <a:lnTo>
                    <a:pt x="75808" y="1788"/>
                  </a:lnTo>
                  <a:lnTo>
                    <a:pt x="75193" y="1613"/>
                  </a:lnTo>
                  <a:lnTo>
                    <a:pt x="74569" y="1449"/>
                  </a:lnTo>
                  <a:lnTo>
                    <a:pt x="73945" y="1298"/>
                  </a:lnTo>
                  <a:lnTo>
                    <a:pt x="73321" y="1146"/>
                  </a:lnTo>
                  <a:lnTo>
                    <a:pt x="72688" y="1017"/>
                  </a:lnTo>
                  <a:lnTo>
                    <a:pt x="72056" y="889"/>
                  </a:lnTo>
                  <a:lnTo>
                    <a:pt x="71423" y="760"/>
                  </a:lnTo>
                  <a:lnTo>
                    <a:pt x="70791" y="655"/>
                  </a:lnTo>
                  <a:lnTo>
                    <a:pt x="70158" y="550"/>
                  </a:lnTo>
                  <a:lnTo>
                    <a:pt x="69517" y="456"/>
                  </a:lnTo>
                  <a:lnTo>
                    <a:pt x="68876" y="375"/>
                  </a:lnTo>
                  <a:lnTo>
                    <a:pt x="68235" y="293"/>
                  </a:lnTo>
                  <a:lnTo>
                    <a:pt x="67594" y="223"/>
                  </a:lnTo>
                  <a:lnTo>
                    <a:pt x="66944" y="164"/>
                  </a:lnTo>
                  <a:lnTo>
                    <a:pt x="66303" y="118"/>
                  </a:lnTo>
                  <a:lnTo>
                    <a:pt x="65654" y="71"/>
                  </a:lnTo>
                  <a:lnTo>
                    <a:pt x="64996" y="47"/>
                  </a:lnTo>
                  <a:lnTo>
                    <a:pt x="64346" y="24"/>
                  </a:lnTo>
                  <a:lnTo>
                    <a:pt x="63696" y="12"/>
                  </a:lnTo>
                  <a:lnTo>
                    <a:pt x="63038" y="1"/>
                  </a:ln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"/>
          <p:cNvSpPr/>
          <p:nvPr/>
        </p:nvSpPr>
        <p:spPr>
          <a:xfrm rot="-3178741" flipH="1">
            <a:off x="4485568" y="3819001"/>
            <a:ext cx="5931510" cy="4387837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 rot="-9253310">
            <a:off x="-1014068" y="-2036861"/>
            <a:ext cx="3841201" cy="3130621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1174049" y="1776475"/>
            <a:ext cx="294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title" idx="2" hasCustomPrompt="1"/>
          </p:nvPr>
        </p:nvSpPr>
        <p:spPr>
          <a:xfrm>
            <a:off x="1174044" y="1253588"/>
            <a:ext cx="8595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1"/>
          </p:nvPr>
        </p:nvSpPr>
        <p:spPr>
          <a:xfrm>
            <a:off x="1174054" y="2286800"/>
            <a:ext cx="2943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title" idx="3"/>
          </p:nvPr>
        </p:nvSpPr>
        <p:spPr>
          <a:xfrm>
            <a:off x="5026051" y="1776475"/>
            <a:ext cx="294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title" idx="4" hasCustomPrompt="1"/>
          </p:nvPr>
        </p:nvSpPr>
        <p:spPr>
          <a:xfrm>
            <a:off x="5026056" y="1253588"/>
            <a:ext cx="8595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7" name="Google Shape;187;p21"/>
          <p:cNvSpPr txBox="1">
            <a:spLocks noGrp="1"/>
          </p:cNvSpPr>
          <p:nvPr>
            <p:ph type="subTitle" idx="5"/>
          </p:nvPr>
        </p:nvSpPr>
        <p:spPr>
          <a:xfrm>
            <a:off x="5026056" y="2286800"/>
            <a:ext cx="2943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title" idx="6"/>
          </p:nvPr>
        </p:nvSpPr>
        <p:spPr>
          <a:xfrm>
            <a:off x="1174049" y="3528750"/>
            <a:ext cx="294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title" idx="7" hasCustomPrompt="1"/>
          </p:nvPr>
        </p:nvSpPr>
        <p:spPr>
          <a:xfrm>
            <a:off x="1174044" y="3005875"/>
            <a:ext cx="8595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8"/>
          </p:nvPr>
        </p:nvSpPr>
        <p:spPr>
          <a:xfrm>
            <a:off x="1174054" y="4039075"/>
            <a:ext cx="2943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title" idx="9"/>
          </p:nvPr>
        </p:nvSpPr>
        <p:spPr>
          <a:xfrm>
            <a:off x="5026051" y="3528750"/>
            <a:ext cx="294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title" idx="13" hasCustomPrompt="1"/>
          </p:nvPr>
        </p:nvSpPr>
        <p:spPr>
          <a:xfrm>
            <a:off x="5026056" y="3005875"/>
            <a:ext cx="8595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14"/>
          </p:nvPr>
        </p:nvSpPr>
        <p:spPr>
          <a:xfrm>
            <a:off x="5026056" y="4039075"/>
            <a:ext cx="2943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1"/>
          <p:cNvSpPr/>
          <p:nvPr/>
        </p:nvSpPr>
        <p:spPr>
          <a:xfrm rot="10800000">
            <a:off x="375509" y="268064"/>
            <a:ext cx="838016" cy="849460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9460"/>
                </a:schemeClr>
              </a:gs>
              <a:gs pos="100000">
                <a:schemeClr val="accent3">
                  <a:alpha val="29460"/>
                </a:scheme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/>
          <p:nvPr/>
        </p:nvSpPr>
        <p:spPr>
          <a:xfrm rot="7224853">
            <a:off x="-3556796" y="2569779"/>
            <a:ext cx="4992718" cy="4067444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/>
          <p:nvPr/>
        </p:nvSpPr>
        <p:spPr>
          <a:xfrm rot="-3599878">
            <a:off x="7588169" y="82337"/>
            <a:ext cx="4992748" cy="4066848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2391900" y="304980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subTitle" idx="1"/>
          </p:nvPr>
        </p:nvSpPr>
        <p:spPr>
          <a:xfrm>
            <a:off x="1532375" y="1718250"/>
            <a:ext cx="6079200" cy="12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2"/>
          <p:cNvSpPr/>
          <p:nvPr/>
        </p:nvSpPr>
        <p:spPr>
          <a:xfrm rot="2400814">
            <a:off x="-148280" y="4125131"/>
            <a:ext cx="4992617" cy="4066788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 rot="10800000">
            <a:off x="409245" y="302196"/>
            <a:ext cx="770632" cy="781229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9460"/>
                </a:schemeClr>
              </a:gs>
              <a:gs pos="100000">
                <a:schemeClr val="accent3">
                  <a:alpha val="29460"/>
                </a:scheme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/>
          <p:nvPr/>
        </p:nvSpPr>
        <p:spPr>
          <a:xfrm rot="-7200122">
            <a:off x="4022957" y="-2996863"/>
            <a:ext cx="4992748" cy="4066848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"/>
          <p:cNvSpPr/>
          <p:nvPr/>
        </p:nvSpPr>
        <p:spPr>
          <a:xfrm rot="10800000">
            <a:off x="8154741" y="4330355"/>
            <a:ext cx="538609" cy="546270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8140"/>
                </a:schemeClr>
              </a:gs>
              <a:gs pos="72000">
                <a:srgbClr val="2E86CE">
                  <a:alpha val="18140"/>
                </a:srgbClr>
              </a:gs>
              <a:gs pos="94000">
                <a:srgbClr val="1A689C">
                  <a:alpha val="18140"/>
                </a:srgbClr>
              </a:gs>
              <a:gs pos="100000">
                <a:schemeClr val="dk1">
                  <a:alpha val="1814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title" idx="2"/>
          </p:nvPr>
        </p:nvSpPr>
        <p:spPr>
          <a:xfrm>
            <a:off x="801600" y="23078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1"/>
          </p:nvPr>
        </p:nvSpPr>
        <p:spPr>
          <a:xfrm>
            <a:off x="720000" y="2781275"/>
            <a:ext cx="2499600" cy="14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title" idx="3"/>
          </p:nvPr>
        </p:nvSpPr>
        <p:spPr>
          <a:xfrm>
            <a:off x="3403800" y="23078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4"/>
          </p:nvPr>
        </p:nvSpPr>
        <p:spPr>
          <a:xfrm>
            <a:off x="3322200" y="2781275"/>
            <a:ext cx="2499600" cy="14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title" idx="5"/>
          </p:nvPr>
        </p:nvSpPr>
        <p:spPr>
          <a:xfrm>
            <a:off x="6006000" y="23078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6"/>
          </p:nvPr>
        </p:nvSpPr>
        <p:spPr>
          <a:xfrm>
            <a:off x="5924400" y="2781275"/>
            <a:ext cx="2499600" cy="14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title" idx="2"/>
          </p:nvPr>
        </p:nvSpPr>
        <p:spPr>
          <a:xfrm>
            <a:off x="802550" y="1754050"/>
            <a:ext cx="240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subTitle" idx="1"/>
          </p:nvPr>
        </p:nvSpPr>
        <p:spPr>
          <a:xfrm>
            <a:off x="720050" y="2225950"/>
            <a:ext cx="2574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title" idx="3"/>
          </p:nvPr>
        </p:nvSpPr>
        <p:spPr>
          <a:xfrm>
            <a:off x="3367075" y="1754050"/>
            <a:ext cx="240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4"/>
          </p:nvPr>
        </p:nvSpPr>
        <p:spPr>
          <a:xfrm>
            <a:off x="3284575" y="2225950"/>
            <a:ext cx="2574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title" idx="5"/>
          </p:nvPr>
        </p:nvSpPr>
        <p:spPr>
          <a:xfrm>
            <a:off x="802550" y="3594400"/>
            <a:ext cx="240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ubTitle" idx="6"/>
          </p:nvPr>
        </p:nvSpPr>
        <p:spPr>
          <a:xfrm>
            <a:off x="720050" y="4076925"/>
            <a:ext cx="2574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title" idx="7"/>
          </p:nvPr>
        </p:nvSpPr>
        <p:spPr>
          <a:xfrm>
            <a:off x="3367075" y="3594400"/>
            <a:ext cx="240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8"/>
          </p:nvPr>
        </p:nvSpPr>
        <p:spPr>
          <a:xfrm>
            <a:off x="3284575" y="4076925"/>
            <a:ext cx="2574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title" idx="9"/>
          </p:nvPr>
        </p:nvSpPr>
        <p:spPr>
          <a:xfrm>
            <a:off x="5936813" y="1754050"/>
            <a:ext cx="240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subTitle" idx="13"/>
          </p:nvPr>
        </p:nvSpPr>
        <p:spPr>
          <a:xfrm>
            <a:off x="5859413" y="2225950"/>
            <a:ext cx="2564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 idx="14"/>
          </p:nvPr>
        </p:nvSpPr>
        <p:spPr>
          <a:xfrm>
            <a:off x="5936813" y="3594400"/>
            <a:ext cx="240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subTitle" idx="15"/>
          </p:nvPr>
        </p:nvSpPr>
        <p:spPr>
          <a:xfrm>
            <a:off x="5859413" y="4076925"/>
            <a:ext cx="2564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6"/>
          <p:cNvSpPr/>
          <p:nvPr/>
        </p:nvSpPr>
        <p:spPr>
          <a:xfrm rot="10800000">
            <a:off x="-352093" y="4457645"/>
            <a:ext cx="1051746" cy="1066703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noFill/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title" hasCustomPrompt="1"/>
          </p:nvPr>
        </p:nvSpPr>
        <p:spPr>
          <a:xfrm>
            <a:off x="2046000" y="1268075"/>
            <a:ext cx="52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47" name="Google Shape;247;p27"/>
          <p:cNvSpPr txBox="1">
            <a:spLocks noGrp="1"/>
          </p:cNvSpPr>
          <p:nvPr>
            <p:ph type="subTitle" idx="1"/>
          </p:nvPr>
        </p:nvSpPr>
        <p:spPr>
          <a:xfrm>
            <a:off x="2046000" y="1974097"/>
            <a:ext cx="52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 idx="2" hasCustomPrompt="1"/>
          </p:nvPr>
        </p:nvSpPr>
        <p:spPr>
          <a:xfrm>
            <a:off x="2046000" y="2724206"/>
            <a:ext cx="52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49" name="Google Shape;249;p27"/>
          <p:cNvSpPr txBox="1">
            <a:spLocks noGrp="1"/>
          </p:cNvSpPr>
          <p:nvPr>
            <p:ph type="subTitle" idx="3"/>
          </p:nvPr>
        </p:nvSpPr>
        <p:spPr>
          <a:xfrm>
            <a:off x="2046000" y="3430227"/>
            <a:ext cx="52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27"/>
          <p:cNvSpPr/>
          <p:nvPr/>
        </p:nvSpPr>
        <p:spPr>
          <a:xfrm rot="4190285" flipH="1">
            <a:off x="-3394556" y="-2038603"/>
            <a:ext cx="5157870" cy="4202490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  <p:sp>
        <p:nvSpPr>
          <p:cNvPr id="251" name="Google Shape;251;p27"/>
          <p:cNvSpPr/>
          <p:nvPr/>
        </p:nvSpPr>
        <p:spPr>
          <a:xfrm rot="-6002502" flipH="1">
            <a:off x="6155632" y="2446162"/>
            <a:ext cx="8396082" cy="6842206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subTitle" idx="1"/>
          </p:nvPr>
        </p:nvSpPr>
        <p:spPr>
          <a:xfrm>
            <a:off x="1099075" y="2510050"/>
            <a:ext cx="2918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 sz="2000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2"/>
          </p:nvPr>
        </p:nvSpPr>
        <p:spPr>
          <a:xfrm>
            <a:off x="5126550" y="2510050"/>
            <a:ext cx="2918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 sz="2000">
                <a:solidFill>
                  <a:schemeClr val="accent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3"/>
          </p:nvPr>
        </p:nvSpPr>
        <p:spPr>
          <a:xfrm>
            <a:off x="1381725" y="2981475"/>
            <a:ext cx="23529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4"/>
          </p:nvPr>
        </p:nvSpPr>
        <p:spPr>
          <a:xfrm>
            <a:off x="5409297" y="2958300"/>
            <a:ext cx="23529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4FA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/>
          <p:nvPr/>
        </p:nvSpPr>
        <p:spPr>
          <a:xfrm rot="10800000">
            <a:off x="8187232" y="-105488"/>
            <a:ext cx="2278319" cy="2310679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 rot="10800000">
            <a:off x="-826629" y="-738152"/>
            <a:ext cx="1976828" cy="2003903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 rot="9886136">
            <a:off x="-1026874" y="-588479"/>
            <a:ext cx="2161368" cy="1760889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7303698" y="3981449"/>
            <a:ext cx="3690659" cy="3006616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>
            <a:spLocks noGrp="1"/>
          </p:cNvSpPr>
          <p:nvPr>
            <p:ph type="title"/>
          </p:nvPr>
        </p:nvSpPr>
        <p:spPr>
          <a:xfrm>
            <a:off x="720000" y="1238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subTitle" idx="1"/>
          </p:nvPr>
        </p:nvSpPr>
        <p:spPr>
          <a:xfrm>
            <a:off x="2349450" y="2215050"/>
            <a:ext cx="4445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>
            <a:off x="8154741" y="4330355"/>
            <a:ext cx="538609" cy="546270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4233751">
            <a:off x="-3982944" y="3616157"/>
            <a:ext cx="8854878" cy="7212947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>
            <a:off x="582775" y="395973"/>
            <a:ext cx="960279" cy="973900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-7200177">
            <a:off x="3996616" y="-5763938"/>
            <a:ext cx="8854850" cy="7212448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2764075" y="1724400"/>
            <a:ext cx="45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200">
                <a:solidFill>
                  <a:srgbClr val="8D4FA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2764075" y="2953375"/>
            <a:ext cx="4523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4FA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/>
          <p:nvPr/>
        </p:nvSpPr>
        <p:spPr>
          <a:xfrm rot="10800000">
            <a:off x="2313333" y="703944"/>
            <a:ext cx="788230" cy="799262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"/>
          <p:cNvSpPr/>
          <p:nvPr/>
        </p:nvSpPr>
        <p:spPr>
          <a:xfrm rot="10800000">
            <a:off x="786706" y="4005109"/>
            <a:ext cx="475393" cy="481941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"/>
          <p:cNvSpPr/>
          <p:nvPr/>
        </p:nvSpPr>
        <p:spPr>
          <a:xfrm>
            <a:off x="7287475" y="1503190"/>
            <a:ext cx="1173006" cy="401578"/>
          </a:xfrm>
          <a:custGeom>
            <a:avLst/>
            <a:gdLst/>
            <a:ahLst/>
            <a:cxnLst/>
            <a:rect l="l" t="t" r="r" b="b"/>
            <a:pathLst>
              <a:path w="55924" h="104714" extrusionOk="0">
                <a:moveTo>
                  <a:pt x="32835" y="1"/>
                </a:moveTo>
                <a:lnTo>
                  <a:pt x="32373" y="39"/>
                </a:lnTo>
                <a:lnTo>
                  <a:pt x="31918" y="153"/>
                </a:lnTo>
                <a:lnTo>
                  <a:pt x="31469" y="342"/>
                </a:lnTo>
                <a:lnTo>
                  <a:pt x="31033" y="608"/>
                </a:lnTo>
                <a:lnTo>
                  <a:pt x="30611" y="912"/>
                </a:lnTo>
                <a:lnTo>
                  <a:pt x="30189" y="1291"/>
                </a:lnTo>
                <a:lnTo>
                  <a:pt x="29781" y="1747"/>
                </a:lnTo>
                <a:lnTo>
                  <a:pt x="29386" y="2240"/>
                </a:lnTo>
                <a:lnTo>
                  <a:pt x="28990" y="2809"/>
                </a:lnTo>
                <a:lnTo>
                  <a:pt x="28609" y="3417"/>
                </a:lnTo>
                <a:lnTo>
                  <a:pt x="28240" y="4100"/>
                </a:lnTo>
                <a:lnTo>
                  <a:pt x="27879" y="4821"/>
                </a:lnTo>
                <a:lnTo>
                  <a:pt x="27524" y="5580"/>
                </a:lnTo>
                <a:lnTo>
                  <a:pt x="27175" y="6377"/>
                </a:lnTo>
                <a:lnTo>
                  <a:pt x="26840" y="7250"/>
                </a:lnTo>
                <a:lnTo>
                  <a:pt x="26512" y="8123"/>
                </a:lnTo>
                <a:lnTo>
                  <a:pt x="26191" y="9072"/>
                </a:lnTo>
                <a:lnTo>
                  <a:pt x="25876" y="10021"/>
                </a:lnTo>
                <a:lnTo>
                  <a:pt x="25574" y="11045"/>
                </a:lnTo>
                <a:lnTo>
                  <a:pt x="25280" y="12070"/>
                </a:lnTo>
                <a:lnTo>
                  <a:pt x="24992" y="13133"/>
                </a:lnTo>
                <a:lnTo>
                  <a:pt x="24717" y="14195"/>
                </a:lnTo>
                <a:lnTo>
                  <a:pt x="24442" y="15334"/>
                </a:lnTo>
                <a:lnTo>
                  <a:pt x="24181" y="16435"/>
                </a:lnTo>
                <a:lnTo>
                  <a:pt x="23927" y="17611"/>
                </a:lnTo>
                <a:lnTo>
                  <a:pt x="23679" y="18750"/>
                </a:lnTo>
                <a:lnTo>
                  <a:pt x="23438" y="19964"/>
                </a:lnTo>
                <a:lnTo>
                  <a:pt x="23210" y="21141"/>
                </a:lnTo>
                <a:lnTo>
                  <a:pt x="22989" y="22355"/>
                </a:lnTo>
                <a:lnTo>
                  <a:pt x="22768" y="23570"/>
                </a:lnTo>
                <a:lnTo>
                  <a:pt x="22560" y="24784"/>
                </a:lnTo>
                <a:lnTo>
                  <a:pt x="22359" y="25999"/>
                </a:lnTo>
                <a:lnTo>
                  <a:pt x="22165" y="27213"/>
                </a:lnTo>
                <a:lnTo>
                  <a:pt x="21977" y="28428"/>
                </a:lnTo>
                <a:lnTo>
                  <a:pt x="21797" y="29642"/>
                </a:lnTo>
                <a:lnTo>
                  <a:pt x="21629" y="30819"/>
                </a:lnTo>
                <a:lnTo>
                  <a:pt x="21462" y="32033"/>
                </a:lnTo>
                <a:lnTo>
                  <a:pt x="21301" y="33210"/>
                </a:lnTo>
                <a:lnTo>
                  <a:pt x="21006" y="35525"/>
                </a:lnTo>
                <a:lnTo>
                  <a:pt x="20738" y="37764"/>
                </a:lnTo>
                <a:lnTo>
                  <a:pt x="20497" y="39928"/>
                </a:lnTo>
                <a:lnTo>
                  <a:pt x="20283" y="41939"/>
                </a:lnTo>
                <a:lnTo>
                  <a:pt x="20088" y="43837"/>
                </a:lnTo>
                <a:lnTo>
                  <a:pt x="19921" y="45583"/>
                </a:lnTo>
                <a:lnTo>
                  <a:pt x="19780" y="47177"/>
                </a:lnTo>
                <a:lnTo>
                  <a:pt x="19660" y="48543"/>
                </a:lnTo>
                <a:lnTo>
                  <a:pt x="19566" y="49720"/>
                </a:lnTo>
                <a:lnTo>
                  <a:pt x="19439" y="51390"/>
                </a:lnTo>
                <a:lnTo>
                  <a:pt x="19399" y="51959"/>
                </a:lnTo>
                <a:lnTo>
                  <a:pt x="19070" y="51655"/>
                </a:lnTo>
                <a:lnTo>
                  <a:pt x="18742" y="51390"/>
                </a:lnTo>
                <a:lnTo>
                  <a:pt x="18421" y="51124"/>
                </a:lnTo>
                <a:lnTo>
                  <a:pt x="18106" y="50896"/>
                </a:lnTo>
                <a:lnTo>
                  <a:pt x="17791" y="50706"/>
                </a:lnTo>
                <a:lnTo>
                  <a:pt x="17476" y="50555"/>
                </a:lnTo>
                <a:lnTo>
                  <a:pt x="17168" y="50403"/>
                </a:lnTo>
                <a:lnTo>
                  <a:pt x="16860" y="50289"/>
                </a:lnTo>
                <a:lnTo>
                  <a:pt x="16558" y="50213"/>
                </a:lnTo>
                <a:lnTo>
                  <a:pt x="16257" y="50137"/>
                </a:lnTo>
                <a:lnTo>
                  <a:pt x="15962" y="50099"/>
                </a:lnTo>
                <a:lnTo>
                  <a:pt x="15668" y="50099"/>
                </a:lnTo>
                <a:lnTo>
                  <a:pt x="15380" y="50137"/>
                </a:lnTo>
                <a:lnTo>
                  <a:pt x="15092" y="50137"/>
                </a:lnTo>
                <a:lnTo>
                  <a:pt x="14804" y="50213"/>
                </a:lnTo>
                <a:lnTo>
                  <a:pt x="14522" y="50289"/>
                </a:lnTo>
                <a:lnTo>
                  <a:pt x="14248" y="50403"/>
                </a:lnTo>
                <a:lnTo>
                  <a:pt x="13973" y="50517"/>
                </a:lnTo>
                <a:lnTo>
                  <a:pt x="13698" y="50668"/>
                </a:lnTo>
                <a:lnTo>
                  <a:pt x="13430" y="50858"/>
                </a:lnTo>
                <a:lnTo>
                  <a:pt x="12901" y="51276"/>
                </a:lnTo>
                <a:lnTo>
                  <a:pt x="12385" y="51731"/>
                </a:lnTo>
                <a:lnTo>
                  <a:pt x="11876" y="52300"/>
                </a:lnTo>
                <a:lnTo>
                  <a:pt x="11381" y="52946"/>
                </a:lnTo>
                <a:lnTo>
                  <a:pt x="10898" y="53667"/>
                </a:lnTo>
                <a:lnTo>
                  <a:pt x="10430" y="54426"/>
                </a:lnTo>
                <a:lnTo>
                  <a:pt x="9974" y="55261"/>
                </a:lnTo>
                <a:lnTo>
                  <a:pt x="9525" y="56172"/>
                </a:lnTo>
                <a:lnTo>
                  <a:pt x="9090" y="57121"/>
                </a:lnTo>
                <a:lnTo>
                  <a:pt x="8661" y="58145"/>
                </a:lnTo>
                <a:lnTo>
                  <a:pt x="8253" y="59208"/>
                </a:lnTo>
                <a:lnTo>
                  <a:pt x="7851" y="60309"/>
                </a:lnTo>
                <a:lnTo>
                  <a:pt x="7456" y="61447"/>
                </a:lnTo>
                <a:lnTo>
                  <a:pt x="7074" y="62624"/>
                </a:lnTo>
                <a:lnTo>
                  <a:pt x="6705" y="63876"/>
                </a:lnTo>
                <a:lnTo>
                  <a:pt x="6350" y="65129"/>
                </a:lnTo>
                <a:lnTo>
                  <a:pt x="6002" y="66419"/>
                </a:lnTo>
                <a:lnTo>
                  <a:pt x="5667" y="67747"/>
                </a:lnTo>
                <a:lnTo>
                  <a:pt x="5339" y="69076"/>
                </a:lnTo>
                <a:lnTo>
                  <a:pt x="5024" y="70442"/>
                </a:lnTo>
                <a:lnTo>
                  <a:pt x="4716" y="71808"/>
                </a:lnTo>
                <a:lnTo>
                  <a:pt x="4421" y="73213"/>
                </a:lnTo>
                <a:lnTo>
                  <a:pt x="4140" y="74617"/>
                </a:lnTo>
                <a:lnTo>
                  <a:pt x="3865" y="76021"/>
                </a:lnTo>
                <a:lnTo>
                  <a:pt x="3597" y="77426"/>
                </a:lnTo>
                <a:lnTo>
                  <a:pt x="3343" y="78830"/>
                </a:lnTo>
                <a:lnTo>
                  <a:pt x="3102" y="80272"/>
                </a:lnTo>
                <a:lnTo>
                  <a:pt x="2867" y="81638"/>
                </a:lnTo>
                <a:lnTo>
                  <a:pt x="2640" y="83043"/>
                </a:lnTo>
                <a:lnTo>
                  <a:pt x="2425" y="84409"/>
                </a:lnTo>
                <a:lnTo>
                  <a:pt x="2224" y="85775"/>
                </a:lnTo>
                <a:lnTo>
                  <a:pt x="2030" y="87142"/>
                </a:lnTo>
                <a:lnTo>
                  <a:pt x="1842" y="88432"/>
                </a:lnTo>
                <a:lnTo>
                  <a:pt x="1662" y="89722"/>
                </a:lnTo>
                <a:lnTo>
                  <a:pt x="1494" y="91013"/>
                </a:lnTo>
                <a:lnTo>
                  <a:pt x="1340" y="92227"/>
                </a:lnTo>
                <a:lnTo>
                  <a:pt x="1052" y="94542"/>
                </a:lnTo>
                <a:lnTo>
                  <a:pt x="798" y="96706"/>
                </a:lnTo>
                <a:lnTo>
                  <a:pt x="583" y="98679"/>
                </a:lnTo>
                <a:lnTo>
                  <a:pt x="402" y="100425"/>
                </a:lnTo>
                <a:lnTo>
                  <a:pt x="255" y="101905"/>
                </a:lnTo>
                <a:lnTo>
                  <a:pt x="141" y="103082"/>
                </a:lnTo>
                <a:lnTo>
                  <a:pt x="61" y="103993"/>
                </a:lnTo>
                <a:lnTo>
                  <a:pt x="0" y="104714"/>
                </a:lnTo>
                <a:lnTo>
                  <a:pt x="55924" y="104714"/>
                </a:lnTo>
                <a:lnTo>
                  <a:pt x="55777" y="101867"/>
                </a:lnTo>
                <a:lnTo>
                  <a:pt x="55629" y="99059"/>
                </a:lnTo>
                <a:lnTo>
                  <a:pt x="55475" y="96402"/>
                </a:lnTo>
                <a:lnTo>
                  <a:pt x="55308" y="93821"/>
                </a:lnTo>
                <a:lnTo>
                  <a:pt x="55134" y="91354"/>
                </a:lnTo>
                <a:lnTo>
                  <a:pt x="54959" y="88963"/>
                </a:lnTo>
                <a:lnTo>
                  <a:pt x="54772" y="86648"/>
                </a:lnTo>
                <a:lnTo>
                  <a:pt x="54578" y="84447"/>
                </a:lnTo>
                <a:lnTo>
                  <a:pt x="54383" y="82359"/>
                </a:lnTo>
                <a:lnTo>
                  <a:pt x="54176" y="80310"/>
                </a:lnTo>
                <a:lnTo>
                  <a:pt x="53968" y="78374"/>
                </a:lnTo>
                <a:lnTo>
                  <a:pt x="53754" y="76553"/>
                </a:lnTo>
                <a:lnTo>
                  <a:pt x="53539" y="74769"/>
                </a:lnTo>
                <a:lnTo>
                  <a:pt x="53318" y="73061"/>
                </a:lnTo>
                <a:lnTo>
                  <a:pt x="53091" y="71467"/>
                </a:lnTo>
                <a:lnTo>
                  <a:pt x="52863" y="69911"/>
                </a:lnTo>
                <a:lnTo>
                  <a:pt x="52628" y="68469"/>
                </a:lnTo>
                <a:lnTo>
                  <a:pt x="52394" y="67064"/>
                </a:lnTo>
                <a:lnTo>
                  <a:pt x="52153" y="65774"/>
                </a:lnTo>
                <a:lnTo>
                  <a:pt x="51912" y="64521"/>
                </a:lnTo>
                <a:lnTo>
                  <a:pt x="51671" y="63345"/>
                </a:lnTo>
                <a:lnTo>
                  <a:pt x="51429" y="62244"/>
                </a:lnTo>
                <a:lnTo>
                  <a:pt x="51182" y="61182"/>
                </a:lnTo>
                <a:lnTo>
                  <a:pt x="50934" y="60195"/>
                </a:lnTo>
                <a:lnTo>
                  <a:pt x="50686" y="59284"/>
                </a:lnTo>
                <a:lnTo>
                  <a:pt x="50445" y="58411"/>
                </a:lnTo>
                <a:lnTo>
                  <a:pt x="50197" y="57576"/>
                </a:lnTo>
                <a:lnTo>
                  <a:pt x="49949" y="56817"/>
                </a:lnTo>
                <a:lnTo>
                  <a:pt x="49701" y="56134"/>
                </a:lnTo>
                <a:lnTo>
                  <a:pt x="49460" y="55489"/>
                </a:lnTo>
                <a:lnTo>
                  <a:pt x="49219" y="54881"/>
                </a:lnTo>
                <a:lnTo>
                  <a:pt x="48978" y="54312"/>
                </a:lnTo>
                <a:lnTo>
                  <a:pt x="48737" y="53819"/>
                </a:lnTo>
                <a:lnTo>
                  <a:pt x="48502" y="53363"/>
                </a:lnTo>
                <a:lnTo>
                  <a:pt x="48268" y="52946"/>
                </a:lnTo>
                <a:lnTo>
                  <a:pt x="48040" y="52528"/>
                </a:lnTo>
                <a:lnTo>
                  <a:pt x="47812" y="52187"/>
                </a:lnTo>
                <a:lnTo>
                  <a:pt x="47585" y="51883"/>
                </a:lnTo>
                <a:lnTo>
                  <a:pt x="47370" y="51617"/>
                </a:lnTo>
                <a:lnTo>
                  <a:pt x="47156" y="51390"/>
                </a:lnTo>
                <a:lnTo>
                  <a:pt x="46942" y="51162"/>
                </a:lnTo>
                <a:lnTo>
                  <a:pt x="46741" y="51010"/>
                </a:lnTo>
                <a:lnTo>
                  <a:pt x="46346" y="50706"/>
                </a:lnTo>
                <a:lnTo>
                  <a:pt x="45984" y="50555"/>
                </a:lnTo>
                <a:lnTo>
                  <a:pt x="45642" y="50441"/>
                </a:lnTo>
                <a:lnTo>
                  <a:pt x="45327" y="50403"/>
                </a:lnTo>
                <a:lnTo>
                  <a:pt x="45053" y="50441"/>
                </a:lnTo>
                <a:lnTo>
                  <a:pt x="44812" y="50479"/>
                </a:lnTo>
                <a:lnTo>
                  <a:pt x="44604" y="50555"/>
                </a:lnTo>
                <a:lnTo>
                  <a:pt x="44443" y="50631"/>
                </a:lnTo>
                <a:lnTo>
                  <a:pt x="44323" y="50706"/>
                </a:lnTo>
                <a:lnTo>
                  <a:pt x="44222" y="50820"/>
                </a:lnTo>
                <a:lnTo>
                  <a:pt x="44182" y="50251"/>
                </a:lnTo>
                <a:lnTo>
                  <a:pt x="44068" y="48619"/>
                </a:lnTo>
                <a:lnTo>
                  <a:pt x="43974" y="47480"/>
                </a:lnTo>
                <a:lnTo>
                  <a:pt x="43867" y="46114"/>
                </a:lnTo>
                <a:lnTo>
                  <a:pt x="43733" y="44596"/>
                </a:lnTo>
                <a:lnTo>
                  <a:pt x="43579" y="42850"/>
                </a:lnTo>
                <a:lnTo>
                  <a:pt x="43405" y="41028"/>
                </a:lnTo>
                <a:lnTo>
                  <a:pt x="43211" y="39017"/>
                </a:lnTo>
                <a:lnTo>
                  <a:pt x="42990" y="36929"/>
                </a:lnTo>
                <a:lnTo>
                  <a:pt x="42749" y="34728"/>
                </a:lnTo>
                <a:lnTo>
                  <a:pt x="42487" y="32451"/>
                </a:lnTo>
                <a:lnTo>
                  <a:pt x="42199" y="30136"/>
                </a:lnTo>
                <a:lnTo>
                  <a:pt x="42052" y="28959"/>
                </a:lnTo>
                <a:lnTo>
                  <a:pt x="41891" y="27783"/>
                </a:lnTo>
                <a:lnTo>
                  <a:pt x="41730" y="26606"/>
                </a:lnTo>
                <a:lnTo>
                  <a:pt x="41556" y="25392"/>
                </a:lnTo>
                <a:lnTo>
                  <a:pt x="41382" y="24215"/>
                </a:lnTo>
                <a:lnTo>
                  <a:pt x="41201" y="23039"/>
                </a:lnTo>
                <a:lnTo>
                  <a:pt x="41014" y="21862"/>
                </a:lnTo>
                <a:lnTo>
                  <a:pt x="40819" y="20685"/>
                </a:lnTo>
                <a:lnTo>
                  <a:pt x="40625" y="19509"/>
                </a:lnTo>
                <a:lnTo>
                  <a:pt x="40418" y="18332"/>
                </a:lnTo>
                <a:lnTo>
                  <a:pt x="40210" y="17194"/>
                </a:lnTo>
                <a:lnTo>
                  <a:pt x="39989" y="16093"/>
                </a:lnTo>
                <a:lnTo>
                  <a:pt x="39768" y="14992"/>
                </a:lnTo>
                <a:lnTo>
                  <a:pt x="39533" y="13892"/>
                </a:lnTo>
                <a:lnTo>
                  <a:pt x="39299" y="12829"/>
                </a:lnTo>
                <a:lnTo>
                  <a:pt x="39058" y="11804"/>
                </a:lnTo>
                <a:lnTo>
                  <a:pt x="38810" y="10780"/>
                </a:lnTo>
                <a:lnTo>
                  <a:pt x="38555" y="9793"/>
                </a:lnTo>
                <a:lnTo>
                  <a:pt x="38294" y="8844"/>
                </a:lnTo>
                <a:lnTo>
                  <a:pt x="38026" y="7933"/>
                </a:lnTo>
                <a:lnTo>
                  <a:pt x="37752" y="7060"/>
                </a:lnTo>
                <a:lnTo>
                  <a:pt x="37470" y="6225"/>
                </a:lnTo>
                <a:lnTo>
                  <a:pt x="37182" y="5428"/>
                </a:lnTo>
                <a:lnTo>
                  <a:pt x="36888" y="4707"/>
                </a:lnTo>
                <a:lnTo>
                  <a:pt x="36586" y="3986"/>
                </a:lnTo>
                <a:lnTo>
                  <a:pt x="36278" y="3341"/>
                </a:lnTo>
                <a:lnTo>
                  <a:pt x="35963" y="2734"/>
                </a:lnTo>
                <a:lnTo>
                  <a:pt x="35648" y="2202"/>
                </a:lnTo>
                <a:lnTo>
                  <a:pt x="35320" y="1709"/>
                </a:lnTo>
                <a:lnTo>
                  <a:pt x="34985" y="1253"/>
                </a:lnTo>
                <a:lnTo>
                  <a:pt x="34644" y="874"/>
                </a:lnTo>
                <a:lnTo>
                  <a:pt x="34295" y="570"/>
                </a:lnTo>
                <a:lnTo>
                  <a:pt x="33940" y="342"/>
                </a:lnTo>
                <a:lnTo>
                  <a:pt x="33579" y="153"/>
                </a:lnTo>
                <a:lnTo>
                  <a:pt x="33210" y="39"/>
                </a:lnTo>
                <a:lnTo>
                  <a:pt x="3283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/>
          <p:cNvSpPr/>
          <p:nvPr/>
        </p:nvSpPr>
        <p:spPr>
          <a:xfrm>
            <a:off x="5493063" y="434049"/>
            <a:ext cx="788249" cy="269900"/>
          </a:xfrm>
          <a:custGeom>
            <a:avLst/>
            <a:gdLst/>
            <a:ahLst/>
            <a:cxnLst/>
            <a:rect l="l" t="t" r="r" b="b"/>
            <a:pathLst>
              <a:path w="55924" h="104714" extrusionOk="0">
                <a:moveTo>
                  <a:pt x="32835" y="1"/>
                </a:moveTo>
                <a:lnTo>
                  <a:pt x="32373" y="39"/>
                </a:lnTo>
                <a:lnTo>
                  <a:pt x="31918" y="153"/>
                </a:lnTo>
                <a:lnTo>
                  <a:pt x="31469" y="342"/>
                </a:lnTo>
                <a:lnTo>
                  <a:pt x="31033" y="608"/>
                </a:lnTo>
                <a:lnTo>
                  <a:pt x="30611" y="912"/>
                </a:lnTo>
                <a:lnTo>
                  <a:pt x="30189" y="1291"/>
                </a:lnTo>
                <a:lnTo>
                  <a:pt x="29781" y="1747"/>
                </a:lnTo>
                <a:lnTo>
                  <a:pt x="29386" y="2240"/>
                </a:lnTo>
                <a:lnTo>
                  <a:pt x="28990" y="2809"/>
                </a:lnTo>
                <a:lnTo>
                  <a:pt x="28609" y="3417"/>
                </a:lnTo>
                <a:lnTo>
                  <a:pt x="28240" y="4100"/>
                </a:lnTo>
                <a:lnTo>
                  <a:pt x="27879" y="4821"/>
                </a:lnTo>
                <a:lnTo>
                  <a:pt x="27524" y="5580"/>
                </a:lnTo>
                <a:lnTo>
                  <a:pt x="27175" y="6377"/>
                </a:lnTo>
                <a:lnTo>
                  <a:pt x="26840" y="7250"/>
                </a:lnTo>
                <a:lnTo>
                  <a:pt x="26512" y="8123"/>
                </a:lnTo>
                <a:lnTo>
                  <a:pt x="26191" y="9072"/>
                </a:lnTo>
                <a:lnTo>
                  <a:pt x="25876" y="10021"/>
                </a:lnTo>
                <a:lnTo>
                  <a:pt x="25574" y="11045"/>
                </a:lnTo>
                <a:lnTo>
                  <a:pt x="25280" y="12070"/>
                </a:lnTo>
                <a:lnTo>
                  <a:pt x="24992" y="13133"/>
                </a:lnTo>
                <a:lnTo>
                  <a:pt x="24717" y="14195"/>
                </a:lnTo>
                <a:lnTo>
                  <a:pt x="24442" y="15334"/>
                </a:lnTo>
                <a:lnTo>
                  <a:pt x="24181" y="16435"/>
                </a:lnTo>
                <a:lnTo>
                  <a:pt x="23927" y="17611"/>
                </a:lnTo>
                <a:lnTo>
                  <a:pt x="23679" y="18750"/>
                </a:lnTo>
                <a:lnTo>
                  <a:pt x="23438" y="19964"/>
                </a:lnTo>
                <a:lnTo>
                  <a:pt x="23210" y="21141"/>
                </a:lnTo>
                <a:lnTo>
                  <a:pt x="22989" y="22355"/>
                </a:lnTo>
                <a:lnTo>
                  <a:pt x="22768" y="23570"/>
                </a:lnTo>
                <a:lnTo>
                  <a:pt x="22560" y="24784"/>
                </a:lnTo>
                <a:lnTo>
                  <a:pt x="22359" y="25999"/>
                </a:lnTo>
                <a:lnTo>
                  <a:pt x="22165" y="27213"/>
                </a:lnTo>
                <a:lnTo>
                  <a:pt x="21977" y="28428"/>
                </a:lnTo>
                <a:lnTo>
                  <a:pt x="21797" y="29642"/>
                </a:lnTo>
                <a:lnTo>
                  <a:pt x="21629" y="30819"/>
                </a:lnTo>
                <a:lnTo>
                  <a:pt x="21462" y="32033"/>
                </a:lnTo>
                <a:lnTo>
                  <a:pt x="21301" y="33210"/>
                </a:lnTo>
                <a:lnTo>
                  <a:pt x="21006" y="35525"/>
                </a:lnTo>
                <a:lnTo>
                  <a:pt x="20738" y="37764"/>
                </a:lnTo>
                <a:lnTo>
                  <a:pt x="20497" y="39928"/>
                </a:lnTo>
                <a:lnTo>
                  <a:pt x="20283" y="41939"/>
                </a:lnTo>
                <a:lnTo>
                  <a:pt x="20088" y="43837"/>
                </a:lnTo>
                <a:lnTo>
                  <a:pt x="19921" y="45583"/>
                </a:lnTo>
                <a:lnTo>
                  <a:pt x="19780" y="47177"/>
                </a:lnTo>
                <a:lnTo>
                  <a:pt x="19660" y="48543"/>
                </a:lnTo>
                <a:lnTo>
                  <a:pt x="19566" y="49720"/>
                </a:lnTo>
                <a:lnTo>
                  <a:pt x="19439" y="51390"/>
                </a:lnTo>
                <a:lnTo>
                  <a:pt x="19399" y="51959"/>
                </a:lnTo>
                <a:lnTo>
                  <a:pt x="19070" y="51655"/>
                </a:lnTo>
                <a:lnTo>
                  <a:pt x="18742" y="51390"/>
                </a:lnTo>
                <a:lnTo>
                  <a:pt x="18421" y="51124"/>
                </a:lnTo>
                <a:lnTo>
                  <a:pt x="18106" y="50896"/>
                </a:lnTo>
                <a:lnTo>
                  <a:pt x="17791" y="50706"/>
                </a:lnTo>
                <a:lnTo>
                  <a:pt x="17476" y="50555"/>
                </a:lnTo>
                <a:lnTo>
                  <a:pt x="17168" y="50403"/>
                </a:lnTo>
                <a:lnTo>
                  <a:pt x="16860" y="50289"/>
                </a:lnTo>
                <a:lnTo>
                  <a:pt x="16558" y="50213"/>
                </a:lnTo>
                <a:lnTo>
                  <a:pt x="16257" y="50137"/>
                </a:lnTo>
                <a:lnTo>
                  <a:pt x="15962" y="50099"/>
                </a:lnTo>
                <a:lnTo>
                  <a:pt x="15668" y="50099"/>
                </a:lnTo>
                <a:lnTo>
                  <a:pt x="15380" y="50137"/>
                </a:lnTo>
                <a:lnTo>
                  <a:pt x="15092" y="50137"/>
                </a:lnTo>
                <a:lnTo>
                  <a:pt x="14804" y="50213"/>
                </a:lnTo>
                <a:lnTo>
                  <a:pt x="14522" y="50289"/>
                </a:lnTo>
                <a:lnTo>
                  <a:pt x="14248" y="50403"/>
                </a:lnTo>
                <a:lnTo>
                  <a:pt x="13973" y="50517"/>
                </a:lnTo>
                <a:lnTo>
                  <a:pt x="13698" y="50668"/>
                </a:lnTo>
                <a:lnTo>
                  <a:pt x="13430" y="50858"/>
                </a:lnTo>
                <a:lnTo>
                  <a:pt x="12901" y="51276"/>
                </a:lnTo>
                <a:lnTo>
                  <a:pt x="12385" y="51731"/>
                </a:lnTo>
                <a:lnTo>
                  <a:pt x="11876" y="52300"/>
                </a:lnTo>
                <a:lnTo>
                  <a:pt x="11381" y="52946"/>
                </a:lnTo>
                <a:lnTo>
                  <a:pt x="10898" y="53667"/>
                </a:lnTo>
                <a:lnTo>
                  <a:pt x="10430" y="54426"/>
                </a:lnTo>
                <a:lnTo>
                  <a:pt x="9974" y="55261"/>
                </a:lnTo>
                <a:lnTo>
                  <a:pt x="9525" y="56172"/>
                </a:lnTo>
                <a:lnTo>
                  <a:pt x="9090" y="57121"/>
                </a:lnTo>
                <a:lnTo>
                  <a:pt x="8661" y="58145"/>
                </a:lnTo>
                <a:lnTo>
                  <a:pt x="8253" y="59208"/>
                </a:lnTo>
                <a:lnTo>
                  <a:pt x="7851" y="60309"/>
                </a:lnTo>
                <a:lnTo>
                  <a:pt x="7456" y="61447"/>
                </a:lnTo>
                <a:lnTo>
                  <a:pt x="7074" y="62624"/>
                </a:lnTo>
                <a:lnTo>
                  <a:pt x="6705" y="63876"/>
                </a:lnTo>
                <a:lnTo>
                  <a:pt x="6350" y="65129"/>
                </a:lnTo>
                <a:lnTo>
                  <a:pt x="6002" y="66419"/>
                </a:lnTo>
                <a:lnTo>
                  <a:pt x="5667" y="67747"/>
                </a:lnTo>
                <a:lnTo>
                  <a:pt x="5339" y="69076"/>
                </a:lnTo>
                <a:lnTo>
                  <a:pt x="5024" y="70442"/>
                </a:lnTo>
                <a:lnTo>
                  <a:pt x="4716" y="71808"/>
                </a:lnTo>
                <a:lnTo>
                  <a:pt x="4421" y="73213"/>
                </a:lnTo>
                <a:lnTo>
                  <a:pt x="4140" y="74617"/>
                </a:lnTo>
                <a:lnTo>
                  <a:pt x="3865" y="76021"/>
                </a:lnTo>
                <a:lnTo>
                  <a:pt x="3597" y="77426"/>
                </a:lnTo>
                <a:lnTo>
                  <a:pt x="3343" y="78830"/>
                </a:lnTo>
                <a:lnTo>
                  <a:pt x="3102" y="80272"/>
                </a:lnTo>
                <a:lnTo>
                  <a:pt x="2867" y="81638"/>
                </a:lnTo>
                <a:lnTo>
                  <a:pt x="2640" y="83043"/>
                </a:lnTo>
                <a:lnTo>
                  <a:pt x="2425" y="84409"/>
                </a:lnTo>
                <a:lnTo>
                  <a:pt x="2224" y="85775"/>
                </a:lnTo>
                <a:lnTo>
                  <a:pt x="2030" y="87142"/>
                </a:lnTo>
                <a:lnTo>
                  <a:pt x="1842" y="88432"/>
                </a:lnTo>
                <a:lnTo>
                  <a:pt x="1662" y="89722"/>
                </a:lnTo>
                <a:lnTo>
                  <a:pt x="1494" y="91013"/>
                </a:lnTo>
                <a:lnTo>
                  <a:pt x="1340" y="92227"/>
                </a:lnTo>
                <a:lnTo>
                  <a:pt x="1052" y="94542"/>
                </a:lnTo>
                <a:lnTo>
                  <a:pt x="798" y="96706"/>
                </a:lnTo>
                <a:lnTo>
                  <a:pt x="583" y="98679"/>
                </a:lnTo>
                <a:lnTo>
                  <a:pt x="402" y="100425"/>
                </a:lnTo>
                <a:lnTo>
                  <a:pt x="255" y="101905"/>
                </a:lnTo>
                <a:lnTo>
                  <a:pt x="141" y="103082"/>
                </a:lnTo>
                <a:lnTo>
                  <a:pt x="61" y="103993"/>
                </a:lnTo>
                <a:lnTo>
                  <a:pt x="0" y="104714"/>
                </a:lnTo>
                <a:lnTo>
                  <a:pt x="55924" y="104714"/>
                </a:lnTo>
                <a:lnTo>
                  <a:pt x="55777" y="101867"/>
                </a:lnTo>
                <a:lnTo>
                  <a:pt x="55629" y="99059"/>
                </a:lnTo>
                <a:lnTo>
                  <a:pt x="55475" y="96402"/>
                </a:lnTo>
                <a:lnTo>
                  <a:pt x="55308" y="93821"/>
                </a:lnTo>
                <a:lnTo>
                  <a:pt x="55134" y="91354"/>
                </a:lnTo>
                <a:lnTo>
                  <a:pt x="54959" y="88963"/>
                </a:lnTo>
                <a:lnTo>
                  <a:pt x="54772" y="86648"/>
                </a:lnTo>
                <a:lnTo>
                  <a:pt x="54578" y="84447"/>
                </a:lnTo>
                <a:lnTo>
                  <a:pt x="54383" y="82359"/>
                </a:lnTo>
                <a:lnTo>
                  <a:pt x="54176" y="80310"/>
                </a:lnTo>
                <a:lnTo>
                  <a:pt x="53968" y="78374"/>
                </a:lnTo>
                <a:lnTo>
                  <a:pt x="53754" y="76553"/>
                </a:lnTo>
                <a:lnTo>
                  <a:pt x="53539" y="74769"/>
                </a:lnTo>
                <a:lnTo>
                  <a:pt x="53318" y="73061"/>
                </a:lnTo>
                <a:lnTo>
                  <a:pt x="53091" y="71467"/>
                </a:lnTo>
                <a:lnTo>
                  <a:pt x="52863" y="69911"/>
                </a:lnTo>
                <a:lnTo>
                  <a:pt x="52628" y="68469"/>
                </a:lnTo>
                <a:lnTo>
                  <a:pt x="52394" y="67064"/>
                </a:lnTo>
                <a:lnTo>
                  <a:pt x="52153" y="65774"/>
                </a:lnTo>
                <a:lnTo>
                  <a:pt x="51912" y="64521"/>
                </a:lnTo>
                <a:lnTo>
                  <a:pt x="51671" y="63345"/>
                </a:lnTo>
                <a:lnTo>
                  <a:pt x="51429" y="62244"/>
                </a:lnTo>
                <a:lnTo>
                  <a:pt x="51182" y="61182"/>
                </a:lnTo>
                <a:lnTo>
                  <a:pt x="50934" y="60195"/>
                </a:lnTo>
                <a:lnTo>
                  <a:pt x="50686" y="59284"/>
                </a:lnTo>
                <a:lnTo>
                  <a:pt x="50445" y="58411"/>
                </a:lnTo>
                <a:lnTo>
                  <a:pt x="50197" y="57576"/>
                </a:lnTo>
                <a:lnTo>
                  <a:pt x="49949" y="56817"/>
                </a:lnTo>
                <a:lnTo>
                  <a:pt x="49701" y="56134"/>
                </a:lnTo>
                <a:lnTo>
                  <a:pt x="49460" y="55489"/>
                </a:lnTo>
                <a:lnTo>
                  <a:pt x="49219" y="54881"/>
                </a:lnTo>
                <a:lnTo>
                  <a:pt x="48978" y="54312"/>
                </a:lnTo>
                <a:lnTo>
                  <a:pt x="48737" y="53819"/>
                </a:lnTo>
                <a:lnTo>
                  <a:pt x="48502" y="53363"/>
                </a:lnTo>
                <a:lnTo>
                  <a:pt x="48268" y="52946"/>
                </a:lnTo>
                <a:lnTo>
                  <a:pt x="48040" y="52528"/>
                </a:lnTo>
                <a:lnTo>
                  <a:pt x="47812" y="52187"/>
                </a:lnTo>
                <a:lnTo>
                  <a:pt x="47585" y="51883"/>
                </a:lnTo>
                <a:lnTo>
                  <a:pt x="47370" y="51617"/>
                </a:lnTo>
                <a:lnTo>
                  <a:pt x="47156" y="51390"/>
                </a:lnTo>
                <a:lnTo>
                  <a:pt x="46942" y="51162"/>
                </a:lnTo>
                <a:lnTo>
                  <a:pt x="46741" y="51010"/>
                </a:lnTo>
                <a:lnTo>
                  <a:pt x="46346" y="50706"/>
                </a:lnTo>
                <a:lnTo>
                  <a:pt x="45984" y="50555"/>
                </a:lnTo>
                <a:lnTo>
                  <a:pt x="45642" y="50441"/>
                </a:lnTo>
                <a:lnTo>
                  <a:pt x="45327" y="50403"/>
                </a:lnTo>
                <a:lnTo>
                  <a:pt x="45053" y="50441"/>
                </a:lnTo>
                <a:lnTo>
                  <a:pt x="44812" y="50479"/>
                </a:lnTo>
                <a:lnTo>
                  <a:pt x="44604" y="50555"/>
                </a:lnTo>
                <a:lnTo>
                  <a:pt x="44443" y="50631"/>
                </a:lnTo>
                <a:lnTo>
                  <a:pt x="44323" y="50706"/>
                </a:lnTo>
                <a:lnTo>
                  <a:pt x="44222" y="50820"/>
                </a:lnTo>
                <a:lnTo>
                  <a:pt x="44182" y="50251"/>
                </a:lnTo>
                <a:lnTo>
                  <a:pt x="44068" y="48619"/>
                </a:lnTo>
                <a:lnTo>
                  <a:pt x="43974" y="47480"/>
                </a:lnTo>
                <a:lnTo>
                  <a:pt x="43867" y="46114"/>
                </a:lnTo>
                <a:lnTo>
                  <a:pt x="43733" y="44596"/>
                </a:lnTo>
                <a:lnTo>
                  <a:pt x="43579" y="42850"/>
                </a:lnTo>
                <a:lnTo>
                  <a:pt x="43405" y="41028"/>
                </a:lnTo>
                <a:lnTo>
                  <a:pt x="43211" y="39017"/>
                </a:lnTo>
                <a:lnTo>
                  <a:pt x="42990" y="36929"/>
                </a:lnTo>
                <a:lnTo>
                  <a:pt x="42749" y="34728"/>
                </a:lnTo>
                <a:lnTo>
                  <a:pt x="42487" y="32451"/>
                </a:lnTo>
                <a:lnTo>
                  <a:pt x="42199" y="30136"/>
                </a:lnTo>
                <a:lnTo>
                  <a:pt x="42052" y="28959"/>
                </a:lnTo>
                <a:lnTo>
                  <a:pt x="41891" y="27783"/>
                </a:lnTo>
                <a:lnTo>
                  <a:pt x="41730" y="26606"/>
                </a:lnTo>
                <a:lnTo>
                  <a:pt x="41556" y="25392"/>
                </a:lnTo>
                <a:lnTo>
                  <a:pt x="41382" y="24215"/>
                </a:lnTo>
                <a:lnTo>
                  <a:pt x="41201" y="23039"/>
                </a:lnTo>
                <a:lnTo>
                  <a:pt x="41014" y="21862"/>
                </a:lnTo>
                <a:lnTo>
                  <a:pt x="40819" y="20685"/>
                </a:lnTo>
                <a:lnTo>
                  <a:pt x="40625" y="19509"/>
                </a:lnTo>
                <a:lnTo>
                  <a:pt x="40418" y="18332"/>
                </a:lnTo>
                <a:lnTo>
                  <a:pt x="40210" y="17194"/>
                </a:lnTo>
                <a:lnTo>
                  <a:pt x="39989" y="16093"/>
                </a:lnTo>
                <a:lnTo>
                  <a:pt x="39768" y="14992"/>
                </a:lnTo>
                <a:lnTo>
                  <a:pt x="39533" y="13892"/>
                </a:lnTo>
                <a:lnTo>
                  <a:pt x="39299" y="12829"/>
                </a:lnTo>
                <a:lnTo>
                  <a:pt x="39058" y="11804"/>
                </a:lnTo>
                <a:lnTo>
                  <a:pt x="38810" y="10780"/>
                </a:lnTo>
                <a:lnTo>
                  <a:pt x="38555" y="9793"/>
                </a:lnTo>
                <a:lnTo>
                  <a:pt x="38294" y="8844"/>
                </a:lnTo>
                <a:lnTo>
                  <a:pt x="38026" y="7933"/>
                </a:lnTo>
                <a:lnTo>
                  <a:pt x="37752" y="7060"/>
                </a:lnTo>
                <a:lnTo>
                  <a:pt x="37470" y="6225"/>
                </a:lnTo>
                <a:lnTo>
                  <a:pt x="37182" y="5428"/>
                </a:lnTo>
                <a:lnTo>
                  <a:pt x="36888" y="4707"/>
                </a:lnTo>
                <a:lnTo>
                  <a:pt x="36586" y="3986"/>
                </a:lnTo>
                <a:lnTo>
                  <a:pt x="36278" y="3341"/>
                </a:lnTo>
                <a:lnTo>
                  <a:pt x="35963" y="2734"/>
                </a:lnTo>
                <a:lnTo>
                  <a:pt x="35648" y="2202"/>
                </a:lnTo>
                <a:lnTo>
                  <a:pt x="35320" y="1709"/>
                </a:lnTo>
                <a:lnTo>
                  <a:pt x="34985" y="1253"/>
                </a:lnTo>
                <a:lnTo>
                  <a:pt x="34644" y="874"/>
                </a:lnTo>
                <a:lnTo>
                  <a:pt x="34295" y="570"/>
                </a:lnTo>
                <a:lnTo>
                  <a:pt x="33940" y="342"/>
                </a:lnTo>
                <a:lnTo>
                  <a:pt x="33579" y="153"/>
                </a:lnTo>
                <a:lnTo>
                  <a:pt x="33210" y="39"/>
                </a:lnTo>
                <a:lnTo>
                  <a:pt x="3283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6370837" y="3387715"/>
            <a:ext cx="4992731" cy="4066419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FFFFF">
              <a:alpha val="3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59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7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subTitle" idx="1"/>
          </p:nvPr>
        </p:nvSpPr>
        <p:spPr>
          <a:xfrm>
            <a:off x="1284000" y="2970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1"/>
          <p:cNvSpPr/>
          <p:nvPr/>
        </p:nvSpPr>
        <p:spPr>
          <a:xfrm rot="8997844">
            <a:off x="-6189840" y="-1448551"/>
            <a:ext cx="8396016" cy="6843117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"/>
          <p:cNvSpPr/>
          <p:nvPr/>
        </p:nvSpPr>
        <p:spPr>
          <a:xfrm rot="-2003601">
            <a:off x="7619171" y="2107944"/>
            <a:ext cx="5157799" cy="4203016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10800000">
            <a:off x="7325813" y="457152"/>
            <a:ext cx="853067" cy="865173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/>
          <p:nvPr/>
        </p:nvSpPr>
        <p:spPr>
          <a:xfrm rot="7200177" flipH="1">
            <a:off x="-4129885" y="-5879888"/>
            <a:ext cx="8854850" cy="7212448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FFFFF">
              <a:alpha val="3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/>
          <p:nvPr/>
        </p:nvSpPr>
        <p:spPr>
          <a:xfrm rot="10800000" flipH="1">
            <a:off x="450693" y="4330368"/>
            <a:ext cx="538609" cy="546270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/>
          <p:nvPr/>
        </p:nvSpPr>
        <p:spPr>
          <a:xfrm rot="-4233751" flipH="1">
            <a:off x="4255209" y="3501557"/>
            <a:ext cx="8854878" cy="7212947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FFFFF">
              <a:alpha val="3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4"/>
          <p:cNvSpPr/>
          <p:nvPr/>
        </p:nvSpPr>
        <p:spPr>
          <a:xfrm rot="10800000" flipH="1">
            <a:off x="7755539" y="338823"/>
            <a:ext cx="960279" cy="973900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1"/>
          </p:nvPr>
        </p:nvSpPr>
        <p:spPr>
          <a:xfrm>
            <a:off x="1308900" y="1680800"/>
            <a:ext cx="6526200" cy="2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1"/>
          </p:nvPr>
        </p:nvSpPr>
        <p:spPr>
          <a:xfrm>
            <a:off x="5258925" y="1935100"/>
            <a:ext cx="3165000" cy="12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/>
          <p:nvPr/>
        </p:nvSpPr>
        <p:spPr>
          <a:xfrm rot="10800000" flipH="1">
            <a:off x="7755539" y="338823"/>
            <a:ext cx="960279" cy="973900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 rot="-320912" flipH="1">
            <a:off x="-4600431" y="3258034"/>
            <a:ext cx="8854767" cy="7212582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FFFFF">
              <a:alpha val="3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ven Pro Black"/>
              <a:buNone/>
              <a:defRPr sz="2800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Char char="●"/>
              <a:defRPr sz="1600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Char char="○"/>
              <a:defRPr sz="1600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Char char="■"/>
              <a:defRPr sz="1600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Char char="●"/>
              <a:defRPr sz="1600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Char char="○"/>
              <a:defRPr sz="1600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Char char="■"/>
              <a:defRPr sz="1600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Char char="●"/>
              <a:defRPr sz="1600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Char char="○"/>
              <a:defRPr sz="1600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Carme"/>
              <a:buChar char="■"/>
              <a:defRPr sz="1600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62" r:id="rId9"/>
    <p:sldLayoutId id="2147483665" r:id="rId10"/>
    <p:sldLayoutId id="2147483667" r:id="rId11"/>
    <p:sldLayoutId id="2147483668" r:id="rId12"/>
    <p:sldLayoutId id="2147483669" r:id="rId13"/>
    <p:sldLayoutId id="2147483672" r:id="rId14"/>
    <p:sldLayoutId id="214748367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_Ei8cga25sE?feature=oembed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ijerph17051754" TargetMode="External"/><Relationship Id="rId2" Type="http://schemas.openxmlformats.org/officeDocument/2006/relationships/hyperlink" Target="https://doi.org/10.1007/s00038-014-0635-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eubiorev.2020.08.013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4018/978-1-5225-2255-3.ch366" TargetMode="External"/><Relationship Id="rId4" Type="http://schemas.openxmlformats.org/officeDocument/2006/relationships/hyperlink" Target="https://doi.org/10.1556/JBA.3.2014.4.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vOSYmLER664?feature=oembed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>
            <a:spLocks noGrp="1"/>
          </p:cNvSpPr>
          <p:nvPr>
            <p:ph type="ctrTitle"/>
          </p:nvPr>
        </p:nvSpPr>
        <p:spPr>
          <a:xfrm>
            <a:off x="528329" y="627821"/>
            <a:ext cx="5064424" cy="27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chemeClr val="bg2"/>
                </a:solidFill>
              </a:rPr>
              <a:t>EXCESIVNÍ UŽÍVÁNÍ INTERNETU U ADOLESCENTŮ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282" name="Google Shape;282;p31"/>
          <p:cNvSpPr txBox="1">
            <a:spLocks noGrp="1"/>
          </p:cNvSpPr>
          <p:nvPr>
            <p:ph type="subTitle" idx="1"/>
          </p:nvPr>
        </p:nvSpPr>
        <p:spPr>
          <a:xfrm>
            <a:off x="545774" y="3407514"/>
            <a:ext cx="306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bg2"/>
                </a:solidFill>
                <a:latin typeface="Maven Pro" panose="020B0604020202020204" charset="-18"/>
                <a:ea typeface="Calibri" panose="020F0502020204030204" pitchFamily="34" charset="0"/>
                <a:cs typeface="Aharoni" panose="02010803020104030203" pitchFamily="2" charset="-79"/>
              </a:rPr>
              <a:t>Jana Blahošová</a:t>
            </a:r>
            <a:endParaRPr sz="2000" dirty="0">
              <a:solidFill>
                <a:schemeClr val="bg2"/>
              </a:solidFill>
              <a:latin typeface="Maven Pro" panose="020B0604020202020204" charset="-18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283" name="Google Shape;283;p31"/>
          <p:cNvGrpSpPr/>
          <p:nvPr/>
        </p:nvGrpSpPr>
        <p:grpSpPr>
          <a:xfrm>
            <a:off x="-21223597" y="-3082796"/>
            <a:ext cx="3065272" cy="2336411"/>
            <a:chOff x="-41752825" y="-9011325"/>
            <a:chExt cx="42047625" cy="9249450"/>
          </a:xfrm>
        </p:grpSpPr>
        <p:sp>
          <p:nvSpPr>
            <p:cNvPr id="284" name="Google Shape;284;p31"/>
            <p:cNvSpPr/>
            <p:nvPr/>
          </p:nvSpPr>
          <p:spPr>
            <a:xfrm>
              <a:off x="-28392950" y="-1575775"/>
              <a:ext cx="15327900" cy="1595500"/>
            </a:xfrm>
            <a:custGeom>
              <a:avLst/>
              <a:gdLst/>
              <a:ahLst/>
              <a:cxnLst/>
              <a:rect l="l" t="t" r="r" b="b"/>
              <a:pathLst>
                <a:path w="613116" h="63820" extrusionOk="0">
                  <a:moveTo>
                    <a:pt x="107448" y="0"/>
                  </a:moveTo>
                  <a:lnTo>
                    <a:pt x="107448" y="28881"/>
                  </a:lnTo>
                  <a:lnTo>
                    <a:pt x="107418" y="29739"/>
                  </a:lnTo>
                  <a:lnTo>
                    <a:pt x="107388" y="30199"/>
                  </a:lnTo>
                  <a:lnTo>
                    <a:pt x="107328" y="30667"/>
                  </a:lnTo>
                  <a:lnTo>
                    <a:pt x="107238" y="31162"/>
                  </a:lnTo>
                  <a:lnTo>
                    <a:pt x="107119" y="31666"/>
                  </a:lnTo>
                  <a:lnTo>
                    <a:pt x="106969" y="32188"/>
                  </a:lnTo>
                  <a:lnTo>
                    <a:pt x="106789" y="32728"/>
                  </a:lnTo>
                  <a:lnTo>
                    <a:pt x="106609" y="33276"/>
                  </a:lnTo>
                  <a:lnTo>
                    <a:pt x="106370" y="33833"/>
                  </a:lnTo>
                  <a:lnTo>
                    <a:pt x="106100" y="34408"/>
                  </a:lnTo>
                  <a:lnTo>
                    <a:pt x="105831" y="35000"/>
                  </a:lnTo>
                  <a:lnTo>
                    <a:pt x="105471" y="35593"/>
                  </a:lnTo>
                  <a:lnTo>
                    <a:pt x="105112" y="36203"/>
                  </a:lnTo>
                  <a:lnTo>
                    <a:pt x="104692" y="36822"/>
                  </a:lnTo>
                  <a:lnTo>
                    <a:pt x="104243" y="37450"/>
                  </a:lnTo>
                  <a:lnTo>
                    <a:pt x="103764" y="38078"/>
                  </a:lnTo>
                  <a:lnTo>
                    <a:pt x="103225" y="38723"/>
                  </a:lnTo>
                  <a:lnTo>
                    <a:pt x="102625" y="39369"/>
                  </a:lnTo>
                  <a:lnTo>
                    <a:pt x="101996" y="40023"/>
                  </a:lnTo>
                  <a:lnTo>
                    <a:pt x="101307" y="40686"/>
                  </a:lnTo>
                  <a:lnTo>
                    <a:pt x="100559" y="41349"/>
                  </a:lnTo>
                  <a:lnTo>
                    <a:pt x="99780" y="42013"/>
                  </a:lnTo>
                  <a:lnTo>
                    <a:pt x="98911" y="42685"/>
                  </a:lnTo>
                  <a:lnTo>
                    <a:pt x="98012" y="43357"/>
                  </a:lnTo>
                  <a:lnTo>
                    <a:pt x="97054" y="44038"/>
                  </a:lnTo>
                  <a:lnTo>
                    <a:pt x="96035" y="44710"/>
                  </a:lnTo>
                  <a:lnTo>
                    <a:pt x="94927" y="45382"/>
                  </a:lnTo>
                  <a:lnTo>
                    <a:pt x="93789" y="46063"/>
                  </a:lnTo>
                  <a:lnTo>
                    <a:pt x="92591" y="46735"/>
                  </a:lnTo>
                  <a:lnTo>
                    <a:pt x="91303" y="47407"/>
                  </a:lnTo>
                  <a:lnTo>
                    <a:pt x="89955" y="48079"/>
                  </a:lnTo>
                  <a:lnTo>
                    <a:pt x="88517" y="48742"/>
                  </a:lnTo>
                  <a:lnTo>
                    <a:pt x="87019" y="49405"/>
                  </a:lnTo>
                  <a:lnTo>
                    <a:pt x="85461" y="50060"/>
                  </a:lnTo>
                  <a:lnTo>
                    <a:pt x="84653" y="50387"/>
                  </a:lnTo>
                  <a:lnTo>
                    <a:pt x="83814" y="50714"/>
                  </a:lnTo>
                  <a:lnTo>
                    <a:pt x="82945" y="51041"/>
                  </a:lnTo>
                  <a:lnTo>
                    <a:pt x="82076" y="51360"/>
                  </a:lnTo>
                  <a:lnTo>
                    <a:pt x="81208" y="51678"/>
                  </a:lnTo>
                  <a:lnTo>
                    <a:pt x="80279" y="51996"/>
                  </a:lnTo>
                  <a:lnTo>
                    <a:pt x="79351" y="52315"/>
                  </a:lnTo>
                  <a:lnTo>
                    <a:pt x="78392" y="52633"/>
                  </a:lnTo>
                  <a:lnTo>
                    <a:pt x="77433" y="52942"/>
                  </a:lnTo>
                  <a:lnTo>
                    <a:pt x="76445" y="53252"/>
                  </a:lnTo>
                  <a:lnTo>
                    <a:pt x="75426" y="53561"/>
                  </a:lnTo>
                  <a:lnTo>
                    <a:pt x="74378" y="53862"/>
                  </a:lnTo>
                  <a:lnTo>
                    <a:pt x="73330" y="54172"/>
                  </a:lnTo>
                  <a:lnTo>
                    <a:pt x="72251" y="54472"/>
                  </a:lnTo>
                  <a:lnTo>
                    <a:pt x="71143" y="54764"/>
                  </a:lnTo>
                  <a:lnTo>
                    <a:pt x="70035" y="55065"/>
                  </a:lnTo>
                  <a:lnTo>
                    <a:pt x="68896" y="55357"/>
                  </a:lnTo>
                  <a:lnTo>
                    <a:pt x="67728" y="55648"/>
                  </a:lnTo>
                  <a:lnTo>
                    <a:pt x="66530" y="55931"/>
                  </a:lnTo>
                  <a:lnTo>
                    <a:pt x="65302" y="56214"/>
                  </a:lnTo>
                  <a:lnTo>
                    <a:pt x="64074" y="56497"/>
                  </a:lnTo>
                  <a:lnTo>
                    <a:pt x="62815" y="56771"/>
                  </a:lnTo>
                  <a:lnTo>
                    <a:pt x="61527" y="57046"/>
                  </a:lnTo>
                  <a:lnTo>
                    <a:pt x="60209" y="57320"/>
                  </a:lnTo>
                  <a:lnTo>
                    <a:pt x="58891" y="57585"/>
                  </a:lnTo>
                  <a:lnTo>
                    <a:pt x="57543" y="57850"/>
                  </a:lnTo>
                  <a:lnTo>
                    <a:pt x="56136" y="58107"/>
                  </a:lnTo>
                  <a:lnTo>
                    <a:pt x="54758" y="58363"/>
                  </a:lnTo>
                  <a:lnTo>
                    <a:pt x="53320" y="58611"/>
                  </a:lnTo>
                  <a:lnTo>
                    <a:pt x="51852" y="58858"/>
                  </a:lnTo>
                  <a:lnTo>
                    <a:pt x="50384" y="59106"/>
                  </a:lnTo>
                  <a:lnTo>
                    <a:pt x="48857" y="59345"/>
                  </a:lnTo>
                  <a:lnTo>
                    <a:pt x="47329" y="59583"/>
                  </a:lnTo>
                  <a:lnTo>
                    <a:pt x="45771" y="59813"/>
                  </a:lnTo>
                  <a:lnTo>
                    <a:pt x="44184" y="60034"/>
                  </a:lnTo>
                  <a:lnTo>
                    <a:pt x="42596" y="60256"/>
                  </a:lnTo>
                  <a:lnTo>
                    <a:pt x="40948" y="60477"/>
                  </a:lnTo>
                  <a:lnTo>
                    <a:pt x="39271" y="60689"/>
                  </a:lnTo>
                  <a:lnTo>
                    <a:pt x="37594" y="60901"/>
                  </a:lnTo>
                  <a:lnTo>
                    <a:pt x="35856" y="61104"/>
                  </a:lnTo>
                  <a:lnTo>
                    <a:pt x="34119" y="61299"/>
                  </a:lnTo>
                  <a:lnTo>
                    <a:pt x="32351" y="61494"/>
                  </a:lnTo>
                  <a:lnTo>
                    <a:pt x="30554" y="61679"/>
                  </a:lnTo>
                  <a:lnTo>
                    <a:pt x="28727" y="61865"/>
                  </a:lnTo>
                  <a:lnTo>
                    <a:pt x="26870" y="62042"/>
                  </a:lnTo>
                  <a:lnTo>
                    <a:pt x="24983" y="62210"/>
                  </a:lnTo>
                  <a:lnTo>
                    <a:pt x="23065" y="62378"/>
                  </a:lnTo>
                  <a:lnTo>
                    <a:pt x="21118" y="62537"/>
                  </a:lnTo>
                  <a:lnTo>
                    <a:pt x="19141" y="62696"/>
                  </a:lnTo>
                  <a:lnTo>
                    <a:pt x="17134" y="62847"/>
                  </a:lnTo>
                  <a:lnTo>
                    <a:pt x="15097" y="62988"/>
                  </a:lnTo>
                  <a:lnTo>
                    <a:pt x="13031" y="63129"/>
                  </a:lnTo>
                  <a:lnTo>
                    <a:pt x="10934" y="63253"/>
                  </a:lnTo>
                  <a:lnTo>
                    <a:pt x="8807" y="63386"/>
                  </a:lnTo>
                  <a:lnTo>
                    <a:pt x="6650" y="63501"/>
                  </a:lnTo>
                  <a:lnTo>
                    <a:pt x="4463" y="63616"/>
                  </a:lnTo>
                  <a:lnTo>
                    <a:pt x="2247" y="63722"/>
                  </a:lnTo>
                  <a:lnTo>
                    <a:pt x="0" y="63819"/>
                  </a:lnTo>
                  <a:lnTo>
                    <a:pt x="613116" y="63819"/>
                  </a:lnTo>
                  <a:lnTo>
                    <a:pt x="610869" y="63722"/>
                  </a:lnTo>
                  <a:lnTo>
                    <a:pt x="608652" y="63616"/>
                  </a:lnTo>
                  <a:lnTo>
                    <a:pt x="606466" y="63501"/>
                  </a:lnTo>
                  <a:lnTo>
                    <a:pt x="604309" y="63386"/>
                  </a:lnTo>
                  <a:lnTo>
                    <a:pt x="602182" y="63253"/>
                  </a:lnTo>
                  <a:lnTo>
                    <a:pt x="600085" y="63129"/>
                  </a:lnTo>
                  <a:lnTo>
                    <a:pt x="598019" y="62988"/>
                  </a:lnTo>
                  <a:lnTo>
                    <a:pt x="595982" y="62847"/>
                  </a:lnTo>
                  <a:lnTo>
                    <a:pt x="593975" y="62696"/>
                  </a:lnTo>
                  <a:lnTo>
                    <a:pt x="591998" y="62537"/>
                  </a:lnTo>
                  <a:lnTo>
                    <a:pt x="590051" y="62378"/>
                  </a:lnTo>
                  <a:lnTo>
                    <a:pt x="588133" y="62210"/>
                  </a:lnTo>
                  <a:lnTo>
                    <a:pt x="586246" y="62042"/>
                  </a:lnTo>
                  <a:lnTo>
                    <a:pt x="584389" y="61865"/>
                  </a:lnTo>
                  <a:lnTo>
                    <a:pt x="582562" y="61679"/>
                  </a:lnTo>
                  <a:lnTo>
                    <a:pt x="580765" y="61494"/>
                  </a:lnTo>
                  <a:lnTo>
                    <a:pt x="578997" y="61299"/>
                  </a:lnTo>
                  <a:lnTo>
                    <a:pt x="577260" y="61104"/>
                  </a:lnTo>
                  <a:lnTo>
                    <a:pt x="575522" y="60901"/>
                  </a:lnTo>
                  <a:lnTo>
                    <a:pt x="573845" y="60689"/>
                  </a:lnTo>
                  <a:lnTo>
                    <a:pt x="572167" y="60477"/>
                  </a:lnTo>
                  <a:lnTo>
                    <a:pt x="570520" y="60256"/>
                  </a:lnTo>
                  <a:lnTo>
                    <a:pt x="568932" y="60034"/>
                  </a:lnTo>
                  <a:lnTo>
                    <a:pt x="567345" y="59813"/>
                  </a:lnTo>
                  <a:lnTo>
                    <a:pt x="565787" y="59583"/>
                  </a:lnTo>
                  <a:lnTo>
                    <a:pt x="564259" y="59345"/>
                  </a:lnTo>
                  <a:lnTo>
                    <a:pt x="562732" y="59106"/>
                  </a:lnTo>
                  <a:lnTo>
                    <a:pt x="561264" y="58858"/>
                  </a:lnTo>
                  <a:lnTo>
                    <a:pt x="559796" y="58611"/>
                  </a:lnTo>
                  <a:lnTo>
                    <a:pt x="558358" y="58363"/>
                  </a:lnTo>
                  <a:lnTo>
                    <a:pt x="556980" y="58107"/>
                  </a:lnTo>
                  <a:lnTo>
                    <a:pt x="555573" y="57850"/>
                  </a:lnTo>
                  <a:lnTo>
                    <a:pt x="554225" y="57585"/>
                  </a:lnTo>
                  <a:lnTo>
                    <a:pt x="552907" y="57320"/>
                  </a:lnTo>
                  <a:lnTo>
                    <a:pt x="551589" y="57046"/>
                  </a:lnTo>
                  <a:lnTo>
                    <a:pt x="550300" y="56771"/>
                  </a:lnTo>
                  <a:lnTo>
                    <a:pt x="549042" y="56497"/>
                  </a:lnTo>
                  <a:lnTo>
                    <a:pt x="547814" y="56214"/>
                  </a:lnTo>
                  <a:lnTo>
                    <a:pt x="546586" y="55931"/>
                  </a:lnTo>
                  <a:lnTo>
                    <a:pt x="545388" y="55648"/>
                  </a:lnTo>
                  <a:lnTo>
                    <a:pt x="544220" y="55357"/>
                  </a:lnTo>
                  <a:lnTo>
                    <a:pt x="543081" y="55065"/>
                  </a:lnTo>
                  <a:lnTo>
                    <a:pt x="541973" y="54764"/>
                  </a:lnTo>
                  <a:lnTo>
                    <a:pt x="540865" y="54472"/>
                  </a:lnTo>
                  <a:lnTo>
                    <a:pt x="539786" y="54172"/>
                  </a:lnTo>
                  <a:lnTo>
                    <a:pt x="538738" y="53862"/>
                  </a:lnTo>
                  <a:lnTo>
                    <a:pt x="537689" y="53561"/>
                  </a:lnTo>
                  <a:lnTo>
                    <a:pt x="536671" y="53252"/>
                  </a:lnTo>
                  <a:lnTo>
                    <a:pt x="535683" y="52942"/>
                  </a:lnTo>
                  <a:lnTo>
                    <a:pt x="534724" y="52633"/>
                  </a:lnTo>
                  <a:lnTo>
                    <a:pt x="533765" y="52315"/>
                  </a:lnTo>
                  <a:lnTo>
                    <a:pt x="532837" y="51996"/>
                  </a:lnTo>
                  <a:lnTo>
                    <a:pt x="531908" y="51678"/>
                  </a:lnTo>
                  <a:lnTo>
                    <a:pt x="531040" y="51360"/>
                  </a:lnTo>
                  <a:lnTo>
                    <a:pt x="530171" y="51041"/>
                  </a:lnTo>
                  <a:lnTo>
                    <a:pt x="529302" y="50714"/>
                  </a:lnTo>
                  <a:lnTo>
                    <a:pt x="528463" y="50387"/>
                  </a:lnTo>
                  <a:lnTo>
                    <a:pt x="527655" y="50060"/>
                  </a:lnTo>
                  <a:lnTo>
                    <a:pt x="526097" y="49405"/>
                  </a:lnTo>
                  <a:lnTo>
                    <a:pt x="524599" y="48742"/>
                  </a:lnTo>
                  <a:lnTo>
                    <a:pt x="523161" y="48079"/>
                  </a:lnTo>
                  <a:lnTo>
                    <a:pt x="521813" y="47407"/>
                  </a:lnTo>
                  <a:lnTo>
                    <a:pt x="520555" y="46735"/>
                  </a:lnTo>
                  <a:lnTo>
                    <a:pt x="519327" y="46063"/>
                  </a:lnTo>
                  <a:lnTo>
                    <a:pt x="518189" y="45382"/>
                  </a:lnTo>
                  <a:lnTo>
                    <a:pt x="517081" y="44710"/>
                  </a:lnTo>
                  <a:lnTo>
                    <a:pt x="516062" y="44038"/>
                  </a:lnTo>
                  <a:lnTo>
                    <a:pt x="515104" y="43357"/>
                  </a:lnTo>
                  <a:lnTo>
                    <a:pt x="514205" y="42685"/>
                  </a:lnTo>
                  <a:lnTo>
                    <a:pt x="513336" y="42013"/>
                  </a:lnTo>
                  <a:lnTo>
                    <a:pt x="512557" y="41349"/>
                  </a:lnTo>
                  <a:lnTo>
                    <a:pt x="511809" y="40686"/>
                  </a:lnTo>
                  <a:lnTo>
                    <a:pt x="511120" y="40023"/>
                  </a:lnTo>
                  <a:lnTo>
                    <a:pt x="510490" y="39369"/>
                  </a:lnTo>
                  <a:lnTo>
                    <a:pt x="509891" y="38723"/>
                  </a:lnTo>
                  <a:lnTo>
                    <a:pt x="509352" y="38078"/>
                  </a:lnTo>
                  <a:lnTo>
                    <a:pt x="508873" y="37450"/>
                  </a:lnTo>
                  <a:lnTo>
                    <a:pt x="508424" y="36822"/>
                  </a:lnTo>
                  <a:lnTo>
                    <a:pt x="508004" y="36203"/>
                  </a:lnTo>
                  <a:lnTo>
                    <a:pt x="507645" y="35593"/>
                  </a:lnTo>
                  <a:lnTo>
                    <a:pt x="507285" y="35000"/>
                  </a:lnTo>
                  <a:lnTo>
                    <a:pt x="507016" y="34408"/>
                  </a:lnTo>
                  <a:lnTo>
                    <a:pt x="506746" y="33833"/>
                  </a:lnTo>
                  <a:lnTo>
                    <a:pt x="506506" y="33276"/>
                  </a:lnTo>
                  <a:lnTo>
                    <a:pt x="506327" y="32728"/>
                  </a:lnTo>
                  <a:lnTo>
                    <a:pt x="506147" y="32188"/>
                  </a:lnTo>
                  <a:lnTo>
                    <a:pt x="505997" y="31666"/>
                  </a:lnTo>
                  <a:lnTo>
                    <a:pt x="505877" y="31162"/>
                  </a:lnTo>
                  <a:lnTo>
                    <a:pt x="505788" y="30667"/>
                  </a:lnTo>
                  <a:lnTo>
                    <a:pt x="505728" y="30199"/>
                  </a:lnTo>
                  <a:lnTo>
                    <a:pt x="505698" y="29739"/>
                  </a:lnTo>
                  <a:lnTo>
                    <a:pt x="505668" y="28881"/>
                  </a:lnTo>
                  <a:lnTo>
                    <a:pt x="50566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-28884975" y="19700"/>
              <a:ext cx="16311950" cy="218425"/>
            </a:xfrm>
            <a:custGeom>
              <a:avLst/>
              <a:gdLst/>
              <a:ahLst/>
              <a:cxnLst/>
              <a:rect l="l" t="t" r="r" b="b"/>
              <a:pathLst>
                <a:path w="652478" h="8737" extrusionOk="0">
                  <a:moveTo>
                    <a:pt x="12971" y="0"/>
                  </a:moveTo>
                  <a:lnTo>
                    <a:pt x="12312" y="9"/>
                  </a:lnTo>
                  <a:lnTo>
                    <a:pt x="11653" y="27"/>
                  </a:lnTo>
                  <a:lnTo>
                    <a:pt x="10994" y="44"/>
                  </a:lnTo>
                  <a:lnTo>
                    <a:pt x="10365" y="80"/>
                  </a:lnTo>
                  <a:lnTo>
                    <a:pt x="9736" y="124"/>
                  </a:lnTo>
                  <a:lnTo>
                    <a:pt x="9107" y="177"/>
                  </a:lnTo>
                  <a:lnTo>
                    <a:pt x="8508" y="239"/>
                  </a:lnTo>
                  <a:lnTo>
                    <a:pt x="7939" y="301"/>
                  </a:lnTo>
                  <a:lnTo>
                    <a:pt x="7370" y="380"/>
                  </a:lnTo>
                  <a:lnTo>
                    <a:pt x="6801" y="469"/>
                  </a:lnTo>
                  <a:lnTo>
                    <a:pt x="6261" y="557"/>
                  </a:lnTo>
                  <a:lnTo>
                    <a:pt x="5722" y="655"/>
                  </a:lnTo>
                  <a:lnTo>
                    <a:pt x="5213" y="770"/>
                  </a:lnTo>
                  <a:lnTo>
                    <a:pt x="4734" y="876"/>
                  </a:lnTo>
                  <a:lnTo>
                    <a:pt x="4254" y="999"/>
                  </a:lnTo>
                  <a:lnTo>
                    <a:pt x="3805" y="1123"/>
                  </a:lnTo>
                  <a:lnTo>
                    <a:pt x="3386" y="1256"/>
                  </a:lnTo>
                  <a:lnTo>
                    <a:pt x="2966" y="1397"/>
                  </a:lnTo>
                  <a:lnTo>
                    <a:pt x="2577" y="1548"/>
                  </a:lnTo>
                  <a:lnTo>
                    <a:pt x="2218" y="1698"/>
                  </a:lnTo>
                  <a:lnTo>
                    <a:pt x="1888" y="1848"/>
                  </a:lnTo>
                  <a:lnTo>
                    <a:pt x="1588" y="2008"/>
                  </a:lnTo>
                  <a:lnTo>
                    <a:pt x="1289" y="2176"/>
                  </a:lnTo>
                  <a:lnTo>
                    <a:pt x="1019" y="2344"/>
                  </a:lnTo>
                  <a:lnTo>
                    <a:pt x="780" y="2520"/>
                  </a:lnTo>
                  <a:lnTo>
                    <a:pt x="600" y="2697"/>
                  </a:lnTo>
                  <a:lnTo>
                    <a:pt x="420" y="2874"/>
                  </a:lnTo>
                  <a:lnTo>
                    <a:pt x="270" y="3060"/>
                  </a:lnTo>
                  <a:lnTo>
                    <a:pt x="151" y="3246"/>
                  </a:lnTo>
                  <a:lnTo>
                    <a:pt x="61" y="3440"/>
                  </a:lnTo>
                  <a:lnTo>
                    <a:pt x="31" y="3635"/>
                  </a:lnTo>
                  <a:lnTo>
                    <a:pt x="1" y="3829"/>
                  </a:lnTo>
                  <a:lnTo>
                    <a:pt x="1" y="4908"/>
                  </a:lnTo>
                  <a:lnTo>
                    <a:pt x="31" y="5111"/>
                  </a:lnTo>
                  <a:lnTo>
                    <a:pt x="61" y="5306"/>
                  </a:lnTo>
                  <a:lnTo>
                    <a:pt x="151" y="5492"/>
                  </a:lnTo>
                  <a:lnTo>
                    <a:pt x="270" y="5677"/>
                  </a:lnTo>
                  <a:lnTo>
                    <a:pt x="420" y="5863"/>
                  </a:lnTo>
                  <a:lnTo>
                    <a:pt x="600" y="6049"/>
                  </a:lnTo>
                  <a:lnTo>
                    <a:pt x="780" y="6226"/>
                  </a:lnTo>
                  <a:lnTo>
                    <a:pt x="1019" y="6394"/>
                  </a:lnTo>
                  <a:lnTo>
                    <a:pt x="1289" y="6570"/>
                  </a:lnTo>
                  <a:lnTo>
                    <a:pt x="1588" y="6730"/>
                  </a:lnTo>
                  <a:lnTo>
                    <a:pt x="1888" y="6889"/>
                  </a:lnTo>
                  <a:lnTo>
                    <a:pt x="2218" y="7048"/>
                  </a:lnTo>
                  <a:lnTo>
                    <a:pt x="2577" y="7198"/>
                  </a:lnTo>
                  <a:lnTo>
                    <a:pt x="2966" y="7340"/>
                  </a:lnTo>
                  <a:lnTo>
                    <a:pt x="3386" y="7481"/>
                  </a:lnTo>
                  <a:lnTo>
                    <a:pt x="3805" y="7614"/>
                  </a:lnTo>
                  <a:lnTo>
                    <a:pt x="4254" y="7738"/>
                  </a:lnTo>
                  <a:lnTo>
                    <a:pt x="4734" y="7862"/>
                  </a:lnTo>
                  <a:lnTo>
                    <a:pt x="5213" y="7977"/>
                  </a:lnTo>
                  <a:lnTo>
                    <a:pt x="5722" y="8083"/>
                  </a:lnTo>
                  <a:lnTo>
                    <a:pt x="6261" y="8180"/>
                  </a:lnTo>
                  <a:lnTo>
                    <a:pt x="6801" y="8277"/>
                  </a:lnTo>
                  <a:lnTo>
                    <a:pt x="7370" y="8357"/>
                  </a:lnTo>
                  <a:lnTo>
                    <a:pt x="7939" y="8436"/>
                  </a:lnTo>
                  <a:lnTo>
                    <a:pt x="8508" y="8507"/>
                  </a:lnTo>
                  <a:lnTo>
                    <a:pt x="9107" y="8569"/>
                  </a:lnTo>
                  <a:lnTo>
                    <a:pt x="9736" y="8613"/>
                  </a:lnTo>
                  <a:lnTo>
                    <a:pt x="10365" y="8657"/>
                  </a:lnTo>
                  <a:lnTo>
                    <a:pt x="10994" y="8693"/>
                  </a:lnTo>
                  <a:lnTo>
                    <a:pt x="11653" y="8719"/>
                  </a:lnTo>
                  <a:lnTo>
                    <a:pt x="12312" y="8737"/>
                  </a:lnTo>
                  <a:lnTo>
                    <a:pt x="640166" y="8737"/>
                  </a:lnTo>
                  <a:lnTo>
                    <a:pt x="640825" y="8719"/>
                  </a:lnTo>
                  <a:lnTo>
                    <a:pt x="641484" y="8693"/>
                  </a:lnTo>
                  <a:lnTo>
                    <a:pt x="642113" y="8657"/>
                  </a:lnTo>
                  <a:lnTo>
                    <a:pt x="642742" y="8613"/>
                  </a:lnTo>
                  <a:lnTo>
                    <a:pt x="643371" y="8569"/>
                  </a:lnTo>
                  <a:lnTo>
                    <a:pt x="643970" y="8507"/>
                  </a:lnTo>
                  <a:lnTo>
                    <a:pt x="644539" y="8436"/>
                  </a:lnTo>
                  <a:lnTo>
                    <a:pt x="645108" y="8357"/>
                  </a:lnTo>
                  <a:lnTo>
                    <a:pt x="645677" y="8277"/>
                  </a:lnTo>
                  <a:lnTo>
                    <a:pt x="646217" y="8180"/>
                  </a:lnTo>
                  <a:lnTo>
                    <a:pt x="646756" y="8083"/>
                  </a:lnTo>
                  <a:lnTo>
                    <a:pt x="647265" y="7977"/>
                  </a:lnTo>
                  <a:lnTo>
                    <a:pt x="647744" y="7862"/>
                  </a:lnTo>
                  <a:lnTo>
                    <a:pt x="648224" y="7738"/>
                  </a:lnTo>
                  <a:lnTo>
                    <a:pt x="648673" y="7614"/>
                  </a:lnTo>
                  <a:lnTo>
                    <a:pt x="649092" y="7481"/>
                  </a:lnTo>
                  <a:lnTo>
                    <a:pt x="649512" y="7340"/>
                  </a:lnTo>
                  <a:lnTo>
                    <a:pt x="649901" y="7198"/>
                  </a:lnTo>
                  <a:lnTo>
                    <a:pt x="650260" y="7048"/>
                  </a:lnTo>
                  <a:lnTo>
                    <a:pt x="650590" y="6889"/>
                  </a:lnTo>
                  <a:lnTo>
                    <a:pt x="650919" y="6730"/>
                  </a:lnTo>
                  <a:lnTo>
                    <a:pt x="651189" y="6570"/>
                  </a:lnTo>
                  <a:lnTo>
                    <a:pt x="651459" y="6394"/>
                  </a:lnTo>
                  <a:lnTo>
                    <a:pt x="651698" y="6226"/>
                  </a:lnTo>
                  <a:lnTo>
                    <a:pt x="651878" y="6049"/>
                  </a:lnTo>
                  <a:lnTo>
                    <a:pt x="652058" y="5863"/>
                  </a:lnTo>
                  <a:lnTo>
                    <a:pt x="652208" y="5677"/>
                  </a:lnTo>
                  <a:lnTo>
                    <a:pt x="652327" y="5492"/>
                  </a:lnTo>
                  <a:lnTo>
                    <a:pt x="652417" y="5297"/>
                  </a:lnTo>
                  <a:lnTo>
                    <a:pt x="652447" y="5111"/>
                  </a:lnTo>
                  <a:lnTo>
                    <a:pt x="652477" y="4908"/>
                  </a:lnTo>
                  <a:lnTo>
                    <a:pt x="652477" y="3829"/>
                  </a:lnTo>
                  <a:lnTo>
                    <a:pt x="652447" y="3635"/>
                  </a:lnTo>
                  <a:lnTo>
                    <a:pt x="652417" y="3440"/>
                  </a:lnTo>
                  <a:lnTo>
                    <a:pt x="652327" y="3246"/>
                  </a:lnTo>
                  <a:lnTo>
                    <a:pt x="652208" y="3060"/>
                  </a:lnTo>
                  <a:lnTo>
                    <a:pt x="652058" y="2874"/>
                  </a:lnTo>
                  <a:lnTo>
                    <a:pt x="651878" y="2697"/>
                  </a:lnTo>
                  <a:lnTo>
                    <a:pt x="651698" y="2520"/>
                  </a:lnTo>
                  <a:lnTo>
                    <a:pt x="651459" y="2344"/>
                  </a:lnTo>
                  <a:lnTo>
                    <a:pt x="651189" y="2176"/>
                  </a:lnTo>
                  <a:lnTo>
                    <a:pt x="650919" y="2008"/>
                  </a:lnTo>
                  <a:lnTo>
                    <a:pt x="650590" y="1848"/>
                  </a:lnTo>
                  <a:lnTo>
                    <a:pt x="650260" y="1698"/>
                  </a:lnTo>
                  <a:lnTo>
                    <a:pt x="649901" y="1548"/>
                  </a:lnTo>
                  <a:lnTo>
                    <a:pt x="649512" y="1397"/>
                  </a:lnTo>
                  <a:lnTo>
                    <a:pt x="649092" y="1256"/>
                  </a:lnTo>
                  <a:lnTo>
                    <a:pt x="648673" y="1123"/>
                  </a:lnTo>
                  <a:lnTo>
                    <a:pt x="648224" y="999"/>
                  </a:lnTo>
                  <a:lnTo>
                    <a:pt x="647744" y="876"/>
                  </a:lnTo>
                  <a:lnTo>
                    <a:pt x="647265" y="770"/>
                  </a:lnTo>
                  <a:lnTo>
                    <a:pt x="646756" y="655"/>
                  </a:lnTo>
                  <a:lnTo>
                    <a:pt x="646217" y="557"/>
                  </a:lnTo>
                  <a:lnTo>
                    <a:pt x="645677" y="469"/>
                  </a:lnTo>
                  <a:lnTo>
                    <a:pt x="645108" y="380"/>
                  </a:lnTo>
                  <a:lnTo>
                    <a:pt x="644539" y="301"/>
                  </a:lnTo>
                  <a:lnTo>
                    <a:pt x="643970" y="239"/>
                  </a:lnTo>
                  <a:lnTo>
                    <a:pt x="643371" y="177"/>
                  </a:lnTo>
                  <a:lnTo>
                    <a:pt x="642742" y="124"/>
                  </a:lnTo>
                  <a:lnTo>
                    <a:pt x="642113" y="80"/>
                  </a:lnTo>
                  <a:lnTo>
                    <a:pt x="641484" y="44"/>
                  </a:lnTo>
                  <a:lnTo>
                    <a:pt x="640825" y="27"/>
                  </a:lnTo>
                  <a:lnTo>
                    <a:pt x="640166" y="9"/>
                  </a:lnTo>
                  <a:lnTo>
                    <a:pt x="6395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-41752825" y="-9011325"/>
              <a:ext cx="42047625" cy="7552500"/>
            </a:xfrm>
            <a:custGeom>
              <a:avLst/>
              <a:gdLst/>
              <a:ahLst/>
              <a:cxnLst/>
              <a:rect l="l" t="t" r="r" b="b"/>
              <a:pathLst>
                <a:path w="1681905" h="302100" extrusionOk="0">
                  <a:moveTo>
                    <a:pt x="87050" y="0"/>
                  </a:moveTo>
                  <a:lnTo>
                    <a:pt x="84264" y="27"/>
                  </a:lnTo>
                  <a:lnTo>
                    <a:pt x="81508" y="62"/>
                  </a:lnTo>
                  <a:lnTo>
                    <a:pt x="78812" y="106"/>
                  </a:lnTo>
                  <a:lnTo>
                    <a:pt x="76176" y="168"/>
                  </a:lnTo>
                  <a:lnTo>
                    <a:pt x="73570" y="239"/>
                  </a:lnTo>
                  <a:lnTo>
                    <a:pt x="71024" y="327"/>
                  </a:lnTo>
                  <a:lnTo>
                    <a:pt x="68508" y="434"/>
                  </a:lnTo>
                  <a:lnTo>
                    <a:pt x="66051" y="540"/>
                  </a:lnTo>
                  <a:lnTo>
                    <a:pt x="63625" y="672"/>
                  </a:lnTo>
                  <a:lnTo>
                    <a:pt x="61259" y="814"/>
                  </a:lnTo>
                  <a:lnTo>
                    <a:pt x="58922" y="964"/>
                  </a:lnTo>
                  <a:lnTo>
                    <a:pt x="56646" y="1123"/>
                  </a:lnTo>
                  <a:lnTo>
                    <a:pt x="54429" y="1300"/>
                  </a:lnTo>
                  <a:lnTo>
                    <a:pt x="52242" y="1495"/>
                  </a:lnTo>
                  <a:lnTo>
                    <a:pt x="50115" y="1689"/>
                  </a:lnTo>
                  <a:lnTo>
                    <a:pt x="48019" y="1910"/>
                  </a:lnTo>
                  <a:lnTo>
                    <a:pt x="45952" y="2131"/>
                  </a:lnTo>
                  <a:lnTo>
                    <a:pt x="43975" y="2370"/>
                  </a:lnTo>
                  <a:lnTo>
                    <a:pt x="41998" y="2618"/>
                  </a:lnTo>
                  <a:lnTo>
                    <a:pt x="40110" y="2883"/>
                  </a:lnTo>
                  <a:lnTo>
                    <a:pt x="38223" y="3148"/>
                  </a:lnTo>
                  <a:lnTo>
                    <a:pt x="36426" y="3440"/>
                  </a:lnTo>
                  <a:lnTo>
                    <a:pt x="34629" y="3732"/>
                  </a:lnTo>
                  <a:lnTo>
                    <a:pt x="32921" y="4041"/>
                  </a:lnTo>
                  <a:lnTo>
                    <a:pt x="31214" y="4351"/>
                  </a:lnTo>
                  <a:lnTo>
                    <a:pt x="29596" y="4687"/>
                  </a:lnTo>
                  <a:lnTo>
                    <a:pt x="27979" y="5023"/>
                  </a:lnTo>
                  <a:lnTo>
                    <a:pt x="26451" y="5377"/>
                  </a:lnTo>
                  <a:lnTo>
                    <a:pt x="24953" y="5730"/>
                  </a:lnTo>
                  <a:lnTo>
                    <a:pt x="23486" y="6102"/>
                  </a:lnTo>
                  <a:lnTo>
                    <a:pt x="22078" y="6491"/>
                  </a:lnTo>
                  <a:lnTo>
                    <a:pt x="20700" y="6880"/>
                  </a:lnTo>
                  <a:lnTo>
                    <a:pt x="19382" y="7287"/>
                  </a:lnTo>
                  <a:lnTo>
                    <a:pt x="18094" y="7694"/>
                  </a:lnTo>
                  <a:lnTo>
                    <a:pt x="16866" y="8118"/>
                  </a:lnTo>
                  <a:lnTo>
                    <a:pt x="15667" y="8551"/>
                  </a:lnTo>
                  <a:lnTo>
                    <a:pt x="14529" y="8993"/>
                  </a:lnTo>
                  <a:lnTo>
                    <a:pt x="13421" y="9444"/>
                  </a:lnTo>
                  <a:lnTo>
                    <a:pt x="12342" y="9904"/>
                  </a:lnTo>
                  <a:lnTo>
                    <a:pt x="11354" y="10382"/>
                  </a:lnTo>
                  <a:lnTo>
                    <a:pt x="10365" y="10859"/>
                  </a:lnTo>
                  <a:lnTo>
                    <a:pt x="9437" y="11355"/>
                  </a:lnTo>
                  <a:lnTo>
                    <a:pt x="8568" y="11850"/>
                  </a:lnTo>
                  <a:lnTo>
                    <a:pt x="7729" y="12363"/>
                  </a:lnTo>
                  <a:lnTo>
                    <a:pt x="6921" y="12876"/>
                  </a:lnTo>
                  <a:lnTo>
                    <a:pt x="6172" y="13406"/>
                  </a:lnTo>
                  <a:lnTo>
                    <a:pt x="5453" y="13937"/>
                  </a:lnTo>
                  <a:lnTo>
                    <a:pt x="4794" y="14485"/>
                  </a:lnTo>
                  <a:lnTo>
                    <a:pt x="4195" y="15033"/>
                  </a:lnTo>
                  <a:lnTo>
                    <a:pt x="3596" y="15590"/>
                  </a:lnTo>
                  <a:lnTo>
                    <a:pt x="3056" y="16165"/>
                  </a:lnTo>
                  <a:lnTo>
                    <a:pt x="2577" y="16740"/>
                  </a:lnTo>
                  <a:lnTo>
                    <a:pt x="2128" y="17324"/>
                  </a:lnTo>
                  <a:lnTo>
                    <a:pt x="1738" y="17916"/>
                  </a:lnTo>
                  <a:lnTo>
                    <a:pt x="1349" y="18517"/>
                  </a:lnTo>
                  <a:lnTo>
                    <a:pt x="1049" y="19127"/>
                  </a:lnTo>
                  <a:lnTo>
                    <a:pt x="780" y="19746"/>
                  </a:lnTo>
                  <a:lnTo>
                    <a:pt x="540" y="20365"/>
                  </a:lnTo>
                  <a:lnTo>
                    <a:pt x="330" y="21002"/>
                  </a:lnTo>
                  <a:lnTo>
                    <a:pt x="181" y="21639"/>
                  </a:lnTo>
                  <a:lnTo>
                    <a:pt x="91" y="22284"/>
                  </a:lnTo>
                  <a:lnTo>
                    <a:pt x="31" y="22939"/>
                  </a:lnTo>
                  <a:lnTo>
                    <a:pt x="1" y="23602"/>
                  </a:lnTo>
                  <a:lnTo>
                    <a:pt x="1" y="151046"/>
                  </a:lnTo>
                  <a:lnTo>
                    <a:pt x="1" y="278498"/>
                  </a:lnTo>
                  <a:lnTo>
                    <a:pt x="31" y="279162"/>
                  </a:lnTo>
                  <a:lnTo>
                    <a:pt x="91" y="279816"/>
                  </a:lnTo>
                  <a:lnTo>
                    <a:pt x="181" y="280461"/>
                  </a:lnTo>
                  <a:lnTo>
                    <a:pt x="330" y="281098"/>
                  </a:lnTo>
                  <a:lnTo>
                    <a:pt x="540" y="281726"/>
                  </a:lnTo>
                  <a:lnTo>
                    <a:pt x="780" y="282354"/>
                  </a:lnTo>
                  <a:lnTo>
                    <a:pt x="1049" y="282973"/>
                  </a:lnTo>
                  <a:lnTo>
                    <a:pt x="1349" y="283583"/>
                  </a:lnTo>
                  <a:lnTo>
                    <a:pt x="1738" y="284184"/>
                  </a:lnTo>
                  <a:lnTo>
                    <a:pt x="2128" y="284777"/>
                  </a:lnTo>
                  <a:lnTo>
                    <a:pt x="2577" y="285360"/>
                  </a:lnTo>
                  <a:lnTo>
                    <a:pt x="3056" y="285935"/>
                  </a:lnTo>
                  <a:lnTo>
                    <a:pt x="3596" y="286501"/>
                  </a:lnTo>
                  <a:lnTo>
                    <a:pt x="4195" y="287067"/>
                  </a:lnTo>
                  <a:lnTo>
                    <a:pt x="4794" y="287615"/>
                  </a:lnTo>
                  <a:lnTo>
                    <a:pt x="5453" y="288164"/>
                  </a:lnTo>
                  <a:lnTo>
                    <a:pt x="6172" y="288694"/>
                  </a:lnTo>
                  <a:lnTo>
                    <a:pt x="6921" y="289225"/>
                  </a:lnTo>
                  <a:lnTo>
                    <a:pt x="7729" y="289738"/>
                  </a:lnTo>
                  <a:lnTo>
                    <a:pt x="8568" y="290251"/>
                  </a:lnTo>
                  <a:lnTo>
                    <a:pt x="9437" y="290746"/>
                  </a:lnTo>
                  <a:lnTo>
                    <a:pt x="10365" y="291241"/>
                  </a:lnTo>
                  <a:lnTo>
                    <a:pt x="11354" y="291718"/>
                  </a:lnTo>
                  <a:lnTo>
                    <a:pt x="12342" y="292187"/>
                  </a:lnTo>
                  <a:lnTo>
                    <a:pt x="13421" y="292656"/>
                  </a:lnTo>
                  <a:lnTo>
                    <a:pt x="14529" y="293107"/>
                  </a:lnTo>
                  <a:lnTo>
                    <a:pt x="15667" y="293549"/>
                  </a:lnTo>
                  <a:lnTo>
                    <a:pt x="16866" y="293982"/>
                  </a:lnTo>
                  <a:lnTo>
                    <a:pt x="18094" y="294407"/>
                  </a:lnTo>
                  <a:lnTo>
                    <a:pt x="19382" y="294813"/>
                  </a:lnTo>
                  <a:lnTo>
                    <a:pt x="20700" y="295220"/>
                  </a:lnTo>
                  <a:lnTo>
                    <a:pt x="22078" y="295609"/>
                  </a:lnTo>
                  <a:lnTo>
                    <a:pt x="23486" y="295990"/>
                  </a:lnTo>
                  <a:lnTo>
                    <a:pt x="24953" y="296361"/>
                  </a:lnTo>
                  <a:lnTo>
                    <a:pt x="26451" y="296724"/>
                  </a:lnTo>
                  <a:lnTo>
                    <a:pt x="27979" y="297077"/>
                  </a:lnTo>
                  <a:lnTo>
                    <a:pt x="29596" y="297413"/>
                  </a:lnTo>
                  <a:lnTo>
                    <a:pt x="31214" y="297740"/>
                  </a:lnTo>
                  <a:lnTo>
                    <a:pt x="32921" y="298059"/>
                  </a:lnTo>
                  <a:lnTo>
                    <a:pt x="34629" y="298368"/>
                  </a:lnTo>
                  <a:lnTo>
                    <a:pt x="36426" y="298660"/>
                  </a:lnTo>
                  <a:lnTo>
                    <a:pt x="38223" y="298943"/>
                  </a:lnTo>
                  <a:lnTo>
                    <a:pt x="40110" y="299217"/>
                  </a:lnTo>
                  <a:lnTo>
                    <a:pt x="41998" y="299482"/>
                  </a:lnTo>
                  <a:lnTo>
                    <a:pt x="43975" y="299730"/>
                  </a:lnTo>
                  <a:lnTo>
                    <a:pt x="45952" y="299969"/>
                  </a:lnTo>
                  <a:lnTo>
                    <a:pt x="48019" y="300190"/>
                  </a:lnTo>
                  <a:lnTo>
                    <a:pt x="50115" y="300402"/>
                  </a:lnTo>
                  <a:lnTo>
                    <a:pt x="52242" y="300606"/>
                  </a:lnTo>
                  <a:lnTo>
                    <a:pt x="54429" y="300800"/>
                  </a:lnTo>
                  <a:lnTo>
                    <a:pt x="56646" y="300977"/>
                  </a:lnTo>
                  <a:lnTo>
                    <a:pt x="58922" y="301136"/>
                  </a:lnTo>
                  <a:lnTo>
                    <a:pt x="61259" y="301286"/>
                  </a:lnTo>
                  <a:lnTo>
                    <a:pt x="63625" y="301428"/>
                  </a:lnTo>
                  <a:lnTo>
                    <a:pt x="66051" y="301552"/>
                  </a:lnTo>
                  <a:lnTo>
                    <a:pt x="68508" y="301667"/>
                  </a:lnTo>
                  <a:lnTo>
                    <a:pt x="71024" y="301773"/>
                  </a:lnTo>
                  <a:lnTo>
                    <a:pt x="73570" y="301852"/>
                  </a:lnTo>
                  <a:lnTo>
                    <a:pt x="76176" y="301932"/>
                  </a:lnTo>
                  <a:lnTo>
                    <a:pt x="78812" y="301994"/>
                  </a:lnTo>
                  <a:lnTo>
                    <a:pt x="81508" y="302038"/>
                  </a:lnTo>
                  <a:lnTo>
                    <a:pt x="84264" y="302073"/>
                  </a:lnTo>
                  <a:lnTo>
                    <a:pt x="87050" y="302091"/>
                  </a:lnTo>
                  <a:lnTo>
                    <a:pt x="89865" y="302100"/>
                  </a:lnTo>
                  <a:lnTo>
                    <a:pt x="1592041" y="302100"/>
                  </a:lnTo>
                  <a:lnTo>
                    <a:pt x="1594856" y="302091"/>
                  </a:lnTo>
                  <a:lnTo>
                    <a:pt x="1597642" y="302073"/>
                  </a:lnTo>
                  <a:lnTo>
                    <a:pt x="1600398" y="302038"/>
                  </a:lnTo>
                  <a:lnTo>
                    <a:pt x="1603094" y="301994"/>
                  </a:lnTo>
                  <a:lnTo>
                    <a:pt x="1605730" y="301932"/>
                  </a:lnTo>
                  <a:lnTo>
                    <a:pt x="1608336" y="301852"/>
                  </a:lnTo>
                  <a:lnTo>
                    <a:pt x="1610882" y="301773"/>
                  </a:lnTo>
                  <a:lnTo>
                    <a:pt x="1613398" y="301667"/>
                  </a:lnTo>
                  <a:lnTo>
                    <a:pt x="1615855" y="301552"/>
                  </a:lnTo>
                  <a:lnTo>
                    <a:pt x="1618281" y="301428"/>
                  </a:lnTo>
                  <a:lnTo>
                    <a:pt x="1620647" y="301286"/>
                  </a:lnTo>
                  <a:lnTo>
                    <a:pt x="1622984" y="301136"/>
                  </a:lnTo>
                  <a:lnTo>
                    <a:pt x="1625260" y="300977"/>
                  </a:lnTo>
                  <a:lnTo>
                    <a:pt x="1627477" y="300800"/>
                  </a:lnTo>
                  <a:lnTo>
                    <a:pt x="1629664" y="300606"/>
                  </a:lnTo>
                  <a:lnTo>
                    <a:pt x="1631791" y="300402"/>
                  </a:lnTo>
                  <a:lnTo>
                    <a:pt x="1633887" y="300190"/>
                  </a:lnTo>
                  <a:lnTo>
                    <a:pt x="1635954" y="299969"/>
                  </a:lnTo>
                  <a:lnTo>
                    <a:pt x="1637931" y="299730"/>
                  </a:lnTo>
                  <a:lnTo>
                    <a:pt x="1639908" y="299482"/>
                  </a:lnTo>
                  <a:lnTo>
                    <a:pt x="1641796" y="299217"/>
                  </a:lnTo>
                  <a:lnTo>
                    <a:pt x="1643683" y="298943"/>
                  </a:lnTo>
                  <a:lnTo>
                    <a:pt x="1645480" y="298660"/>
                  </a:lnTo>
                  <a:lnTo>
                    <a:pt x="1647277" y="298368"/>
                  </a:lnTo>
                  <a:lnTo>
                    <a:pt x="1648985" y="298059"/>
                  </a:lnTo>
                  <a:lnTo>
                    <a:pt x="1650692" y="297740"/>
                  </a:lnTo>
                  <a:lnTo>
                    <a:pt x="1652310" y="297413"/>
                  </a:lnTo>
                  <a:lnTo>
                    <a:pt x="1653927" y="297077"/>
                  </a:lnTo>
                  <a:lnTo>
                    <a:pt x="1655455" y="296724"/>
                  </a:lnTo>
                  <a:lnTo>
                    <a:pt x="1656953" y="296361"/>
                  </a:lnTo>
                  <a:lnTo>
                    <a:pt x="1658420" y="295990"/>
                  </a:lnTo>
                  <a:lnTo>
                    <a:pt x="1659828" y="295609"/>
                  </a:lnTo>
                  <a:lnTo>
                    <a:pt x="1661206" y="295220"/>
                  </a:lnTo>
                  <a:lnTo>
                    <a:pt x="1662524" y="294813"/>
                  </a:lnTo>
                  <a:lnTo>
                    <a:pt x="1663812" y="294407"/>
                  </a:lnTo>
                  <a:lnTo>
                    <a:pt x="1665040" y="293982"/>
                  </a:lnTo>
                  <a:lnTo>
                    <a:pt x="1666239" y="293549"/>
                  </a:lnTo>
                  <a:lnTo>
                    <a:pt x="1667377" y="293107"/>
                  </a:lnTo>
                  <a:lnTo>
                    <a:pt x="1668485" y="292656"/>
                  </a:lnTo>
                  <a:lnTo>
                    <a:pt x="1669534" y="292187"/>
                  </a:lnTo>
                  <a:lnTo>
                    <a:pt x="1670552" y="291718"/>
                  </a:lnTo>
                  <a:lnTo>
                    <a:pt x="1671541" y="291241"/>
                  </a:lnTo>
                  <a:lnTo>
                    <a:pt x="1672469" y="290746"/>
                  </a:lnTo>
                  <a:lnTo>
                    <a:pt x="1673338" y="290251"/>
                  </a:lnTo>
                  <a:lnTo>
                    <a:pt x="1674177" y="289738"/>
                  </a:lnTo>
                  <a:lnTo>
                    <a:pt x="1674985" y="289225"/>
                  </a:lnTo>
                  <a:lnTo>
                    <a:pt x="1675734" y="288694"/>
                  </a:lnTo>
                  <a:lnTo>
                    <a:pt x="1676453" y="288164"/>
                  </a:lnTo>
                  <a:lnTo>
                    <a:pt x="1677112" y="287615"/>
                  </a:lnTo>
                  <a:lnTo>
                    <a:pt x="1677711" y="287067"/>
                  </a:lnTo>
                  <a:lnTo>
                    <a:pt x="1678310" y="286501"/>
                  </a:lnTo>
                  <a:lnTo>
                    <a:pt x="1678850" y="285935"/>
                  </a:lnTo>
                  <a:lnTo>
                    <a:pt x="1679329" y="285360"/>
                  </a:lnTo>
                  <a:lnTo>
                    <a:pt x="1679778" y="284777"/>
                  </a:lnTo>
                  <a:lnTo>
                    <a:pt x="1680168" y="284184"/>
                  </a:lnTo>
                  <a:lnTo>
                    <a:pt x="1680557" y="283583"/>
                  </a:lnTo>
                  <a:lnTo>
                    <a:pt x="1680857" y="282973"/>
                  </a:lnTo>
                  <a:lnTo>
                    <a:pt x="1681126" y="282354"/>
                  </a:lnTo>
                  <a:lnTo>
                    <a:pt x="1681366" y="281726"/>
                  </a:lnTo>
                  <a:lnTo>
                    <a:pt x="1681576" y="281098"/>
                  </a:lnTo>
                  <a:lnTo>
                    <a:pt x="1681725" y="280461"/>
                  </a:lnTo>
                  <a:lnTo>
                    <a:pt x="1681815" y="279816"/>
                  </a:lnTo>
                  <a:lnTo>
                    <a:pt x="1681875" y="279162"/>
                  </a:lnTo>
                  <a:lnTo>
                    <a:pt x="1681905" y="278498"/>
                  </a:lnTo>
                  <a:lnTo>
                    <a:pt x="1681905" y="151046"/>
                  </a:lnTo>
                  <a:lnTo>
                    <a:pt x="1681905" y="23602"/>
                  </a:lnTo>
                  <a:lnTo>
                    <a:pt x="1681875" y="22939"/>
                  </a:lnTo>
                  <a:lnTo>
                    <a:pt x="1681815" y="22284"/>
                  </a:lnTo>
                  <a:lnTo>
                    <a:pt x="1681725" y="21639"/>
                  </a:lnTo>
                  <a:lnTo>
                    <a:pt x="1681576" y="21002"/>
                  </a:lnTo>
                  <a:lnTo>
                    <a:pt x="1681366" y="20365"/>
                  </a:lnTo>
                  <a:lnTo>
                    <a:pt x="1681126" y="19746"/>
                  </a:lnTo>
                  <a:lnTo>
                    <a:pt x="1680857" y="19127"/>
                  </a:lnTo>
                  <a:lnTo>
                    <a:pt x="1680557" y="18517"/>
                  </a:lnTo>
                  <a:lnTo>
                    <a:pt x="1680168" y="17916"/>
                  </a:lnTo>
                  <a:lnTo>
                    <a:pt x="1679778" y="17324"/>
                  </a:lnTo>
                  <a:lnTo>
                    <a:pt x="1679329" y="16740"/>
                  </a:lnTo>
                  <a:lnTo>
                    <a:pt x="1678850" y="16165"/>
                  </a:lnTo>
                  <a:lnTo>
                    <a:pt x="1678310" y="15590"/>
                  </a:lnTo>
                  <a:lnTo>
                    <a:pt x="1677711" y="15033"/>
                  </a:lnTo>
                  <a:lnTo>
                    <a:pt x="1677112" y="14485"/>
                  </a:lnTo>
                  <a:lnTo>
                    <a:pt x="1676453" y="13937"/>
                  </a:lnTo>
                  <a:lnTo>
                    <a:pt x="1675734" y="13406"/>
                  </a:lnTo>
                  <a:lnTo>
                    <a:pt x="1674985" y="12876"/>
                  </a:lnTo>
                  <a:lnTo>
                    <a:pt x="1674177" y="12363"/>
                  </a:lnTo>
                  <a:lnTo>
                    <a:pt x="1673338" y="11850"/>
                  </a:lnTo>
                  <a:lnTo>
                    <a:pt x="1672469" y="11355"/>
                  </a:lnTo>
                  <a:lnTo>
                    <a:pt x="1671541" y="10859"/>
                  </a:lnTo>
                  <a:lnTo>
                    <a:pt x="1670552" y="10382"/>
                  </a:lnTo>
                  <a:lnTo>
                    <a:pt x="1669534" y="9904"/>
                  </a:lnTo>
                  <a:lnTo>
                    <a:pt x="1668485" y="9444"/>
                  </a:lnTo>
                  <a:lnTo>
                    <a:pt x="1667377" y="8993"/>
                  </a:lnTo>
                  <a:lnTo>
                    <a:pt x="1666239" y="8551"/>
                  </a:lnTo>
                  <a:lnTo>
                    <a:pt x="1665040" y="8118"/>
                  </a:lnTo>
                  <a:lnTo>
                    <a:pt x="1663812" y="7694"/>
                  </a:lnTo>
                  <a:lnTo>
                    <a:pt x="1662524" y="7287"/>
                  </a:lnTo>
                  <a:lnTo>
                    <a:pt x="1661206" y="6880"/>
                  </a:lnTo>
                  <a:lnTo>
                    <a:pt x="1659828" y="6491"/>
                  </a:lnTo>
                  <a:lnTo>
                    <a:pt x="1658420" y="6102"/>
                  </a:lnTo>
                  <a:lnTo>
                    <a:pt x="1656953" y="5730"/>
                  </a:lnTo>
                  <a:lnTo>
                    <a:pt x="1655455" y="5377"/>
                  </a:lnTo>
                  <a:lnTo>
                    <a:pt x="1653927" y="5023"/>
                  </a:lnTo>
                  <a:lnTo>
                    <a:pt x="1652310" y="4687"/>
                  </a:lnTo>
                  <a:lnTo>
                    <a:pt x="1650692" y="4351"/>
                  </a:lnTo>
                  <a:lnTo>
                    <a:pt x="1648985" y="4041"/>
                  </a:lnTo>
                  <a:lnTo>
                    <a:pt x="1647277" y="3732"/>
                  </a:lnTo>
                  <a:lnTo>
                    <a:pt x="1645480" y="3440"/>
                  </a:lnTo>
                  <a:lnTo>
                    <a:pt x="1643683" y="3148"/>
                  </a:lnTo>
                  <a:lnTo>
                    <a:pt x="1641796" y="2883"/>
                  </a:lnTo>
                  <a:lnTo>
                    <a:pt x="1639908" y="2618"/>
                  </a:lnTo>
                  <a:lnTo>
                    <a:pt x="1637931" y="2370"/>
                  </a:lnTo>
                  <a:lnTo>
                    <a:pt x="1635954" y="2131"/>
                  </a:lnTo>
                  <a:lnTo>
                    <a:pt x="1633887" y="1910"/>
                  </a:lnTo>
                  <a:lnTo>
                    <a:pt x="1631791" y="1689"/>
                  </a:lnTo>
                  <a:lnTo>
                    <a:pt x="1629664" y="1495"/>
                  </a:lnTo>
                  <a:lnTo>
                    <a:pt x="1627477" y="1300"/>
                  </a:lnTo>
                  <a:lnTo>
                    <a:pt x="1625260" y="1123"/>
                  </a:lnTo>
                  <a:lnTo>
                    <a:pt x="1622984" y="964"/>
                  </a:lnTo>
                  <a:lnTo>
                    <a:pt x="1620647" y="814"/>
                  </a:lnTo>
                  <a:lnTo>
                    <a:pt x="1618281" y="672"/>
                  </a:lnTo>
                  <a:lnTo>
                    <a:pt x="1615855" y="540"/>
                  </a:lnTo>
                  <a:lnTo>
                    <a:pt x="1613398" y="434"/>
                  </a:lnTo>
                  <a:lnTo>
                    <a:pt x="1610882" y="327"/>
                  </a:lnTo>
                  <a:lnTo>
                    <a:pt x="1608336" y="239"/>
                  </a:lnTo>
                  <a:lnTo>
                    <a:pt x="1605730" y="168"/>
                  </a:lnTo>
                  <a:lnTo>
                    <a:pt x="1603094" y="106"/>
                  </a:lnTo>
                  <a:lnTo>
                    <a:pt x="1600398" y="62"/>
                  </a:lnTo>
                  <a:lnTo>
                    <a:pt x="1597642" y="27"/>
                  </a:lnTo>
                  <a:lnTo>
                    <a:pt x="1594856" y="0"/>
                  </a:lnTo>
                  <a:close/>
                </a:path>
              </a:pathLst>
            </a:custGeom>
            <a:solidFill>
              <a:srgbClr val="E2C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-41752825" y="-9011325"/>
              <a:ext cx="42047625" cy="7552500"/>
            </a:xfrm>
            <a:custGeom>
              <a:avLst/>
              <a:gdLst/>
              <a:ahLst/>
              <a:cxnLst/>
              <a:rect l="l" t="t" r="r" b="b"/>
              <a:pathLst>
                <a:path w="1681905" h="302100" fill="none" extrusionOk="0">
                  <a:moveTo>
                    <a:pt x="1681905" y="278498"/>
                  </a:moveTo>
                  <a:lnTo>
                    <a:pt x="1681905" y="278498"/>
                  </a:lnTo>
                  <a:lnTo>
                    <a:pt x="1681905" y="151046"/>
                  </a:lnTo>
                  <a:lnTo>
                    <a:pt x="1681905" y="151046"/>
                  </a:lnTo>
                  <a:lnTo>
                    <a:pt x="1681905" y="23602"/>
                  </a:lnTo>
                  <a:lnTo>
                    <a:pt x="1681905" y="23602"/>
                  </a:lnTo>
                  <a:lnTo>
                    <a:pt x="1681875" y="22939"/>
                  </a:lnTo>
                  <a:lnTo>
                    <a:pt x="1681815" y="22284"/>
                  </a:lnTo>
                  <a:lnTo>
                    <a:pt x="1681725" y="21639"/>
                  </a:lnTo>
                  <a:lnTo>
                    <a:pt x="1681576" y="21002"/>
                  </a:lnTo>
                  <a:lnTo>
                    <a:pt x="1681366" y="20365"/>
                  </a:lnTo>
                  <a:lnTo>
                    <a:pt x="1681126" y="19746"/>
                  </a:lnTo>
                  <a:lnTo>
                    <a:pt x="1680857" y="19127"/>
                  </a:lnTo>
                  <a:lnTo>
                    <a:pt x="1680557" y="18517"/>
                  </a:lnTo>
                  <a:lnTo>
                    <a:pt x="1680168" y="17916"/>
                  </a:lnTo>
                  <a:lnTo>
                    <a:pt x="1679778" y="17324"/>
                  </a:lnTo>
                  <a:lnTo>
                    <a:pt x="1679329" y="16740"/>
                  </a:lnTo>
                  <a:lnTo>
                    <a:pt x="1678850" y="16165"/>
                  </a:lnTo>
                  <a:lnTo>
                    <a:pt x="1678310" y="15590"/>
                  </a:lnTo>
                  <a:lnTo>
                    <a:pt x="1677711" y="15033"/>
                  </a:lnTo>
                  <a:lnTo>
                    <a:pt x="1677112" y="14485"/>
                  </a:lnTo>
                  <a:lnTo>
                    <a:pt x="1676453" y="13937"/>
                  </a:lnTo>
                  <a:lnTo>
                    <a:pt x="1675734" y="13406"/>
                  </a:lnTo>
                  <a:lnTo>
                    <a:pt x="1674985" y="12876"/>
                  </a:lnTo>
                  <a:lnTo>
                    <a:pt x="1674177" y="12363"/>
                  </a:lnTo>
                  <a:lnTo>
                    <a:pt x="1673338" y="11850"/>
                  </a:lnTo>
                  <a:lnTo>
                    <a:pt x="1672469" y="11355"/>
                  </a:lnTo>
                  <a:lnTo>
                    <a:pt x="1671541" y="10859"/>
                  </a:lnTo>
                  <a:lnTo>
                    <a:pt x="1670552" y="10382"/>
                  </a:lnTo>
                  <a:lnTo>
                    <a:pt x="1669534" y="9904"/>
                  </a:lnTo>
                  <a:lnTo>
                    <a:pt x="1668485" y="9444"/>
                  </a:lnTo>
                  <a:lnTo>
                    <a:pt x="1667377" y="8993"/>
                  </a:lnTo>
                  <a:lnTo>
                    <a:pt x="1666239" y="8551"/>
                  </a:lnTo>
                  <a:lnTo>
                    <a:pt x="1665040" y="8118"/>
                  </a:lnTo>
                  <a:lnTo>
                    <a:pt x="1663812" y="7694"/>
                  </a:lnTo>
                  <a:lnTo>
                    <a:pt x="1662524" y="7287"/>
                  </a:lnTo>
                  <a:lnTo>
                    <a:pt x="1661206" y="6880"/>
                  </a:lnTo>
                  <a:lnTo>
                    <a:pt x="1659828" y="6491"/>
                  </a:lnTo>
                  <a:lnTo>
                    <a:pt x="1658420" y="6102"/>
                  </a:lnTo>
                  <a:lnTo>
                    <a:pt x="1656953" y="5730"/>
                  </a:lnTo>
                  <a:lnTo>
                    <a:pt x="1655455" y="5377"/>
                  </a:lnTo>
                  <a:lnTo>
                    <a:pt x="1653927" y="5023"/>
                  </a:lnTo>
                  <a:lnTo>
                    <a:pt x="1652310" y="4687"/>
                  </a:lnTo>
                  <a:lnTo>
                    <a:pt x="1650692" y="4351"/>
                  </a:lnTo>
                  <a:lnTo>
                    <a:pt x="1648985" y="4041"/>
                  </a:lnTo>
                  <a:lnTo>
                    <a:pt x="1647277" y="3732"/>
                  </a:lnTo>
                  <a:lnTo>
                    <a:pt x="1645480" y="3440"/>
                  </a:lnTo>
                  <a:lnTo>
                    <a:pt x="1643683" y="3148"/>
                  </a:lnTo>
                  <a:lnTo>
                    <a:pt x="1641796" y="2883"/>
                  </a:lnTo>
                  <a:lnTo>
                    <a:pt x="1639908" y="2618"/>
                  </a:lnTo>
                  <a:lnTo>
                    <a:pt x="1637931" y="2370"/>
                  </a:lnTo>
                  <a:lnTo>
                    <a:pt x="1635954" y="2131"/>
                  </a:lnTo>
                  <a:lnTo>
                    <a:pt x="1633887" y="1910"/>
                  </a:lnTo>
                  <a:lnTo>
                    <a:pt x="1631791" y="1689"/>
                  </a:lnTo>
                  <a:lnTo>
                    <a:pt x="1629664" y="1495"/>
                  </a:lnTo>
                  <a:lnTo>
                    <a:pt x="1627477" y="1300"/>
                  </a:lnTo>
                  <a:lnTo>
                    <a:pt x="1625260" y="1123"/>
                  </a:lnTo>
                  <a:lnTo>
                    <a:pt x="1622984" y="964"/>
                  </a:lnTo>
                  <a:lnTo>
                    <a:pt x="1620647" y="814"/>
                  </a:lnTo>
                  <a:lnTo>
                    <a:pt x="1618281" y="672"/>
                  </a:lnTo>
                  <a:lnTo>
                    <a:pt x="1615855" y="540"/>
                  </a:lnTo>
                  <a:lnTo>
                    <a:pt x="1613398" y="434"/>
                  </a:lnTo>
                  <a:lnTo>
                    <a:pt x="1610882" y="327"/>
                  </a:lnTo>
                  <a:lnTo>
                    <a:pt x="1608336" y="239"/>
                  </a:lnTo>
                  <a:lnTo>
                    <a:pt x="1605730" y="168"/>
                  </a:lnTo>
                  <a:lnTo>
                    <a:pt x="1603094" y="106"/>
                  </a:lnTo>
                  <a:lnTo>
                    <a:pt x="1600398" y="62"/>
                  </a:lnTo>
                  <a:lnTo>
                    <a:pt x="1597642" y="27"/>
                  </a:lnTo>
                  <a:lnTo>
                    <a:pt x="1594856" y="0"/>
                  </a:lnTo>
                  <a:lnTo>
                    <a:pt x="1592041" y="0"/>
                  </a:lnTo>
                  <a:lnTo>
                    <a:pt x="1592041" y="0"/>
                  </a:lnTo>
                  <a:lnTo>
                    <a:pt x="840953" y="0"/>
                  </a:lnTo>
                  <a:lnTo>
                    <a:pt x="840953" y="0"/>
                  </a:lnTo>
                  <a:lnTo>
                    <a:pt x="89865" y="0"/>
                  </a:lnTo>
                  <a:lnTo>
                    <a:pt x="89865" y="0"/>
                  </a:lnTo>
                  <a:lnTo>
                    <a:pt x="87050" y="0"/>
                  </a:lnTo>
                  <a:lnTo>
                    <a:pt x="84264" y="27"/>
                  </a:lnTo>
                  <a:lnTo>
                    <a:pt x="81508" y="62"/>
                  </a:lnTo>
                  <a:lnTo>
                    <a:pt x="78812" y="106"/>
                  </a:lnTo>
                  <a:lnTo>
                    <a:pt x="76176" y="168"/>
                  </a:lnTo>
                  <a:lnTo>
                    <a:pt x="73570" y="239"/>
                  </a:lnTo>
                  <a:lnTo>
                    <a:pt x="71024" y="327"/>
                  </a:lnTo>
                  <a:lnTo>
                    <a:pt x="68508" y="434"/>
                  </a:lnTo>
                  <a:lnTo>
                    <a:pt x="66051" y="540"/>
                  </a:lnTo>
                  <a:lnTo>
                    <a:pt x="63625" y="672"/>
                  </a:lnTo>
                  <a:lnTo>
                    <a:pt x="61259" y="814"/>
                  </a:lnTo>
                  <a:lnTo>
                    <a:pt x="58922" y="964"/>
                  </a:lnTo>
                  <a:lnTo>
                    <a:pt x="56646" y="1123"/>
                  </a:lnTo>
                  <a:lnTo>
                    <a:pt x="54429" y="1300"/>
                  </a:lnTo>
                  <a:lnTo>
                    <a:pt x="52242" y="1495"/>
                  </a:lnTo>
                  <a:lnTo>
                    <a:pt x="50115" y="1689"/>
                  </a:lnTo>
                  <a:lnTo>
                    <a:pt x="48019" y="1910"/>
                  </a:lnTo>
                  <a:lnTo>
                    <a:pt x="45952" y="2131"/>
                  </a:lnTo>
                  <a:lnTo>
                    <a:pt x="43975" y="2370"/>
                  </a:lnTo>
                  <a:lnTo>
                    <a:pt x="41998" y="2618"/>
                  </a:lnTo>
                  <a:lnTo>
                    <a:pt x="40110" y="2883"/>
                  </a:lnTo>
                  <a:lnTo>
                    <a:pt x="38223" y="3148"/>
                  </a:lnTo>
                  <a:lnTo>
                    <a:pt x="36426" y="3440"/>
                  </a:lnTo>
                  <a:lnTo>
                    <a:pt x="34629" y="3732"/>
                  </a:lnTo>
                  <a:lnTo>
                    <a:pt x="32921" y="4041"/>
                  </a:lnTo>
                  <a:lnTo>
                    <a:pt x="31214" y="4351"/>
                  </a:lnTo>
                  <a:lnTo>
                    <a:pt x="29596" y="4687"/>
                  </a:lnTo>
                  <a:lnTo>
                    <a:pt x="27979" y="5023"/>
                  </a:lnTo>
                  <a:lnTo>
                    <a:pt x="26451" y="5377"/>
                  </a:lnTo>
                  <a:lnTo>
                    <a:pt x="24953" y="5730"/>
                  </a:lnTo>
                  <a:lnTo>
                    <a:pt x="23486" y="6102"/>
                  </a:lnTo>
                  <a:lnTo>
                    <a:pt x="22078" y="6491"/>
                  </a:lnTo>
                  <a:lnTo>
                    <a:pt x="20700" y="6880"/>
                  </a:lnTo>
                  <a:lnTo>
                    <a:pt x="19382" y="7287"/>
                  </a:lnTo>
                  <a:lnTo>
                    <a:pt x="18094" y="7694"/>
                  </a:lnTo>
                  <a:lnTo>
                    <a:pt x="16866" y="8118"/>
                  </a:lnTo>
                  <a:lnTo>
                    <a:pt x="15667" y="8551"/>
                  </a:lnTo>
                  <a:lnTo>
                    <a:pt x="14529" y="8993"/>
                  </a:lnTo>
                  <a:lnTo>
                    <a:pt x="13421" y="9444"/>
                  </a:lnTo>
                  <a:lnTo>
                    <a:pt x="12342" y="9904"/>
                  </a:lnTo>
                  <a:lnTo>
                    <a:pt x="11354" y="10382"/>
                  </a:lnTo>
                  <a:lnTo>
                    <a:pt x="10365" y="10859"/>
                  </a:lnTo>
                  <a:lnTo>
                    <a:pt x="9437" y="11355"/>
                  </a:lnTo>
                  <a:lnTo>
                    <a:pt x="8568" y="11850"/>
                  </a:lnTo>
                  <a:lnTo>
                    <a:pt x="7729" y="12363"/>
                  </a:lnTo>
                  <a:lnTo>
                    <a:pt x="6921" y="12876"/>
                  </a:lnTo>
                  <a:lnTo>
                    <a:pt x="6172" y="13406"/>
                  </a:lnTo>
                  <a:lnTo>
                    <a:pt x="5453" y="13937"/>
                  </a:lnTo>
                  <a:lnTo>
                    <a:pt x="4794" y="14485"/>
                  </a:lnTo>
                  <a:lnTo>
                    <a:pt x="4195" y="15033"/>
                  </a:lnTo>
                  <a:lnTo>
                    <a:pt x="3596" y="15590"/>
                  </a:lnTo>
                  <a:lnTo>
                    <a:pt x="3056" y="16165"/>
                  </a:lnTo>
                  <a:lnTo>
                    <a:pt x="2577" y="16740"/>
                  </a:lnTo>
                  <a:lnTo>
                    <a:pt x="2128" y="17324"/>
                  </a:lnTo>
                  <a:lnTo>
                    <a:pt x="1738" y="17916"/>
                  </a:lnTo>
                  <a:lnTo>
                    <a:pt x="1349" y="18517"/>
                  </a:lnTo>
                  <a:lnTo>
                    <a:pt x="1049" y="19127"/>
                  </a:lnTo>
                  <a:lnTo>
                    <a:pt x="780" y="19746"/>
                  </a:lnTo>
                  <a:lnTo>
                    <a:pt x="540" y="20365"/>
                  </a:lnTo>
                  <a:lnTo>
                    <a:pt x="330" y="21002"/>
                  </a:lnTo>
                  <a:lnTo>
                    <a:pt x="181" y="21639"/>
                  </a:lnTo>
                  <a:lnTo>
                    <a:pt x="91" y="22284"/>
                  </a:lnTo>
                  <a:lnTo>
                    <a:pt x="31" y="22939"/>
                  </a:lnTo>
                  <a:lnTo>
                    <a:pt x="1" y="23602"/>
                  </a:lnTo>
                  <a:lnTo>
                    <a:pt x="1" y="23602"/>
                  </a:lnTo>
                  <a:lnTo>
                    <a:pt x="1" y="151046"/>
                  </a:lnTo>
                  <a:lnTo>
                    <a:pt x="1" y="151046"/>
                  </a:lnTo>
                  <a:lnTo>
                    <a:pt x="1" y="278498"/>
                  </a:lnTo>
                  <a:lnTo>
                    <a:pt x="1" y="278498"/>
                  </a:lnTo>
                  <a:lnTo>
                    <a:pt x="31" y="279162"/>
                  </a:lnTo>
                  <a:lnTo>
                    <a:pt x="91" y="279816"/>
                  </a:lnTo>
                  <a:lnTo>
                    <a:pt x="181" y="280461"/>
                  </a:lnTo>
                  <a:lnTo>
                    <a:pt x="330" y="281098"/>
                  </a:lnTo>
                  <a:lnTo>
                    <a:pt x="540" y="281726"/>
                  </a:lnTo>
                  <a:lnTo>
                    <a:pt x="780" y="282354"/>
                  </a:lnTo>
                  <a:lnTo>
                    <a:pt x="1049" y="282973"/>
                  </a:lnTo>
                  <a:lnTo>
                    <a:pt x="1349" y="283583"/>
                  </a:lnTo>
                  <a:lnTo>
                    <a:pt x="1738" y="284184"/>
                  </a:lnTo>
                  <a:lnTo>
                    <a:pt x="2128" y="284777"/>
                  </a:lnTo>
                  <a:lnTo>
                    <a:pt x="2577" y="285360"/>
                  </a:lnTo>
                  <a:lnTo>
                    <a:pt x="3056" y="285935"/>
                  </a:lnTo>
                  <a:lnTo>
                    <a:pt x="3596" y="286501"/>
                  </a:lnTo>
                  <a:lnTo>
                    <a:pt x="4195" y="287067"/>
                  </a:lnTo>
                  <a:lnTo>
                    <a:pt x="4794" y="287615"/>
                  </a:lnTo>
                  <a:lnTo>
                    <a:pt x="5453" y="288164"/>
                  </a:lnTo>
                  <a:lnTo>
                    <a:pt x="6172" y="288694"/>
                  </a:lnTo>
                  <a:lnTo>
                    <a:pt x="6921" y="289225"/>
                  </a:lnTo>
                  <a:lnTo>
                    <a:pt x="7729" y="289738"/>
                  </a:lnTo>
                  <a:lnTo>
                    <a:pt x="8568" y="290251"/>
                  </a:lnTo>
                  <a:lnTo>
                    <a:pt x="9437" y="290746"/>
                  </a:lnTo>
                  <a:lnTo>
                    <a:pt x="10365" y="291241"/>
                  </a:lnTo>
                  <a:lnTo>
                    <a:pt x="11354" y="291718"/>
                  </a:lnTo>
                  <a:lnTo>
                    <a:pt x="12342" y="292187"/>
                  </a:lnTo>
                  <a:lnTo>
                    <a:pt x="13421" y="292656"/>
                  </a:lnTo>
                  <a:lnTo>
                    <a:pt x="14529" y="293107"/>
                  </a:lnTo>
                  <a:lnTo>
                    <a:pt x="15667" y="293549"/>
                  </a:lnTo>
                  <a:lnTo>
                    <a:pt x="16866" y="293982"/>
                  </a:lnTo>
                  <a:lnTo>
                    <a:pt x="18094" y="294407"/>
                  </a:lnTo>
                  <a:lnTo>
                    <a:pt x="19382" y="294813"/>
                  </a:lnTo>
                  <a:lnTo>
                    <a:pt x="20700" y="295220"/>
                  </a:lnTo>
                  <a:lnTo>
                    <a:pt x="22078" y="295609"/>
                  </a:lnTo>
                  <a:lnTo>
                    <a:pt x="23486" y="295990"/>
                  </a:lnTo>
                  <a:lnTo>
                    <a:pt x="24953" y="296361"/>
                  </a:lnTo>
                  <a:lnTo>
                    <a:pt x="26451" y="296724"/>
                  </a:lnTo>
                  <a:lnTo>
                    <a:pt x="27979" y="297077"/>
                  </a:lnTo>
                  <a:lnTo>
                    <a:pt x="29596" y="297413"/>
                  </a:lnTo>
                  <a:lnTo>
                    <a:pt x="31214" y="297740"/>
                  </a:lnTo>
                  <a:lnTo>
                    <a:pt x="32921" y="298059"/>
                  </a:lnTo>
                  <a:lnTo>
                    <a:pt x="34629" y="298368"/>
                  </a:lnTo>
                  <a:lnTo>
                    <a:pt x="36426" y="298660"/>
                  </a:lnTo>
                  <a:lnTo>
                    <a:pt x="38223" y="298943"/>
                  </a:lnTo>
                  <a:lnTo>
                    <a:pt x="40110" y="299217"/>
                  </a:lnTo>
                  <a:lnTo>
                    <a:pt x="41998" y="299482"/>
                  </a:lnTo>
                  <a:lnTo>
                    <a:pt x="43975" y="299730"/>
                  </a:lnTo>
                  <a:lnTo>
                    <a:pt x="45952" y="299969"/>
                  </a:lnTo>
                  <a:lnTo>
                    <a:pt x="48019" y="300190"/>
                  </a:lnTo>
                  <a:lnTo>
                    <a:pt x="50115" y="300402"/>
                  </a:lnTo>
                  <a:lnTo>
                    <a:pt x="52242" y="300606"/>
                  </a:lnTo>
                  <a:lnTo>
                    <a:pt x="54429" y="300800"/>
                  </a:lnTo>
                  <a:lnTo>
                    <a:pt x="56646" y="300977"/>
                  </a:lnTo>
                  <a:lnTo>
                    <a:pt x="58922" y="301136"/>
                  </a:lnTo>
                  <a:lnTo>
                    <a:pt x="61259" y="301286"/>
                  </a:lnTo>
                  <a:lnTo>
                    <a:pt x="63625" y="301428"/>
                  </a:lnTo>
                  <a:lnTo>
                    <a:pt x="66051" y="301552"/>
                  </a:lnTo>
                  <a:lnTo>
                    <a:pt x="68508" y="301667"/>
                  </a:lnTo>
                  <a:lnTo>
                    <a:pt x="71024" y="301773"/>
                  </a:lnTo>
                  <a:lnTo>
                    <a:pt x="73570" y="301852"/>
                  </a:lnTo>
                  <a:lnTo>
                    <a:pt x="76176" y="301932"/>
                  </a:lnTo>
                  <a:lnTo>
                    <a:pt x="78812" y="301994"/>
                  </a:lnTo>
                  <a:lnTo>
                    <a:pt x="81508" y="302038"/>
                  </a:lnTo>
                  <a:lnTo>
                    <a:pt x="84264" y="302073"/>
                  </a:lnTo>
                  <a:lnTo>
                    <a:pt x="87050" y="302091"/>
                  </a:lnTo>
                  <a:lnTo>
                    <a:pt x="89865" y="302100"/>
                  </a:lnTo>
                  <a:lnTo>
                    <a:pt x="89865" y="302100"/>
                  </a:lnTo>
                  <a:lnTo>
                    <a:pt x="840953" y="302100"/>
                  </a:lnTo>
                  <a:lnTo>
                    <a:pt x="840953" y="302100"/>
                  </a:lnTo>
                  <a:lnTo>
                    <a:pt x="1592041" y="302100"/>
                  </a:lnTo>
                  <a:lnTo>
                    <a:pt x="1592041" y="302100"/>
                  </a:lnTo>
                  <a:lnTo>
                    <a:pt x="1594856" y="302091"/>
                  </a:lnTo>
                  <a:lnTo>
                    <a:pt x="1597642" y="302073"/>
                  </a:lnTo>
                  <a:lnTo>
                    <a:pt x="1600398" y="302038"/>
                  </a:lnTo>
                  <a:lnTo>
                    <a:pt x="1603094" y="301994"/>
                  </a:lnTo>
                  <a:lnTo>
                    <a:pt x="1605730" y="301932"/>
                  </a:lnTo>
                  <a:lnTo>
                    <a:pt x="1608336" y="301852"/>
                  </a:lnTo>
                  <a:lnTo>
                    <a:pt x="1610882" y="301773"/>
                  </a:lnTo>
                  <a:lnTo>
                    <a:pt x="1613398" y="301667"/>
                  </a:lnTo>
                  <a:lnTo>
                    <a:pt x="1615855" y="301552"/>
                  </a:lnTo>
                  <a:lnTo>
                    <a:pt x="1618281" y="301428"/>
                  </a:lnTo>
                  <a:lnTo>
                    <a:pt x="1620647" y="301286"/>
                  </a:lnTo>
                  <a:lnTo>
                    <a:pt x="1622984" y="301136"/>
                  </a:lnTo>
                  <a:lnTo>
                    <a:pt x="1625260" y="300977"/>
                  </a:lnTo>
                  <a:lnTo>
                    <a:pt x="1627477" y="300800"/>
                  </a:lnTo>
                  <a:lnTo>
                    <a:pt x="1629664" y="300606"/>
                  </a:lnTo>
                  <a:lnTo>
                    <a:pt x="1631791" y="300402"/>
                  </a:lnTo>
                  <a:lnTo>
                    <a:pt x="1633887" y="300190"/>
                  </a:lnTo>
                  <a:lnTo>
                    <a:pt x="1635954" y="299969"/>
                  </a:lnTo>
                  <a:lnTo>
                    <a:pt x="1637931" y="299730"/>
                  </a:lnTo>
                  <a:lnTo>
                    <a:pt x="1639908" y="299482"/>
                  </a:lnTo>
                  <a:lnTo>
                    <a:pt x="1641796" y="299217"/>
                  </a:lnTo>
                  <a:lnTo>
                    <a:pt x="1643683" y="298943"/>
                  </a:lnTo>
                  <a:lnTo>
                    <a:pt x="1645480" y="298660"/>
                  </a:lnTo>
                  <a:lnTo>
                    <a:pt x="1647277" y="298368"/>
                  </a:lnTo>
                  <a:lnTo>
                    <a:pt x="1648985" y="298059"/>
                  </a:lnTo>
                  <a:lnTo>
                    <a:pt x="1650692" y="297740"/>
                  </a:lnTo>
                  <a:lnTo>
                    <a:pt x="1652310" y="297413"/>
                  </a:lnTo>
                  <a:lnTo>
                    <a:pt x="1653927" y="297077"/>
                  </a:lnTo>
                  <a:lnTo>
                    <a:pt x="1655455" y="296724"/>
                  </a:lnTo>
                  <a:lnTo>
                    <a:pt x="1656953" y="296361"/>
                  </a:lnTo>
                  <a:lnTo>
                    <a:pt x="1658420" y="295990"/>
                  </a:lnTo>
                  <a:lnTo>
                    <a:pt x="1659828" y="295609"/>
                  </a:lnTo>
                  <a:lnTo>
                    <a:pt x="1661206" y="295220"/>
                  </a:lnTo>
                  <a:lnTo>
                    <a:pt x="1662524" y="294813"/>
                  </a:lnTo>
                  <a:lnTo>
                    <a:pt x="1663812" y="294407"/>
                  </a:lnTo>
                  <a:lnTo>
                    <a:pt x="1665040" y="293982"/>
                  </a:lnTo>
                  <a:lnTo>
                    <a:pt x="1666239" y="293549"/>
                  </a:lnTo>
                  <a:lnTo>
                    <a:pt x="1667377" y="293107"/>
                  </a:lnTo>
                  <a:lnTo>
                    <a:pt x="1668485" y="292656"/>
                  </a:lnTo>
                  <a:lnTo>
                    <a:pt x="1669534" y="292187"/>
                  </a:lnTo>
                  <a:lnTo>
                    <a:pt x="1670552" y="291718"/>
                  </a:lnTo>
                  <a:lnTo>
                    <a:pt x="1671541" y="291241"/>
                  </a:lnTo>
                  <a:lnTo>
                    <a:pt x="1672469" y="290746"/>
                  </a:lnTo>
                  <a:lnTo>
                    <a:pt x="1673338" y="290251"/>
                  </a:lnTo>
                  <a:lnTo>
                    <a:pt x="1674177" y="289738"/>
                  </a:lnTo>
                  <a:lnTo>
                    <a:pt x="1674985" y="289225"/>
                  </a:lnTo>
                  <a:lnTo>
                    <a:pt x="1675734" y="288694"/>
                  </a:lnTo>
                  <a:lnTo>
                    <a:pt x="1676453" y="288164"/>
                  </a:lnTo>
                  <a:lnTo>
                    <a:pt x="1677112" y="287615"/>
                  </a:lnTo>
                  <a:lnTo>
                    <a:pt x="1677711" y="287067"/>
                  </a:lnTo>
                  <a:lnTo>
                    <a:pt x="1678310" y="286501"/>
                  </a:lnTo>
                  <a:lnTo>
                    <a:pt x="1678850" y="285935"/>
                  </a:lnTo>
                  <a:lnTo>
                    <a:pt x="1679329" y="285360"/>
                  </a:lnTo>
                  <a:lnTo>
                    <a:pt x="1679778" y="284777"/>
                  </a:lnTo>
                  <a:lnTo>
                    <a:pt x="1680168" y="284184"/>
                  </a:lnTo>
                  <a:lnTo>
                    <a:pt x="1680557" y="283583"/>
                  </a:lnTo>
                  <a:lnTo>
                    <a:pt x="1680857" y="282973"/>
                  </a:lnTo>
                  <a:lnTo>
                    <a:pt x="1681126" y="282354"/>
                  </a:lnTo>
                  <a:lnTo>
                    <a:pt x="1681366" y="281726"/>
                  </a:lnTo>
                  <a:lnTo>
                    <a:pt x="1681576" y="281098"/>
                  </a:lnTo>
                  <a:lnTo>
                    <a:pt x="1681725" y="280461"/>
                  </a:lnTo>
                  <a:lnTo>
                    <a:pt x="1681815" y="279816"/>
                  </a:lnTo>
                  <a:lnTo>
                    <a:pt x="1681875" y="279162"/>
                  </a:lnTo>
                  <a:lnTo>
                    <a:pt x="1681905" y="278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-41373125" y="-8899475"/>
              <a:ext cx="41288250" cy="7328800"/>
            </a:xfrm>
            <a:custGeom>
              <a:avLst/>
              <a:gdLst/>
              <a:ahLst/>
              <a:cxnLst/>
              <a:rect l="l" t="t" r="r" b="b"/>
              <a:pathLst>
                <a:path w="1651530" h="293152" extrusionOk="0">
                  <a:moveTo>
                    <a:pt x="74677" y="1"/>
                  </a:moveTo>
                  <a:lnTo>
                    <a:pt x="71472" y="10"/>
                  </a:lnTo>
                  <a:lnTo>
                    <a:pt x="69855" y="27"/>
                  </a:lnTo>
                  <a:lnTo>
                    <a:pt x="68237" y="45"/>
                  </a:lnTo>
                  <a:lnTo>
                    <a:pt x="66590" y="72"/>
                  </a:lnTo>
                  <a:lnTo>
                    <a:pt x="64972" y="98"/>
                  </a:lnTo>
                  <a:lnTo>
                    <a:pt x="63325" y="133"/>
                  </a:lnTo>
                  <a:lnTo>
                    <a:pt x="61707" y="178"/>
                  </a:lnTo>
                  <a:lnTo>
                    <a:pt x="60059" y="222"/>
                  </a:lnTo>
                  <a:lnTo>
                    <a:pt x="58412" y="284"/>
                  </a:lnTo>
                  <a:lnTo>
                    <a:pt x="56764" y="346"/>
                  </a:lnTo>
                  <a:lnTo>
                    <a:pt x="55147" y="416"/>
                  </a:lnTo>
                  <a:lnTo>
                    <a:pt x="53499" y="487"/>
                  </a:lnTo>
                  <a:lnTo>
                    <a:pt x="51882" y="576"/>
                  </a:lnTo>
                  <a:lnTo>
                    <a:pt x="50264" y="673"/>
                  </a:lnTo>
                  <a:lnTo>
                    <a:pt x="48647" y="770"/>
                  </a:lnTo>
                  <a:lnTo>
                    <a:pt x="47029" y="876"/>
                  </a:lnTo>
                  <a:lnTo>
                    <a:pt x="45442" y="991"/>
                  </a:lnTo>
                  <a:lnTo>
                    <a:pt x="43854" y="1124"/>
                  </a:lnTo>
                  <a:lnTo>
                    <a:pt x="42266" y="1256"/>
                  </a:lnTo>
                  <a:lnTo>
                    <a:pt x="40709" y="1398"/>
                  </a:lnTo>
                  <a:lnTo>
                    <a:pt x="39151" y="1548"/>
                  </a:lnTo>
                  <a:lnTo>
                    <a:pt x="37593" y="1716"/>
                  </a:lnTo>
                  <a:lnTo>
                    <a:pt x="36066" y="1884"/>
                  </a:lnTo>
                  <a:lnTo>
                    <a:pt x="34568" y="2070"/>
                  </a:lnTo>
                  <a:lnTo>
                    <a:pt x="33070" y="2265"/>
                  </a:lnTo>
                  <a:lnTo>
                    <a:pt x="31602" y="2468"/>
                  </a:lnTo>
                  <a:lnTo>
                    <a:pt x="30165" y="2680"/>
                  </a:lnTo>
                  <a:lnTo>
                    <a:pt x="28727" y="2901"/>
                  </a:lnTo>
                  <a:lnTo>
                    <a:pt x="27319" y="3131"/>
                  </a:lnTo>
                  <a:lnTo>
                    <a:pt x="25911" y="3379"/>
                  </a:lnTo>
                  <a:lnTo>
                    <a:pt x="24563" y="3635"/>
                  </a:lnTo>
                  <a:lnTo>
                    <a:pt x="23215" y="3909"/>
                  </a:lnTo>
                  <a:lnTo>
                    <a:pt x="21897" y="4183"/>
                  </a:lnTo>
                  <a:lnTo>
                    <a:pt x="20609" y="4484"/>
                  </a:lnTo>
                  <a:lnTo>
                    <a:pt x="19381" y="4785"/>
                  </a:lnTo>
                  <a:lnTo>
                    <a:pt x="18153" y="5103"/>
                  </a:lnTo>
                  <a:lnTo>
                    <a:pt x="16954" y="5430"/>
                  </a:lnTo>
                  <a:lnTo>
                    <a:pt x="15786" y="5775"/>
                  </a:lnTo>
                  <a:lnTo>
                    <a:pt x="14648" y="6129"/>
                  </a:lnTo>
                  <a:lnTo>
                    <a:pt x="13540" y="6500"/>
                  </a:lnTo>
                  <a:lnTo>
                    <a:pt x="12461" y="6881"/>
                  </a:lnTo>
                  <a:lnTo>
                    <a:pt x="11443" y="7278"/>
                  </a:lnTo>
                  <a:lnTo>
                    <a:pt x="10454" y="7685"/>
                  </a:lnTo>
                  <a:lnTo>
                    <a:pt x="9496" y="8110"/>
                  </a:lnTo>
                  <a:lnTo>
                    <a:pt x="8567" y="8552"/>
                  </a:lnTo>
                  <a:lnTo>
                    <a:pt x="7698" y="9003"/>
                  </a:lnTo>
                  <a:lnTo>
                    <a:pt x="6860" y="9472"/>
                  </a:lnTo>
                  <a:lnTo>
                    <a:pt x="6081" y="9949"/>
                  </a:lnTo>
                  <a:lnTo>
                    <a:pt x="5332" y="10453"/>
                  </a:lnTo>
                  <a:lnTo>
                    <a:pt x="4613" y="10966"/>
                  </a:lnTo>
                  <a:lnTo>
                    <a:pt x="3954" y="11488"/>
                  </a:lnTo>
                  <a:lnTo>
                    <a:pt x="3355" y="12036"/>
                  </a:lnTo>
                  <a:lnTo>
                    <a:pt x="2786" y="12593"/>
                  </a:lnTo>
                  <a:lnTo>
                    <a:pt x="2277" y="13177"/>
                  </a:lnTo>
                  <a:lnTo>
                    <a:pt x="1797" y="13769"/>
                  </a:lnTo>
                  <a:lnTo>
                    <a:pt x="1378" y="14379"/>
                  </a:lnTo>
                  <a:lnTo>
                    <a:pt x="1018" y="14998"/>
                  </a:lnTo>
                  <a:lnTo>
                    <a:pt x="719" y="15644"/>
                  </a:lnTo>
                  <a:lnTo>
                    <a:pt x="449" y="16307"/>
                  </a:lnTo>
                  <a:lnTo>
                    <a:pt x="240" y="16988"/>
                  </a:lnTo>
                  <a:lnTo>
                    <a:pt x="120" y="17678"/>
                  </a:lnTo>
                  <a:lnTo>
                    <a:pt x="30" y="18394"/>
                  </a:lnTo>
                  <a:lnTo>
                    <a:pt x="0" y="19128"/>
                  </a:lnTo>
                  <a:lnTo>
                    <a:pt x="0" y="274024"/>
                  </a:lnTo>
                  <a:lnTo>
                    <a:pt x="30" y="274758"/>
                  </a:lnTo>
                  <a:lnTo>
                    <a:pt x="120" y="275475"/>
                  </a:lnTo>
                  <a:lnTo>
                    <a:pt x="240" y="276164"/>
                  </a:lnTo>
                  <a:lnTo>
                    <a:pt x="449" y="276845"/>
                  </a:lnTo>
                  <a:lnTo>
                    <a:pt x="719" y="277508"/>
                  </a:lnTo>
                  <a:lnTo>
                    <a:pt x="1018" y="278145"/>
                  </a:lnTo>
                  <a:lnTo>
                    <a:pt x="1378" y="278773"/>
                  </a:lnTo>
                  <a:lnTo>
                    <a:pt x="1797" y="279383"/>
                  </a:lnTo>
                  <a:lnTo>
                    <a:pt x="2277" y="279976"/>
                  </a:lnTo>
                  <a:lnTo>
                    <a:pt x="2786" y="280550"/>
                  </a:lnTo>
                  <a:lnTo>
                    <a:pt x="3355" y="281116"/>
                  </a:lnTo>
                  <a:lnTo>
                    <a:pt x="3954" y="281656"/>
                  </a:lnTo>
                  <a:lnTo>
                    <a:pt x="4613" y="282186"/>
                  </a:lnTo>
                  <a:lnTo>
                    <a:pt x="5332" y="282699"/>
                  </a:lnTo>
                  <a:lnTo>
                    <a:pt x="6081" y="283194"/>
                  </a:lnTo>
                  <a:lnTo>
                    <a:pt x="6860" y="283681"/>
                  </a:lnTo>
                  <a:lnTo>
                    <a:pt x="7698" y="284149"/>
                  </a:lnTo>
                  <a:lnTo>
                    <a:pt x="8567" y="284600"/>
                  </a:lnTo>
                  <a:lnTo>
                    <a:pt x="9496" y="285043"/>
                  </a:lnTo>
                  <a:lnTo>
                    <a:pt x="10454" y="285467"/>
                  </a:lnTo>
                  <a:lnTo>
                    <a:pt x="11443" y="285874"/>
                  </a:lnTo>
                  <a:lnTo>
                    <a:pt x="12461" y="286272"/>
                  </a:lnTo>
                  <a:lnTo>
                    <a:pt x="13540" y="286652"/>
                  </a:lnTo>
                  <a:lnTo>
                    <a:pt x="14648" y="287023"/>
                  </a:lnTo>
                  <a:lnTo>
                    <a:pt x="15786" y="287377"/>
                  </a:lnTo>
                  <a:lnTo>
                    <a:pt x="16954" y="287722"/>
                  </a:lnTo>
                  <a:lnTo>
                    <a:pt x="18153" y="288049"/>
                  </a:lnTo>
                  <a:lnTo>
                    <a:pt x="19381" y="288367"/>
                  </a:lnTo>
                  <a:lnTo>
                    <a:pt x="20609" y="288668"/>
                  </a:lnTo>
                  <a:lnTo>
                    <a:pt x="21897" y="288960"/>
                  </a:lnTo>
                  <a:lnTo>
                    <a:pt x="23215" y="289243"/>
                  </a:lnTo>
                  <a:lnTo>
                    <a:pt x="24563" y="289517"/>
                  </a:lnTo>
                  <a:lnTo>
                    <a:pt x="25911" y="289773"/>
                  </a:lnTo>
                  <a:lnTo>
                    <a:pt x="27319" y="290012"/>
                  </a:lnTo>
                  <a:lnTo>
                    <a:pt x="28727" y="290251"/>
                  </a:lnTo>
                  <a:lnTo>
                    <a:pt x="30165" y="290472"/>
                  </a:lnTo>
                  <a:lnTo>
                    <a:pt x="31602" y="290684"/>
                  </a:lnTo>
                  <a:lnTo>
                    <a:pt x="33070" y="290888"/>
                  </a:lnTo>
                  <a:lnTo>
                    <a:pt x="34568" y="291082"/>
                  </a:lnTo>
                  <a:lnTo>
                    <a:pt x="36066" y="291268"/>
                  </a:lnTo>
                  <a:lnTo>
                    <a:pt x="37593" y="291436"/>
                  </a:lnTo>
                  <a:lnTo>
                    <a:pt x="39151" y="291595"/>
                  </a:lnTo>
                  <a:lnTo>
                    <a:pt x="40709" y="291754"/>
                  </a:lnTo>
                  <a:lnTo>
                    <a:pt x="42266" y="291896"/>
                  </a:lnTo>
                  <a:lnTo>
                    <a:pt x="43854" y="292028"/>
                  </a:lnTo>
                  <a:lnTo>
                    <a:pt x="45442" y="292152"/>
                  </a:lnTo>
                  <a:lnTo>
                    <a:pt x="47029" y="292276"/>
                  </a:lnTo>
                  <a:lnTo>
                    <a:pt x="48647" y="292382"/>
                  </a:lnTo>
                  <a:lnTo>
                    <a:pt x="50264" y="292479"/>
                  </a:lnTo>
                  <a:lnTo>
                    <a:pt x="51882" y="292577"/>
                  </a:lnTo>
                  <a:lnTo>
                    <a:pt x="53499" y="292656"/>
                  </a:lnTo>
                  <a:lnTo>
                    <a:pt x="55147" y="292736"/>
                  </a:lnTo>
                  <a:lnTo>
                    <a:pt x="56764" y="292807"/>
                  </a:lnTo>
                  <a:lnTo>
                    <a:pt x="58412" y="292869"/>
                  </a:lnTo>
                  <a:lnTo>
                    <a:pt x="60059" y="292922"/>
                  </a:lnTo>
                  <a:lnTo>
                    <a:pt x="61707" y="292975"/>
                  </a:lnTo>
                  <a:lnTo>
                    <a:pt x="63325" y="293019"/>
                  </a:lnTo>
                  <a:lnTo>
                    <a:pt x="64972" y="293054"/>
                  </a:lnTo>
                  <a:lnTo>
                    <a:pt x="66590" y="293081"/>
                  </a:lnTo>
                  <a:lnTo>
                    <a:pt x="68237" y="293107"/>
                  </a:lnTo>
                  <a:lnTo>
                    <a:pt x="69855" y="293125"/>
                  </a:lnTo>
                  <a:lnTo>
                    <a:pt x="71472" y="293134"/>
                  </a:lnTo>
                  <a:lnTo>
                    <a:pt x="74677" y="293151"/>
                  </a:lnTo>
                  <a:lnTo>
                    <a:pt x="1576853" y="293151"/>
                  </a:lnTo>
                  <a:lnTo>
                    <a:pt x="1580058" y="293134"/>
                  </a:lnTo>
                  <a:lnTo>
                    <a:pt x="1581675" y="293125"/>
                  </a:lnTo>
                  <a:lnTo>
                    <a:pt x="1583293" y="293107"/>
                  </a:lnTo>
                  <a:lnTo>
                    <a:pt x="1584940" y="293081"/>
                  </a:lnTo>
                  <a:lnTo>
                    <a:pt x="1586558" y="293054"/>
                  </a:lnTo>
                  <a:lnTo>
                    <a:pt x="1588205" y="293019"/>
                  </a:lnTo>
                  <a:lnTo>
                    <a:pt x="1589823" y="292975"/>
                  </a:lnTo>
                  <a:lnTo>
                    <a:pt x="1591471" y="292922"/>
                  </a:lnTo>
                  <a:lnTo>
                    <a:pt x="1593118" y="292869"/>
                  </a:lnTo>
                  <a:lnTo>
                    <a:pt x="1594766" y="292807"/>
                  </a:lnTo>
                  <a:lnTo>
                    <a:pt x="1596383" y="292736"/>
                  </a:lnTo>
                  <a:lnTo>
                    <a:pt x="1598031" y="292656"/>
                  </a:lnTo>
                  <a:lnTo>
                    <a:pt x="1599648" y="292577"/>
                  </a:lnTo>
                  <a:lnTo>
                    <a:pt x="1601266" y="292479"/>
                  </a:lnTo>
                  <a:lnTo>
                    <a:pt x="1602883" y="292382"/>
                  </a:lnTo>
                  <a:lnTo>
                    <a:pt x="1604501" y="292276"/>
                  </a:lnTo>
                  <a:lnTo>
                    <a:pt x="1606088" y="292152"/>
                  </a:lnTo>
                  <a:lnTo>
                    <a:pt x="1607676" y="292028"/>
                  </a:lnTo>
                  <a:lnTo>
                    <a:pt x="1609264" y="291896"/>
                  </a:lnTo>
                  <a:lnTo>
                    <a:pt x="1610821" y="291754"/>
                  </a:lnTo>
                  <a:lnTo>
                    <a:pt x="1612379" y="291595"/>
                  </a:lnTo>
                  <a:lnTo>
                    <a:pt x="1613937" y="291436"/>
                  </a:lnTo>
                  <a:lnTo>
                    <a:pt x="1615464" y="291268"/>
                  </a:lnTo>
                  <a:lnTo>
                    <a:pt x="1616962" y="291082"/>
                  </a:lnTo>
                  <a:lnTo>
                    <a:pt x="1618460" y="290888"/>
                  </a:lnTo>
                  <a:lnTo>
                    <a:pt x="1619928" y="290684"/>
                  </a:lnTo>
                  <a:lnTo>
                    <a:pt x="1621365" y="290472"/>
                  </a:lnTo>
                  <a:lnTo>
                    <a:pt x="1622803" y="290251"/>
                  </a:lnTo>
                  <a:lnTo>
                    <a:pt x="1624211" y="290012"/>
                  </a:lnTo>
                  <a:lnTo>
                    <a:pt x="1625619" y="289773"/>
                  </a:lnTo>
                  <a:lnTo>
                    <a:pt x="1626967" y="289517"/>
                  </a:lnTo>
                  <a:lnTo>
                    <a:pt x="1628315" y="289243"/>
                  </a:lnTo>
                  <a:lnTo>
                    <a:pt x="1629633" y="288960"/>
                  </a:lnTo>
                  <a:lnTo>
                    <a:pt x="1630921" y="288668"/>
                  </a:lnTo>
                  <a:lnTo>
                    <a:pt x="1632149" y="288367"/>
                  </a:lnTo>
                  <a:lnTo>
                    <a:pt x="1633377" y="288049"/>
                  </a:lnTo>
                  <a:lnTo>
                    <a:pt x="1634576" y="287722"/>
                  </a:lnTo>
                  <a:lnTo>
                    <a:pt x="1635744" y="287377"/>
                  </a:lnTo>
                  <a:lnTo>
                    <a:pt x="1636882" y="287023"/>
                  </a:lnTo>
                  <a:lnTo>
                    <a:pt x="1637990" y="286652"/>
                  </a:lnTo>
                  <a:lnTo>
                    <a:pt x="1639069" y="286272"/>
                  </a:lnTo>
                  <a:lnTo>
                    <a:pt x="1640087" y="285874"/>
                  </a:lnTo>
                  <a:lnTo>
                    <a:pt x="1641076" y="285467"/>
                  </a:lnTo>
                  <a:lnTo>
                    <a:pt x="1642034" y="285043"/>
                  </a:lnTo>
                  <a:lnTo>
                    <a:pt x="1642963" y="284600"/>
                  </a:lnTo>
                  <a:lnTo>
                    <a:pt x="1643832" y="284149"/>
                  </a:lnTo>
                  <a:lnTo>
                    <a:pt x="1644670" y="283681"/>
                  </a:lnTo>
                  <a:lnTo>
                    <a:pt x="1645449" y="283194"/>
                  </a:lnTo>
                  <a:lnTo>
                    <a:pt x="1646198" y="282699"/>
                  </a:lnTo>
                  <a:lnTo>
                    <a:pt x="1646917" y="282186"/>
                  </a:lnTo>
                  <a:lnTo>
                    <a:pt x="1647576" y="281656"/>
                  </a:lnTo>
                  <a:lnTo>
                    <a:pt x="1648175" y="281116"/>
                  </a:lnTo>
                  <a:lnTo>
                    <a:pt x="1648744" y="280550"/>
                  </a:lnTo>
                  <a:lnTo>
                    <a:pt x="1649253" y="279976"/>
                  </a:lnTo>
                  <a:lnTo>
                    <a:pt x="1649733" y="279383"/>
                  </a:lnTo>
                  <a:lnTo>
                    <a:pt x="1650152" y="278773"/>
                  </a:lnTo>
                  <a:lnTo>
                    <a:pt x="1650511" y="278145"/>
                  </a:lnTo>
                  <a:lnTo>
                    <a:pt x="1650811" y="277508"/>
                  </a:lnTo>
                  <a:lnTo>
                    <a:pt x="1651081" y="276845"/>
                  </a:lnTo>
                  <a:lnTo>
                    <a:pt x="1651290" y="276164"/>
                  </a:lnTo>
                  <a:lnTo>
                    <a:pt x="1651410" y="275475"/>
                  </a:lnTo>
                  <a:lnTo>
                    <a:pt x="1651500" y="274758"/>
                  </a:lnTo>
                  <a:lnTo>
                    <a:pt x="1651530" y="274024"/>
                  </a:lnTo>
                  <a:lnTo>
                    <a:pt x="1651530" y="19128"/>
                  </a:lnTo>
                  <a:lnTo>
                    <a:pt x="1651500" y="18394"/>
                  </a:lnTo>
                  <a:lnTo>
                    <a:pt x="1651410" y="17678"/>
                  </a:lnTo>
                  <a:lnTo>
                    <a:pt x="1651290" y="16988"/>
                  </a:lnTo>
                  <a:lnTo>
                    <a:pt x="1651081" y="16307"/>
                  </a:lnTo>
                  <a:lnTo>
                    <a:pt x="1650811" y="15644"/>
                  </a:lnTo>
                  <a:lnTo>
                    <a:pt x="1650511" y="14998"/>
                  </a:lnTo>
                  <a:lnTo>
                    <a:pt x="1650152" y="14379"/>
                  </a:lnTo>
                  <a:lnTo>
                    <a:pt x="1649733" y="13769"/>
                  </a:lnTo>
                  <a:lnTo>
                    <a:pt x="1649253" y="13177"/>
                  </a:lnTo>
                  <a:lnTo>
                    <a:pt x="1648744" y="12593"/>
                  </a:lnTo>
                  <a:lnTo>
                    <a:pt x="1648175" y="12036"/>
                  </a:lnTo>
                  <a:lnTo>
                    <a:pt x="1647576" y="11488"/>
                  </a:lnTo>
                  <a:lnTo>
                    <a:pt x="1646917" y="10966"/>
                  </a:lnTo>
                  <a:lnTo>
                    <a:pt x="1646198" y="10453"/>
                  </a:lnTo>
                  <a:lnTo>
                    <a:pt x="1645449" y="9949"/>
                  </a:lnTo>
                  <a:lnTo>
                    <a:pt x="1644670" y="9472"/>
                  </a:lnTo>
                  <a:lnTo>
                    <a:pt x="1643832" y="9003"/>
                  </a:lnTo>
                  <a:lnTo>
                    <a:pt x="1642963" y="8552"/>
                  </a:lnTo>
                  <a:lnTo>
                    <a:pt x="1642034" y="8110"/>
                  </a:lnTo>
                  <a:lnTo>
                    <a:pt x="1641076" y="7685"/>
                  </a:lnTo>
                  <a:lnTo>
                    <a:pt x="1640087" y="7278"/>
                  </a:lnTo>
                  <a:lnTo>
                    <a:pt x="1639069" y="6881"/>
                  </a:lnTo>
                  <a:lnTo>
                    <a:pt x="1637990" y="6500"/>
                  </a:lnTo>
                  <a:lnTo>
                    <a:pt x="1636882" y="6129"/>
                  </a:lnTo>
                  <a:lnTo>
                    <a:pt x="1635744" y="5775"/>
                  </a:lnTo>
                  <a:lnTo>
                    <a:pt x="1634576" y="5430"/>
                  </a:lnTo>
                  <a:lnTo>
                    <a:pt x="1633377" y="5103"/>
                  </a:lnTo>
                  <a:lnTo>
                    <a:pt x="1632149" y="4785"/>
                  </a:lnTo>
                  <a:lnTo>
                    <a:pt x="1630921" y="4484"/>
                  </a:lnTo>
                  <a:lnTo>
                    <a:pt x="1629633" y="4183"/>
                  </a:lnTo>
                  <a:lnTo>
                    <a:pt x="1628315" y="3909"/>
                  </a:lnTo>
                  <a:lnTo>
                    <a:pt x="1626967" y="3635"/>
                  </a:lnTo>
                  <a:lnTo>
                    <a:pt x="1625619" y="3379"/>
                  </a:lnTo>
                  <a:lnTo>
                    <a:pt x="1624211" y="3131"/>
                  </a:lnTo>
                  <a:lnTo>
                    <a:pt x="1622803" y="2901"/>
                  </a:lnTo>
                  <a:lnTo>
                    <a:pt x="1621365" y="2680"/>
                  </a:lnTo>
                  <a:lnTo>
                    <a:pt x="1619928" y="2468"/>
                  </a:lnTo>
                  <a:lnTo>
                    <a:pt x="1618460" y="2265"/>
                  </a:lnTo>
                  <a:lnTo>
                    <a:pt x="1616962" y="2070"/>
                  </a:lnTo>
                  <a:lnTo>
                    <a:pt x="1615464" y="1884"/>
                  </a:lnTo>
                  <a:lnTo>
                    <a:pt x="1613937" y="1716"/>
                  </a:lnTo>
                  <a:lnTo>
                    <a:pt x="1612379" y="1548"/>
                  </a:lnTo>
                  <a:lnTo>
                    <a:pt x="1610821" y="1398"/>
                  </a:lnTo>
                  <a:lnTo>
                    <a:pt x="1609264" y="1256"/>
                  </a:lnTo>
                  <a:lnTo>
                    <a:pt x="1607676" y="1124"/>
                  </a:lnTo>
                  <a:lnTo>
                    <a:pt x="1606088" y="991"/>
                  </a:lnTo>
                  <a:lnTo>
                    <a:pt x="1604501" y="876"/>
                  </a:lnTo>
                  <a:lnTo>
                    <a:pt x="1602883" y="770"/>
                  </a:lnTo>
                  <a:lnTo>
                    <a:pt x="1601266" y="673"/>
                  </a:lnTo>
                  <a:lnTo>
                    <a:pt x="1599648" y="576"/>
                  </a:lnTo>
                  <a:lnTo>
                    <a:pt x="1598031" y="487"/>
                  </a:lnTo>
                  <a:lnTo>
                    <a:pt x="1596383" y="416"/>
                  </a:lnTo>
                  <a:lnTo>
                    <a:pt x="1594766" y="346"/>
                  </a:lnTo>
                  <a:lnTo>
                    <a:pt x="1593118" y="284"/>
                  </a:lnTo>
                  <a:lnTo>
                    <a:pt x="1591471" y="222"/>
                  </a:lnTo>
                  <a:lnTo>
                    <a:pt x="1589823" y="178"/>
                  </a:lnTo>
                  <a:lnTo>
                    <a:pt x="1588205" y="133"/>
                  </a:lnTo>
                  <a:lnTo>
                    <a:pt x="1586558" y="98"/>
                  </a:lnTo>
                  <a:lnTo>
                    <a:pt x="1584940" y="72"/>
                  </a:lnTo>
                  <a:lnTo>
                    <a:pt x="1583293" y="45"/>
                  </a:lnTo>
                  <a:lnTo>
                    <a:pt x="1581675" y="27"/>
                  </a:lnTo>
                  <a:lnTo>
                    <a:pt x="1580058" y="10"/>
                  </a:lnTo>
                  <a:lnTo>
                    <a:pt x="1576853" y="1"/>
                  </a:lnTo>
                  <a:close/>
                </a:path>
              </a:pathLst>
            </a:custGeom>
            <a:solidFill>
              <a:srgbClr val="6A5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-41373125" y="-8899475"/>
              <a:ext cx="41288250" cy="7328800"/>
            </a:xfrm>
            <a:custGeom>
              <a:avLst/>
              <a:gdLst/>
              <a:ahLst/>
              <a:cxnLst/>
              <a:rect l="l" t="t" r="r" b="b"/>
              <a:pathLst>
                <a:path w="1651530" h="293152" fill="none" extrusionOk="0">
                  <a:moveTo>
                    <a:pt x="74677" y="293151"/>
                  </a:moveTo>
                  <a:lnTo>
                    <a:pt x="74677" y="293151"/>
                  </a:lnTo>
                  <a:lnTo>
                    <a:pt x="71472" y="293134"/>
                  </a:lnTo>
                  <a:lnTo>
                    <a:pt x="69855" y="293125"/>
                  </a:lnTo>
                  <a:lnTo>
                    <a:pt x="68237" y="293107"/>
                  </a:lnTo>
                  <a:lnTo>
                    <a:pt x="66590" y="293081"/>
                  </a:lnTo>
                  <a:lnTo>
                    <a:pt x="64972" y="293054"/>
                  </a:lnTo>
                  <a:lnTo>
                    <a:pt x="63325" y="293019"/>
                  </a:lnTo>
                  <a:lnTo>
                    <a:pt x="61707" y="292975"/>
                  </a:lnTo>
                  <a:lnTo>
                    <a:pt x="60059" y="292922"/>
                  </a:lnTo>
                  <a:lnTo>
                    <a:pt x="58412" y="292869"/>
                  </a:lnTo>
                  <a:lnTo>
                    <a:pt x="56764" y="292807"/>
                  </a:lnTo>
                  <a:lnTo>
                    <a:pt x="55147" y="292736"/>
                  </a:lnTo>
                  <a:lnTo>
                    <a:pt x="53499" y="292656"/>
                  </a:lnTo>
                  <a:lnTo>
                    <a:pt x="51882" y="292577"/>
                  </a:lnTo>
                  <a:lnTo>
                    <a:pt x="50264" y="292479"/>
                  </a:lnTo>
                  <a:lnTo>
                    <a:pt x="48647" y="292382"/>
                  </a:lnTo>
                  <a:lnTo>
                    <a:pt x="47029" y="292276"/>
                  </a:lnTo>
                  <a:lnTo>
                    <a:pt x="45442" y="292152"/>
                  </a:lnTo>
                  <a:lnTo>
                    <a:pt x="43854" y="292028"/>
                  </a:lnTo>
                  <a:lnTo>
                    <a:pt x="42266" y="291896"/>
                  </a:lnTo>
                  <a:lnTo>
                    <a:pt x="40709" y="291754"/>
                  </a:lnTo>
                  <a:lnTo>
                    <a:pt x="39151" y="291595"/>
                  </a:lnTo>
                  <a:lnTo>
                    <a:pt x="37593" y="291436"/>
                  </a:lnTo>
                  <a:lnTo>
                    <a:pt x="36066" y="291268"/>
                  </a:lnTo>
                  <a:lnTo>
                    <a:pt x="34568" y="291082"/>
                  </a:lnTo>
                  <a:lnTo>
                    <a:pt x="33070" y="290888"/>
                  </a:lnTo>
                  <a:lnTo>
                    <a:pt x="31602" y="290684"/>
                  </a:lnTo>
                  <a:lnTo>
                    <a:pt x="30165" y="290472"/>
                  </a:lnTo>
                  <a:lnTo>
                    <a:pt x="28727" y="290251"/>
                  </a:lnTo>
                  <a:lnTo>
                    <a:pt x="27319" y="290012"/>
                  </a:lnTo>
                  <a:lnTo>
                    <a:pt x="25911" y="289773"/>
                  </a:lnTo>
                  <a:lnTo>
                    <a:pt x="24563" y="289517"/>
                  </a:lnTo>
                  <a:lnTo>
                    <a:pt x="23215" y="289243"/>
                  </a:lnTo>
                  <a:lnTo>
                    <a:pt x="21897" y="288960"/>
                  </a:lnTo>
                  <a:lnTo>
                    <a:pt x="20609" y="288668"/>
                  </a:lnTo>
                  <a:lnTo>
                    <a:pt x="19381" y="288367"/>
                  </a:lnTo>
                  <a:lnTo>
                    <a:pt x="18153" y="288049"/>
                  </a:lnTo>
                  <a:lnTo>
                    <a:pt x="16954" y="287722"/>
                  </a:lnTo>
                  <a:lnTo>
                    <a:pt x="15786" y="287377"/>
                  </a:lnTo>
                  <a:lnTo>
                    <a:pt x="14648" y="287023"/>
                  </a:lnTo>
                  <a:lnTo>
                    <a:pt x="13540" y="286652"/>
                  </a:lnTo>
                  <a:lnTo>
                    <a:pt x="12461" y="286272"/>
                  </a:lnTo>
                  <a:lnTo>
                    <a:pt x="11443" y="285874"/>
                  </a:lnTo>
                  <a:lnTo>
                    <a:pt x="10454" y="285467"/>
                  </a:lnTo>
                  <a:lnTo>
                    <a:pt x="9496" y="285043"/>
                  </a:lnTo>
                  <a:lnTo>
                    <a:pt x="8567" y="284600"/>
                  </a:lnTo>
                  <a:lnTo>
                    <a:pt x="7698" y="284149"/>
                  </a:lnTo>
                  <a:lnTo>
                    <a:pt x="6860" y="283681"/>
                  </a:lnTo>
                  <a:lnTo>
                    <a:pt x="6081" y="283194"/>
                  </a:lnTo>
                  <a:lnTo>
                    <a:pt x="5332" y="282699"/>
                  </a:lnTo>
                  <a:lnTo>
                    <a:pt x="4613" y="282186"/>
                  </a:lnTo>
                  <a:lnTo>
                    <a:pt x="3954" y="281656"/>
                  </a:lnTo>
                  <a:lnTo>
                    <a:pt x="3355" y="281116"/>
                  </a:lnTo>
                  <a:lnTo>
                    <a:pt x="2786" y="280550"/>
                  </a:lnTo>
                  <a:lnTo>
                    <a:pt x="2277" y="279976"/>
                  </a:lnTo>
                  <a:lnTo>
                    <a:pt x="1797" y="279383"/>
                  </a:lnTo>
                  <a:lnTo>
                    <a:pt x="1378" y="278773"/>
                  </a:lnTo>
                  <a:lnTo>
                    <a:pt x="1018" y="278145"/>
                  </a:lnTo>
                  <a:lnTo>
                    <a:pt x="719" y="277508"/>
                  </a:lnTo>
                  <a:lnTo>
                    <a:pt x="449" y="276845"/>
                  </a:lnTo>
                  <a:lnTo>
                    <a:pt x="240" y="276164"/>
                  </a:lnTo>
                  <a:lnTo>
                    <a:pt x="120" y="275475"/>
                  </a:lnTo>
                  <a:lnTo>
                    <a:pt x="30" y="274758"/>
                  </a:lnTo>
                  <a:lnTo>
                    <a:pt x="0" y="274024"/>
                  </a:lnTo>
                  <a:lnTo>
                    <a:pt x="0" y="19128"/>
                  </a:lnTo>
                  <a:lnTo>
                    <a:pt x="0" y="19128"/>
                  </a:lnTo>
                  <a:lnTo>
                    <a:pt x="30" y="18394"/>
                  </a:lnTo>
                  <a:lnTo>
                    <a:pt x="120" y="17678"/>
                  </a:lnTo>
                  <a:lnTo>
                    <a:pt x="240" y="16988"/>
                  </a:lnTo>
                  <a:lnTo>
                    <a:pt x="449" y="16307"/>
                  </a:lnTo>
                  <a:lnTo>
                    <a:pt x="719" y="15644"/>
                  </a:lnTo>
                  <a:lnTo>
                    <a:pt x="1018" y="14998"/>
                  </a:lnTo>
                  <a:lnTo>
                    <a:pt x="1378" y="14379"/>
                  </a:lnTo>
                  <a:lnTo>
                    <a:pt x="1797" y="13769"/>
                  </a:lnTo>
                  <a:lnTo>
                    <a:pt x="2277" y="13177"/>
                  </a:lnTo>
                  <a:lnTo>
                    <a:pt x="2786" y="12593"/>
                  </a:lnTo>
                  <a:lnTo>
                    <a:pt x="3355" y="12036"/>
                  </a:lnTo>
                  <a:lnTo>
                    <a:pt x="3954" y="11488"/>
                  </a:lnTo>
                  <a:lnTo>
                    <a:pt x="4613" y="10966"/>
                  </a:lnTo>
                  <a:lnTo>
                    <a:pt x="5332" y="10453"/>
                  </a:lnTo>
                  <a:lnTo>
                    <a:pt x="6081" y="9949"/>
                  </a:lnTo>
                  <a:lnTo>
                    <a:pt x="6860" y="9472"/>
                  </a:lnTo>
                  <a:lnTo>
                    <a:pt x="7698" y="9003"/>
                  </a:lnTo>
                  <a:lnTo>
                    <a:pt x="8567" y="8552"/>
                  </a:lnTo>
                  <a:lnTo>
                    <a:pt x="9496" y="8110"/>
                  </a:lnTo>
                  <a:lnTo>
                    <a:pt x="10454" y="7685"/>
                  </a:lnTo>
                  <a:lnTo>
                    <a:pt x="11443" y="7278"/>
                  </a:lnTo>
                  <a:lnTo>
                    <a:pt x="12461" y="6881"/>
                  </a:lnTo>
                  <a:lnTo>
                    <a:pt x="13540" y="6500"/>
                  </a:lnTo>
                  <a:lnTo>
                    <a:pt x="14648" y="6129"/>
                  </a:lnTo>
                  <a:lnTo>
                    <a:pt x="15786" y="5775"/>
                  </a:lnTo>
                  <a:lnTo>
                    <a:pt x="16954" y="5430"/>
                  </a:lnTo>
                  <a:lnTo>
                    <a:pt x="18153" y="5103"/>
                  </a:lnTo>
                  <a:lnTo>
                    <a:pt x="19381" y="4785"/>
                  </a:lnTo>
                  <a:lnTo>
                    <a:pt x="20609" y="4484"/>
                  </a:lnTo>
                  <a:lnTo>
                    <a:pt x="21897" y="4183"/>
                  </a:lnTo>
                  <a:lnTo>
                    <a:pt x="23215" y="3909"/>
                  </a:lnTo>
                  <a:lnTo>
                    <a:pt x="24563" y="3635"/>
                  </a:lnTo>
                  <a:lnTo>
                    <a:pt x="25911" y="3379"/>
                  </a:lnTo>
                  <a:lnTo>
                    <a:pt x="27319" y="3131"/>
                  </a:lnTo>
                  <a:lnTo>
                    <a:pt x="28727" y="2901"/>
                  </a:lnTo>
                  <a:lnTo>
                    <a:pt x="30165" y="2680"/>
                  </a:lnTo>
                  <a:lnTo>
                    <a:pt x="31602" y="2468"/>
                  </a:lnTo>
                  <a:lnTo>
                    <a:pt x="33070" y="2265"/>
                  </a:lnTo>
                  <a:lnTo>
                    <a:pt x="34568" y="2070"/>
                  </a:lnTo>
                  <a:lnTo>
                    <a:pt x="36066" y="1884"/>
                  </a:lnTo>
                  <a:lnTo>
                    <a:pt x="37593" y="1716"/>
                  </a:lnTo>
                  <a:lnTo>
                    <a:pt x="39151" y="1548"/>
                  </a:lnTo>
                  <a:lnTo>
                    <a:pt x="40709" y="1398"/>
                  </a:lnTo>
                  <a:lnTo>
                    <a:pt x="42266" y="1256"/>
                  </a:lnTo>
                  <a:lnTo>
                    <a:pt x="43854" y="1124"/>
                  </a:lnTo>
                  <a:lnTo>
                    <a:pt x="45442" y="991"/>
                  </a:lnTo>
                  <a:lnTo>
                    <a:pt x="47029" y="876"/>
                  </a:lnTo>
                  <a:lnTo>
                    <a:pt x="48647" y="770"/>
                  </a:lnTo>
                  <a:lnTo>
                    <a:pt x="50264" y="673"/>
                  </a:lnTo>
                  <a:lnTo>
                    <a:pt x="51882" y="576"/>
                  </a:lnTo>
                  <a:lnTo>
                    <a:pt x="53499" y="487"/>
                  </a:lnTo>
                  <a:lnTo>
                    <a:pt x="55147" y="416"/>
                  </a:lnTo>
                  <a:lnTo>
                    <a:pt x="56764" y="346"/>
                  </a:lnTo>
                  <a:lnTo>
                    <a:pt x="58412" y="284"/>
                  </a:lnTo>
                  <a:lnTo>
                    <a:pt x="60059" y="222"/>
                  </a:lnTo>
                  <a:lnTo>
                    <a:pt x="61707" y="178"/>
                  </a:lnTo>
                  <a:lnTo>
                    <a:pt x="63325" y="133"/>
                  </a:lnTo>
                  <a:lnTo>
                    <a:pt x="64972" y="98"/>
                  </a:lnTo>
                  <a:lnTo>
                    <a:pt x="66590" y="72"/>
                  </a:lnTo>
                  <a:lnTo>
                    <a:pt x="68237" y="45"/>
                  </a:lnTo>
                  <a:lnTo>
                    <a:pt x="69855" y="27"/>
                  </a:lnTo>
                  <a:lnTo>
                    <a:pt x="71472" y="10"/>
                  </a:lnTo>
                  <a:lnTo>
                    <a:pt x="74677" y="1"/>
                  </a:lnTo>
                  <a:lnTo>
                    <a:pt x="1576853" y="1"/>
                  </a:lnTo>
                  <a:lnTo>
                    <a:pt x="1576853" y="1"/>
                  </a:lnTo>
                  <a:lnTo>
                    <a:pt x="1580058" y="10"/>
                  </a:lnTo>
                  <a:lnTo>
                    <a:pt x="1581675" y="27"/>
                  </a:lnTo>
                  <a:lnTo>
                    <a:pt x="1583293" y="45"/>
                  </a:lnTo>
                  <a:lnTo>
                    <a:pt x="1584940" y="72"/>
                  </a:lnTo>
                  <a:lnTo>
                    <a:pt x="1586558" y="98"/>
                  </a:lnTo>
                  <a:lnTo>
                    <a:pt x="1588205" y="133"/>
                  </a:lnTo>
                  <a:lnTo>
                    <a:pt x="1589823" y="178"/>
                  </a:lnTo>
                  <a:lnTo>
                    <a:pt x="1591471" y="222"/>
                  </a:lnTo>
                  <a:lnTo>
                    <a:pt x="1593118" y="284"/>
                  </a:lnTo>
                  <a:lnTo>
                    <a:pt x="1594766" y="346"/>
                  </a:lnTo>
                  <a:lnTo>
                    <a:pt x="1596383" y="416"/>
                  </a:lnTo>
                  <a:lnTo>
                    <a:pt x="1598031" y="487"/>
                  </a:lnTo>
                  <a:lnTo>
                    <a:pt x="1599648" y="576"/>
                  </a:lnTo>
                  <a:lnTo>
                    <a:pt x="1601266" y="673"/>
                  </a:lnTo>
                  <a:lnTo>
                    <a:pt x="1602883" y="770"/>
                  </a:lnTo>
                  <a:lnTo>
                    <a:pt x="1604501" y="876"/>
                  </a:lnTo>
                  <a:lnTo>
                    <a:pt x="1606088" y="991"/>
                  </a:lnTo>
                  <a:lnTo>
                    <a:pt x="1607676" y="1124"/>
                  </a:lnTo>
                  <a:lnTo>
                    <a:pt x="1609264" y="1256"/>
                  </a:lnTo>
                  <a:lnTo>
                    <a:pt x="1610821" y="1398"/>
                  </a:lnTo>
                  <a:lnTo>
                    <a:pt x="1612379" y="1548"/>
                  </a:lnTo>
                  <a:lnTo>
                    <a:pt x="1613937" y="1716"/>
                  </a:lnTo>
                  <a:lnTo>
                    <a:pt x="1615464" y="1884"/>
                  </a:lnTo>
                  <a:lnTo>
                    <a:pt x="1616962" y="2070"/>
                  </a:lnTo>
                  <a:lnTo>
                    <a:pt x="1618460" y="2265"/>
                  </a:lnTo>
                  <a:lnTo>
                    <a:pt x="1619928" y="2468"/>
                  </a:lnTo>
                  <a:lnTo>
                    <a:pt x="1621365" y="2680"/>
                  </a:lnTo>
                  <a:lnTo>
                    <a:pt x="1622803" y="2901"/>
                  </a:lnTo>
                  <a:lnTo>
                    <a:pt x="1624211" y="3131"/>
                  </a:lnTo>
                  <a:lnTo>
                    <a:pt x="1625619" y="3379"/>
                  </a:lnTo>
                  <a:lnTo>
                    <a:pt x="1626967" y="3635"/>
                  </a:lnTo>
                  <a:lnTo>
                    <a:pt x="1628315" y="3909"/>
                  </a:lnTo>
                  <a:lnTo>
                    <a:pt x="1629633" y="4183"/>
                  </a:lnTo>
                  <a:lnTo>
                    <a:pt x="1630921" y="4484"/>
                  </a:lnTo>
                  <a:lnTo>
                    <a:pt x="1632149" y="4785"/>
                  </a:lnTo>
                  <a:lnTo>
                    <a:pt x="1633377" y="5103"/>
                  </a:lnTo>
                  <a:lnTo>
                    <a:pt x="1634576" y="5430"/>
                  </a:lnTo>
                  <a:lnTo>
                    <a:pt x="1635744" y="5775"/>
                  </a:lnTo>
                  <a:lnTo>
                    <a:pt x="1636882" y="6129"/>
                  </a:lnTo>
                  <a:lnTo>
                    <a:pt x="1637990" y="6500"/>
                  </a:lnTo>
                  <a:lnTo>
                    <a:pt x="1639069" y="6881"/>
                  </a:lnTo>
                  <a:lnTo>
                    <a:pt x="1640087" y="7278"/>
                  </a:lnTo>
                  <a:lnTo>
                    <a:pt x="1641076" y="7685"/>
                  </a:lnTo>
                  <a:lnTo>
                    <a:pt x="1642034" y="8110"/>
                  </a:lnTo>
                  <a:lnTo>
                    <a:pt x="1642963" y="8552"/>
                  </a:lnTo>
                  <a:lnTo>
                    <a:pt x="1643832" y="9003"/>
                  </a:lnTo>
                  <a:lnTo>
                    <a:pt x="1644670" y="9472"/>
                  </a:lnTo>
                  <a:lnTo>
                    <a:pt x="1645449" y="9949"/>
                  </a:lnTo>
                  <a:lnTo>
                    <a:pt x="1646198" y="10453"/>
                  </a:lnTo>
                  <a:lnTo>
                    <a:pt x="1646917" y="10966"/>
                  </a:lnTo>
                  <a:lnTo>
                    <a:pt x="1647576" y="11488"/>
                  </a:lnTo>
                  <a:lnTo>
                    <a:pt x="1648175" y="12036"/>
                  </a:lnTo>
                  <a:lnTo>
                    <a:pt x="1648744" y="12593"/>
                  </a:lnTo>
                  <a:lnTo>
                    <a:pt x="1649253" y="13177"/>
                  </a:lnTo>
                  <a:lnTo>
                    <a:pt x="1649733" y="13769"/>
                  </a:lnTo>
                  <a:lnTo>
                    <a:pt x="1650152" y="14379"/>
                  </a:lnTo>
                  <a:lnTo>
                    <a:pt x="1650511" y="14998"/>
                  </a:lnTo>
                  <a:lnTo>
                    <a:pt x="1650811" y="15644"/>
                  </a:lnTo>
                  <a:lnTo>
                    <a:pt x="1651081" y="16307"/>
                  </a:lnTo>
                  <a:lnTo>
                    <a:pt x="1651290" y="16988"/>
                  </a:lnTo>
                  <a:lnTo>
                    <a:pt x="1651410" y="17678"/>
                  </a:lnTo>
                  <a:lnTo>
                    <a:pt x="1651500" y="18394"/>
                  </a:lnTo>
                  <a:lnTo>
                    <a:pt x="1651530" y="19128"/>
                  </a:lnTo>
                  <a:lnTo>
                    <a:pt x="1651530" y="274024"/>
                  </a:lnTo>
                  <a:lnTo>
                    <a:pt x="1651530" y="274024"/>
                  </a:lnTo>
                  <a:lnTo>
                    <a:pt x="1651500" y="274758"/>
                  </a:lnTo>
                  <a:lnTo>
                    <a:pt x="1651410" y="275475"/>
                  </a:lnTo>
                  <a:lnTo>
                    <a:pt x="1651290" y="276164"/>
                  </a:lnTo>
                  <a:lnTo>
                    <a:pt x="1651081" y="276845"/>
                  </a:lnTo>
                  <a:lnTo>
                    <a:pt x="1650811" y="277508"/>
                  </a:lnTo>
                  <a:lnTo>
                    <a:pt x="1650511" y="278145"/>
                  </a:lnTo>
                  <a:lnTo>
                    <a:pt x="1650152" y="278773"/>
                  </a:lnTo>
                  <a:lnTo>
                    <a:pt x="1649733" y="279383"/>
                  </a:lnTo>
                  <a:lnTo>
                    <a:pt x="1649253" y="279976"/>
                  </a:lnTo>
                  <a:lnTo>
                    <a:pt x="1648744" y="280550"/>
                  </a:lnTo>
                  <a:lnTo>
                    <a:pt x="1648175" y="281116"/>
                  </a:lnTo>
                  <a:lnTo>
                    <a:pt x="1647576" y="281656"/>
                  </a:lnTo>
                  <a:lnTo>
                    <a:pt x="1646917" y="282186"/>
                  </a:lnTo>
                  <a:lnTo>
                    <a:pt x="1646198" y="282699"/>
                  </a:lnTo>
                  <a:lnTo>
                    <a:pt x="1645449" y="283194"/>
                  </a:lnTo>
                  <a:lnTo>
                    <a:pt x="1644670" y="283681"/>
                  </a:lnTo>
                  <a:lnTo>
                    <a:pt x="1643832" y="284149"/>
                  </a:lnTo>
                  <a:lnTo>
                    <a:pt x="1642963" y="284600"/>
                  </a:lnTo>
                  <a:lnTo>
                    <a:pt x="1642034" y="285043"/>
                  </a:lnTo>
                  <a:lnTo>
                    <a:pt x="1641076" y="285467"/>
                  </a:lnTo>
                  <a:lnTo>
                    <a:pt x="1640087" y="285874"/>
                  </a:lnTo>
                  <a:lnTo>
                    <a:pt x="1639069" y="286272"/>
                  </a:lnTo>
                  <a:lnTo>
                    <a:pt x="1637990" y="286652"/>
                  </a:lnTo>
                  <a:lnTo>
                    <a:pt x="1636882" y="287023"/>
                  </a:lnTo>
                  <a:lnTo>
                    <a:pt x="1635744" y="287377"/>
                  </a:lnTo>
                  <a:lnTo>
                    <a:pt x="1634576" y="287722"/>
                  </a:lnTo>
                  <a:lnTo>
                    <a:pt x="1633377" y="288049"/>
                  </a:lnTo>
                  <a:lnTo>
                    <a:pt x="1632149" y="288367"/>
                  </a:lnTo>
                  <a:lnTo>
                    <a:pt x="1630921" y="288668"/>
                  </a:lnTo>
                  <a:lnTo>
                    <a:pt x="1629633" y="288960"/>
                  </a:lnTo>
                  <a:lnTo>
                    <a:pt x="1628315" y="289243"/>
                  </a:lnTo>
                  <a:lnTo>
                    <a:pt x="1626967" y="289517"/>
                  </a:lnTo>
                  <a:lnTo>
                    <a:pt x="1625619" y="289773"/>
                  </a:lnTo>
                  <a:lnTo>
                    <a:pt x="1624211" y="290012"/>
                  </a:lnTo>
                  <a:lnTo>
                    <a:pt x="1622803" y="290251"/>
                  </a:lnTo>
                  <a:lnTo>
                    <a:pt x="1621365" y="290472"/>
                  </a:lnTo>
                  <a:lnTo>
                    <a:pt x="1619928" y="290684"/>
                  </a:lnTo>
                  <a:lnTo>
                    <a:pt x="1618460" y="290888"/>
                  </a:lnTo>
                  <a:lnTo>
                    <a:pt x="1616962" y="291082"/>
                  </a:lnTo>
                  <a:lnTo>
                    <a:pt x="1615464" y="291268"/>
                  </a:lnTo>
                  <a:lnTo>
                    <a:pt x="1613937" y="291436"/>
                  </a:lnTo>
                  <a:lnTo>
                    <a:pt x="1612379" y="291595"/>
                  </a:lnTo>
                  <a:lnTo>
                    <a:pt x="1610821" y="291754"/>
                  </a:lnTo>
                  <a:lnTo>
                    <a:pt x="1609264" y="291896"/>
                  </a:lnTo>
                  <a:lnTo>
                    <a:pt x="1607676" y="292028"/>
                  </a:lnTo>
                  <a:lnTo>
                    <a:pt x="1606088" y="292152"/>
                  </a:lnTo>
                  <a:lnTo>
                    <a:pt x="1604501" y="292276"/>
                  </a:lnTo>
                  <a:lnTo>
                    <a:pt x="1602883" y="292382"/>
                  </a:lnTo>
                  <a:lnTo>
                    <a:pt x="1601266" y="292479"/>
                  </a:lnTo>
                  <a:lnTo>
                    <a:pt x="1599648" y="292577"/>
                  </a:lnTo>
                  <a:lnTo>
                    <a:pt x="1598031" y="292656"/>
                  </a:lnTo>
                  <a:lnTo>
                    <a:pt x="1596383" y="292736"/>
                  </a:lnTo>
                  <a:lnTo>
                    <a:pt x="1594766" y="292807"/>
                  </a:lnTo>
                  <a:lnTo>
                    <a:pt x="1593118" y="292869"/>
                  </a:lnTo>
                  <a:lnTo>
                    <a:pt x="1591471" y="292922"/>
                  </a:lnTo>
                  <a:lnTo>
                    <a:pt x="1589823" y="292975"/>
                  </a:lnTo>
                  <a:lnTo>
                    <a:pt x="1588205" y="293019"/>
                  </a:lnTo>
                  <a:lnTo>
                    <a:pt x="1586558" y="293054"/>
                  </a:lnTo>
                  <a:lnTo>
                    <a:pt x="1584940" y="293081"/>
                  </a:lnTo>
                  <a:lnTo>
                    <a:pt x="1583293" y="293107"/>
                  </a:lnTo>
                  <a:lnTo>
                    <a:pt x="1581675" y="293125"/>
                  </a:lnTo>
                  <a:lnTo>
                    <a:pt x="1580058" y="293134"/>
                  </a:lnTo>
                  <a:lnTo>
                    <a:pt x="1576853" y="293151"/>
                  </a:lnTo>
                  <a:lnTo>
                    <a:pt x="74677" y="2931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-40484225" y="-8567850"/>
              <a:ext cx="39510450" cy="5980675"/>
            </a:xfrm>
            <a:custGeom>
              <a:avLst/>
              <a:gdLst/>
              <a:ahLst/>
              <a:cxnLst/>
              <a:rect l="l" t="t" r="r" b="b"/>
              <a:pathLst>
                <a:path w="1580418" h="239227" extrusionOk="0">
                  <a:moveTo>
                    <a:pt x="0" y="0"/>
                  </a:moveTo>
                  <a:lnTo>
                    <a:pt x="0" y="239227"/>
                  </a:lnTo>
                  <a:lnTo>
                    <a:pt x="1580418" y="239227"/>
                  </a:lnTo>
                  <a:lnTo>
                    <a:pt x="1580418" y="0"/>
                  </a:lnTo>
                  <a:close/>
                </a:path>
              </a:pathLst>
            </a:custGeom>
            <a:solidFill>
              <a:srgbClr val="FAA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-40484225" y="-8567850"/>
              <a:ext cx="39510450" cy="5980675"/>
            </a:xfrm>
            <a:custGeom>
              <a:avLst/>
              <a:gdLst/>
              <a:ahLst/>
              <a:cxnLst/>
              <a:rect l="l" t="t" r="r" b="b"/>
              <a:pathLst>
                <a:path w="1580418" h="239227" fill="none" extrusionOk="0">
                  <a:moveTo>
                    <a:pt x="1580418" y="239227"/>
                  </a:moveTo>
                  <a:lnTo>
                    <a:pt x="0" y="239227"/>
                  </a:lnTo>
                  <a:lnTo>
                    <a:pt x="0" y="0"/>
                  </a:lnTo>
                  <a:lnTo>
                    <a:pt x="1580418" y="0"/>
                  </a:lnTo>
                  <a:lnTo>
                    <a:pt x="1580418" y="239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-21778925" y="-2371200"/>
              <a:ext cx="2099850" cy="619900"/>
            </a:xfrm>
            <a:custGeom>
              <a:avLst/>
              <a:gdLst/>
              <a:ahLst/>
              <a:cxnLst/>
              <a:rect l="l" t="t" r="r" b="b"/>
              <a:pathLst>
                <a:path w="83994" h="24796" extrusionOk="0">
                  <a:moveTo>
                    <a:pt x="40919" y="0"/>
                  </a:moveTo>
                  <a:lnTo>
                    <a:pt x="39840" y="9"/>
                  </a:lnTo>
                  <a:lnTo>
                    <a:pt x="38762" y="36"/>
                  </a:lnTo>
                  <a:lnTo>
                    <a:pt x="37713" y="62"/>
                  </a:lnTo>
                  <a:lnTo>
                    <a:pt x="36635" y="98"/>
                  </a:lnTo>
                  <a:lnTo>
                    <a:pt x="35587" y="142"/>
                  </a:lnTo>
                  <a:lnTo>
                    <a:pt x="34568" y="195"/>
                  </a:lnTo>
                  <a:lnTo>
                    <a:pt x="33520" y="248"/>
                  </a:lnTo>
                  <a:lnTo>
                    <a:pt x="32501" y="319"/>
                  </a:lnTo>
                  <a:lnTo>
                    <a:pt x="31513" y="389"/>
                  </a:lnTo>
                  <a:lnTo>
                    <a:pt x="30494" y="469"/>
                  </a:lnTo>
                  <a:lnTo>
                    <a:pt x="29506" y="557"/>
                  </a:lnTo>
                  <a:lnTo>
                    <a:pt x="28517" y="646"/>
                  </a:lnTo>
                  <a:lnTo>
                    <a:pt x="27559" y="752"/>
                  </a:lnTo>
                  <a:lnTo>
                    <a:pt x="26600" y="858"/>
                  </a:lnTo>
                  <a:lnTo>
                    <a:pt x="25642" y="973"/>
                  </a:lnTo>
                  <a:lnTo>
                    <a:pt x="24713" y="1088"/>
                  </a:lnTo>
                  <a:lnTo>
                    <a:pt x="23784" y="1221"/>
                  </a:lnTo>
                  <a:lnTo>
                    <a:pt x="22886" y="1353"/>
                  </a:lnTo>
                  <a:lnTo>
                    <a:pt x="21987" y="1495"/>
                  </a:lnTo>
                  <a:lnTo>
                    <a:pt x="21088" y="1636"/>
                  </a:lnTo>
                  <a:lnTo>
                    <a:pt x="20220" y="1795"/>
                  </a:lnTo>
                  <a:lnTo>
                    <a:pt x="19351" y="1946"/>
                  </a:lnTo>
                  <a:lnTo>
                    <a:pt x="18512" y="2114"/>
                  </a:lnTo>
                  <a:lnTo>
                    <a:pt x="17674" y="2282"/>
                  </a:lnTo>
                  <a:lnTo>
                    <a:pt x="16865" y="2459"/>
                  </a:lnTo>
                  <a:lnTo>
                    <a:pt x="16056" y="2644"/>
                  </a:lnTo>
                  <a:lnTo>
                    <a:pt x="15277" y="2830"/>
                  </a:lnTo>
                  <a:lnTo>
                    <a:pt x="14528" y="3016"/>
                  </a:lnTo>
                  <a:lnTo>
                    <a:pt x="13750" y="3219"/>
                  </a:lnTo>
                  <a:lnTo>
                    <a:pt x="13031" y="3423"/>
                  </a:lnTo>
                  <a:lnTo>
                    <a:pt x="12312" y="3626"/>
                  </a:lnTo>
                  <a:lnTo>
                    <a:pt x="11593" y="3838"/>
                  </a:lnTo>
                  <a:lnTo>
                    <a:pt x="10904" y="4059"/>
                  </a:lnTo>
                  <a:lnTo>
                    <a:pt x="10245" y="4280"/>
                  </a:lnTo>
                  <a:lnTo>
                    <a:pt x="9586" y="4510"/>
                  </a:lnTo>
                  <a:lnTo>
                    <a:pt x="8957" y="4740"/>
                  </a:lnTo>
                  <a:lnTo>
                    <a:pt x="8358" y="4979"/>
                  </a:lnTo>
                  <a:lnTo>
                    <a:pt x="7759" y="5218"/>
                  </a:lnTo>
                  <a:lnTo>
                    <a:pt x="7159" y="5465"/>
                  </a:lnTo>
                  <a:lnTo>
                    <a:pt x="6620" y="5713"/>
                  </a:lnTo>
                  <a:lnTo>
                    <a:pt x="6081" y="5969"/>
                  </a:lnTo>
                  <a:lnTo>
                    <a:pt x="5572" y="6226"/>
                  </a:lnTo>
                  <a:lnTo>
                    <a:pt x="5063" y="6482"/>
                  </a:lnTo>
                  <a:lnTo>
                    <a:pt x="4583" y="6747"/>
                  </a:lnTo>
                  <a:lnTo>
                    <a:pt x="4134" y="7022"/>
                  </a:lnTo>
                  <a:lnTo>
                    <a:pt x="3715" y="7296"/>
                  </a:lnTo>
                  <a:lnTo>
                    <a:pt x="3295" y="7570"/>
                  </a:lnTo>
                  <a:lnTo>
                    <a:pt x="2906" y="7844"/>
                  </a:lnTo>
                  <a:lnTo>
                    <a:pt x="2546" y="8136"/>
                  </a:lnTo>
                  <a:lnTo>
                    <a:pt x="2217" y="8419"/>
                  </a:lnTo>
                  <a:lnTo>
                    <a:pt x="1887" y="8711"/>
                  </a:lnTo>
                  <a:lnTo>
                    <a:pt x="1588" y="9002"/>
                  </a:lnTo>
                  <a:lnTo>
                    <a:pt x="1318" y="9294"/>
                  </a:lnTo>
                  <a:lnTo>
                    <a:pt x="1079" y="9595"/>
                  </a:lnTo>
                  <a:lnTo>
                    <a:pt x="869" y="9896"/>
                  </a:lnTo>
                  <a:lnTo>
                    <a:pt x="659" y="10196"/>
                  </a:lnTo>
                  <a:lnTo>
                    <a:pt x="480" y="10506"/>
                  </a:lnTo>
                  <a:lnTo>
                    <a:pt x="330" y="10815"/>
                  </a:lnTo>
                  <a:lnTo>
                    <a:pt x="210" y="11125"/>
                  </a:lnTo>
                  <a:lnTo>
                    <a:pt x="120" y="11443"/>
                  </a:lnTo>
                  <a:lnTo>
                    <a:pt x="60" y="11753"/>
                  </a:lnTo>
                  <a:lnTo>
                    <a:pt x="30" y="12071"/>
                  </a:lnTo>
                  <a:lnTo>
                    <a:pt x="0" y="12398"/>
                  </a:lnTo>
                  <a:lnTo>
                    <a:pt x="30" y="12716"/>
                  </a:lnTo>
                  <a:lnTo>
                    <a:pt x="60" y="13035"/>
                  </a:lnTo>
                  <a:lnTo>
                    <a:pt x="120" y="13344"/>
                  </a:lnTo>
                  <a:lnTo>
                    <a:pt x="210" y="13663"/>
                  </a:lnTo>
                  <a:lnTo>
                    <a:pt x="330" y="13972"/>
                  </a:lnTo>
                  <a:lnTo>
                    <a:pt x="480" y="14282"/>
                  </a:lnTo>
                  <a:lnTo>
                    <a:pt x="659" y="14591"/>
                  </a:lnTo>
                  <a:lnTo>
                    <a:pt x="869" y="14892"/>
                  </a:lnTo>
                  <a:lnTo>
                    <a:pt x="1079" y="15192"/>
                  </a:lnTo>
                  <a:lnTo>
                    <a:pt x="1318" y="15493"/>
                  </a:lnTo>
                  <a:lnTo>
                    <a:pt x="1588" y="15785"/>
                  </a:lnTo>
                  <a:lnTo>
                    <a:pt x="1887" y="16077"/>
                  </a:lnTo>
                  <a:lnTo>
                    <a:pt x="2217" y="16369"/>
                  </a:lnTo>
                  <a:lnTo>
                    <a:pt x="2546" y="16660"/>
                  </a:lnTo>
                  <a:lnTo>
                    <a:pt x="2906" y="16943"/>
                  </a:lnTo>
                  <a:lnTo>
                    <a:pt x="3295" y="17217"/>
                  </a:lnTo>
                  <a:lnTo>
                    <a:pt x="3715" y="17500"/>
                  </a:lnTo>
                  <a:lnTo>
                    <a:pt x="4134" y="17766"/>
                  </a:lnTo>
                  <a:lnTo>
                    <a:pt x="4583" y="18040"/>
                  </a:lnTo>
                  <a:lnTo>
                    <a:pt x="5063" y="18305"/>
                  </a:lnTo>
                  <a:lnTo>
                    <a:pt x="5572" y="18562"/>
                  </a:lnTo>
                  <a:lnTo>
                    <a:pt x="6081" y="18827"/>
                  </a:lnTo>
                  <a:lnTo>
                    <a:pt x="6620" y="19074"/>
                  </a:lnTo>
                  <a:lnTo>
                    <a:pt x="7159" y="19322"/>
                  </a:lnTo>
                  <a:lnTo>
                    <a:pt x="7759" y="19570"/>
                  </a:lnTo>
                  <a:lnTo>
                    <a:pt x="8358" y="19808"/>
                  </a:lnTo>
                  <a:lnTo>
                    <a:pt x="8957" y="20047"/>
                  </a:lnTo>
                  <a:lnTo>
                    <a:pt x="9586" y="20277"/>
                  </a:lnTo>
                  <a:lnTo>
                    <a:pt x="10245" y="20507"/>
                  </a:lnTo>
                  <a:lnTo>
                    <a:pt x="10904" y="20728"/>
                  </a:lnTo>
                  <a:lnTo>
                    <a:pt x="11593" y="20949"/>
                  </a:lnTo>
                  <a:lnTo>
                    <a:pt x="12312" y="21161"/>
                  </a:lnTo>
                  <a:lnTo>
                    <a:pt x="13031" y="21365"/>
                  </a:lnTo>
                  <a:lnTo>
                    <a:pt x="13750" y="21568"/>
                  </a:lnTo>
                  <a:lnTo>
                    <a:pt x="14528" y="21772"/>
                  </a:lnTo>
                  <a:lnTo>
                    <a:pt x="15277" y="21957"/>
                  </a:lnTo>
                  <a:lnTo>
                    <a:pt x="16056" y="22143"/>
                  </a:lnTo>
                  <a:lnTo>
                    <a:pt x="16865" y="22329"/>
                  </a:lnTo>
                  <a:lnTo>
                    <a:pt x="17674" y="22506"/>
                  </a:lnTo>
                  <a:lnTo>
                    <a:pt x="18512" y="22674"/>
                  </a:lnTo>
                  <a:lnTo>
                    <a:pt x="19351" y="22842"/>
                  </a:lnTo>
                  <a:lnTo>
                    <a:pt x="20220" y="23001"/>
                  </a:lnTo>
                  <a:lnTo>
                    <a:pt x="21088" y="23151"/>
                  </a:lnTo>
                  <a:lnTo>
                    <a:pt x="21987" y="23293"/>
                  </a:lnTo>
                  <a:lnTo>
                    <a:pt x="22886" y="23434"/>
                  </a:lnTo>
                  <a:lnTo>
                    <a:pt x="23784" y="23567"/>
                  </a:lnTo>
                  <a:lnTo>
                    <a:pt x="24713" y="23699"/>
                  </a:lnTo>
                  <a:lnTo>
                    <a:pt x="25642" y="23814"/>
                  </a:lnTo>
                  <a:lnTo>
                    <a:pt x="26600" y="23929"/>
                  </a:lnTo>
                  <a:lnTo>
                    <a:pt x="27559" y="24035"/>
                  </a:lnTo>
                  <a:lnTo>
                    <a:pt x="28517" y="24141"/>
                  </a:lnTo>
                  <a:lnTo>
                    <a:pt x="29506" y="24230"/>
                  </a:lnTo>
                  <a:lnTo>
                    <a:pt x="30494" y="24318"/>
                  </a:lnTo>
                  <a:lnTo>
                    <a:pt x="31513" y="24398"/>
                  </a:lnTo>
                  <a:lnTo>
                    <a:pt x="32501" y="24477"/>
                  </a:lnTo>
                  <a:lnTo>
                    <a:pt x="33520" y="24539"/>
                  </a:lnTo>
                  <a:lnTo>
                    <a:pt x="34568" y="24601"/>
                  </a:lnTo>
                  <a:lnTo>
                    <a:pt x="35587" y="24645"/>
                  </a:lnTo>
                  <a:lnTo>
                    <a:pt x="36635" y="24690"/>
                  </a:lnTo>
                  <a:lnTo>
                    <a:pt x="37713" y="24725"/>
                  </a:lnTo>
                  <a:lnTo>
                    <a:pt x="38762" y="24752"/>
                  </a:lnTo>
                  <a:lnTo>
                    <a:pt x="39840" y="24778"/>
                  </a:lnTo>
                  <a:lnTo>
                    <a:pt x="40919" y="24787"/>
                  </a:lnTo>
                  <a:lnTo>
                    <a:pt x="41997" y="24796"/>
                  </a:lnTo>
                  <a:lnTo>
                    <a:pt x="43075" y="24787"/>
                  </a:lnTo>
                  <a:lnTo>
                    <a:pt x="44154" y="24778"/>
                  </a:lnTo>
                  <a:lnTo>
                    <a:pt x="45232" y="24752"/>
                  </a:lnTo>
                  <a:lnTo>
                    <a:pt x="46281" y="24725"/>
                  </a:lnTo>
                  <a:lnTo>
                    <a:pt x="47359" y="24690"/>
                  </a:lnTo>
                  <a:lnTo>
                    <a:pt x="48407" y="24645"/>
                  </a:lnTo>
                  <a:lnTo>
                    <a:pt x="49426" y="24601"/>
                  </a:lnTo>
                  <a:lnTo>
                    <a:pt x="50474" y="24539"/>
                  </a:lnTo>
                  <a:lnTo>
                    <a:pt x="51493" y="24477"/>
                  </a:lnTo>
                  <a:lnTo>
                    <a:pt x="52481" y="24398"/>
                  </a:lnTo>
                  <a:lnTo>
                    <a:pt x="53500" y="24318"/>
                  </a:lnTo>
                  <a:lnTo>
                    <a:pt x="54488" y="24230"/>
                  </a:lnTo>
                  <a:lnTo>
                    <a:pt x="55477" y="24141"/>
                  </a:lnTo>
                  <a:lnTo>
                    <a:pt x="56435" y="24035"/>
                  </a:lnTo>
                  <a:lnTo>
                    <a:pt x="57394" y="23929"/>
                  </a:lnTo>
                  <a:lnTo>
                    <a:pt x="58352" y="23814"/>
                  </a:lnTo>
                  <a:lnTo>
                    <a:pt x="59281" y="23699"/>
                  </a:lnTo>
                  <a:lnTo>
                    <a:pt x="60210" y="23567"/>
                  </a:lnTo>
                  <a:lnTo>
                    <a:pt x="61108" y="23434"/>
                  </a:lnTo>
                  <a:lnTo>
                    <a:pt x="62007" y="23293"/>
                  </a:lnTo>
                  <a:lnTo>
                    <a:pt x="62905" y="23151"/>
                  </a:lnTo>
                  <a:lnTo>
                    <a:pt x="63774" y="23001"/>
                  </a:lnTo>
                  <a:lnTo>
                    <a:pt x="64643" y="22842"/>
                  </a:lnTo>
                  <a:lnTo>
                    <a:pt x="65482" y="22674"/>
                  </a:lnTo>
                  <a:lnTo>
                    <a:pt x="66320" y="22506"/>
                  </a:lnTo>
                  <a:lnTo>
                    <a:pt x="67129" y="22329"/>
                  </a:lnTo>
                  <a:lnTo>
                    <a:pt x="67938" y="22143"/>
                  </a:lnTo>
                  <a:lnTo>
                    <a:pt x="68717" y="21957"/>
                  </a:lnTo>
                  <a:lnTo>
                    <a:pt x="69466" y="21772"/>
                  </a:lnTo>
                  <a:lnTo>
                    <a:pt x="70244" y="21568"/>
                  </a:lnTo>
                  <a:lnTo>
                    <a:pt x="70963" y="21365"/>
                  </a:lnTo>
                  <a:lnTo>
                    <a:pt x="71682" y="21161"/>
                  </a:lnTo>
                  <a:lnTo>
                    <a:pt x="72401" y="20949"/>
                  </a:lnTo>
                  <a:lnTo>
                    <a:pt x="73090" y="20728"/>
                  </a:lnTo>
                  <a:lnTo>
                    <a:pt x="73749" y="20507"/>
                  </a:lnTo>
                  <a:lnTo>
                    <a:pt x="74408" y="20277"/>
                  </a:lnTo>
                  <a:lnTo>
                    <a:pt x="75037" y="20047"/>
                  </a:lnTo>
                  <a:lnTo>
                    <a:pt x="75636" y="19808"/>
                  </a:lnTo>
                  <a:lnTo>
                    <a:pt x="76235" y="19570"/>
                  </a:lnTo>
                  <a:lnTo>
                    <a:pt x="76834" y="19322"/>
                  </a:lnTo>
                  <a:lnTo>
                    <a:pt x="77374" y="19074"/>
                  </a:lnTo>
                  <a:lnTo>
                    <a:pt x="77913" y="18827"/>
                  </a:lnTo>
                  <a:lnTo>
                    <a:pt x="78422" y="18562"/>
                  </a:lnTo>
                  <a:lnTo>
                    <a:pt x="78931" y="18305"/>
                  </a:lnTo>
                  <a:lnTo>
                    <a:pt x="79411" y="18040"/>
                  </a:lnTo>
                  <a:lnTo>
                    <a:pt x="79860" y="17766"/>
                  </a:lnTo>
                  <a:lnTo>
                    <a:pt x="80279" y="17500"/>
                  </a:lnTo>
                  <a:lnTo>
                    <a:pt x="80699" y="17217"/>
                  </a:lnTo>
                  <a:lnTo>
                    <a:pt x="81088" y="16943"/>
                  </a:lnTo>
                  <a:lnTo>
                    <a:pt x="81447" y="16660"/>
                  </a:lnTo>
                  <a:lnTo>
                    <a:pt x="81777" y="16369"/>
                  </a:lnTo>
                  <a:lnTo>
                    <a:pt x="82106" y="16077"/>
                  </a:lnTo>
                  <a:lnTo>
                    <a:pt x="82406" y="15785"/>
                  </a:lnTo>
                  <a:lnTo>
                    <a:pt x="82676" y="15493"/>
                  </a:lnTo>
                  <a:lnTo>
                    <a:pt x="82915" y="15192"/>
                  </a:lnTo>
                  <a:lnTo>
                    <a:pt x="83125" y="14892"/>
                  </a:lnTo>
                  <a:lnTo>
                    <a:pt x="83335" y="14591"/>
                  </a:lnTo>
                  <a:lnTo>
                    <a:pt x="83514" y="14282"/>
                  </a:lnTo>
                  <a:lnTo>
                    <a:pt x="83664" y="13972"/>
                  </a:lnTo>
                  <a:lnTo>
                    <a:pt x="83784" y="13663"/>
                  </a:lnTo>
                  <a:lnTo>
                    <a:pt x="83874" y="13344"/>
                  </a:lnTo>
                  <a:lnTo>
                    <a:pt x="83934" y="13035"/>
                  </a:lnTo>
                  <a:lnTo>
                    <a:pt x="83964" y="12716"/>
                  </a:lnTo>
                  <a:lnTo>
                    <a:pt x="83994" y="12398"/>
                  </a:lnTo>
                  <a:lnTo>
                    <a:pt x="83964" y="12071"/>
                  </a:lnTo>
                  <a:lnTo>
                    <a:pt x="83934" y="11753"/>
                  </a:lnTo>
                  <a:lnTo>
                    <a:pt x="83874" y="11443"/>
                  </a:lnTo>
                  <a:lnTo>
                    <a:pt x="83784" y="11125"/>
                  </a:lnTo>
                  <a:lnTo>
                    <a:pt x="83664" y="10815"/>
                  </a:lnTo>
                  <a:lnTo>
                    <a:pt x="83514" y="10506"/>
                  </a:lnTo>
                  <a:lnTo>
                    <a:pt x="83335" y="10196"/>
                  </a:lnTo>
                  <a:lnTo>
                    <a:pt x="83125" y="9896"/>
                  </a:lnTo>
                  <a:lnTo>
                    <a:pt x="82915" y="9595"/>
                  </a:lnTo>
                  <a:lnTo>
                    <a:pt x="82676" y="9294"/>
                  </a:lnTo>
                  <a:lnTo>
                    <a:pt x="82406" y="9002"/>
                  </a:lnTo>
                  <a:lnTo>
                    <a:pt x="82106" y="8711"/>
                  </a:lnTo>
                  <a:lnTo>
                    <a:pt x="81777" y="8419"/>
                  </a:lnTo>
                  <a:lnTo>
                    <a:pt x="81447" y="8136"/>
                  </a:lnTo>
                  <a:lnTo>
                    <a:pt x="81088" y="7844"/>
                  </a:lnTo>
                  <a:lnTo>
                    <a:pt x="80699" y="7570"/>
                  </a:lnTo>
                  <a:lnTo>
                    <a:pt x="80279" y="7296"/>
                  </a:lnTo>
                  <a:lnTo>
                    <a:pt x="79860" y="7022"/>
                  </a:lnTo>
                  <a:lnTo>
                    <a:pt x="79411" y="6747"/>
                  </a:lnTo>
                  <a:lnTo>
                    <a:pt x="78931" y="6482"/>
                  </a:lnTo>
                  <a:lnTo>
                    <a:pt x="78422" y="6226"/>
                  </a:lnTo>
                  <a:lnTo>
                    <a:pt x="77913" y="5969"/>
                  </a:lnTo>
                  <a:lnTo>
                    <a:pt x="77374" y="5713"/>
                  </a:lnTo>
                  <a:lnTo>
                    <a:pt x="76834" y="5465"/>
                  </a:lnTo>
                  <a:lnTo>
                    <a:pt x="76235" y="5218"/>
                  </a:lnTo>
                  <a:lnTo>
                    <a:pt x="75636" y="4979"/>
                  </a:lnTo>
                  <a:lnTo>
                    <a:pt x="75037" y="4740"/>
                  </a:lnTo>
                  <a:lnTo>
                    <a:pt x="74408" y="4510"/>
                  </a:lnTo>
                  <a:lnTo>
                    <a:pt x="73749" y="4280"/>
                  </a:lnTo>
                  <a:lnTo>
                    <a:pt x="73090" y="4059"/>
                  </a:lnTo>
                  <a:lnTo>
                    <a:pt x="72401" y="3838"/>
                  </a:lnTo>
                  <a:lnTo>
                    <a:pt x="71682" y="3626"/>
                  </a:lnTo>
                  <a:lnTo>
                    <a:pt x="70963" y="3423"/>
                  </a:lnTo>
                  <a:lnTo>
                    <a:pt x="70244" y="3219"/>
                  </a:lnTo>
                  <a:lnTo>
                    <a:pt x="69466" y="3016"/>
                  </a:lnTo>
                  <a:lnTo>
                    <a:pt x="68717" y="2830"/>
                  </a:lnTo>
                  <a:lnTo>
                    <a:pt x="67938" y="2644"/>
                  </a:lnTo>
                  <a:lnTo>
                    <a:pt x="67129" y="2459"/>
                  </a:lnTo>
                  <a:lnTo>
                    <a:pt x="66320" y="2282"/>
                  </a:lnTo>
                  <a:lnTo>
                    <a:pt x="65482" y="2114"/>
                  </a:lnTo>
                  <a:lnTo>
                    <a:pt x="64643" y="1946"/>
                  </a:lnTo>
                  <a:lnTo>
                    <a:pt x="63774" y="1795"/>
                  </a:lnTo>
                  <a:lnTo>
                    <a:pt x="62905" y="1636"/>
                  </a:lnTo>
                  <a:lnTo>
                    <a:pt x="62007" y="1495"/>
                  </a:lnTo>
                  <a:lnTo>
                    <a:pt x="61108" y="1353"/>
                  </a:lnTo>
                  <a:lnTo>
                    <a:pt x="60210" y="1221"/>
                  </a:lnTo>
                  <a:lnTo>
                    <a:pt x="59281" y="1088"/>
                  </a:lnTo>
                  <a:lnTo>
                    <a:pt x="58352" y="973"/>
                  </a:lnTo>
                  <a:lnTo>
                    <a:pt x="57394" y="858"/>
                  </a:lnTo>
                  <a:lnTo>
                    <a:pt x="56435" y="752"/>
                  </a:lnTo>
                  <a:lnTo>
                    <a:pt x="55477" y="646"/>
                  </a:lnTo>
                  <a:lnTo>
                    <a:pt x="54488" y="557"/>
                  </a:lnTo>
                  <a:lnTo>
                    <a:pt x="53500" y="469"/>
                  </a:lnTo>
                  <a:lnTo>
                    <a:pt x="52481" y="389"/>
                  </a:lnTo>
                  <a:lnTo>
                    <a:pt x="51493" y="319"/>
                  </a:lnTo>
                  <a:lnTo>
                    <a:pt x="50474" y="248"/>
                  </a:lnTo>
                  <a:lnTo>
                    <a:pt x="49426" y="195"/>
                  </a:lnTo>
                  <a:lnTo>
                    <a:pt x="48407" y="142"/>
                  </a:lnTo>
                  <a:lnTo>
                    <a:pt x="47359" y="98"/>
                  </a:lnTo>
                  <a:lnTo>
                    <a:pt x="46281" y="62"/>
                  </a:lnTo>
                  <a:lnTo>
                    <a:pt x="45232" y="36"/>
                  </a:lnTo>
                  <a:lnTo>
                    <a:pt x="44154" y="9"/>
                  </a:lnTo>
                  <a:lnTo>
                    <a:pt x="43075" y="0"/>
                  </a:lnTo>
                  <a:close/>
                </a:path>
              </a:pathLst>
            </a:custGeom>
            <a:solidFill>
              <a:srgbClr val="9C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-41373125" y="-8899475"/>
              <a:ext cx="27227450" cy="7328800"/>
            </a:xfrm>
            <a:custGeom>
              <a:avLst/>
              <a:gdLst/>
              <a:ahLst/>
              <a:cxnLst/>
              <a:rect l="l" t="t" r="r" b="b"/>
              <a:pathLst>
                <a:path w="1089098" h="293152" extrusionOk="0">
                  <a:moveTo>
                    <a:pt x="74677" y="1"/>
                  </a:moveTo>
                  <a:lnTo>
                    <a:pt x="71472" y="10"/>
                  </a:lnTo>
                  <a:lnTo>
                    <a:pt x="69855" y="27"/>
                  </a:lnTo>
                  <a:lnTo>
                    <a:pt x="68237" y="45"/>
                  </a:lnTo>
                  <a:lnTo>
                    <a:pt x="66590" y="72"/>
                  </a:lnTo>
                  <a:lnTo>
                    <a:pt x="64972" y="98"/>
                  </a:lnTo>
                  <a:lnTo>
                    <a:pt x="63325" y="133"/>
                  </a:lnTo>
                  <a:lnTo>
                    <a:pt x="61707" y="178"/>
                  </a:lnTo>
                  <a:lnTo>
                    <a:pt x="60059" y="222"/>
                  </a:lnTo>
                  <a:lnTo>
                    <a:pt x="58412" y="284"/>
                  </a:lnTo>
                  <a:lnTo>
                    <a:pt x="56764" y="346"/>
                  </a:lnTo>
                  <a:lnTo>
                    <a:pt x="55147" y="416"/>
                  </a:lnTo>
                  <a:lnTo>
                    <a:pt x="53499" y="487"/>
                  </a:lnTo>
                  <a:lnTo>
                    <a:pt x="51882" y="576"/>
                  </a:lnTo>
                  <a:lnTo>
                    <a:pt x="50264" y="673"/>
                  </a:lnTo>
                  <a:lnTo>
                    <a:pt x="48647" y="770"/>
                  </a:lnTo>
                  <a:lnTo>
                    <a:pt x="47029" y="876"/>
                  </a:lnTo>
                  <a:lnTo>
                    <a:pt x="45442" y="991"/>
                  </a:lnTo>
                  <a:lnTo>
                    <a:pt x="43854" y="1124"/>
                  </a:lnTo>
                  <a:lnTo>
                    <a:pt x="42266" y="1256"/>
                  </a:lnTo>
                  <a:lnTo>
                    <a:pt x="40709" y="1398"/>
                  </a:lnTo>
                  <a:lnTo>
                    <a:pt x="39151" y="1548"/>
                  </a:lnTo>
                  <a:lnTo>
                    <a:pt x="37593" y="1716"/>
                  </a:lnTo>
                  <a:lnTo>
                    <a:pt x="36066" y="1884"/>
                  </a:lnTo>
                  <a:lnTo>
                    <a:pt x="34568" y="2070"/>
                  </a:lnTo>
                  <a:lnTo>
                    <a:pt x="33070" y="2265"/>
                  </a:lnTo>
                  <a:lnTo>
                    <a:pt x="31602" y="2468"/>
                  </a:lnTo>
                  <a:lnTo>
                    <a:pt x="30165" y="2680"/>
                  </a:lnTo>
                  <a:lnTo>
                    <a:pt x="28727" y="2901"/>
                  </a:lnTo>
                  <a:lnTo>
                    <a:pt x="27319" y="3131"/>
                  </a:lnTo>
                  <a:lnTo>
                    <a:pt x="25911" y="3379"/>
                  </a:lnTo>
                  <a:lnTo>
                    <a:pt x="24563" y="3635"/>
                  </a:lnTo>
                  <a:lnTo>
                    <a:pt x="23215" y="3909"/>
                  </a:lnTo>
                  <a:lnTo>
                    <a:pt x="21897" y="4183"/>
                  </a:lnTo>
                  <a:lnTo>
                    <a:pt x="20609" y="4484"/>
                  </a:lnTo>
                  <a:lnTo>
                    <a:pt x="19381" y="4785"/>
                  </a:lnTo>
                  <a:lnTo>
                    <a:pt x="18153" y="5103"/>
                  </a:lnTo>
                  <a:lnTo>
                    <a:pt x="16954" y="5430"/>
                  </a:lnTo>
                  <a:lnTo>
                    <a:pt x="15786" y="5775"/>
                  </a:lnTo>
                  <a:lnTo>
                    <a:pt x="14648" y="6129"/>
                  </a:lnTo>
                  <a:lnTo>
                    <a:pt x="13540" y="6500"/>
                  </a:lnTo>
                  <a:lnTo>
                    <a:pt x="12461" y="6881"/>
                  </a:lnTo>
                  <a:lnTo>
                    <a:pt x="11443" y="7278"/>
                  </a:lnTo>
                  <a:lnTo>
                    <a:pt x="10454" y="7685"/>
                  </a:lnTo>
                  <a:lnTo>
                    <a:pt x="9496" y="8110"/>
                  </a:lnTo>
                  <a:lnTo>
                    <a:pt x="8567" y="8552"/>
                  </a:lnTo>
                  <a:lnTo>
                    <a:pt x="7698" y="9003"/>
                  </a:lnTo>
                  <a:lnTo>
                    <a:pt x="6860" y="9472"/>
                  </a:lnTo>
                  <a:lnTo>
                    <a:pt x="6081" y="9949"/>
                  </a:lnTo>
                  <a:lnTo>
                    <a:pt x="5332" y="10453"/>
                  </a:lnTo>
                  <a:lnTo>
                    <a:pt x="4613" y="10966"/>
                  </a:lnTo>
                  <a:lnTo>
                    <a:pt x="3954" y="11488"/>
                  </a:lnTo>
                  <a:lnTo>
                    <a:pt x="3355" y="12036"/>
                  </a:lnTo>
                  <a:lnTo>
                    <a:pt x="2786" y="12593"/>
                  </a:lnTo>
                  <a:lnTo>
                    <a:pt x="2277" y="13177"/>
                  </a:lnTo>
                  <a:lnTo>
                    <a:pt x="1797" y="13769"/>
                  </a:lnTo>
                  <a:lnTo>
                    <a:pt x="1378" y="14379"/>
                  </a:lnTo>
                  <a:lnTo>
                    <a:pt x="1018" y="14998"/>
                  </a:lnTo>
                  <a:lnTo>
                    <a:pt x="719" y="15644"/>
                  </a:lnTo>
                  <a:lnTo>
                    <a:pt x="449" y="16307"/>
                  </a:lnTo>
                  <a:lnTo>
                    <a:pt x="240" y="16988"/>
                  </a:lnTo>
                  <a:lnTo>
                    <a:pt x="120" y="17678"/>
                  </a:lnTo>
                  <a:lnTo>
                    <a:pt x="30" y="18394"/>
                  </a:lnTo>
                  <a:lnTo>
                    <a:pt x="0" y="19128"/>
                  </a:lnTo>
                  <a:lnTo>
                    <a:pt x="0" y="274024"/>
                  </a:lnTo>
                  <a:lnTo>
                    <a:pt x="30" y="274758"/>
                  </a:lnTo>
                  <a:lnTo>
                    <a:pt x="120" y="275475"/>
                  </a:lnTo>
                  <a:lnTo>
                    <a:pt x="240" y="276164"/>
                  </a:lnTo>
                  <a:lnTo>
                    <a:pt x="449" y="276845"/>
                  </a:lnTo>
                  <a:lnTo>
                    <a:pt x="719" y="277508"/>
                  </a:lnTo>
                  <a:lnTo>
                    <a:pt x="1018" y="278145"/>
                  </a:lnTo>
                  <a:lnTo>
                    <a:pt x="1378" y="278773"/>
                  </a:lnTo>
                  <a:lnTo>
                    <a:pt x="1797" y="279383"/>
                  </a:lnTo>
                  <a:lnTo>
                    <a:pt x="2277" y="279976"/>
                  </a:lnTo>
                  <a:lnTo>
                    <a:pt x="2786" y="280550"/>
                  </a:lnTo>
                  <a:lnTo>
                    <a:pt x="3355" y="281116"/>
                  </a:lnTo>
                  <a:lnTo>
                    <a:pt x="3954" y="281656"/>
                  </a:lnTo>
                  <a:lnTo>
                    <a:pt x="4613" y="282186"/>
                  </a:lnTo>
                  <a:lnTo>
                    <a:pt x="5332" y="282699"/>
                  </a:lnTo>
                  <a:lnTo>
                    <a:pt x="6081" y="283194"/>
                  </a:lnTo>
                  <a:lnTo>
                    <a:pt x="6860" y="283681"/>
                  </a:lnTo>
                  <a:lnTo>
                    <a:pt x="7698" y="284149"/>
                  </a:lnTo>
                  <a:lnTo>
                    <a:pt x="8567" y="284600"/>
                  </a:lnTo>
                  <a:lnTo>
                    <a:pt x="9496" y="285043"/>
                  </a:lnTo>
                  <a:lnTo>
                    <a:pt x="10454" y="285467"/>
                  </a:lnTo>
                  <a:lnTo>
                    <a:pt x="11443" y="285874"/>
                  </a:lnTo>
                  <a:lnTo>
                    <a:pt x="12461" y="286272"/>
                  </a:lnTo>
                  <a:lnTo>
                    <a:pt x="13540" y="286652"/>
                  </a:lnTo>
                  <a:lnTo>
                    <a:pt x="14648" y="287023"/>
                  </a:lnTo>
                  <a:lnTo>
                    <a:pt x="15786" y="287377"/>
                  </a:lnTo>
                  <a:lnTo>
                    <a:pt x="16954" y="287722"/>
                  </a:lnTo>
                  <a:lnTo>
                    <a:pt x="18153" y="288049"/>
                  </a:lnTo>
                  <a:lnTo>
                    <a:pt x="19381" y="288367"/>
                  </a:lnTo>
                  <a:lnTo>
                    <a:pt x="20609" y="288668"/>
                  </a:lnTo>
                  <a:lnTo>
                    <a:pt x="21897" y="288960"/>
                  </a:lnTo>
                  <a:lnTo>
                    <a:pt x="23215" y="289243"/>
                  </a:lnTo>
                  <a:lnTo>
                    <a:pt x="24563" y="289517"/>
                  </a:lnTo>
                  <a:lnTo>
                    <a:pt x="25911" y="289773"/>
                  </a:lnTo>
                  <a:lnTo>
                    <a:pt x="27319" y="290012"/>
                  </a:lnTo>
                  <a:lnTo>
                    <a:pt x="28727" y="290251"/>
                  </a:lnTo>
                  <a:lnTo>
                    <a:pt x="30165" y="290472"/>
                  </a:lnTo>
                  <a:lnTo>
                    <a:pt x="31602" y="290684"/>
                  </a:lnTo>
                  <a:lnTo>
                    <a:pt x="33070" y="290888"/>
                  </a:lnTo>
                  <a:lnTo>
                    <a:pt x="34568" y="291082"/>
                  </a:lnTo>
                  <a:lnTo>
                    <a:pt x="36066" y="291268"/>
                  </a:lnTo>
                  <a:lnTo>
                    <a:pt x="37593" y="291436"/>
                  </a:lnTo>
                  <a:lnTo>
                    <a:pt x="39151" y="291595"/>
                  </a:lnTo>
                  <a:lnTo>
                    <a:pt x="40709" y="291754"/>
                  </a:lnTo>
                  <a:lnTo>
                    <a:pt x="42266" y="291896"/>
                  </a:lnTo>
                  <a:lnTo>
                    <a:pt x="43854" y="292028"/>
                  </a:lnTo>
                  <a:lnTo>
                    <a:pt x="45442" y="292152"/>
                  </a:lnTo>
                  <a:lnTo>
                    <a:pt x="47029" y="292276"/>
                  </a:lnTo>
                  <a:lnTo>
                    <a:pt x="48647" y="292382"/>
                  </a:lnTo>
                  <a:lnTo>
                    <a:pt x="50264" y="292479"/>
                  </a:lnTo>
                  <a:lnTo>
                    <a:pt x="51882" y="292577"/>
                  </a:lnTo>
                  <a:lnTo>
                    <a:pt x="53499" y="292656"/>
                  </a:lnTo>
                  <a:lnTo>
                    <a:pt x="55147" y="292736"/>
                  </a:lnTo>
                  <a:lnTo>
                    <a:pt x="56764" y="292807"/>
                  </a:lnTo>
                  <a:lnTo>
                    <a:pt x="58412" y="292869"/>
                  </a:lnTo>
                  <a:lnTo>
                    <a:pt x="60059" y="292922"/>
                  </a:lnTo>
                  <a:lnTo>
                    <a:pt x="61707" y="292975"/>
                  </a:lnTo>
                  <a:lnTo>
                    <a:pt x="63325" y="293019"/>
                  </a:lnTo>
                  <a:lnTo>
                    <a:pt x="64972" y="293054"/>
                  </a:lnTo>
                  <a:lnTo>
                    <a:pt x="66590" y="293081"/>
                  </a:lnTo>
                  <a:lnTo>
                    <a:pt x="68237" y="293107"/>
                  </a:lnTo>
                  <a:lnTo>
                    <a:pt x="69855" y="293125"/>
                  </a:lnTo>
                  <a:lnTo>
                    <a:pt x="71472" y="293134"/>
                  </a:lnTo>
                  <a:lnTo>
                    <a:pt x="74677" y="293151"/>
                  </a:lnTo>
                  <a:lnTo>
                    <a:pt x="591069" y="293151"/>
                  </a:lnTo>
                  <a:lnTo>
                    <a:pt x="660145" y="252492"/>
                  </a:lnTo>
                  <a:lnTo>
                    <a:pt x="35556" y="252492"/>
                  </a:lnTo>
                  <a:lnTo>
                    <a:pt x="35556" y="13265"/>
                  </a:lnTo>
                  <a:lnTo>
                    <a:pt x="1066572" y="13265"/>
                  </a:lnTo>
                  <a:lnTo>
                    <a:pt x="1089098" y="1"/>
                  </a:lnTo>
                  <a:close/>
                </a:path>
              </a:pathLst>
            </a:custGeom>
            <a:solidFill>
              <a:srgbClr val="B1A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-41373125" y="-8899475"/>
              <a:ext cx="27227450" cy="7328800"/>
            </a:xfrm>
            <a:custGeom>
              <a:avLst/>
              <a:gdLst/>
              <a:ahLst/>
              <a:cxnLst/>
              <a:rect l="l" t="t" r="r" b="b"/>
              <a:pathLst>
                <a:path w="1089098" h="293152" fill="none" extrusionOk="0">
                  <a:moveTo>
                    <a:pt x="74677" y="293151"/>
                  </a:moveTo>
                  <a:lnTo>
                    <a:pt x="591069" y="293151"/>
                  </a:lnTo>
                  <a:lnTo>
                    <a:pt x="660145" y="252492"/>
                  </a:lnTo>
                  <a:lnTo>
                    <a:pt x="35556" y="252492"/>
                  </a:lnTo>
                  <a:lnTo>
                    <a:pt x="35556" y="13265"/>
                  </a:lnTo>
                  <a:lnTo>
                    <a:pt x="1066572" y="13265"/>
                  </a:lnTo>
                  <a:lnTo>
                    <a:pt x="1089098" y="1"/>
                  </a:lnTo>
                  <a:lnTo>
                    <a:pt x="74677" y="1"/>
                  </a:lnTo>
                  <a:lnTo>
                    <a:pt x="74677" y="1"/>
                  </a:lnTo>
                  <a:lnTo>
                    <a:pt x="71472" y="10"/>
                  </a:lnTo>
                  <a:lnTo>
                    <a:pt x="69855" y="27"/>
                  </a:lnTo>
                  <a:lnTo>
                    <a:pt x="68237" y="45"/>
                  </a:lnTo>
                  <a:lnTo>
                    <a:pt x="66590" y="72"/>
                  </a:lnTo>
                  <a:lnTo>
                    <a:pt x="64972" y="98"/>
                  </a:lnTo>
                  <a:lnTo>
                    <a:pt x="63325" y="133"/>
                  </a:lnTo>
                  <a:lnTo>
                    <a:pt x="61707" y="178"/>
                  </a:lnTo>
                  <a:lnTo>
                    <a:pt x="60059" y="222"/>
                  </a:lnTo>
                  <a:lnTo>
                    <a:pt x="58412" y="284"/>
                  </a:lnTo>
                  <a:lnTo>
                    <a:pt x="56764" y="346"/>
                  </a:lnTo>
                  <a:lnTo>
                    <a:pt x="55147" y="416"/>
                  </a:lnTo>
                  <a:lnTo>
                    <a:pt x="53499" y="487"/>
                  </a:lnTo>
                  <a:lnTo>
                    <a:pt x="51882" y="576"/>
                  </a:lnTo>
                  <a:lnTo>
                    <a:pt x="50264" y="673"/>
                  </a:lnTo>
                  <a:lnTo>
                    <a:pt x="48647" y="770"/>
                  </a:lnTo>
                  <a:lnTo>
                    <a:pt x="47029" y="876"/>
                  </a:lnTo>
                  <a:lnTo>
                    <a:pt x="45442" y="991"/>
                  </a:lnTo>
                  <a:lnTo>
                    <a:pt x="43854" y="1124"/>
                  </a:lnTo>
                  <a:lnTo>
                    <a:pt x="42266" y="1256"/>
                  </a:lnTo>
                  <a:lnTo>
                    <a:pt x="40709" y="1398"/>
                  </a:lnTo>
                  <a:lnTo>
                    <a:pt x="39151" y="1548"/>
                  </a:lnTo>
                  <a:lnTo>
                    <a:pt x="37593" y="1716"/>
                  </a:lnTo>
                  <a:lnTo>
                    <a:pt x="36066" y="1884"/>
                  </a:lnTo>
                  <a:lnTo>
                    <a:pt x="34568" y="2070"/>
                  </a:lnTo>
                  <a:lnTo>
                    <a:pt x="33070" y="2265"/>
                  </a:lnTo>
                  <a:lnTo>
                    <a:pt x="31602" y="2468"/>
                  </a:lnTo>
                  <a:lnTo>
                    <a:pt x="30165" y="2680"/>
                  </a:lnTo>
                  <a:lnTo>
                    <a:pt x="28727" y="2901"/>
                  </a:lnTo>
                  <a:lnTo>
                    <a:pt x="27319" y="3131"/>
                  </a:lnTo>
                  <a:lnTo>
                    <a:pt x="25911" y="3379"/>
                  </a:lnTo>
                  <a:lnTo>
                    <a:pt x="24563" y="3635"/>
                  </a:lnTo>
                  <a:lnTo>
                    <a:pt x="23215" y="3909"/>
                  </a:lnTo>
                  <a:lnTo>
                    <a:pt x="21897" y="4183"/>
                  </a:lnTo>
                  <a:lnTo>
                    <a:pt x="20609" y="4484"/>
                  </a:lnTo>
                  <a:lnTo>
                    <a:pt x="19381" y="4785"/>
                  </a:lnTo>
                  <a:lnTo>
                    <a:pt x="18153" y="5103"/>
                  </a:lnTo>
                  <a:lnTo>
                    <a:pt x="16954" y="5430"/>
                  </a:lnTo>
                  <a:lnTo>
                    <a:pt x="15786" y="5775"/>
                  </a:lnTo>
                  <a:lnTo>
                    <a:pt x="14648" y="6129"/>
                  </a:lnTo>
                  <a:lnTo>
                    <a:pt x="13540" y="6500"/>
                  </a:lnTo>
                  <a:lnTo>
                    <a:pt x="12461" y="6881"/>
                  </a:lnTo>
                  <a:lnTo>
                    <a:pt x="11443" y="7278"/>
                  </a:lnTo>
                  <a:lnTo>
                    <a:pt x="10454" y="7685"/>
                  </a:lnTo>
                  <a:lnTo>
                    <a:pt x="9496" y="8110"/>
                  </a:lnTo>
                  <a:lnTo>
                    <a:pt x="8567" y="8552"/>
                  </a:lnTo>
                  <a:lnTo>
                    <a:pt x="7698" y="9003"/>
                  </a:lnTo>
                  <a:lnTo>
                    <a:pt x="6860" y="9472"/>
                  </a:lnTo>
                  <a:lnTo>
                    <a:pt x="6081" y="9949"/>
                  </a:lnTo>
                  <a:lnTo>
                    <a:pt x="5332" y="10453"/>
                  </a:lnTo>
                  <a:lnTo>
                    <a:pt x="4613" y="10966"/>
                  </a:lnTo>
                  <a:lnTo>
                    <a:pt x="3954" y="11488"/>
                  </a:lnTo>
                  <a:lnTo>
                    <a:pt x="3355" y="12036"/>
                  </a:lnTo>
                  <a:lnTo>
                    <a:pt x="2786" y="12593"/>
                  </a:lnTo>
                  <a:lnTo>
                    <a:pt x="2277" y="13177"/>
                  </a:lnTo>
                  <a:lnTo>
                    <a:pt x="1797" y="13769"/>
                  </a:lnTo>
                  <a:lnTo>
                    <a:pt x="1378" y="14379"/>
                  </a:lnTo>
                  <a:lnTo>
                    <a:pt x="1018" y="14998"/>
                  </a:lnTo>
                  <a:lnTo>
                    <a:pt x="719" y="15644"/>
                  </a:lnTo>
                  <a:lnTo>
                    <a:pt x="449" y="16307"/>
                  </a:lnTo>
                  <a:lnTo>
                    <a:pt x="240" y="16988"/>
                  </a:lnTo>
                  <a:lnTo>
                    <a:pt x="120" y="17678"/>
                  </a:lnTo>
                  <a:lnTo>
                    <a:pt x="30" y="18394"/>
                  </a:lnTo>
                  <a:lnTo>
                    <a:pt x="0" y="19128"/>
                  </a:lnTo>
                  <a:lnTo>
                    <a:pt x="0" y="274024"/>
                  </a:lnTo>
                  <a:lnTo>
                    <a:pt x="0" y="274024"/>
                  </a:lnTo>
                  <a:lnTo>
                    <a:pt x="30" y="274758"/>
                  </a:lnTo>
                  <a:lnTo>
                    <a:pt x="120" y="275475"/>
                  </a:lnTo>
                  <a:lnTo>
                    <a:pt x="240" y="276164"/>
                  </a:lnTo>
                  <a:lnTo>
                    <a:pt x="449" y="276845"/>
                  </a:lnTo>
                  <a:lnTo>
                    <a:pt x="719" y="277508"/>
                  </a:lnTo>
                  <a:lnTo>
                    <a:pt x="1018" y="278145"/>
                  </a:lnTo>
                  <a:lnTo>
                    <a:pt x="1378" y="278773"/>
                  </a:lnTo>
                  <a:lnTo>
                    <a:pt x="1797" y="279383"/>
                  </a:lnTo>
                  <a:lnTo>
                    <a:pt x="2277" y="279976"/>
                  </a:lnTo>
                  <a:lnTo>
                    <a:pt x="2786" y="280550"/>
                  </a:lnTo>
                  <a:lnTo>
                    <a:pt x="3355" y="281116"/>
                  </a:lnTo>
                  <a:lnTo>
                    <a:pt x="3954" y="281656"/>
                  </a:lnTo>
                  <a:lnTo>
                    <a:pt x="4613" y="282186"/>
                  </a:lnTo>
                  <a:lnTo>
                    <a:pt x="5332" y="282699"/>
                  </a:lnTo>
                  <a:lnTo>
                    <a:pt x="6081" y="283194"/>
                  </a:lnTo>
                  <a:lnTo>
                    <a:pt x="6860" y="283681"/>
                  </a:lnTo>
                  <a:lnTo>
                    <a:pt x="7698" y="284149"/>
                  </a:lnTo>
                  <a:lnTo>
                    <a:pt x="8567" y="284600"/>
                  </a:lnTo>
                  <a:lnTo>
                    <a:pt x="9496" y="285043"/>
                  </a:lnTo>
                  <a:lnTo>
                    <a:pt x="10454" y="285467"/>
                  </a:lnTo>
                  <a:lnTo>
                    <a:pt x="11443" y="285874"/>
                  </a:lnTo>
                  <a:lnTo>
                    <a:pt x="12461" y="286272"/>
                  </a:lnTo>
                  <a:lnTo>
                    <a:pt x="13540" y="286652"/>
                  </a:lnTo>
                  <a:lnTo>
                    <a:pt x="14648" y="287023"/>
                  </a:lnTo>
                  <a:lnTo>
                    <a:pt x="15786" y="287377"/>
                  </a:lnTo>
                  <a:lnTo>
                    <a:pt x="16954" y="287722"/>
                  </a:lnTo>
                  <a:lnTo>
                    <a:pt x="18153" y="288049"/>
                  </a:lnTo>
                  <a:lnTo>
                    <a:pt x="19381" y="288367"/>
                  </a:lnTo>
                  <a:lnTo>
                    <a:pt x="20609" y="288668"/>
                  </a:lnTo>
                  <a:lnTo>
                    <a:pt x="21897" y="288960"/>
                  </a:lnTo>
                  <a:lnTo>
                    <a:pt x="23215" y="289243"/>
                  </a:lnTo>
                  <a:lnTo>
                    <a:pt x="24563" y="289517"/>
                  </a:lnTo>
                  <a:lnTo>
                    <a:pt x="25911" y="289773"/>
                  </a:lnTo>
                  <a:lnTo>
                    <a:pt x="27319" y="290012"/>
                  </a:lnTo>
                  <a:lnTo>
                    <a:pt x="28727" y="290251"/>
                  </a:lnTo>
                  <a:lnTo>
                    <a:pt x="30165" y="290472"/>
                  </a:lnTo>
                  <a:lnTo>
                    <a:pt x="31602" y="290684"/>
                  </a:lnTo>
                  <a:lnTo>
                    <a:pt x="33070" y="290888"/>
                  </a:lnTo>
                  <a:lnTo>
                    <a:pt x="34568" y="291082"/>
                  </a:lnTo>
                  <a:lnTo>
                    <a:pt x="36066" y="291268"/>
                  </a:lnTo>
                  <a:lnTo>
                    <a:pt x="37593" y="291436"/>
                  </a:lnTo>
                  <a:lnTo>
                    <a:pt x="39151" y="291595"/>
                  </a:lnTo>
                  <a:lnTo>
                    <a:pt x="40709" y="291754"/>
                  </a:lnTo>
                  <a:lnTo>
                    <a:pt x="42266" y="291896"/>
                  </a:lnTo>
                  <a:lnTo>
                    <a:pt x="43854" y="292028"/>
                  </a:lnTo>
                  <a:lnTo>
                    <a:pt x="45442" y="292152"/>
                  </a:lnTo>
                  <a:lnTo>
                    <a:pt x="47029" y="292276"/>
                  </a:lnTo>
                  <a:lnTo>
                    <a:pt x="48647" y="292382"/>
                  </a:lnTo>
                  <a:lnTo>
                    <a:pt x="50264" y="292479"/>
                  </a:lnTo>
                  <a:lnTo>
                    <a:pt x="51882" y="292577"/>
                  </a:lnTo>
                  <a:lnTo>
                    <a:pt x="53499" y="292656"/>
                  </a:lnTo>
                  <a:lnTo>
                    <a:pt x="55147" y="292736"/>
                  </a:lnTo>
                  <a:lnTo>
                    <a:pt x="56764" y="292807"/>
                  </a:lnTo>
                  <a:lnTo>
                    <a:pt x="58412" y="292869"/>
                  </a:lnTo>
                  <a:lnTo>
                    <a:pt x="60059" y="292922"/>
                  </a:lnTo>
                  <a:lnTo>
                    <a:pt x="61707" y="292975"/>
                  </a:lnTo>
                  <a:lnTo>
                    <a:pt x="63325" y="293019"/>
                  </a:lnTo>
                  <a:lnTo>
                    <a:pt x="64972" y="293054"/>
                  </a:lnTo>
                  <a:lnTo>
                    <a:pt x="66590" y="293081"/>
                  </a:lnTo>
                  <a:lnTo>
                    <a:pt x="68237" y="293107"/>
                  </a:lnTo>
                  <a:lnTo>
                    <a:pt x="69855" y="293125"/>
                  </a:lnTo>
                  <a:lnTo>
                    <a:pt x="71472" y="293134"/>
                  </a:lnTo>
                  <a:lnTo>
                    <a:pt x="74677" y="2931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-40484225" y="-8567850"/>
              <a:ext cx="25775400" cy="5980675"/>
            </a:xfrm>
            <a:custGeom>
              <a:avLst/>
              <a:gdLst/>
              <a:ahLst/>
              <a:cxnLst/>
              <a:rect l="l" t="t" r="r" b="b"/>
              <a:pathLst>
                <a:path w="1031016" h="239227" extrusionOk="0">
                  <a:moveTo>
                    <a:pt x="0" y="0"/>
                  </a:moveTo>
                  <a:lnTo>
                    <a:pt x="0" y="239227"/>
                  </a:lnTo>
                  <a:lnTo>
                    <a:pt x="624589" y="239227"/>
                  </a:lnTo>
                  <a:lnTo>
                    <a:pt x="1031016" y="0"/>
                  </a:lnTo>
                  <a:close/>
                </a:path>
              </a:pathLst>
            </a:custGeom>
            <a:solidFill>
              <a:srgbClr val="FC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-40484225" y="-8567850"/>
              <a:ext cx="25775400" cy="5980675"/>
            </a:xfrm>
            <a:custGeom>
              <a:avLst/>
              <a:gdLst/>
              <a:ahLst/>
              <a:cxnLst/>
              <a:rect l="l" t="t" r="r" b="b"/>
              <a:pathLst>
                <a:path w="1031016" h="239227" fill="none" extrusionOk="0">
                  <a:moveTo>
                    <a:pt x="0" y="239227"/>
                  </a:moveTo>
                  <a:lnTo>
                    <a:pt x="624589" y="239227"/>
                  </a:lnTo>
                  <a:lnTo>
                    <a:pt x="1031016" y="0"/>
                  </a:lnTo>
                  <a:lnTo>
                    <a:pt x="0" y="0"/>
                  </a:lnTo>
                  <a:lnTo>
                    <a:pt x="0" y="239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-27230700" y="-7375850"/>
              <a:ext cx="12735300" cy="2933875"/>
            </a:xfrm>
            <a:custGeom>
              <a:avLst/>
              <a:gdLst/>
              <a:ahLst/>
              <a:cxnLst/>
              <a:rect l="l" t="t" r="r" b="b"/>
              <a:pathLst>
                <a:path w="509412" h="117355" extrusionOk="0">
                  <a:moveTo>
                    <a:pt x="60359" y="3786"/>
                  </a:moveTo>
                  <a:lnTo>
                    <a:pt x="60748" y="3795"/>
                  </a:lnTo>
                  <a:lnTo>
                    <a:pt x="61168" y="3812"/>
                  </a:lnTo>
                  <a:lnTo>
                    <a:pt x="61527" y="3839"/>
                  </a:lnTo>
                  <a:lnTo>
                    <a:pt x="61917" y="3883"/>
                  </a:lnTo>
                  <a:lnTo>
                    <a:pt x="62246" y="3927"/>
                  </a:lnTo>
                  <a:lnTo>
                    <a:pt x="62576" y="3989"/>
                  </a:lnTo>
                  <a:lnTo>
                    <a:pt x="62905" y="4051"/>
                  </a:lnTo>
                  <a:lnTo>
                    <a:pt x="63175" y="4131"/>
                  </a:lnTo>
                  <a:lnTo>
                    <a:pt x="63444" y="4219"/>
                  </a:lnTo>
                  <a:lnTo>
                    <a:pt x="63654" y="4307"/>
                  </a:lnTo>
                  <a:lnTo>
                    <a:pt x="63864" y="4405"/>
                  </a:lnTo>
                  <a:lnTo>
                    <a:pt x="64044" y="4502"/>
                  </a:lnTo>
                  <a:lnTo>
                    <a:pt x="64163" y="4617"/>
                  </a:lnTo>
                  <a:lnTo>
                    <a:pt x="64253" y="4732"/>
                  </a:lnTo>
                  <a:lnTo>
                    <a:pt x="64313" y="4847"/>
                  </a:lnTo>
                  <a:lnTo>
                    <a:pt x="64343" y="4962"/>
                  </a:lnTo>
                  <a:lnTo>
                    <a:pt x="64313" y="5086"/>
                  </a:lnTo>
                  <a:lnTo>
                    <a:pt x="64253" y="5201"/>
                  </a:lnTo>
                  <a:lnTo>
                    <a:pt x="64163" y="5316"/>
                  </a:lnTo>
                  <a:lnTo>
                    <a:pt x="64044" y="5422"/>
                  </a:lnTo>
                  <a:lnTo>
                    <a:pt x="63864" y="5528"/>
                  </a:lnTo>
                  <a:lnTo>
                    <a:pt x="63654" y="5625"/>
                  </a:lnTo>
                  <a:lnTo>
                    <a:pt x="63444" y="5713"/>
                  </a:lnTo>
                  <a:lnTo>
                    <a:pt x="63175" y="5802"/>
                  </a:lnTo>
                  <a:lnTo>
                    <a:pt x="62905" y="5873"/>
                  </a:lnTo>
                  <a:lnTo>
                    <a:pt x="62576" y="5943"/>
                  </a:lnTo>
                  <a:lnTo>
                    <a:pt x="62246" y="6005"/>
                  </a:lnTo>
                  <a:lnTo>
                    <a:pt x="61917" y="6050"/>
                  </a:lnTo>
                  <a:lnTo>
                    <a:pt x="61527" y="6094"/>
                  </a:lnTo>
                  <a:lnTo>
                    <a:pt x="61168" y="6120"/>
                  </a:lnTo>
                  <a:lnTo>
                    <a:pt x="60748" y="6138"/>
                  </a:lnTo>
                  <a:lnTo>
                    <a:pt x="60359" y="6147"/>
                  </a:lnTo>
                  <a:lnTo>
                    <a:pt x="52301" y="6147"/>
                  </a:lnTo>
                  <a:lnTo>
                    <a:pt x="51882" y="6138"/>
                  </a:lnTo>
                  <a:lnTo>
                    <a:pt x="51492" y="6120"/>
                  </a:lnTo>
                  <a:lnTo>
                    <a:pt x="51103" y="6094"/>
                  </a:lnTo>
                  <a:lnTo>
                    <a:pt x="50744" y="6050"/>
                  </a:lnTo>
                  <a:lnTo>
                    <a:pt x="50384" y="6005"/>
                  </a:lnTo>
                  <a:lnTo>
                    <a:pt x="50055" y="5943"/>
                  </a:lnTo>
                  <a:lnTo>
                    <a:pt x="49755" y="5873"/>
                  </a:lnTo>
                  <a:lnTo>
                    <a:pt x="49485" y="5802"/>
                  </a:lnTo>
                  <a:lnTo>
                    <a:pt x="49216" y="5713"/>
                  </a:lnTo>
                  <a:lnTo>
                    <a:pt x="48976" y="5625"/>
                  </a:lnTo>
                  <a:lnTo>
                    <a:pt x="48797" y="5528"/>
                  </a:lnTo>
                  <a:lnTo>
                    <a:pt x="48617" y="5422"/>
                  </a:lnTo>
                  <a:lnTo>
                    <a:pt x="48497" y="5316"/>
                  </a:lnTo>
                  <a:lnTo>
                    <a:pt x="48377" y="5201"/>
                  </a:lnTo>
                  <a:lnTo>
                    <a:pt x="48317" y="5086"/>
                  </a:lnTo>
                  <a:lnTo>
                    <a:pt x="48317" y="4962"/>
                  </a:lnTo>
                  <a:lnTo>
                    <a:pt x="48317" y="4847"/>
                  </a:lnTo>
                  <a:lnTo>
                    <a:pt x="48377" y="4732"/>
                  </a:lnTo>
                  <a:lnTo>
                    <a:pt x="48497" y="4617"/>
                  </a:lnTo>
                  <a:lnTo>
                    <a:pt x="48617" y="4502"/>
                  </a:lnTo>
                  <a:lnTo>
                    <a:pt x="48797" y="4405"/>
                  </a:lnTo>
                  <a:lnTo>
                    <a:pt x="48976" y="4307"/>
                  </a:lnTo>
                  <a:lnTo>
                    <a:pt x="49216" y="4219"/>
                  </a:lnTo>
                  <a:lnTo>
                    <a:pt x="49485" y="4131"/>
                  </a:lnTo>
                  <a:lnTo>
                    <a:pt x="49755" y="4051"/>
                  </a:lnTo>
                  <a:lnTo>
                    <a:pt x="50055" y="3989"/>
                  </a:lnTo>
                  <a:lnTo>
                    <a:pt x="50384" y="3927"/>
                  </a:lnTo>
                  <a:lnTo>
                    <a:pt x="50744" y="3883"/>
                  </a:lnTo>
                  <a:lnTo>
                    <a:pt x="51103" y="3839"/>
                  </a:lnTo>
                  <a:lnTo>
                    <a:pt x="51492" y="3812"/>
                  </a:lnTo>
                  <a:lnTo>
                    <a:pt x="51882" y="3795"/>
                  </a:lnTo>
                  <a:lnTo>
                    <a:pt x="52301" y="3786"/>
                  </a:lnTo>
                  <a:close/>
                  <a:moveTo>
                    <a:pt x="84503" y="3786"/>
                  </a:moveTo>
                  <a:lnTo>
                    <a:pt x="84892" y="3795"/>
                  </a:lnTo>
                  <a:lnTo>
                    <a:pt x="85311" y="3812"/>
                  </a:lnTo>
                  <a:lnTo>
                    <a:pt x="85671" y="3839"/>
                  </a:lnTo>
                  <a:lnTo>
                    <a:pt x="86060" y="3883"/>
                  </a:lnTo>
                  <a:lnTo>
                    <a:pt x="86390" y="3927"/>
                  </a:lnTo>
                  <a:lnTo>
                    <a:pt x="86719" y="3989"/>
                  </a:lnTo>
                  <a:lnTo>
                    <a:pt x="87049" y="4051"/>
                  </a:lnTo>
                  <a:lnTo>
                    <a:pt x="87318" y="4131"/>
                  </a:lnTo>
                  <a:lnTo>
                    <a:pt x="87588" y="4219"/>
                  </a:lnTo>
                  <a:lnTo>
                    <a:pt x="87798" y="4307"/>
                  </a:lnTo>
                  <a:lnTo>
                    <a:pt x="88007" y="4405"/>
                  </a:lnTo>
                  <a:lnTo>
                    <a:pt x="88187" y="4502"/>
                  </a:lnTo>
                  <a:lnTo>
                    <a:pt x="88307" y="4617"/>
                  </a:lnTo>
                  <a:lnTo>
                    <a:pt x="88397" y="4732"/>
                  </a:lnTo>
                  <a:lnTo>
                    <a:pt x="88457" y="4847"/>
                  </a:lnTo>
                  <a:lnTo>
                    <a:pt x="88487" y="4962"/>
                  </a:lnTo>
                  <a:lnTo>
                    <a:pt x="88457" y="5086"/>
                  </a:lnTo>
                  <a:lnTo>
                    <a:pt x="88397" y="5201"/>
                  </a:lnTo>
                  <a:lnTo>
                    <a:pt x="88307" y="5316"/>
                  </a:lnTo>
                  <a:lnTo>
                    <a:pt x="88187" y="5422"/>
                  </a:lnTo>
                  <a:lnTo>
                    <a:pt x="88007" y="5528"/>
                  </a:lnTo>
                  <a:lnTo>
                    <a:pt x="87798" y="5625"/>
                  </a:lnTo>
                  <a:lnTo>
                    <a:pt x="87588" y="5713"/>
                  </a:lnTo>
                  <a:lnTo>
                    <a:pt x="87318" y="5802"/>
                  </a:lnTo>
                  <a:lnTo>
                    <a:pt x="87049" y="5873"/>
                  </a:lnTo>
                  <a:lnTo>
                    <a:pt x="86719" y="5943"/>
                  </a:lnTo>
                  <a:lnTo>
                    <a:pt x="86390" y="6005"/>
                  </a:lnTo>
                  <a:lnTo>
                    <a:pt x="86060" y="6050"/>
                  </a:lnTo>
                  <a:lnTo>
                    <a:pt x="85671" y="6094"/>
                  </a:lnTo>
                  <a:lnTo>
                    <a:pt x="85311" y="6120"/>
                  </a:lnTo>
                  <a:lnTo>
                    <a:pt x="84892" y="6138"/>
                  </a:lnTo>
                  <a:lnTo>
                    <a:pt x="84503" y="6147"/>
                  </a:lnTo>
                  <a:lnTo>
                    <a:pt x="76445" y="6147"/>
                  </a:lnTo>
                  <a:lnTo>
                    <a:pt x="76025" y="6138"/>
                  </a:lnTo>
                  <a:lnTo>
                    <a:pt x="75636" y="6120"/>
                  </a:lnTo>
                  <a:lnTo>
                    <a:pt x="75247" y="6094"/>
                  </a:lnTo>
                  <a:lnTo>
                    <a:pt x="74887" y="6050"/>
                  </a:lnTo>
                  <a:lnTo>
                    <a:pt x="74528" y="6005"/>
                  </a:lnTo>
                  <a:lnTo>
                    <a:pt x="74198" y="5943"/>
                  </a:lnTo>
                  <a:lnTo>
                    <a:pt x="73899" y="5873"/>
                  </a:lnTo>
                  <a:lnTo>
                    <a:pt x="73629" y="5802"/>
                  </a:lnTo>
                  <a:lnTo>
                    <a:pt x="73359" y="5713"/>
                  </a:lnTo>
                  <a:lnTo>
                    <a:pt x="73120" y="5625"/>
                  </a:lnTo>
                  <a:lnTo>
                    <a:pt x="72940" y="5528"/>
                  </a:lnTo>
                  <a:lnTo>
                    <a:pt x="72760" y="5422"/>
                  </a:lnTo>
                  <a:lnTo>
                    <a:pt x="72641" y="5316"/>
                  </a:lnTo>
                  <a:lnTo>
                    <a:pt x="72521" y="5201"/>
                  </a:lnTo>
                  <a:lnTo>
                    <a:pt x="72461" y="5086"/>
                  </a:lnTo>
                  <a:lnTo>
                    <a:pt x="72461" y="4962"/>
                  </a:lnTo>
                  <a:lnTo>
                    <a:pt x="72461" y="4847"/>
                  </a:lnTo>
                  <a:lnTo>
                    <a:pt x="72521" y="4732"/>
                  </a:lnTo>
                  <a:lnTo>
                    <a:pt x="72641" y="4617"/>
                  </a:lnTo>
                  <a:lnTo>
                    <a:pt x="72760" y="4502"/>
                  </a:lnTo>
                  <a:lnTo>
                    <a:pt x="72940" y="4405"/>
                  </a:lnTo>
                  <a:lnTo>
                    <a:pt x="73120" y="4307"/>
                  </a:lnTo>
                  <a:lnTo>
                    <a:pt x="73359" y="4219"/>
                  </a:lnTo>
                  <a:lnTo>
                    <a:pt x="73629" y="4131"/>
                  </a:lnTo>
                  <a:lnTo>
                    <a:pt x="73899" y="4051"/>
                  </a:lnTo>
                  <a:lnTo>
                    <a:pt x="74198" y="3989"/>
                  </a:lnTo>
                  <a:lnTo>
                    <a:pt x="74528" y="3927"/>
                  </a:lnTo>
                  <a:lnTo>
                    <a:pt x="74887" y="3883"/>
                  </a:lnTo>
                  <a:lnTo>
                    <a:pt x="75247" y="3839"/>
                  </a:lnTo>
                  <a:lnTo>
                    <a:pt x="75636" y="3812"/>
                  </a:lnTo>
                  <a:lnTo>
                    <a:pt x="76025" y="3795"/>
                  </a:lnTo>
                  <a:lnTo>
                    <a:pt x="76445" y="3786"/>
                  </a:lnTo>
                  <a:close/>
                  <a:moveTo>
                    <a:pt x="108646" y="3786"/>
                  </a:moveTo>
                  <a:lnTo>
                    <a:pt x="109036" y="3795"/>
                  </a:lnTo>
                  <a:lnTo>
                    <a:pt x="109455" y="3812"/>
                  </a:lnTo>
                  <a:lnTo>
                    <a:pt x="109815" y="3839"/>
                  </a:lnTo>
                  <a:lnTo>
                    <a:pt x="110204" y="3883"/>
                  </a:lnTo>
                  <a:lnTo>
                    <a:pt x="110533" y="3927"/>
                  </a:lnTo>
                  <a:lnTo>
                    <a:pt x="110863" y="3989"/>
                  </a:lnTo>
                  <a:lnTo>
                    <a:pt x="111192" y="4051"/>
                  </a:lnTo>
                  <a:lnTo>
                    <a:pt x="111462" y="4131"/>
                  </a:lnTo>
                  <a:lnTo>
                    <a:pt x="111732" y="4219"/>
                  </a:lnTo>
                  <a:lnTo>
                    <a:pt x="111941" y="4307"/>
                  </a:lnTo>
                  <a:lnTo>
                    <a:pt x="112151" y="4405"/>
                  </a:lnTo>
                  <a:lnTo>
                    <a:pt x="112331" y="4502"/>
                  </a:lnTo>
                  <a:lnTo>
                    <a:pt x="112451" y="4617"/>
                  </a:lnTo>
                  <a:lnTo>
                    <a:pt x="112540" y="4732"/>
                  </a:lnTo>
                  <a:lnTo>
                    <a:pt x="112600" y="4847"/>
                  </a:lnTo>
                  <a:lnTo>
                    <a:pt x="112630" y="4962"/>
                  </a:lnTo>
                  <a:lnTo>
                    <a:pt x="112600" y="5086"/>
                  </a:lnTo>
                  <a:lnTo>
                    <a:pt x="112540" y="5201"/>
                  </a:lnTo>
                  <a:lnTo>
                    <a:pt x="112451" y="5316"/>
                  </a:lnTo>
                  <a:lnTo>
                    <a:pt x="112331" y="5422"/>
                  </a:lnTo>
                  <a:lnTo>
                    <a:pt x="112151" y="5528"/>
                  </a:lnTo>
                  <a:lnTo>
                    <a:pt x="111941" y="5625"/>
                  </a:lnTo>
                  <a:lnTo>
                    <a:pt x="111732" y="5713"/>
                  </a:lnTo>
                  <a:lnTo>
                    <a:pt x="111462" y="5802"/>
                  </a:lnTo>
                  <a:lnTo>
                    <a:pt x="111192" y="5873"/>
                  </a:lnTo>
                  <a:lnTo>
                    <a:pt x="110863" y="5943"/>
                  </a:lnTo>
                  <a:lnTo>
                    <a:pt x="110533" y="6005"/>
                  </a:lnTo>
                  <a:lnTo>
                    <a:pt x="110204" y="6050"/>
                  </a:lnTo>
                  <a:lnTo>
                    <a:pt x="109815" y="6094"/>
                  </a:lnTo>
                  <a:lnTo>
                    <a:pt x="109455" y="6120"/>
                  </a:lnTo>
                  <a:lnTo>
                    <a:pt x="109036" y="6138"/>
                  </a:lnTo>
                  <a:lnTo>
                    <a:pt x="108646" y="6147"/>
                  </a:lnTo>
                  <a:lnTo>
                    <a:pt x="100588" y="6147"/>
                  </a:lnTo>
                  <a:lnTo>
                    <a:pt x="100169" y="6138"/>
                  </a:lnTo>
                  <a:lnTo>
                    <a:pt x="99780" y="6120"/>
                  </a:lnTo>
                  <a:lnTo>
                    <a:pt x="99390" y="6094"/>
                  </a:lnTo>
                  <a:lnTo>
                    <a:pt x="99031" y="6050"/>
                  </a:lnTo>
                  <a:lnTo>
                    <a:pt x="98671" y="6005"/>
                  </a:lnTo>
                  <a:lnTo>
                    <a:pt x="98342" y="5943"/>
                  </a:lnTo>
                  <a:lnTo>
                    <a:pt x="98042" y="5873"/>
                  </a:lnTo>
                  <a:lnTo>
                    <a:pt x="97773" y="5802"/>
                  </a:lnTo>
                  <a:lnTo>
                    <a:pt x="97503" y="5713"/>
                  </a:lnTo>
                  <a:lnTo>
                    <a:pt x="97263" y="5625"/>
                  </a:lnTo>
                  <a:lnTo>
                    <a:pt x="97084" y="5528"/>
                  </a:lnTo>
                  <a:lnTo>
                    <a:pt x="96904" y="5422"/>
                  </a:lnTo>
                  <a:lnTo>
                    <a:pt x="96784" y="5316"/>
                  </a:lnTo>
                  <a:lnTo>
                    <a:pt x="96664" y="5201"/>
                  </a:lnTo>
                  <a:lnTo>
                    <a:pt x="96604" y="5086"/>
                  </a:lnTo>
                  <a:lnTo>
                    <a:pt x="96604" y="4962"/>
                  </a:lnTo>
                  <a:lnTo>
                    <a:pt x="96604" y="4847"/>
                  </a:lnTo>
                  <a:lnTo>
                    <a:pt x="96664" y="4732"/>
                  </a:lnTo>
                  <a:lnTo>
                    <a:pt x="96784" y="4617"/>
                  </a:lnTo>
                  <a:lnTo>
                    <a:pt x="96904" y="4502"/>
                  </a:lnTo>
                  <a:lnTo>
                    <a:pt x="97084" y="4405"/>
                  </a:lnTo>
                  <a:lnTo>
                    <a:pt x="97263" y="4307"/>
                  </a:lnTo>
                  <a:lnTo>
                    <a:pt x="97503" y="4219"/>
                  </a:lnTo>
                  <a:lnTo>
                    <a:pt x="97773" y="4131"/>
                  </a:lnTo>
                  <a:lnTo>
                    <a:pt x="98042" y="4051"/>
                  </a:lnTo>
                  <a:lnTo>
                    <a:pt x="98342" y="3989"/>
                  </a:lnTo>
                  <a:lnTo>
                    <a:pt x="98671" y="3927"/>
                  </a:lnTo>
                  <a:lnTo>
                    <a:pt x="99031" y="3883"/>
                  </a:lnTo>
                  <a:lnTo>
                    <a:pt x="99390" y="3839"/>
                  </a:lnTo>
                  <a:lnTo>
                    <a:pt x="99780" y="3812"/>
                  </a:lnTo>
                  <a:lnTo>
                    <a:pt x="100169" y="3795"/>
                  </a:lnTo>
                  <a:lnTo>
                    <a:pt x="100588" y="3786"/>
                  </a:lnTo>
                  <a:close/>
                  <a:moveTo>
                    <a:pt x="132790" y="3786"/>
                  </a:moveTo>
                  <a:lnTo>
                    <a:pt x="133179" y="3795"/>
                  </a:lnTo>
                  <a:lnTo>
                    <a:pt x="133599" y="3812"/>
                  </a:lnTo>
                  <a:lnTo>
                    <a:pt x="133958" y="3839"/>
                  </a:lnTo>
                  <a:lnTo>
                    <a:pt x="134348" y="3883"/>
                  </a:lnTo>
                  <a:lnTo>
                    <a:pt x="134677" y="3927"/>
                  </a:lnTo>
                  <a:lnTo>
                    <a:pt x="135007" y="3989"/>
                  </a:lnTo>
                  <a:lnTo>
                    <a:pt x="135336" y="4051"/>
                  </a:lnTo>
                  <a:lnTo>
                    <a:pt x="135606" y="4131"/>
                  </a:lnTo>
                  <a:lnTo>
                    <a:pt x="135875" y="4219"/>
                  </a:lnTo>
                  <a:lnTo>
                    <a:pt x="136085" y="4307"/>
                  </a:lnTo>
                  <a:lnTo>
                    <a:pt x="136295" y="4405"/>
                  </a:lnTo>
                  <a:lnTo>
                    <a:pt x="136474" y="4502"/>
                  </a:lnTo>
                  <a:lnTo>
                    <a:pt x="136594" y="4617"/>
                  </a:lnTo>
                  <a:lnTo>
                    <a:pt x="136684" y="4732"/>
                  </a:lnTo>
                  <a:lnTo>
                    <a:pt x="136744" y="4847"/>
                  </a:lnTo>
                  <a:lnTo>
                    <a:pt x="136774" y="4962"/>
                  </a:lnTo>
                  <a:lnTo>
                    <a:pt x="136744" y="5086"/>
                  </a:lnTo>
                  <a:lnTo>
                    <a:pt x="136684" y="5201"/>
                  </a:lnTo>
                  <a:lnTo>
                    <a:pt x="136594" y="5316"/>
                  </a:lnTo>
                  <a:lnTo>
                    <a:pt x="136474" y="5422"/>
                  </a:lnTo>
                  <a:lnTo>
                    <a:pt x="136295" y="5528"/>
                  </a:lnTo>
                  <a:lnTo>
                    <a:pt x="136085" y="5625"/>
                  </a:lnTo>
                  <a:lnTo>
                    <a:pt x="135875" y="5713"/>
                  </a:lnTo>
                  <a:lnTo>
                    <a:pt x="135606" y="5802"/>
                  </a:lnTo>
                  <a:lnTo>
                    <a:pt x="135336" y="5873"/>
                  </a:lnTo>
                  <a:lnTo>
                    <a:pt x="135007" y="5943"/>
                  </a:lnTo>
                  <a:lnTo>
                    <a:pt x="134677" y="6005"/>
                  </a:lnTo>
                  <a:lnTo>
                    <a:pt x="134348" y="6050"/>
                  </a:lnTo>
                  <a:lnTo>
                    <a:pt x="133958" y="6094"/>
                  </a:lnTo>
                  <a:lnTo>
                    <a:pt x="133599" y="6120"/>
                  </a:lnTo>
                  <a:lnTo>
                    <a:pt x="133179" y="6138"/>
                  </a:lnTo>
                  <a:lnTo>
                    <a:pt x="132790" y="6147"/>
                  </a:lnTo>
                  <a:lnTo>
                    <a:pt x="124732" y="6147"/>
                  </a:lnTo>
                  <a:lnTo>
                    <a:pt x="124313" y="6138"/>
                  </a:lnTo>
                  <a:lnTo>
                    <a:pt x="123923" y="6120"/>
                  </a:lnTo>
                  <a:lnTo>
                    <a:pt x="123534" y="6094"/>
                  </a:lnTo>
                  <a:lnTo>
                    <a:pt x="123174" y="6050"/>
                  </a:lnTo>
                  <a:lnTo>
                    <a:pt x="122815" y="6005"/>
                  </a:lnTo>
                  <a:lnTo>
                    <a:pt x="122485" y="5943"/>
                  </a:lnTo>
                  <a:lnTo>
                    <a:pt x="122186" y="5873"/>
                  </a:lnTo>
                  <a:lnTo>
                    <a:pt x="121916" y="5802"/>
                  </a:lnTo>
                  <a:lnTo>
                    <a:pt x="121647" y="5713"/>
                  </a:lnTo>
                  <a:lnTo>
                    <a:pt x="121407" y="5625"/>
                  </a:lnTo>
                  <a:lnTo>
                    <a:pt x="121227" y="5528"/>
                  </a:lnTo>
                  <a:lnTo>
                    <a:pt x="121048" y="5422"/>
                  </a:lnTo>
                  <a:lnTo>
                    <a:pt x="120928" y="5316"/>
                  </a:lnTo>
                  <a:lnTo>
                    <a:pt x="120808" y="5201"/>
                  </a:lnTo>
                  <a:lnTo>
                    <a:pt x="120748" y="5086"/>
                  </a:lnTo>
                  <a:lnTo>
                    <a:pt x="120748" y="4962"/>
                  </a:lnTo>
                  <a:lnTo>
                    <a:pt x="120748" y="4847"/>
                  </a:lnTo>
                  <a:lnTo>
                    <a:pt x="120808" y="4732"/>
                  </a:lnTo>
                  <a:lnTo>
                    <a:pt x="120928" y="4617"/>
                  </a:lnTo>
                  <a:lnTo>
                    <a:pt x="121048" y="4502"/>
                  </a:lnTo>
                  <a:lnTo>
                    <a:pt x="121227" y="4405"/>
                  </a:lnTo>
                  <a:lnTo>
                    <a:pt x="121407" y="4307"/>
                  </a:lnTo>
                  <a:lnTo>
                    <a:pt x="121647" y="4219"/>
                  </a:lnTo>
                  <a:lnTo>
                    <a:pt x="121916" y="4131"/>
                  </a:lnTo>
                  <a:lnTo>
                    <a:pt x="122186" y="4051"/>
                  </a:lnTo>
                  <a:lnTo>
                    <a:pt x="122485" y="3989"/>
                  </a:lnTo>
                  <a:lnTo>
                    <a:pt x="122815" y="3927"/>
                  </a:lnTo>
                  <a:lnTo>
                    <a:pt x="123174" y="3883"/>
                  </a:lnTo>
                  <a:lnTo>
                    <a:pt x="123534" y="3839"/>
                  </a:lnTo>
                  <a:lnTo>
                    <a:pt x="123923" y="3812"/>
                  </a:lnTo>
                  <a:lnTo>
                    <a:pt x="124313" y="3795"/>
                  </a:lnTo>
                  <a:lnTo>
                    <a:pt x="124732" y="3786"/>
                  </a:lnTo>
                  <a:close/>
                  <a:moveTo>
                    <a:pt x="156933" y="3786"/>
                  </a:moveTo>
                  <a:lnTo>
                    <a:pt x="157323" y="3795"/>
                  </a:lnTo>
                  <a:lnTo>
                    <a:pt x="157742" y="3812"/>
                  </a:lnTo>
                  <a:lnTo>
                    <a:pt x="158102" y="3839"/>
                  </a:lnTo>
                  <a:lnTo>
                    <a:pt x="158491" y="3883"/>
                  </a:lnTo>
                  <a:lnTo>
                    <a:pt x="158821" y="3927"/>
                  </a:lnTo>
                  <a:lnTo>
                    <a:pt x="159150" y="3989"/>
                  </a:lnTo>
                  <a:lnTo>
                    <a:pt x="159480" y="4051"/>
                  </a:lnTo>
                  <a:lnTo>
                    <a:pt x="159749" y="4131"/>
                  </a:lnTo>
                  <a:lnTo>
                    <a:pt x="160019" y="4219"/>
                  </a:lnTo>
                  <a:lnTo>
                    <a:pt x="160228" y="4307"/>
                  </a:lnTo>
                  <a:lnTo>
                    <a:pt x="160438" y="4405"/>
                  </a:lnTo>
                  <a:lnTo>
                    <a:pt x="160618" y="4502"/>
                  </a:lnTo>
                  <a:lnTo>
                    <a:pt x="160738" y="4617"/>
                  </a:lnTo>
                  <a:lnTo>
                    <a:pt x="160828" y="4732"/>
                  </a:lnTo>
                  <a:lnTo>
                    <a:pt x="160888" y="4847"/>
                  </a:lnTo>
                  <a:lnTo>
                    <a:pt x="160917" y="4962"/>
                  </a:lnTo>
                  <a:lnTo>
                    <a:pt x="160888" y="5086"/>
                  </a:lnTo>
                  <a:lnTo>
                    <a:pt x="160828" y="5201"/>
                  </a:lnTo>
                  <a:lnTo>
                    <a:pt x="160738" y="5316"/>
                  </a:lnTo>
                  <a:lnTo>
                    <a:pt x="160618" y="5422"/>
                  </a:lnTo>
                  <a:lnTo>
                    <a:pt x="160438" y="5528"/>
                  </a:lnTo>
                  <a:lnTo>
                    <a:pt x="160228" y="5625"/>
                  </a:lnTo>
                  <a:lnTo>
                    <a:pt x="160019" y="5713"/>
                  </a:lnTo>
                  <a:lnTo>
                    <a:pt x="159749" y="5802"/>
                  </a:lnTo>
                  <a:lnTo>
                    <a:pt x="159480" y="5873"/>
                  </a:lnTo>
                  <a:lnTo>
                    <a:pt x="159150" y="5943"/>
                  </a:lnTo>
                  <a:lnTo>
                    <a:pt x="158821" y="6005"/>
                  </a:lnTo>
                  <a:lnTo>
                    <a:pt x="158491" y="6050"/>
                  </a:lnTo>
                  <a:lnTo>
                    <a:pt x="158102" y="6094"/>
                  </a:lnTo>
                  <a:lnTo>
                    <a:pt x="157742" y="6120"/>
                  </a:lnTo>
                  <a:lnTo>
                    <a:pt x="157323" y="6138"/>
                  </a:lnTo>
                  <a:lnTo>
                    <a:pt x="156933" y="6147"/>
                  </a:lnTo>
                  <a:lnTo>
                    <a:pt x="148876" y="6147"/>
                  </a:lnTo>
                  <a:lnTo>
                    <a:pt x="148456" y="6138"/>
                  </a:lnTo>
                  <a:lnTo>
                    <a:pt x="148067" y="6120"/>
                  </a:lnTo>
                  <a:lnTo>
                    <a:pt x="147677" y="6094"/>
                  </a:lnTo>
                  <a:lnTo>
                    <a:pt x="147318" y="6050"/>
                  </a:lnTo>
                  <a:lnTo>
                    <a:pt x="146959" y="6005"/>
                  </a:lnTo>
                  <a:lnTo>
                    <a:pt x="146629" y="5943"/>
                  </a:lnTo>
                  <a:lnTo>
                    <a:pt x="146329" y="5873"/>
                  </a:lnTo>
                  <a:lnTo>
                    <a:pt x="146060" y="5802"/>
                  </a:lnTo>
                  <a:lnTo>
                    <a:pt x="145790" y="5713"/>
                  </a:lnTo>
                  <a:lnTo>
                    <a:pt x="145551" y="5625"/>
                  </a:lnTo>
                  <a:lnTo>
                    <a:pt x="145371" y="5528"/>
                  </a:lnTo>
                  <a:lnTo>
                    <a:pt x="145191" y="5422"/>
                  </a:lnTo>
                  <a:lnTo>
                    <a:pt x="145071" y="5316"/>
                  </a:lnTo>
                  <a:lnTo>
                    <a:pt x="144952" y="5201"/>
                  </a:lnTo>
                  <a:lnTo>
                    <a:pt x="144892" y="5086"/>
                  </a:lnTo>
                  <a:lnTo>
                    <a:pt x="144892" y="4962"/>
                  </a:lnTo>
                  <a:lnTo>
                    <a:pt x="144892" y="4847"/>
                  </a:lnTo>
                  <a:lnTo>
                    <a:pt x="144952" y="4732"/>
                  </a:lnTo>
                  <a:lnTo>
                    <a:pt x="145071" y="4617"/>
                  </a:lnTo>
                  <a:lnTo>
                    <a:pt x="145191" y="4502"/>
                  </a:lnTo>
                  <a:lnTo>
                    <a:pt x="145371" y="4405"/>
                  </a:lnTo>
                  <a:lnTo>
                    <a:pt x="145551" y="4307"/>
                  </a:lnTo>
                  <a:lnTo>
                    <a:pt x="145790" y="4219"/>
                  </a:lnTo>
                  <a:lnTo>
                    <a:pt x="146060" y="4131"/>
                  </a:lnTo>
                  <a:lnTo>
                    <a:pt x="146329" y="4051"/>
                  </a:lnTo>
                  <a:lnTo>
                    <a:pt x="146629" y="3989"/>
                  </a:lnTo>
                  <a:lnTo>
                    <a:pt x="146959" y="3927"/>
                  </a:lnTo>
                  <a:lnTo>
                    <a:pt x="147318" y="3883"/>
                  </a:lnTo>
                  <a:lnTo>
                    <a:pt x="147677" y="3839"/>
                  </a:lnTo>
                  <a:lnTo>
                    <a:pt x="148067" y="3812"/>
                  </a:lnTo>
                  <a:lnTo>
                    <a:pt x="148456" y="3795"/>
                  </a:lnTo>
                  <a:lnTo>
                    <a:pt x="148876" y="3786"/>
                  </a:lnTo>
                  <a:close/>
                  <a:moveTo>
                    <a:pt x="181077" y="3786"/>
                  </a:moveTo>
                  <a:lnTo>
                    <a:pt x="181466" y="3795"/>
                  </a:lnTo>
                  <a:lnTo>
                    <a:pt x="181886" y="3812"/>
                  </a:lnTo>
                  <a:lnTo>
                    <a:pt x="182245" y="3839"/>
                  </a:lnTo>
                  <a:lnTo>
                    <a:pt x="182635" y="3883"/>
                  </a:lnTo>
                  <a:lnTo>
                    <a:pt x="182964" y="3927"/>
                  </a:lnTo>
                  <a:lnTo>
                    <a:pt x="183294" y="3989"/>
                  </a:lnTo>
                  <a:lnTo>
                    <a:pt x="183623" y="4051"/>
                  </a:lnTo>
                  <a:lnTo>
                    <a:pt x="183893" y="4131"/>
                  </a:lnTo>
                  <a:lnTo>
                    <a:pt x="184162" y="4219"/>
                  </a:lnTo>
                  <a:lnTo>
                    <a:pt x="184372" y="4307"/>
                  </a:lnTo>
                  <a:lnTo>
                    <a:pt x="184582" y="4405"/>
                  </a:lnTo>
                  <a:lnTo>
                    <a:pt x="184762" y="4502"/>
                  </a:lnTo>
                  <a:lnTo>
                    <a:pt x="184881" y="4617"/>
                  </a:lnTo>
                  <a:lnTo>
                    <a:pt x="184971" y="4732"/>
                  </a:lnTo>
                  <a:lnTo>
                    <a:pt x="185031" y="4847"/>
                  </a:lnTo>
                  <a:lnTo>
                    <a:pt x="185061" y="4962"/>
                  </a:lnTo>
                  <a:lnTo>
                    <a:pt x="185031" y="5086"/>
                  </a:lnTo>
                  <a:lnTo>
                    <a:pt x="184971" y="5201"/>
                  </a:lnTo>
                  <a:lnTo>
                    <a:pt x="184881" y="5316"/>
                  </a:lnTo>
                  <a:lnTo>
                    <a:pt x="184762" y="5422"/>
                  </a:lnTo>
                  <a:lnTo>
                    <a:pt x="184582" y="5528"/>
                  </a:lnTo>
                  <a:lnTo>
                    <a:pt x="184372" y="5625"/>
                  </a:lnTo>
                  <a:lnTo>
                    <a:pt x="184162" y="5713"/>
                  </a:lnTo>
                  <a:lnTo>
                    <a:pt x="183893" y="5802"/>
                  </a:lnTo>
                  <a:lnTo>
                    <a:pt x="183623" y="5873"/>
                  </a:lnTo>
                  <a:lnTo>
                    <a:pt x="183294" y="5943"/>
                  </a:lnTo>
                  <a:lnTo>
                    <a:pt x="182964" y="6005"/>
                  </a:lnTo>
                  <a:lnTo>
                    <a:pt x="182635" y="6050"/>
                  </a:lnTo>
                  <a:lnTo>
                    <a:pt x="182245" y="6094"/>
                  </a:lnTo>
                  <a:lnTo>
                    <a:pt x="181886" y="6120"/>
                  </a:lnTo>
                  <a:lnTo>
                    <a:pt x="181466" y="6138"/>
                  </a:lnTo>
                  <a:lnTo>
                    <a:pt x="181077" y="6147"/>
                  </a:lnTo>
                  <a:lnTo>
                    <a:pt x="173019" y="6147"/>
                  </a:lnTo>
                  <a:lnTo>
                    <a:pt x="172600" y="6138"/>
                  </a:lnTo>
                  <a:lnTo>
                    <a:pt x="172210" y="6120"/>
                  </a:lnTo>
                  <a:lnTo>
                    <a:pt x="171821" y="6094"/>
                  </a:lnTo>
                  <a:lnTo>
                    <a:pt x="171462" y="6050"/>
                  </a:lnTo>
                  <a:lnTo>
                    <a:pt x="171102" y="6005"/>
                  </a:lnTo>
                  <a:lnTo>
                    <a:pt x="170773" y="5943"/>
                  </a:lnTo>
                  <a:lnTo>
                    <a:pt x="170473" y="5873"/>
                  </a:lnTo>
                  <a:lnTo>
                    <a:pt x="170203" y="5802"/>
                  </a:lnTo>
                  <a:lnTo>
                    <a:pt x="169934" y="5713"/>
                  </a:lnTo>
                  <a:lnTo>
                    <a:pt x="169694" y="5625"/>
                  </a:lnTo>
                  <a:lnTo>
                    <a:pt x="169514" y="5528"/>
                  </a:lnTo>
                  <a:lnTo>
                    <a:pt x="169335" y="5422"/>
                  </a:lnTo>
                  <a:lnTo>
                    <a:pt x="169215" y="5316"/>
                  </a:lnTo>
                  <a:lnTo>
                    <a:pt x="169095" y="5201"/>
                  </a:lnTo>
                  <a:lnTo>
                    <a:pt x="169035" y="5086"/>
                  </a:lnTo>
                  <a:lnTo>
                    <a:pt x="169035" y="4962"/>
                  </a:lnTo>
                  <a:lnTo>
                    <a:pt x="169035" y="4847"/>
                  </a:lnTo>
                  <a:lnTo>
                    <a:pt x="169095" y="4732"/>
                  </a:lnTo>
                  <a:lnTo>
                    <a:pt x="169215" y="4617"/>
                  </a:lnTo>
                  <a:lnTo>
                    <a:pt x="169335" y="4502"/>
                  </a:lnTo>
                  <a:lnTo>
                    <a:pt x="169514" y="4405"/>
                  </a:lnTo>
                  <a:lnTo>
                    <a:pt x="169694" y="4307"/>
                  </a:lnTo>
                  <a:lnTo>
                    <a:pt x="169934" y="4219"/>
                  </a:lnTo>
                  <a:lnTo>
                    <a:pt x="170203" y="4131"/>
                  </a:lnTo>
                  <a:lnTo>
                    <a:pt x="170473" y="4051"/>
                  </a:lnTo>
                  <a:lnTo>
                    <a:pt x="170773" y="3989"/>
                  </a:lnTo>
                  <a:lnTo>
                    <a:pt x="171102" y="3927"/>
                  </a:lnTo>
                  <a:lnTo>
                    <a:pt x="171462" y="3883"/>
                  </a:lnTo>
                  <a:lnTo>
                    <a:pt x="171821" y="3839"/>
                  </a:lnTo>
                  <a:lnTo>
                    <a:pt x="172210" y="3812"/>
                  </a:lnTo>
                  <a:lnTo>
                    <a:pt x="172600" y="3795"/>
                  </a:lnTo>
                  <a:lnTo>
                    <a:pt x="173019" y="3786"/>
                  </a:lnTo>
                  <a:close/>
                  <a:moveTo>
                    <a:pt x="205221" y="3786"/>
                  </a:moveTo>
                  <a:lnTo>
                    <a:pt x="205610" y="3795"/>
                  </a:lnTo>
                  <a:lnTo>
                    <a:pt x="206029" y="3812"/>
                  </a:lnTo>
                  <a:lnTo>
                    <a:pt x="206389" y="3839"/>
                  </a:lnTo>
                  <a:lnTo>
                    <a:pt x="206778" y="3883"/>
                  </a:lnTo>
                  <a:lnTo>
                    <a:pt x="207108" y="3927"/>
                  </a:lnTo>
                  <a:lnTo>
                    <a:pt x="207437" y="3989"/>
                  </a:lnTo>
                  <a:lnTo>
                    <a:pt x="207737" y="4051"/>
                  </a:lnTo>
                  <a:lnTo>
                    <a:pt x="208036" y="4131"/>
                  </a:lnTo>
                  <a:lnTo>
                    <a:pt x="208306" y="4219"/>
                  </a:lnTo>
                  <a:lnTo>
                    <a:pt x="208516" y="4307"/>
                  </a:lnTo>
                  <a:lnTo>
                    <a:pt x="208725" y="4405"/>
                  </a:lnTo>
                  <a:lnTo>
                    <a:pt x="208905" y="4502"/>
                  </a:lnTo>
                  <a:lnTo>
                    <a:pt x="209025" y="4617"/>
                  </a:lnTo>
                  <a:lnTo>
                    <a:pt x="209115" y="4732"/>
                  </a:lnTo>
                  <a:lnTo>
                    <a:pt x="209175" y="4847"/>
                  </a:lnTo>
                  <a:lnTo>
                    <a:pt x="209205" y="4962"/>
                  </a:lnTo>
                  <a:lnTo>
                    <a:pt x="209175" y="5086"/>
                  </a:lnTo>
                  <a:lnTo>
                    <a:pt x="209115" y="5201"/>
                  </a:lnTo>
                  <a:lnTo>
                    <a:pt x="209025" y="5316"/>
                  </a:lnTo>
                  <a:lnTo>
                    <a:pt x="208905" y="5422"/>
                  </a:lnTo>
                  <a:lnTo>
                    <a:pt x="208725" y="5528"/>
                  </a:lnTo>
                  <a:lnTo>
                    <a:pt x="208516" y="5625"/>
                  </a:lnTo>
                  <a:lnTo>
                    <a:pt x="208306" y="5713"/>
                  </a:lnTo>
                  <a:lnTo>
                    <a:pt x="208036" y="5802"/>
                  </a:lnTo>
                  <a:lnTo>
                    <a:pt x="207737" y="5873"/>
                  </a:lnTo>
                  <a:lnTo>
                    <a:pt x="207437" y="5943"/>
                  </a:lnTo>
                  <a:lnTo>
                    <a:pt x="207108" y="6005"/>
                  </a:lnTo>
                  <a:lnTo>
                    <a:pt x="206778" y="6050"/>
                  </a:lnTo>
                  <a:lnTo>
                    <a:pt x="206389" y="6094"/>
                  </a:lnTo>
                  <a:lnTo>
                    <a:pt x="206029" y="6120"/>
                  </a:lnTo>
                  <a:lnTo>
                    <a:pt x="205610" y="6138"/>
                  </a:lnTo>
                  <a:lnTo>
                    <a:pt x="205221" y="6147"/>
                  </a:lnTo>
                  <a:lnTo>
                    <a:pt x="197163" y="6147"/>
                  </a:lnTo>
                  <a:lnTo>
                    <a:pt x="196743" y="6138"/>
                  </a:lnTo>
                  <a:lnTo>
                    <a:pt x="196354" y="6120"/>
                  </a:lnTo>
                  <a:lnTo>
                    <a:pt x="195965" y="6094"/>
                  </a:lnTo>
                  <a:lnTo>
                    <a:pt x="195605" y="6050"/>
                  </a:lnTo>
                  <a:lnTo>
                    <a:pt x="195246" y="6005"/>
                  </a:lnTo>
                  <a:lnTo>
                    <a:pt x="194916" y="5943"/>
                  </a:lnTo>
                  <a:lnTo>
                    <a:pt x="194617" y="5873"/>
                  </a:lnTo>
                  <a:lnTo>
                    <a:pt x="194347" y="5802"/>
                  </a:lnTo>
                  <a:lnTo>
                    <a:pt x="194077" y="5713"/>
                  </a:lnTo>
                  <a:lnTo>
                    <a:pt x="193838" y="5625"/>
                  </a:lnTo>
                  <a:lnTo>
                    <a:pt x="193658" y="5528"/>
                  </a:lnTo>
                  <a:lnTo>
                    <a:pt x="193478" y="5422"/>
                  </a:lnTo>
                  <a:lnTo>
                    <a:pt x="193359" y="5316"/>
                  </a:lnTo>
                  <a:lnTo>
                    <a:pt x="193239" y="5201"/>
                  </a:lnTo>
                  <a:lnTo>
                    <a:pt x="193179" y="5086"/>
                  </a:lnTo>
                  <a:lnTo>
                    <a:pt x="193179" y="4962"/>
                  </a:lnTo>
                  <a:lnTo>
                    <a:pt x="193179" y="4847"/>
                  </a:lnTo>
                  <a:lnTo>
                    <a:pt x="193239" y="4732"/>
                  </a:lnTo>
                  <a:lnTo>
                    <a:pt x="193359" y="4617"/>
                  </a:lnTo>
                  <a:lnTo>
                    <a:pt x="193478" y="4502"/>
                  </a:lnTo>
                  <a:lnTo>
                    <a:pt x="193658" y="4405"/>
                  </a:lnTo>
                  <a:lnTo>
                    <a:pt x="193838" y="4307"/>
                  </a:lnTo>
                  <a:lnTo>
                    <a:pt x="194077" y="4219"/>
                  </a:lnTo>
                  <a:lnTo>
                    <a:pt x="194347" y="4131"/>
                  </a:lnTo>
                  <a:lnTo>
                    <a:pt x="194617" y="4051"/>
                  </a:lnTo>
                  <a:lnTo>
                    <a:pt x="194916" y="3989"/>
                  </a:lnTo>
                  <a:lnTo>
                    <a:pt x="195246" y="3927"/>
                  </a:lnTo>
                  <a:lnTo>
                    <a:pt x="195605" y="3883"/>
                  </a:lnTo>
                  <a:lnTo>
                    <a:pt x="195965" y="3839"/>
                  </a:lnTo>
                  <a:lnTo>
                    <a:pt x="196354" y="3812"/>
                  </a:lnTo>
                  <a:lnTo>
                    <a:pt x="196743" y="3795"/>
                  </a:lnTo>
                  <a:lnTo>
                    <a:pt x="197163" y="3786"/>
                  </a:lnTo>
                  <a:close/>
                  <a:moveTo>
                    <a:pt x="229364" y="3786"/>
                  </a:moveTo>
                  <a:lnTo>
                    <a:pt x="229754" y="3795"/>
                  </a:lnTo>
                  <a:lnTo>
                    <a:pt x="230173" y="3812"/>
                  </a:lnTo>
                  <a:lnTo>
                    <a:pt x="230532" y="3839"/>
                  </a:lnTo>
                  <a:lnTo>
                    <a:pt x="230922" y="3883"/>
                  </a:lnTo>
                  <a:lnTo>
                    <a:pt x="231251" y="3927"/>
                  </a:lnTo>
                  <a:lnTo>
                    <a:pt x="231581" y="3989"/>
                  </a:lnTo>
                  <a:lnTo>
                    <a:pt x="231880" y="4051"/>
                  </a:lnTo>
                  <a:lnTo>
                    <a:pt x="232180" y="4131"/>
                  </a:lnTo>
                  <a:lnTo>
                    <a:pt x="232450" y="4219"/>
                  </a:lnTo>
                  <a:lnTo>
                    <a:pt x="232659" y="4307"/>
                  </a:lnTo>
                  <a:lnTo>
                    <a:pt x="232869" y="4405"/>
                  </a:lnTo>
                  <a:lnTo>
                    <a:pt x="233049" y="4502"/>
                  </a:lnTo>
                  <a:lnTo>
                    <a:pt x="233169" y="4617"/>
                  </a:lnTo>
                  <a:lnTo>
                    <a:pt x="233258" y="4732"/>
                  </a:lnTo>
                  <a:lnTo>
                    <a:pt x="233318" y="4847"/>
                  </a:lnTo>
                  <a:lnTo>
                    <a:pt x="233348" y="4962"/>
                  </a:lnTo>
                  <a:lnTo>
                    <a:pt x="233318" y="5086"/>
                  </a:lnTo>
                  <a:lnTo>
                    <a:pt x="233258" y="5201"/>
                  </a:lnTo>
                  <a:lnTo>
                    <a:pt x="233169" y="5316"/>
                  </a:lnTo>
                  <a:lnTo>
                    <a:pt x="233049" y="5422"/>
                  </a:lnTo>
                  <a:lnTo>
                    <a:pt x="232869" y="5528"/>
                  </a:lnTo>
                  <a:lnTo>
                    <a:pt x="232659" y="5625"/>
                  </a:lnTo>
                  <a:lnTo>
                    <a:pt x="232450" y="5713"/>
                  </a:lnTo>
                  <a:lnTo>
                    <a:pt x="232180" y="5802"/>
                  </a:lnTo>
                  <a:lnTo>
                    <a:pt x="231880" y="5873"/>
                  </a:lnTo>
                  <a:lnTo>
                    <a:pt x="231581" y="5943"/>
                  </a:lnTo>
                  <a:lnTo>
                    <a:pt x="231251" y="6005"/>
                  </a:lnTo>
                  <a:lnTo>
                    <a:pt x="230922" y="6050"/>
                  </a:lnTo>
                  <a:lnTo>
                    <a:pt x="230532" y="6094"/>
                  </a:lnTo>
                  <a:lnTo>
                    <a:pt x="230173" y="6120"/>
                  </a:lnTo>
                  <a:lnTo>
                    <a:pt x="229754" y="6138"/>
                  </a:lnTo>
                  <a:lnTo>
                    <a:pt x="229364" y="6147"/>
                  </a:lnTo>
                  <a:lnTo>
                    <a:pt x="221306" y="6147"/>
                  </a:lnTo>
                  <a:lnTo>
                    <a:pt x="220887" y="6138"/>
                  </a:lnTo>
                  <a:lnTo>
                    <a:pt x="220498" y="6120"/>
                  </a:lnTo>
                  <a:lnTo>
                    <a:pt x="220108" y="6094"/>
                  </a:lnTo>
                  <a:lnTo>
                    <a:pt x="219749" y="6050"/>
                  </a:lnTo>
                  <a:lnTo>
                    <a:pt x="219389" y="6005"/>
                  </a:lnTo>
                  <a:lnTo>
                    <a:pt x="219060" y="5943"/>
                  </a:lnTo>
                  <a:lnTo>
                    <a:pt x="218760" y="5873"/>
                  </a:lnTo>
                  <a:lnTo>
                    <a:pt x="218491" y="5802"/>
                  </a:lnTo>
                  <a:lnTo>
                    <a:pt x="218221" y="5713"/>
                  </a:lnTo>
                  <a:lnTo>
                    <a:pt x="217981" y="5625"/>
                  </a:lnTo>
                  <a:lnTo>
                    <a:pt x="217802" y="5528"/>
                  </a:lnTo>
                  <a:lnTo>
                    <a:pt x="217622" y="5422"/>
                  </a:lnTo>
                  <a:lnTo>
                    <a:pt x="217502" y="5316"/>
                  </a:lnTo>
                  <a:lnTo>
                    <a:pt x="217382" y="5201"/>
                  </a:lnTo>
                  <a:lnTo>
                    <a:pt x="217322" y="5086"/>
                  </a:lnTo>
                  <a:lnTo>
                    <a:pt x="217322" y="4962"/>
                  </a:lnTo>
                  <a:lnTo>
                    <a:pt x="217322" y="4847"/>
                  </a:lnTo>
                  <a:lnTo>
                    <a:pt x="217382" y="4732"/>
                  </a:lnTo>
                  <a:lnTo>
                    <a:pt x="217502" y="4617"/>
                  </a:lnTo>
                  <a:lnTo>
                    <a:pt x="217622" y="4502"/>
                  </a:lnTo>
                  <a:lnTo>
                    <a:pt x="217802" y="4405"/>
                  </a:lnTo>
                  <a:lnTo>
                    <a:pt x="217981" y="4307"/>
                  </a:lnTo>
                  <a:lnTo>
                    <a:pt x="218221" y="4219"/>
                  </a:lnTo>
                  <a:lnTo>
                    <a:pt x="218491" y="4131"/>
                  </a:lnTo>
                  <a:lnTo>
                    <a:pt x="218760" y="4051"/>
                  </a:lnTo>
                  <a:lnTo>
                    <a:pt x="219060" y="3989"/>
                  </a:lnTo>
                  <a:lnTo>
                    <a:pt x="219389" y="3927"/>
                  </a:lnTo>
                  <a:lnTo>
                    <a:pt x="219749" y="3883"/>
                  </a:lnTo>
                  <a:lnTo>
                    <a:pt x="220108" y="3839"/>
                  </a:lnTo>
                  <a:lnTo>
                    <a:pt x="220498" y="3812"/>
                  </a:lnTo>
                  <a:lnTo>
                    <a:pt x="220887" y="3795"/>
                  </a:lnTo>
                  <a:lnTo>
                    <a:pt x="221306" y="3786"/>
                  </a:lnTo>
                  <a:close/>
                  <a:moveTo>
                    <a:pt x="253508" y="3786"/>
                  </a:moveTo>
                  <a:lnTo>
                    <a:pt x="253897" y="3795"/>
                  </a:lnTo>
                  <a:lnTo>
                    <a:pt x="254317" y="3812"/>
                  </a:lnTo>
                  <a:lnTo>
                    <a:pt x="254676" y="3839"/>
                  </a:lnTo>
                  <a:lnTo>
                    <a:pt x="255066" y="3883"/>
                  </a:lnTo>
                  <a:lnTo>
                    <a:pt x="255395" y="3927"/>
                  </a:lnTo>
                  <a:lnTo>
                    <a:pt x="255725" y="3989"/>
                  </a:lnTo>
                  <a:lnTo>
                    <a:pt x="256054" y="4051"/>
                  </a:lnTo>
                  <a:lnTo>
                    <a:pt x="256324" y="4131"/>
                  </a:lnTo>
                  <a:lnTo>
                    <a:pt x="256593" y="4219"/>
                  </a:lnTo>
                  <a:lnTo>
                    <a:pt x="256803" y="4307"/>
                  </a:lnTo>
                  <a:lnTo>
                    <a:pt x="257013" y="4405"/>
                  </a:lnTo>
                  <a:lnTo>
                    <a:pt x="257192" y="4502"/>
                  </a:lnTo>
                  <a:lnTo>
                    <a:pt x="257312" y="4617"/>
                  </a:lnTo>
                  <a:lnTo>
                    <a:pt x="257402" y="4732"/>
                  </a:lnTo>
                  <a:lnTo>
                    <a:pt x="257462" y="4847"/>
                  </a:lnTo>
                  <a:lnTo>
                    <a:pt x="257492" y="4962"/>
                  </a:lnTo>
                  <a:lnTo>
                    <a:pt x="257462" y="5086"/>
                  </a:lnTo>
                  <a:lnTo>
                    <a:pt x="257402" y="5201"/>
                  </a:lnTo>
                  <a:lnTo>
                    <a:pt x="257312" y="5316"/>
                  </a:lnTo>
                  <a:lnTo>
                    <a:pt x="257192" y="5422"/>
                  </a:lnTo>
                  <a:lnTo>
                    <a:pt x="257013" y="5528"/>
                  </a:lnTo>
                  <a:lnTo>
                    <a:pt x="256803" y="5625"/>
                  </a:lnTo>
                  <a:lnTo>
                    <a:pt x="256593" y="5713"/>
                  </a:lnTo>
                  <a:lnTo>
                    <a:pt x="256324" y="5802"/>
                  </a:lnTo>
                  <a:lnTo>
                    <a:pt x="256054" y="5873"/>
                  </a:lnTo>
                  <a:lnTo>
                    <a:pt x="255725" y="5943"/>
                  </a:lnTo>
                  <a:lnTo>
                    <a:pt x="255395" y="6005"/>
                  </a:lnTo>
                  <a:lnTo>
                    <a:pt x="255066" y="6050"/>
                  </a:lnTo>
                  <a:lnTo>
                    <a:pt x="254676" y="6094"/>
                  </a:lnTo>
                  <a:lnTo>
                    <a:pt x="254317" y="6120"/>
                  </a:lnTo>
                  <a:lnTo>
                    <a:pt x="253897" y="6138"/>
                  </a:lnTo>
                  <a:lnTo>
                    <a:pt x="253508" y="6147"/>
                  </a:lnTo>
                  <a:lnTo>
                    <a:pt x="245450" y="6147"/>
                  </a:lnTo>
                  <a:lnTo>
                    <a:pt x="245031" y="6138"/>
                  </a:lnTo>
                  <a:lnTo>
                    <a:pt x="244641" y="6120"/>
                  </a:lnTo>
                  <a:lnTo>
                    <a:pt x="244252" y="6094"/>
                  </a:lnTo>
                  <a:lnTo>
                    <a:pt x="243892" y="6050"/>
                  </a:lnTo>
                  <a:lnTo>
                    <a:pt x="243533" y="6005"/>
                  </a:lnTo>
                  <a:lnTo>
                    <a:pt x="243203" y="5943"/>
                  </a:lnTo>
                  <a:lnTo>
                    <a:pt x="242904" y="5873"/>
                  </a:lnTo>
                  <a:lnTo>
                    <a:pt x="242634" y="5802"/>
                  </a:lnTo>
                  <a:lnTo>
                    <a:pt x="242365" y="5713"/>
                  </a:lnTo>
                  <a:lnTo>
                    <a:pt x="242125" y="5625"/>
                  </a:lnTo>
                  <a:lnTo>
                    <a:pt x="241945" y="5528"/>
                  </a:lnTo>
                  <a:lnTo>
                    <a:pt x="241766" y="5422"/>
                  </a:lnTo>
                  <a:lnTo>
                    <a:pt x="241646" y="5316"/>
                  </a:lnTo>
                  <a:lnTo>
                    <a:pt x="241526" y="5201"/>
                  </a:lnTo>
                  <a:lnTo>
                    <a:pt x="241466" y="5086"/>
                  </a:lnTo>
                  <a:lnTo>
                    <a:pt x="241466" y="4962"/>
                  </a:lnTo>
                  <a:lnTo>
                    <a:pt x="241466" y="4847"/>
                  </a:lnTo>
                  <a:lnTo>
                    <a:pt x="241526" y="4732"/>
                  </a:lnTo>
                  <a:lnTo>
                    <a:pt x="241646" y="4617"/>
                  </a:lnTo>
                  <a:lnTo>
                    <a:pt x="241766" y="4502"/>
                  </a:lnTo>
                  <a:lnTo>
                    <a:pt x="241945" y="4405"/>
                  </a:lnTo>
                  <a:lnTo>
                    <a:pt x="242125" y="4307"/>
                  </a:lnTo>
                  <a:lnTo>
                    <a:pt x="242365" y="4219"/>
                  </a:lnTo>
                  <a:lnTo>
                    <a:pt x="242634" y="4131"/>
                  </a:lnTo>
                  <a:lnTo>
                    <a:pt x="242904" y="4051"/>
                  </a:lnTo>
                  <a:lnTo>
                    <a:pt x="243203" y="3989"/>
                  </a:lnTo>
                  <a:lnTo>
                    <a:pt x="243533" y="3927"/>
                  </a:lnTo>
                  <a:lnTo>
                    <a:pt x="243892" y="3883"/>
                  </a:lnTo>
                  <a:lnTo>
                    <a:pt x="244252" y="3839"/>
                  </a:lnTo>
                  <a:lnTo>
                    <a:pt x="244641" y="3812"/>
                  </a:lnTo>
                  <a:lnTo>
                    <a:pt x="245031" y="3795"/>
                  </a:lnTo>
                  <a:lnTo>
                    <a:pt x="245450" y="3786"/>
                  </a:lnTo>
                  <a:close/>
                  <a:moveTo>
                    <a:pt x="277651" y="3786"/>
                  </a:moveTo>
                  <a:lnTo>
                    <a:pt x="278041" y="3795"/>
                  </a:lnTo>
                  <a:lnTo>
                    <a:pt x="278460" y="3812"/>
                  </a:lnTo>
                  <a:lnTo>
                    <a:pt x="278820" y="3839"/>
                  </a:lnTo>
                  <a:lnTo>
                    <a:pt x="279209" y="3883"/>
                  </a:lnTo>
                  <a:lnTo>
                    <a:pt x="279539" y="3927"/>
                  </a:lnTo>
                  <a:lnTo>
                    <a:pt x="279868" y="3989"/>
                  </a:lnTo>
                  <a:lnTo>
                    <a:pt x="280198" y="4051"/>
                  </a:lnTo>
                  <a:lnTo>
                    <a:pt x="280467" y="4131"/>
                  </a:lnTo>
                  <a:lnTo>
                    <a:pt x="280737" y="4219"/>
                  </a:lnTo>
                  <a:lnTo>
                    <a:pt x="280946" y="4307"/>
                  </a:lnTo>
                  <a:lnTo>
                    <a:pt x="281156" y="4405"/>
                  </a:lnTo>
                  <a:lnTo>
                    <a:pt x="281336" y="4502"/>
                  </a:lnTo>
                  <a:lnTo>
                    <a:pt x="281456" y="4617"/>
                  </a:lnTo>
                  <a:lnTo>
                    <a:pt x="281546" y="4732"/>
                  </a:lnTo>
                  <a:lnTo>
                    <a:pt x="281605" y="4847"/>
                  </a:lnTo>
                  <a:lnTo>
                    <a:pt x="281635" y="4962"/>
                  </a:lnTo>
                  <a:lnTo>
                    <a:pt x="281605" y="5086"/>
                  </a:lnTo>
                  <a:lnTo>
                    <a:pt x="281546" y="5201"/>
                  </a:lnTo>
                  <a:lnTo>
                    <a:pt x="281456" y="5316"/>
                  </a:lnTo>
                  <a:lnTo>
                    <a:pt x="281336" y="5422"/>
                  </a:lnTo>
                  <a:lnTo>
                    <a:pt x="281156" y="5528"/>
                  </a:lnTo>
                  <a:lnTo>
                    <a:pt x="280946" y="5625"/>
                  </a:lnTo>
                  <a:lnTo>
                    <a:pt x="280737" y="5713"/>
                  </a:lnTo>
                  <a:lnTo>
                    <a:pt x="280467" y="5802"/>
                  </a:lnTo>
                  <a:lnTo>
                    <a:pt x="280198" y="5873"/>
                  </a:lnTo>
                  <a:lnTo>
                    <a:pt x="279868" y="5943"/>
                  </a:lnTo>
                  <a:lnTo>
                    <a:pt x="279539" y="6005"/>
                  </a:lnTo>
                  <a:lnTo>
                    <a:pt x="279209" y="6050"/>
                  </a:lnTo>
                  <a:lnTo>
                    <a:pt x="278820" y="6094"/>
                  </a:lnTo>
                  <a:lnTo>
                    <a:pt x="278460" y="6120"/>
                  </a:lnTo>
                  <a:lnTo>
                    <a:pt x="278041" y="6138"/>
                  </a:lnTo>
                  <a:lnTo>
                    <a:pt x="277651" y="6147"/>
                  </a:lnTo>
                  <a:lnTo>
                    <a:pt x="269594" y="6147"/>
                  </a:lnTo>
                  <a:lnTo>
                    <a:pt x="269174" y="6138"/>
                  </a:lnTo>
                  <a:lnTo>
                    <a:pt x="268785" y="6120"/>
                  </a:lnTo>
                  <a:lnTo>
                    <a:pt x="268395" y="6094"/>
                  </a:lnTo>
                  <a:lnTo>
                    <a:pt x="268036" y="6050"/>
                  </a:lnTo>
                  <a:lnTo>
                    <a:pt x="267676" y="6005"/>
                  </a:lnTo>
                  <a:lnTo>
                    <a:pt x="267347" y="5943"/>
                  </a:lnTo>
                  <a:lnTo>
                    <a:pt x="267047" y="5873"/>
                  </a:lnTo>
                  <a:lnTo>
                    <a:pt x="266778" y="5802"/>
                  </a:lnTo>
                  <a:lnTo>
                    <a:pt x="266508" y="5713"/>
                  </a:lnTo>
                  <a:lnTo>
                    <a:pt x="266269" y="5625"/>
                  </a:lnTo>
                  <a:lnTo>
                    <a:pt x="266089" y="5528"/>
                  </a:lnTo>
                  <a:lnTo>
                    <a:pt x="265909" y="5422"/>
                  </a:lnTo>
                  <a:lnTo>
                    <a:pt x="265789" y="5316"/>
                  </a:lnTo>
                  <a:lnTo>
                    <a:pt x="265670" y="5201"/>
                  </a:lnTo>
                  <a:lnTo>
                    <a:pt x="265610" y="5086"/>
                  </a:lnTo>
                  <a:lnTo>
                    <a:pt x="265610" y="4962"/>
                  </a:lnTo>
                  <a:lnTo>
                    <a:pt x="265610" y="4847"/>
                  </a:lnTo>
                  <a:lnTo>
                    <a:pt x="265670" y="4732"/>
                  </a:lnTo>
                  <a:lnTo>
                    <a:pt x="265789" y="4617"/>
                  </a:lnTo>
                  <a:lnTo>
                    <a:pt x="265909" y="4502"/>
                  </a:lnTo>
                  <a:lnTo>
                    <a:pt x="266089" y="4405"/>
                  </a:lnTo>
                  <a:lnTo>
                    <a:pt x="266269" y="4307"/>
                  </a:lnTo>
                  <a:lnTo>
                    <a:pt x="266508" y="4219"/>
                  </a:lnTo>
                  <a:lnTo>
                    <a:pt x="266778" y="4131"/>
                  </a:lnTo>
                  <a:lnTo>
                    <a:pt x="267047" y="4051"/>
                  </a:lnTo>
                  <a:lnTo>
                    <a:pt x="267347" y="3989"/>
                  </a:lnTo>
                  <a:lnTo>
                    <a:pt x="267676" y="3927"/>
                  </a:lnTo>
                  <a:lnTo>
                    <a:pt x="268036" y="3883"/>
                  </a:lnTo>
                  <a:lnTo>
                    <a:pt x="268395" y="3839"/>
                  </a:lnTo>
                  <a:lnTo>
                    <a:pt x="268785" y="3812"/>
                  </a:lnTo>
                  <a:lnTo>
                    <a:pt x="269174" y="3795"/>
                  </a:lnTo>
                  <a:lnTo>
                    <a:pt x="269594" y="3786"/>
                  </a:lnTo>
                  <a:close/>
                  <a:moveTo>
                    <a:pt x="301795" y="3786"/>
                  </a:moveTo>
                  <a:lnTo>
                    <a:pt x="302184" y="3795"/>
                  </a:lnTo>
                  <a:lnTo>
                    <a:pt x="302604" y="3812"/>
                  </a:lnTo>
                  <a:lnTo>
                    <a:pt x="302963" y="3839"/>
                  </a:lnTo>
                  <a:lnTo>
                    <a:pt x="303353" y="3883"/>
                  </a:lnTo>
                  <a:lnTo>
                    <a:pt x="303682" y="3927"/>
                  </a:lnTo>
                  <a:lnTo>
                    <a:pt x="304012" y="3989"/>
                  </a:lnTo>
                  <a:lnTo>
                    <a:pt x="304341" y="4051"/>
                  </a:lnTo>
                  <a:lnTo>
                    <a:pt x="304611" y="4131"/>
                  </a:lnTo>
                  <a:lnTo>
                    <a:pt x="304880" y="4219"/>
                  </a:lnTo>
                  <a:lnTo>
                    <a:pt x="305090" y="4307"/>
                  </a:lnTo>
                  <a:lnTo>
                    <a:pt x="305300" y="4405"/>
                  </a:lnTo>
                  <a:lnTo>
                    <a:pt x="305479" y="4502"/>
                  </a:lnTo>
                  <a:lnTo>
                    <a:pt x="305599" y="4617"/>
                  </a:lnTo>
                  <a:lnTo>
                    <a:pt x="305689" y="4732"/>
                  </a:lnTo>
                  <a:lnTo>
                    <a:pt x="305749" y="4847"/>
                  </a:lnTo>
                  <a:lnTo>
                    <a:pt x="305779" y="4962"/>
                  </a:lnTo>
                  <a:lnTo>
                    <a:pt x="305749" y="5086"/>
                  </a:lnTo>
                  <a:lnTo>
                    <a:pt x="305689" y="5201"/>
                  </a:lnTo>
                  <a:lnTo>
                    <a:pt x="305599" y="5316"/>
                  </a:lnTo>
                  <a:lnTo>
                    <a:pt x="305479" y="5422"/>
                  </a:lnTo>
                  <a:lnTo>
                    <a:pt x="305300" y="5528"/>
                  </a:lnTo>
                  <a:lnTo>
                    <a:pt x="305090" y="5625"/>
                  </a:lnTo>
                  <a:lnTo>
                    <a:pt x="304880" y="5713"/>
                  </a:lnTo>
                  <a:lnTo>
                    <a:pt x="304611" y="5802"/>
                  </a:lnTo>
                  <a:lnTo>
                    <a:pt x="304341" y="5873"/>
                  </a:lnTo>
                  <a:lnTo>
                    <a:pt x="304012" y="5943"/>
                  </a:lnTo>
                  <a:lnTo>
                    <a:pt x="303682" y="6005"/>
                  </a:lnTo>
                  <a:lnTo>
                    <a:pt x="303353" y="6050"/>
                  </a:lnTo>
                  <a:lnTo>
                    <a:pt x="302963" y="6094"/>
                  </a:lnTo>
                  <a:lnTo>
                    <a:pt x="302604" y="6120"/>
                  </a:lnTo>
                  <a:lnTo>
                    <a:pt x="302184" y="6138"/>
                  </a:lnTo>
                  <a:lnTo>
                    <a:pt x="301795" y="6147"/>
                  </a:lnTo>
                  <a:lnTo>
                    <a:pt x="293737" y="6147"/>
                  </a:lnTo>
                  <a:lnTo>
                    <a:pt x="293318" y="6138"/>
                  </a:lnTo>
                  <a:lnTo>
                    <a:pt x="292928" y="6120"/>
                  </a:lnTo>
                  <a:lnTo>
                    <a:pt x="292539" y="6094"/>
                  </a:lnTo>
                  <a:lnTo>
                    <a:pt x="292180" y="6050"/>
                  </a:lnTo>
                  <a:lnTo>
                    <a:pt x="291820" y="6005"/>
                  </a:lnTo>
                  <a:lnTo>
                    <a:pt x="291491" y="5943"/>
                  </a:lnTo>
                  <a:lnTo>
                    <a:pt x="291191" y="5873"/>
                  </a:lnTo>
                  <a:lnTo>
                    <a:pt x="290921" y="5802"/>
                  </a:lnTo>
                  <a:lnTo>
                    <a:pt x="290652" y="5713"/>
                  </a:lnTo>
                  <a:lnTo>
                    <a:pt x="290412" y="5625"/>
                  </a:lnTo>
                  <a:lnTo>
                    <a:pt x="290232" y="5528"/>
                  </a:lnTo>
                  <a:lnTo>
                    <a:pt x="290053" y="5422"/>
                  </a:lnTo>
                  <a:lnTo>
                    <a:pt x="289933" y="5316"/>
                  </a:lnTo>
                  <a:lnTo>
                    <a:pt x="289813" y="5201"/>
                  </a:lnTo>
                  <a:lnTo>
                    <a:pt x="289753" y="5086"/>
                  </a:lnTo>
                  <a:lnTo>
                    <a:pt x="289753" y="4962"/>
                  </a:lnTo>
                  <a:lnTo>
                    <a:pt x="289753" y="4847"/>
                  </a:lnTo>
                  <a:lnTo>
                    <a:pt x="289813" y="4732"/>
                  </a:lnTo>
                  <a:lnTo>
                    <a:pt x="289933" y="4617"/>
                  </a:lnTo>
                  <a:lnTo>
                    <a:pt x="290053" y="4502"/>
                  </a:lnTo>
                  <a:lnTo>
                    <a:pt x="290232" y="4405"/>
                  </a:lnTo>
                  <a:lnTo>
                    <a:pt x="290412" y="4307"/>
                  </a:lnTo>
                  <a:lnTo>
                    <a:pt x="290652" y="4219"/>
                  </a:lnTo>
                  <a:lnTo>
                    <a:pt x="290921" y="4131"/>
                  </a:lnTo>
                  <a:lnTo>
                    <a:pt x="291191" y="4051"/>
                  </a:lnTo>
                  <a:lnTo>
                    <a:pt x="291491" y="3989"/>
                  </a:lnTo>
                  <a:lnTo>
                    <a:pt x="291820" y="3927"/>
                  </a:lnTo>
                  <a:lnTo>
                    <a:pt x="292180" y="3883"/>
                  </a:lnTo>
                  <a:lnTo>
                    <a:pt x="292539" y="3839"/>
                  </a:lnTo>
                  <a:lnTo>
                    <a:pt x="292928" y="3812"/>
                  </a:lnTo>
                  <a:lnTo>
                    <a:pt x="293318" y="3795"/>
                  </a:lnTo>
                  <a:lnTo>
                    <a:pt x="293737" y="3786"/>
                  </a:lnTo>
                  <a:close/>
                  <a:moveTo>
                    <a:pt x="325939" y="3786"/>
                  </a:moveTo>
                  <a:lnTo>
                    <a:pt x="326328" y="3795"/>
                  </a:lnTo>
                  <a:lnTo>
                    <a:pt x="326747" y="3812"/>
                  </a:lnTo>
                  <a:lnTo>
                    <a:pt x="327107" y="3839"/>
                  </a:lnTo>
                  <a:lnTo>
                    <a:pt x="327496" y="3883"/>
                  </a:lnTo>
                  <a:lnTo>
                    <a:pt x="327826" y="3927"/>
                  </a:lnTo>
                  <a:lnTo>
                    <a:pt x="328155" y="3989"/>
                  </a:lnTo>
                  <a:lnTo>
                    <a:pt x="328485" y="4051"/>
                  </a:lnTo>
                  <a:lnTo>
                    <a:pt x="328754" y="4131"/>
                  </a:lnTo>
                  <a:lnTo>
                    <a:pt x="329024" y="4219"/>
                  </a:lnTo>
                  <a:lnTo>
                    <a:pt x="329234" y="4307"/>
                  </a:lnTo>
                  <a:lnTo>
                    <a:pt x="329443" y="4405"/>
                  </a:lnTo>
                  <a:lnTo>
                    <a:pt x="329623" y="4502"/>
                  </a:lnTo>
                  <a:lnTo>
                    <a:pt x="329743" y="4617"/>
                  </a:lnTo>
                  <a:lnTo>
                    <a:pt x="329833" y="4732"/>
                  </a:lnTo>
                  <a:lnTo>
                    <a:pt x="329893" y="4847"/>
                  </a:lnTo>
                  <a:lnTo>
                    <a:pt x="329923" y="4962"/>
                  </a:lnTo>
                  <a:lnTo>
                    <a:pt x="329893" y="5086"/>
                  </a:lnTo>
                  <a:lnTo>
                    <a:pt x="329833" y="5201"/>
                  </a:lnTo>
                  <a:lnTo>
                    <a:pt x="329743" y="5316"/>
                  </a:lnTo>
                  <a:lnTo>
                    <a:pt x="329623" y="5422"/>
                  </a:lnTo>
                  <a:lnTo>
                    <a:pt x="329443" y="5528"/>
                  </a:lnTo>
                  <a:lnTo>
                    <a:pt x="329234" y="5625"/>
                  </a:lnTo>
                  <a:lnTo>
                    <a:pt x="329024" y="5713"/>
                  </a:lnTo>
                  <a:lnTo>
                    <a:pt x="328754" y="5802"/>
                  </a:lnTo>
                  <a:lnTo>
                    <a:pt x="328485" y="5873"/>
                  </a:lnTo>
                  <a:lnTo>
                    <a:pt x="328155" y="5943"/>
                  </a:lnTo>
                  <a:lnTo>
                    <a:pt x="327826" y="6005"/>
                  </a:lnTo>
                  <a:lnTo>
                    <a:pt x="327496" y="6050"/>
                  </a:lnTo>
                  <a:lnTo>
                    <a:pt x="327107" y="6094"/>
                  </a:lnTo>
                  <a:lnTo>
                    <a:pt x="326747" y="6120"/>
                  </a:lnTo>
                  <a:lnTo>
                    <a:pt x="326328" y="6138"/>
                  </a:lnTo>
                  <a:lnTo>
                    <a:pt x="325939" y="6147"/>
                  </a:lnTo>
                  <a:lnTo>
                    <a:pt x="317881" y="6147"/>
                  </a:lnTo>
                  <a:lnTo>
                    <a:pt x="317461" y="6138"/>
                  </a:lnTo>
                  <a:lnTo>
                    <a:pt x="317072" y="6120"/>
                  </a:lnTo>
                  <a:lnTo>
                    <a:pt x="316683" y="6094"/>
                  </a:lnTo>
                  <a:lnTo>
                    <a:pt x="316323" y="6050"/>
                  </a:lnTo>
                  <a:lnTo>
                    <a:pt x="315964" y="6005"/>
                  </a:lnTo>
                  <a:lnTo>
                    <a:pt x="315634" y="5943"/>
                  </a:lnTo>
                  <a:lnTo>
                    <a:pt x="315335" y="5873"/>
                  </a:lnTo>
                  <a:lnTo>
                    <a:pt x="315065" y="5802"/>
                  </a:lnTo>
                  <a:lnTo>
                    <a:pt x="314795" y="5713"/>
                  </a:lnTo>
                  <a:lnTo>
                    <a:pt x="314556" y="5625"/>
                  </a:lnTo>
                  <a:lnTo>
                    <a:pt x="314376" y="5528"/>
                  </a:lnTo>
                  <a:lnTo>
                    <a:pt x="314196" y="5422"/>
                  </a:lnTo>
                  <a:lnTo>
                    <a:pt x="314077" y="5316"/>
                  </a:lnTo>
                  <a:lnTo>
                    <a:pt x="313957" y="5201"/>
                  </a:lnTo>
                  <a:lnTo>
                    <a:pt x="313897" y="5086"/>
                  </a:lnTo>
                  <a:lnTo>
                    <a:pt x="313897" y="4962"/>
                  </a:lnTo>
                  <a:lnTo>
                    <a:pt x="313897" y="4847"/>
                  </a:lnTo>
                  <a:lnTo>
                    <a:pt x="313957" y="4732"/>
                  </a:lnTo>
                  <a:lnTo>
                    <a:pt x="314077" y="4617"/>
                  </a:lnTo>
                  <a:lnTo>
                    <a:pt x="314196" y="4502"/>
                  </a:lnTo>
                  <a:lnTo>
                    <a:pt x="314376" y="4405"/>
                  </a:lnTo>
                  <a:lnTo>
                    <a:pt x="314556" y="4307"/>
                  </a:lnTo>
                  <a:lnTo>
                    <a:pt x="314795" y="4219"/>
                  </a:lnTo>
                  <a:lnTo>
                    <a:pt x="315065" y="4131"/>
                  </a:lnTo>
                  <a:lnTo>
                    <a:pt x="315335" y="4051"/>
                  </a:lnTo>
                  <a:lnTo>
                    <a:pt x="315634" y="3989"/>
                  </a:lnTo>
                  <a:lnTo>
                    <a:pt x="315964" y="3927"/>
                  </a:lnTo>
                  <a:lnTo>
                    <a:pt x="316323" y="3883"/>
                  </a:lnTo>
                  <a:lnTo>
                    <a:pt x="316683" y="3839"/>
                  </a:lnTo>
                  <a:lnTo>
                    <a:pt x="317072" y="3812"/>
                  </a:lnTo>
                  <a:lnTo>
                    <a:pt x="317461" y="3795"/>
                  </a:lnTo>
                  <a:lnTo>
                    <a:pt x="317881" y="3786"/>
                  </a:lnTo>
                  <a:close/>
                  <a:moveTo>
                    <a:pt x="350082" y="3786"/>
                  </a:moveTo>
                  <a:lnTo>
                    <a:pt x="350472" y="3795"/>
                  </a:lnTo>
                  <a:lnTo>
                    <a:pt x="350891" y="3812"/>
                  </a:lnTo>
                  <a:lnTo>
                    <a:pt x="351250" y="3839"/>
                  </a:lnTo>
                  <a:lnTo>
                    <a:pt x="351640" y="3883"/>
                  </a:lnTo>
                  <a:lnTo>
                    <a:pt x="351969" y="3927"/>
                  </a:lnTo>
                  <a:lnTo>
                    <a:pt x="352299" y="3989"/>
                  </a:lnTo>
                  <a:lnTo>
                    <a:pt x="352628" y="4051"/>
                  </a:lnTo>
                  <a:lnTo>
                    <a:pt x="352898" y="4131"/>
                  </a:lnTo>
                  <a:lnTo>
                    <a:pt x="353168" y="4219"/>
                  </a:lnTo>
                  <a:lnTo>
                    <a:pt x="353377" y="4307"/>
                  </a:lnTo>
                  <a:lnTo>
                    <a:pt x="353587" y="4405"/>
                  </a:lnTo>
                  <a:lnTo>
                    <a:pt x="353767" y="4502"/>
                  </a:lnTo>
                  <a:lnTo>
                    <a:pt x="353887" y="4617"/>
                  </a:lnTo>
                  <a:lnTo>
                    <a:pt x="353976" y="4732"/>
                  </a:lnTo>
                  <a:lnTo>
                    <a:pt x="354036" y="4847"/>
                  </a:lnTo>
                  <a:lnTo>
                    <a:pt x="354066" y="4962"/>
                  </a:lnTo>
                  <a:lnTo>
                    <a:pt x="354036" y="5086"/>
                  </a:lnTo>
                  <a:lnTo>
                    <a:pt x="353976" y="5201"/>
                  </a:lnTo>
                  <a:lnTo>
                    <a:pt x="353887" y="5316"/>
                  </a:lnTo>
                  <a:lnTo>
                    <a:pt x="353767" y="5422"/>
                  </a:lnTo>
                  <a:lnTo>
                    <a:pt x="353587" y="5528"/>
                  </a:lnTo>
                  <a:lnTo>
                    <a:pt x="353377" y="5625"/>
                  </a:lnTo>
                  <a:lnTo>
                    <a:pt x="353168" y="5713"/>
                  </a:lnTo>
                  <a:lnTo>
                    <a:pt x="352898" y="5802"/>
                  </a:lnTo>
                  <a:lnTo>
                    <a:pt x="352628" y="5873"/>
                  </a:lnTo>
                  <a:lnTo>
                    <a:pt x="352299" y="5943"/>
                  </a:lnTo>
                  <a:lnTo>
                    <a:pt x="351969" y="6005"/>
                  </a:lnTo>
                  <a:lnTo>
                    <a:pt x="351640" y="6050"/>
                  </a:lnTo>
                  <a:lnTo>
                    <a:pt x="351250" y="6094"/>
                  </a:lnTo>
                  <a:lnTo>
                    <a:pt x="350891" y="6120"/>
                  </a:lnTo>
                  <a:lnTo>
                    <a:pt x="350472" y="6138"/>
                  </a:lnTo>
                  <a:lnTo>
                    <a:pt x="350082" y="6147"/>
                  </a:lnTo>
                  <a:lnTo>
                    <a:pt x="342024" y="6147"/>
                  </a:lnTo>
                  <a:lnTo>
                    <a:pt x="341605" y="6138"/>
                  </a:lnTo>
                  <a:lnTo>
                    <a:pt x="341216" y="6120"/>
                  </a:lnTo>
                  <a:lnTo>
                    <a:pt x="340826" y="6094"/>
                  </a:lnTo>
                  <a:lnTo>
                    <a:pt x="340467" y="6050"/>
                  </a:lnTo>
                  <a:lnTo>
                    <a:pt x="340107" y="6005"/>
                  </a:lnTo>
                  <a:lnTo>
                    <a:pt x="339778" y="5943"/>
                  </a:lnTo>
                  <a:lnTo>
                    <a:pt x="339478" y="5873"/>
                  </a:lnTo>
                  <a:lnTo>
                    <a:pt x="339209" y="5802"/>
                  </a:lnTo>
                  <a:lnTo>
                    <a:pt x="338939" y="5713"/>
                  </a:lnTo>
                  <a:lnTo>
                    <a:pt x="338699" y="5625"/>
                  </a:lnTo>
                  <a:lnTo>
                    <a:pt x="338520" y="5528"/>
                  </a:lnTo>
                  <a:lnTo>
                    <a:pt x="338340" y="5422"/>
                  </a:lnTo>
                  <a:lnTo>
                    <a:pt x="338220" y="5316"/>
                  </a:lnTo>
                  <a:lnTo>
                    <a:pt x="338100" y="5201"/>
                  </a:lnTo>
                  <a:lnTo>
                    <a:pt x="338040" y="5086"/>
                  </a:lnTo>
                  <a:lnTo>
                    <a:pt x="338040" y="4962"/>
                  </a:lnTo>
                  <a:lnTo>
                    <a:pt x="338040" y="4847"/>
                  </a:lnTo>
                  <a:lnTo>
                    <a:pt x="338100" y="4732"/>
                  </a:lnTo>
                  <a:lnTo>
                    <a:pt x="338220" y="4617"/>
                  </a:lnTo>
                  <a:lnTo>
                    <a:pt x="338340" y="4502"/>
                  </a:lnTo>
                  <a:lnTo>
                    <a:pt x="338520" y="4405"/>
                  </a:lnTo>
                  <a:lnTo>
                    <a:pt x="338699" y="4307"/>
                  </a:lnTo>
                  <a:lnTo>
                    <a:pt x="338939" y="4219"/>
                  </a:lnTo>
                  <a:lnTo>
                    <a:pt x="339209" y="4131"/>
                  </a:lnTo>
                  <a:lnTo>
                    <a:pt x="339478" y="4051"/>
                  </a:lnTo>
                  <a:lnTo>
                    <a:pt x="339778" y="3989"/>
                  </a:lnTo>
                  <a:lnTo>
                    <a:pt x="340107" y="3927"/>
                  </a:lnTo>
                  <a:lnTo>
                    <a:pt x="340467" y="3883"/>
                  </a:lnTo>
                  <a:lnTo>
                    <a:pt x="340826" y="3839"/>
                  </a:lnTo>
                  <a:lnTo>
                    <a:pt x="341216" y="3812"/>
                  </a:lnTo>
                  <a:lnTo>
                    <a:pt x="341605" y="3795"/>
                  </a:lnTo>
                  <a:lnTo>
                    <a:pt x="342024" y="3786"/>
                  </a:lnTo>
                  <a:close/>
                  <a:moveTo>
                    <a:pt x="374226" y="3786"/>
                  </a:moveTo>
                  <a:lnTo>
                    <a:pt x="374615" y="3795"/>
                  </a:lnTo>
                  <a:lnTo>
                    <a:pt x="375035" y="3812"/>
                  </a:lnTo>
                  <a:lnTo>
                    <a:pt x="375394" y="3839"/>
                  </a:lnTo>
                  <a:lnTo>
                    <a:pt x="375783" y="3883"/>
                  </a:lnTo>
                  <a:lnTo>
                    <a:pt x="376113" y="3927"/>
                  </a:lnTo>
                  <a:lnTo>
                    <a:pt x="376443" y="3989"/>
                  </a:lnTo>
                  <a:lnTo>
                    <a:pt x="376772" y="4051"/>
                  </a:lnTo>
                  <a:lnTo>
                    <a:pt x="377042" y="4131"/>
                  </a:lnTo>
                  <a:lnTo>
                    <a:pt x="377311" y="4219"/>
                  </a:lnTo>
                  <a:lnTo>
                    <a:pt x="377521" y="4307"/>
                  </a:lnTo>
                  <a:lnTo>
                    <a:pt x="377731" y="4405"/>
                  </a:lnTo>
                  <a:lnTo>
                    <a:pt x="377910" y="4502"/>
                  </a:lnTo>
                  <a:lnTo>
                    <a:pt x="378030" y="4617"/>
                  </a:lnTo>
                  <a:lnTo>
                    <a:pt x="378120" y="4732"/>
                  </a:lnTo>
                  <a:lnTo>
                    <a:pt x="378180" y="4847"/>
                  </a:lnTo>
                  <a:lnTo>
                    <a:pt x="378210" y="4962"/>
                  </a:lnTo>
                  <a:lnTo>
                    <a:pt x="378180" y="5086"/>
                  </a:lnTo>
                  <a:lnTo>
                    <a:pt x="378120" y="5201"/>
                  </a:lnTo>
                  <a:lnTo>
                    <a:pt x="378030" y="5316"/>
                  </a:lnTo>
                  <a:lnTo>
                    <a:pt x="377910" y="5422"/>
                  </a:lnTo>
                  <a:lnTo>
                    <a:pt x="377731" y="5528"/>
                  </a:lnTo>
                  <a:lnTo>
                    <a:pt x="377521" y="5625"/>
                  </a:lnTo>
                  <a:lnTo>
                    <a:pt x="377311" y="5713"/>
                  </a:lnTo>
                  <a:lnTo>
                    <a:pt x="377042" y="5802"/>
                  </a:lnTo>
                  <a:lnTo>
                    <a:pt x="376772" y="5873"/>
                  </a:lnTo>
                  <a:lnTo>
                    <a:pt x="376443" y="5943"/>
                  </a:lnTo>
                  <a:lnTo>
                    <a:pt x="376113" y="6005"/>
                  </a:lnTo>
                  <a:lnTo>
                    <a:pt x="375783" y="6050"/>
                  </a:lnTo>
                  <a:lnTo>
                    <a:pt x="375394" y="6094"/>
                  </a:lnTo>
                  <a:lnTo>
                    <a:pt x="375035" y="6120"/>
                  </a:lnTo>
                  <a:lnTo>
                    <a:pt x="374615" y="6138"/>
                  </a:lnTo>
                  <a:lnTo>
                    <a:pt x="374226" y="6147"/>
                  </a:lnTo>
                  <a:lnTo>
                    <a:pt x="366168" y="6147"/>
                  </a:lnTo>
                  <a:lnTo>
                    <a:pt x="365749" y="6138"/>
                  </a:lnTo>
                  <a:lnTo>
                    <a:pt x="365359" y="6120"/>
                  </a:lnTo>
                  <a:lnTo>
                    <a:pt x="364970" y="6094"/>
                  </a:lnTo>
                  <a:lnTo>
                    <a:pt x="364610" y="6050"/>
                  </a:lnTo>
                  <a:lnTo>
                    <a:pt x="364251" y="6005"/>
                  </a:lnTo>
                  <a:lnTo>
                    <a:pt x="363921" y="5943"/>
                  </a:lnTo>
                  <a:lnTo>
                    <a:pt x="363622" y="5873"/>
                  </a:lnTo>
                  <a:lnTo>
                    <a:pt x="363352" y="5802"/>
                  </a:lnTo>
                  <a:lnTo>
                    <a:pt x="363083" y="5713"/>
                  </a:lnTo>
                  <a:lnTo>
                    <a:pt x="362843" y="5625"/>
                  </a:lnTo>
                  <a:lnTo>
                    <a:pt x="362663" y="5528"/>
                  </a:lnTo>
                  <a:lnTo>
                    <a:pt x="362484" y="5422"/>
                  </a:lnTo>
                  <a:lnTo>
                    <a:pt x="362364" y="5316"/>
                  </a:lnTo>
                  <a:lnTo>
                    <a:pt x="362244" y="5201"/>
                  </a:lnTo>
                  <a:lnTo>
                    <a:pt x="362184" y="5086"/>
                  </a:lnTo>
                  <a:lnTo>
                    <a:pt x="362184" y="4962"/>
                  </a:lnTo>
                  <a:lnTo>
                    <a:pt x="362184" y="4847"/>
                  </a:lnTo>
                  <a:lnTo>
                    <a:pt x="362244" y="4732"/>
                  </a:lnTo>
                  <a:lnTo>
                    <a:pt x="362364" y="4617"/>
                  </a:lnTo>
                  <a:lnTo>
                    <a:pt x="362484" y="4502"/>
                  </a:lnTo>
                  <a:lnTo>
                    <a:pt x="362663" y="4405"/>
                  </a:lnTo>
                  <a:lnTo>
                    <a:pt x="362843" y="4307"/>
                  </a:lnTo>
                  <a:lnTo>
                    <a:pt x="363083" y="4219"/>
                  </a:lnTo>
                  <a:lnTo>
                    <a:pt x="363352" y="4131"/>
                  </a:lnTo>
                  <a:lnTo>
                    <a:pt x="363622" y="4051"/>
                  </a:lnTo>
                  <a:lnTo>
                    <a:pt x="363921" y="3989"/>
                  </a:lnTo>
                  <a:lnTo>
                    <a:pt x="364251" y="3927"/>
                  </a:lnTo>
                  <a:lnTo>
                    <a:pt x="364610" y="3883"/>
                  </a:lnTo>
                  <a:lnTo>
                    <a:pt x="364970" y="3839"/>
                  </a:lnTo>
                  <a:lnTo>
                    <a:pt x="365359" y="3812"/>
                  </a:lnTo>
                  <a:lnTo>
                    <a:pt x="365749" y="3795"/>
                  </a:lnTo>
                  <a:lnTo>
                    <a:pt x="366168" y="3786"/>
                  </a:lnTo>
                  <a:close/>
                  <a:moveTo>
                    <a:pt x="398369" y="3786"/>
                  </a:moveTo>
                  <a:lnTo>
                    <a:pt x="398759" y="3795"/>
                  </a:lnTo>
                  <a:lnTo>
                    <a:pt x="399178" y="3812"/>
                  </a:lnTo>
                  <a:lnTo>
                    <a:pt x="399538" y="3839"/>
                  </a:lnTo>
                  <a:lnTo>
                    <a:pt x="399927" y="3883"/>
                  </a:lnTo>
                  <a:lnTo>
                    <a:pt x="400257" y="3927"/>
                  </a:lnTo>
                  <a:lnTo>
                    <a:pt x="400586" y="3989"/>
                  </a:lnTo>
                  <a:lnTo>
                    <a:pt x="400916" y="4051"/>
                  </a:lnTo>
                  <a:lnTo>
                    <a:pt x="401185" y="4131"/>
                  </a:lnTo>
                  <a:lnTo>
                    <a:pt x="401455" y="4219"/>
                  </a:lnTo>
                  <a:lnTo>
                    <a:pt x="401664" y="4307"/>
                  </a:lnTo>
                  <a:lnTo>
                    <a:pt x="401874" y="4405"/>
                  </a:lnTo>
                  <a:lnTo>
                    <a:pt x="402054" y="4502"/>
                  </a:lnTo>
                  <a:lnTo>
                    <a:pt x="402174" y="4617"/>
                  </a:lnTo>
                  <a:lnTo>
                    <a:pt x="402264" y="4732"/>
                  </a:lnTo>
                  <a:lnTo>
                    <a:pt x="402323" y="4847"/>
                  </a:lnTo>
                  <a:lnTo>
                    <a:pt x="402353" y="4962"/>
                  </a:lnTo>
                  <a:lnTo>
                    <a:pt x="402323" y="5086"/>
                  </a:lnTo>
                  <a:lnTo>
                    <a:pt x="402264" y="5201"/>
                  </a:lnTo>
                  <a:lnTo>
                    <a:pt x="402174" y="5316"/>
                  </a:lnTo>
                  <a:lnTo>
                    <a:pt x="402054" y="5422"/>
                  </a:lnTo>
                  <a:lnTo>
                    <a:pt x="401874" y="5528"/>
                  </a:lnTo>
                  <a:lnTo>
                    <a:pt x="401664" y="5625"/>
                  </a:lnTo>
                  <a:lnTo>
                    <a:pt x="401455" y="5713"/>
                  </a:lnTo>
                  <a:lnTo>
                    <a:pt x="401185" y="5802"/>
                  </a:lnTo>
                  <a:lnTo>
                    <a:pt x="400916" y="5873"/>
                  </a:lnTo>
                  <a:lnTo>
                    <a:pt x="400586" y="5943"/>
                  </a:lnTo>
                  <a:lnTo>
                    <a:pt x="400257" y="6005"/>
                  </a:lnTo>
                  <a:lnTo>
                    <a:pt x="399927" y="6050"/>
                  </a:lnTo>
                  <a:lnTo>
                    <a:pt x="399538" y="6094"/>
                  </a:lnTo>
                  <a:lnTo>
                    <a:pt x="399178" y="6120"/>
                  </a:lnTo>
                  <a:lnTo>
                    <a:pt x="398759" y="6138"/>
                  </a:lnTo>
                  <a:lnTo>
                    <a:pt x="398369" y="6147"/>
                  </a:lnTo>
                  <a:lnTo>
                    <a:pt x="390312" y="6147"/>
                  </a:lnTo>
                  <a:lnTo>
                    <a:pt x="389892" y="6138"/>
                  </a:lnTo>
                  <a:lnTo>
                    <a:pt x="389503" y="6120"/>
                  </a:lnTo>
                  <a:lnTo>
                    <a:pt x="389113" y="6094"/>
                  </a:lnTo>
                  <a:lnTo>
                    <a:pt x="388754" y="6050"/>
                  </a:lnTo>
                  <a:lnTo>
                    <a:pt x="388394" y="6005"/>
                  </a:lnTo>
                  <a:lnTo>
                    <a:pt x="388065" y="5943"/>
                  </a:lnTo>
                  <a:lnTo>
                    <a:pt x="387765" y="5873"/>
                  </a:lnTo>
                  <a:lnTo>
                    <a:pt x="387496" y="5802"/>
                  </a:lnTo>
                  <a:lnTo>
                    <a:pt x="387226" y="5713"/>
                  </a:lnTo>
                  <a:lnTo>
                    <a:pt x="386987" y="5625"/>
                  </a:lnTo>
                  <a:lnTo>
                    <a:pt x="386807" y="5528"/>
                  </a:lnTo>
                  <a:lnTo>
                    <a:pt x="386627" y="5422"/>
                  </a:lnTo>
                  <a:lnTo>
                    <a:pt x="386507" y="5316"/>
                  </a:lnTo>
                  <a:lnTo>
                    <a:pt x="386388" y="5201"/>
                  </a:lnTo>
                  <a:lnTo>
                    <a:pt x="386328" y="5086"/>
                  </a:lnTo>
                  <a:lnTo>
                    <a:pt x="386328" y="4962"/>
                  </a:lnTo>
                  <a:lnTo>
                    <a:pt x="386328" y="4847"/>
                  </a:lnTo>
                  <a:lnTo>
                    <a:pt x="386388" y="4732"/>
                  </a:lnTo>
                  <a:lnTo>
                    <a:pt x="386507" y="4617"/>
                  </a:lnTo>
                  <a:lnTo>
                    <a:pt x="386627" y="4502"/>
                  </a:lnTo>
                  <a:lnTo>
                    <a:pt x="386807" y="4405"/>
                  </a:lnTo>
                  <a:lnTo>
                    <a:pt x="386987" y="4307"/>
                  </a:lnTo>
                  <a:lnTo>
                    <a:pt x="387226" y="4219"/>
                  </a:lnTo>
                  <a:lnTo>
                    <a:pt x="387496" y="4131"/>
                  </a:lnTo>
                  <a:lnTo>
                    <a:pt x="387765" y="4051"/>
                  </a:lnTo>
                  <a:lnTo>
                    <a:pt x="388065" y="3989"/>
                  </a:lnTo>
                  <a:lnTo>
                    <a:pt x="388394" y="3927"/>
                  </a:lnTo>
                  <a:lnTo>
                    <a:pt x="388754" y="3883"/>
                  </a:lnTo>
                  <a:lnTo>
                    <a:pt x="389113" y="3839"/>
                  </a:lnTo>
                  <a:lnTo>
                    <a:pt x="389503" y="3812"/>
                  </a:lnTo>
                  <a:lnTo>
                    <a:pt x="389892" y="3795"/>
                  </a:lnTo>
                  <a:lnTo>
                    <a:pt x="390312" y="3786"/>
                  </a:lnTo>
                  <a:close/>
                  <a:moveTo>
                    <a:pt x="422513" y="3786"/>
                  </a:moveTo>
                  <a:lnTo>
                    <a:pt x="422902" y="3795"/>
                  </a:lnTo>
                  <a:lnTo>
                    <a:pt x="423322" y="3812"/>
                  </a:lnTo>
                  <a:lnTo>
                    <a:pt x="423681" y="3839"/>
                  </a:lnTo>
                  <a:lnTo>
                    <a:pt x="424071" y="3883"/>
                  </a:lnTo>
                  <a:lnTo>
                    <a:pt x="424400" y="3927"/>
                  </a:lnTo>
                  <a:lnTo>
                    <a:pt x="424730" y="3989"/>
                  </a:lnTo>
                  <a:lnTo>
                    <a:pt x="425029" y="4051"/>
                  </a:lnTo>
                  <a:lnTo>
                    <a:pt x="425329" y="4131"/>
                  </a:lnTo>
                  <a:lnTo>
                    <a:pt x="425598" y="4219"/>
                  </a:lnTo>
                  <a:lnTo>
                    <a:pt x="425808" y="4307"/>
                  </a:lnTo>
                  <a:lnTo>
                    <a:pt x="426018" y="4405"/>
                  </a:lnTo>
                  <a:lnTo>
                    <a:pt x="426197" y="4502"/>
                  </a:lnTo>
                  <a:lnTo>
                    <a:pt x="426317" y="4617"/>
                  </a:lnTo>
                  <a:lnTo>
                    <a:pt x="426407" y="4732"/>
                  </a:lnTo>
                  <a:lnTo>
                    <a:pt x="426467" y="4847"/>
                  </a:lnTo>
                  <a:lnTo>
                    <a:pt x="426497" y="4962"/>
                  </a:lnTo>
                  <a:lnTo>
                    <a:pt x="426467" y="5086"/>
                  </a:lnTo>
                  <a:lnTo>
                    <a:pt x="426407" y="5201"/>
                  </a:lnTo>
                  <a:lnTo>
                    <a:pt x="426317" y="5316"/>
                  </a:lnTo>
                  <a:lnTo>
                    <a:pt x="426197" y="5422"/>
                  </a:lnTo>
                  <a:lnTo>
                    <a:pt x="426018" y="5528"/>
                  </a:lnTo>
                  <a:lnTo>
                    <a:pt x="425808" y="5625"/>
                  </a:lnTo>
                  <a:lnTo>
                    <a:pt x="425598" y="5713"/>
                  </a:lnTo>
                  <a:lnTo>
                    <a:pt x="425329" y="5802"/>
                  </a:lnTo>
                  <a:lnTo>
                    <a:pt x="425029" y="5873"/>
                  </a:lnTo>
                  <a:lnTo>
                    <a:pt x="424730" y="5943"/>
                  </a:lnTo>
                  <a:lnTo>
                    <a:pt x="424400" y="6005"/>
                  </a:lnTo>
                  <a:lnTo>
                    <a:pt x="424071" y="6050"/>
                  </a:lnTo>
                  <a:lnTo>
                    <a:pt x="423681" y="6094"/>
                  </a:lnTo>
                  <a:lnTo>
                    <a:pt x="423322" y="6120"/>
                  </a:lnTo>
                  <a:lnTo>
                    <a:pt x="422902" y="6138"/>
                  </a:lnTo>
                  <a:lnTo>
                    <a:pt x="422513" y="6147"/>
                  </a:lnTo>
                  <a:lnTo>
                    <a:pt x="414455" y="6147"/>
                  </a:lnTo>
                  <a:lnTo>
                    <a:pt x="414036" y="6138"/>
                  </a:lnTo>
                  <a:lnTo>
                    <a:pt x="413646" y="6120"/>
                  </a:lnTo>
                  <a:lnTo>
                    <a:pt x="413257" y="6094"/>
                  </a:lnTo>
                  <a:lnTo>
                    <a:pt x="412898" y="6050"/>
                  </a:lnTo>
                  <a:lnTo>
                    <a:pt x="412538" y="6005"/>
                  </a:lnTo>
                  <a:lnTo>
                    <a:pt x="412209" y="5943"/>
                  </a:lnTo>
                  <a:lnTo>
                    <a:pt x="411909" y="5873"/>
                  </a:lnTo>
                  <a:lnTo>
                    <a:pt x="411639" y="5802"/>
                  </a:lnTo>
                  <a:lnTo>
                    <a:pt x="411370" y="5713"/>
                  </a:lnTo>
                  <a:lnTo>
                    <a:pt x="411130" y="5625"/>
                  </a:lnTo>
                  <a:lnTo>
                    <a:pt x="410950" y="5528"/>
                  </a:lnTo>
                  <a:lnTo>
                    <a:pt x="410771" y="5422"/>
                  </a:lnTo>
                  <a:lnTo>
                    <a:pt x="410651" y="5316"/>
                  </a:lnTo>
                  <a:lnTo>
                    <a:pt x="410531" y="5201"/>
                  </a:lnTo>
                  <a:lnTo>
                    <a:pt x="410471" y="5086"/>
                  </a:lnTo>
                  <a:lnTo>
                    <a:pt x="410471" y="4962"/>
                  </a:lnTo>
                  <a:lnTo>
                    <a:pt x="410471" y="4847"/>
                  </a:lnTo>
                  <a:lnTo>
                    <a:pt x="410531" y="4732"/>
                  </a:lnTo>
                  <a:lnTo>
                    <a:pt x="410651" y="4617"/>
                  </a:lnTo>
                  <a:lnTo>
                    <a:pt x="410771" y="4502"/>
                  </a:lnTo>
                  <a:lnTo>
                    <a:pt x="410950" y="4405"/>
                  </a:lnTo>
                  <a:lnTo>
                    <a:pt x="411130" y="4307"/>
                  </a:lnTo>
                  <a:lnTo>
                    <a:pt x="411370" y="4219"/>
                  </a:lnTo>
                  <a:lnTo>
                    <a:pt x="411639" y="4131"/>
                  </a:lnTo>
                  <a:lnTo>
                    <a:pt x="411909" y="4051"/>
                  </a:lnTo>
                  <a:lnTo>
                    <a:pt x="412209" y="3989"/>
                  </a:lnTo>
                  <a:lnTo>
                    <a:pt x="412538" y="3927"/>
                  </a:lnTo>
                  <a:lnTo>
                    <a:pt x="412898" y="3883"/>
                  </a:lnTo>
                  <a:lnTo>
                    <a:pt x="413257" y="3839"/>
                  </a:lnTo>
                  <a:lnTo>
                    <a:pt x="413646" y="3812"/>
                  </a:lnTo>
                  <a:lnTo>
                    <a:pt x="414036" y="3795"/>
                  </a:lnTo>
                  <a:lnTo>
                    <a:pt x="414455" y="3786"/>
                  </a:lnTo>
                  <a:close/>
                  <a:moveTo>
                    <a:pt x="446657" y="3786"/>
                  </a:moveTo>
                  <a:lnTo>
                    <a:pt x="447046" y="3795"/>
                  </a:lnTo>
                  <a:lnTo>
                    <a:pt x="447465" y="3812"/>
                  </a:lnTo>
                  <a:lnTo>
                    <a:pt x="447825" y="3839"/>
                  </a:lnTo>
                  <a:lnTo>
                    <a:pt x="448214" y="3883"/>
                  </a:lnTo>
                  <a:lnTo>
                    <a:pt x="448544" y="3927"/>
                  </a:lnTo>
                  <a:lnTo>
                    <a:pt x="448873" y="3989"/>
                  </a:lnTo>
                  <a:lnTo>
                    <a:pt x="449203" y="4051"/>
                  </a:lnTo>
                  <a:lnTo>
                    <a:pt x="449472" y="4131"/>
                  </a:lnTo>
                  <a:lnTo>
                    <a:pt x="449742" y="4219"/>
                  </a:lnTo>
                  <a:lnTo>
                    <a:pt x="449952" y="4307"/>
                  </a:lnTo>
                  <a:lnTo>
                    <a:pt x="450161" y="4405"/>
                  </a:lnTo>
                  <a:lnTo>
                    <a:pt x="450341" y="4502"/>
                  </a:lnTo>
                  <a:lnTo>
                    <a:pt x="450461" y="4617"/>
                  </a:lnTo>
                  <a:lnTo>
                    <a:pt x="450551" y="4732"/>
                  </a:lnTo>
                  <a:lnTo>
                    <a:pt x="450611" y="4847"/>
                  </a:lnTo>
                  <a:lnTo>
                    <a:pt x="450641" y="4962"/>
                  </a:lnTo>
                  <a:lnTo>
                    <a:pt x="450611" y="5086"/>
                  </a:lnTo>
                  <a:lnTo>
                    <a:pt x="450551" y="5201"/>
                  </a:lnTo>
                  <a:lnTo>
                    <a:pt x="450461" y="5316"/>
                  </a:lnTo>
                  <a:lnTo>
                    <a:pt x="450341" y="5422"/>
                  </a:lnTo>
                  <a:lnTo>
                    <a:pt x="450161" y="5528"/>
                  </a:lnTo>
                  <a:lnTo>
                    <a:pt x="449952" y="5625"/>
                  </a:lnTo>
                  <a:lnTo>
                    <a:pt x="449742" y="5713"/>
                  </a:lnTo>
                  <a:lnTo>
                    <a:pt x="449472" y="5802"/>
                  </a:lnTo>
                  <a:lnTo>
                    <a:pt x="449203" y="5873"/>
                  </a:lnTo>
                  <a:lnTo>
                    <a:pt x="448873" y="5943"/>
                  </a:lnTo>
                  <a:lnTo>
                    <a:pt x="448544" y="6005"/>
                  </a:lnTo>
                  <a:lnTo>
                    <a:pt x="448214" y="6050"/>
                  </a:lnTo>
                  <a:lnTo>
                    <a:pt x="447825" y="6094"/>
                  </a:lnTo>
                  <a:lnTo>
                    <a:pt x="447465" y="6120"/>
                  </a:lnTo>
                  <a:lnTo>
                    <a:pt x="447046" y="6138"/>
                  </a:lnTo>
                  <a:lnTo>
                    <a:pt x="446657" y="6147"/>
                  </a:lnTo>
                  <a:lnTo>
                    <a:pt x="438599" y="6147"/>
                  </a:lnTo>
                  <a:lnTo>
                    <a:pt x="438179" y="6138"/>
                  </a:lnTo>
                  <a:lnTo>
                    <a:pt x="437790" y="6120"/>
                  </a:lnTo>
                  <a:lnTo>
                    <a:pt x="437401" y="6094"/>
                  </a:lnTo>
                  <a:lnTo>
                    <a:pt x="437041" y="6050"/>
                  </a:lnTo>
                  <a:lnTo>
                    <a:pt x="436682" y="6005"/>
                  </a:lnTo>
                  <a:lnTo>
                    <a:pt x="436352" y="5943"/>
                  </a:lnTo>
                  <a:lnTo>
                    <a:pt x="436053" y="5873"/>
                  </a:lnTo>
                  <a:lnTo>
                    <a:pt x="435783" y="5802"/>
                  </a:lnTo>
                  <a:lnTo>
                    <a:pt x="435513" y="5713"/>
                  </a:lnTo>
                  <a:lnTo>
                    <a:pt x="435274" y="5625"/>
                  </a:lnTo>
                  <a:lnTo>
                    <a:pt x="435094" y="5528"/>
                  </a:lnTo>
                  <a:lnTo>
                    <a:pt x="434914" y="5422"/>
                  </a:lnTo>
                  <a:lnTo>
                    <a:pt x="434795" y="5316"/>
                  </a:lnTo>
                  <a:lnTo>
                    <a:pt x="434675" y="5201"/>
                  </a:lnTo>
                  <a:lnTo>
                    <a:pt x="434615" y="5086"/>
                  </a:lnTo>
                  <a:lnTo>
                    <a:pt x="434615" y="4962"/>
                  </a:lnTo>
                  <a:lnTo>
                    <a:pt x="434615" y="4847"/>
                  </a:lnTo>
                  <a:lnTo>
                    <a:pt x="434675" y="4732"/>
                  </a:lnTo>
                  <a:lnTo>
                    <a:pt x="434795" y="4617"/>
                  </a:lnTo>
                  <a:lnTo>
                    <a:pt x="434914" y="4502"/>
                  </a:lnTo>
                  <a:lnTo>
                    <a:pt x="435094" y="4405"/>
                  </a:lnTo>
                  <a:lnTo>
                    <a:pt x="435274" y="4307"/>
                  </a:lnTo>
                  <a:lnTo>
                    <a:pt x="435513" y="4219"/>
                  </a:lnTo>
                  <a:lnTo>
                    <a:pt x="435783" y="4131"/>
                  </a:lnTo>
                  <a:lnTo>
                    <a:pt x="436053" y="4051"/>
                  </a:lnTo>
                  <a:lnTo>
                    <a:pt x="436352" y="3989"/>
                  </a:lnTo>
                  <a:lnTo>
                    <a:pt x="436682" y="3927"/>
                  </a:lnTo>
                  <a:lnTo>
                    <a:pt x="437041" y="3883"/>
                  </a:lnTo>
                  <a:lnTo>
                    <a:pt x="437401" y="3839"/>
                  </a:lnTo>
                  <a:lnTo>
                    <a:pt x="437790" y="3812"/>
                  </a:lnTo>
                  <a:lnTo>
                    <a:pt x="438179" y="3795"/>
                  </a:lnTo>
                  <a:lnTo>
                    <a:pt x="438599" y="3786"/>
                  </a:lnTo>
                  <a:close/>
                  <a:moveTo>
                    <a:pt x="466696" y="3786"/>
                  </a:moveTo>
                  <a:lnTo>
                    <a:pt x="467415" y="3795"/>
                  </a:lnTo>
                  <a:lnTo>
                    <a:pt x="468104" y="3812"/>
                  </a:lnTo>
                  <a:lnTo>
                    <a:pt x="468823" y="3830"/>
                  </a:lnTo>
                  <a:lnTo>
                    <a:pt x="469512" y="3856"/>
                  </a:lnTo>
                  <a:lnTo>
                    <a:pt x="470231" y="3892"/>
                  </a:lnTo>
                  <a:lnTo>
                    <a:pt x="470920" y="3927"/>
                  </a:lnTo>
                  <a:lnTo>
                    <a:pt x="471609" y="3971"/>
                  </a:lnTo>
                  <a:lnTo>
                    <a:pt x="471998" y="3998"/>
                  </a:lnTo>
                  <a:lnTo>
                    <a:pt x="472388" y="4042"/>
                  </a:lnTo>
                  <a:lnTo>
                    <a:pt x="472747" y="4095"/>
                  </a:lnTo>
                  <a:lnTo>
                    <a:pt x="473077" y="4157"/>
                  </a:lnTo>
                  <a:lnTo>
                    <a:pt x="473376" y="4228"/>
                  </a:lnTo>
                  <a:lnTo>
                    <a:pt x="473646" y="4307"/>
                  </a:lnTo>
                  <a:lnTo>
                    <a:pt x="473886" y="4396"/>
                  </a:lnTo>
                  <a:lnTo>
                    <a:pt x="474125" y="4484"/>
                  </a:lnTo>
                  <a:lnTo>
                    <a:pt x="474305" y="4582"/>
                  </a:lnTo>
                  <a:lnTo>
                    <a:pt x="474455" y="4688"/>
                  </a:lnTo>
                  <a:lnTo>
                    <a:pt x="474605" y="4794"/>
                  </a:lnTo>
                  <a:lnTo>
                    <a:pt x="474694" y="4909"/>
                  </a:lnTo>
                  <a:lnTo>
                    <a:pt x="474724" y="5024"/>
                  </a:lnTo>
                  <a:lnTo>
                    <a:pt x="474754" y="5139"/>
                  </a:lnTo>
                  <a:lnTo>
                    <a:pt x="474724" y="5254"/>
                  </a:lnTo>
                  <a:lnTo>
                    <a:pt x="474664" y="5377"/>
                  </a:lnTo>
                  <a:lnTo>
                    <a:pt x="474545" y="5475"/>
                  </a:lnTo>
                  <a:lnTo>
                    <a:pt x="474455" y="5572"/>
                  </a:lnTo>
                  <a:lnTo>
                    <a:pt x="474305" y="5669"/>
                  </a:lnTo>
                  <a:lnTo>
                    <a:pt x="474125" y="5749"/>
                  </a:lnTo>
                  <a:lnTo>
                    <a:pt x="473945" y="5837"/>
                  </a:lnTo>
                  <a:lnTo>
                    <a:pt x="473706" y="5908"/>
                  </a:lnTo>
                  <a:lnTo>
                    <a:pt x="473496" y="5979"/>
                  </a:lnTo>
                  <a:lnTo>
                    <a:pt x="473227" y="6041"/>
                  </a:lnTo>
                  <a:lnTo>
                    <a:pt x="472957" y="6103"/>
                  </a:lnTo>
                  <a:lnTo>
                    <a:pt x="472687" y="6156"/>
                  </a:lnTo>
                  <a:lnTo>
                    <a:pt x="472388" y="6200"/>
                  </a:lnTo>
                  <a:lnTo>
                    <a:pt x="472088" y="6235"/>
                  </a:lnTo>
                  <a:lnTo>
                    <a:pt x="471759" y="6262"/>
                  </a:lnTo>
                  <a:lnTo>
                    <a:pt x="471429" y="6279"/>
                  </a:lnTo>
                  <a:lnTo>
                    <a:pt x="471100" y="6297"/>
                  </a:lnTo>
                  <a:lnTo>
                    <a:pt x="470740" y="6297"/>
                  </a:lnTo>
                  <a:lnTo>
                    <a:pt x="470321" y="6288"/>
                  </a:lnTo>
                  <a:lnTo>
                    <a:pt x="469872" y="6271"/>
                  </a:lnTo>
                  <a:lnTo>
                    <a:pt x="468913" y="6218"/>
                  </a:lnTo>
                  <a:lnTo>
                    <a:pt x="467955" y="6173"/>
                  </a:lnTo>
                  <a:lnTo>
                    <a:pt x="466966" y="6156"/>
                  </a:lnTo>
                  <a:lnTo>
                    <a:pt x="465978" y="6147"/>
                  </a:lnTo>
                  <a:lnTo>
                    <a:pt x="462742" y="6147"/>
                  </a:lnTo>
                  <a:lnTo>
                    <a:pt x="462323" y="6138"/>
                  </a:lnTo>
                  <a:lnTo>
                    <a:pt x="461934" y="6120"/>
                  </a:lnTo>
                  <a:lnTo>
                    <a:pt x="461544" y="6094"/>
                  </a:lnTo>
                  <a:lnTo>
                    <a:pt x="461185" y="6050"/>
                  </a:lnTo>
                  <a:lnTo>
                    <a:pt x="460825" y="6005"/>
                  </a:lnTo>
                  <a:lnTo>
                    <a:pt x="460496" y="5943"/>
                  </a:lnTo>
                  <a:lnTo>
                    <a:pt x="460196" y="5873"/>
                  </a:lnTo>
                  <a:lnTo>
                    <a:pt x="459927" y="5802"/>
                  </a:lnTo>
                  <a:lnTo>
                    <a:pt x="459657" y="5713"/>
                  </a:lnTo>
                  <a:lnTo>
                    <a:pt x="459417" y="5625"/>
                  </a:lnTo>
                  <a:lnTo>
                    <a:pt x="459238" y="5528"/>
                  </a:lnTo>
                  <a:lnTo>
                    <a:pt x="459058" y="5422"/>
                  </a:lnTo>
                  <a:lnTo>
                    <a:pt x="458938" y="5316"/>
                  </a:lnTo>
                  <a:lnTo>
                    <a:pt x="458818" y="5201"/>
                  </a:lnTo>
                  <a:lnTo>
                    <a:pt x="458758" y="5086"/>
                  </a:lnTo>
                  <a:lnTo>
                    <a:pt x="458758" y="4962"/>
                  </a:lnTo>
                  <a:lnTo>
                    <a:pt x="458758" y="4847"/>
                  </a:lnTo>
                  <a:lnTo>
                    <a:pt x="458818" y="4732"/>
                  </a:lnTo>
                  <a:lnTo>
                    <a:pt x="458938" y="4617"/>
                  </a:lnTo>
                  <a:lnTo>
                    <a:pt x="459058" y="4502"/>
                  </a:lnTo>
                  <a:lnTo>
                    <a:pt x="459238" y="4405"/>
                  </a:lnTo>
                  <a:lnTo>
                    <a:pt x="459417" y="4307"/>
                  </a:lnTo>
                  <a:lnTo>
                    <a:pt x="459657" y="4219"/>
                  </a:lnTo>
                  <a:lnTo>
                    <a:pt x="459927" y="4131"/>
                  </a:lnTo>
                  <a:lnTo>
                    <a:pt x="460196" y="4051"/>
                  </a:lnTo>
                  <a:lnTo>
                    <a:pt x="460496" y="3989"/>
                  </a:lnTo>
                  <a:lnTo>
                    <a:pt x="460825" y="3927"/>
                  </a:lnTo>
                  <a:lnTo>
                    <a:pt x="461185" y="3883"/>
                  </a:lnTo>
                  <a:lnTo>
                    <a:pt x="461544" y="3839"/>
                  </a:lnTo>
                  <a:lnTo>
                    <a:pt x="461934" y="3812"/>
                  </a:lnTo>
                  <a:lnTo>
                    <a:pt x="462323" y="3795"/>
                  </a:lnTo>
                  <a:lnTo>
                    <a:pt x="462742" y="3786"/>
                  </a:lnTo>
                  <a:close/>
                  <a:moveTo>
                    <a:pt x="36216" y="4131"/>
                  </a:moveTo>
                  <a:lnTo>
                    <a:pt x="36605" y="4139"/>
                  </a:lnTo>
                  <a:lnTo>
                    <a:pt x="36994" y="4148"/>
                  </a:lnTo>
                  <a:lnTo>
                    <a:pt x="37384" y="4175"/>
                  </a:lnTo>
                  <a:lnTo>
                    <a:pt x="37743" y="4210"/>
                  </a:lnTo>
                  <a:lnTo>
                    <a:pt x="38103" y="4254"/>
                  </a:lnTo>
                  <a:lnTo>
                    <a:pt x="38432" y="4307"/>
                  </a:lnTo>
                  <a:lnTo>
                    <a:pt x="38732" y="4369"/>
                  </a:lnTo>
                  <a:lnTo>
                    <a:pt x="39031" y="4449"/>
                  </a:lnTo>
                  <a:lnTo>
                    <a:pt x="39301" y="4529"/>
                  </a:lnTo>
                  <a:lnTo>
                    <a:pt x="39570" y="4617"/>
                  </a:lnTo>
                  <a:lnTo>
                    <a:pt x="39780" y="4714"/>
                  </a:lnTo>
                  <a:lnTo>
                    <a:pt x="39960" y="4820"/>
                  </a:lnTo>
                  <a:lnTo>
                    <a:pt x="40110" y="4926"/>
                  </a:lnTo>
                  <a:lnTo>
                    <a:pt x="40229" y="5050"/>
                  </a:lnTo>
                  <a:lnTo>
                    <a:pt x="40289" y="5165"/>
                  </a:lnTo>
                  <a:lnTo>
                    <a:pt x="40319" y="5280"/>
                  </a:lnTo>
                  <a:lnTo>
                    <a:pt x="40319" y="5395"/>
                  </a:lnTo>
                  <a:lnTo>
                    <a:pt x="40289" y="5510"/>
                  </a:lnTo>
                  <a:lnTo>
                    <a:pt x="40200" y="5616"/>
                  </a:lnTo>
                  <a:lnTo>
                    <a:pt x="40080" y="5731"/>
                  </a:lnTo>
                  <a:lnTo>
                    <a:pt x="39930" y="5828"/>
                  </a:lnTo>
                  <a:lnTo>
                    <a:pt x="39750" y="5935"/>
                  </a:lnTo>
                  <a:lnTo>
                    <a:pt x="39511" y="6023"/>
                  </a:lnTo>
                  <a:lnTo>
                    <a:pt x="39271" y="6111"/>
                  </a:lnTo>
                  <a:lnTo>
                    <a:pt x="39001" y="6191"/>
                  </a:lnTo>
                  <a:lnTo>
                    <a:pt x="38702" y="6262"/>
                  </a:lnTo>
                  <a:lnTo>
                    <a:pt x="38372" y="6332"/>
                  </a:lnTo>
                  <a:lnTo>
                    <a:pt x="38013" y="6386"/>
                  </a:lnTo>
                  <a:lnTo>
                    <a:pt x="37623" y="6430"/>
                  </a:lnTo>
                  <a:lnTo>
                    <a:pt x="36845" y="6509"/>
                  </a:lnTo>
                  <a:lnTo>
                    <a:pt x="36096" y="6607"/>
                  </a:lnTo>
                  <a:lnTo>
                    <a:pt x="35347" y="6713"/>
                  </a:lnTo>
                  <a:lnTo>
                    <a:pt x="34628" y="6828"/>
                  </a:lnTo>
                  <a:lnTo>
                    <a:pt x="33939" y="6952"/>
                  </a:lnTo>
                  <a:lnTo>
                    <a:pt x="33250" y="7084"/>
                  </a:lnTo>
                  <a:lnTo>
                    <a:pt x="32591" y="7226"/>
                  </a:lnTo>
                  <a:lnTo>
                    <a:pt x="31932" y="7376"/>
                  </a:lnTo>
                  <a:lnTo>
                    <a:pt x="31662" y="7447"/>
                  </a:lnTo>
                  <a:lnTo>
                    <a:pt x="31363" y="7500"/>
                  </a:lnTo>
                  <a:lnTo>
                    <a:pt x="31033" y="7544"/>
                  </a:lnTo>
                  <a:lnTo>
                    <a:pt x="30704" y="7588"/>
                  </a:lnTo>
                  <a:lnTo>
                    <a:pt x="30374" y="7615"/>
                  </a:lnTo>
                  <a:lnTo>
                    <a:pt x="30045" y="7641"/>
                  </a:lnTo>
                  <a:lnTo>
                    <a:pt x="29715" y="7650"/>
                  </a:lnTo>
                  <a:lnTo>
                    <a:pt x="29386" y="7659"/>
                  </a:lnTo>
                  <a:lnTo>
                    <a:pt x="28936" y="7650"/>
                  </a:lnTo>
                  <a:lnTo>
                    <a:pt x="28517" y="7632"/>
                  </a:lnTo>
                  <a:lnTo>
                    <a:pt x="28098" y="7597"/>
                  </a:lnTo>
                  <a:lnTo>
                    <a:pt x="27708" y="7553"/>
                  </a:lnTo>
                  <a:lnTo>
                    <a:pt x="27319" y="7491"/>
                  </a:lnTo>
                  <a:lnTo>
                    <a:pt x="26959" y="7420"/>
                  </a:lnTo>
                  <a:lnTo>
                    <a:pt x="26630" y="7332"/>
                  </a:lnTo>
                  <a:lnTo>
                    <a:pt x="26300" y="7234"/>
                  </a:lnTo>
                  <a:lnTo>
                    <a:pt x="26061" y="7137"/>
                  </a:lnTo>
                  <a:lnTo>
                    <a:pt x="25851" y="7040"/>
                  </a:lnTo>
                  <a:lnTo>
                    <a:pt x="25671" y="6934"/>
                  </a:lnTo>
                  <a:lnTo>
                    <a:pt x="25552" y="6819"/>
                  </a:lnTo>
                  <a:lnTo>
                    <a:pt x="25462" y="6713"/>
                  </a:lnTo>
                  <a:lnTo>
                    <a:pt x="25402" y="6598"/>
                  </a:lnTo>
                  <a:lnTo>
                    <a:pt x="25372" y="6483"/>
                  </a:lnTo>
                  <a:lnTo>
                    <a:pt x="25402" y="6377"/>
                  </a:lnTo>
                  <a:lnTo>
                    <a:pt x="25432" y="6262"/>
                  </a:lnTo>
                  <a:lnTo>
                    <a:pt x="25522" y="6147"/>
                  </a:lnTo>
                  <a:lnTo>
                    <a:pt x="25641" y="6041"/>
                  </a:lnTo>
                  <a:lnTo>
                    <a:pt x="25821" y="5943"/>
                  </a:lnTo>
                  <a:lnTo>
                    <a:pt x="26001" y="5837"/>
                  </a:lnTo>
                  <a:lnTo>
                    <a:pt x="26241" y="5740"/>
                  </a:lnTo>
                  <a:lnTo>
                    <a:pt x="26510" y="5652"/>
                  </a:lnTo>
                  <a:lnTo>
                    <a:pt x="26810" y="5572"/>
                  </a:lnTo>
                  <a:lnTo>
                    <a:pt x="27738" y="5351"/>
                  </a:lnTo>
                  <a:lnTo>
                    <a:pt x="28697" y="5148"/>
                  </a:lnTo>
                  <a:lnTo>
                    <a:pt x="29685" y="4953"/>
                  </a:lnTo>
                  <a:lnTo>
                    <a:pt x="30704" y="4776"/>
                  </a:lnTo>
                  <a:lnTo>
                    <a:pt x="31752" y="4608"/>
                  </a:lnTo>
                  <a:lnTo>
                    <a:pt x="32831" y="4458"/>
                  </a:lnTo>
                  <a:lnTo>
                    <a:pt x="33909" y="4316"/>
                  </a:lnTo>
                  <a:lnTo>
                    <a:pt x="35047" y="4201"/>
                  </a:lnTo>
                  <a:lnTo>
                    <a:pt x="35437" y="4166"/>
                  </a:lnTo>
                  <a:lnTo>
                    <a:pt x="35826" y="4139"/>
                  </a:lnTo>
                  <a:lnTo>
                    <a:pt x="36216" y="4131"/>
                  </a:lnTo>
                  <a:close/>
                  <a:moveTo>
                    <a:pt x="484130" y="6518"/>
                  </a:moveTo>
                  <a:lnTo>
                    <a:pt x="484520" y="6536"/>
                  </a:lnTo>
                  <a:lnTo>
                    <a:pt x="484879" y="6554"/>
                  </a:lnTo>
                  <a:lnTo>
                    <a:pt x="485238" y="6589"/>
                  </a:lnTo>
                  <a:lnTo>
                    <a:pt x="485598" y="6633"/>
                  </a:lnTo>
                  <a:lnTo>
                    <a:pt x="485927" y="6695"/>
                  </a:lnTo>
                  <a:lnTo>
                    <a:pt x="486257" y="6757"/>
                  </a:lnTo>
                  <a:lnTo>
                    <a:pt x="486556" y="6837"/>
                  </a:lnTo>
                  <a:lnTo>
                    <a:pt x="486856" y="6916"/>
                  </a:lnTo>
                  <a:lnTo>
                    <a:pt x="487096" y="7013"/>
                  </a:lnTo>
                  <a:lnTo>
                    <a:pt x="487755" y="7305"/>
                  </a:lnTo>
                  <a:lnTo>
                    <a:pt x="488384" y="7606"/>
                  </a:lnTo>
                  <a:lnTo>
                    <a:pt x="488953" y="7915"/>
                  </a:lnTo>
                  <a:lnTo>
                    <a:pt x="489492" y="8225"/>
                  </a:lnTo>
                  <a:lnTo>
                    <a:pt x="489971" y="8552"/>
                  </a:lnTo>
                  <a:lnTo>
                    <a:pt x="490391" y="8879"/>
                  </a:lnTo>
                  <a:lnTo>
                    <a:pt x="490750" y="9215"/>
                  </a:lnTo>
                  <a:lnTo>
                    <a:pt x="491080" y="9551"/>
                  </a:lnTo>
                  <a:lnTo>
                    <a:pt x="491140" y="9666"/>
                  </a:lnTo>
                  <a:lnTo>
                    <a:pt x="491199" y="9790"/>
                  </a:lnTo>
                  <a:lnTo>
                    <a:pt x="491199" y="9905"/>
                  </a:lnTo>
                  <a:lnTo>
                    <a:pt x="491140" y="10020"/>
                  </a:lnTo>
                  <a:lnTo>
                    <a:pt x="491080" y="10135"/>
                  </a:lnTo>
                  <a:lnTo>
                    <a:pt x="490960" y="10241"/>
                  </a:lnTo>
                  <a:lnTo>
                    <a:pt x="490810" y="10347"/>
                  </a:lnTo>
                  <a:lnTo>
                    <a:pt x="490630" y="10444"/>
                  </a:lnTo>
                  <a:lnTo>
                    <a:pt x="490421" y="10542"/>
                  </a:lnTo>
                  <a:lnTo>
                    <a:pt x="490181" y="10630"/>
                  </a:lnTo>
                  <a:lnTo>
                    <a:pt x="489911" y="10710"/>
                  </a:lnTo>
                  <a:lnTo>
                    <a:pt x="489612" y="10780"/>
                  </a:lnTo>
                  <a:lnTo>
                    <a:pt x="489282" y="10842"/>
                  </a:lnTo>
                  <a:lnTo>
                    <a:pt x="488923" y="10904"/>
                  </a:lnTo>
                  <a:lnTo>
                    <a:pt x="488563" y="10948"/>
                  </a:lnTo>
                  <a:lnTo>
                    <a:pt x="488174" y="10984"/>
                  </a:lnTo>
                  <a:lnTo>
                    <a:pt x="487665" y="11010"/>
                  </a:lnTo>
                  <a:lnTo>
                    <a:pt x="487186" y="11019"/>
                  </a:lnTo>
                  <a:lnTo>
                    <a:pt x="486856" y="11019"/>
                  </a:lnTo>
                  <a:lnTo>
                    <a:pt x="486527" y="11002"/>
                  </a:lnTo>
                  <a:lnTo>
                    <a:pt x="486197" y="10984"/>
                  </a:lnTo>
                  <a:lnTo>
                    <a:pt x="485897" y="10957"/>
                  </a:lnTo>
                  <a:lnTo>
                    <a:pt x="485598" y="10922"/>
                  </a:lnTo>
                  <a:lnTo>
                    <a:pt x="485298" y="10878"/>
                  </a:lnTo>
                  <a:lnTo>
                    <a:pt x="485029" y="10834"/>
                  </a:lnTo>
                  <a:lnTo>
                    <a:pt x="484759" y="10772"/>
                  </a:lnTo>
                  <a:lnTo>
                    <a:pt x="484520" y="10710"/>
                  </a:lnTo>
                  <a:lnTo>
                    <a:pt x="484280" y="10648"/>
                  </a:lnTo>
                  <a:lnTo>
                    <a:pt x="484070" y="10568"/>
                  </a:lnTo>
                  <a:lnTo>
                    <a:pt x="483861" y="10489"/>
                  </a:lnTo>
                  <a:lnTo>
                    <a:pt x="483681" y="10409"/>
                  </a:lnTo>
                  <a:lnTo>
                    <a:pt x="483531" y="10321"/>
                  </a:lnTo>
                  <a:lnTo>
                    <a:pt x="483411" y="10223"/>
                  </a:lnTo>
                  <a:lnTo>
                    <a:pt x="483321" y="10126"/>
                  </a:lnTo>
                  <a:lnTo>
                    <a:pt x="483112" y="9896"/>
                  </a:lnTo>
                  <a:lnTo>
                    <a:pt x="482842" y="9666"/>
                  </a:lnTo>
                  <a:lnTo>
                    <a:pt x="482543" y="9436"/>
                  </a:lnTo>
                  <a:lnTo>
                    <a:pt x="482243" y="9215"/>
                  </a:lnTo>
                  <a:lnTo>
                    <a:pt x="481884" y="9003"/>
                  </a:lnTo>
                  <a:lnTo>
                    <a:pt x="481464" y="8791"/>
                  </a:lnTo>
                  <a:lnTo>
                    <a:pt x="481045" y="8579"/>
                  </a:lnTo>
                  <a:lnTo>
                    <a:pt x="480595" y="8375"/>
                  </a:lnTo>
                  <a:lnTo>
                    <a:pt x="480356" y="8278"/>
                  </a:lnTo>
                  <a:lnTo>
                    <a:pt x="480176" y="8172"/>
                  </a:lnTo>
                  <a:lnTo>
                    <a:pt x="480026" y="8066"/>
                  </a:lnTo>
                  <a:lnTo>
                    <a:pt x="479936" y="7951"/>
                  </a:lnTo>
                  <a:lnTo>
                    <a:pt x="479877" y="7836"/>
                  </a:lnTo>
                  <a:lnTo>
                    <a:pt x="479847" y="7721"/>
                  </a:lnTo>
                  <a:lnTo>
                    <a:pt x="479847" y="7615"/>
                  </a:lnTo>
                  <a:lnTo>
                    <a:pt x="479907" y="7500"/>
                  </a:lnTo>
                  <a:lnTo>
                    <a:pt x="479996" y="7385"/>
                  </a:lnTo>
                  <a:lnTo>
                    <a:pt x="480086" y="7279"/>
                  </a:lnTo>
                  <a:lnTo>
                    <a:pt x="480266" y="7173"/>
                  </a:lnTo>
                  <a:lnTo>
                    <a:pt x="480446" y="7075"/>
                  </a:lnTo>
                  <a:lnTo>
                    <a:pt x="480655" y="6978"/>
                  </a:lnTo>
                  <a:lnTo>
                    <a:pt x="480925" y="6890"/>
                  </a:lnTo>
                  <a:lnTo>
                    <a:pt x="481195" y="6810"/>
                  </a:lnTo>
                  <a:lnTo>
                    <a:pt x="481524" y="6730"/>
                  </a:lnTo>
                  <a:lnTo>
                    <a:pt x="481884" y="6669"/>
                  </a:lnTo>
                  <a:lnTo>
                    <a:pt x="482243" y="6615"/>
                  </a:lnTo>
                  <a:lnTo>
                    <a:pt x="482602" y="6571"/>
                  </a:lnTo>
                  <a:lnTo>
                    <a:pt x="482992" y="6545"/>
                  </a:lnTo>
                  <a:lnTo>
                    <a:pt x="483351" y="6527"/>
                  </a:lnTo>
                  <a:lnTo>
                    <a:pt x="483741" y="6518"/>
                  </a:lnTo>
                  <a:close/>
                  <a:moveTo>
                    <a:pt x="21897" y="9357"/>
                  </a:moveTo>
                  <a:lnTo>
                    <a:pt x="22287" y="9374"/>
                  </a:lnTo>
                  <a:lnTo>
                    <a:pt x="22706" y="9392"/>
                  </a:lnTo>
                  <a:lnTo>
                    <a:pt x="23095" y="9428"/>
                  </a:lnTo>
                  <a:lnTo>
                    <a:pt x="23455" y="9472"/>
                  </a:lnTo>
                  <a:lnTo>
                    <a:pt x="23784" y="9525"/>
                  </a:lnTo>
                  <a:lnTo>
                    <a:pt x="24114" y="9587"/>
                  </a:lnTo>
                  <a:lnTo>
                    <a:pt x="24413" y="9657"/>
                  </a:lnTo>
                  <a:lnTo>
                    <a:pt x="24683" y="9737"/>
                  </a:lnTo>
                  <a:lnTo>
                    <a:pt x="24952" y="9825"/>
                  </a:lnTo>
                  <a:lnTo>
                    <a:pt x="25162" y="9914"/>
                  </a:lnTo>
                  <a:lnTo>
                    <a:pt x="25342" y="10020"/>
                  </a:lnTo>
                  <a:lnTo>
                    <a:pt x="25492" y="10117"/>
                  </a:lnTo>
                  <a:lnTo>
                    <a:pt x="25611" y="10232"/>
                  </a:lnTo>
                  <a:lnTo>
                    <a:pt x="25701" y="10338"/>
                  </a:lnTo>
                  <a:lnTo>
                    <a:pt x="25761" y="10462"/>
                  </a:lnTo>
                  <a:lnTo>
                    <a:pt x="25761" y="10577"/>
                  </a:lnTo>
                  <a:lnTo>
                    <a:pt x="25731" y="10701"/>
                  </a:lnTo>
                  <a:lnTo>
                    <a:pt x="25641" y="10878"/>
                  </a:lnTo>
                  <a:lnTo>
                    <a:pt x="25582" y="11063"/>
                  </a:lnTo>
                  <a:lnTo>
                    <a:pt x="25552" y="11240"/>
                  </a:lnTo>
                  <a:lnTo>
                    <a:pt x="25552" y="11426"/>
                  </a:lnTo>
                  <a:lnTo>
                    <a:pt x="25552" y="12912"/>
                  </a:lnTo>
                  <a:lnTo>
                    <a:pt x="25522" y="13035"/>
                  </a:lnTo>
                  <a:lnTo>
                    <a:pt x="25462" y="13150"/>
                  </a:lnTo>
                  <a:lnTo>
                    <a:pt x="25372" y="13265"/>
                  </a:lnTo>
                  <a:lnTo>
                    <a:pt x="25222" y="13371"/>
                  </a:lnTo>
                  <a:lnTo>
                    <a:pt x="25072" y="13478"/>
                  </a:lnTo>
                  <a:lnTo>
                    <a:pt x="24863" y="13575"/>
                  </a:lnTo>
                  <a:lnTo>
                    <a:pt x="24623" y="13663"/>
                  </a:lnTo>
                  <a:lnTo>
                    <a:pt x="24383" y="13743"/>
                  </a:lnTo>
                  <a:lnTo>
                    <a:pt x="24084" y="13822"/>
                  </a:lnTo>
                  <a:lnTo>
                    <a:pt x="23784" y="13893"/>
                  </a:lnTo>
                  <a:lnTo>
                    <a:pt x="23455" y="13946"/>
                  </a:lnTo>
                  <a:lnTo>
                    <a:pt x="23095" y="13999"/>
                  </a:lnTo>
                  <a:lnTo>
                    <a:pt x="22736" y="14035"/>
                  </a:lnTo>
                  <a:lnTo>
                    <a:pt x="22346" y="14070"/>
                  </a:lnTo>
                  <a:lnTo>
                    <a:pt x="21957" y="14088"/>
                  </a:lnTo>
                  <a:lnTo>
                    <a:pt x="21148" y="14088"/>
                  </a:lnTo>
                  <a:lnTo>
                    <a:pt x="20759" y="14070"/>
                  </a:lnTo>
                  <a:lnTo>
                    <a:pt x="20369" y="14035"/>
                  </a:lnTo>
                  <a:lnTo>
                    <a:pt x="20010" y="13999"/>
                  </a:lnTo>
                  <a:lnTo>
                    <a:pt x="19650" y="13946"/>
                  </a:lnTo>
                  <a:lnTo>
                    <a:pt x="19321" y="13893"/>
                  </a:lnTo>
                  <a:lnTo>
                    <a:pt x="19021" y="13822"/>
                  </a:lnTo>
                  <a:lnTo>
                    <a:pt x="18722" y="13743"/>
                  </a:lnTo>
                  <a:lnTo>
                    <a:pt x="18482" y="13663"/>
                  </a:lnTo>
                  <a:lnTo>
                    <a:pt x="18243" y="13575"/>
                  </a:lnTo>
                  <a:lnTo>
                    <a:pt x="18033" y="13478"/>
                  </a:lnTo>
                  <a:lnTo>
                    <a:pt x="17883" y="13371"/>
                  </a:lnTo>
                  <a:lnTo>
                    <a:pt x="17733" y="13265"/>
                  </a:lnTo>
                  <a:lnTo>
                    <a:pt x="17644" y="13150"/>
                  </a:lnTo>
                  <a:lnTo>
                    <a:pt x="17584" y="13035"/>
                  </a:lnTo>
                  <a:lnTo>
                    <a:pt x="17554" y="12912"/>
                  </a:lnTo>
                  <a:lnTo>
                    <a:pt x="17554" y="11426"/>
                  </a:lnTo>
                  <a:lnTo>
                    <a:pt x="17584" y="11161"/>
                  </a:lnTo>
                  <a:lnTo>
                    <a:pt x="17614" y="10895"/>
                  </a:lnTo>
                  <a:lnTo>
                    <a:pt x="17703" y="10639"/>
                  </a:lnTo>
                  <a:lnTo>
                    <a:pt x="17793" y="10383"/>
                  </a:lnTo>
                  <a:lnTo>
                    <a:pt x="17883" y="10268"/>
                  </a:lnTo>
                  <a:lnTo>
                    <a:pt x="17973" y="10153"/>
                  </a:lnTo>
                  <a:lnTo>
                    <a:pt x="18123" y="10038"/>
                  </a:lnTo>
                  <a:lnTo>
                    <a:pt x="18332" y="9940"/>
                  </a:lnTo>
                  <a:lnTo>
                    <a:pt x="18542" y="9843"/>
                  </a:lnTo>
                  <a:lnTo>
                    <a:pt x="18782" y="9755"/>
                  </a:lnTo>
                  <a:lnTo>
                    <a:pt x="19051" y="9675"/>
                  </a:lnTo>
                  <a:lnTo>
                    <a:pt x="19321" y="9604"/>
                  </a:lnTo>
                  <a:lnTo>
                    <a:pt x="19650" y="9534"/>
                  </a:lnTo>
                  <a:lnTo>
                    <a:pt x="19980" y="9481"/>
                  </a:lnTo>
                  <a:lnTo>
                    <a:pt x="20339" y="9436"/>
                  </a:lnTo>
                  <a:lnTo>
                    <a:pt x="20699" y="9401"/>
                  </a:lnTo>
                  <a:lnTo>
                    <a:pt x="21088" y="9374"/>
                  </a:lnTo>
                  <a:lnTo>
                    <a:pt x="21478" y="9366"/>
                  </a:lnTo>
                  <a:lnTo>
                    <a:pt x="21897" y="9357"/>
                  </a:lnTo>
                  <a:close/>
                  <a:moveTo>
                    <a:pt x="488264" y="13398"/>
                  </a:moveTo>
                  <a:lnTo>
                    <a:pt x="488653" y="13416"/>
                  </a:lnTo>
                  <a:lnTo>
                    <a:pt x="489043" y="13451"/>
                  </a:lnTo>
                  <a:lnTo>
                    <a:pt x="489402" y="13486"/>
                  </a:lnTo>
                  <a:lnTo>
                    <a:pt x="489762" y="13539"/>
                  </a:lnTo>
                  <a:lnTo>
                    <a:pt x="490091" y="13593"/>
                  </a:lnTo>
                  <a:lnTo>
                    <a:pt x="490391" y="13663"/>
                  </a:lnTo>
                  <a:lnTo>
                    <a:pt x="490690" y="13743"/>
                  </a:lnTo>
                  <a:lnTo>
                    <a:pt x="490930" y="13822"/>
                  </a:lnTo>
                  <a:lnTo>
                    <a:pt x="491170" y="13911"/>
                  </a:lnTo>
                  <a:lnTo>
                    <a:pt x="491379" y="14008"/>
                  </a:lnTo>
                  <a:lnTo>
                    <a:pt x="491529" y="14114"/>
                  </a:lnTo>
                  <a:lnTo>
                    <a:pt x="491679" y="14220"/>
                  </a:lnTo>
                  <a:lnTo>
                    <a:pt x="491769" y="14335"/>
                  </a:lnTo>
                  <a:lnTo>
                    <a:pt x="491829" y="14450"/>
                  </a:lnTo>
                  <a:lnTo>
                    <a:pt x="491858" y="14574"/>
                  </a:lnTo>
                  <a:lnTo>
                    <a:pt x="491858" y="16953"/>
                  </a:lnTo>
                  <a:lnTo>
                    <a:pt x="491829" y="17068"/>
                  </a:lnTo>
                  <a:lnTo>
                    <a:pt x="491769" y="17192"/>
                  </a:lnTo>
                  <a:lnTo>
                    <a:pt x="491679" y="17298"/>
                  </a:lnTo>
                  <a:lnTo>
                    <a:pt x="491529" y="17413"/>
                  </a:lnTo>
                  <a:lnTo>
                    <a:pt x="491379" y="17510"/>
                  </a:lnTo>
                  <a:lnTo>
                    <a:pt x="491170" y="17607"/>
                  </a:lnTo>
                  <a:lnTo>
                    <a:pt x="490930" y="17704"/>
                  </a:lnTo>
                  <a:lnTo>
                    <a:pt x="490690" y="17784"/>
                  </a:lnTo>
                  <a:lnTo>
                    <a:pt x="490391" y="17864"/>
                  </a:lnTo>
                  <a:lnTo>
                    <a:pt x="490091" y="17926"/>
                  </a:lnTo>
                  <a:lnTo>
                    <a:pt x="489762" y="17987"/>
                  </a:lnTo>
                  <a:lnTo>
                    <a:pt x="489402" y="18040"/>
                  </a:lnTo>
                  <a:lnTo>
                    <a:pt x="489043" y="18076"/>
                  </a:lnTo>
                  <a:lnTo>
                    <a:pt x="488653" y="18102"/>
                  </a:lnTo>
                  <a:lnTo>
                    <a:pt x="488264" y="18120"/>
                  </a:lnTo>
                  <a:lnTo>
                    <a:pt x="487845" y="18129"/>
                  </a:lnTo>
                  <a:lnTo>
                    <a:pt x="487455" y="18120"/>
                  </a:lnTo>
                  <a:lnTo>
                    <a:pt x="487066" y="18102"/>
                  </a:lnTo>
                  <a:lnTo>
                    <a:pt x="486676" y="18076"/>
                  </a:lnTo>
                  <a:lnTo>
                    <a:pt x="486317" y="18040"/>
                  </a:lnTo>
                  <a:lnTo>
                    <a:pt x="485957" y="17987"/>
                  </a:lnTo>
                  <a:lnTo>
                    <a:pt x="485628" y="17926"/>
                  </a:lnTo>
                  <a:lnTo>
                    <a:pt x="485328" y="17864"/>
                  </a:lnTo>
                  <a:lnTo>
                    <a:pt x="485029" y="17784"/>
                  </a:lnTo>
                  <a:lnTo>
                    <a:pt x="484789" y="17704"/>
                  </a:lnTo>
                  <a:lnTo>
                    <a:pt x="484550" y="17607"/>
                  </a:lnTo>
                  <a:lnTo>
                    <a:pt x="484340" y="17510"/>
                  </a:lnTo>
                  <a:lnTo>
                    <a:pt x="484190" y="17413"/>
                  </a:lnTo>
                  <a:lnTo>
                    <a:pt x="484040" y="17298"/>
                  </a:lnTo>
                  <a:lnTo>
                    <a:pt x="483950" y="17192"/>
                  </a:lnTo>
                  <a:lnTo>
                    <a:pt x="483891" y="17068"/>
                  </a:lnTo>
                  <a:lnTo>
                    <a:pt x="483861" y="16953"/>
                  </a:lnTo>
                  <a:lnTo>
                    <a:pt x="483861" y="14574"/>
                  </a:lnTo>
                  <a:lnTo>
                    <a:pt x="483891" y="14450"/>
                  </a:lnTo>
                  <a:lnTo>
                    <a:pt x="483950" y="14335"/>
                  </a:lnTo>
                  <a:lnTo>
                    <a:pt x="484040" y="14220"/>
                  </a:lnTo>
                  <a:lnTo>
                    <a:pt x="484190" y="14114"/>
                  </a:lnTo>
                  <a:lnTo>
                    <a:pt x="484340" y="14008"/>
                  </a:lnTo>
                  <a:lnTo>
                    <a:pt x="484550" y="13911"/>
                  </a:lnTo>
                  <a:lnTo>
                    <a:pt x="484789" y="13822"/>
                  </a:lnTo>
                  <a:lnTo>
                    <a:pt x="485029" y="13743"/>
                  </a:lnTo>
                  <a:lnTo>
                    <a:pt x="485328" y="13663"/>
                  </a:lnTo>
                  <a:lnTo>
                    <a:pt x="485628" y="13593"/>
                  </a:lnTo>
                  <a:lnTo>
                    <a:pt x="485957" y="13539"/>
                  </a:lnTo>
                  <a:lnTo>
                    <a:pt x="486317" y="13486"/>
                  </a:lnTo>
                  <a:lnTo>
                    <a:pt x="486676" y="13451"/>
                  </a:lnTo>
                  <a:lnTo>
                    <a:pt x="487066" y="13416"/>
                  </a:lnTo>
                  <a:lnTo>
                    <a:pt x="487455" y="13398"/>
                  </a:lnTo>
                  <a:close/>
                  <a:moveTo>
                    <a:pt x="21568" y="16484"/>
                  </a:moveTo>
                  <a:lnTo>
                    <a:pt x="21957" y="16493"/>
                  </a:lnTo>
                  <a:lnTo>
                    <a:pt x="22346" y="16511"/>
                  </a:lnTo>
                  <a:lnTo>
                    <a:pt x="22736" y="16537"/>
                  </a:lnTo>
                  <a:lnTo>
                    <a:pt x="23095" y="16581"/>
                  </a:lnTo>
                  <a:lnTo>
                    <a:pt x="23455" y="16626"/>
                  </a:lnTo>
                  <a:lnTo>
                    <a:pt x="23784" y="16688"/>
                  </a:lnTo>
                  <a:lnTo>
                    <a:pt x="24084" y="16749"/>
                  </a:lnTo>
                  <a:lnTo>
                    <a:pt x="24383" y="16829"/>
                  </a:lnTo>
                  <a:lnTo>
                    <a:pt x="24623" y="16917"/>
                  </a:lnTo>
                  <a:lnTo>
                    <a:pt x="24863" y="17006"/>
                  </a:lnTo>
                  <a:lnTo>
                    <a:pt x="25072" y="17103"/>
                  </a:lnTo>
                  <a:lnTo>
                    <a:pt x="25222" y="17200"/>
                  </a:lnTo>
                  <a:lnTo>
                    <a:pt x="25372" y="17315"/>
                  </a:lnTo>
                  <a:lnTo>
                    <a:pt x="25462" y="17430"/>
                  </a:lnTo>
                  <a:lnTo>
                    <a:pt x="25522" y="17545"/>
                  </a:lnTo>
                  <a:lnTo>
                    <a:pt x="25552" y="17660"/>
                  </a:lnTo>
                  <a:lnTo>
                    <a:pt x="25552" y="20039"/>
                  </a:lnTo>
                  <a:lnTo>
                    <a:pt x="25522" y="20163"/>
                  </a:lnTo>
                  <a:lnTo>
                    <a:pt x="25462" y="20278"/>
                  </a:lnTo>
                  <a:lnTo>
                    <a:pt x="25372" y="20393"/>
                  </a:lnTo>
                  <a:lnTo>
                    <a:pt x="25222" y="20499"/>
                  </a:lnTo>
                  <a:lnTo>
                    <a:pt x="25072" y="20605"/>
                  </a:lnTo>
                  <a:lnTo>
                    <a:pt x="24863" y="20702"/>
                  </a:lnTo>
                  <a:lnTo>
                    <a:pt x="24623" y="20791"/>
                  </a:lnTo>
                  <a:lnTo>
                    <a:pt x="24383" y="20870"/>
                  </a:lnTo>
                  <a:lnTo>
                    <a:pt x="24084" y="20950"/>
                  </a:lnTo>
                  <a:lnTo>
                    <a:pt x="23784" y="21021"/>
                  </a:lnTo>
                  <a:lnTo>
                    <a:pt x="23455" y="21074"/>
                  </a:lnTo>
                  <a:lnTo>
                    <a:pt x="23095" y="21127"/>
                  </a:lnTo>
                  <a:lnTo>
                    <a:pt x="22736" y="21162"/>
                  </a:lnTo>
                  <a:lnTo>
                    <a:pt x="22346" y="21197"/>
                  </a:lnTo>
                  <a:lnTo>
                    <a:pt x="21957" y="21215"/>
                  </a:lnTo>
                  <a:lnTo>
                    <a:pt x="21148" y="21215"/>
                  </a:lnTo>
                  <a:lnTo>
                    <a:pt x="20759" y="21197"/>
                  </a:lnTo>
                  <a:lnTo>
                    <a:pt x="20369" y="21162"/>
                  </a:lnTo>
                  <a:lnTo>
                    <a:pt x="20010" y="21127"/>
                  </a:lnTo>
                  <a:lnTo>
                    <a:pt x="19650" y="21074"/>
                  </a:lnTo>
                  <a:lnTo>
                    <a:pt x="19321" y="21021"/>
                  </a:lnTo>
                  <a:lnTo>
                    <a:pt x="19021" y="20950"/>
                  </a:lnTo>
                  <a:lnTo>
                    <a:pt x="18722" y="20870"/>
                  </a:lnTo>
                  <a:lnTo>
                    <a:pt x="18482" y="20791"/>
                  </a:lnTo>
                  <a:lnTo>
                    <a:pt x="18243" y="20702"/>
                  </a:lnTo>
                  <a:lnTo>
                    <a:pt x="18033" y="20605"/>
                  </a:lnTo>
                  <a:lnTo>
                    <a:pt x="17883" y="20499"/>
                  </a:lnTo>
                  <a:lnTo>
                    <a:pt x="17733" y="20393"/>
                  </a:lnTo>
                  <a:lnTo>
                    <a:pt x="17644" y="20278"/>
                  </a:lnTo>
                  <a:lnTo>
                    <a:pt x="17584" y="20163"/>
                  </a:lnTo>
                  <a:lnTo>
                    <a:pt x="17554" y="20039"/>
                  </a:lnTo>
                  <a:lnTo>
                    <a:pt x="17554" y="17660"/>
                  </a:lnTo>
                  <a:lnTo>
                    <a:pt x="17584" y="17545"/>
                  </a:lnTo>
                  <a:lnTo>
                    <a:pt x="17644" y="17430"/>
                  </a:lnTo>
                  <a:lnTo>
                    <a:pt x="17733" y="17315"/>
                  </a:lnTo>
                  <a:lnTo>
                    <a:pt x="17883" y="17200"/>
                  </a:lnTo>
                  <a:lnTo>
                    <a:pt x="18033" y="17103"/>
                  </a:lnTo>
                  <a:lnTo>
                    <a:pt x="18243" y="17006"/>
                  </a:lnTo>
                  <a:lnTo>
                    <a:pt x="18482" y="16917"/>
                  </a:lnTo>
                  <a:lnTo>
                    <a:pt x="18722" y="16829"/>
                  </a:lnTo>
                  <a:lnTo>
                    <a:pt x="19021" y="16749"/>
                  </a:lnTo>
                  <a:lnTo>
                    <a:pt x="19321" y="16688"/>
                  </a:lnTo>
                  <a:lnTo>
                    <a:pt x="19650" y="16626"/>
                  </a:lnTo>
                  <a:lnTo>
                    <a:pt x="20010" y="16581"/>
                  </a:lnTo>
                  <a:lnTo>
                    <a:pt x="20369" y="16537"/>
                  </a:lnTo>
                  <a:lnTo>
                    <a:pt x="20759" y="16511"/>
                  </a:lnTo>
                  <a:lnTo>
                    <a:pt x="21148" y="16493"/>
                  </a:lnTo>
                  <a:lnTo>
                    <a:pt x="21568" y="16484"/>
                  </a:lnTo>
                  <a:close/>
                  <a:moveTo>
                    <a:pt x="488264" y="20525"/>
                  </a:moveTo>
                  <a:lnTo>
                    <a:pt x="488653" y="20543"/>
                  </a:lnTo>
                  <a:lnTo>
                    <a:pt x="489043" y="20578"/>
                  </a:lnTo>
                  <a:lnTo>
                    <a:pt x="489402" y="20614"/>
                  </a:lnTo>
                  <a:lnTo>
                    <a:pt x="489762" y="20667"/>
                  </a:lnTo>
                  <a:lnTo>
                    <a:pt x="490091" y="20720"/>
                  </a:lnTo>
                  <a:lnTo>
                    <a:pt x="490391" y="20791"/>
                  </a:lnTo>
                  <a:lnTo>
                    <a:pt x="490690" y="20870"/>
                  </a:lnTo>
                  <a:lnTo>
                    <a:pt x="490930" y="20950"/>
                  </a:lnTo>
                  <a:lnTo>
                    <a:pt x="491170" y="21047"/>
                  </a:lnTo>
                  <a:lnTo>
                    <a:pt x="491379" y="21144"/>
                  </a:lnTo>
                  <a:lnTo>
                    <a:pt x="491529" y="21242"/>
                  </a:lnTo>
                  <a:lnTo>
                    <a:pt x="491679" y="21348"/>
                  </a:lnTo>
                  <a:lnTo>
                    <a:pt x="491769" y="21463"/>
                  </a:lnTo>
                  <a:lnTo>
                    <a:pt x="491829" y="21578"/>
                  </a:lnTo>
                  <a:lnTo>
                    <a:pt x="491858" y="21701"/>
                  </a:lnTo>
                  <a:lnTo>
                    <a:pt x="491858" y="24080"/>
                  </a:lnTo>
                  <a:lnTo>
                    <a:pt x="491829" y="24195"/>
                  </a:lnTo>
                  <a:lnTo>
                    <a:pt x="491769" y="24319"/>
                  </a:lnTo>
                  <a:lnTo>
                    <a:pt x="491679" y="24425"/>
                  </a:lnTo>
                  <a:lnTo>
                    <a:pt x="491529" y="24540"/>
                  </a:lnTo>
                  <a:lnTo>
                    <a:pt x="491379" y="24637"/>
                  </a:lnTo>
                  <a:lnTo>
                    <a:pt x="491170" y="24735"/>
                  </a:lnTo>
                  <a:lnTo>
                    <a:pt x="490930" y="24832"/>
                  </a:lnTo>
                  <a:lnTo>
                    <a:pt x="490690" y="24911"/>
                  </a:lnTo>
                  <a:lnTo>
                    <a:pt x="490391" y="24991"/>
                  </a:lnTo>
                  <a:lnTo>
                    <a:pt x="490091" y="25053"/>
                  </a:lnTo>
                  <a:lnTo>
                    <a:pt x="489762" y="25115"/>
                  </a:lnTo>
                  <a:lnTo>
                    <a:pt x="489402" y="25168"/>
                  </a:lnTo>
                  <a:lnTo>
                    <a:pt x="489043" y="25203"/>
                  </a:lnTo>
                  <a:lnTo>
                    <a:pt x="488653" y="25230"/>
                  </a:lnTo>
                  <a:lnTo>
                    <a:pt x="488264" y="25247"/>
                  </a:lnTo>
                  <a:lnTo>
                    <a:pt x="487845" y="25256"/>
                  </a:lnTo>
                  <a:lnTo>
                    <a:pt x="487455" y="25247"/>
                  </a:lnTo>
                  <a:lnTo>
                    <a:pt x="487066" y="25230"/>
                  </a:lnTo>
                  <a:lnTo>
                    <a:pt x="486676" y="25203"/>
                  </a:lnTo>
                  <a:lnTo>
                    <a:pt x="486317" y="25168"/>
                  </a:lnTo>
                  <a:lnTo>
                    <a:pt x="485957" y="25115"/>
                  </a:lnTo>
                  <a:lnTo>
                    <a:pt x="485628" y="25053"/>
                  </a:lnTo>
                  <a:lnTo>
                    <a:pt x="485328" y="24991"/>
                  </a:lnTo>
                  <a:lnTo>
                    <a:pt x="485029" y="24911"/>
                  </a:lnTo>
                  <a:lnTo>
                    <a:pt x="484789" y="24832"/>
                  </a:lnTo>
                  <a:lnTo>
                    <a:pt x="484550" y="24735"/>
                  </a:lnTo>
                  <a:lnTo>
                    <a:pt x="484340" y="24637"/>
                  </a:lnTo>
                  <a:lnTo>
                    <a:pt x="484190" y="24540"/>
                  </a:lnTo>
                  <a:lnTo>
                    <a:pt x="484040" y="24425"/>
                  </a:lnTo>
                  <a:lnTo>
                    <a:pt x="483950" y="24319"/>
                  </a:lnTo>
                  <a:lnTo>
                    <a:pt x="483891" y="24195"/>
                  </a:lnTo>
                  <a:lnTo>
                    <a:pt x="483861" y="24080"/>
                  </a:lnTo>
                  <a:lnTo>
                    <a:pt x="483861" y="21701"/>
                  </a:lnTo>
                  <a:lnTo>
                    <a:pt x="483891" y="21578"/>
                  </a:lnTo>
                  <a:lnTo>
                    <a:pt x="483950" y="21463"/>
                  </a:lnTo>
                  <a:lnTo>
                    <a:pt x="484040" y="21348"/>
                  </a:lnTo>
                  <a:lnTo>
                    <a:pt x="484190" y="21242"/>
                  </a:lnTo>
                  <a:lnTo>
                    <a:pt x="484340" y="21144"/>
                  </a:lnTo>
                  <a:lnTo>
                    <a:pt x="484550" y="21047"/>
                  </a:lnTo>
                  <a:lnTo>
                    <a:pt x="484789" y="20950"/>
                  </a:lnTo>
                  <a:lnTo>
                    <a:pt x="485029" y="20870"/>
                  </a:lnTo>
                  <a:lnTo>
                    <a:pt x="485328" y="20791"/>
                  </a:lnTo>
                  <a:lnTo>
                    <a:pt x="485628" y="20720"/>
                  </a:lnTo>
                  <a:lnTo>
                    <a:pt x="485957" y="20667"/>
                  </a:lnTo>
                  <a:lnTo>
                    <a:pt x="486317" y="20614"/>
                  </a:lnTo>
                  <a:lnTo>
                    <a:pt x="486676" y="20578"/>
                  </a:lnTo>
                  <a:lnTo>
                    <a:pt x="487066" y="20543"/>
                  </a:lnTo>
                  <a:lnTo>
                    <a:pt x="487455" y="20525"/>
                  </a:lnTo>
                  <a:close/>
                  <a:moveTo>
                    <a:pt x="21568" y="23612"/>
                  </a:moveTo>
                  <a:lnTo>
                    <a:pt x="21957" y="23620"/>
                  </a:lnTo>
                  <a:lnTo>
                    <a:pt x="22346" y="23638"/>
                  </a:lnTo>
                  <a:lnTo>
                    <a:pt x="22736" y="23665"/>
                  </a:lnTo>
                  <a:lnTo>
                    <a:pt x="23095" y="23700"/>
                  </a:lnTo>
                  <a:lnTo>
                    <a:pt x="23455" y="23753"/>
                  </a:lnTo>
                  <a:lnTo>
                    <a:pt x="23784" y="23815"/>
                  </a:lnTo>
                  <a:lnTo>
                    <a:pt x="24084" y="23877"/>
                  </a:lnTo>
                  <a:lnTo>
                    <a:pt x="24383" y="23956"/>
                  </a:lnTo>
                  <a:lnTo>
                    <a:pt x="24623" y="24045"/>
                  </a:lnTo>
                  <a:lnTo>
                    <a:pt x="24863" y="24133"/>
                  </a:lnTo>
                  <a:lnTo>
                    <a:pt x="25072" y="24231"/>
                  </a:lnTo>
                  <a:lnTo>
                    <a:pt x="25222" y="24328"/>
                  </a:lnTo>
                  <a:lnTo>
                    <a:pt x="25372" y="24443"/>
                  </a:lnTo>
                  <a:lnTo>
                    <a:pt x="25462" y="24558"/>
                  </a:lnTo>
                  <a:lnTo>
                    <a:pt x="25522" y="24673"/>
                  </a:lnTo>
                  <a:lnTo>
                    <a:pt x="25552" y="24788"/>
                  </a:lnTo>
                  <a:lnTo>
                    <a:pt x="25552" y="27166"/>
                  </a:lnTo>
                  <a:lnTo>
                    <a:pt x="25522" y="27290"/>
                  </a:lnTo>
                  <a:lnTo>
                    <a:pt x="25462" y="27405"/>
                  </a:lnTo>
                  <a:lnTo>
                    <a:pt x="25372" y="27520"/>
                  </a:lnTo>
                  <a:lnTo>
                    <a:pt x="25222" y="27626"/>
                  </a:lnTo>
                  <a:lnTo>
                    <a:pt x="25072" y="27732"/>
                  </a:lnTo>
                  <a:lnTo>
                    <a:pt x="24863" y="27830"/>
                  </a:lnTo>
                  <a:lnTo>
                    <a:pt x="24623" y="27918"/>
                  </a:lnTo>
                  <a:lnTo>
                    <a:pt x="24383" y="27998"/>
                  </a:lnTo>
                  <a:lnTo>
                    <a:pt x="24084" y="28077"/>
                  </a:lnTo>
                  <a:lnTo>
                    <a:pt x="23784" y="28148"/>
                  </a:lnTo>
                  <a:lnTo>
                    <a:pt x="23455" y="28201"/>
                  </a:lnTo>
                  <a:lnTo>
                    <a:pt x="23095" y="28254"/>
                  </a:lnTo>
                  <a:lnTo>
                    <a:pt x="22736" y="28289"/>
                  </a:lnTo>
                  <a:lnTo>
                    <a:pt x="22346" y="28325"/>
                  </a:lnTo>
                  <a:lnTo>
                    <a:pt x="21957" y="28342"/>
                  </a:lnTo>
                  <a:lnTo>
                    <a:pt x="21148" y="28342"/>
                  </a:lnTo>
                  <a:lnTo>
                    <a:pt x="20759" y="28325"/>
                  </a:lnTo>
                  <a:lnTo>
                    <a:pt x="20369" y="28289"/>
                  </a:lnTo>
                  <a:lnTo>
                    <a:pt x="20010" y="28254"/>
                  </a:lnTo>
                  <a:lnTo>
                    <a:pt x="19650" y="28201"/>
                  </a:lnTo>
                  <a:lnTo>
                    <a:pt x="19321" y="28148"/>
                  </a:lnTo>
                  <a:lnTo>
                    <a:pt x="19021" y="28077"/>
                  </a:lnTo>
                  <a:lnTo>
                    <a:pt x="18722" y="27998"/>
                  </a:lnTo>
                  <a:lnTo>
                    <a:pt x="18482" y="27918"/>
                  </a:lnTo>
                  <a:lnTo>
                    <a:pt x="18243" y="27830"/>
                  </a:lnTo>
                  <a:lnTo>
                    <a:pt x="18033" y="27732"/>
                  </a:lnTo>
                  <a:lnTo>
                    <a:pt x="17883" y="27626"/>
                  </a:lnTo>
                  <a:lnTo>
                    <a:pt x="17733" y="27520"/>
                  </a:lnTo>
                  <a:lnTo>
                    <a:pt x="17644" y="27405"/>
                  </a:lnTo>
                  <a:lnTo>
                    <a:pt x="17584" y="27290"/>
                  </a:lnTo>
                  <a:lnTo>
                    <a:pt x="17554" y="27166"/>
                  </a:lnTo>
                  <a:lnTo>
                    <a:pt x="17554" y="24788"/>
                  </a:lnTo>
                  <a:lnTo>
                    <a:pt x="17584" y="24673"/>
                  </a:lnTo>
                  <a:lnTo>
                    <a:pt x="17644" y="24558"/>
                  </a:lnTo>
                  <a:lnTo>
                    <a:pt x="17733" y="24443"/>
                  </a:lnTo>
                  <a:lnTo>
                    <a:pt x="17883" y="24328"/>
                  </a:lnTo>
                  <a:lnTo>
                    <a:pt x="18033" y="24231"/>
                  </a:lnTo>
                  <a:lnTo>
                    <a:pt x="18243" y="24133"/>
                  </a:lnTo>
                  <a:lnTo>
                    <a:pt x="18482" y="24045"/>
                  </a:lnTo>
                  <a:lnTo>
                    <a:pt x="18722" y="23956"/>
                  </a:lnTo>
                  <a:lnTo>
                    <a:pt x="19021" y="23877"/>
                  </a:lnTo>
                  <a:lnTo>
                    <a:pt x="19321" y="23815"/>
                  </a:lnTo>
                  <a:lnTo>
                    <a:pt x="19650" y="23753"/>
                  </a:lnTo>
                  <a:lnTo>
                    <a:pt x="20010" y="23700"/>
                  </a:lnTo>
                  <a:lnTo>
                    <a:pt x="20369" y="23665"/>
                  </a:lnTo>
                  <a:lnTo>
                    <a:pt x="20759" y="23638"/>
                  </a:lnTo>
                  <a:lnTo>
                    <a:pt x="21148" y="23620"/>
                  </a:lnTo>
                  <a:lnTo>
                    <a:pt x="21568" y="23612"/>
                  </a:lnTo>
                  <a:close/>
                  <a:moveTo>
                    <a:pt x="488264" y="27653"/>
                  </a:moveTo>
                  <a:lnTo>
                    <a:pt x="488653" y="27670"/>
                  </a:lnTo>
                  <a:lnTo>
                    <a:pt x="489043" y="27706"/>
                  </a:lnTo>
                  <a:lnTo>
                    <a:pt x="489402" y="27741"/>
                  </a:lnTo>
                  <a:lnTo>
                    <a:pt x="489762" y="27794"/>
                  </a:lnTo>
                  <a:lnTo>
                    <a:pt x="490091" y="27847"/>
                  </a:lnTo>
                  <a:lnTo>
                    <a:pt x="490391" y="27918"/>
                  </a:lnTo>
                  <a:lnTo>
                    <a:pt x="490690" y="27998"/>
                  </a:lnTo>
                  <a:lnTo>
                    <a:pt x="490930" y="28077"/>
                  </a:lnTo>
                  <a:lnTo>
                    <a:pt x="491170" y="28166"/>
                  </a:lnTo>
                  <a:lnTo>
                    <a:pt x="491379" y="28263"/>
                  </a:lnTo>
                  <a:lnTo>
                    <a:pt x="491529" y="28369"/>
                  </a:lnTo>
                  <a:lnTo>
                    <a:pt x="491679" y="28475"/>
                  </a:lnTo>
                  <a:lnTo>
                    <a:pt x="491769" y="28590"/>
                  </a:lnTo>
                  <a:lnTo>
                    <a:pt x="491829" y="28705"/>
                  </a:lnTo>
                  <a:lnTo>
                    <a:pt x="491858" y="28829"/>
                  </a:lnTo>
                  <a:lnTo>
                    <a:pt x="491858" y="30005"/>
                  </a:lnTo>
                  <a:lnTo>
                    <a:pt x="491829" y="30129"/>
                  </a:lnTo>
                  <a:lnTo>
                    <a:pt x="491769" y="30244"/>
                  </a:lnTo>
                  <a:lnTo>
                    <a:pt x="491679" y="30359"/>
                  </a:lnTo>
                  <a:lnTo>
                    <a:pt x="491529" y="30465"/>
                  </a:lnTo>
                  <a:lnTo>
                    <a:pt x="491379" y="30571"/>
                  </a:lnTo>
                  <a:lnTo>
                    <a:pt x="491170" y="30668"/>
                  </a:lnTo>
                  <a:lnTo>
                    <a:pt x="490930" y="30757"/>
                  </a:lnTo>
                  <a:lnTo>
                    <a:pt x="490690" y="30845"/>
                  </a:lnTo>
                  <a:lnTo>
                    <a:pt x="490391" y="30916"/>
                  </a:lnTo>
                  <a:lnTo>
                    <a:pt x="490091" y="30986"/>
                  </a:lnTo>
                  <a:lnTo>
                    <a:pt x="489762" y="31048"/>
                  </a:lnTo>
                  <a:lnTo>
                    <a:pt x="489402" y="31093"/>
                  </a:lnTo>
                  <a:lnTo>
                    <a:pt x="489043" y="31137"/>
                  </a:lnTo>
                  <a:lnTo>
                    <a:pt x="488653" y="31163"/>
                  </a:lnTo>
                  <a:lnTo>
                    <a:pt x="488264" y="31181"/>
                  </a:lnTo>
                  <a:lnTo>
                    <a:pt x="487845" y="31190"/>
                  </a:lnTo>
                  <a:lnTo>
                    <a:pt x="487455" y="31181"/>
                  </a:lnTo>
                  <a:lnTo>
                    <a:pt x="487066" y="31163"/>
                  </a:lnTo>
                  <a:lnTo>
                    <a:pt x="486676" y="31137"/>
                  </a:lnTo>
                  <a:lnTo>
                    <a:pt x="486317" y="31093"/>
                  </a:lnTo>
                  <a:lnTo>
                    <a:pt x="485957" y="31048"/>
                  </a:lnTo>
                  <a:lnTo>
                    <a:pt x="485628" y="30986"/>
                  </a:lnTo>
                  <a:lnTo>
                    <a:pt x="485328" y="30916"/>
                  </a:lnTo>
                  <a:lnTo>
                    <a:pt x="485029" y="30845"/>
                  </a:lnTo>
                  <a:lnTo>
                    <a:pt x="484789" y="30757"/>
                  </a:lnTo>
                  <a:lnTo>
                    <a:pt x="484550" y="30668"/>
                  </a:lnTo>
                  <a:lnTo>
                    <a:pt x="484340" y="30571"/>
                  </a:lnTo>
                  <a:lnTo>
                    <a:pt x="484190" y="30465"/>
                  </a:lnTo>
                  <a:lnTo>
                    <a:pt x="484040" y="30359"/>
                  </a:lnTo>
                  <a:lnTo>
                    <a:pt x="483950" y="30244"/>
                  </a:lnTo>
                  <a:lnTo>
                    <a:pt x="483891" y="30129"/>
                  </a:lnTo>
                  <a:lnTo>
                    <a:pt x="483861" y="30005"/>
                  </a:lnTo>
                  <a:lnTo>
                    <a:pt x="483861" y="28829"/>
                  </a:lnTo>
                  <a:lnTo>
                    <a:pt x="483891" y="28705"/>
                  </a:lnTo>
                  <a:lnTo>
                    <a:pt x="483950" y="28590"/>
                  </a:lnTo>
                  <a:lnTo>
                    <a:pt x="484040" y="28475"/>
                  </a:lnTo>
                  <a:lnTo>
                    <a:pt x="484190" y="28369"/>
                  </a:lnTo>
                  <a:lnTo>
                    <a:pt x="484340" y="28263"/>
                  </a:lnTo>
                  <a:lnTo>
                    <a:pt x="484550" y="28166"/>
                  </a:lnTo>
                  <a:lnTo>
                    <a:pt x="484789" y="28077"/>
                  </a:lnTo>
                  <a:lnTo>
                    <a:pt x="485029" y="27998"/>
                  </a:lnTo>
                  <a:lnTo>
                    <a:pt x="485328" y="27918"/>
                  </a:lnTo>
                  <a:lnTo>
                    <a:pt x="485628" y="27847"/>
                  </a:lnTo>
                  <a:lnTo>
                    <a:pt x="485957" y="27794"/>
                  </a:lnTo>
                  <a:lnTo>
                    <a:pt x="486317" y="27741"/>
                  </a:lnTo>
                  <a:lnTo>
                    <a:pt x="486676" y="27706"/>
                  </a:lnTo>
                  <a:lnTo>
                    <a:pt x="487066" y="27670"/>
                  </a:lnTo>
                  <a:lnTo>
                    <a:pt x="487455" y="27653"/>
                  </a:lnTo>
                  <a:close/>
                  <a:moveTo>
                    <a:pt x="21568" y="30739"/>
                  </a:moveTo>
                  <a:lnTo>
                    <a:pt x="21957" y="30748"/>
                  </a:lnTo>
                  <a:lnTo>
                    <a:pt x="22346" y="30765"/>
                  </a:lnTo>
                  <a:lnTo>
                    <a:pt x="22736" y="30792"/>
                  </a:lnTo>
                  <a:lnTo>
                    <a:pt x="23095" y="30827"/>
                  </a:lnTo>
                  <a:lnTo>
                    <a:pt x="23455" y="30880"/>
                  </a:lnTo>
                  <a:lnTo>
                    <a:pt x="23784" y="30942"/>
                  </a:lnTo>
                  <a:lnTo>
                    <a:pt x="24084" y="31004"/>
                  </a:lnTo>
                  <a:lnTo>
                    <a:pt x="24383" y="31084"/>
                  </a:lnTo>
                  <a:lnTo>
                    <a:pt x="24623" y="31172"/>
                  </a:lnTo>
                  <a:lnTo>
                    <a:pt x="24863" y="31261"/>
                  </a:lnTo>
                  <a:lnTo>
                    <a:pt x="25072" y="31358"/>
                  </a:lnTo>
                  <a:lnTo>
                    <a:pt x="25222" y="31455"/>
                  </a:lnTo>
                  <a:lnTo>
                    <a:pt x="25372" y="31570"/>
                  </a:lnTo>
                  <a:lnTo>
                    <a:pt x="25462" y="31685"/>
                  </a:lnTo>
                  <a:lnTo>
                    <a:pt x="25522" y="31800"/>
                  </a:lnTo>
                  <a:lnTo>
                    <a:pt x="25552" y="31915"/>
                  </a:lnTo>
                  <a:lnTo>
                    <a:pt x="25552" y="34294"/>
                  </a:lnTo>
                  <a:lnTo>
                    <a:pt x="25522" y="34418"/>
                  </a:lnTo>
                  <a:lnTo>
                    <a:pt x="25462" y="34532"/>
                  </a:lnTo>
                  <a:lnTo>
                    <a:pt x="25372" y="34647"/>
                  </a:lnTo>
                  <a:lnTo>
                    <a:pt x="25222" y="34754"/>
                  </a:lnTo>
                  <a:lnTo>
                    <a:pt x="25072" y="34860"/>
                  </a:lnTo>
                  <a:lnTo>
                    <a:pt x="24863" y="34957"/>
                  </a:lnTo>
                  <a:lnTo>
                    <a:pt x="24623" y="35045"/>
                  </a:lnTo>
                  <a:lnTo>
                    <a:pt x="24383" y="35125"/>
                  </a:lnTo>
                  <a:lnTo>
                    <a:pt x="24084" y="35205"/>
                  </a:lnTo>
                  <a:lnTo>
                    <a:pt x="23784" y="35275"/>
                  </a:lnTo>
                  <a:lnTo>
                    <a:pt x="23455" y="35328"/>
                  </a:lnTo>
                  <a:lnTo>
                    <a:pt x="23095" y="35381"/>
                  </a:lnTo>
                  <a:lnTo>
                    <a:pt x="22736" y="35417"/>
                  </a:lnTo>
                  <a:lnTo>
                    <a:pt x="22346" y="35452"/>
                  </a:lnTo>
                  <a:lnTo>
                    <a:pt x="21957" y="35470"/>
                  </a:lnTo>
                  <a:lnTo>
                    <a:pt x="21148" y="35470"/>
                  </a:lnTo>
                  <a:lnTo>
                    <a:pt x="20759" y="35452"/>
                  </a:lnTo>
                  <a:lnTo>
                    <a:pt x="20369" y="35417"/>
                  </a:lnTo>
                  <a:lnTo>
                    <a:pt x="20010" y="35381"/>
                  </a:lnTo>
                  <a:lnTo>
                    <a:pt x="19650" y="35328"/>
                  </a:lnTo>
                  <a:lnTo>
                    <a:pt x="19321" y="35275"/>
                  </a:lnTo>
                  <a:lnTo>
                    <a:pt x="19021" y="35205"/>
                  </a:lnTo>
                  <a:lnTo>
                    <a:pt x="18722" y="35125"/>
                  </a:lnTo>
                  <a:lnTo>
                    <a:pt x="18482" y="35045"/>
                  </a:lnTo>
                  <a:lnTo>
                    <a:pt x="18243" y="34957"/>
                  </a:lnTo>
                  <a:lnTo>
                    <a:pt x="18033" y="34860"/>
                  </a:lnTo>
                  <a:lnTo>
                    <a:pt x="17883" y="34754"/>
                  </a:lnTo>
                  <a:lnTo>
                    <a:pt x="17733" y="34647"/>
                  </a:lnTo>
                  <a:lnTo>
                    <a:pt x="17644" y="34532"/>
                  </a:lnTo>
                  <a:lnTo>
                    <a:pt x="17584" y="34418"/>
                  </a:lnTo>
                  <a:lnTo>
                    <a:pt x="17554" y="34294"/>
                  </a:lnTo>
                  <a:lnTo>
                    <a:pt x="17554" y="31915"/>
                  </a:lnTo>
                  <a:lnTo>
                    <a:pt x="17584" y="31800"/>
                  </a:lnTo>
                  <a:lnTo>
                    <a:pt x="17644" y="31685"/>
                  </a:lnTo>
                  <a:lnTo>
                    <a:pt x="17733" y="31570"/>
                  </a:lnTo>
                  <a:lnTo>
                    <a:pt x="17883" y="31455"/>
                  </a:lnTo>
                  <a:lnTo>
                    <a:pt x="18033" y="31358"/>
                  </a:lnTo>
                  <a:lnTo>
                    <a:pt x="18243" y="31261"/>
                  </a:lnTo>
                  <a:lnTo>
                    <a:pt x="18482" y="31172"/>
                  </a:lnTo>
                  <a:lnTo>
                    <a:pt x="18722" y="31084"/>
                  </a:lnTo>
                  <a:lnTo>
                    <a:pt x="19021" y="31004"/>
                  </a:lnTo>
                  <a:lnTo>
                    <a:pt x="19321" y="30942"/>
                  </a:lnTo>
                  <a:lnTo>
                    <a:pt x="19650" y="30880"/>
                  </a:lnTo>
                  <a:lnTo>
                    <a:pt x="20010" y="30827"/>
                  </a:lnTo>
                  <a:lnTo>
                    <a:pt x="20369" y="30792"/>
                  </a:lnTo>
                  <a:lnTo>
                    <a:pt x="20759" y="30765"/>
                  </a:lnTo>
                  <a:lnTo>
                    <a:pt x="21148" y="30748"/>
                  </a:lnTo>
                  <a:lnTo>
                    <a:pt x="21568" y="30739"/>
                  </a:lnTo>
                  <a:close/>
                  <a:moveTo>
                    <a:pt x="21568" y="37866"/>
                  </a:moveTo>
                  <a:lnTo>
                    <a:pt x="21957" y="37875"/>
                  </a:lnTo>
                  <a:lnTo>
                    <a:pt x="22346" y="37893"/>
                  </a:lnTo>
                  <a:lnTo>
                    <a:pt x="22736" y="37919"/>
                  </a:lnTo>
                  <a:lnTo>
                    <a:pt x="23095" y="37955"/>
                  </a:lnTo>
                  <a:lnTo>
                    <a:pt x="23455" y="38008"/>
                  </a:lnTo>
                  <a:lnTo>
                    <a:pt x="23784" y="38070"/>
                  </a:lnTo>
                  <a:lnTo>
                    <a:pt x="24084" y="38132"/>
                  </a:lnTo>
                  <a:lnTo>
                    <a:pt x="24383" y="38211"/>
                  </a:lnTo>
                  <a:lnTo>
                    <a:pt x="24623" y="38300"/>
                  </a:lnTo>
                  <a:lnTo>
                    <a:pt x="24863" y="38388"/>
                  </a:lnTo>
                  <a:lnTo>
                    <a:pt x="25072" y="38485"/>
                  </a:lnTo>
                  <a:lnTo>
                    <a:pt x="25222" y="38583"/>
                  </a:lnTo>
                  <a:lnTo>
                    <a:pt x="25372" y="38697"/>
                  </a:lnTo>
                  <a:lnTo>
                    <a:pt x="25462" y="38804"/>
                  </a:lnTo>
                  <a:lnTo>
                    <a:pt x="25522" y="38927"/>
                  </a:lnTo>
                  <a:lnTo>
                    <a:pt x="25552" y="39042"/>
                  </a:lnTo>
                  <a:lnTo>
                    <a:pt x="25552" y="41421"/>
                  </a:lnTo>
                  <a:lnTo>
                    <a:pt x="25522" y="41545"/>
                  </a:lnTo>
                  <a:lnTo>
                    <a:pt x="25462" y="41660"/>
                  </a:lnTo>
                  <a:lnTo>
                    <a:pt x="25372" y="41775"/>
                  </a:lnTo>
                  <a:lnTo>
                    <a:pt x="25222" y="41881"/>
                  </a:lnTo>
                  <a:lnTo>
                    <a:pt x="25072" y="41987"/>
                  </a:lnTo>
                  <a:lnTo>
                    <a:pt x="24863" y="42084"/>
                  </a:lnTo>
                  <a:lnTo>
                    <a:pt x="24623" y="42173"/>
                  </a:lnTo>
                  <a:lnTo>
                    <a:pt x="24383" y="42252"/>
                  </a:lnTo>
                  <a:lnTo>
                    <a:pt x="24084" y="42332"/>
                  </a:lnTo>
                  <a:lnTo>
                    <a:pt x="23784" y="42403"/>
                  </a:lnTo>
                  <a:lnTo>
                    <a:pt x="23455" y="42456"/>
                  </a:lnTo>
                  <a:lnTo>
                    <a:pt x="23095" y="42509"/>
                  </a:lnTo>
                  <a:lnTo>
                    <a:pt x="22736" y="42544"/>
                  </a:lnTo>
                  <a:lnTo>
                    <a:pt x="22346" y="42580"/>
                  </a:lnTo>
                  <a:lnTo>
                    <a:pt x="21957" y="42597"/>
                  </a:lnTo>
                  <a:lnTo>
                    <a:pt x="21148" y="42597"/>
                  </a:lnTo>
                  <a:lnTo>
                    <a:pt x="20759" y="42580"/>
                  </a:lnTo>
                  <a:lnTo>
                    <a:pt x="20369" y="42544"/>
                  </a:lnTo>
                  <a:lnTo>
                    <a:pt x="20010" y="42509"/>
                  </a:lnTo>
                  <a:lnTo>
                    <a:pt x="19650" y="42456"/>
                  </a:lnTo>
                  <a:lnTo>
                    <a:pt x="19321" y="42403"/>
                  </a:lnTo>
                  <a:lnTo>
                    <a:pt x="19021" y="42332"/>
                  </a:lnTo>
                  <a:lnTo>
                    <a:pt x="18722" y="42252"/>
                  </a:lnTo>
                  <a:lnTo>
                    <a:pt x="18482" y="42173"/>
                  </a:lnTo>
                  <a:lnTo>
                    <a:pt x="18243" y="42084"/>
                  </a:lnTo>
                  <a:lnTo>
                    <a:pt x="18033" y="41987"/>
                  </a:lnTo>
                  <a:lnTo>
                    <a:pt x="17883" y="41881"/>
                  </a:lnTo>
                  <a:lnTo>
                    <a:pt x="17733" y="41775"/>
                  </a:lnTo>
                  <a:lnTo>
                    <a:pt x="17644" y="41660"/>
                  </a:lnTo>
                  <a:lnTo>
                    <a:pt x="17584" y="41545"/>
                  </a:lnTo>
                  <a:lnTo>
                    <a:pt x="17554" y="41421"/>
                  </a:lnTo>
                  <a:lnTo>
                    <a:pt x="17554" y="39042"/>
                  </a:lnTo>
                  <a:lnTo>
                    <a:pt x="17584" y="38927"/>
                  </a:lnTo>
                  <a:lnTo>
                    <a:pt x="17644" y="38804"/>
                  </a:lnTo>
                  <a:lnTo>
                    <a:pt x="17733" y="38697"/>
                  </a:lnTo>
                  <a:lnTo>
                    <a:pt x="17883" y="38583"/>
                  </a:lnTo>
                  <a:lnTo>
                    <a:pt x="18033" y="38485"/>
                  </a:lnTo>
                  <a:lnTo>
                    <a:pt x="18243" y="38388"/>
                  </a:lnTo>
                  <a:lnTo>
                    <a:pt x="18482" y="38300"/>
                  </a:lnTo>
                  <a:lnTo>
                    <a:pt x="18722" y="38211"/>
                  </a:lnTo>
                  <a:lnTo>
                    <a:pt x="19021" y="38132"/>
                  </a:lnTo>
                  <a:lnTo>
                    <a:pt x="19321" y="38070"/>
                  </a:lnTo>
                  <a:lnTo>
                    <a:pt x="19650" y="38008"/>
                  </a:lnTo>
                  <a:lnTo>
                    <a:pt x="20010" y="37955"/>
                  </a:lnTo>
                  <a:lnTo>
                    <a:pt x="20369" y="37919"/>
                  </a:lnTo>
                  <a:lnTo>
                    <a:pt x="20759" y="37893"/>
                  </a:lnTo>
                  <a:lnTo>
                    <a:pt x="21148" y="37875"/>
                  </a:lnTo>
                  <a:lnTo>
                    <a:pt x="21568" y="37866"/>
                  </a:lnTo>
                  <a:close/>
                  <a:moveTo>
                    <a:pt x="21568" y="44994"/>
                  </a:moveTo>
                  <a:lnTo>
                    <a:pt x="21957" y="45002"/>
                  </a:lnTo>
                  <a:lnTo>
                    <a:pt x="22346" y="45020"/>
                  </a:lnTo>
                  <a:lnTo>
                    <a:pt x="22736" y="45047"/>
                  </a:lnTo>
                  <a:lnTo>
                    <a:pt x="23095" y="45082"/>
                  </a:lnTo>
                  <a:lnTo>
                    <a:pt x="23455" y="45135"/>
                  </a:lnTo>
                  <a:lnTo>
                    <a:pt x="23784" y="45197"/>
                  </a:lnTo>
                  <a:lnTo>
                    <a:pt x="24084" y="45259"/>
                  </a:lnTo>
                  <a:lnTo>
                    <a:pt x="24383" y="45338"/>
                  </a:lnTo>
                  <a:lnTo>
                    <a:pt x="24623" y="45427"/>
                  </a:lnTo>
                  <a:lnTo>
                    <a:pt x="24863" y="45515"/>
                  </a:lnTo>
                  <a:lnTo>
                    <a:pt x="25072" y="45613"/>
                  </a:lnTo>
                  <a:lnTo>
                    <a:pt x="25222" y="45710"/>
                  </a:lnTo>
                  <a:lnTo>
                    <a:pt x="25372" y="45825"/>
                  </a:lnTo>
                  <a:lnTo>
                    <a:pt x="25462" y="45931"/>
                  </a:lnTo>
                  <a:lnTo>
                    <a:pt x="25522" y="46055"/>
                  </a:lnTo>
                  <a:lnTo>
                    <a:pt x="25552" y="46170"/>
                  </a:lnTo>
                  <a:lnTo>
                    <a:pt x="25552" y="48548"/>
                  </a:lnTo>
                  <a:lnTo>
                    <a:pt x="25522" y="48672"/>
                  </a:lnTo>
                  <a:lnTo>
                    <a:pt x="25462" y="48787"/>
                  </a:lnTo>
                  <a:lnTo>
                    <a:pt x="25372" y="48902"/>
                  </a:lnTo>
                  <a:lnTo>
                    <a:pt x="25222" y="49008"/>
                  </a:lnTo>
                  <a:lnTo>
                    <a:pt x="25072" y="49114"/>
                  </a:lnTo>
                  <a:lnTo>
                    <a:pt x="24863" y="49212"/>
                  </a:lnTo>
                  <a:lnTo>
                    <a:pt x="24623" y="49300"/>
                  </a:lnTo>
                  <a:lnTo>
                    <a:pt x="24383" y="49380"/>
                  </a:lnTo>
                  <a:lnTo>
                    <a:pt x="24084" y="49459"/>
                  </a:lnTo>
                  <a:lnTo>
                    <a:pt x="23784" y="49530"/>
                  </a:lnTo>
                  <a:lnTo>
                    <a:pt x="23455" y="49583"/>
                  </a:lnTo>
                  <a:lnTo>
                    <a:pt x="23095" y="49636"/>
                  </a:lnTo>
                  <a:lnTo>
                    <a:pt x="22736" y="49672"/>
                  </a:lnTo>
                  <a:lnTo>
                    <a:pt x="22346" y="49707"/>
                  </a:lnTo>
                  <a:lnTo>
                    <a:pt x="21957" y="49725"/>
                  </a:lnTo>
                  <a:lnTo>
                    <a:pt x="21148" y="49725"/>
                  </a:lnTo>
                  <a:lnTo>
                    <a:pt x="20759" y="49707"/>
                  </a:lnTo>
                  <a:lnTo>
                    <a:pt x="20369" y="49672"/>
                  </a:lnTo>
                  <a:lnTo>
                    <a:pt x="20010" y="49636"/>
                  </a:lnTo>
                  <a:lnTo>
                    <a:pt x="19650" y="49583"/>
                  </a:lnTo>
                  <a:lnTo>
                    <a:pt x="19321" y="49530"/>
                  </a:lnTo>
                  <a:lnTo>
                    <a:pt x="19021" y="49459"/>
                  </a:lnTo>
                  <a:lnTo>
                    <a:pt x="18722" y="49380"/>
                  </a:lnTo>
                  <a:lnTo>
                    <a:pt x="18482" y="49300"/>
                  </a:lnTo>
                  <a:lnTo>
                    <a:pt x="18243" y="49212"/>
                  </a:lnTo>
                  <a:lnTo>
                    <a:pt x="18033" y="49114"/>
                  </a:lnTo>
                  <a:lnTo>
                    <a:pt x="17883" y="49008"/>
                  </a:lnTo>
                  <a:lnTo>
                    <a:pt x="17733" y="48902"/>
                  </a:lnTo>
                  <a:lnTo>
                    <a:pt x="17644" y="48787"/>
                  </a:lnTo>
                  <a:lnTo>
                    <a:pt x="17584" y="48672"/>
                  </a:lnTo>
                  <a:lnTo>
                    <a:pt x="17554" y="48548"/>
                  </a:lnTo>
                  <a:lnTo>
                    <a:pt x="17554" y="46170"/>
                  </a:lnTo>
                  <a:lnTo>
                    <a:pt x="17584" y="46055"/>
                  </a:lnTo>
                  <a:lnTo>
                    <a:pt x="17644" y="45931"/>
                  </a:lnTo>
                  <a:lnTo>
                    <a:pt x="17733" y="45825"/>
                  </a:lnTo>
                  <a:lnTo>
                    <a:pt x="17883" y="45710"/>
                  </a:lnTo>
                  <a:lnTo>
                    <a:pt x="18033" y="45613"/>
                  </a:lnTo>
                  <a:lnTo>
                    <a:pt x="18243" y="45515"/>
                  </a:lnTo>
                  <a:lnTo>
                    <a:pt x="18482" y="45427"/>
                  </a:lnTo>
                  <a:lnTo>
                    <a:pt x="18722" y="45338"/>
                  </a:lnTo>
                  <a:lnTo>
                    <a:pt x="19021" y="45259"/>
                  </a:lnTo>
                  <a:lnTo>
                    <a:pt x="19321" y="45197"/>
                  </a:lnTo>
                  <a:lnTo>
                    <a:pt x="19650" y="45135"/>
                  </a:lnTo>
                  <a:lnTo>
                    <a:pt x="20010" y="45082"/>
                  </a:lnTo>
                  <a:lnTo>
                    <a:pt x="20369" y="45047"/>
                  </a:lnTo>
                  <a:lnTo>
                    <a:pt x="20759" y="45020"/>
                  </a:lnTo>
                  <a:lnTo>
                    <a:pt x="21148" y="45002"/>
                  </a:lnTo>
                  <a:lnTo>
                    <a:pt x="21568" y="44994"/>
                  </a:lnTo>
                  <a:close/>
                  <a:moveTo>
                    <a:pt x="21568" y="52121"/>
                  </a:moveTo>
                  <a:lnTo>
                    <a:pt x="21957" y="52130"/>
                  </a:lnTo>
                  <a:lnTo>
                    <a:pt x="22346" y="52148"/>
                  </a:lnTo>
                  <a:lnTo>
                    <a:pt x="22736" y="52174"/>
                  </a:lnTo>
                  <a:lnTo>
                    <a:pt x="23095" y="52218"/>
                  </a:lnTo>
                  <a:lnTo>
                    <a:pt x="23455" y="52262"/>
                  </a:lnTo>
                  <a:lnTo>
                    <a:pt x="23784" y="52324"/>
                  </a:lnTo>
                  <a:lnTo>
                    <a:pt x="24084" y="52386"/>
                  </a:lnTo>
                  <a:lnTo>
                    <a:pt x="24383" y="52466"/>
                  </a:lnTo>
                  <a:lnTo>
                    <a:pt x="24623" y="52554"/>
                  </a:lnTo>
                  <a:lnTo>
                    <a:pt x="24863" y="52643"/>
                  </a:lnTo>
                  <a:lnTo>
                    <a:pt x="25072" y="52740"/>
                  </a:lnTo>
                  <a:lnTo>
                    <a:pt x="25222" y="52837"/>
                  </a:lnTo>
                  <a:lnTo>
                    <a:pt x="25372" y="52952"/>
                  </a:lnTo>
                  <a:lnTo>
                    <a:pt x="25462" y="53067"/>
                  </a:lnTo>
                  <a:lnTo>
                    <a:pt x="25522" y="53182"/>
                  </a:lnTo>
                  <a:lnTo>
                    <a:pt x="25552" y="53297"/>
                  </a:lnTo>
                  <a:lnTo>
                    <a:pt x="25552" y="55676"/>
                  </a:lnTo>
                  <a:lnTo>
                    <a:pt x="25522" y="55800"/>
                  </a:lnTo>
                  <a:lnTo>
                    <a:pt x="25462" y="55915"/>
                  </a:lnTo>
                  <a:lnTo>
                    <a:pt x="25372" y="56030"/>
                  </a:lnTo>
                  <a:lnTo>
                    <a:pt x="25222" y="56136"/>
                  </a:lnTo>
                  <a:lnTo>
                    <a:pt x="25072" y="56242"/>
                  </a:lnTo>
                  <a:lnTo>
                    <a:pt x="24863" y="56339"/>
                  </a:lnTo>
                  <a:lnTo>
                    <a:pt x="24623" y="56427"/>
                  </a:lnTo>
                  <a:lnTo>
                    <a:pt x="24383" y="56507"/>
                  </a:lnTo>
                  <a:lnTo>
                    <a:pt x="24084" y="56587"/>
                  </a:lnTo>
                  <a:lnTo>
                    <a:pt x="23784" y="56657"/>
                  </a:lnTo>
                  <a:lnTo>
                    <a:pt x="23455" y="56710"/>
                  </a:lnTo>
                  <a:lnTo>
                    <a:pt x="23095" y="56764"/>
                  </a:lnTo>
                  <a:lnTo>
                    <a:pt x="22736" y="56799"/>
                  </a:lnTo>
                  <a:lnTo>
                    <a:pt x="22346" y="56834"/>
                  </a:lnTo>
                  <a:lnTo>
                    <a:pt x="21957" y="56852"/>
                  </a:lnTo>
                  <a:lnTo>
                    <a:pt x="21148" y="56852"/>
                  </a:lnTo>
                  <a:lnTo>
                    <a:pt x="20759" y="56834"/>
                  </a:lnTo>
                  <a:lnTo>
                    <a:pt x="20369" y="56799"/>
                  </a:lnTo>
                  <a:lnTo>
                    <a:pt x="20010" y="56764"/>
                  </a:lnTo>
                  <a:lnTo>
                    <a:pt x="19650" y="56710"/>
                  </a:lnTo>
                  <a:lnTo>
                    <a:pt x="19321" y="56657"/>
                  </a:lnTo>
                  <a:lnTo>
                    <a:pt x="19021" y="56587"/>
                  </a:lnTo>
                  <a:lnTo>
                    <a:pt x="18722" y="56507"/>
                  </a:lnTo>
                  <a:lnTo>
                    <a:pt x="18482" y="56427"/>
                  </a:lnTo>
                  <a:lnTo>
                    <a:pt x="18243" y="56339"/>
                  </a:lnTo>
                  <a:lnTo>
                    <a:pt x="18033" y="56242"/>
                  </a:lnTo>
                  <a:lnTo>
                    <a:pt x="17883" y="56136"/>
                  </a:lnTo>
                  <a:lnTo>
                    <a:pt x="17733" y="56030"/>
                  </a:lnTo>
                  <a:lnTo>
                    <a:pt x="17644" y="55915"/>
                  </a:lnTo>
                  <a:lnTo>
                    <a:pt x="17584" y="55800"/>
                  </a:lnTo>
                  <a:lnTo>
                    <a:pt x="17554" y="55676"/>
                  </a:lnTo>
                  <a:lnTo>
                    <a:pt x="17554" y="53297"/>
                  </a:lnTo>
                  <a:lnTo>
                    <a:pt x="17584" y="53182"/>
                  </a:lnTo>
                  <a:lnTo>
                    <a:pt x="17644" y="53067"/>
                  </a:lnTo>
                  <a:lnTo>
                    <a:pt x="17733" y="52952"/>
                  </a:lnTo>
                  <a:lnTo>
                    <a:pt x="17883" y="52837"/>
                  </a:lnTo>
                  <a:lnTo>
                    <a:pt x="18033" y="52740"/>
                  </a:lnTo>
                  <a:lnTo>
                    <a:pt x="18243" y="52643"/>
                  </a:lnTo>
                  <a:lnTo>
                    <a:pt x="18482" y="52554"/>
                  </a:lnTo>
                  <a:lnTo>
                    <a:pt x="18722" y="52466"/>
                  </a:lnTo>
                  <a:lnTo>
                    <a:pt x="19021" y="52386"/>
                  </a:lnTo>
                  <a:lnTo>
                    <a:pt x="19321" y="52324"/>
                  </a:lnTo>
                  <a:lnTo>
                    <a:pt x="19650" y="52262"/>
                  </a:lnTo>
                  <a:lnTo>
                    <a:pt x="20010" y="52218"/>
                  </a:lnTo>
                  <a:lnTo>
                    <a:pt x="20369" y="52174"/>
                  </a:lnTo>
                  <a:lnTo>
                    <a:pt x="20759" y="52148"/>
                  </a:lnTo>
                  <a:lnTo>
                    <a:pt x="21148" y="52130"/>
                  </a:lnTo>
                  <a:lnTo>
                    <a:pt x="21568" y="52121"/>
                  </a:lnTo>
                  <a:close/>
                  <a:moveTo>
                    <a:pt x="21568" y="59248"/>
                  </a:moveTo>
                  <a:lnTo>
                    <a:pt x="21957" y="59257"/>
                  </a:lnTo>
                  <a:lnTo>
                    <a:pt x="22346" y="59275"/>
                  </a:lnTo>
                  <a:lnTo>
                    <a:pt x="22736" y="59301"/>
                  </a:lnTo>
                  <a:lnTo>
                    <a:pt x="23095" y="59346"/>
                  </a:lnTo>
                  <a:lnTo>
                    <a:pt x="23455" y="59390"/>
                  </a:lnTo>
                  <a:lnTo>
                    <a:pt x="23784" y="59452"/>
                  </a:lnTo>
                  <a:lnTo>
                    <a:pt x="24084" y="59514"/>
                  </a:lnTo>
                  <a:lnTo>
                    <a:pt x="24383" y="59593"/>
                  </a:lnTo>
                  <a:lnTo>
                    <a:pt x="24623" y="59682"/>
                  </a:lnTo>
                  <a:lnTo>
                    <a:pt x="24863" y="59770"/>
                  </a:lnTo>
                  <a:lnTo>
                    <a:pt x="25072" y="59867"/>
                  </a:lnTo>
                  <a:lnTo>
                    <a:pt x="25222" y="59965"/>
                  </a:lnTo>
                  <a:lnTo>
                    <a:pt x="25372" y="60080"/>
                  </a:lnTo>
                  <a:lnTo>
                    <a:pt x="25462" y="60195"/>
                  </a:lnTo>
                  <a:lnTo>
                    <a:pt x="25522" y="60310"/>
                  </a:lnTo>
                  <a:lnTo>
                    <a:pt x="25552" y="60424"/>
                  </a:lnTo>
                  <a:lnTo>
                    <a:pt x="25552" y="62803"/>
                  </a:lnTo>
                  <a:lnTo>
                    <a:pt x="25522" y="62927"/>
                  </a:lnTo>
                  <a:lnTo>
                    <a:pt x="25462" y="63042"/>
                  </a:lnTo>
                  <a:lnTo>
                    <a:pt x="25372" y="63157"/>
                  </a:lnTo>
                  <a:lnTo>
                    <a:pt x="25222" y="63263"/>
                  </a:lnTo>
                  <a:lnTo>
                    <a:pt x="25072" y="63369"/>
                  </a:lnTo>
                  <a:lnTo>
                    <a:pt x="24863" y="63466"/>
                  </a:lnTo>
                  <a:lnTo>
                    <a:pt x="24623" y="63555"/>
                  </a:lnTo>
                  <a:lnTo>
                    <a:pt x="24383" y="63634"/>
                  </a:lnTo>
                  <a:lnTo>
                    <a:pt x="24084" y="63714"/>
                  </a:lnTo>
                  <a:lnTo>
                    <a:pt x="23784" y="63785"/>
                  </a:lnTo>
                  <a:lnTo>
                    <a:pt x="23455" y="63838"/>
                  </a:lnTo>
                  <a:lnTo>
                    <a:pt x="23095" y="63891"/>
                  </a:lnTo>
                  <a:lnTo>
                    <a:pt x="22736" y="63926"/>
                  </a:lnTo>
                  <a:lnTo>
                    <a:pt x="22346" y="63962"/>
                  </a:lnTo>
                  <a:lnTo>
                    <a:pt x="21957" y="63979"/>
                  </a:lnTo>
                  <a:lnTo>
                    <a:pt x="21148" y="63979"/>
                  </a:lnTo>
                  <a:lnTo>
                    <a:pt x="20759" y="63962"/>
                  </a:lnTo>
                  <a:lnTo>
                    <a:pt x="20369" y="63926"/>
                  </a:lnTo>
                  <a:lnTo>
                    <a:pt x="20010" y="63891"/>
                  </a:lnTo>
                  <a:lnTo>
                    <a:pt x="19650" y="63838"/>
                  </a:lnTo>
                  <a:lnTo>
                    <a:pt x="19321" y="63785"/>
                  </a:lnTo>
                  <a:lnTo>
                    <a:pt x="19021" y="63714"/>
                  </a:lnTo>
                  <a:lnTo>
                    <a:pt x="18722" y="63634"/>
                  </a:lnTo>
                  <a:lnTo>
                    <a:pt x="18482" y="63555"/>
                  </a:lnTo>
                  <a:lnTo>
                    <a:pt x="18243" y="63466"/>
                  </a:lnTo>
                  <a:lnTo>
                    <a:pt x="18033" y="63369"/>
                  </a:lnTo>
                  <a:lnTo>
                    <a:pt x="17883" y="63263"/>
                  </a:lnTo>
                  <a:lnTo>
                    <a:pt x="17733" y="63157"/>
                  </a:lnTo>
                  <a:lnTo>
                    <a:pt x="17644" y="63042"/>
                  </a:lnTo>
                  <a:lnTo>
                    <a:pt x="17584" y="62927"/>
                  </a:lnTo>
                  <a:lnTo>
                    <a:pt x="17554" y="62803"/>
                  </a:lnTo>
                  <a:lnTo>
                    <a:pt x="17554" y="60424"/>
                  </a:lnTo>
                  <a:lnTo>
                    <a:pt x="17584" y="60310"/>
                  </a:lnTo>
                  <a:lnTo>
                    <a:pt x="17644" y="60195"/>
                  </a:lnTo>
                  <a:lnTo>
                    <a:pt x="17733" y="60080"/>
                  </a:lnTo>
                  <a:lnTo>
                    <a:pt x="17883" y="59965"/>
                  </a:lnTo>
                  <a:lnTo>
                    <a:pt x="18033" y="59867"/>
                  </a:lnTo>
                  <a:lnTo>
                    <a:pt x="18243" y="59770"/>
                  </a:lnTo>
                  <a:lnTo>
                    <a:pt x="18482" y="59682"/>
                  </a:lnTo>
                  <a:lnTo>
                    <a:pt x="18722" y="59593"/>
                  </a:lnTo>
                  <a:lnTo>
                    <a:pt x="19021" y="59514"/>
                  </a:lnTo>
                  <a:lnTo>
                    <a:pt x="19321" y="59452"/>
                  </a:lnTo>
                  <a:lnTo>
                    <a:pt x="19650" y="59390"/>
                  </a:lnTo>
                  <a:lnTo>
                    <a:pt x="20010" y="59346"/>
                  </a:lnTo>
                  <a:lnTo>
                    <a:pt x="20369" y="59301"/>
                  </a:lnTo>
                  <a:lnTo>
                    <a:pt x="20759" y="59275"/>
                  </a:lnTo>
                  <a:lnTo>
                    <a:pt x="21148" y="59257"/>
                  </a:lnTo>
                  <a:lnTo>
                    <a:pt x="21568" y="59248"/>
                  </a:lnTo>
                  <a:close/>
                  <a:moveTo>
                    <a:pt x="21568" y="66376"/>
                  </a:moveTo>
                  <a:lnTo>
                    <a:pt x="21957" y="66385"/>
                  </a:lnTo>
                  <a:lnTo>
                    <a:pt x="22346" y="66402"/>
                  </a:lnTo>
                  <a:lnTo>
                    <a:pt x="22736" y="66429"/>
                  </a:lnTo>
                  <a:lnTo>
                    <a:pt x="23095" y="66464"/>
                  </a:lnTo>
                  <a:lnTo>
                    <a:pt x="23455" y="66517"/>
                  </a:lnTo>
                  <a:lnTo>
                    <a:pt x="23784" y="66579"/>
                  </a:lnTo>
                  <a:lnTo>
                    <a:pt x="24084" y="66641"/>
                  </a:lnTo>
                  <a:lnTo>
                    <a:pt x="24383" y="66721"/>
                  </a:lnTo>
                  <a:lnTo>
                    <a:pt x="24623" y="66809"/>
                  </a:lnTo>
                  <a:lnTo>
                    <a:pt x="24863" y="66897"/>
                  </a:lnTo>
                  <a:lnTo>
                    <a:pt x="25072" y="66995"/>
                  </a:lnTo>
                  <a:lnTo>
                    <a:pt x="25222" y="67092"/>
                  </a:lnTo>
                  <a:lnTo>
                    <a:pt x="25372" y="67207"/>
                  </a:lnTo>
                  <a:lnTo>
                    <a:pt x="25462" y="67322"/>
                  </a:lnTo>
                  <a:lnTo>
                    <a:pt x="25522" y="67437"/>
                  </a:lnTo>
                  <a:lnTo>
                    <a:pt x="25552" y="67552"/>
                  </a:lnTo>
                  <a:lnTo>
                    <a:pt x="25552" y="69931"/>
                  </a:lnTo>
                  <a:lnTo>
                    <a:pt x="25522" y="70054"/>
                  </a:lnTo>
                  <a:lnTo>
                    <a:pt x="25462" y="70169"/>
                  </a:lnTo>
                  <a:lnTo>
                    <a:pt x="25372" y="70284"/>
                  </a:lnTo>
                  <a:lnTo>
                    <a:pt x="25222" y="70390"/>
                  </a:lnTo>
                  <a:lnTo>
                    <a:pt x="25072" y="70497"/>
                  </a:lnTo>
                  <a:lnTo>
                    <a:pt x="24863" y="70594"/>
                  </a:lnTo>
                  <a:lnTo>
                    <a:pt x="24623" y="70682"/>
                  </a:lnTo>
                  <a:lnTo>
                    <a:pt x="24383" y="70762"/>
                  </a:lnTo>
                  <a:lnTo>
                    <a:pt x="24084" y="70841"/>
                  </a:lnTo>
                  <a:lnTo>
                    <a:pt x="23784" y="70912"/>
                  </a:lnTo>
                  <a:lnTo>
                    <a:pt x="23455" y="70965"/>
                  </a:lnTo>
                  <a:lnTo>
                    <a:pt x="23095" y="71018"/>
                  </a:lnTo>
                  <a:lnTo>
                    <a:pt x="22736" y="71054"/>
                  </a:lnTo>
                  <a:lnTo>
                    <a:pt x="22346" y="71089"/>
                  </a:lnTo>
                  <a:lnTo>
                    <a:pt x="21957" y="71107"/>
                  </a:lnTo>
                  <a:lnTo>
                    <a:pt x="21148" y="71107"/>
                  </a:lnTo>
                  <a:lnTo>
                    <a:pt x="20759" y="71089"/>
                  </a:lnTo>
                  <a:lnTo>
                    <a:pt x="20369" y="71054"/>
                  </a:lnTo>
                  <a:lnTo>
                    <a:pt x="20010" y="71018"/>
                  </a:lnTo>
                  <a:lnTo>
                    <a:pt x="19650" y="70965"/>
                  </a:lnTo>
                  <a:lnTo>
                    <a:pt x="19321" y="70912"/>
                  </a:lnTo>
                  <a:lnTo>
                    <a:pt x="19021" y="70841"/>
                  </a:lnTo>
                  <a:lnTo>
                    <a:pt x="18722" y="70762"/>
                  </a:lnTo>
                  <a:lnTo>
                    <a:pt x="18482" y="70682"/>
                  </a:lnTo>
                  <a:lnTo>
                    <a:pt x="18243" y="70594"/>
                  </a:lnTo>
                  <a:lnTo>
                    <a:pt x="18033" y="70497"/>
                  </a:lnTo>
                  <a:lnTo>
                    <a:pt x="17883" y="70390"/>
                  </a:lnTo>
                  <a:lnTo>
                    <a:pt x="17733" y="70284"/>
                  </a:lnTo>
                  <a:lnTo>
                    <a:pt x="17644" y="70169"/>
                  </a:lnTo>
                  <a:lnTo>
                    <a:pt x="17584" y="70054"/>
                  </a:lnTo>
                  <a:lnTo>
                    <a:pt x="17554" y="69931"/>
                  </a:lnTo>
                  <a:lnTo>
                    <a:pt x="17554" y="67552"/>
                  </a:lnTo>
                  <a:lnTo>
                    <a:pt x="17584" y="67437"/>
                  </a:lnTo>
                  <a:lnTo>
                    <a:pt x="17644" y="67322"/>
                  </a:lnTo>
                  <a:lnTo>
                    <a:pt x="17733" y="67207"/>
                  </a:lnTo>
                  <a:lnTo>
                    <a:pt x="17883" y="67092"/>
                  </a:lnTo>
                  <a:lnTo>
                    <a:pt x="18033" y="66995"/>
                  </a:lnTo>
                  <a:lnTo>
                    <a:pt x="18243" y="66897"/>
                  </a:lnTo>
                  <a:lnTo>
                    <a:pt x="18482" y="66809"/>
                  </a:lnTo>
                  <a:lnTo>
                    <a:pt x="18722" y="66721"/>
                  </a:lnTo>
                  <a:lnTo>
                    <a:pt x="19021" y="66641"/>
                  </a:lnTo>
                  <a:lnTo>
                    <a:pt x="19321" y="66579"/>
                  </a:lnTo>
                  <a:lnTo>
                    <a:pt x="19650" y="66517"/>
                  </a:lnTo>
                  <a:lnTo>
                    <a:pt x="20010" y="66464"/>
                  </a:lnTo>
                  <a:lnTo>
                    <a:pt x="20369" y="66429"/>
                  </a:lnTo>
                  <a:lnTo>
                    <a:pt x="20759" y="66402"/>
                  </a:lnTo>
                  <a:lnTo>
                    <a:pt x="21148" y="66385"/>
                  </a:lnTo>
                  <a:lnTo>
                    <a:pt x="21568" y="66376"/>
                  </a:lnTo>
                  <a:close/>
                  <a:moveTo>
                    <a:pt x="21568" y="73503"/>
                  </a:moveTo>
                  <a:lnTo>
                    <a:pt x="21957" y="73512"/>
                  </a:lnTo>
                  <a:lnTo>
                    <a:pt x="22346" y="73530"/>
                  </a:lnTo>
                  <a:lnTo>
                    <a:pt x="22736" y="73556"/>
                  </a:lnTo>
                  <a:lnTo>
                    <a:pt x="23095" y="73592"/>
                  </a:lnTo>
                  <a:lnTo>
                    <a:pt x="23455" y="73645"/>
                  </a:lnTo>
                  <a:lnTo>
                    <a:pt x="23784" y="73706"/>
                  </a:lnTo>
                  <a:lnTo>
                    <a:pt x="24084" y="73768"/>
                  </a:lnTo>
                  <a:lnTo>
                    <a:pt x="24383" y="73848"/>
                  </a:lnTo>
                  <a:lnTo>
                    <a:pt x="24623" y="73936"/>
                  </a:lnTo>
                  <a:lnTo>
                    <a:pt x="24863" y="74025"/>
                  </a:lnTo>
                  <a:lnTo>
                    <a:pt x="25072" y="74122"/>
                  </a:lnTo>
                  <a:lnTo>
                    <a:pt x="25222" y="74219"/>
                  </a:lnTo>
                  <a:lnTo>
                    <a:pt x="25372" y="74334"/>
                  </a:lnTo>
                  <a:lnTo>
                    <a:pt x="25462" y="74440"/>
                  </a:lnTo>
                  <a:lnTo>
                    <a:pt x="25522" y="74564"/>
                  </a:lnTo>
                  <a:lnTo>
                    <a:pt x="25552" y="74679"/>
                  </a:lnTo>
                  <a:lnTo>
                    <a:pt x="25552" y="77058"/>
                  </a:lnTo>
                  <a:lnTo>
                    <a:pt x="25522" y="77182"/>
                  </a:lnTo>
                  <a:lnTo>
                    <a:pt x="25462" y="77297"/>
                  </a:lnTo>
                  <a:lnTo>
                    <a:pt x="25372" y="77412"/>
                  </a:lnTo>
                  <a:lnTo>
                    <a:pt x="25222" y="77518"/>
                  </a:lnTo>
                  <a:lnTo>
                    <a:pt x="25072" y="77624"/>
                  </a:lnTo>
                  <a:lnTo>
                    <a:pt x="24863" y="77721"/>
                  </a:lnTo>
                  <a:lnTo>
                    <a:pt x="24623" y="77810"/>
                  </a:lnTo>
                  <a:lnTo>
                    <a:pt x="24383" y="77889"/>
                  </a:lnTo>
                  <a:lnTo>
                    <a:pt x="24084" y="77969"/>
                  </a:lnTo>
                  <a:lnTo>
                    <a:pt x="23784" y="78039"/>
                  </a:lnTo>
                  <a:lnTo>
                    <a:pt x="23455" y="78093"/>
                  </a:lnTo>
                  <a:lnTo>
                    <a:pt x="23095" y="78146"/>
                  </a:lnTo>
                  <a:lnTo>
                    <a:pt x="22736" y="78181"/>
                  </a:lnTo>
                  <a:lnTo>
                    <a:pt x="22346" y="78216"/>
                  </a:lnTo>
                  <a:lnTo>
                    <a:pt x="21957" y="78234"/>
                  </a:lnTo>
                  <a:lnTo>
                    <a:pt x="21148" y="78234"/>
                  </a:lnTo>
                  <a:lnTo>
                    <a:pt x="20759" y="78216"/>
                  </a:lnTo>
                  <a:lnTo>
                    <a:pt x="20369" y="78181"/>
                  </a:lnTo>
                  <a:lnTo>
                    <a:pt x="20010" y="78146"/>
                  </a:lnTo>
                  <a:lnTo>
                    <a:pt x="19650" y="78093"/>
                  </a:lnTo>
                  <a:lnTo>
                    <a:pt x="19321" y="78039"/>
                  </a:lnTo>
                  <a:lnTo>
                    <a:pt x="19021" y="77969"/>
                  </a:lnTo>
                  <a:lnTo>
                    <a:pt x="18722" y="77889"/>
                  </a:lnTo>
                  <a:lnTo>
                    <a:pt x="18482" y="77810"/>
                  </a:lnTo>
                  <a:lnTo>
                    <a:pt x="18243" y="77721"/>
                  </a:lnTo>
                  <a:lnTo>
                    <a:pt x="18033" y="77624"/>
                  </a:lnTo>
                  <a:lnTo>
                    <a:pt x="17883" y="77518"/>
                  </a:lnTo>
                  <a:lnTo>
                    <a:pt x="17733" y="77412"/>
                  </a:lnTo>
                  <a:lnTo>
                    <a:pt x="17644" y="77297"/>
                  </a:lnTo>
                  <a:lnTo>
                    <a:pt x="17584" y="77182"/>
                  </a:lnTo>
                  <a:lnTo>
                    <a:pt x="17554" y="77058"/>
                  </a:lnTo>
                  <a:lnTo>
                    <a:pt x="17554" y="74679"/>
                  </a:lnTo>
                  <a:lnTo>
                    <a:pt x="17584" y="74564"/>
                  </a:lnTo>
                  <a:lnTo>
                    <a:pt x="17644" y="74440"/>
                  </a:lnTo>
                  <a:lnTo>
                    <a:pt x="17733" y="74334"/>
                  </a:lnTo>
                  <a:lnTo>
                    <a:pt x="17883" y="74219"/>
                  </a:lnTo>
                  <a:lnTo>
                    <a:pt x="18033" y="74122"/>
                  </a:lnTo>
                  <a:lnTo>
                    <a:pt x="18243" y="74025"/>
                  </a:lnTo>
                  <a:lnTo>
                    <a:pt x="18482" y="73936"/>
                  </a:lnTo>
                  <a:lnTo>
                    <a:pt x="18722" y="73848"/>
                  </a:lnTo>
                  <a:lnTo>
                    <a:pt x="19021" y="73768"/>
                  </a:lnTo>
                  <a:lnTo>
                    <a:pt x="19321" y="73706"/>
                  </a:lnTo>
                  <a:lnTo>
                    <a:pt x="19650" y="73645"/>
                  </a:lnTo>
                  <a:lnTo>
                    <a:pt x="20010" y="73592"/>
                  </a:lnTo>
                  <a:lnTo>
                    <a:pt x="20369" y="73556"/>
                  </a:lnTo>
                  <a:lnTo>
                    <a:pt x="20759" y="73530"/>
                  </a:lnTo>
                  <a:lnTo>
                    <a:pt x="21148" y="73512"/>
                  </a:lnTo>
                  <a:lnTo>
                    <a:pt x="21568" y="73503"/>
                  </a:lnTo>
                  <a:close/>
                  <a:moveTo>
                    <a:pt x="21568" y="80630"/>
                  </a:moveTo>
                  <a:lnTo>
                    <a:pt x="21957" y="80639"/>
                  </a:lnTo>
                  <a:lnTo>
                    <a:pt x="22346" y="80657"/>
                  </a:lnTo>
                  <a:lnTo>
                    <a:pt x="22736" y="80684"/>
                  </a:lnTo>
                  <a:lnTo>
                    <a:pt x="23095" y="80719"/>
                  </a:lnTo>
                  <a:lnTo>
                    <a:pt x="23455" y="80772"/>
                  </a:lnTo>
                  <a:lnTo>
                    <a:pt x="23784" y="80834"/>
                  </a:lnTo>
                  <a:lnTo>
                    <a:pt x="24084" y="80896"/>
                  </a:lnTo>
                  <a:lnTo>
                    <a:pt x="24383" y="80975"/>
                  </a:lnTo>
                  <a:lnTo>
                    <a:pt x="24623" y="81064"/>
                  </a:lnTo>
                  <a:lnTo>
                    <a:pt x="24863" y="81152"/>
                  </a:lnTo>
                  <a:lnTo>
                    <a:pt x="25072" y="81249"/>
                  </a:lnTo>
                  <a:lnTo>
                    <a:pt x="25222" y="81347"/>
                  </a:lnTo>
                  <a:lnTo>
                    <a:pt x="25372" y="81462"/>
                  </a:lnTo>
                  <a:lnTo>
                    <a:pt x="25462" y="81568"/>
                  </a:lnTo>
                  <a:lnTo>
                    <a:pt x="25522" y="81692"/>
                  </a:lnTo>
                  <a:lnTo>
                    <a:pt x="25552" y="81807"/>
                  </a:lnTo>
                  <a:lnTo>
                    <a:pt x="25552" y="84185"/>
                  </a:lnTo>
                  <a:lnTo>
                    <a:pt x="25522" y="84309"/>
                  </a:lnTo>
                  <a:lnTo>
                    <a:pt x="25462" y="84424"/>
                  </a:lnTo>
                  <a:lnTo>
                    <a:pt x="25372" y="84539"/>
                  </a:lnTo>
                  <a:lnTo>
                    <a:pt x="25222" y="84645"/>
                  </a:lnTo>
                  <a:lnTo>
                    <a:pt x="25072" y="84751"/>
                  </a:lnTo>
                  <a:lnTo>
                    <a:pt x="24863" y="84849"/>
                  </a:lnTo>
                  <a:lnTo>
                    <a:pt x="24623" y="84937"/>
                  </a:lnTo>
                  <a:lnTo>
                    <a:pt x="24383" y="85017"/>
                  </a:lnTo>
                  <a:lnTo>
                    <a:pt x="24084" y="85096"/>
                  </a:lnTo>
                  <a:lnTo>
                    <a:pt x="23784" y="85167"/>
                  </a:lnTo>
                  <a:lnTo>
                    <a:pt x="23455" y="85220"/>
                  </a:lnTo>
                  <a:lnTo>
                    <a:pt x="23095" y="85273"/>
                  </a:lnTo>
                  <a:lnTo>
                    <a:pt x="22736" y="85308"/>
                  </a:lnTo>
                  <a:lnTo>
                    <a:pt x="22346" y="85344"/>
                  </a:lnTo>
                  <a:lnTo>
                    <a:pt x="21957" y="85361"/>
                  </a:lnTo>
                  <a:lnTo>
                    <a:pt x="21148" y="85361"/>
                  </a:lnTo>
                  <a:lnTo>
                    <a:pt x="20759" y="85344"/>
                  </a:lnTo>
                  <a:lnTo>
                    <a:pt x="20369" y="85308"/>
                  </a:lnTo>
                  <a:lnTo>
                    <a:pt x="20010" y="85273"/>
                  </a:lnTo>
                  <a:lnTo>
                    <a:pt x="19650" y="85220"/>
                  </a:lnTo>
                  <a:lnTo>
                    <a:pt x="19321" y="85167"/>
                  </a:lnTo>
                  <a:lnTo>
                    <a:pt x="19021" y="85096"/>
                  </a:lnTo>
                  <a:lnTo>
                    <a:pt x="18722" y="85017"/>
                  </a:lnTo>
                  <a:lnTo>
                    <a:pt x="18482" y="84937"/>
                  </a:lnTo>
                  <a:lnTo>
                    <a:pt x="18243" y="84849"/>
                  </a:lnTo>
                  <a:lnTo>
                    <a:pt x="18033" y="84751"/>
                  </a:lnTo>
                  <a:lnTo>
                    <a:pt x="17883" y="84645"/>
                  </a:lnTo>
                  <a:lnTo>
                    <a:pt x="17733" y="84539"/>
                  </a:lnTo>
                  <a:lnTo>
                    <a:pt x="17644" y="84424"/>
                  </a:lnTo>
                  <a:lnTo>
                    <a:pt x="17584" y="84309"/>
                  </a:lnTo>
                  <a:lnTo>
                    <a:pt x="17554" y="84185"/>
                  </a:lnTo>
                  <a:lnTo>
                    <a:pt x="17554" y="81807"/>
                  </a:lnTo>
                  <a:lnTo>
                    <a:pt x="17584" y="81692"/>
                  </a:lnTo>
                  <a:lnTo>
                    <a:pt x="17644" y="81568"/>
                  </a:lnTo>
                  <a:lnTo>
                    <a:pt x="17733" y="81462"/>
                  </a:lnTo>
                  <a:lnTo>
                    <a:pt x="17883" y="81347"/>
                  </a:lnTo>
                  <a:lnTo>
                    <a:pt x="18033" y="81249"/>
                  </a:lnTo>
                  <a:lnTo>
                    <a:pt x="18243" y="81152"/>
                  </a:lnTo>
                  <a:lnTo>
                    <a:pt x="18482" y="81064"/>
                  </a:lnTo>
                  <a:lnTo>
                    <a:pt x="18722" y="80975"/>
                  </a:lnTo>
                  <a:lnTo>
                    <a:pt x="19021" y="80896"/>
                  </a:lnTo>
                  <a:lnTo>
                    <a:pt x="19321" y="80834"/>
                  </a:lnTo>
                  <a:lnTo>
                    <a:pt x="19650" y="80772"/>
                  </a:lnTo>
                  <a:lnTo>
                    <a:pt x="20010" y="80719"/>
                  </a:lnTo>
                  <a:lnTo>
                    <a:pt x="20369" y="80684"/>
                  </a:lnTo>
                  <a:lnTo>
                    <a:pt x="20759" y="80657"/>
                  </a:lnTo>
                  <a:lnTo>
                    <a:pt x="21148" y="80639"/>
                  </a:lnTo>
                  <a:lnTo>
                    <a:pt x="21568" y="80630"/>
                  </a:lnTo>
                  <a:close/>
                  <a:moveTo>
                    <a:pt x="488264" y="87351"/>
                  </a:moveTo>
                  <a:lnTo>
                    <a:pt x="488653" y="87369"/>
                  </a:lnTo>
                  <a:lnTo>
                    <a:pt x="489043" y="87404"/>
                  </a:lnTo>
                  <a:lnTo>
                    <a:pt x="489402" y="87439"/>
                  </a:lnTo>
                  <a:lnTo>
                    <a:pt x="489762" y="87493"/>
                  </a:lnTo>
                  <a:lnTo>
                    <a:pt x="490091" y="87546"/>
                  </a:lnTo>
                  <a:lnTo>
                    <a:pt x="490391" y="87616"/>
                  </a:lnTo>
                  <a:lnTo>
                    <a:pt x="490690" y="87696"/>
                  </a:lnTo>
                  <a:lnTo>
                    <a:pt x="490930" y="87776"/>
                  </a:lnTo>
                  <a:lnTo>
                    <a:pt x="491170" y="87864"/>
                  </a:lnTo>
                  <a:lnTo>
                    <a:pt x="491379" y="87961"/>
                  </a:lnTo>
                  <a:lnTo>
                    <a:pt x="491529" y="88067"/>
                  </a:lnTo>
                  <a:lnTo>
                    <a:pt x="491679" y="88173"/>
                  </a:lnTo>
                  <a:lnTo>
                    <a:pt x="491769" y="88288"/>
                  </a:lnTo>
                  <a:lnTo>
                    <a:pt x="491829" y="88403"/>
                  </a:lnTo>
                  <a:lnTo>
                    <a:pt x="491858" y="88527"/>
                  </a:lnTo>
                  <a:lnTo>
                    <a:pt x="491858" y="89703"/>
                  </a:lnTo>
                  <a:lnTo>
                    <a:pt x="491829" y="89827"/>
                  </a:lnTo>
                  <a:lnTo>
                    <a:pt x="491769" y="89942"/>
                  </a:lnTo>
                  <a:lnTo>
                    <a:pt x="491679" y="90057"/>
                  </a:lnTo>
                  <a:lnTo>
                    <a:pt x="491529" y="90163"/>
                  </a:lnTo>
                  <a:lnTo>
                    <a:pt x="491379" y="90269"/>
                  </a:lnTo>
                  <a:lnTo>
                    <a:pt x="491170" y="90366"/>
                  </a:lnTo>
                  <a:lnTo>
                    <a:pt x="490930" y="90455"/>
                  </a:lnTo>
                  <a:lnTo>
                    <a:pt x="490690" y="90543"/>
                  </a:lnTo>
                  <a:lnTo>
                    <a:pt x="490391" y="90614"/>
                  </a:lnTo>
                  <a:lnTo>
                    <a:pt x="490091" y="90685"/>
                  </a:lnTo>
                  <a:lnTo>
                    <a:pt x="489762" y="90747"/>
                  </a:lnTo>
                  <a:lnTo>
                    <a:pt x="489402" y="90791"/>
                  </a:lnTo>
                  <a:lnTo>
                    <a:pt x="489043" y="90835"/>
                  </a:lnTo>
                  <a:lnTo>
                    <a:pt x="488653" y="90862"/>
                  </a:lnTo>
                  <a:lnTo>
                    <a:pt x="488264" y="90879"/>
                  </a:lnTo>
                  <a:lnTo>
                    <a:pt x="487845" y="90888"/>
                  </a:lnTo>
                  <a:lnTo>
                    <a:pt x="487455" y="90879"/>
                  </a:lnTo>
                  <a:lnTo>
                    <a:pt x="487066" y="90862"/>
                  </a:lnTo>
                  <a:lnTo>
                    <a:pt x="486676" y="90835"/>
                  </a:lnTo>
                  <a:lnTo>
                    <a:pt x="486317" y="90791"/>
                  </a:lnTo>
                  <a:lnTo>
                    <a:pt x="485957" y="90747"/>
                  </a:lnTo>
                  <a:lnTo>
                    <a:pt x="485628" y="90685"/>
                  </a:lnTo>
                  <a:lnTo>
                    <a:pt x="485328" y="90614"/>
                  </a:lnTo>
                  <a:lnTo>
                    <a:pt x="485029" y="90543"/>
                  </a:lnTo>
                  <a:lnTo>
                    <a:pt x="484789" y="90455"/>
                  </a:lnTo>
                  <a:lnTo>
                    <a:pt x="484550" y="90366"/>
                  </a:lnTo>
                  <a:lnTo>
                    <a:pt x="484340" y="90269"/>
                  </a:lnTo>
                  <a:lnTo>
                    <a:pt x="484190" y="90163"/>
                  </a:lnTo>
                  <a:lnTo>
                    <a:pt x="484040" y="90057"/>
                  </a:lnTo>
                  <a:lnTo>
                    <a:pt x="483950" y="89942"/>
                  </a:lnTo>
                  <a:lnTo>
                    <a:pt x="483891" y="89827"/>
                  </a:lnTo>
                  <a:lnTo>
                    <a:pt x="483861" y="89703"/>
                  </a:lnTo>
                  <a:lnTo>
                    <a:pt x="483861" y="88527"/>
                  </a:lnTo>
                  <a:lnTo>
                    <a:pt x="483891" y="88403"/>
                  </a:lnTo>
                  <a:lnTo>
                    <a:pt x="483950" y="88288"/>
                  </a:lnTo>
                  <a:lnTo>
                    <a:pt x="484040" y="88173"/>
                  </a:lnTo>
                  <a:lnTo>
                    <a:pt x="484190" y="88067"/>
                  </a:lnTo>
                  <a:lnTo>
                    <a:pt x="484340" y="87961"/>
                  </a:lnTo>
                  <a:lnTo>
                    <a:pt x="484550" y="87864"/>
                  </a:lnTo>
                  <a:lnTo>
                    <a:pt x="484789" y="87776"/>
                  </a:lnTo>
                  <a:lnTo>
                    <a:pt x="485029" y="87696"/>
                  </a:lnTo>
                  <a:lnTo>
                    <a:pt x="485328" y="87616"/>
                  </a:lnTo>
                  <a:lnTo>
                    <a:pt x="485628" y="87546"/>
                  </a:lnTo>
                  <a:lnTo>
                    <a:pt x="485957" y="87493"/>
                  </a:lnTo>
                  <a:lnTo>
                    <a:pt x="486317" y="87439"/>
                  </a:lnTo>
                  <a:lnTo>
                    <a:pt x="486676" y="87404"/>
                  </a:lnTo>
                  <a:lnTo>
                    <a:pt x="487066" y="87369"/>
                  </a:lnTo>
                  <a:lnTo>
                    <a:pt x="487455" y="87351"/>
                  </a:lnTo>
                  <a:close/>
                  <a:moveTo>
                    <a:pt x="21568" y="87758"/>
                  </a:moveTo>
                  <a:lnTo>
                    <a:pt x="21957" y="87767"/>
                  </a:lnTo>
                  <a:lnTo>
                    <a:pt x="22346" y="87784"/>
                  </a:lnTo>
                  <a:lnTo>
                    <a:pt x="22736" y="87811"/>
                  </a:lnTo>
                  <a:lnTo>
                    <a:pt x="23095" y="87855"/>
                  </a:lnTo>
                  <a:lnTo>
                    <a:pt x="23455" y="87899"/>
                  </a:lnTo>
                  <a:lnTo>
                    <a:pt x="23784" y="87961"/>
                  </a:lnTo>
                  <a:lnTo>
                    <a:pt x="24084" y="88023"/>
                  </a:lnTo>
                  <a:lnTo>
                    <a:pt x="24383" y="88103"/>
                  </a:lnTo>
                  <a:lnTo>
                    <a:pt x="24623" y="88191"/>
                  </a:lnTo>
                  <a:lnTo>
                    <a:pt x="24863" y="88280"/>
                  </a:lnTo>
                  <a:lnTo>
                    <a:pt x="25072" y="88377"/>
                  </a:lnTo>
                  <a:lnTo>
                    <a:pt x="25222" y="88483"/>
                  </a:lnTo>
                  <a:lnTo>
                    <a:pt x="25372" y="88589"/>
                  </a:lnTo>
                  <a:lnTo>
                    <a:pt x="25462" y="88704"/>
                  </a:lnTo>
                  <a:lnTo>
                    <a:pt x="25522" y="88819"/>
                  </a:lnTo>
                  <a:lnTo>
                    <a:pt x="25552" y="88934"/>
                  </a:lnTo>
                  <a:lnTo>
                    <a:pt x="25552" y="91313"/>
                  </a:lnTo>
                  <a:lnTo>
                    <a:pt x="25522" y="91436"/>
                  </a:lnTo>
                  <a:lnTo>
                    <a:pt x="25462" y="91551"/>
                  </a:lnTo>
                  <a:lnTo>
                    <a:pt x="25372" y="91666"/>
                  </a:lnTo>
                  <a:lnTo>
                    <a:pt x="25222" y="91773"/>
                  </a:lnTo>
                  <a:lnTo>
                    <a:pt x="25072" y="91879"/>
                  </a:lnTo>
                  <a:lnTo>
                    <a:pt x="24863" y="91976"/>
                  </a:lnTo>
                  <a:lnTo>
                    <a:pt x="24623" y="92064"/>
                  </a:lnTo>
                  <a:lnTo>
                    <a:pt x="24383" y="92144"/>
                  </a:lnTo>
                  <a:lnTo>
                    <a:pt x="24084" y="92223"/>
                  </a:lnTo>
                  <a:lnTo>
                    <a:pt x="23784" y="92294"/>
                  </a:lnTo>
                  <a:lnTo>
                    <a:pt x="23455" y="92347"/>
                  </a:lnTo>
                  <a:lnTo>
                    <a:pt x="23095" y="92400"/>
                  </a:lnTo>
                  <a:lnTo>
                    <a:pt x="22736" y="92436"/>
                  </a:lnTo>
                  <a:lnTo>
                    <a:pt x="22346" y="92471"/>
                  </a:lnTo>
                  <a:lnTo>
                    <a:pt x="21957" y="92489"/>
                  </a:lnTo>
                  <a:lnTo>
                    <a:pt x="21148" y="92489"/>
                  </a:lnTo>
                  <a:lnTo>
                    <a:pt x="20759" y="92471"/>
                  </a:lnTo>
                  <a:lnTo>
                    <a:pt x="20369" y="92436"/>
                  </a:lnTo>
                  <a:lnTo>
                    <a:pt x="20010" y="92400"/>
                  </a:lnTo>
                  <a:lnTo>
                    <a:pt x="19650" y="92347"/>
                  </a:lnTo>
                  <a:lnTo>
                    <a:pt x="19321" y="92294"/>
                  </a:lnTo>
                  <a:lnTo>
                    <a:pt x="19021" y="92223"/>
                  </a:lnTo>
                  <a:lnTo>
                    <a:pt x="18722" y="92144"/>
                  </a:lnTo>
                  <a:lnTo>
                    <a:pt x="18482" y="92064"/>
                  </a:lnTo>
                  <a:lnTo>
                    <a:pt x="18243" y="91976"/>
                  </a:lnTo>
                  <a:lnTo>
                    <a:pt x="18033" y="91879"/>
                  </a:lnTo>
                  <a:lnTo>
                    <a:pt x="17883" y="91773"/>
                  </a:lnTo>
                  <a:lnTo>
                    <a:pt x="17733" y="91666"/>
                  </a:lnTo>
                  <a:lnTo>
                    <a:pt x="17644" y="91551"/>
                  </a:lnTo>
                  <a:lnTo>
                    <a:pt x="17584" y="91436"/>
                  </a:lnTo>
                  <a:lnTo>
                    <a:pt x="17554" y="91313"/>
                  </a:lnTo>
                  <a:lnTo>
                    <a:pt x="17554" y="88934"/>
                  </a:lnTo>
                  <a:lnTo>
                    <a:pt x="17584" y="88819"/>
                  </a:lnTo>
                  <a:lnTo>
                    <a:pt x="17644" y="88704"/>
                  </a:lnTo>
                  <a:lnTo>
                    <a:pt x="17733" y="88589"/>
                  </a:lnTo>
                  <a:lnTo>
                    <a:pt x="17883" y="88483"/>
                  </a:lnTo>
                  <a:lnTo>
                    <a:pt x="18033" y="88377"/>
                  </a:lnTo>
                  <a:lnTo>
                    <a:pt x="18243" y="88280"/>
                  </a:lnTo>
                  <a:lnTo>
                    <a:pt x="18482" y="88191"/>
                  </a:lnTo>
                  <a:lnTo>
                    <a:pt x="18722" y="88103"/>
                  </a:lnTo>
                  <a:lnTo>
                    <a:pt x="19021" y="88023"/>
                  </a:lnTo>
                  <a:lnTo>
                    <a:pt x="19321" y="87961"/>
                  </a:lnTo>
                  <a:lnTo>
                    <a:pt x="19650" y="87899"/>
                  </a:lnTo>
                  <a:lnTo>
                    <a:pt x="20010" y="87855"/>
                  </a:lnTo>
                  <a:lnTo>
                    <a:pt x="20369" y="87811"/>
                  </a:lnTo>
                  <a:lnTo>
                    <a:pt x="20759" y="87784"/>
                  </a:lnTo>
                  <a:lnTo>
                    <a:pt x="21148" y="87767"/>
                  </a:lnTo>
                  <a:lnTo>
                    <a:pt x="21568" y="87758"/>
                  </a:lnTo>
                  <a:close/>
                  <a:moveTo>
                    <a:pt x="488264" y="93355"/>
                  </a:moveTo>
                  <a:lnTo>
                    <a:pt x="488653" y="93373"/>
                  </a:lnTo>
                  <a:lnTo>
                    <a:pt x="489043" y="93408"/>
                  </a:lnTo>
                  <a:lnTo>
                    <a:pt x="489402" y="93444"/>
                  </a:lnTo>
                  <a:lnTo>
                    <a:pt x="489762" y="93497"/>
                  </a:lnTo>
                  <a:lnTo>
                    <a:pt x="490091" y="93559"/>
                  </a:lnTo>
                  <a:lnTo>
                    <a:pt x="490391" y="93621"/>
                  </a:lnTo>
                  <a:lnTo>
                    <a:pt x="490690" y="93700"/>
                  </a:lnTo>
                  <a:lnTo>
                    <a:pt x="490930" y="93780"/>
                  </a:lnTo>
                  <a:lnTo>
                    <a:pt x="491170" y="93877"/>
                  </a:lnTo>
                  <a:lnTo>
                    <a:pt x="491379" y="93974"/>
                  </a:lnTo>
                  <a:lnTo>
                    <a:pt x="491529" y="94072"/>
                  </a:lnTo>
                  <a:lnTo>
                    <a:pt x="491679" y="94178"/>
                  </a:lnTo>
                  <a:lnTo>
                    <a:pt x="491769" y="94293"/>
                  </a:lnTo>
                  <a:lnTo>
                    <a:pt x="491829" y="94417"/>
                  </a:lnTo>
                  <a:lnTo>
                    <a:pt x="491858" y="94531"/>
                  </a:lnTo>
                  <a:lnTo>
                    <a:pt x="491858" y="96910"/>
                  </a:lnTo>
                  <a:lnTo>
                    <a:pt x="491829" y="97034"/>
                  </a:lnTo>
                  <a:lnTo>
                    <a:pt x="491769" y="97149"/>
                  </a:lnTo>
                  <a:lnTo>
                    <a:pt x="491679" y="97264"/>
                  </a:lnTo>
                  <a:lnTo>
                    <a:pt x="491529" y="97370"/>
                  </a:lnTo>
                  <a:lnTo>
                    <a:pt x="491379" y="97467"/>
                  </a:lnTo>
                  <a:lnTo>
                    <a:pt x="491170" y="97565"/>
                  </a:lnTo>
                  <a:lnTo>
                    <a:pt x="490930" y="97662"/>
                  </a:lnTo>
                  <a:lnTo>
                    <a:pt x="490690" y="97741"/>
                  </a:lnTo>
                  <a:lnTo>
                    <a:pt x="490391" y="97821"/>
                  </a:lnTo>
                  <a:lnTo>
                    <a:pt x="490091" y="97883"/>
                  </a:lnTo>
                  <a:lnTo>
                    <a:pt x="489762" y="97945"/>
                  </a:lnTo>
                  <a:lnTo>
                    <a:pt x="489402" y="97998"/>
                  </a:lnTo>
                  <a:lnTo>
                    <a:pt x="489043" y="98033"/>
                  </a:lnTo>
                  <a:lnTo>
                    <a:pt x="488653" y="98069"/>
                  </a:lnTo>
                  <a:lnTo>
                    <a:pt x="488264" y="98086"/>
                  </a:lnTo>
                  <a:lnTo>
                    <a:pt x="487455" y="98086"/>
                  </a:lnTo>
                  <a:lnTo>
                    <a:pt x="487066" y="98069"/>
                  </a:lnTo>
                  <a:lnTo>
                    <a:pt x="486676" y="98033"/>
                  </a:lnTo>
                  <a:lnTo>
                    <a:pt x="486317" y="97998"/>
                  </a:lnTo>
                  <a:lnTo>
                    <a:pt x="485957" y="97945"/>
                  </a:lnTo>
                  <a:lnTo>
                    <a:pt x="485628" y="97883"/>
                  </a:lnTo>
                  <a:lnTo>
                    <a:pt x="485328" y="97821"/>
                  </a:lnTo>
                  <a:lnTo>
                    <a:pt x="485029" y="97741"/>
                  </a:lnTo>
                  <a:lnTo>
                    <a:pt x="484789" y="97662"/>
                  </a:lnTo>
                  <a:lnTo>
                    <a:pt x="484550" y="97565"/>
                  </a:lnTo>
                  <a:lnTo>
                    <a:pt x="484340" y="97467"/>
                  </a:lnTo>
                  <a:lnTo>
                    <a:pt x="484190" y="97370"/>
                  </a:lnTo>
                  <a:lnTo>
                    <a:pt x="484040" y="97264"/>
                  </a:lnTo>
                  <a:lnTo>
                    <a:pt x="483950" y="97149"/>
                  </a:lnTo>
                  <a:lnTo>
                    <a:pt x="483891" y="97034"/>
                  </a:lnTo>
                  <a:lnTo>
                    <a:pt x="483861" y="96910"/>
                  </a:lnTo>
                  <a:lnTo>
                    <a:pt x="483861" y="94531"/>
                  </a:lnTo>
                  <a:lnTo>
                    <a:pt x="483891" y="94417"/>
                  </a:lnTo>
                  <a:lnTo>
                    <a:pt x="483950" y="94293"/>
                  </a:lnTo>
                  <a:lnTo>
                    <a:pt x="484040" y="94178"/>
                  </a:lnTo>
                  <a:lnTo>
                    <a:pt x="484190" y="94072"/>
                  </a:lnTo>
                  <a:lnTo>
                    <a:pt x="484340" y="93974"/>
                  </a:lnTo>
                  <a:lnTo>
                    <a:pt x="484550" y="93877"/>
                  </a:lnTo>
                  <a:lnTo>
                    <a:pt x="484789" y="93780"/>
                  </a:lnTo>
                  <a:lnTo>
                    <a:pt x="485029" y="93700"/>
                  </a:lnTo>
                  <a:lnTo>
                    <a:pt x="485328" y="93621"/>
                  </a:lnTo>
                  <a:lnTo>
                    <a:pt x="485628" y="93559"/>
                  </a:lnTo>
                  <a:lnTo>
                    <a:pt x="485957" y="93497"/>
                  </a:lnTo>
                  <a:lnTo>
                    <a:pt x="486317" y="93444"/>
                  </a:lnTo>
                  <a:lnTo>
                    <a:pt x="486676" y="93408"/>
                  </a:lnTo>
                  <a:lnTo>
                    <a:pt x="487066" y="93373"/>
                  </a:lnTo>
                  <a:lnTo>
                    <a:pt x="487455" y="93355"/>
                  </a:lnTo>
                  <a:close/>
                  <a:moveTo>
                    <a:pt x="21568" y="94885"/>
                  </a:moveTo>
                  <a:lnTo>
                    <a:pt x="21957" y="94894"/>
                  </a:lnTo>
                  <a:lnTo>
                    <a:pt x="22346" y="94912"/>
                  </a:lnTo>
                  <a:lnTo>
                    <a:pt x="22736" y="94938"/>
                  </a:lnTo>
                  <a:lnTo>
                    <a:pt x="23095" y="94982"/>
                  </a:lnTo>
                  <a:lnTo>
                    <a:pt x="23455" y="95027"/>
                  </a:lnTo>
                  <a:lnTo>
                    <a:pt x="23784" y="95089"/>
                  </a:lnTo>
                  <a:lnTo>
                    <a:pt x="24084" y="95150"/>
                  </a:lnTo>
                  <a:lnTo>
                    <a:pt x="24383" y="95230"/>
                  </a:lnTo>
                  <a:lnTo>
                    <a:pt x="24623" y="95319"/>
                  </a:lnTo>
                  <a:lnTo>
                    <a:pt x="24863" y="95407"/>
                  </a:lnTo>
                  <a:lnTo>
                    <a:pt x="25072" y="95504"/>
                  </a:lnTo>
                  <a:lnTo>
                    <a:pt x="25222" y="95601"/>
                  </a:lnTo>
                  <a:lnTo>
                    <a:pt x="25372" y="95716"/>
                  </a:lnTo>
                  <a:lnTo>
                    <a:pt x="25462" y="95831"/>
                  </a:lnTo>
                  <a:lnTo>
                    <a:pt x="25522" y="95946"/>
                  </a:lnTo>
                  <a:lnTo>
                    <a:pt x="25552" y="96061"/>
                  </a:lnTo>
                  <a:lnTo>
                    <a:pt x="25552" y="98440"/>
                  </a:lnTo>
                  <a:lnTo>
                    <a:pt x="25522" y="98564"/>
                  </a:lnTo>
                  <a:lnTo>
                    <a:pt x="25462" y="98679"/>
                  </a:lnTo>
                  <a:lnTo>
                    <a:pt x="25372" y="98794"/>
                  </a:lnTo>
                  <a:lnTo>
                    <a:pt x="25222" y="98900"/>
                  </a:lnTo>
                  <a:lnTo>
                    <a:pt x="25072" y="99006"/>
                  </a:lnTo>
                  <a:lnTo>
                    <a:pt x="24863" y="99103"/>
                  </a:lnTo>
                  <a:lnTo>
                    <a:pt x="24623" y="99192"/>
                  </a:lnTo>
                  <a:lnTo>
                    <a:pt x="24383" y="99271"/>
                  </a:lnTo>
                  <a:lnTo>
                    <a:pt x="24084" y="99351"/>
                  </a:lnTo>
                  <a:lnTo>
                    <a:pt x="23784" y="99422"/>
                  </a:lnTo>
                  <a:lnTo>
                    <a:pt x="23455" y="99475"/>
                  </a:lnTo>
                  <a:lnTo>
                    <a:pt x="23095" y="99528"/>
                  </a:lnTo>
                  <a:lnTo>
                    <a:pt x="22736" y="99563"/>
                  </a:lnTo>
                  <a:lnTo>
                    <a:pt x="22346" y="99598"/>
                  </a:lnTo>
                  <a:lnTo>
                    <a:pt x="21957" y="99616"/>
                  </a:lnTo>
                  <a:lnTo>
                    <a:pt x="21148" y="99616"/>
                  </a:lnTo>
                  <a:lnTo>
                    <a:pt x="20759" y="99598"/>
                  </a:lnTo>
                  <a:lnTo>
                    <a:pt x="20369" y="99563"/>
                  </a:lnTo>
                  <a:lnTo>
                    <a:pt x="20010" y="99528"/>
                  </a:lnTo>
                  <a:lnTo>
                    <a:pt x="19650" y="99475"/>
                  </a:lnTo>
                  <a:lnTo>
                    <a:pt x="19321" y="99422"/>
                  </a:lnTo>
                  <a:lnTo>
                    <a:pt x="19021" y="99351"/>
                  </a:lnTo>
                  <a:lnTo>
                    <a:pt x="18722" y="99271"/>
                  </a:lnTo>
                  <a:lnTo>
                    <a:pt x="18482" y="99192"/>
                  </a:lnTo>
                  <a:lnTo>
                    <a:pt x="18243" y="99103"/>
                  </a:lnTo>
                  <a:lnTo>
                    <a:pt x="18033" y="99006"/>
                  </a:lnTo>
                  <a:lnTo>
                    <a:pt x="17883" y="98900"/>
                  </a:lnTo>
                  <a:lnTo>
                    <a:pt x="17733" y="98794"/>
                  </a:lnTo>
                  <a:lnTo>
                    <a:pt x="17644" y="98679"/>
                  </a:lnTo>
                  <a:lnTo>
                    <a:pt x="17584" y="98564"/>
                  </a:lnTo>
                  <a:lnTo>
                    <a:pt x="17554" y="98440"/>
                  </a:lnTo>
                  <a:lnTo>
                    <a:pt x="17554" y="96061"/>
                  </a:lnTo>
                  <a:lnTo>
                    <a:pt x="17584" y="95946"/>
                  </a:lnTo>
                  <a:lnTo>
                    <a:pt x="17644" y="95831"/>
                  </a:lnTo>
                  <a:lnTo>
                    <a:pt x="17733" y="95716"/>
                  </a:lnTo>
                  <a:lnTo>
                    <a:pt x="17883" y="95601"/>
                  </a:lnTo>
                  <a:lnTo>
                    <a:pt x="18033" y="95504"/>
                  </a:lnTo>
                  <a:lnTo>
                    <a:pt x="18243" y="95407"/>
                  </a:lnTo>
                  <a:lnTo>
                    <a:pt x="18482" y="95319"/>
                  </a:lnTo>
                  <a:lnTo>
                    <a:pt x="18722" y="95230"/>
                  </a:lnTo>
                  <a:lnTo>
                    <a:pt x="19021" y="95150"/>
                  </a:lnTo>
                  <a:lnTo>
                    <a:pt x="19321" y="95089"/>
                  </a:lnTo>
                  <a:lnTo>
                    <a:pt x="19650" y="95027"/>
                  </a:lnTo>
                  <a:lnTo>
                    <a:pt x="20010" y="94982"/>
                  </a:lnTo>
                  <a:lnTo>
                    <a:pt x="20369" y="94938"/>
                  </a:lnTo>
                  <a:lnTo>
                    <a:pt x="20759" y="94912"/>
                  </a:lnTo>
                  <a:lnTo>
                    <a:pt x="21148" y="94894"/>
                  </a:lnTo>
                  <a:lnTo>
                    <a:pt x="21568" y="94885"/>
                  </a:lnTo>
                  <a:close/>
                  <a:moveTo>
                    <a:pt x="488264" y="100483"/>
                  </a:moveTo>
                  <a:lnTo>
                    <a:pt x="488653" y="100500"/>
                  </a:lnTo>
                  <a:lnTo>
                    <a:pt x="489043" y="100536"/>
                  </a:lnTo>
                  <a:lnTo>
                    <a:pt x="489402" y="100571"/>
                  </a:lnTo>
                  <a:lnTo>
                    <a:pt x="489762" y="100624"/>
                  </a:lnTo>
                  <a:lnTo>
                    <a:pt x="490091" y="100686"/>
                  </a:lnTo>
                  <a:lnTo>
                    <a:pt x="490391" y="100748"/>
                  </a:lnTo>
                  <a:lnTo>
                    <a:pt x="490690" y="100828"/>
                  </a:lnTo>
                  <a:lnTo>
                    <a:pt x="490930" y="100907"/>
                  </a:lnTo>
                  <a:lnTo>
                    <a:pt x="491170" y="101004"/>
                  </a:lnTo>
                  <a:lnTo>
                    <a:pt x="491379" y="101102"/>
                  </a:lnTo>
                  <a:lnTo>
                    <a:pt x="491529" y="101199"/>
                  </a:lnTo>
                  <a:lnTo>
                    <a:pt x="491679" y="101305"/>
                  </a:lnTo>
                  <a:lnTo>
                    <a:pt x="491769" y="101420"/>
                  </a:lnTo>
                  <a:lnTo>
                    <a:pt x="491829" y="101544"/>
                  </a:lnTo>
                  <a:lnTo>
                    <a:pt x="491858" y="101659"/>
                  </a:lnTo>
                  <a:lnTo>
                    <a:pt x="491858" y="104038"/>
                  </a:lnTo>
                  <a:lnTo>
                    <a:pt x="491829" y="104161"/>
                  </a:lnTo>
                  <a:lnTo>
                    <a:pt x="491769" y="104276"/>
                  </a:lnTo>
                  <a:lnTo>
                    <a:pt x="491679" y="104391"/>
                  </a:lnTo>
                  <a:lnTo>
                    <a:pt x="491529" y="104497"/>
                  </a:lnTo>
                  <a:lnTo>
                    <a:pt x="491379" y="104595"/>
                  </a:lnTo>
                  <a:lnTo>
                    <a:pt x="491170" y="104692"/>
                  </a:lnTo>
                  <a:lnTo>
                    <a:pt x="490930" y="104789"/>
                  </a:lnTo>
                  <a:lnTo>
                    <a:pt x="490690" y="104869"/>
                  </a:lnTo>
                  <a:lnTo>
                    <a:pt x="490391" y="104948"/>
                  </a:lnTo>
                  <a:lnTo>
                    <a:pt x="490091" y="105010"/>
                  </a:lnTo>
                  <a:lnTo>
                    <a:pt x="489762" y="105072"/>
                  </a:lnTo>
                  <a:lnTo>
                    <a:pt x="489402" y="105125"/>
                  </a:lnTo>
                  <a:lnTo>
                    <a:pt x="489043" y="105161"/>
                  </a:lnTo>
                  <a:lnTo>
                    <a:pt x="488653" y="105196"/>
                  </a:lnTo>
                  <a:lnTo>
                    <a:pt x="488264" y="105214"/>
                  </a:lnTo>
                  <a:lnTo>
                    <a:pt x="487455" y="105214"/>
                  </a:lnTo>
                  <a:lnTo>
                    <a:pt x="487066" y="105196"/>
                  </a:lnTo>
                  <a:lnTo>
                    <a:pt x="486676" y="105161"/>
                  </a:lnTo>
                  <a:lnTo>
                    <a:pt x="486317" y="105125"/>
                  </a:lnTo>
                  <a:lnTo>
                    <a:pt x="485957" y="105072"/>
                  </a:lnTo>
                  <a:lnTo>
                    <a:pt x="485628" y="105010"/>
                  </a:lnTo>
                  <a:lnTo>
                    <a:pt x="485328" y="104948"/>
                  </a:lnTo>
                  <a:lnTo>
                    <a:pt x="485029" y="104869"/>
                  </a:lnTo>
                  <a:lnTo>
                    <a:pt x="484789" y="104789"/>
                  </a:lnTo>
                  <a:lnTo>
                    <a:pt x="484550" y="104692"/>
                  </a:lnTo>
                  <a:lnTo>
                    <a:pt x="484340" y="104595"/>
                  </a:lnTo>
                  <a:lnTo>
                    <a:pt x="484190" y="104497"/>
                  </a:lnTo>
                  <a:lnTo>
                    <a:pt x="484040" y="104391"/>
                  </a:lnTo>
                  <a:lnTo>
                    <a:pt x="483950" y="104276"/>
                  </a:lnTo>
                  <a:lnTo>
                    <a:pt x="483891" y="104161"/>
                  </a:lnTo>
                  <a:lnTo>
                    <a:pt x="483861" y="104038"/>
                  </a:lnTo>
                  <a:lnTo>
                    <a:pt x="483861" y="101659"/>
                  </a:lnTo>
                  <a:lnTo>
                    <a:pt x="483891" y="101544"/>
                  </a:lnTo>
                  <a:lnTo>
                    <a:pt x="483950" y="101420"/>
                  </a:lnTo>
                  <a:lnTo>
                    <a:pt x="484040" y="101305"/>
                  </a:lnTo>
                  <a:lnTo>
                    <a:pt x="484190" y="101199"/>
                  </a:lnTo>
                  <a:lnTo>
                    <a:pt x="484340" y="101102"/>
                  </a:lnTo>
                  <a:lnTo>
                    <a:pt x="484550" y="101004"/>
                  </a:lnTo>
                  <a:lnTo>
                    <a:pt x="484789" y="100907"/>
                  </a:lnTo>
                  <a:lnTo>
                    <a:pt x="485029" y="100828"/>
                  </a:lnTo>
                  <a:lnTo>
                    <a:pt x="485328" y="100748"/>
                  </a:lnTo>
                  <a:lnTo>
                    <a:pt x="485628" y="100686"/>
                  </a:lnTo>
                  <a:lnTo>
                    <a:pt x="485957" y="100624"/>
                  </a:lnTo>
                  <a:lnTo>
                    <a:pt x="486317" y="100571"/>
                  </a:lnTo>
                  <a:lnTo>
                    <a:pt x="486676" y="100536"/>
                  </a:lnTo>
                  <a:lnTo>
                    <a:pt x="487066" y="100500"/>
                  </a:lnTo>
                  <a:lnTo>
                    <a:pt x="487455" y="100483"/>
                  </a:lnTo>
                  <a:close/>
                  <a:moveTo>
                    <a:pt x="21568" y="102013"/>
                  </a:moveTo>
                  <a:lnTo>
                    <a:pt x="21957" y="102021"/>
                  </a:lnTo>
                  <a:lnTo>
                    <a:pt x="22346" y="102039"/>
                  </a:lnTo>
                  <a:lnTo>
                    <a:pt x="22736" y="102066"/>
                  </a:lnTo>
                  <a:lnTo>
                    <a:pt x="23095" y="102101"/>
                  </a:lnTo>
                  <a:lnTo>
                    <a:pt x="23455" y="102154"/>
                  </a:lnTo>
                  <a:lnTo>
                    <a:pt x="23784" y="102216"/>
                  </a:lnTo>
                  <a:lnTo>
                    <a:pt x="24084" y="102278"/>
                  </a:lnTo>
                  <a:lnTo>
                    <a:pt x="24383" y="102357"/>
                  </a:lnTo>
                  <a:lnTo>
                    <a:pt x="24623" y="102446"/>
                  </a:lnTo>
                  <a:lnTo>
                    <a:pt x="24863" y="102534"/>
                  </a:lnTo>
                  <a:lnTo>
                    <a:pt x="25072" y="102632"/>
                  </a:lnTo>
                  <a:lnTo>
                    <a:pt x="25222" y="102729"/>
                  </a:lnTo>
                  <a:lnTo>
                    <a:pt x="25372" y="102844"/>
                  </a:lnTo>
                  <a:lnTo>
                    <a:pt x="25462" y="102959"/>
                  </a:lnTo>
                  <a:lnTo>
                    <a:pt x="25522" y="103074"/>
                  </a:lnTo>
                  <a:lnTo>
                    <a:pt x="25552" y="103189"/>
                  </a:lnTo>
                  <a:lnTo>
                    <a:pt x="25552" y="105567"/>
                  </a:lnTo>
                  <a:lnTo>
                    <a:pt x="25522" y="105691"/>
                  </a:lnTo>
                  <a:lnTo>
                    <a:pt x="25462" y="105806"/>
                  </a:lnTo>
                  <a:lnTo>
                    <a:pt x="25372" y="105921"/>
                  </a:lnTo>
                  <a:lnTo>
                    <a:pt x="25222" y="106027"/>
                  </a:lnTo>
                  <a:lnTo>
                    <a:pt x="25072" y="106133"/>
                  </a:lnTo>
                  <a:lnTo>
                    <a:pt x="24863" y="106231"/>
                  </a:lnTo>
                  <a:lnTo>
                    <a:pt x="24623" y="106319"/>
                  </a:lnTo>
                  <a:lnTo>
                    <a:pt x="24383" y="106399"/>
                  </a:lnTo>
                  <a:lnTo>
                    <a:pt x="24084" y="106478"/>
                  </a:lnTo>
                  <a:lnTo>
                    <a:pt x="23784" y="106549"/>
                  </a:lnTo>
                  <a:lnTo>
                    <a:pt x="23455" y="106602"/>
                  </a:lnTo>
                  <a:lnTo>
                    <a:pt x="23095" y="106655"/>
                  </a:lnTo>
                  <a:lnTo>
                    <a:pt x="22736" y="106690"/>
                  </a:lnTo>
                  <a:lnTo>
                    <a:pt x="22346" y="106726"/>
                  </a:lnTo>
                  <a:lnTo>
                    <a:pt x="21957" y="106744"/>
                  </a:lnTo>
                  <a:lnTo>
                    <a:pt x="21148" y="106744"/>
                  </a:lnTo>
                  <a:lnTo>
                    <a:pt x="20759" y="106726"/>
                  </a:lnTo>
                  <a:lnTo>
                    <a:pt x="20369" y="106690"/>
                  </a:lnTo>
                  <a:lnTo>
                    <a:pt x="20010" y="106655"/>
                  </a:lnTo>
                  <a:lnTo>
                    <a:pt x="19650" y="106602"/>
                  </a:lnTo>
                  <a:lnTo>
                    <a:pt x="19321" y="106549"/>
                  </a:lnTo>
                  <a:lnTo>
                    <a:pt x="19021" y="106478"/>
                  </a:lnTo>
                  <a:lnTo>
                    <a:pt x="18722" y="106399"/>
                  </a:lnTo>
                  <a:lnTo>
                    <a:pt x="18482" y="106319"/>
                  </a:lnTo>
                  <a:lnTo>
                    <a:pt x="18243" y="106231"/>
                  </a:lnTo>
                  <a:lnTo>
                    <a:pt x="18033" y="106133"/>
                  </a:lnTo>
                  <a:lnTo>
                    <a:pt x="17883" y="106027"/>
                  </a:lnTo>
                  <a:lnTo>
                    <a:pt x="17733" y="105921"/>
                  </a:lnTo>
                  <a:lnTo>
                    <a:pt x="17644" y="105806"/>
                  </a:lnTo>
                  <a:lnTo>
                    <a:pt x="17584" y="105691"/>
                  </a:lnTo>
                  <a:lnTo>
                    <a:pt x="17554" y="105567"/>
                  </a:lnTo>
                  <a:lnTo>
                    <a:pt x="17554" y="103189"/>
                  </a:lnTo>
                  <a:lnTo>
                    <a:pt x="17584" y="103074"/>
                  </a:lnTo>
                  <a:lnTo>
                    <a:pt x="17644" y="102959"/>
                  </a:lnTo>
                  <a:lnTo>
                    <a:pt x="17733" y="102844"/>
                  </a:lnTo>
                  <a:lnTo>
                    <a:pt x="17883" y="102729"/>
                  </a:lnTo>
                  <a:lnTo>
                    <a:pt x="18033" y="102632"/>
                  </a:lnTo>
                  <a:lnTo>
                    <a:pt x="18243" y="102534"/>
                  </a:lnTo>
                  <a:lnTo>
                    <a:pt x="18482" y="102446"/>
                  </a:lnTo>
                  <a:lnTo>
                    <a:pt x="18722" y="102357"/>
                  </a:lnTo>
                  <a:lnTo>
                    <a:pt x="19021" y="102278"/>
                  </a:lnTo>
                  <a:lnTo>
                    <a:pt x="19321" y="102216"/>
                  </a:lnTo>
                  <a:lnTo>
                    <a:pt x="19650" y="102154"/>
                  </a:lnTo>
                  <a:lnTo>
                    <a:pt x="20010" y="102101"/>
                  </a:lnTo>
                  <a:lnTo>
                    <a:pt x="20369" y="102066"/>
                  </a:lnTo>
                  <a:lnTo>
                    <a:pt x="20759" y="102039"/>
                  </a:lnTo>
                  <a:lnTo>
                    <a:pt x="21148" y="102021"/>
                  </a:lnTo>
                  <a:lnTo>
                    <a:pt x="21568" y="102013"/>
                  </a:lnTo>
                  <a:close/>
                  <a:moveTo>
                    <a:pt x="485927" y="107513"/>
                  </a:moveTo>
                  <a:lnTo>
                    <a:pt x="486317" y="107531"/>
                  </a:lnTo>
                  <a:lnTo>
                    <a:pt x="486706" y="107548"/>
                  </a:lnTo>
                  <a:lnTo>
                    <a:pt x="487096" y="107584"/>
                  </a:lnTo>
                  <a:lnTo>
                    <a:pt x="487485" y="107628"/>
                  </a:lnTo>
                  <a:lnTo>
                    <a:pt x="487845" y="107690"/>
                  </a:lnTo>
                  <a:lnTo>
                    <a:pt x="488174" y="107752"/>
                  </a:lnTo>
                  <a:lnTo>
                    <a:pt x="488474" y="107831"/>
                  </a:lnTo>
                  <a:lnTo>
                    <a:pt x="488743" y="107911"/>
                  </a:lnTo>
                  <a:lnTo>
                    <a:pt x="488983" y="107999"/>
                  </a:lnTo>
                  <a:lnTo>
                    <a:pt x="489222" y="108096"/>
                  </a:lnTo>
                  <a:lnTo>
                    <a:pt x="489372" y="108194"/>
                  </a:lnTo>
                  <a:lnTo>
                    <a:pt x="489522" y="108300"/>
                  </a:lnTo>
                  <a:lnTo>
                    <a:pt x="489642" y="108406"/>
                  </a:lnTo>
                  <a:lnTo>
                    <a:pt x="489732" y="108521"/>
                  </a:lnTo>
                  <a:lnTo>
                    <a:pt x="489762" y="108636"/>
                  </a:lnTo>
                  <a:lnTo>
                    <a:pt x="489762" y="108751"/>
                  </a:lnTo>
                  <a:lnTo>
                    <a:pt x="489732" y="108866"/>
                  </a:lnTo>
                  <a:lnTo>
                    <a:pt x="489642" y="108981"/>
                  </a:lnTo>
                  <a:lnTo>
                    <a:pt x="489522" y="109087"/>
                  </a:lnTo>
                  <a:lnTo>
                    <a:pt x="489372" y="109202"/>
                  </a:lnTo>
                  <a:lnTo>
                    <a:pt x="488833" y="109520"/>
                  </a:lnTo>
                  <a:lnTo>
                    <a:pt x="488264" y="109821"/>
                  </a:lnTo>
                  <a:lnTo>
                    <a:pt x="487635" y="110122"/>
                  </a:lnTo>
                  <a:lnTo>
                    <a:pt x="486946" y="110404"/>
                  </a:lnTo>
                  <a:lnTo>
                    <a:pt x="486227" y="110687"/>
                  </a:lnTo>
                  <a:lnTo>
                    <a:pt x="485478" y="110953"/>
                  </a:lnTo>
                  <a:lnTo>
                    <a:pt x="484669" y="111218"/>
                  </a:lnTo>
                  <a:lnTo>
                    <a:pt x="483831" y="111466"/>
                  </a:lnTo>
                  <a:lnTo>
                    <a:pt x="483531" y="111536"/>
                  </a:lnTo>
                  <a:lnTo>
                    <a:pt x="483202" y="111607"/>
                  </a:lnTo>
                  <a:lnTo>
                    <a:pt x="482872" y="111660"/>
                  </a:lnTo>
                  <a:lnTo>
                    <a:pt x="482543" y="111704"/>
                  </a:lnTo>
                  <a:lnTo>
                    <a:pt x="482183" y="111740"/>
                  </a:lnTo>
                  <a:lnTo>
                    <a:pt x="481824" y="111766"/>
                  </a:lnTo>
                  <a:lnTo>
                    <a:pt x="481434" y="111784"/>
                  </a:lnTo>
                  <a:lnTo>
                    <a:pt x="480685" y="111784"/>
                  </a:lnTo>
                  <a:lnTo>
                    <a:pt x="480296" y="111766"/>
                  </a:lnTo>
                  <a:lnTo>
                    <a:pt x="479907" y="111740"/>
                  </a:lnTo>
                  <a:lnTo>
                    <a:pt x="479517" y="111696"/>
                  </a:lnTo>
                  <a:lnTo>
                    <a:pt x="479158" y="111642"/>
                  </a:lnTo>
                  <a:lnTo>
                    <a:pt x="478828" y="111581"/>
                  </a:lnTo>
                  <a:lnTo>
                    <a:pt x="478499" y="111510"/>
                  </a:lnTo>
                  <a:lnTo>
                    <a:pt x="478169" y="111421"/>
                  </a:lnTo>
                  <a:lnTo>
                    <a:pt x="477929" y="111333"/>
                  </a:lnTo>
                  <a:lnTo>
                    <a:pt x="477690" y="111236"/>
                  </a:lnTo>
                  <a:lnTo>
                    <a:pt x="477480" y="111130"/>
                  </a:lnTo>
                  <a:lnTo>
                    <a:pt x="477330" y="111023"/>
                  </a:lnTo>
                  <a:lnTo>
                    <a:pt x="477211" y="110917"/>
                  </a:lnTo>
                  <a:lnTo>
                    <a:pt x="477121" y="110802"/>
                  </a:lnTo>
                  <a:lnTo>
                    <a:pt x="477091" y="110696"/>
                  </a:lnTo>
                  <a:lnTo>
                    <a:pt x="477091" y="110581"/>
                  </a:lnTo>
                  <a:lnTo>
                    <a:pt x="477121" y="110466"/>
                  </a:lnTo>
                  <a:lnTo>
                    <a:pt x="477181" y="110351"/>
                  </a:lnTo>
                  <a:lnTo>
                    <a:pt x="477270" y="110245"/>
                  </a:lnTo>
                  <a:lnTo>
                    <a:pt x="477420" y="110139"/>
                  </a:lnTo>
                  <a:lnTo>
                    <a:pt x="477570" y="110033"/>
                  </a:lnTo>
                  <a:lnTo>
                    <a:pt x="477780" y="109936"/>
                  </a:lnTo>
                  <a:lnTo>
                    <a:pt x="478049" y="109839"/>
                  </a:lnTo>
                  <a:lnTo>
                    <a:pt x="478319" y="109750"/>
                  </a:lnTo>
                  <a:lnTo>
                    <a:pt x="478888" y="109582"/>
                  </a:lnTo>
                  <a:lnTo>
                    <a:pt x="479457" y="109405"/>
                  </a:lnTo>
                  <a:lnTo>
                    <a:pt x="479996" y="109220"/>
                  </a:lnTo>
                  <a:lnTo>
                    <a:pt x="480476" y="109025"/>
                  </a:lnTo>
                  <a:lnTo>
                    <a:pt x="480955" y="108822"/>
                  </a:lnTo>
                  <a:lnTo>
                    <a:pt x="481374" y="108618"/>
                  </a:lnTo>
                  <a:lnTo>
                    <a:pt x="481794" y="108406"/>
                  </a:lnTo>
                  <a:lnTo>
                    <a:pt x="482153" y="108185"/>
                  </a:lnTo>
                  <a:lnTo>
                    <a:pt x="482363" y="108079"/>
                  </a:lnTo>
                  <a:lnTo>
                    <a:pt x="482572" y="107982"/>
                  </a:lnTo>
                  <a:lnTo>
                    <a:pt x="482842" y="107893"/>
                  </a:lnTo>
                  <a:lnTo>
                    <a:pt x="483112" y="107814"/>
                  </a:lnTo>
                  <a:lnTo>
                    <a:pt x="483411" y="107743"/>
                  </a:lnTo>
                  <a:lnTo>
                    <a:pt x="483741" y="107681"/>
                  </a:lnTo>
                  <a:lnTo>
                    <a:pt x="484070" y="107628"/>
                  </a:lnTo>
                  <a:lnTo>
                    <a:pt x="484430" y="107584"/>
                  </a:lnTo>
                  <a:lnTo>
                    <a:pt x="484789" y="107548"/>
                  </a:lnTo>
                  <a:lnTo>
                    <a:pt x="485179" y="107531"/>
                  </a:lnTo>
                  <a:lnTo>
                    <a:pt x="485568" y="107513"/>
                  </a:lnTo>
                  <a:close/>
                  <a:moveTo>
                    <a:pt x="26840" y="108813"/>
                  </a:moveTo>
                  <a:lnTo>
                    <a:pt x="27199" y="108830"/>
                  </a:lnTo>
                  <a:lnTo>
                    <a:pt x="27589" y="108857"/>
                  </a:lnTo>
                  <a:lnTo>
                    <a:pt x="27948" y="108901"/>
                  </a:lnTo>
                  <a:lnTo>
                    <a:pt x="28277" y="108945"/>
                  </a:lnTo>
                  <a:lnTo>
                    <a:pt x="28637" y="109007"/>
                  </a:lnTo>
                  <a:lnTo>
                    <a:pt x="28936" y="109078"/>
                  </a:lnTo>
                  <a:lnTo>
                    <a:pt x="29236" y="109158"/>
                  </a:lnTo>
                  <a:lnTo>
                    <a:pt x="29506" y="109246"/>
                  </a:lnTo>
                  <a:lnTo>
                    <a:pt x="30045" y="109432"/>
                  </a:lnTo>
                  <a:lnTo>
                    <a:pt x="30614" y="109609"/>
                  </a:lnTo>
                  <a:lnTo>
                    <a:pt x="31183" y="109785"/>
                  </a:lnTo>
                  <a:lnTo>
                    <a:pt x="31812" y="109945"/>
                  </a:lnTo>
                  <a:lnTo>
                    <a:pt x="32441" y="110095"/>
                  </a:lnTo>
                  <a:lnTo>
                    <a:pt x="33100" y="110245"/>
                  </a:lnTo>
                  <a:lnTo>
                    <a:pt x="33789" y="110378"/>
                  </a:lnTo>
                  <a:lnTo>
                    <a:pt x="34478" y="110502"/>
                  </a:lnTo>
                  <a:lnTo>
                    <a:pt x="34808" y="110572"/>
                  </a:lnTo>
                  <a:lnTo>
                    <a:pt x="35137" y="110643"/>
                  </a:lnTo>
                  <a:lnTo>
                    <a:pt x="35407" y="110723"/>
                  </a:lnTo>
                  <a:lnTo>
                    <a:pt x="35676" y="110811"/>
                  </a:lnTo>
                  <a:lnTo>
                    <a:pt x="35886" y="110909"/>
                  </a:lnTo>
                  <a:lnTo>
                    <a:pt x="36066" y="111006"/>
                  </a:lnTo>
                  <a:lnTo>
                    <a:pt x="36216" y="111112"/>
                  </a:lnTo>
                  <a:lnTo>
                    <a:pt x="36335" y="111218"/>
                  </a:lnTo>
                  <a:lnTo>
                    <a:pt x="36425" y="111333"/>
                  </a:lnTo>
                  <a:lnTo>
                    <a:pt x="36455" y="111448"/>
                  </a:lnTo>
                  <a:lnTo>
                    <a:pt x="36485" y="111554"/>
                  </a:lnTo>
                  <a:lnTo>
                    <a:pt x="36455" y="111669"/>
                  </a:lnTo>
                  <a:lnTo>
                    <a:pt x="36365" y="111784"/>
                  </a:lnTo>
                  <a:lnTo>
                    <a:pt x="36275" y="111899"/>
                  </a:lnTo>
                  <a:lnTo>
                    <a:pt x="36126" y="112005"/>
                  </a:lnTo>
                  <a:lnTo>
                    <a:pt x="35946" y="112120"/>
                  </a:lnTo>
                  <a:lnTo>
                    <a:pt x="35796" y="112182"/>
                  </a:lnTo>
                  <a:lnTo>
                    <a:pt x="35616" y="112253"/>
                  </a:lnTo>
                  <a:lnTo>
                    <a:pt x="35467" y="112315"/>
                  </a:lnTo>
                  <a:lnTo>
                    <a:pt x="35287" y="112368"/>
                  </a:lnTo>
                  <a:lnTo>
                    <a:pt x="34868" y="112465"/>
                  </a:lnTo>
                  <a:lnTo>
                    <a:pt x="34448" y="112553"/>
                  </a:lnTo>
                  <a:lnTo>
                    <a:pt x="33969" y="112615"/>
                  </a:lnTo>
                  <a:lnTo>
                    <a:pt x="33490" y="112668"/>
                  </a:lnTo>
                  <a:lnTo>
                    <a:pt x="32980" y="112695"/>
                  </a:lnTo>
                  <a:lnTo>
                    <a:pt x="32471" y="112704"/>
                  </a:lnTo>
                  <a:lnTo>
                    <a:pt x="31962" y="112695"/>
                  </a:lnTo>
                  <a:lnTo>
                    <a:pt x="31453" y="112668"/>
                  </a:lnTo>
                  <a:lnTo>
                    <a:pt x="30943" y="112615"/>
                  </a:lnTo>
                  <a:lnTo>
                    <a:pt x="30704" y="112580"/>
                  </a:lnTo>
                  <a:lnTo>
                    <a:pt x="30464" y="112544"/>
                  </a:lnTo>
                  <a:lnTo>
                    <a:pt x="29446" y="112359"/>
                  </a:lnTo>
                  <a:lnTo>
                    <a:pt x="28457" y="112164"/>
                  </a:lnTo>
                  <a:lnTo>
                    <a:pt x="27529" y="111961"/>
                  </a:lnTo>
                  <a:lnTo>
                    <a:pt x="26600" y="111740"/>
                  </a:lnTo>
                  <a:lnTo>
                    <a:pt x="25731" y="111501"/>
                  </a:lnTo>
                  <a:lnTo>
                    <a:pt x="24863" y="111253"/>
                  </a:lnTo>
                  <a:lnTo>
                    <a:pt x="24054" y="110997"/>
                  </a:lnTo>
                  <a:lnTo>
                    <a:pt x="23305" y="110732"/>
                  </a:lnTo>
                  <a:lnTo>
                    <a:pt x="23065" y="110634"/>
                  </a:lnTo>
                  <a:lnTo>
                    <a:pt x="22856" y="110528"/>
                  </a:lnTo>
                  <a:lnTo>
                    <a:pt x="22676" y="110422"/>
                  </a:lnTo>
                  <a:lnTo>
                    <a:pt x="22556" y="110316"/>
                  </a:lnTo>
                  <a:lnTo>
                    <a:pt x="22466" y="110201"/>
                  </a:lnTo>
                  <a:lnTo>
                    <a:pt x="22436" y="110086"/>
                  </a:lnTo>
                  <a:lnTo>
                    <a:pt x="22406" y="109980"/>
                  </a:lnTo>
                  <a:lnTo>
                    <a:pt x="22436" y="109865"/>
                  </a:lnTo>
                  <a:lnTo>
                    <a:pt x="22496" y="109750"/>
                  </a:lnTo>
                  <a:lnTo>
                    <a:pt x="22586" y="109644"/>
                  </a:lnTo>
                  <a:lnTo>
                    <a:pt x="22706" y="109538"/>
                  </a:lnTo>
                  <a:lnTo>
                    <a:pt x="22886" y="109432"/>
                  </a:lnTo>
                  <a:lnTo>
                    <a:pt x="23065" y="109334"/>
                  </a:lnTo>
                  <a:lnTo>
                    <a:pt x="23305" y="109237"/>
                  </a:lnTo>
                  <a:lnTo>
                    <a:pt x="23575" y="109149"/>
                  </a:lnTo>
                  <a:lnTo>
                    <a:pt x="23904" y="109069"/>
                  </a:lnTo>
                  <a:lnTo>
                    <a:pt x="24234" y="108998"/>
                  </a:lnTo>
                  <a:lnTo>
                    <a:pt x="24563" y="108937"/>
                  </a:lnTo>
                  <a:lnTo>
                    <a:pt x="24923" y="108892"/>
                  </a:lnTo>
                  <a:lnTo>
                    <a:pt x="25312" y="108857"/>
                  </a:lnTo>
                  <a:lnTo>
                    <a:pt x="25671" y="108830"/>
                  </a:lnTo>
                  <a:lnTo>
                    <a:pt x="26061" y="108813"/>
                  </a:lnTo>
                  <a:close/>
                  <a:moveTo>
                    <a:pt x="56105" y="111209"/>
                  </a:moveTo>
                  <a:lnTo>
                    <a:pt x="56525" y="111218"/>
                  </a:lnTo>
                  <a:lnTo>
                    <a:pt x="56914" y="111236"/>
                  </a:lnTo>
                  <a:lnTo>
                    <a:pt x="57304" y="111262"/>
                  </a:lnTo>
                  <a:lnTo>
                    <a:pt x="57663" y="111306"/>
                  </a:lnTo>
                  <a:lnTo>
                    <a:pt x="57993" y="111351"/>
                  </a:lnTo>
                  <a:lnTo>
                    <a:pt x="58322" y="111413"/>
                  </a:lnTo>
                  <a:lnTo>
                    <a:pt x="58652" y="111483"/>
                  </a:lnTo>
                  <a:lnTo>
                    <a:pt x="58921" y="111554"/>
                  </a:lnTo>
                  <a:lnTo>
                    <a:pt x="59191" y="111642"/>
                  </a:lnTo>
                  <a:lnTo>
                    <a:pt x="59401" y="111731"/>
                  </a:lnTo>
                  <a:lnTo>
                    <a:pt x="59610" y="111828"/>
                  </a:lnTo>
                  <a:lnTo>
                    <a:pt x="59790" y="111934"/>
                  </a:lnTo>
                  <a:lnTo>
                    <a:pt x="59910" y="112040"/>
                  </a:lnTo>
                  <a:lnTo>
                    <a:pt x="60030" y="112155"/>
                  </a:lnTo>
                  <a:lnTo>
                    <a:pt x="60089" y="112270"/>
                  </a:lnTo>
                  <a:lnTo>
                    <a:pt x="60089" y="112394"/>
                  </a:lnTo>
                  <a:lnTo>
                    <a:pt x="60089" y="112509"/>
                  </a:lnTo>
                  <a:lnTo>
                    <a:pt x="60030" y="112633"/>
                  </a:lnTo>
                  <a:lnTo>
                    <a:pt x="59910" y="112739"/>
                  </a:lnTo>
                  <a:lnTo>
                    <a:pt x="59790" y="112854"/>
                  </a:lnTo>
                  <a:lnTo>
                    <a:pt x="59610" y="112951"/>
                  </a:lnTo>
                  <a:lnTo>
                    <a:pt x="59401" y="113049"/>
                  </a:lnTo>
                  <a:lnTo>
                    <a:pt x="59191" y="113146"/>
                  </a:lnTo>
                  <a:lnTo>
                    <a:pt x="58921" y="113225"/>
                  </a:lnTo>
                  <a:lnTo>
                    <a:pt x="58652" y="113305"/>
                  </a:lnTo>
                  <a:lnTo>
                    <a:pt x="58322" y="113367"/>
                  </a:lnTo>
                  <a:lnTo>
                    <a:pt x="57993" y="113429"/>
                  </a:lnTo>
                  <a:lnTo>
                    <a:pt x="57663" y="113482"/>
                  </a:lnTo>
                  <a:lnTo>
                    <a:pt x="57304" y="113517"/>
                  </a:lnTo>
                  <a:lnTo>
                    <a:pt x="56914" y="113544"/>
                  </a:lnTo>
                  <a:lnTo>
                    <a:pt x="56525" y="113561"/>
                  </a:lnTo>
                  <a:lnTo>
                    <a:pt x="56105" y="113570"/>
                  </a:lnTo>
                  <a:lnTo>
                    <a:pt x="48048" y="113570"/>
                  </a:lnTo>
                  <a:lnTo>
                    <a:pt x="47658" y="113561"/>
                  </a:lnTo>
                  <a:lnTo>
                    <a:pt x="47239" y="113544"/>
                  </a:lnTo>
                  <a:lnTo>
                    <a:pt x="46879" y="113517"/>
                  </a:lnTo>
                  <a:lnTo>
                    <a:pt x="46490" y="113482"/>
                  </a:lnTo>
                  <a:lnTo>
                    <a:pt x="46160" y="113429"/>
                  </a:lnTo>
                  <a:lnTo>
                    <a:pt x="45831" y="113367"/>
                  </a:lnTo>
                  <a:lnTo>
                    <a:pt x="45501" y="113305"/>
                  </a:lnTo>
                  <a:lnTo>
                    <a:pt x="45232" y="113225"/>
                  </a:lnTo>
                  <a:lnTo>
                    <a:pt x="44962" y="113146"/>
                  </a:lnTo>
                  <a:lnTo>
                    <a:pt x="44753" y="113049"/>
                  </a:lnTo>
                  <a:lnTo>
                    <a:pt x="44543" y="112951"/>
                  </a:lnTo>
                  <a:lnTo>
                    <a:pt x="44363" y="112854"/>
                  </a:lnTo>
                  <a:lnTo>
                    <a:pt x="44243" y="112739"/>
                  </a:lnTo>
                  <a:lnTo>
                    <a:pt x="44154" y="112633"/>
                  </a:lnTo>
                  <a:lnTo>
                    <a:pt x="44094" y="112509"/>
                  </a:lnTo>
                  <a:lnTo>
                    <a:pt x="44064" y="112394"/>
                  </a:lnTo>
                  <a:lnTo>
                    <a:pt x="44094" y="112270"/>
                  </a:lnTo>
                  <a:lnTo>
                    <a:pt x="44154" y="112155"/>
                  </a:lnTo>
                  <a:lnTo>
                    <a:pt x="44243" y="112040"/>
                  </a:lnTo>
                  <a:lnTo>
                    <a:pt x="44363" y="111934"/>
                  </a:lnTo>
                  <a:lnTo>
                    <a:pt x="44543" y="111828"/>
                  </a:lnTo>
                  <a:lnTo>
                    <a:pt x="44753" y="111731"/>
                  </a:lnTo>
                  <a:lnTo>
                    <a:pt x="44962" y="111642"/>
                  </a:lnTo>
                  <a:lnTo>
                    <a:pt x="45232" y="111554"/>
                  </a:lnTo>
                  <a:lnTo>
                    <a:pt x="45501" y="111483"/>
                  </a:lnTo>
                  <a:lnTo>
                    <a:pt x="45831" y="111413"/>
                  </a:lnTo>
                  <a:lnTo>
                    <a:pt x="46160" y="111351"/>
                  </a:lnTo>
                  <a:lnTo>
                    <a:pt x="46490" y="111306"/>
                  </a:lnTo>
                  <a:lnTo>
                    <a:pt x="46879" y="111262"/>
                  </a:lnTo>
                  <a:lnTo>
                    <a:pt x="47239" y="111236"/>
                  </a:lnTo>
                  <a:lnTo>
                    <a:pt x="47658" y="111218"/>
                  </a:lnTo>
                  <a:lnTo>
                    <a:pt x="48048" y="111209"/>
                  </a:lnTo>
                  <a:close/>
                  <a:moveTo>
                    <a:pt x="80249" y="111209"/>
                  </a:moveTo>
                  <a:lnTo>
                    <a:pt x="80668" y="111218"/>
                  </a:lnTo>
                  <a:lnTo>
                    <a:pt x="81058" y="111236"/>
                  </a:lnTo>
                  <a:lnTo>
                    <a:pt x="81447" y="111262"/>
                  </a:lnTo>
                  <a:lnTo>
                    <a:pt x="81807" y="111306"/>
                  </a:lnTo>
                  <a:lnTo>
                    <a:pt x="82166" y="111351"/>
                  </a:lnTo>
                  <a:lnTo>
                    <a:pt x="82496" y="111413"/>
                  </a:lnTo>
                  <a:lnTo>
                    <a:pt x="82795" y="111483"/>
                  </a:lnTo>
                  <a:lnTo>
                    <a:pt x="83065" y="111554"/>
                  </a:lnTo>
                  <a:lnTo>
                    <a:pt x="83334" y="111642"/>
                  </a:lnTo>
                  <a:lnTo>
                    <a:pt x="83574" y="111731"/>
                  </a:lnTo>
                  <a:lnTo>
                    <a:pt x="83754" y="111828"/>
                  </a:lnTo>
                  <a:lnTo>
                    <a:pt x="83934" y="111934"/>
                  </a:lnTo>
                  <a:lnTo>
                    <a:pt x="84053" y="112040"/>
                  </a:lnTo>
                  <a:lnTo>
                    <a:pt x="84173" y="112155"/>
                  </a:lnTo>
                  <a:lnTo>
                    <a:pt x="84233" y="112270"/>
                  </a:lnTo>
                  <a:lnTo>
                    <a:pt x="84233" y="112394"/>
                  </a:lnTo>
                  <a:lnTo>
                    <a:pt x="84233" y="112509"/>
                  </a:lnTo>
                  <a:lnTo>
                    <a:pt x="84173" y="112633"/>
                  </a:lnTo>
                  <a:lnTo>
                    <a:pt x="84053" y="112739"/>
                  </a:lnTo>
                  <a:lnTo>
                    <a:pt x="83934" y="112854"/>
                  </a:lnTo>
                  <a:lnTo>
                    <a:pt x="83754" y="112951"/>
                  </a:lnTo>
                  <a:lnTo>
                    <a:pt x="83574" y="113049"/>
                  </a:lnTo>
                  <a:lnTo>
                    <a:pt x="83334" y="113146"/>
                  </a:lnTo>
                  <a:lnTo>
                    <a:pt x="83065" y="113225"/>
                  </a:lnTo>
                  <a:lnTo>
                    <a:pt x="82795" y="113305"/>
                  </a:lnTo>
                  <a:lnTo>
                    <a:pt x="82496" y="113367"/>
                  </a:lnTo>
                  <a:lnTo>
                    <a:pt x="82166" y="113429"/>
                  </a:lnTo>
                  <a:lnTo>
                    <a:pt x="81807" y="113482"/>
                  </a:lnTo>
                  <a:lnTo>
                    <a:pt x="81447" y="113517"/>
                  </a:lnTo>
                  <a:lnTo>
                    <a:pt x="81058" y="113544"/>
                  </a:lnTo>
                  <a:lnTo>
                    <a:pt x="80668" y="113561"/>
                  </a:lnTo>
                  <a:lnTo>
                    <a:pt x="80249" y="113570"/>
                  </a:lnTo>
                  <a:lnTo>
                    <a:pt x="72191" y="113570"/>
                  </a:lnTo>
                  <a:lnTo>
                    <a:pt x="71802" y="113561"/>
                  </a:lnTo>
                  <a:lnTo>
                    <a:pt x="71382" y="113544"/>
                  </a:lnTo>
                  <a:lnTo>
                    <a:pt x="71023" y="113517"/>
                  </a:lnTo>
                  <a:lnTo>
                    <a:pt x="70634" y="113482"/>
                  </a:lnTo>
                  <a:lnTo>
                    <a:pt x="70304" y="113429"/>
                  </a:lnTo>
                  <a:lnTo>
                    <a:pt x="69975" y="113367"/>
                  </a:lnTo>
                  <a:lnTo>
                    <a:pt x="69645" y="113305"/>
                  </a:lnTo>
                  <a:lnTo>
                    <a:pt x="69375" y="113225"/>
                  </a:lnTo>
                  <a:lnTo>
                    <a:pt x="69106" y="113146"/>
                  </a:lnTo>
                  <a:lnTo>
                    <a:pt x="68896" y="113049"/>
                  </a:lnTo>
                  <a:lnTo>
                    <a:pt x="68687" y="112951"/>
                  </a:lnTo>
                  <a:lnTo>
                    <a:pt x="68507" y="112854"/>
                  </a:lnTo>
                  <a:lnTo>
                    <a:pt x="68387" y="112739"/>
                  </a:lnTo>
                  <a:lnTo>
                    <a:pt x="68297" y="112633"/>
                  </a:lnTo>
                  <a:lnTo>
                    <a:pt x="68237" y="112509"/>
                  </a:lnTo>
                  <a:lnTo>
                    <a:pt x="68207" y="112394"/>
                  </a:lnTo>
                  <a:lnTo>
                    <a:pt x="68237" y="112270"/>
                  </a:lnTo>
                  <a:lnTo>
                    <a:pt x="68297" y="112155"/>
                  </a:lnTo>
                  <a:lnTo>
                    <a:pt x="68387" y="112040"/>
                  </a:lnTo>
                  <a:lnTo>
                    <a:pt x="68507" y="111934"/>
                  </a:lnTo>
                  <a:lnTo>
                    <a:pt x="68687" y="111828"/>
                  </a:lnTo>
                  <a:lnTo>
                    <a:pt x="68896" y="111731"/>
                  </a:lnTo>
                  <a:lnTo>
                    <a:pt x="69106" y="111642"/>
                  </a:lnTo>
                  <a:lnTo>
                    <a:pt x="69375" y="111554"/>
                  </a:lnTo>
                  <a:lnTo>
                    <a:pt x="69645" y="111483"/>
                  </a:lnTo>
                  <a:lnTo>
                    <a:pt x="69975" y="111413"/>
                  </a:lnTo>
                  <a:lnTo>
                    <a:pt x="70304" y="111351"/>
                  </a:lnTo>
                  <a:lnTo>
                    <a:pt x="70634" y="111306"/>
                  </a:lnTo>
                  <a:lnTo>
                    <a:pt x="71023" y="111262"/>
                  </a:lnTo>
                  <a:lnTo>
                    <a:pt x="71382" y="111236"/>
                  </a:lnTo>
                  <a:lnTo>
                    <a:pt x="71802" y="111218"/>
                  </a:lnTo>
                  <a:lnTo>
                    <a:pt x="72191" y="111209"/>
                  </a:lnTo>
                  <a:close/>
                  <a:moveTo>
                    <a:pt x="104393" y="111209"/>
                  </a:moveTo>
                  <a:lnTo>
                    <a:pt x="104812" y="111218"/>
                  </a:lnTo>
                  <a:lnTo>
                    <a:pt x="105201" y="111236"/>
                  </a:lnTo>
                  <a:lnTo>
                    <a:pt x="105591" y="111262"/>
                  </a:lnTo>
                  <a:lnTo>
                    <a:pt x="105950" y="111306"/>
                  </a:lnTo>
                  <a:lnTo>
                    <a:pt x="106310" y="111351"/>
                  </a:lnTo>
                  <a:lnTo>
                    <a:pt x="106639" y="111413"/>
                  </a:lnTo>
                  <a:lnTo>
                    <a:pt x="106939" y="111483"/>
                  </a:lnTo>
                  <a:lnTo>
                    <a:pt x="107208" y="111554"/>
                  </a:lnTo>
                  <a:lnTo>
                    <a:pt x="107478" y="111642"/>
                  </a:lnTo>
                  <a:lnTo>
                    <a:pt x="107718" y="111731"/>
                  </a:lnTo>
                  <a:lnTo>
                    <a:pt x="107897" y="111828"/>
                  </a:lnTo>
                  <a:lnTo>
                    <a:pt x="108077" y="111934"/>
                  </a:lnTo>
                  <a:lnTo>
                    <a:pt x="108197" y="112040"/>
                  </a:lnTo>
                  <a:lnTo>
                    <a:pt x="108317" y="112155"/>
                  </a:lnTo>
                  <a:lnTo>
                    <a:pt x="108377" y="112270"/>
                  </a:lnTo>
                  <a:lnTo>
                    <a:pt x="108377" y="112394"/>
                  </a:lnTo>
                  <a:lnTo>
                    <a:pt x="108377" y="112509"/>
                  </a:lnTo>
                  <a:lnTo>
                    <a:pt x="108317" y="112633"/>
                  </a:lnTo>
                  <a:lnTo>
                    <a:pt x="108197" y="112739"/>
                  </a:lnTo>
                  <a:lnTo>
                    <a:pt x="108077" y="112854"/>
                  </a:lnTo>
                  <a:lnTo>
                    <a:pt x="107897" y="112951"/>
                  </a:lnTo>
                  <a:lnTo>
                    <a:pt x="107718" y="113049"/>
                  </a:lnTo>
                  <a:lnTo>
                    <a:pt x="107478" y="113146"/>
                  </a:lnTo>
                  <a:lnTo>
                    <a:pt x="107208" y="113225"/>
                  </a:lnTo>
                  <a:lnTo>
                    <a:pt x="106939" y="113305"/>
                  </a:lnTo>
                  <a:lnTo>
                    <a:pt x="106639" y="113367"/>
                  </a:lnTo>
                  <a:lnTo>
                    <a:pt x="106310" y="113429"/>
                  </a:lnTo>
                  <a:lnTo>
                    <a:pt x="105950" y="113482"/>
                  </a:lnTo>
                  <a:lnTo>
                    <a:pt x="105591" y="113517"/>
                  </a:lnTo>
                  <a:lnTo>
                    <a:pt x="105201" y="113544"/>
                  </a:lnTo>
                  <a:lnTo>
                    <a:pt x="104812" y="113561"/>
                  </a:lnTo>
                  <a:lnTo>
                    <a:pt x="104393" y="113570"/>
                  </a:lnTo>
                  <a:lnTo>
                    <a:pt x="96335" y="113570"/>
                  </a:lnTo>
                  <a:lnTo>
                    <a:pt x="95945" y="113561"/>
                  </a:lnTo>
                  <a:lnTo>
                    <a:pt x="95526" y="113544"/>
                  </a:lnTo>
                  <a:lnTo>
                    <a:pt x="95167" y="113517"/>
                  </a:lnTo>
                  <a:lnTo>
                    <a:pt x="94777" y="113482"/>
                  </a:lnTo>
                  <a:lnTo>
                    <a:pt x="94448" y="113429"/>
                  </a:lnTo>
                  <a:lnTo>
                    <a:pt x="94118" y="113367"/>
                  </a:lnTo>
                  <a:lnTo>
                    <a:pt x="93789" y="113305"/>
                  </a:lnTo>
                  <a:lnTo>
                    <a:pt x="93519" y="113225"/>
                  </a:lnTo>
                  <a:lnTo>
                    <a:pt x="93249" y="113146"/>
                  </a:lnTo>
                  <a:lnTo>
                    <a:pt x="93040" y="113049"/>
                  </a:lnTo>
                  <a:lnTo>
                    <a:pt x="92830" y="112951"/>
                  </a:lnTo>
                  <a:lnTo>
                    <a:pt x="92650" y="112854"/>
                  </a:lnTo>
                  <a:lnTo>
                    <a:pt x="92531" y="112739"/>
                  </a:lnTo>
                  <a:lnTo>
                    <a:pt x="92441" y="112633"/>
                  </a:lnTo>
                  <a:lnTo>
                    <a:pt x="92381" y="112509"/>
                  </a:lnTo>
                  <a:lnTo>
                    <a:pt x="92351" y="112394"/>
                  </a:lnTo>
                  <a:lnTo>
                    <a:pt x="92381" y="112270"/>
                  </a:lnTo>
                  <a:lnTo>
                    <a:pt x="92441" y="112155"/>
                  </a:lnTo>
                  <a:lnTo>
                    <a:pt x="92531" y="112040"/>
                  </a:lnTo>
                  <a:lnTo>
                    <a:pt x="92650" y="111934"/>
                  </a:lnTo>
                  <a:lnTo>
                    <a:pt x="92830" y="111828"/>
                  </a:lnTo>
                  <a:lnTo>
                    <a:pt x="93040" y="111731"/>
                  </a:lnTo>
                  <a:lnTo>
                    <a:pt x="93249" y="111642"/>
                  </a:lnTo>
                  <a:lnTo>
                    <a:pt x="93519" y="111554"/>
                  </a:lnTo>
                  <a:lnTo>
                    <a:pt x="93789" y="111483"/>
                  </a:lnTo>
                  <a:lnTo>
                    <a:pt x="94118" y="111413"/>
                  </a:lnTo>
                  <a:lnTo>
                    <a:pt x="94448" y="111351"/>
                  </a:lnTo>
                  <a:lnTo>
                    <a:pt x="94777" y="111306"/>
                  </a:lnTo>
                  <a:lnTo>
                    <a:pt x="95167" y="111262"/>
                  </a:lnTo>
                  <a:lnTo>
                    <a:pt x="95526" y="111236"/>
                  </a:lnTo>
                  <a:lnTo>
                    <a:pt x="95945" y="111218"/>
                  </a:lnTo>
                  <a:lnTo>
                    <a:pt x="96335" y="111209"/>
                  </a:lnTo>
                  <a:close/>
                  <a:moveTo>
                    <a:pt x="128536" y="111209"/>
                  </a:moveTo>
                  <a:lnTo>
                    <a:pt x="128956" y="111218"/>
                  </a:lnTo>
                  <a:lnTo>
                    <a:pt x="129345" y="111236"/>
                  </a:lnTo>
                  <a:lnTo>
                    <a:pt x="129734" y="111262"/>
                  </a:lnTo>
                  <a:lnTo>
                    <a:pt x="130094" y="111306"/>
                  </a:lnTo>
                  <a:lnTo>
                    <a:pt x="130453" y="111351"/>
                  </a:lnTo>
                  <a:lnTo>
                    <a:pt x="130783" y="111413"/>
                  </a:lnTo>
                  <a:lnTo>
                    <a:pt x="131082" y="111483"/>
                  </a:lnTo>
                  <a:lnTo>
                    <a:pt x="131352" y="111554"/>
                  </a:lnTo>
                  <a:lnTo>
                    <a:pt x="131622" y="111642"/>
                  </a:lnTo>
                  <a:lnTo>
                    <a:pt x="131861" y="111731"/>
                  </a:lnTo>
                  <a:lnTo>
                    <a:pt x="132041" y="111828"/>
                  </a:lnTo>
                  <a:lnTo>
                    <a:pt x="132221" y="111934"/>
                  </a:lnTo>
                  <a:lnTo>
                    <a:pt x="132341" y="112040"/>
                  </a:lnTo>
                  <a:lnTo>
                    <a:pt x="132460" y="112155"/>
                  </a:lnTo>
                  <a:lnTo>
                    <a:pt x="132520" y="112270"/>
                  </a:lnTo>
                  <a:lnTo>
                    <a:pt x="132520" y="112394"/>
                  </a:lnTo>
                  <a:lnTo>
                    <a:pt x="132520" y="112509"/>
                  </a:lnTo>
                  <a:lnTo>
                    <a:pt x="132460" y="112633"/>
                  </a:lnTo>
                  <a:lnTo>
                    <a:pt x="132341" y="112739"/>
                  </a:lnTo>
                  <a:lnTo>
                    <a:pt x="132221" y="112854"/>
                  </a:lnTo>
                  <a:lnTo>
                    <a:pt x="132041" y="112951"/>
                  </a:lnTo>
                  <a:lnTo>
                    <a:pt x="131861" y="113049"/>
                  </a:lnTo>
                  <a:lnTo>
                    <a:pt x="131622" y="113146"/>
                  </a:lnTo>
                  <a:lnTo>
                    <a:pt x="131352" y="113225"/>
                  </a:lnTo>
                  <a:lnTo>
                    <a:pt x="131082" y="113305"/>
                  </a:lnTo>
                  <a:lnTo>
                    <a:pt x="130783" y="113367"/>
                  </a:lnTo>
                  <a:lnTo>
                    <a:pt x="130453" y="113429"/>
                  </a:lnTo>
                  <a:lnTo>
                    <a:pt x="130094" y="113482"/>
                  </a:lnTo>
                  <a:lnTo>
                    <a:pt x="129734" y="113517"/>
                  </a:lnTo>
                  <a:lnTo>
                    <a:pt x="129345" y="113544"/>
                  </a:lnTo>
                  <a:lnTo>
                    <a:pt x="128956" y="113561"/>
                  </a:lnTo>
                  <a:lnTo>
                    <a:pt x="128536" y="113570"/>
                  </a:lnTo>
                  <a:lnTo>
                    <a:pt x="120478" y="113570"/>
                  </a:lnTo>
                  <a:lnTo>
                    <a:pt x="120089" y="113561"/>
                  </a:lnTo>
                  <a:lnTo>
                    <a:pt x="119670" y="113544"/>
                  </a:lnTo>
                  <a:lnTo>
                    <a:pt x="119310" y="113517"/>
                  </a:lnTo>
                  <a:lnTo>
                    <a:pt x="118921" y="113482"/>
                  </a:lnTo>
                  <a:lnTo>
                    <a:pt x="118591" y="113429"/>
                  </a:lnTo>
                  <a:lnTo>
                    <a:pt x="118262" y="113367"/>
                  </a:lnTo>
                  <a:lnTo>
                    <a:pt x="117932" y="113305"/>
                  </a:lnTo>
                  <a:lnTo>
                    <a:pt x="117663" y="113225"/>
                  </a:lnTo>
                  <a:lnTo>
                    <a:pt x="117393" y="113146"/>
                  </a:lnTo>
                  <a:lnTo>
                    <a:pt x="117183" y="113049"/>
                  </a:lnTo>
                  <a:lnTo>
                    <a:pt x="116974" y="112951"/>
                  </a:lnTo>
                  <a:lnTo>
                    <a:pt x="116794" y="112854"/>
                  </a:lnTo>
                  <a:lnTo>
                    <a:pt x="116674" y="112739"/>
                  </a:lnTo>
                  <a:lnTo>
                    <a:pt x="116584" y="112633"/>
                  </a:lnTo>
                  <a:lnTo>
                    <a:pt x="116524" y="112509"/>
                  </a:lnTo>
                  <a:lnTo>
                    <a:pt x="116494" y="112394"/>
                  </a:lnTo>
                  <a:lnTo>
                    <a:pt x="116524" y="112270"/>
                  </a:lnTo>
                  <a:lnTo>
                    <a:pt x="116584" y="112155"/>
                  </a:lnTo>
                  <a:lnTo>
                    <a:pt x="116674" y="112040"/>
                  </a:lnTo>
                  <a:lnTo>
                    <a:pt x="116794" y="111934"/>
                  </a:lnTo>
                  <a:lnTo>
                    <a:pt x="116974" y="111828"/>
                  </a:lnTo>
                  <a:lnTo>
                    <a:pt x="117183" y="111731"/>
                  </a:lnTo>
                  <a:lnTo>
                    <a:pt x="117393" y="111642"/>
                  </a:lnTo>
                  <a:lnTo>
                    <a:pt x="117663" y="111554"/>
                  </a:lnTo>
                  <a:lnTo>
                    <a:pt x="117932" y="111483"/>
                  </a:lnTo>
                  <a:lnTo>
                    <a:pt x="118262" y="111413"/>
                  </a:lnTo>
                  <a:lnTo>
                    <a:pt x="118591" y="111351"/>
                  </a:lnTo>
                  <a:lnTo>
                    <a:pt x="118921" y="111306"/>
                  </a:lnTo>
                  <a:lnTo>
                    <a:pt x="119310" y="111262"/>
                  </a:lnTo>
                  <a:lnTo>
                    <a:pt x="119670" y="111236"/>
                  </a:lnTo>
                  <a:lnTo>
                    <a:pt x="120089" y="111218"/>
                  </a:lnTo>
                  <a:lnTo>
                    <a:pt x="120478" y="111209"/>
                  </a:lnTo>
                  <a:close/>
                  <a:moveTo>
                    <a:pt x="152680" y="111209"/>
                  </a:moveTo>
                  <a:lnTo>
                    <a:pt x="153099" y="111218"/>
                  </a:lnTo>
                  <a:lnTo>
                    <a:pt x="153489" y="111236"/>
                  </a:lnTo>
                  <a:lnTo>
                    <a:pt x="153878" y="111262"/>
                  </a:lnTo>
                  <a:lnTo>
                    <a:pt x="154238" y="111306"/>
                  </a:lnTo>
                  <a:lnTo>
                    <a:pt x="154597" y="111351"/>
                  </a:lnTo>
                  <a:lnTo>
                    <a:pt x="154926" y="111413"/>
                  </a:lnTo>
                  <a:lnTo>
                    <a:pt x="155226" y="111483"/>
                  </a:lnTo>
                  <a:lnTo>
                    <a:pt x="155496" y="111554"/>
                  </a:lnTo>
                  <a:lnTo>
                    <a:pt x="155765" y="111642"/>
                  </a:lnTo>
                  <a:lnTo>
                    <a:pt x="156005" y="111731"/>
                  </a:lnTo>
                  <a:lnTo>
                    <a:pt x="156185" y="111828"/>
                  </a:lnTo>
                  <a:lnTo>
                    <a:pt x="156364" y="111934"/>
                  </a:lnTo>
                  <a:lnTo>
                    <a:pt x="156484" y="112040"/>
                  </a:lnTo>
                  <a:lnTo>
                    <a:pt x="156604" y="112155"/>
                  </a:lnTo>
                  <a:lnTo>
                    <a:pt x="156664" y="112270"/>
                  </a:lnTo>
                  <a:lnTo>
                    <a:pt x="156664" y="112394"/>
                  </a:lnTo>
                  <a:lnTo>
                    <a:pt x="156664" y="112509"/>
                  </a:lnTo>
                  <a:lnTo>
                    <a:pt x="156604" y="112633"/>
                  </a:lnTo>
                  <a:lnTo>
                    <a:pt x="156484" y="112739"/>
                  </a:lnTo>
                  <a:lnTo>
                    <a:pt x="156364" y="112854"/>
                  </a:lnTo>
                  <a:lnTo>
                    <a:pt x="156185" y="112951"/>
                  </a:lnTo>
                  <a:lnTo>
                    <a:pt x="156005" y="113049"/>
                  </a:lnTo>
                  <a:lnTo>
                    <a:pt x="155765" y="113146"/>
                  </a:lnTo>
                  <a:lnTo>
                    <a:pt x="155496" y="113225"/>
                  </a:lnTo>
                  <a:lnTo>
                    <a:pt x="155226" y="113305"/>
                  </a:lnTo>
                  <a:lnTo>
                    <a:pt x="154926" y="113367"/>
                  </a:lnTo>
                  <a:lnTo>
                    <a:pt x="154597" y="113429"/>
                  </a:lnTo>
                  <a:lnTo>
                    <a:pt x="154238" y="113482"/>
                  </a:lnTo>
                  <a:lnTo>
                    <a:pt x="153878" y="113517"/>
                  </a:lnTo>
                  <a:lnTo>
                    <a:pt x="153489" y="113544"/>
                  </a:lnTo>
                  <a:lnTo>
                    <a:pt x="153099" y="113561"/>
                  </a:lnTo>
                  <a:lnTo>
                    <a:pt x="152680" y="113570"/>
                  </a:lnTo>
                  <a:lnTo>
                    <a:pt x="144622" y="113570"/>
                  </a:lnTo>
                  <a:lnTo>
                    <a:pt x="144233" y="113561"/>
                  </a:lnTo>
                  <a:lnTo>
                    <a:pt x="143813" y="113544"/>
                  </a:lnTo>
                  <a:lnTo>
                    <a:pt x="143454" y="113517"/>
                  </a:lnTo>
                  <a:lnTo>
                    <a:pt x="143064" y="113482"/>
                  </a:lnTo>
                  <a:lnTo>
                    <a:pt x="142735" y="113429"/>
                  </a:lnTo>
                  <a:lnTo>
                    <a:pt x="142405" y="113367"/>
                  </a:lnTo>
                  <a:lnTo>
                    <a:pt x="142076" y="113305"/>
                  </a:lnTo>
                  <a:lnTo>
                    <a:pt x="141806" y="113225"/>
                  </a:lnTo>
                  <a:lnTo>
                    <a:pt x="141537" y="113146"/>
                  </a:lnTo>
                  <a:lnTo>
                    <a:pt x="141327" y="113049"/>
                  </a:lnTo>
                  <a:lnTo>
                    <a:pt x="141117" y="112951"/>
                  </a:lnTo>
                  <a:lnTo>
                    <a:pt x="140938" y="112854"/>
                  </a:lnTo>
                  <a:lnTo>
                    <a:pt x="140818" y="112739"/>
                  </a:lnTo>
                  <a:lnTo>
                    <a:pt x="140728" y="112633"/>
                  </a:lnTo>
                  <a:lnTo>
                    <a:pt x="140668" y="112509"/>
                  </a:lnTo>
                  <a:lnTo>
                    <a:pt x="140638" y="112394"/>
                  </a:lnTo>
                  <a:lnTo>
                    <a:pt x="140668" y="112270"/>
                  </a:lnTo>
                  <a:lnTo>
                    <a:pt x="140728" y="112155"/>
                  </a:lnTo>
                  <a:lnTo>
                    <a:pt x="140818" y="112040"/>
                  </a:lnTo>
                  <a:lnTo>
                    <a:pt x="140938" y="111934"/>
                  </a:lnTo>
                  <a:lnTo>
                    <a:pt x="141117" y="111828"/>
                  </a:lnTo>
                  <a:lnTo>
                    <a:pt x="141327" y="111731"/>
                  </a:lnTo>
                  <a:lnTo>
                    <a:pt x="141537" y="111642"/>
                  </a:lnTo>
                  <a:lnTo>
                    <a:pt x="141806" y="111554"/>
                  </a:lnTo>
                  <a:lnTo>
                    <a:pt x="142076" y="111483"/>
                  </a:lnTo>
                  <a:lnTo>
                    <a:pt x="142405" y="111413"/>
                  </a:lnTo>
                  <a:lnTo>
                    <a:pt x="142735" y="111351"/>
                  </a:lnTo>
                  <a:lnTo>
                    <a:pt x="143064" y="111306"/>
                  </a:lnTo>
                  <a:lnTo>
                    <a:pt x="143454" y="111262"/>
                  </a:lnTo>
                  <a:lnTo>
                    <a:pt x="143813" y="111236"/>
                  </a:lnTo>
                  <a:lnTo>
                    <a:pt x="144233" y="111218"/>
                  </a:lnTo>
                  <a:lnTo>
                    <a:pt x="144622" y="111209"/>
                  </a:lnTo>
                  <a:close/>
                  <a:moveTo>
                    <a:pt x="176823" y="111209"/>
                  </a:moveTo>
                  <a:lnTo>
                    <a:pt x="177243" y="111218"/>
                  </a:lnTo>
                  <a:lnTo>
                    <a:pt x="177632" y="111236"/>
                  </a:lnTo>
                  <a:lnTo>
                    <a:pt x="178022" y="111262"/>
                  </a:lnTo>
                  <a:lnTo>
                    <a:pt x="178381" y="111306"/>
                  </a:lnTo>
                  <a:lnTo>
                    <a:pt x="178741" y="111351"/>
                  </a:lnTo>
                  <a:lnTo>
                    <a:pt x="179070" y="111413"/>
                  </a:lnTo>
                  <a:lnTo>
                    <a:pt x="179370" y="111483"/>
                  </a:lnTo>
                  <a:lnTo>
                    <a:pt x="179639" y="111554"/>
                  </a:lnTo>
                  <a:lnTo>
                    <a:pt x="179909" y="111642"/>
                  </a:lnTo>
                  <a:lnTo>
                    <a:pt x="180148" y="111731"/>
                  </a:lnTo>
                  <a:lnTo>
                    <a:pt x="180328" y="111828"/>
                  </a:lnTo>
                  <a:lnTo>
                    <a:pt x="180508" y="111934"/>
                  </a:lnTo>
                  <a:lnTo>
                    <a:pt x="180628" y="112040"/>
                  </a:lnTo>
                  <a:lnTo>
                    <a:pt x="180748" y="112155"/>
                  </a:lnTo>
                  <a:lnTo>
                    <a:pt x="180807" y="112270"/>
                  </a:lnTo>
                  <a:lnTo>
                    <a:pt x="180807" y="112394"/>
                  </a:lnTo>
                  <a:lnTo>
                    <a:pt x="180807" y="112509"/>
                  </a:lnTo>
                  <a:lnTo>
                    <a:pt x="180748" y="112633"/>
                  </a:lnTo>
                  <a:lnTo>
                    <a:pt x="180628" y="112739"/>
                  </a:lnTo>
                  <a:lnTo>
                    <a:pt x="180508" y="112854"/>
                  </a:lnTo>
                  <a:lnTo>
                    <a:pt x="180328" y="112951"/>
                  </a:lnTo>
                  <a:lnTo>
                    <a:pt x="180148" y="113049"/>
                  </a:lnTo>
                  <a:lnTo>
                    <a:pt x="179909" y="113146"/>
                  </a:lnTo>
                  <a:lnTo>
                    <a:pt x="179639" y="113225"/>
                  </a:lnTo>
                  <a:lnTo>
                    <a:pt x="179370" y="113305"/>
                  </a:lnTo>
                  <a:lnTo>
                    <a:pt x="179070" y="113367"/>
                  </a:lnTo>
                  <a:lnTo>
                    <a:pt x="178741" y="113429"/>
                  </a:lnTo>
                  <a:lnTo>
                    <a:pt x="178381" y="113482"/>
                  </a:lnTo>
                  <a:lnTo>
                    <a:pt x="178022" y="113517"/>
                  </a:lnTo>
                  <a:lnTo>
                    <a:pt x="177632" y="113544"/>
                  </a:lnTo>
                  <a:lnTo>
                    <a:pt x="177243" y="113561"/>
                  </a:lnTo>
                  <a:lnTo>
                    <a:pt x="176823" y="113570"/>
                  </a:lnTo>
                  <a:lnTo>
                    <a:pt x="168766" y="113570"/>
                  </a:lnTo>
                  <a:lnTo>
                    <a:pt x="168376" y="113561"/>
                  </a:lnTo>
                  <a:lnTo>
                    <a:pt x="167957" y="113544"/>
                  </a:lnTo>
                  <a:lnTo>
                    <a:pt x="167597" y="113517"/>
                  </a:lnTo>
                  <a:lnTo>
                    <a:pt x="167208" y="113482"/>
                  </a:lnTo>
                  <a:lnTo>
                    <a:pt x="166878" y="113429"/>
                  </a:lnTo>
                  <a:lnTo>
                    <a:pt x="166549" y="113367"/>
                  </a:lnTo>
                  <a:lnTo>
                    <a:pt x="166219" y="113305"/>
                  </a:lnTo>
                  <a:lnTo>
                    <a:pt x="165950" y="113225"/>
                  </a:lnTo>
                  <a:lnTo>
                    <a:pt x="165680" y="113146"/>
                  </a:lnTo>
                  <a:lnTo>
                    <a:pt x="165471" y="113049"/>
                  </a:lnTo>
                  <a:lnTo>
                    <a:pt x="165261" y="112951"/>
                  </a:lnTo>
                  <a:lnTo>
                    <a:pt x="165081" y="112854"/>
                  </a:lnTo>
                  <a:lnTo>
                    <a:pt x="164961" y="112739"/>
                  </a:lnTo>
                  <a:lnTo>
                    <a:pt x="164871" y="112633"/>
                  </a:lnTo>
                  <a:lnTo>
                    <a:pt x="164812" y="112509"/>
                  </a:lnTo>
                  <a:lnTo>
                    <a:pt x="164782" y="112394"/>
                  </a:lnTo>
                  <a:lnTo>
                    <a:pt x="164812" y="112270"/>
                  </a:lnTo>
                  <a:lnTo>
                    <a:pt x="164871" y="112155"/>
                  </a:lnTo>
                  <a:lnTo>
                    <a:pt x="164961" y="112040"/>
                  </a:lnTo>
                  <a:lnTo>
                    <a:pt x="165081" y="111934"/>
                  </a:lnTo>
                  <a:lnTo>
                    <a:pt x="165261" y="111828"/>
                  </a:lnTo>
                  <a:lnTo>
                    <a:pt x="165471" y="111731"/>
                  </a:lnTo>
                  <a:lnTo>
                    <a:pt x="165680" y="111642"/>
                  </a:lnTo>
                  <a:lnTo>
                    <a:pt x="165950" y="111554"/>
                  </a:lnTo>
                  <a:lnTo>
                    <a:pt x="166219" y="111483"/>
                  </a:lnTo>
                  <a:lnTo>
                    <a:pt x="166549" y="111413"/>
                  </a:lnTo>
                  <a:lnTo>
                    <a:pt x="166878" y="111351"/>
                  </a:lnTo>
                  <a:lnTo>
                    <a:pt x="167208" y="111306"/>
                  </a:lnTo>
                  <a:lnTo>
                    <a:pt x="167597" y="111262"/>
                  </a:lnTo>
                  <a:lnTo>
                    <a:pt x="167957" y="111236"/>
                  </a:lnTo>
                  <a:lnTo>
                    <a:pt x="168376" y="111218"/>
                  </a:lnTo>
                  <a:lnTo>
                    <a:pt x="168766" y="111209"/>
                  </a:lnTo>
                  <a:close/>
                  <a:moveTo>
                    <a:pt x="200967" y="111209"/>
                  </a:moveTo>
                  <a:lnTo>
                    <a:pt x="201386" y="111218"/>
                  </a:lnTo>
                  <a:lnTo>
                    <a:pt x="201776" y="111236"/>
                  </a:lnTo>
                  <a:lnTo>
                    <a:pt x="202165" y="111262"/>
                  </a:lnTo>
                  <a:lnTo>
                    <a:pt x="202525" y="111306"/>
                  </a:lnTo>
                  <a:lnTo>
                    <a:pt x="202884" y="111351"/>
                  </a:lnTo>
                  <a:lnTo>
                    <a:pt x="203214" y="111413"/>
                  </a:lnTo>
                  <a:lnTo>
                    <a:pt x="203513" y="111483"/>
                  </a:lnTo>
                  <a:lnTo>
                    <a:pt x="203783" y="111554"/>
                  </a:lnTo>
                  <a:lnTo>
                    <a:pt x="204052" y="111642"/>
                  </a:lnTo>
                  <a:lnTo>
                    <a:pt x="204292" y="111731"/>
                  </a:lnTo>
                  <a:lnTo>
                    <a:pt x="204472" y="111828"/>
                  </a:lnTo>
                  <a:lnTo>
                    <a:pt x="204652" y="111934"/>
                  </a:lnTo>
                  <a:lnTo>
                    <a:pt x="204771" y="112040"/>
                  </a:lnTo>
                  <a:lnTo>
                    <a:pt x="204891" y="112155"/>
                  </a:lnTo>
                  <a:lnTo>
                    <a:pt x="204951" y="112270"/>
                  </a:lnTo>
                  <a:lnTo>
                    <a:pt x="204951" y="112394"/>
                  </a:lnTo>
                  <a:lnTo>
                    <a:pt x="204951" y="112509"/>
                  </a:lnTo>
                  <a:lnTo>
                    <a:pt x="204891" y="112633"/>
                  </a:lnTo>
                  <a:lnTo>
                    <a:pt x="204771" y="112739"/>
                  </a:lnTo>
                  <a:lnTo>
                    <a:pt x="204652" y="112854"/>
                  </a:lnTo>
                  <a:lnTo>
                    <a:pt x="204472" y="112951"/>
                  </a:lnTo>
                  <a:lnTo>
                    <a:pt x="204292" y="113049"/>
                  </a:lnTo>
                  <a:lnTo>
                    <a:pt x="204052" y="113146"/>
                  </a:lnTo>
                  <a:lnTo>
                    <a:pt x="203783" y="113225"/>
                  </a:lnTo>
                  <a:lnTo>
                    <a:pt x="203513" y="113305"/>
                  </a:lnTo>
                  <a:lnTo>
                    <a:pt x="203214" y="113367"/>
                  </a:lnTo>
                  <a:lnTo>
                    <a:pt x="202884" y="113429"/>
                  </a:lnTo>
                  <a:lnTo>
                    <a:pt x="202525" y="113482"/>
                  </a:lnTo>
                  <a:lnTo>
                    <a:pt x="202165" y="113517"/>
                  </a:lnTo>
                  <a:lnTo>
                    <a:pt x="201776" y="113544"/>
                  </a:lnTo>
                  <a:lnTo>
                    <a:pt x="201386" y="113561"/>
                  </a:lnTo>
                  <a:lnTo>
                    <a:pt x="200967" y="113570"/>
                  </a:lnTo>
                  <a:lnTo>
                    <a:pt x="192909" y="113570"/>
                  </a:lnTo>
                  <a:lnTo>
                    <a:pt x="192520" y="113561"/>
                  </a:lnTo>
                  <a:lnTo>
                    <a:pt x="192100" y="113544"/>
                  </a:lnTo>
                  <a:lnTo>
                    <a:pt x="191741" y="113517"/>
                  </a:lnTo>
                  <a:lnTo>
                    <a:pt x="191352" y="113482"/>
                  </a:lnTo>
                  <a:lnTo>
                    <a:pt x="191022" y="113429"/>
                  </a:lnTo>
                  <a:lnTo>
                    <a:pt x="190693" y="113367"/>
                  </a:lnTo>
                  <a:lnTo>
                    <a:pt x="190363" y="113305"/>
                  </a:lnTo>
                  <a:lnTo>
                    <a:pt x="190093" y="113225"/>
                  </a:lnTo>
                  <a:lnTo>
                    <a:pt x="189824" y="113146"/>
                  </a:lnTo>
                  <a:lnTo>
                    <a:pt x="189614" y="113049"/>
                  </a:lnTo>
                  <a:lnTo>
                    <a:pt x="189405" y="112951"/>
                  </a:lnTo>
                  <a:lnTo>
                    <a:pt x="189225" y="112854"/>
                  </a:lnTo>
                  <a:lnTo>
                    <a:pt x="189105" y="112739"/>
                  </a:lnTo>
                  <a:lnTo>
                    <a:pt x="189015" y="112633"/>
                  </a:lnTo>
                  <a:lnTo>
                    <a:pt x="188955" y="112509"/>
                  </a:lnTo>
                  <a:lnTo>
                    <a:pt x="188925" y="112394"/>
                  </a:lnTo>
                  <a:lnTo>
                    <a:pt x="188955" y="112270"/>
                  </a:lnTo>
                  <a:lnTo>
                    <a:pt x="189015" y="112155"/>
                  </a:lnTo>
                  <a:lnTo>
                    <a:pt x="189105" y="112040"/>
                  </a:lnTo>
                  <a:lnTo>
                    <a:pt x="189225" y="111934"/>
                  </a:lnTo>
                  <a:lnTo>
                    <a:pt x="189405" y="111828"/>
                  </a:lnTo>
                  <a:lnTo>
                    <a:pt x="189614" y="111731"/>
                  </a:lnTo>
                  <a:lnTo>
                    <a:pt x="189824" y="111642"/>
                  </a:lnTo>
                  <a:lnTo>
                    <a:pt x="190093" y="111554"/>
                  </a:lnTo>
                  <a:lnTo>
                    <a:pt x="190363" y="111483"/>
                  </a:lnTo>
                  <a:lnTo>
                    <a:pt x="190693" y="111413"/>
                  </a:lnTo>
                  <a:lnTo>
                    <a:pt x="191022" y="111351"/>
                  </a:lnTo>
                  <a:lnTo>
                    <a:pt x="191352" y="111306"/>
                  </a:lnTo>
                  <a:lnTo>
                    <a:pt x="191741" y="111262"/>
                  </a:lnTo>
                  <a:lnTo>
                    <a:pt x="192100" y="111236"/>
                  </a:lnTo>
                  <a:lnTo>
                    <a:pt x="192520" y="111218"/>
                  </a:lnTo>
                  <a:lnTo>
                    <a:pt x="192909" y="111209"/>
                  </a:lnTo>
                  <a:close/>
                  <a:moveTo>
                    <a:pt x="225111" y="111209"/>
                  </a:moveTo>
                  <a:lnTo>
                    <a:pt x="225530" y="111218"/>
                  </a:lnTo>
                  <a:lnTo>
                    <a:pt x="225919" y="111236"/>
                  </a:lnTo>
                  <a:lnTo>
                    <a:pt x="226309" y="111262"/>
                  </a:lnTo>
                  <a:lnTo>
                    <a:pt x="226668" y="111306"/>
                  </a:lnTo>
                  <a:lnTo>
                    <a:pt x="227028" y="111351"/>
                  </a:lnTo>
                  <a:lnTo>
                    <a:pt x="227357" y="111413"/>
                  </a:lnTo>
                  <a:lnTo>
                    <a:pt x="227657" y="111483"/>
                  </a:lnTo>
                  <a:lnTo>
                    <a:pt x="227926" y="111554"/>
                  </a:lnTo>
                  <a:lnTo>
                    <a:pt x="228196" y="111642"/>
                  </a:lnTo>
                  <a:lnTo>
                    <a:pt x="228436" y="111731"/>
                  </a:lnTo>
                  <a:lnTo>
                    <a:pt x="228615" y="111828"/>
                  </a:lnTo>
                  <a:lnTo>
                    <a:pt x="228795" y="111934"/>
                  </a:lnTo>
                  <a:lnTo>
                    <a:pt x="228915" y="112040"/>
                  </a:lnTo>
                  <a:lnTo>
                    <a:pt x="229035" y="112155"/>
                  </a:lnTo>
                  <a:lnTo>
                    <a:pt x="229095" y="112270"/>
                  </a:lnTo>
                  <a:lnTo>
                    <a:pt x="229095" y="112394"/>
                  </a:lnTo>
                  <a:lnTo>
                    <a:pt x="229095" y="112509"/>
                  </a:lnTo>
                  <a:lnTo>
                    <a:pt x="229035" y="112633"/>
                  </a:lnTo>
                  <a:lnTo>
                    <a:pt x="228915" y="112739"/>
                  </a:lnTo>
                  <a:lnTo>
                    <a:pt x="228795" y="112854"/>
                  </a:lnTo>
                  <a:lnTo>
                    <a:pt x="228615" y="112951"/>
                  </a:lnTo>
                  <a:lnTo>
                    <a:pt x="228436" y="113049"/>
                  </a:lnTo>
                  <a:lnTo>
                    <a:pt x="228196" y="113146"/>
                  </a:lnTo>
                  <a:lnTo>
                    <a:pt x="227926" y="113225"/>
                  </a:lnTo>
                  <a:lnTo>
                    <a:pt x="227657" y="113305"/>
                  </a:lnTo>
                  <a:lnTo>
                    <a:pt x="227357" y="113367"/>
                  </a:lnTo>
                  <a:lnTo>
                    <a:pt x="227028" y="113429"/>
                  </a:lnTo>
                  <a:lnTo>
                    <a:pt x="226668" y="113482"/>
                  </a:lnTo>
                  <a:lnTo>
                    <a:pt x="226309" y="113517"/>
                  </a:lnTo>
                  <a:lnTo>
                    <a:pt x="225919" y="113544"/>
                  </a:lnTo>
                  <a:lnTo>
                    <a:pt x="225530" y="113561"/>
                  </a:lnTo>
                  <a:lnTo>
                    <a:pt x="225111" y="113570"/>
                  </a:lnTo>
                  <a:lnTo>
                    <a:pt x="217053" y="113570"/>
                  </a:lnTo>
                  <a:lnTo>
                    <a:pt x="216663" y="113561"/>
                  </a:lnTo>
                  <a:lnTo>
                    <a:pt x="216244" y="113544"/>
                  </a:lnTo>
                  <a:lnTo>
                    <a:pt x="215885" y="113517"/>
                  </a:lnTo>
                  <a:lnTo>
                    <a:pt x="215495" y="113482"/>
                  </a:lnTo>
                  <a:lnTo>
                    <a:pt x="215166" y="113429"/>
                  </a:lnTo>
                  <a:lnTo>
                    <a:pt x="214836" y="113367"/>
                  </a:lnTo>
                  <a:lnTo>
                    <a:pt x="214507" y="113305"/>
                  </a:lnTo>
                  <a:lnTo>
                    <a:pt x="214237" y="113225"/>
                  </a:lnTo>
                  <a:lnTo>
                    <a:pt x="213967" y="113146"/>
                  </a:lnTo>
                  <a:lnTo>
                    <a:pt x="213758" y="113049"/>
                  </a:lnTo>
                  <a:lnTo>
                    <a:pt x="213548" y="112951"/>
                  </a:lnTo>
                  <a:lnTo>
                    <a:pt x="213368" y="112854"/>
                  </a:lnTo>
                  <a:lnTo>
                    <a:pt x="213249" y="112739"/>
                  </a:lnTo>
                  <a:lnTo>
                    <a:pt x="213159" y="112633"/>
                  </a:lnTo>
                  <a:lnTo>
                    <a:pt x="213099" y="112509"/>
                  </a:lnTo>
                  <a:lnTo>
                    <a:pt x="213069" y="112394"/>
                  </a:lnTo>
                  <a:lnTo>
                    <a:pt x="213099" y="112270"/>
                  </a:lnTo>
                  <a:lnTo>
                    <a:pt x="213159" y="112155"/>
                  </a:lnTo>
                  <a:lnTo>
                    <a:pt x="213249" y="112040"/>
                  </a:lnTo>
                  <a:lnTo>
                    <a:pt x="213368" y="111934"/>
                  </a:lnTo>
                  <a:lnTo>
                    <a:pt x="213548" y="111828"/>
                  </a:lnTo>
                  <a:lnTo>
                    <a:pt x="213758" y="111731"/>
                  </a:lnTo>
                  <a:lnTo>
                    <a:pt x="213967" y="111642"/>
                  </a:lnTo>
                  <a:lnTo>
                    <a:pt x="214237" y="111554"/>
                  </a:lnTo>
                  <a:lnTo>
                    <a:pt x="214507" y="111483"/>
                  </a:lnTo>
                  <a:lnTo>
                    <a:pt x="214836" y="111413"/>
                  </a:lnTo>
                  <a:lnTo>
                    <a:pt x="215166" y="111351"/>
                  </a:lnTo>
                  <a:lnTo>
                    <a:pt x="215495" y="111306"/>
                  </a:lnTo>
                  <a:lnTo>
                    <a:pt x="215885" y="111262"/>
                  </a:lnTo>
                  <a:lnTo>
                    <a:pt x="216244" y="111236"/>
                  </a:lnTo>
                  <a:lnTo>
                    <a:pt x="216663" y="111218"/>
                  </a:lnTo>
                  <a:lnTo>
                    <a:pt x="217053" y="111209"/>
                  </a:lnTo>
                  <a:close/>
                  <a:moveTo>
                    <a:pt x="249254" y="111209"/>
                  </a:moveTo>
                  <a:lnTo>
                    <a:pt x="249674" y="111218"/>
                  </a:lnTo>
                  <a:lnTo>
                    <a:pt x="250063" y="111236"/>
                  </a:lnTo>
                  <a:lnTo>
                    <a:pt x="250452" y="111262"/>
                  </a:lnTo>
                  <a:lnTo>
                    <a:pt x="250812" y="111306"/>
                  </a:lnTo>
                  <a:lnTo>
                    <a:pt x="251141" y="111351"/>
                  </a:lnTo>
                  <a:lnTo>
                    <a:pt x="251471" y="111413"/>
                  </a:lnTo>
                  <a:lnTo>
                    <a:pt x="251800" y="111483"/>
                  </a:lnTo>
                  <a:lnTo>
                    <a:pt x="252070" y="111554"/>
                  </a:lnTo>
                  <a:lnTo>
                    <a:pt x="252340" y="111642"/>
                  </a:lnTo>
                  <a:lnTo>
                    <a:pt x="252579" y="111731"/>
                  </a:lnTo>
                  <a:lnTo>
                    <a:pt x="252759" y="111828"/>
                  </a:lnTo>
                  <a:lnTo>
                    <a:pt x="252939" y="111934"/>
                  </a:lnTo>
                  <a:lnTo>
                    <a:pt x="253059" y="112040"/>
                  </a:lnTo>
                  <a:lnTo>
                    <a:pt x="253178" y="112155"/>
                  </a:lnTo>
                  <a:lnTo>
                    <a:pt x="253238" y="112270"/>
                  </a:lnTo>
                  <a:lnTo>
                    <a:pt x="253238" y="112394"/>
                  </a:lnTo>
                  <a:lnTo>
                    <a:pt x="253238" y="112509"/>
                  </a:lnTo>
                  <a:lnTo>
                    <a:pt x="253178" y="112633"/>
                  </a:lnTo>
                  <a:lnTo>
                    <a:pt x="253059" y="112739"/>
                  </a:lnTo>
                  <a:lnTo>
                    <a:pt x="252939" y="112854"/>
                  </a:lnTo>
                  <a:lnTo>
                    <a:pt x="252759" y="112951"/>
                  </a:lnTo>
                  <a:lnTo>
                    <a:pt x="252579" y="113049"/>
                  </a:lnTo>
                  <a:lnTo>
                    <a:pt x="252340" y="113146"/>
                  </a:lnTo>
                  <a:lnTo>
                    <a:pt x="252070" y="113225"/>
                  </a:lnTo>
                  <a:lnTo>
                    <a:pt x="251800" y="113305"/>
                  </a:lnTo>
                  <a:lnTo>
                    <a:pt x="251471" y="113367"/>
                  </a:lnTo>
                  <a:lnTo>
                    <a:pt x="251141" y="113429"/>
                  </a:lnTo>
                  <a:lnTo>
                    <a:pt x="250812" y="113482"/>
                  </a:lnTo>
                  <a:lnTo>
                    <a:pt x="250452" y="113517"/>
                  </a:lnTo>
                  <a:lnTo>
                    <a:pt x="250063" y="113544"/>
                  </a:lnTo>
                  <a:lnTo>
                    <a:pt x="249674" y="113561"/>
                  </a:lnTo>
                  <a:lnTo>
                    <a:pt x="249254" y="113570"/>
                  </a:lnTo>
                  <a:lnTo>
                    <a:pt x="241196" y="113570"/>
                  </a:lnTo>
                  <a:lnTo>
                    <a:pt x="240807" y="113561"/>
                  </a:lnTo>
                  <a:lnTo>
                    <a:pt x="240388" y="113544"/>
                  </a:lnTo>
                  <a:lnTo>
                    <a:pt x="240028" y="113517"/>
                  </a:lnTo>
                  <a:lnTo>
                    <a:pt x="239639" y="113482"/>
                  </a:lnTo>
                  <a:lnTo>
                    <a:pt x="239309" y="113429"/>
                  </a:lnTo>
                  <a:lnTo>
                    <a:pt x="238980" y="113367"/>
                  </a:lnTo>
                  <a:lnTo>
                    <a:pt x="238650" y="113305"/>
                  </a:lnTo>
                  <a:lnTo>
                    <a:pt x="238381" y="113225"/>
                  </a:lnTo>
                  <a:lnTo>
                    <a:pt x="238111" y="113146"/>
                  </a:lnTo>
                  <a:lnTo>
                    <a:pt x="237901" y="113049"/>
                  </a:lnTo>
                  <a:lnTo>
                    <a:pt x="237692" y="112951"/>
                  </a:lnTo>
                  <a:lnTo>
                    <a:pt x="237512" y="112854"/>
                  </a:lnTo>
                  <a:lnTo>
                    <a:pt x="237392" y="112739"/>
                  </a:lnTo>
                  <a:lnTo>
                    <a:pt x="237302" y="112633"/>
                  </a:lnTo>
                  <a:lnTo>
                    <a:pt x="237242" y="112509"/>
                  </a:lnTo>
                  <a:lnTo>
                    <a:pt x="237212" y="112394"/>
                  </a:lnTo>
                  <a:lnTo>
                    <a:pt x="237242" y="112270"/>
                  </a:lnTo>
                  <a:lnTo>
                    <a:pt x="237302" y="112155"/>
                  </a:lnTo>
                  <a:lnTo>
                    <a:pt x="237392" y="112040"/>
                  </a:lnTo>
                  <a:lnTo>
                    <a:pt x="237512" y="111934"/>
                  </a:lnTo>
                  <a:lnTo>
                    <a:pt x="237692" y="111828"/>
                  </a:lnTo>
                  <a:lnTo>
                    <a:pt x="237901" y="111731"/>
                  </a:lnTo>
                  <a:lnTo>
                    <a:pt x="238111" y="111642"/>
                  </a:lnTo>
                  <a:lnTo>
                    <a:pt x="238381" y="111554"/>
                  </a:lnTo>
                  <a:lnTo>
                    <a:pt x="238650" y="111483"/>
                  </a:lnTo>
                  <a:lnTo>
                    <a:pt x="238980" y="111413"/>
                  </a:lnTo>
                  <a:lnTo>
                    <a:pt x="239309" y="111351"/>
                  </a:lnTo>
                  <a:lnTo>
                    <a:pt x="239639" y="111306"/>
                  </a:lnTo>
                  <a:lnTo>
                    <a:pt x="240028" y="111262"/>
                  </a:lnTo>
                  <a:lnTo>
                    <a:pt x="240388" y="111236"/>
                  </a:lnTo>
                  <a:lnTo>
                    <a:pt x="240807" y="111218"/>
                  </a:lnTo>
                  <a:lnTo>
                    <a:pt x="241196" y="111209"/>
                  </a:lnTo>
                  <a:close/>
                  <a:moveTo>
                    <a:pt x="273398" y="111209"/>
                  </a:moveTo>
                  <a:lnTo>
                    <a:pt x="273817" y="111218"/>
                  </a:lnTo>
                  <a:lnTo>
                    <a:pt x="274207" y="111236"/>
                  </a:lnTo>
                  <a:lnTo>
                    <a:pt x="274596" y="111262"/>
                  </a:lnTo>
                  <a:lnTo>
                    <a:pt x="274956" y="111306"/>
                  </a:lnTo>
                  <a:lnTo>
                    <a:pt x="275285" y="111351"/>
                  </a:lnTo>
                  <a:lnTo>
                    <a:pt x="275615" y="111413"/>
                  </a:lnTo>
                  <a:lnTo>
                    <a:pt x="275944" y="111483"/>
                  </a:lnTo>
                  <a:lnTo>
                    <a:pt x="276214" y="111554"/>
                  </a:lnTo>
                  <a:lnTo>
                    <a:pt x="276483" y="111642"/>
                  </a:lnTo>
                  <a:lnTo>
                    <a:pt x="276693" y="111731"/>
                  </a:lnTo>
                  <a:lnTo>
                    <a:pt x="276903" y="111828"/>
                  </a:lnTo>
                  <a:lnTo>
                    <a:pt x="277082" y="111934"/>
                  </a:lnTo>
                  <a:lnTo>
                    <a:pt x="277202" y="112040"/>
                  </a:lnTo>
                  <a:lnTo>
                    <a:pt x="277322" y="112155"/>
                  </a:lnTo>
                  <a:lnTo>
                    <a:pt x="277382" y="112270"/>
                  </a:lnTo>
                  <a:lnTo>
                    <a:pt x="277382" y="112394"/>
                  </a:lnTo>
                  <a:lnTo>
                    <a:pt x="277382" y="112509"/>
                  </a:lnTo>
                  <a:lnTo>
                    <a:pt x="277322" y="112633"/>
                  </a:lnTo>
                  <a:lnTo>
                    <a:pt x="277202" y="112739"/>
                  </a:lnTo>
                  <a:lnTo>
                    <a:pt x="277082" y="112854"/>
                  </a:lnTo>
                  <a:lnTo>
                    <a:pt x="276903" y="112951"/>
                  </a:lnTo>
                  <a:lnTo>
                    <a:pt x="276693" y="113049"/>
                  </a:lnTo>
                  <a:lnTo>
                    <a:pt x="276483" y="113146"/>
                  </a:lnTo>
                  <a:lnTo>
                    <a:pt x="276214" y="113225"/>
                  </a:lnTo>
                  <a:lnTo>
                    <a:pt x="275944" y="113305"/>
                  </a:lnTo>
                  <a:lnTo>
                    <a:pt x="275615" y="113367"/>
                  </a:lnTo>
                  <a:lnTo>
                    <a:pt x="275285" y="113429"/>
                  </a:lnTo>
                  <a:lnTo>
                    <a:pt x="274956" y="113482"/>
                  </a:lnTo>
                  <a:lnTo>
                    <a:pt x="274596" y="113517"/>
                  </a:lnTo>
                  <a:lnTo>
                    <a:pt x="274207" y="113544"/>
                  </a:lnTo>
                  <a:lnTo>
                    <a:pt x="273817" y="113561"/>
                  </a:lnTo>
                  <a:lnTo>
                    <a:pt x="273398" y="113570"/>
                  </a:lnTo>
                  <a:lnTo>
                    <a:pt x="265340" y="113570"/>
                  </a:lnTo>
                  <a:lnTo>
                    <a:pt x="264951" y="113561"/>
                  </a:lnTo>
                  <a:lnTo>
                    <a:pt x="264531" y="113544"/>
                  </a:lnTo>
                  <a:lnTo>
                    <a:pt x="264172" y="113517"/>
                  </a:lnTo>
                  <a:lnTo>
                    <a:pt x="263782" y="113482"/>
                  </a:lnTo>
                  <a:lnTo>
                    <a:pt x="263453" y="113429"/>
                  </a:lnTo>
                  <a:lnTo>
                    <a:pt x="263123" y="113367"/>
                  </a:lnTo>
                  <a:lnTo>
                    <a:pt x="262794" y="113305"/>
                  </a:lnTo>
                  <a:lnTo>
                    <a:pt x="262524" y="113225"/>
                  </a:lnTo>
                  <a:lnTo>
                    <a:pt x="262255" y="113146"/>
                  </a:lnTo>
                  <a:lnTo>
                    <a:pt x="262045" y="113049"/>
                  </a:lnTo>
                  <a:lnTo>
                    <a:pt x="261835" y="112951"/>
                  </a:lnTo>
                  <a:lnTo>
                    <a:pt x="261656" y="112854"/>
                  </a:lnTo>
                  <a:lnTo>
                    <a:pt x="261536" y="112739"/>
                  </a:lnTo>
                  <a:lnTo>
                    <a:pt x="261446" y="112633"/>
                  </a:lnTo>
                  <a:lnTo>
                    <a:pt x="261386" y="112509"/>
                  </a:lnTo>
                  <a:lnTo>
                    <a:pt x="261356" y="112394"/>
                  </a:lnTo>
                  <a:lnTo>
                    <a:pt x="261386" y="112270"/>
                  </a:lnTo>
                  <a:lnTo>
                    <a:pt x="261446" y="112155"/>
                  </a:lnTo>
                  <a:lnTo>
                    <a:pt x="261536" y="112040"/>
                  </a:lnTo>
                  <a:lnTo>
                    <a:pt x="261656" y="111934"/>
                  </a:lnTo>
                  <a:lnTo>
                    <a:pt x="261835" y="111828"/>
                  </a:lnTo>
                  <a:lnTo>
                    <a:pt x="262045" y="111731"/>
                  </a:lnTo>
                  <a:lnTo>
                    <a:pt x="262255" y="111642"/>
                  </a:lnTo>
                  <a:lnTo>
                    <a:pt x="262524" y="111554"/>
                  </a:lnTo>
                  <a:lnTo>
                    <a:pt x="262794" y="111483"/>
                  </a:lnTo>
                  <a:lnTo>
                    <a:pt x="263123" y="111413"/>
                  </a:lnTo>
                  <a:lnTo>
                    <a:pt x="263453" y="111351"/>
                  </a:lnTo>
                  <a:lnTo>
                    <a:pt x="263782" y="111306"/>
                  </a:lnTo>
                  <a:lnTo>
                    <a:pt x="264172" y="111262"/>
                  </a:lnTo>
                  <a:lnTo>
                    <a:pt x="264531" y="111236"/>
                  </a:lnTo>
                  <a:lnTo>
                    <a:pt x="264951" y="111218"/>
                  </a:lnTo>
                  <a:lnTo>
                    <a:pt x="265340" y="111209"/>
                  </a:lnTo>
                  <a:close/>
                  <a:moveTo>
                    <a:pt x="297541" y="111209"/>
                  </a:moveTo>
                  <a:lnTo>
                    <a:pt x="297961" y="111218"/>
                  </a:lnTo>
                  <a:lnTo>
                    <a:pt x="298350" y="111236"/>
                  </a:lnTo>
                  <a:lnTo>
                    <a:pt x="298740" y="111262"/>
                  </a:lnTo>
                  <a:lnTo>
                    <a:pt x="299099" y="111306"/>
                  </a:lnTo>
                  <a:lnTo>
                    <a:pt x="299429" y="111351"/>
                  </a:lnTo>
                  <a:lnTo>
                    <a:pt x="299758" y="111413"/>
                  </a:lnTo>
                  <a:lnTo>
                    <a:pt x="300088" y="111483"/>
                  </a:lnTo>
                  <a:lnTo>
                    <a:pt x="300357" y="111554"/>
                  </a:lnTo>
                  <a:lnTo>
                    <a:pt x="300627" y="111642"/>
                  </a:lnTo>
                  <a:lnTo>
                    <a:pt x="300836" y="111731"/>
                  </a:lnTo>
                  <a:lnTo>
                    <a:pt x="301046" y="111828"/>
                  </a:lnTo>
                  <a:lnTo>
                    <a:pt x="301226" y="111934"/>
                  </a:lnTo>
                  <a:lnTo>
                    <a:pt x="301346" y="112040"/>
                  </a:lnTo>
                  <a:lnTo>
                    <a:pt x="301466" y="112155"/>
                  </a:lnTo>
                  <a:lnTo>
                    <a:pt x="301525" y="112270"/>
                  </a:lnTo>
                  <a:lnTo>
                    <a:pt x="301525" y="112394"/>
                  </a:lnTo>
                  <a:lnTo>
                    <a:pt x="301525" y="112509"/>
                  </a:lnTo>
                  <a:lnTo>
                    <a:pt x="301466" y="112633"/>
                  </a:lnTo>
                  <a:lnTo>
                    <a:pt x="301346" y="112739"/>
                  </a:lnTo>
                  <a:lnTo>
                    <a:pt x="301226" y="112854"/>
                  </a:lnTo>
                  <a:lnTo>
                    <a:pt x="301046" y="112951"/>
                  </a:lnTo>
                  <a:lnTo>
                    <a:pt x="300836" y="113049"/>
                  </a:lnTo>
                  <a:lnTo>
                    <a:pt x="300627" y="113146"/>
                  </a:lnTo>
                  <a:lnTo>
                    <a:pt x="300357" y="113225"/>
                  </a:lnTo>
                  <a:lnTo>
                    <a:pt x="300088" y="113305"/>
                  </a:lnTo>
                  <a:lnTo>
                    <a:pt x="299758" y="113367"/>
                  </a:lnTo>
                  <a:lnTo>
                    <a:pt x="299429" y="113429"/>
                  </a:lnTo>
                  <a:lnTo>
                    <a:pt x="299099" y="113482"/>
                  </a:lnTo>
                  <a:lnTo>
                    <a:pt x="298740" y="113517"/>
                  </a:lnTo>
                  <a:lnTo>
                    <a:pt x="298350" y="113544"/>
                  </a:lnTo>
                  <a:lnTo>
                    <a:pt x="297961" y="113561"/>
                  </a:lnTo>
                  <a:lnTo>
                    <a:pt x="297541" y="113570"/>
                  </a:lnTo>
                  <a:lnTo>
                    <a:pt x="289484" y="113570"/>
                  </a:lnTo>
                  <a:lnTo>
                    <a:pt x="289094" y="113561"/>
                  </a:lnTo>
                  <a:lnTo>
                    <a:pt x="288675" y="113544"/>
                  </a:lnTo>
                  <a:lnTo>
                    <a:pt x="288315" y="113517"/>
                  </a:lnTo>
                  <a:lnTo>
                    <a:pt x="287926" y="113482"/>
                  </a:lnTo>
                  <a:lnTo>
                    <a:pt x="287596" y="113429"/>
                  </a:lnTo>
                  <a:lnTo>
                    <a:pt x="287267" y="113367"/>
                  </a:lnTo>
                  <a:lnTo>
                    <a:pt x="286937" y="113305"/>
                  </a:lnTo>
                  <a:lnTo>
                    <a:pt x="286668" y="113225"/>
                  </a:lnTo>
                  <a:lnTo>
                    <a:pt x="286398" y="113146"/>
                  </a:lnTo>
                  <a:lnTo>
                    <a:pt x="286189" y="113049"/>
                  </a:lnTo>
                  <a:lnTo>
                    <a:pt x="285979" y="112951"/>
                  </a:lnTo>
                  <a:lnTo>
                    <a:pt x="285799" y="112854"/>
                  </a:lnTo>
                  <a:lnTo>
                    <a:pt x="285679" y="112739"/>
                  </a:lnTo>
                  <a:lnTo>
                    <a:pt x="285589" y="112633"/>
                  </a:lnTo>
                  <a:lnTo>
                    <a:pt x="285530" y="112509"/>
                  </a:lnTo>
                  <a:lnTo>
                    <a:pt x="285500" y="112394"/>
                  </a:lnTo>
                  <a:lnTo>
                    <a:pt x="285530" y="112270"/>
                  </a:lnTo>
                  <a:lnTo>
                    <a:pt x="285589" y="112155"/>
                  </a:lnTo>
                  <a:lnTo>
                    <a:pt x="285679" y="112040"/>
                  </a:lnTo>
                  <a:lnTo>
                    <a:pt x="285799" y="111934"/>
                  </a:lnTo>
                  <a:lnTo>
                    <a:pt x="285979" y="111828"/>
                  </a:lnTo>
                  <a:lnTo>
                    <a:pt x="286189" y="111731"/>
                  </a:lnTo>
                  <a:lnTo>
                    <a:pt x="286398" y="111642"/>
                  </a:lnTo>
                  <a:lnTo>
                    <a:pt x="286668" y="111554"/>
                  </a:lnTo>
                  <a:lnTo>
                    <a:pt x="286937" y="111483"/>
                  </a:lnTo>
                  <a:lnTo>
                    <a:pt x="287267" y="111413"/>
                  </a:lnTo>
                  <a:lnTo>
                    <a:pt x="287596" y="111351"/>
                  </a:lnTo>
                  <a:lnTo>
                    <a:pt x="287926" y="111306"/>
                  </a:lnTo>
                  <a:lnTo>
                    <a:pt x="288315" y="111262"/>
                  </a:lnTo>
                  <a:lnTo>
                    <a:pt x="288675" y="111236"/>
                  </a:lnTo>
                  <a:lnTo>
                    <a:pt x="289094" y="111218"/>
                  </a:lnTo>
                  <a:lnTo>
                    <a:pt x="289484" y="111209"/>
                  </a:lnTo>
                  <a:close/>
                  <a:moveTo>
                    <a:pt x="321685" y="111209"/>
                  </a:moveTo>
                  <a:lnTo>
                    <a:pt x="322104" y="111218"/>
                  </a:lnTo>
                  <a:lnTo>
                    <a:pt x="322494" y="111236"/>
                  </a:lnTo>
                  <a:lnTo>
                    <a:pt x="322883" y="111262"/>
                  </a:lnTo>
                  <a:lnTo>
                    <a:pt x="323243" y="111306"/>
                  </a:lnTo>
                  <a:lnTo>
                    <a:pt x="323572" y="111351"/>
                  </a:lnTo>
                  <a:lnTo>
                    <a:pt x="323902" y="111413"/>
                  </a:lnTo>
                  <a:lnTo>
                    <a:pt x="324231" y="111483"/>
                  </a:lnTo>
                  <a:lnTo>
                    <a:pt x="324501" y="111554"/>
                  </a:lnTo>
                  <a:lnTo>
                    <a:pt x="324770" y="111642"/>
                  </a:lnTo>
                  <a:lnTo>
                    <a:pt x="324980" y="111731"/>
                  </a:lnTo>
                  <a:lnTo>
                    <a:pt x="325190" y="111828"/>
                  </a:lnTo>
                  <a:lnTo>
                    <a:pt x="325370" y="111934"/>
                  </a:lnTo>
                  <a:lnTo>
                    <a:pt x="325489" y="112040"/>
                  </a:lnTo>
                  <a:lnTo>
                    <a:pt x="325609" y="112155"/>
                  </a:lnTo>
                  <a:lnTo>
                    <a:pt x="325669" y="112270"/>
                  </a:lnTo>
                  <a:lnTo>
                    <a:pt x="325669" y="112394"/>
                  </a:lnTo>
                  <a:lnTo>
                    <a:pt x="325669" y="112509"/>
                  </a:lnTo>
                  <a:lnTo>
                    <a:pt x="325609" y="112633"/>
                  </a:lnTo>
                  <a:lnTo>
                    <a:pt x="325489" y="112739"/>
                  </a:lnTo>
                  <a:lnTo>
                    <a:pt x="325370" y="112854"/>
                  </a:lnTo>
                  <a:lnTo>
                    <a:pt x="325190" y="112951"/>
                  </a:lnTo>
                  <a:lnTo>
                    <a:pt x="324980" y="113049"/>
                  </a:lnTo>
                  <a:lnTo>
                    <a:pt x="324770" y="113146"/>
                  </a:lnTo>
                  <a:lnTo>
                    <a:pt x="324501" y="113225"/>
                  </a:lnTo>
                  <a:lnTo>
                    <a:pt x="324231" y="113305"/>
                  </a:lnTo>
                  <a:lnTo>
                    <a:pt x="323902" y="113367"/>
                  </a:lnTo>
                  <a:lnTo>
                    <a:pt x="323572" y="113429"/>
                  </a:lnTo>
                  <a:lnTo>
                    <a:pt x="323243" y="113482"/>
                  </a:lnTo>
                  <a:lnTo>
                    <a:pt x="322883" y="113517"/>
                  </a:lnTo>
                  <a:lnTo>
                    <a:pt x="322494" y="113544"/>
                  </a:lnTo>
                  <a:lnTo>
                    <a:pt x="322104" y="113561"/>
                  </a:lnTo>
                  <a:lnTo>
                    <a:pt x="321685" y="113570"/>
                  </a:lnTo>
                  <a:lnTo>
                    <a:pt x="313627" y="113570"/>
                  </a:lnTo>
                  <a:lnTo>
                    <a:pt x="313238" y="113561"/>
                  </a:lnTo>
                  <a:lnTo>
                    <a:pt x="312818" y="113544"/>
                  </a:lnTo>
                  <a:lnTo>
                    <a:pt x="312459" y="113517"/>
                  </a:lnTo>
                  <a:lnTo>
                    <a:pt x="312070" y="113482"/>
                  </a:lnTo>
                  <a:lnTo>
                    <a:pt x="311740" y="113429"/>
                  </a:lnTo>
                  <a:lnTo>
                    <a:pt x="311411" y="113367"/>
                  </a:lnTo>
                  <a:lnTo>
                    <a:pt x="311081" y="113305"/>
                  </a:lnTo>
                  <a:lnTo>
                    <a:pt x="310811" y="113225"/>
                  </a:lnTo>
                  <a:lnTo>
                    <a:pt x="310542" y="113146"/>
                  </a:lnTo>
                  <a:lnTo>
                    <a:pt x="310332" y="113049"/>
                  </a:lnTo>
                  <a:lnTo>
                    <a:pt x="310122" y="112951"/>
                  </a:lnTo>
                  <a:lnTo>
                    <a:pt x="309943" y="112854"/>
                  </a:lnTo>
                  <a:lnTo>
                    <a:pt x="309823" y="112739"/>
                  </a:lnTo>
                  <a:lnTo>
                    <a:pt x="309733" y="112633"/>
                  </a:lnTo>
                  <a:lnTo>
                    <a:pt x="309673" y="112509"/>
                  </a:lnTo>
                  <a:lnTo>
                    <a:pt x="309643" y="112394"/>
                  </a:lnTo>
                  <a:lnTo>
                    <a:pt x="309673" y="112270"/>
                  </a:lnTo>
                  <a:lnTo>
                    <a:pt x="309733" y="112155"/>
                  </a:lnTo>
                  <a:lnTo>
                    <a:pt x="309823" y="112040"/>
                  </a:lnTo>
                  <a:lnTo>
                    <a:pt x="309943" y="111934"/>
                  </a:lnTo>
                  <a:lnTo>
                    <a:pt x="310122" y="111828"/>
                  </a:lnTo>
                  <a:lnTo>
                    <a:pt x="310332" y="111731"/>
                  </a:lnTo>
                  <a:lnTo>
                    <a:pt x="310542" y="111642"/>
                  </a:lnTo>
                  <a:lnTo>
                    <a:pt x="310811" y="111554"/>
                  </a:lnTo>
                  <a:lnTo>
                    <a:pt x="311081" y="111483"/>
                  </a:lnTo>
                  <a:lnTo>
                    <a:pt x="311411" y="111413"/>
                  </a:lnTo>
                  <a:lnTo>
                    <a:pt x="311740" y="111351"/>
                  </a:lnTo>
                  <a:lnTo>
                    <a:pt x="312070" y="111306"/>
                  </a:lnTo>
                  <a:lnTo>
                    <a:pt x="312459" y="111262"/>
                  </a:lnTo>
                  <a:lnTo>
                    <a:pt x="312818" y="111236"/>
                  </a:lnTo>
                  <a:lnTo>
                    <a:pt x="313238" y="111218"/>
                  </a:lnTo>
                  <a:lnTo>
                    <a:pt x="313627" y="111209"/>
                  </a:lnTo>
                  <a:close/>
                  <a:moveTo>
                    <a:pt x="345829" y="111209"/>
                  </a:moveTo>
                  <a:lnTo>
                    <a:pt x="346248" y="111218"/>
                  </a:lnTo>
                  <a:lnTo>
                    <a:pt x="346637" y="111236"/>
                  </a:lnTo>
                  <a:lnTo>
                    <a:pt x="347027" y="111262"/>
                  </a:lnTo>
                  <a:lnTo>
                    <a:pt x="347386" y="111306"/>
                  </a:lnTo>
                  <a:lnTo>
                    <a:pt x="347746" y="111351"/>
                  </a:lnTo>
                  <a:lnTo>
                    <a:pt x="348075" y="111413"/>
                  </a:lnTo>
                  <a:lnTo>
                    <a:pt x="348375" y="111483"/>
                  </a:lnTo>
                  <a:lnTo>
                    <a:pt x="348644" y="111554"/>
                  </a:lnTo>
                  <a:lnTo>
                    <a:pt x="348914" y="111642"/>
                  </a:lnTo>
                  <a:lnTo>
                    <a:pt x="349154" y="111731"/>
                  </a:lnTo>
                  <a:lnTo>
                    <a:pt x="349333" y="111828"/>
                  </a:lnTo>
                  <a:lnTo>
                    <a:pt x="349513" y="111934"/>
                  </a:lnTo>
                  <a:lnTo>
                    <a:pt x="349633" y="112040"/>
                  </a:lnTo>
                  <a:lnTo>
                    <a:pt x="349753" y="112155"/>
                  </a:lnTo>
                  <a:lnTo>
                    <a:pt x="349813" y="112270"/>
                  </a:lnTo>
                  <a:lnTo>
                    <a:pt x="349813" y="112394"/>
                  </a:lnTo>
                  <a:lnTo>
                    <a:pt x="349813" y="112509"/>
                  </a:lnTo>
                  <a:lnTo>
                    <a:pt x="349753" y="112633"/>
                  </a:lnTo>
                  <a:lnTo>
                    <a:pt x="349633" y="112739"/>
                  </a:lnTo>
                  <a:lnTo>
                    <a:pt x="349513" y="112854"/>
                  </a:lnTo>
                  <a:lnTo>
                    <a:pt x="349333" y="112951"/>
                  </a:lnTo>
                  <a:lnTo>
                    <a:pt x="349154" y="113049"/>
                  </a:lnTo>
                  <a:lnTo>
                    <a:pt x="348914" y="113146"/>
                  </a:lnTo>
                  <a:lnTo>
                    <a:pt x="348644" y="113225"/>
                  </a:lnTo>
                  <a:lnTo>
                    <a:pt x="348375" y="113305"/>
                  </a:lnTo>
                  <a:lnTo>
                    <a:pt x="348075" y="113367"/>
                  </a:lnTo>
                  <a:lnTo>
                    <a:pt x="347746" y="113429"/>
                  </a:lnTo>
                  <a:lnTo>
                    <a:pt x="347386" y="113482"/>
                  </a:lnTo>
                  <a:lnTo>
                    <a:pt x="347027" y="113517"/>
                  </a:lnTo>
                  <a:lnTo>
                    <a:pt x="346637" y="113544"/>
                  </a:lnTo>
                  <a:lnTo>
                    <a:pt x="346248" y="113561"/>
                  </a:lnTo>
                  <a:lnTo>
                    <a:pt x="345829" y="113570"/>
                  </a:lnTo>
                  <a:lnTo>
                    <a:pt x="337771" y="113570"/>
                  </a:lnTo>
                  <a:lnTo>
                    <a:pt x="337381" y="113561"/>
                  </a:lnTo>
                  <a:lnTo>
                    <a:pt x="336962" y="113544"/>
                  </a:lnTo>
                  <a:lnTo>
                    <a:pt x="336603" y="113517"/>
                  </a:lnTo>
                  <a:lnTo>
                    <a:pt x="336213" y="113482"/>
                  </a:lnTo>
                  <a:lnTo>
                    <a:pt x="335884" y="113429"/>
                  </a:lnTo>
                  <a:lnTo>
                    <a:pt x="335554" y="113367"/>
                  </a:lnTo>
                  <a:lnTo>
                    <a:pt x="335225" y="113305"/>
                  </a:lnTo>
                  <a:lnTo>
                    <a:pt x="334955" y="113225"/>
                  </a:lnTo>
                  <a:lnTo>
                    <a:pt x="334685" y="113146"/>
                  </a:lnTo>
                  <a:lnTo>
                    <a:pt x="334476" y="113049"/>
                  </a:lnTo>
                  <a:lnTo>
                    <a:pt x="334266" y="112951"/>
                  </a:lnTo>
                  <a:lnTo>
                    <a:pt x="334086" y="112854"/>
                  </a:lnTo>
                  <a:lnTo>
                    <a:pt x="333967" y="112739"/>
                  </a:lnTo>
                  <a:lnTo>
                    <a:pt x="333877" y="112633"/>
                  </a:lnTo>
                  <a:lnTo>
                    <a:pt x="333817" y="112509"/>
                  </a:lnTo>
                  <a:lnTo>
                    <a:pt x="333787" y="112394"/>
                  </a:lnTo>
                  <a:lnTo>
                    <a:pt x="333817" y="112270"/>
                  </a:lnTo>
                  <a:lnTo>
                    <a:pt x="333877" y="112155"/>
                  </a:lnTo>
                  <a:lnTo>
                    <a:pt x="333967" y="112040"/>
                  </a:lnTo>
                  <a:lnTo>
                    <a:pt x="334086" y="111934"/>
                  </a:lnTo>
                  <a:lnTo>
                    <a:pt x="334266" y="111828"/>
                  </a:lnTo>
                  <a:lnTo>
                    <a:pt x="334476" y="111731"/>
                  </a:lnTo>
                  <a:lnTo>
                    <a:pt x="334685" y="111642"/>
                  </a:lnTo>
                  <a:lnTo>
                    <a:pt x="334955" y="111554"/>
                  </a:lnTo>
                  <a:lnTo>
                    <a:pt x="335225" y="111483"/>
                  </a:lnTo>
                  <a:lnTo>
                    <a:pt x="335554" y="111413"/>
                  </a:lnTo>
                  <a:lnTo>
                    <a:pt x="335884" y="111351"/>
                  </a:lnTo>
                  <a:lnTo>
                    <a:pt x="336213" y="111306"/>
                  </a:lnTo>
                  <a:lnTo>
                    <a:pt x="336603" y="111262"/>
                  </a:lnTo>
                  <a:lnTo>
                    <a:pt x="336962" y="111236"/>
                  </a:lnTo>
                  <a:lnTo>
                    <a:pt x="337381" y="111218"/>
                  </a:lnTo>
                  <a:lnTo>
                    <a:pt x="337771" y="111209"/>
                  </a:lnTo>
                  <a:close/>
                  <a:moveTo>
                    <a:pt x="369972" y="111209"/>
                  </a:moveTo>
                  <a:lnTo>
                    <a:pt x="370392" y="111218"/>
                  </a:lnTo>
                  <a:lnTo>
                    <a:pt x="370781" y="111236"/>
                  </a:lnTo>
                  <a:lnTo>
                    <a:pt x="371170" y="111262"/>
                  </a:lnTo>
                  <a:lnTo>
                    <a:pt x="371530" y="111306"/>
                  </a:lnTo>
                  <a:lnTo>
                    <a:pt x="371889" y="111351"/>
                  </a:lnTo>
                  <a:lnTo>
                    <a:pt x="372219" y="111413"/>
                  </a:lnTo>
                  <a:lnTo>
                    <a:pt x="372518" y="111483"/>
                  </a:lnTo>
                  <a:lnTo>
                    <a:pt x="372788" y="111554"/>
                  </a:lnTo>
                  <a:lnTo>
                    <a:pt x="373058" y="111642"/>
                  </a:lnTo>
                  <a:lnTo>
                    <a:pt x="373297" y="111731"/>
                  </a:lnTo>
                  <a:lnTo>
                    <a:pt x="373477" y="111828"/>
                  </a:lnTo>
                  <a:lnTo>
                    <a:pt x="373657" y="111934"/>
                  </a:lnTo>
                  <a:lnTo>
                    <a:pt x="373777" y="112040"/>
                  </a:lnTo>
                  <a:lnTo>
                    <a:pt x="373896" y="112155"/>
                  </a:lnTo>
                  <a:lnTo>
                    <a:pt x="373956" y="112270"/>
                  </a:lnTo>
                  <a:lnTo>
                    <a:pt x="373956" y="112394"/>
                  </a:lnTo>
                  <a:lnTo>
                    <a:pt x="373956" y="112509"/>
                  </a:lnTo>
                  <a:lnTo>
                    <a:pt x="373896" y="112633"/>
                  </a:lnTo>
                  <a:lnTo>
                    <a:pt x="373777" y="112739"/>
                  </a:lnTo>
                  <a:lnTo>
                    <a:pt x="373657" y="112854"/>
                  </a:lnTo>
                  <a:lnTo>
                    <a:pt x="373477" y="112951"/>
                  </a:lnTo>
                  <a:lnTo>
                    <a:pt x="373297" y="113049"/>
                  </a:lnTo>
                  <a:lnTo>
                    <a:pt x="373058" y="113146"/>
                  </a:lnTo>
                  <a:lnTo>
                    <a:pt x="372788" y="113225"/>
                  </a:lnTo>
                  <a:lnTo>
                    <a:pt x="372518" y="113305"/>
                  </a:lnTo>
                  <a:lnTo>
                    <a:pt x="372219" y="113367"/>
                  </a:lnTo>
                  <a:lnTo>
                    <a:pt x="371889" y="113429"/>
                  </a:lnTo>
                  <a:lnTo>
                    <a:pt x="371530" y="113482"/>
                  </a:lnTo>
                  <a:lnTo>
                    <a:pt x="371170" y="113517"/>
                  </a:lnTo>
                  <a:lnTo>
                    <a:pt x="370781" y="113544"/>
                  </a:lnTo>
                  <a:lnTo>
                    <a:pt x="370392" y="113561"/>
                  </a:lnTo>
                  <a:lnTo>
                    <a:pt x="369972" y="113570"/>
                  </a:lnTo>
                  <a:lnTo>
                    <a:pt x="361914" y="113570"/>
                  </a:lnTo>
                  <a:lnTo>
                    <a:pt x="361525" y="113561"/>
                  </a:lnTo>
                  <a:lnTo>
                    <a:pt x="361106" y="113544"/>
                  </a:lnTo>
                  <a:lnTo>
                    <a:pt x="360746" y="113517"/>
                  </a:lnTo>
                  <a:lnTo>
                    <a:pt x="360357" y="113482"/>
                  </a:lnTo>
                  <a:lnTo>
                    <a:pt x="360027" y="113429"/>
                  </a:lnTo>
                  <a:lnTo>
                    <a:pt x="359698" y="113367"/>
                  </a:lnTo>
                  <a:lnTo>
                    <a:pt x="359368" y="113305"/>
                  </a:lnTo>
                  <a:lnTo>
                    <a:pt x="359099" y="113225"/>
                  </a:lnTo>
                  <a:lnTo>
                    <a:pt x="358829" y="113146"/>
                  </a:lnTo>
                  <a:lnTo>
                    <a:pt x="358619" y="113049"/>
                  </a:lnTo>
                  <a:lnTo>
                    <a:pt x="358410" y="112951"/>
                  </a:lnTo>
                  <a:lnTo>
                    <a:pt x="358230" y="112854"/>
                  </a:lnTo>
                  <a:lnTo>
                    <a:pt x="358110" y="112739"/>
                  </a:lnTo>
                  <a:lnTo>
                    <a:pt x="358020" y="112633"/>
                  </a:lnTo>
                  <a:lnTo>
                    <a:pt x="357960" y="112509"/>
                  </a:lnTo>
                  <a:lnTo>
                    <a:pt x="357930" y="112394"/>
                  </a:lnTo>
                  <a:lnTo>
                    <a:pt x="357960" y="112270"/>
                  </a:lnTo>
                  <a:lnTo>
                    <a:pt x="358020" y="112155"/>
                  </a:lnTo>
                  <a:lnTo>
                    <a:pt x="358110" y="112040"/>
                  </a:lnTo>
                  <a:lnTo>
                    <a:pt x="358230" y="111934"/>
                  </a:lnTo>
                  <a:lnTo>
                    <a:pt x="358410" y="111828"/>
                  </a:lnTo>
                  <a:lnTo>
                    <a:pt x="358619" y="111731"/>
                  </a:lnTo>
                  <a:lnTo>
                    <a:pt x="358829" y="111642"/>
                  </a:lnTo>
                  <a:lnTo>
                    <a:pt x="359099" y="111554"/>
                  </a:lnTo>
                  <a:lnTo>
                    <a:pt x="359368" y="111483"/>
                  </a:lnTo>
                  <a:lnTo>
                    <a:pt x="359698" y="111413"/>
                  </a:lnTo>
                  <a:lnTo>
                    <a:pt x="360027" y="111351"/>
                  </a:lnTo>
                  <a:lnTo>
                    <a:pt x="360357" y="111306"/>
                  </a:lnTo>
                  <a:lnTo>
                    <a:pt x="360746" y="111262"/>
                  </a:lnTo>
                  <a:lnTo>
                    <a:pt x="361106" y="111236"/>
                  </a:lnTo>
                  <a:lnTo>
                    <a:pt x="361525" y="111218"/>
                  </a:lnTo>
                  <a:lnTo>
                    <a:pt x="361914" y="111209"/>
                  </a:lnTo>
                  <a:close/>
                  <a:moveTo>
                    <a:pt x="394116" y="111209"/>
                  </a:moveTo>
                  <a:lnTo>
                    <a:pt x="394535" y="111218"/>
                  </a:lnTo>
                  <a:lnTo>
                    <a:pt x="394925" y="111236"/>
                  </a:lnTo>
                  <a:lnTo>
                    <a:pt x="395314" y="111262"/>
                  </a:lnTo>
                  <a:lnTo>
                    <a:pt x="395674" y="111306"/>
                  </a:lnTo>
                  <a:lnTo>
                    <a:pt x="396033" y="111351"/>
                  </a:lnTo>
                  <a:lnTo>
                    <a:pt x="396362" y="111413"/>
                  </a:lnTo>
                  <a:lnTo>
                    <a:pt x="396662" y="111483"/>
                  </a:lnTo>
                  <a:lnTo>
                    <a:pt x="396932" y="111554"/>
                  </a:lnTo>
                  <a:lnTo>
                    <a:pt x="397201" y="111642"/>
                  </a:lnTo>
                  <a:lnTo>
                    <a:pt x="397441" y="111731"/>
                  </a:lnTo>
                  <a:lnTo>
                    <a:pt x="397621" y="111828"/>
                  </a:lnTo>
                  <a:lnTo>
                    <a:pt x="397800" y="111934"/>
                  </a:lnTo>
                  <a:lnTo>
                    <a:pt x="397920" y="112040"/>
                  </a:lnTo>
                  <a:lnTo>
                    <a:pt x="398040" y="112155"/>
                  </a:lnTo>
                  <a:lnTo>
                    <a:pt x="398100" y="112270"/>
                  </a:lnTo>
                  <a:lnTo>
                    <a:pt x="398100" y="112394"/>
                  </a:lnTo>
                  <a:lnTo>
                    <a:pt x="398100" y="112509"/>
                  </a:lnTo>
                  <a:lnTo>
                    <a:pt x="398040" y="112633"/>
                  </a:lnTo>
                  <a:lnTo>
                    <a:pt x="397920" y="112739"/>
                  </a:lnTo>
                  <a:lnTo>
                    <a:pt x="397800" y="112854"/>
                  </a:lnTo>
                  <a:lnTo>
                    <a:pt x="397621" y="112951"/>
                  </a:lnTo>
                  <a:lnTo>
                    <a:pt x="397441" y="113049"/>
                  </a:lnTo>
                  <a:lnTo>
                    <a:pt x="397201" y="113146"/>
                  </a:lnTo>
                  <a:lnTo>
                    <a:pt x="396932" y="113225"/>
                  </a:lnTo>
                  <a:lnTo>
                    <a:pt x="396662" y="113305"/>
                  </a:lnTo>
                  <a:lnTo>
                    <a:pt x="396362" y="113367"/>
                  </a:lnTo>
                  <a:lnTo>
                    <a:pt x="396033" y="113429"/>
                  </a:lnTo>
                  <a:lnTo>
                    <a:pt x="395674" y="113482"/>
                  </a:lnTo>
                  <a:lnTo>
                    <a:pt x="395314" y="113517"/>
                  </a:lnTo>
                  <a:lnTo>
                    <a:pt x="394925" y="113544"/>
                  </a:lnTo>
                  <a:lnTo>
                    <a:pt x="394535" y="113561"/>
                  </a:lnTo>
                  <a:lnTo>
                    <a:pt x="394116" y="113570"/>
                  </a:lnTo>
                  <a:lnTo>
                    <a:pt x="386058" y="113570"/>
                  </a:lnTo>
                  <a:lnTo>
                    <a:pt x="385669" y="113561"/>
                  </a:lnTo>
                  <a:lnTo>
                    <a:pt x="385249" y="113544"/>
                  </a:lnTo>
                  <a:lnTo>
                    <a:pt x="384890" y="113517"/>
                  </a:lnTo>
                  <a:lnTo>
                    <a:pt x="384500" y="113482"/>
                  </a:lnTo>
                  <a:lnTo>
                    <a:pt x="384171" y="113429"/>
                  </a:lnTo>
                  <a:lnTo>
                    <a:pt x="383841" y="113367"/>
                  </a:lnTo>
                  <a:lnTo>
                    <a:pt x="383512" y="113305"/>
                  </a:lnTo>
                  <a:lnTo>
                    <a:pt x="383242" y="113225"/>
                  </a:lnTo>
                  <a:lnTo>
                    <a:pt x="382973" y="113146"/>
                  </a:lnTo>
                  <a:lnTo>
                    <a:pt x="382763" y="113049"/>
                  </a:lnTo>
                  <a:lnTo>
                    <a:pt x="382553" y="112951"/>
                  </a:lnTo>
                  <a:lnTo>
                    <a:pt x="382374" y="112854"/>
                  </a:lnTo>
                  <a:lnTo>
                    <a:pt x="382254" y="112739"/>
                  </a:lnTo>
                  <a:lnTo>
                    <a:pt x="382164" y="112633"/>
                  </a:lnTo>
                  <a:lnTo>
                    <a:pt x="382104" y="112509"/>
                  </a:lnTo>
                  <a:lnTo>
                    <a:pt x="382074" y="112394"/>
                  </a:lnTo>
                  <a:lnTo>
                    <a:pt x="382104" y="112270"/>
                  </a:lnTo>
                  <a:lnTo>
                    <a:pt x="382164" y="112155"/>
                  </a:lnTo>
                  <a:lnTo>
                    <a:pt x="382254" y="112040"/>
                  </a:lnTo>
                  <a:lnTo>
                    <a:pt x="382374" y="111934"/>
                  </a:lnTo>
                  <a:lnTo>
                    <a:pt x="382553" y="111828"/>
                  </a:lnTo>
                  <a:lnTo>
                    <a:pt x="382763" y="111731"/>
                  </a:lnTo>
                  <a:lnTo>
                    <a:pt x="382973" y="111642"/>
                  </a:lnTo>
                  <a:lnTo>
                    <a:pt x="383242" y="111554"/>
                  </a:lnTo>
                  <a:lnTo>
                    <a:pt x="383512" y="111483"/>
                  </a:lnTo>
                  <a:lnTo>
                    <a:pt x="383841" y="111413"/>
                  </a:lnTo>
                  <a:lnTo>
                    <a:pt x="384171" y="111351"/>
                  </a:lnTo>
                  <a:lnTo>
                    <a:pt x="384500" y="111306"/>
                  </a:lnTo>
                  <a:lnTo>
                    <a:pt x="384890" y="111262"/>
                  </a:lnTo>
                  <a:lnTo>
                    <a:pt x="385249" y="111236"/>
                  </a:lnTo>
                  <a:lnTo>
                    <a:pt x="385669" y="111218"/>
                  </a:lnTo>
                  <a:lnTo>
                    <a:pt x="386058" y="111209"/>
                  </a:lnTo>
                  <a:close/>
                  <a:moveTo>
                    <a:pt x="418259" y="111209"/>
                  </a:moveTo>
                  <a:lnTo>
                    <a:pt x="418679" y="111218"/>
                  </a:lnTo>
                  <a:lnTo>
                    <a:pt x="419068" y="111236"/>
                  </a:lnTo>
                  <a:lnTo>
                    <a:pt x="419458" y="111262"/>
                  </a:lnTo>
                  <a:lnTo>
                    <a:pt x="419817" y="111306"/>
                  </a:lnTo>
                  <a:lnTo>
                    <a:pt x="420177" y="111351"/>
                  </a:lnTo>
                  <a:lnTo>
                    <a:pt x="420506" y="111413"/>
                  </a:lnTo>
                  <a:lnTo>
                    <a:pt x="420806" y="111483"/>
                  </a:lnTo>
                  <a:lnTo>
                    <a:pt x="421075" y="111554"/>
                  </a:lnTo>
                  <a:lnTo>
                    <a:pt x="421345" y="111642"/>
                  </a:lnTo>
                  <a:lnTo>
                    <a:pt x="421584" y="111731"/>
                  </a:lnTo>
                  <a:lnTo>
                    <a:pt x="421764" y="111828"/>
                  </a:lnTo>
                  <a:lnTo>
                    <a:pt x="421944" y="111934"/>
                  </a:lnTo>
                  <a:lnTo>
                    <a:pt x="422064" y="112040"/>
                  </a:lnTo>
                  <a:lnTo>
                    <a:pt x="422184" y="112155"/>
                  </a:lnTo>
                  <a:lnTo>
                    <a:pt x="422243" y="112270"/>
                  </a:lnTo>
                  <a:lnTo>
                    <a:pt x="422243" y="112394"/>
                  </a:lnTo>
                  <a:lnTo>
                    <a:pt x="422243" y="112509"/>
                  </a:lnTo>
                  <a:lnTo>
                    <a:pt x="422184" y="112633"/>
                  </a:lnTo>
                  <a:lnTo>
                    <a:pt x="422064" y="112739"/>
                  </a:lnTo>
                  <a:lnTo>
                    <a:pt x="421944" y="112854"/>
                  </a:lnTo>
                  <a:lnTo>
                    <a:pt x="421764" y="112951"/>
                  </a:lnTo>
                  <a:lnTo>
                    <a:pt x="421584" y="113049"/>
                  </a:lnTo>
                  <a:lnTo>
                    <a:pt x="421345" y="113146"/>
                  </a:lnTo>
                  <a:lnTo>
                    <a:pt x="421075" y="113225"/>
                  </a:lnTo>
                  <a:lnTo>
                    <a:pt x="420806" y="113305"/>
                  </a:lnTo>
                  <a:lnTo>
                    <a:pt x="420506" y="113367"/>
                  </a:lnTo>
                  <a:lnTo>
                    <a:pt x="420177" y="113429"/>
                  </a:lnTo>
                  <a:lnTo>
                    <a:pt x="419817" y="113482"/>
                  </a:lnTo>
                  <a:lnTo>
                    <a:pt x="419458" y="113517"/>
                  </a:lnTo>
                  <a:lnTo>
                    <a:pt x="419068" y="113544"/>
                  </a:lnTo>
                  <a:lnTo>
                    <a:pt x="418679" y="113561"/>
                  </a:lnTo>
                  <a:lnTo>
                    <a:pt x="418259" y="113570"/>
                  </a:lnTo>
                  <a:lnTo>
                    <a:pt x="410202" y="113570"/>
                  </a:lnTo>
                  <a:lnTo>
                    <a:pt x="409812" y="113561"/>
                  </a:lnTo>
                  <a:lnTo>
                    <a:pt x="409393" y="113544"/>
                  </a:lnTo>
                  <a:lnTo>
                    <a:pt x="409033" y="113517"/>
                  </a:lnTo>
                  <a:lnTo>
                    <a:pt x="408644" y="113482"/>
                  </a:lnTo>
                  <a:lnTo>
                    <a:pt x="408314" y="113429"/>
                  </a:lnTo>
                  <a:lnTo>
                    <a:pt x="407985" y="113367"/>
                  </a:lnTo>
                  <a:lnTo>
                    <a:pt x="407655" y="113305"/>
                  </a:lnTo>
                  <a:lnTo>
                    <a:pt x="407386" y="113225"/>
                  </a:lnTo>
                  <a:lnTo>
                    <a:pt x="407116" y="113146"/>
                  </a:lnTo>
                  <a:lnTo>
                    <a:pt x="406907" y="113049"/>
                  </a:lnTo>
                  <a:lnTo>
                    <a:pt x="406697" y="112951"/>
                  </a:lnTo>
                  <a:lnTo>
                    <a:pt x="406517" y="112854"/>
                  </a:lnTo>
                  <a:lnTo>
                    <a:pt x="406397" y="112739"/>
                  </a:lnTo>
                  <a:lnTo>
                    <a:pt x="406307" y="112633"/>
                  </a:lnTo>
                  <a:lnTo>
                    <a:pt x="406248" y="112509"/>
                  </a:lnTo>
                  <a:lnTo>
                    <a:pt x="406218" y="112394"/>
                  </a:lnTo>
                  <a:lnTo>
                    <a:pt x="406248" y="112270"/>
                  </a:lnTo>
                  <a:lnTo>
                    <a:pt x="406307" y="112155"/>
                  </a:lnTo>
                  <a:lnTo>
                    <a:pt x="406397" y="112040"/>
                  </a:lnTo>
                  <a:lnTo>
                    <a:pt x="406517" y="111934"/>
                  </a:lnTo>
                  <a:lnTo>
                    <a:pt x="406697" y="111828"/>
                  </a:lnTo>
                  <a:lnTo>
                    <a:pt x="406907" y="111731"/>
                  </a:lnTo>
                  <a:lnTo>
                    <a:pt x="407116" y="111642"/>
                  </a:lnTo>
                  <a:lnTo>
                    <a:pt x="407386" y="111554"/>
                  </a:lnTo>
                  <a:lnTo>
                    <a:pt x="407655" y="111483"/>
                  </a:lnTo>
                  <a:lnTo>
                    <a:pt x="407985" y="111413"/>
                  </a:lnTo>
                  <a:lnTo>
                    <a:pt x="408314" y="111351"/>
                  </a:lnTo>
                  <a:lnTo>
                    <a:pt x="408644" y="111306"/>
                  </a:lnTo>
                  <a:lnTo>
                    <a:pt x="409033" y="111262"/>
                  </a:lnTo>
                  <a:lnTo>
                    <a:pt x="409393" y="111236"/>
                  </a:lnTo>
                  <a:lnTo>
                    <a:pt x="409812" y="111218"/>
                  </a:lnTo>
                  <a:lnTo>
                    <a:pt x="410202" y="111209"/>
                  </a:lnTo>
                  <a:close/>
                  <a:moveTo>
                    <a:pt x="442403" y="111209"/>
                  </a:moveTo>
                  <a:lnTo>
                    <a:pt x="442822" y="111218"/>
                  </a:lnTo>
                  <a:lnTo>
                    <a:pt x="443212" y="111236"/>
                  </a:lnTo>
                  <a:lnTo>
                    <a:pt x="443601" y="111262"/>
                  </a:lnTo>
                  <a:lnTo>
                    <a:pt x="443961" y="111306"/>
                  </a:lnTo>
                  <a:lnTo>
                    <a:pt x="444320" y="111351"/>
                  </a:lnTo>
                  <a:lnTo>
                    <a:pt x="444620" y="111413"/>
                  </a:lnTo>
                  <a:lnTo>
                    <a:pt x="444949" y="111483"/>
                  </a:lnTo>
                  <a:lnTo>
                    <a:pt x="445219" y="111554"/>
                  </a:lnTo>
                  <a:lnTo>
                    <a:pt x="445488" y="111642"/>
                  </a:lnTo>
                  <a:lnTo>
                    <a:pt x="445728" y="111731"/>
                  </a:lnTo>
                  <a:lnTo>
                    <a:pt x="445908" y="111828"/>
                  </a:lnTo>
                  <a:lnTo>
                    <a:pt x="446087" y="111934"/>
                  </a:lnTo>
                  <a:lnTo>
                    <a:pt x="446207" y="112040"/>
                  </a:lnTo>
                  <a:lnTo>
                    <a:pt x="446327" y="112155"/>
                  </a:lnTo>
                  <a:lnTo>
                    <a:pt x="446387" y="112270"/>
                  </a:lnTo>
                  <a:lnTo>
                    <a:pt x="446387" y="112394"/>
                  </a:lnTo>
                  <a:lnTo>
                    <a:pt x="446387" y="112509"/>
                  </a:lnTo>
                  <a:lnTo>
                    <a:pt x="446327" y="112633"/>
                  </a:lnTo>
                  <a:lnTo>
                    <a:pt x="446207" y="112739"/>
                  </a:lnTo>
                  <a:lnTo>
                    <a:pt x="446087" y="112854"/>
                  </a:lnTo>
                  <a:lnTo>
                    <a:pt x="445908" y="112951"/>
                  </a:lnTo>
                  <a:lnTo>
                    <a:pt x="445728" y="113049"/>
                  </a:lnTo>
                  <a:lnTo>
                    <a:pt x="445488" y="113146"/>
                  </a:lnTo>
                  <a:lnTo>
                    <a:pt x="445219" y="113225"/>
                  </a:lnTo>
                  <a:lnTo>
                    <a:pt x="444949" y="113305"/>
                  </a:lnTo>
                  <a:lnTo>
                    <a:pt x="444620" y="113367"/>
                  </a:lnTo>
                  <a:lnTo>
                    <a:pt x="444320" y="113429"/>
                  </a:lnTo>
                  <a:lnTo>
                    <a:pt x="443961" y="113482"/>
                  </a:lnTo>
                  <a:lnTo>
                    <a:pt x="443601" y="113517"/>
                  </a:lnTo>
                  <a:lnTo>
                    <a:pt x="443212" y="113544"/>
                  </a:lnTo>
                  <a:lnTo>
                    <a:pt x="442822" y="113561"/>
                  </a:lnTo>
                  <a:lnTo>
                    <a:pt x="442403" y="113570"/>
                  </a:lnTo>
                  <a:lnTo>
                    <a:pt x="434345" y="113570"/>
                  </a:lnTo>
                  <a:lnTo>
                    <a:pt x="433956" y="113561"/>
                  </a:lnTo>
                  <a:lnTo>
                    <a:pt x="433536" y="113544"/>
                  </a:lnTo>
                  <a:lnTo>
                    <a:pt x="433177" y="113517"/>
                  </a:lnTo>
                  <a:lnTo>
                    <a:pt x="432788" y="113482"/>
                  </a:lnTo>
                  <a:lnTo>
                    <a:pt x="432458" y="113429"/>
                  </a:lnTo>
                  <a:lnTo>
                    <a:pt x="432129" y="113367"/>
                  </a:lnTo>
                  <a:lnTo>
                    <a:pt x="431799" y="113305"/>
                  </a:lnTo>
                  <a:lnTo>
                    <a:pt x="431529" y="113225"/>
                  </a:lnTo>
                  <a:lnTo>
                    <a:pt x="431260" y="113146"/>
                  </a:lnTo>
                  <a:lnTo>
                    <a:pt x="431050" y="113049"/>
                  </a:lnTo>
                  <a:lnTo>
                    <a:pt x="430840" y="112951"/>
                  </a:lnTo>
                  <a:lnTo>
                    <a:pt x="430661" y="112854"/>
                  </a:lnTo>
                  <a:lnTo>
                    <a:pt x="430541" y="112739"/>
                  </a:lnTo>
                  <a:lnTo>
                    <a:pt x="430451" y="112633"/>
                  </a:lnTo>
                  <a:lnTo>
                    <a:pt x="430391" y="112509"/>
                  </a:lnTo>
                  <a:lnTo>
                    <a:pt x="430361" y="112394"/>
                  </a:lnTo>
                  <a:lnTo>
                    <a:pt x="430391" y="112270"/>
                  </a:lnTo>
                  <a:lnTo>
                    <a:pt x="430451" y="112155"/>
                  </a:lnTo>
                  <a:lnTo>
                    <a:pt x="430541" y="112040"/>
                  </a:lnTo>
                  <a:lnTo>
                    <a:pt x="430661" y="111934"/>
                  </a:lnTo>
                  <a:lnTo>
                    <a:pt x="430840" y="111828"/>
                  </a:lnTo>
                  <a:lnTo>
                    <a:pt x="431050" y="111731"/>
                  </a:lnTo>
                  <a:lnTo>
                    <a:pt x="431260" y="111642"/>
                  </a:lnTo>
                  <a:lnTo>
                    <a:pt x="431529" y="111554"/>
                  </a:lnTo>
                  <a:lnTo>
                    <a:pt x="431799" y="111483"/>
                  </a:lnTo>
                  <a:lnTo>
                    <a:pt x="432129" y="111413"/>
                  </a:lnTo>
                  <a:lnTo>
                    <a:pt x="432458" y="111351"/>
                  </a:lnTo>
                  <a:lnTo>
                    <a:pt x="432788" y="111306"/>
                  </a:lnTo>
                  <a:lnTo>
                    <a:pt x="433177" y="111262"/>
                  </a:lnTo>
                  <a:lnTo>
                    <a:pt x="433536" y="111236"/>
                  </a:lnTo>
                  <a:lnTo>
                    <a:pt x="433956" y="111218"/>
                  </a:lnTo>
                  <a:lnTo>
                    <a:pt x="434345" y="111209"/>
                  </a:lnTo>
                  <a:close/>
                  <a:moveTo>
                    <a:pt x="466846" y="111209"/>
                  </a:moveTo>
                  <a:lnTo>
                    <a:pt x="467236" y="111227"/>
                  </a:lnTo>
                  <a:lnTo>
                    <a:pt x="467625" y="111245"/>
                  </a:lnTo>
                  <a:lnTo>
                    <a:pt x="468014" y="111280"/>
                  </a:lnTo>
                  <a:lnTo>
                    <a:pt x="468374" y="111333"/>
                  </a:lnTo>
                  <a:lnTo>
                    <a:pt x="468703" y="111386"/>
                  </a:lnTo>
                  <a:lnTo>
                    <a:pt x="469003" y="111448"/>
                  </a:lnTo>
                  <a:lnTo>
                    <a:pt x="469302" y="111528"/>
                  </a:lnTo>
                  <a:lnTo>
                    <a:pt x="469572" y="111607"/>
                  </a:lnTo>
                  <a:lnTo>
                    <a:pt x="469812" y="111696"/>
                  </a:lnTo>
                  <a:lnTo>
                    <a:pt x="470021" y="111793"/>
                  </a:lnTo>
                  <a:lnTo>
                    <a:pt x="470171" y="111890"/>
                  </a:lnTo>
                  <a:lnTo>
                    <a:pt x="470321" y="112005"/>
                  </a:lnTo>
                  <a:lnTo>
                    <a:pt x="470441" y="112111"/>
                  </a:lnTo>
                  <a:lnTo>
                    <a:pt x="470501" y="112235"/>
                  </a:lnTo>
                  <a:lnTo>
                    <a:pt x="470531" y="112350"/>
                  </a:lnTo>
                  <a:lnTo>
                    <a:pt x="470531" y="112474"/>
                  </a:lnTo>
                  <a:lnTo>
                    <a:pt x="470471" y="112589"/>
                  </a:lnTo>
                  <a:lnTo>
                    <a:pt x="470381" y="112704"/>
                  </a:lnTo>
                  <a:lnTo>
                    <a:pt x="470261" y="112810"/>
                  </a:lnTo>
                  <a:lnTo>
                    <a:pt x="470111" y="112916"/>
                  </a:lnTo>
                  <a:lnTo>
                    <a:pt x="469932" y="113022"/>
                  </a:lnTo>
                  <a:lnTo>
                    <a:pt x="469692" y="113110"/>
                  </a:lnTo>
                  <a:lnTo>
                    <a:pt x="469452" y="113199"/>
                  </a:lnTo>
                  <a:lnTo>
                    <a:pt x="469183" y="113278"/>
                  </a:lnTo>
                  <a:lnTo>
                    <a:pt x="468883" y="113349"/>
                  </a:lnTo>
                  <a:lnTo>
                    <a:pt x="468554" y="113411"/>
                  </a:lnTo>
                  <a:lnTo>
                    <a:pt x="468224" y="113464"/>
                  </a:lnTo>
                  <a:lnTo>
                    <a:pt x="467865" y="113508"/>
                  </a:lnTo>
                  <a:lnTo>
                    <a:pt x="467475" y="113535"/>
                  </a:lnTo>
                  <a:lnTo>
                    <a:pt x="467086" y="113561"/>
                  </a:lnTo>
                  <a:lnTo>
                    <a:pt x="466666" y="113570"/>
                  </a:lnTo>
                  <a:lnTo>
                    <a:pt x="458489" y="113570"/>
                  </a:lnTo>
                  <a:lnTo>
                    <a:pt x="458099" y="113561"/>
                  </a:lnTo>
                  <a:lnTo>
                    <a:pt x="457680" y="113544"/>
                  </a:lnTo>
                  <a:lnTo>
                    <a:pt x="457321" y="113517"/>
                  </a:lnTo>
                  <a:lnTo>
                    <a:pt x="456931" y="113482"/>
                  </a:lnTo>
                  <a:lnTo>
                    <a:pt x="456602" y="113429"/>
                  </a:lnTo>
                  <a:lnTo>
                    <a:pt x="456272" y="113367"/>
                  </a:lnTo>
                  <a:lnTo>
                    <a:pt x="455943" y="113305"/>
                  </a:lnTo>
                  <a:lnTo>
                    <a:pt x="455673" y="113225"/>
                  </a:lnTo>
                  <a:lnTo>
                    <a:pt x="455403" y="113146"/>
                  </a:lnTo>
                  <a:lnTo>
                    <a:pt x="455194" y="113049"/>
                  </a:lnTo>
                  <a:lnTo>
                    <a:pt x="454984" y="112951"/>
                  </a:lnTo>
                  <a:lnTo>
                    <a:pt x="454804" y="112854"/>
                  </a:lnTo>
                  <a:lnTo>
                    <a:pt x="454685" y="112739"/>
                  </a:lnTo>
                  <a:lnTo>
                    <a:pt x="454595" y="112633"/>
                  </a:lnTo>
                  <a:lnTo>
                    <a:pt x="454535" y="112509"/>
                  </a:lnTo>
                  <a:lnTo>
                    <a:pt x="454505" y="112394"/>
                  </a:lnTo>
                  <a:lnTo>
                    <a:pt x="454535" y="112270"/>
                  </a:lnTo>
                  <a:lnTo>
                    <a:pt x="454595" y="112155"/>
                  </a:lnTo>
                  <a:lnTo>
                    <a:pt x="454685" y="112040"/>
                  </a:lnTo>
                  <a:lnTo>
                    <a:pt x="454804" y="111934"/>
                  </a:lnTo>
                  <a:lnTo>
                    <a:pt x="454984" y="111828"/>
                  </a:lnTo>
                  <a:lnTo>
                    <a:pt x="455194" y="111731"/>
                  </a:lnTo>
                  <a:lnTo>
                    <a:pt x="455403" y="111642"/>
                  </a:lnTo>
                  <a:lnTo>
                    <a:pt x="455673" y="111554"/>
                  </a:lnTo>
                  <a:lnTo>
                    <a:pt x="455943" y="111483"/>
                  </a:lnTo>
                  <a:lnTo>
                    <a:pt x="456272" y="111413"/>
                  </a:lnTo>
                  <a:lnTo>
                    <a:pt x="456602" y="111351"/>
                  </a:lnTo>
                  <a:lnTo>
                    <a:pt x="456931" y="111306"/>
                  </a:lnTo>
                  <a:lnTo>
                    <a:pt x="457321" y="111262"/>
                  </a:lnTo>
                  <a:lnTo>
                    <a:pt x="457680" y="111236"/>
                  </a:lnTo>
                  <a:lnTo>
                    <a:pt x="458099" y="111218"/>
                  </a:lnTo>
                  <a:lnTo>
                    <a:pt x="458489" y="111209"/>
                  </a:lnTo>
                  <a:close/>
                  <a:moveTo>
                    <a:pt x="23904" y="1"/>
                  </a:moveTo>
                  <a:lnTo>
                    <a:pt x="22676" y="10"/>
                  </a:lnTo>
                  <a:lnTo>
                    <a:pt x="21478" y="36"/>
                  </a:lnTo>
                  <a:lnTo>
                    <a:pt x="20280" y="81"/>
                  </a:lnTo>
                  <a:lnTo>
                    <a:pt x="19081" y="142"/>
                  </a:lnTo>
                  <a:lnTo>
                    <a:pt x="17943" y="222"/>
                  </a:lnTo>
                  <a:lnTo>
                    <a:pt x="16805" y="319"/>
                  </a:lnTo>
                  <a:lnTo>
                    <a:pt x="15696" y="434"/>
                  </a:lnTo>
                  <a:lnTo>
                    <a:pt x="14618" y="558"/>
                  </a:lnTo>
                  <a:lnTo>
                    <a:pt x="13540" y="700"/>
                  </a:lnTo>
                  <a:lnTo>
                    <a:pt x="12521" y="850"/>
                  </a:lnTo>
                  <a:lnTo>
                    <a:pt x="11503" y="1027"/>
                  </a:lnTo>
                  <a:lnTo>
                    <a:pt x="10544" y="1204"/>
                  </a:lnTo>
                  <a:lnTo>
                    <a:pt x="9616" y="1407"/>
                  </a:lnTo>
                  <a:lnTo>
                    <a:pt x="8717" y="1610"/>
                  </a:lnTo>
                  <a:lnTo>
                    <a:pt x="7848" y="1831"/>
                  </a:lnTo>
                  <a:lnTo>
                    <a:pt x="7010" y="2070"/>
                  </a:lnTo>
                  <a:lnTo>
                    <a:pt x="6231" y="2318"/>
                  </a:lnTo>
                  <a:lnTo>
                    <a:pt x="5452" y="2574"/>
                  </a:lnTo>
                  <a:lnTo>
                    <a:pt x="4763" y="2840"/>
                  </a:lnTo>
                  <a:lnTo>
                    <a:pt x="4104" y="3114"/>
                  </a:lnTo>
                  <a:lnTo>
                    <a:pt x="3475" y="3397"/>
                  </a:lnTo>
                  <a:lnTo>
                    <a:pt x="2906" y="3697"/>
                  </a:lnTo>
                  <a:lnTo>
                    <a:pt x="2367" y="3998"/>
                  </a:lnTo>
                  <a:lnTo>
                    <a:pt x="1887" y="4307"/>
                  </a:lnTo>
                  <a:lnTo>
                    <a:pt x="1468" y="4635"/>
                  </a:lnTo>
                  <a:lnTo>
                    <a:pt x="1078" y="4962"/>
                  </a:lnTo>
                  <a:lnTo>
                    <a:pt x="749" y="5298"/>
                  </a:lnTo>
                  <a:lnTo>
                    <a:pt x="479" y="5634"/>
                  </a:lnTo>
                  <a:lnTo>
                    <a:pt x="270" y="5988"/>
                  </a:lnTo>
                  <a:lnTo>
                    <a:pt x="120" y="6341"/>
                  </a:lnTo>
                  <a:lnTo>
                    <a:pt x="30" y="6695"/>
                  </a:lnTo>
                  <a:lnTo>
                    <a:pt x="0" y="7058"/>
                  </a:lnTo>
                  <a:lnTo>
                    <a:pt x="0" y="110298"/>
                  </a:lnTo>
                  <a:lnTo>
                    <a:pt x="30" y="110661"/>
                  </a:lnTo>
                  <a:lnTo>
                    <a:pt x="120" y="111023"/>
                  </a:lnTo>
                  <a:lnTo>
                    <a:pt x="270" y="111368"/>
                  </a:lnTo>
                  <a:lnTo>
                    <a:pt x="479" y="111722"/>
                  </a:lnTo>
                  <a:lnTo>
                    <a:pt x="749" y="112058"/>
                  </a:lnTo>
                  <a:lnTo>
                    <a:pt x="1078" y="112394"/>
                  </a:lnTo>
                  <a:lnTo>
                    <a:pt x="1468" y="112721"/>
                  </a:lnTo>
                  <a:lnTo>
                    <a:pt x="1887" y="113049"/>
                  </a:lnTo>
                  <a:lnTo>
                    <a:pt x="2367" y="113358"/>
                  </a:lnTo>
                  <a:lnTo>
                    <a:pt x="2906" y="113659"/>
                  </a:lnTo>
                  <a:lnTo>
                    <a:pt x="3475" y="113959"/>
                  </a:lnTo>
                  <a:lnTo>
                    <a:pt x="4104" y="114242"/>
                  </a:lnTo>
                  <a:lnTo>
                    <a:pt x="4763" y="114516"/>
                  </a:lnTo>
                  <a:lnTo>
                    <a:pt x="5452" y="114791"/>
                  </a:lnTo>
                  <a:lnTo>
                    <a:pt x="6231" y="115047"/>
                  </a:lnTo>
                  <a:lnTo>
                    <a:pt x="7010" y="115286"/>
                  </a:lnTo>
                  <a:lnTo>
                    <a:pt x="7848" y="115525"/>
                  </a:lnTo>
                  <a:lnTo>
                    <a:pt x="8717" y="115746"/>
                  </a:lnTo>
                  <a:lnTo>
                    <a:pt x="9616" y="115949"/>
                  </a:lnTo>
                  <a:lnTo>
                    <a:pt x="10544" y="116152"/>
                  </a:lnTo>
                  <a:lnTo>
                    <a:pt x="11503" y="116329"/>
                  </a:lnTo>
                  <a:lnTo>
                    <a:pt x="12521" y="116506"/>
                  </a:lnTo>
                  <a:lnTo>
                    <a:pt x="13540" y="116656"/>
                  </a:lnTo>
                  <a:lnTo>
                    <a:pt x="14618" y="116798"/>
                  </a:lnTo>
                  <a:lnTo>
                    <a:pt x="15696" y="116931"/>
                  </a:lnTo>
                  <a:lnTo>
                    <a:pt x="16805" y="117037"/>
                  </a:lnTo>
                  <a:lnTo>
                    <a:pt x="17943" y="117134"/>
                  </a:lnTo>
                  <a:lnTo>
                    <a:pt x="19081" y="117214"/>
                  </a:lnTo>
                  <a:lnTo>
                    <a:pt x="20280" y="117275"/>
                  </a:lnTo>
                  <a:lnTo>
                    <a:pt x="21478" y="117320"/>
                  </a:lnTo>
                  <a:lnTo>
                    <a:pt x="22676" y="117346"/>
                  </a:lnTo>
                  <a:lnTo>
                    <a:pt x="23904" y="117355"/>
                  </a:lnTo>
                  <a:lnTo>
                    <a:pt x="485508" y="117355"/>
                  </a:lnTo>
                  <a:lnTo>
                    <a:pt x="486736" y="117346"/>
                  </a:lnTo>
                  <a:lnTo>
                    <a:pt x="487934" y="117320"/>
                  </a:lnTo>
                  <a:lnTo>
                    <a:pt x="489133" y="117275"/>
                  </a:lnTo>
                  <a:lnTo>
                    <a:pt x="490301" y="117214"/>
                  </a:lnTo>
                  <a:lnTo>
                    <a:pt x="491469" y="117134"/>
                  </a:lnTo>
                  <a:lnTo>
                    <a:pt x="492607" y="117037"/>
                  </a:lnTo>
                  <a:lnTo>
                    <a:pt x="493716" y="116931"/>
                  </a:lnTo>
                  <a:lnTo>
                    <a:pt x="494794" y="116798"/>
                  </a:lnTo>
                  <a:lnTo>
                    <a:pt x="495872" y="116656"/>
                  </a:lnTo>
                  <a:lnTo>
                    <a:pt x="496891" y="116506"/>
                  </a:lnTo>
                  <a:lnTo>
                    <a:pt x="497879" y="116329"/>
                  </a:lnTo>
                  <a:lnTo>
                    <a:pt x="498868" y="116152"/>
                  </a:lnTo>
                  <a:lnTo>
                    <a:pt x="499797" y="115949"/>
                  </a:lnTo>
                  <a:lnTo>
                    <a:pt x="500695" y="115746"/>
                  </a:lnTo>
                  <a:lnTo>
                    <a:pt x="501564" y="115525"/>
                  </a:lnTo>
                  <a:lnTo>
                    <a:pt x="502403" y="115286"/>
                  </a:lnTo>
                  <a:lnTo>
                    <a:pt x="503181" y="115047"/>
                  </a:lnTo>
                  <a:lnTo>
                    <a:pt x="503930" y="114791"/>
                  </a:lnTo>
                  <a:lnTo>
                    <a:pt x="504649" y="114516"/>
                  </a:lnTo>
                  <a:lnTo>
                    <a:pt x="505308" y="114242"/>
                  </a:lnTo>
                  <a:lnTo>
                    <a:pt x="505937" y="113959"/>
                  </a:lnTo>
                  <a:lnTo>
                    <a:pt x="506506" y="113659"/>
                  </a:lnTo>
                  <a:lnTo>
                    <a:pt x="507046" y="113358"/>
                  </a:lnTo>
                  <a:lnTo>
                    <a:pt x="507525" y="113049"/>
                  </a:lnTo>
                  <a:lnTo>
                    <a:pt x="507944" y="112721"/>
                  </a:lnTo>
                  <a:lnTo>
                    <a:pt x="508334" y="112394"/>
                  </a:lnTo>
                  <a:lnTo>
                    <a:pt x="508663" y="112058"/>
                  </a:lnTo>
                  <a:lnTo>
                    <a:pt x="508903" y="111722"/>
                  </a:lnTo>
                  <a:lnTo>
                    <a:pt x="509112" y="111368"/>
                  </a:lnTo>
                  <a:lnTo>
                    <a:pt x="509292" y="111023"/>
                  </a:lnTo>
                  <a:lnTo>
                    <a:pt x="509382" y="110661"/>
                  </a:lnTo>
                  <a:lnTo>
                    <a:pt x="509412" y="110298"/>
                  </a:lnTo>
                  <a:lnTo>
                    <a:pt x="509412" y="82266"/>
                  </a:lnTo>
                  <a:lnTo>
                    <a:pt x="361585" y="82266"/>
                  </a:lnTo>
                  <a:lnTo>
                    <a:pt x="359518" y="82258"/>
                  </a:lnTo>
                  <a:lnTo>
                    <a:pt x="357481" y="82240"/>
                  </a:lnTo>
                  <a:lnTo>
                    <a:pt x="355444" y="82196"/>
                  </a:lnTo>
                  <a:lnTo>
                    <a:pt x="353407" y="82143"/>
                  </a:lnTo>
                  <a:lnTo>
                    <a:pt x="351430" y="82081"/>
                  </a:lnTo>
                  <a:lnTo>
                    <a:pt x="349423" y="81992"/>
                  </a:lnTo>
                  <a:lnTo>
                    <a:pt x="347446" y="81895"/>
                  </a:lnTo>
                  <a:lnTo>
                    <a:pt x="345499" y="81789"/>
                  </a:lnTo>
                  <a:lnTo>
                    <a:pt x="343552" y="81665"/>
                  </a:lnTo>
                  <a:lnTo>
                    <a:pt x="341635" y="81524"/>
                  </a:lnTo>
                  <a:lnTo>
                    <a:pt x="339718" y="81373"/>
                  </a:lnTo>
                  <a:lnTo>
                    <a:pt x="337831" y="81205"/>
                  </a:lnTo>
                  <a:lnTo>
                    <a:pt x="335974" y="81028"/>
                  </a:lnTo>
                  <a:lnTo>
                    <a:pt x="334146" y="80834"/>
                  </a:lnTo>
                  <a:lnTo>
                    <a:pt x="332319" y="80630"/>
                  </a:lnTo>
                  <a:lnTo>
                    <a:pt x="330492" y="80409"/>
                  </a:lnTo>
                  <a:lnTo>
                    <a:pt x="328724" y="80179"/>
                  </a:lnTo>
                  <a:lnTo>
                    <a:pt x="326957" y="79941"/>
                  </a:lnTo>
                  <a:lnTo>
                    <a:pt x="325220" y="79684"/>
                  </a:lnTo>
                  <a:lnTo>
                    <a:pt x="323512" y="79419"/>
                  </a:lnTo>
                  <a:lnTo>
                    <a:pt x="321835" y="79136"/>
                  </a:lnTo>
                  <a:lnTo>
                    <a:pt x="320187" y="78844"/>
                  </a:lnTo>
                  <a:lnTo>
                    <a:pt x="318540" y="78544"/>
                  </a:lnTo>
                  <a:lnTo>
                    <a:pt x="316922" y="78234"/>
                  </a:lnTo>
                  <a:lnTo>
                    <a:pt x="315365" y="77907"/>
                  </a:lnTo>
                  <a:lnTo>
                    <a:pt x="313807" y="77571"/>
                  </a:lnTo>
                  <a:lnTo>
                    <a:pt x="312279" y="77226"/>
                  </a:lnTo>
                  <a:lnTo>
                    <a:pt x="310782" y="76872"/>
                  </a:lnTo>
                  <a:lnTo>
                    <a:pt x="309314" y="76510"/>
                  </a:lnTo>
                  <a:lnTo>
                    <a:pt x="307876" y="76129"/>
                  </a:lnTo>
                  <a:lnTo>
                    <a:pt x="306468" y="75749"/>
                  </a:lnTo>
                  <a:lnTo>
                    <a:pt x="305090" y="75351"/>
                  </a:lnTo>
                  <a:lnTo>
                    <a:pt x="303772" y="74944"/>
                  </a:lnTo>
                  <a:lnTo>
                    <a:pt x="302454" y="74529"/>
                  </a:lnTo>
                  <a:lnTo>
                    <a:pt x="301196" y="74104"/>
                  </a:lnTo>
                  <a:lnTo>
                    <a:pt x="299938" y="73671"/>
                  </a:lnTo>
                  <a:lnTo>
                    <a:pt x="298740" y="73229"/>
                  </a:lnTo>
                  <a:lnTo>
                    <a:pt x="297571" y="72787"/>
                  </a:lnTo>
                  <a:lnTo>
                    <a:pt x="296433" y="72327"/>
                  </a:lnTo>
                  <a:lnTo>
                    <a:pt x="295325" y="71858"/>
                  </a:lnTo>
                  <a:lnTo>
                    <a:pt x="294276" y="71381"/>
                  </a:lnTo>
                  <a:lnTo>
                    <a:pt x="293258" y="70903"/>
                  </a:lnTo>
                  <a:lnTo>
                    <a:pt x="292269" y="70408"/>
                  </a:lnTo>
                  <a:lnTo>
                    <a:pt x="291341" y="69913"/>
                  </a:lnTo>
                  <a:lnTo>
                    <a:pt x="290442" y="69409"/>
                  </a:lnTo>
                  <a:lnTo>
                    <a:pt x="289573" y="68896"/>
                  </a:lnTo>
                  <a:lnTo>
                    <a:pt x="288735" y="68374"/>
                  </a:lnTo>
                  <a:lnTo>
                    <a:pt x="287956" y="67852"/>
                  </a:lnTo>
                  <a:lnTo>
                    <a:pt x="287237" y="67322"/>
                  </a:lnTo>
                  <a:lnTo>
                    <a:pt x="286518" y="66782"/>
                  </a:lnTo>
                  <a:lnTo>
                    <a:pt x="285889" y="66234"/>
                  </a:lnTo>
                  <a:lnTo>
                    <a:pt x="285260" y="65686"/>
                  </a:lnTo>
                  <a:lnTo>
                    <a:pt x="284721" y="65129"/>
                  </a:lnTo>
                  <a:lnTo>
                    <a:pt x="284182" y="64563"/>
                  </a:lnTo>
                  <a:lnTo>
                    <a:pt x="283732" y="63997"/>
                  </a:lnTo>
                  <a:lnTo>
                    <a:pt x="283313" y="63422"/>
                  </a:lnTo>
                  <a:lnTo>
                    <a:pt x="282924" y="62847"/>
                  </a:lnTo>
                  <a:lnTo>
                    <a:pt x="282594" y="62264"/>
                  </a:lnTo>
                  <a:lnTo>
                    <a:pt x="282324" y="61680"/>
                  </a:lnTo>
                  <a:lnTo>
                    <a:pt x="282085" y="61088"/>
                  </a:lnTo>
                  <a:lnTo>
                    <a:pt x="281905" y="60486"/>
                  </a:lnTo>
                  <a:lnTo>
                    <a:pt x="281785" y="59894"/>
                  </a:lnTo>
                  <a:lnTo>
                    <a:pt x="281695" y="59284"/>
                  </a:lnTo>
                  <a:lnTo>
                    <a:pt x="281665" y="58682"/>
                  </a:lnTo>
                  <a:lnTo>
                    <a:pt x="281695" y="58072"/>
                  </a:lnTo>
                  <a:lnTo>
                    <a:pt x="281785" y="57462"/>
                  </a:lnTo>
                  <a:lnTo>
                    <a:pt x="281905" y="56870"/>
                  </a:lnTo>
                  <a:lnTo>
                    <a:pt x="282085" y="56268"/>
                  </a:lnTo>
                  <a:lnTo>
                    <a:pt x="282324" y="55676"/>
                  </a:lnTo>
                  <a:lnTo>
                    <a:pt x="282594" y="55092"/>
                  </a:lnTo>
                  <a:lnTo>
                    <a:pt x="282924" y="54509"/>
                  </a:lnTo>
                  <a:lnTo>
                    <a:pt x="283313" y="53934"/>
                  </a:lnTo>
                  <a:lnTo>
                    <a:pt x="283732" y="53359"/>
                  </a:lnTo>
                  <a:lnTo>
                    <a:pt x="284182" y="52793"/>
                  </a:lnTo>
                  <a:lnTo>
                    <a:pt x="284721" y="52227"/>
                  </a:lnTo>
                  <a:lnTo>
                    <a:pt x="285260" y="51670"/>
                  </a:lnTo>
                  <a:lnTo>
                    <a:pt x="285889" y="51122"/>
                  </a:lnTo>
                  <a:lnTo>
                    <a:pt x="286518" y="50573"/>
                  </a:lnTo>
                  <a:lnTo>
                    <a:pt x="287237" y="50034"/>
                  </a:lnTo>
                  <a:lnTo>
                    <a:pt x="287956" y="49503"/>
                  </a:lnTo>
                  <a:lnTo>
                    <a:pt x="288735" y="48982"/>
                  </a:lnTo>
                  <a:lnTo>
                    <a:pt x="289573" y="48460"/>
                  </a:lnTo>
                  <a:lnTo>
                    <a:pt x="290442" y="47947"/>
                  </a:lnTo>
                  <a:lnTo>
                    <a:pt x="291341" y="47443"/>
                  </a:lnTo>
                  <a:lnTo>
                    <a:pt x="292269" y="46948"/>
                  </a:lnTo>
                  <a:lnTo>
                    <a:pt x="293258" y="46453"/>
                  </a:lnTo>
                  <a:lnTo>
                    <a:pt x="294276" y="45975"/>
                  </a:lnTo>
                  <a:lnTo>
                    <a:pt x="295325" y="45498"/>
                  </a:lnTo>
                  <a:lnTo>
                    <a:pt x="296433" y="45029"/>
                  </a:lnTo>
                  <a:lnTo>
                    <a:pt x="297571" y="44578"/>
                  </a:lnTo>
                  <a:lnTo>
                    <a:pt x="298740" y="44127"/>
                  </a:lnTo>
                  <a:lnTo>
                    <a:pt x="299938" y="43685"/>
                  </a:lnTo>
                  <a:lnTo>
                    <a:pt x="301196" y="43252"/>
                  </a:lnTo>
                  <a:lnTo>
                    <a:pt x="302454" y="42827"/>
                  </a:lnTo>
                  <a:lnTo>
                    <a:pt x="303772" y="42411"/>
                  </a:lnTo>
                  <a:lnTo>
                    <a:pt x="305090" y="42005"/>
                  </a:lnTo>
                  <a:lnTo>
                    <a:pt x="306468" y="41607"/>
                  </a:lnTo>
                  <a:lnTo>
                    <a:pt x="307876" y="41227"/>
                  </a:lnTo>
                  <a:lnTo>
                    <a:pt x="309314" y="40846"/>
                  </a:lnTo>
                  <a:lnTo>
                    <a:pt x="310782" y="40484"/>
                  </a:lnTo>
                  <a:lnTo>
                    <a:pt x="312279" y="40130"/>
                  </a:lnTo>
                  <a:lnTo>
                    <a:pt x="313807" y="39785"/>
                  </a:lnTo>
                  <a:lnTo>
                    <a:pt x="315365" y="39449"/>
                  </a:lnTo>
                  <a:lnTo>
                    <a:pt x="316922" y="39122"/>
                  </a:lnTo>
                  <a:lnTo>
                    <a:pt x="318540" y="38812"/>
                  </a:lnTo>
                  <a:lnTo>
                    <a:pt x="320187" y="38512"/>
                  </a:lnTo>
                  <a:lnTo>
                    <a:pt x="321835" y="38220"/>
                  </a:lnTo>
                  <a:lnTo>
                    <a:pt x="323512" y="37937"/>
                  </a:lnTo>
                  <a:lnTo>
                    <a:pt x="325220" y="37672"/>
                  </a:lnTo>
                  <a:lnTo>
                    <a:pt x="326957" y="37415"/>
                  </a:lnTo>
                  <a:lnTo>
                    <a:pt x="328724" y="37176"/>
                  </a:lnTo>
                  <a:lnTo>
                    <a:pt x="330492" y="36947"/>
                  </a:lnTo>
                  <a:lnTo>
                    <a:pt x="332319" y="36726"/>
                  </a:lnTo>
                  <a:lnTo>
                    <a:pt x="334146" y="36522"/>
                  </a:lnTo>
                  <a:lnTo>
                    <a:pt x="335974" y="36328"/>
                  </a:lnTo>
                  <a:lnTo>
                    <a:pt x="337831" y="36151"/>
                  </a:lnTo>
                  <a:lnTo>
                    <a:pt x="339718" y="35983"/>
                  </a:lnTo>
                  <a:lnTo>
                    <a:pt x="341635" y="35832"/>
                  </a:lnTo>
                  <a:lnTo>
                    <a:pt x="343552" y="35691"/>
                  </a:lnTo>
                  <a:lnTo>
                    <a:pt x="345499" y="35567"/>
                  </a:lnTo>
                  <a:lnTo>
                    <a:pt x="347446" y="35461"/>
                  </a:lnTo>
                  <a:lnTo>
                    <a:pt x="349423" y="35364"/>
                  </a:lnTo>
                  <a:lnTo>
                    <a:pt x="351430" y="35284"/>
                  </a:lnTo>
                  <a:lnTo>
                    <a:pt x="353407" y="35213"/>
                  </a:lnTo>
                  <a:lnTo>
                    <a:pt x="355444" y="35160"/>
                  </a:lnTo>
                  <a:lnTo>
                    <a:pt x="357481" y="35125"/>
                  </a:lnTo>
                  <a:lnTo>
                    <a:pt x="359518" y="35098"/>
                  </a:lnTo>
                  <a:lnTo>
                    <a:pt x="361585" y="35090"/>
                  </a:lnTo>
                  <a:lnTo>
                    <a:pt x="509412" y="35090"/>
                  </a:lnTo>
                  <a:lnTo>
                    <a:pt x="509412" y="7058"/>
                  </a:lnTo>
                  <a:lnTo>
                    <a:pt x="509382" y="6695"/>
                  </a:lnTo>
                  <a:lnTo>
                    <a:pt x="509292" y="6341"/>
                  </a:lnTo>
                  <a:lnTo>
                    <a:pt x="509112" y="5988"/>
                  </a:lnTo>
                  <a:lnTo>
                    <a:pt x="508903" y="5634"/>
                  </a:lnTo>
                  <a:lnTo>
                    <a:pt x="508663" y="5298"/>
                  </a:lnTo>
                  <a:lnTo>
                    <a:pt x="508334" y="4962"/>
                  </a:lnTo>
                  <a:lnTo>
                    <a:pt x="507944" y="4635"/>
                  </a:lnTo>
                  <a:lnTo>
                    <a:pt x="507525" y="4307"/>
                  </a:lnTo>
                  <a:lnTo>
                    <a:pt x="507046" y="3998"/>
                  </a:lnTo>
                  <a:lnTo>
                    <a:pt x="506506" y="3697"/>
                  </a:lnTo>
                  <a:lnTo>
                    <a:pt x="505937" y="3397"/>
                  </a:lnTo>
                  <a:lnTo>
                    <a:pt x="505308" y="3114"/>
                  </a:lnTo>
                  <a:lnTo>
                    <a:pt x="504649" y="2840"/>
                  </a:lnTo>
                  <a:lnTo>
                    <a:pt x="503930" y="2574"/>
                  </a:lnTo>
                  <a:lnTo>
                    <a:pt x="503181" y="2318"/>
                  </a:lnTo>
                  <a:lnTo>
                    <a:pt x="502403" y="2070"/>
                  </a:lnTo>
                  <a:lnTo>
                    <a:pt x="501564" y="1831"/>
                  </a:lnTo>
                  <a:lnTo>
                    <a:pt x="500695" y="1610"/>
                  </a:lnTo>
                  <a:lnTo>
                    <a:pt x="499797" y="1407"/>
                  </a:lnTo>
                  <a:lnTo>
                    <a:pt x="498868" y="1204"/>
                  </a:lnTo>
                  <a:lnTo>
                    <a:pt x="497879" y="1027"/>
                  </a:lnTo>
                  <a:lnTo>
                    <a:pt x="496891" y="850"/>
                  </a:lnTo>
                  <a:lnTo>
                    <a:pt x="495872" y="700"/>
                  </a:lnTo>
                  <a:lnTo>
                    <a:pt x="494794" y="558"/>
                  </a:lnTo>
                  <a:lnTo>
                    <a:pt x="493716" y="434"/>
                  </a:lnTo>
                  <a:lnTo>
                    <a:pt x="492607" y="319"/>
                  </a:lnTo>
                  <a:lnTo>
                    <a:pt x="491469" y="222"/>
                  </a:lnTo>
                  <a:lnTo>
                    <a:pt x="490301" y="142"/>
                  </a:lnTo>
                  <a:lnTo>
                    <a:pt x="489133" y="81"/>
                  </a:lnTo>
                  <a:lnTo>
                    <a:pt x="487934" y="36"/>
                  </a:lnTo>
                  <a:lnTo>
                    <a:pt x="486736" y="10"/>
                  </a:lnTo>
                  <a:lnTo>
                    <a:pt x="485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-19789175" y="-6380575"/>
              <a:ext cx="5643500" cy="943575"/>
            </a:xfrm>
            <a:custGeom>
              <a:avLst/>
              <a:gdLst/>
              <a:ahLst/>
              <a:cxnLst/>
              <a:rect l="l" t="t" r="r" b="b"/>
              <a:pathLst>
                <a:path w="225740" h="37743" extrusionOk="0">
                  <a:moveTo>
                    <a:pt x="62576" y="11178"/>
                  </a:moveTo>
                  <a:lnTo>
                    <a:pt x="63924" y="11187"/>
                  </a:lnTo>
                  <a:lnTo>
                    <a:pt x="65242" y="11222"/>
                  </a:lnTo>
                  <a:lnTo>
                    <a:pt x="66560" y="11267"/>
                  </a:lnTo>
                  <a:lnTo>
                    <a:pt x="67818" y="11337"/>
                  </a:lnTo>
                  <a:lnTo>
                    <a:pt x="69106" y="11426"/>
                  </a:lnTo>
                  <a:lnTo>
                    <a:pt x="70334" y="11523"/>
                  </a:lnTo>
                  <a:lnTo>
                    <a:pt x="71532" y="11647"/>
                  </a:lnTo>
                  <a:lnTo>
                    <a:pt x="72731" y="11788"/>
                  </a:lnTo>
                  <a:lnTo>
                    <a:pt x="73869" y="11939"/>
                  </a:lnTo>
                  <a:lnTo>
                    <a:pt x="75007" y="12107"/>
                  </a:lnTo>
                  <a:lnTo>
                    <a:pt x="76086" y="12292"/>
                  </a:lnTo>
                  <a:lnTo>
                    <a:pt x="77134" y="12496"/>
                  </a:lnTo>
                  <a:lnTo>
                    <a:pt x="78152" y="12708"/>
                  </a:lnTo>
                  <a:lnTo>
                    <a:pt x="79141" y="12938"/>
                  </a:lnTo>
                  <a:lnTo>
                    <a:pt x="80100" y="13177"/>
                  </a:lnTo>
                  <a:lnTo>
                    <a:pt x="80998" y="13433"/>
                  </a:lnTo>
                  <a:lnTo>
                    <a:pt x="81867" y="13698"/>
                  </a:lnTo>
                  <a:lnTo>
                    <a:pt x="82676" y="13981"/>
                  </a:lnTo>
                  <a:lnTo>
                    <a:pt x="83454" y="14273"/>
                  </a:lnTo>
                  <a:lnTo>
                    <a:pt x="84173" y="14574"/>
                  </a:lnTo>
                  <a:lnTo>
                    <a:pt x="84862" y="14883"/>
                  </a:lnTo>
                  <a:lnTo>
                    <a:pt x="85491" y="15202"/>
                  </a:lnTo>
                  <a:lnTo>
                    <a:pt x="86061" y="15538"/>
                  </a:lnTo>
                  <a:lnTo>
                    <a:pt x="86570" y="15874"/>
                  </a:lnTo>
                  <a:lnTo>
                    <a:pt x="87049" y="16227"/>
                  </a:lnTo>
                  <a:lnTo>
                    <a:pt x="87438" y="16581"/>
                  </a:lnTo>
                  <a:lnTo>
                    <a:pt x="87798" y="16944"/>
                  </a:lnTo>
                  <a:lnTo>
                    <a:pt x="88097" y="17315"/>
                  </a:lnTo>
                  <a:lnTo>
                    <a:pt x="88307" y="17695"/>
                  </a:lnTo>
                  <a:lnTo>
                    <a:pt x="88487" y="18084"/>
                  </a:lnTo>
                  <a:lnTo>
                    <a:pt x="88577" y="18473"/>
                  </a:lnTo>
                  <a:lnTo>
                    <a:pt x="88607" y="18871"/>
                  </a:lnTo>
                  <a:lnTo>
                    <a:pt x="88577" y="19260"/>
                  </a:lnTo>
                  <a:lnTo>
                    <a:pt x="88487" y="19650"/>
                  </a:lnTo>
                  <a:lnTo>
                    <a:pt x="88307" y="20039"/>
                  </a:lnTo>
                  <a:lnTo>
                    <a:pt x="88097" y="20419"/>
                  </a:lnTo>
                  <a:lnTo>
                    <a:pt x="87798" y="20790"/>
                  </a:lnTo>
                  <a:lnTo>
                    <a:pt x="87438" y="21153"/>
                  </a:lnTo>
                  <a:lnTo>
                    <a:pt x="87049" y="21507"/>
                  </a:lnTo>
                  <a:lnTo>
                    <a:pt x="86570" y="21860"/>
                  </a:lnTo>
                  <a:lnTo>
                    <a:pt x="86061" y="22196"/>
                  </a:lnTo>
                  <a:lnTo>
                    <a:pt x="85491" y="22532"/>
                  </a:lnTo>
                  <a:lnTo>
                    <a:pt x="84862" y="22851"/>
                  </a:lnTo>
                  <a:lnTo>
                    <a:pt x="84173" y="23169"/>
                  </a:lnTo>
                  <a:lnTo>
                    <a:pt x="83454" y="23470"/>
                  </a:lnTo>
                  <a:lnTo>
                    <a:pt x="82676" y="23753"/>
                  </a:lnTo>
                  <a:lnTo>
                    <a:pt x="81867" y="24036"/>
                  </a:lnTo>
                  <a:lnTo>
                    <a:pt x="80998" y="24301"/>
                  </a:lnTo>
                  <a:lnTo>
                    <a:pt x="80100" y="24557"/>
                  </a:lnTo>
                  <a:lnTo>
                    <a:pt x="79141" y="24796"/>
                  </a:lnTo>
                  <a:lnTo>
                    <a:pt x="78152" y="25026"/>
                  </a:lnTo>
                  <a:lnTo>
                    <a:pt x="77134" y="25238"/>
                  </a:lnTo>
                  <a:lnTo>
                    <a:pt x="76086" y="25442"/>
                  </a:lnTo>
                  <a:lnTo>
                    <a:pt x="75007" y="25627"/>
                  </a:lnTo>
                  <a:lnTo>
                    <a:pt x="73869" y="25795"/>
                  </a:lnTo>
                  <a:lnTo>
                    <a:pt x="72731" y="25946"/>
                  </a:lnTo>
                  <a:lnTo>
                    <a:pt x="71532" y="26087"/>
                  </a:lnTo>
                  <a:lnTo>
                    <a:pt x="70334" y="26211"/>
                  </a:lnTo>
                  <a:lnTo>
                    <a:pt x="69106" y="26308"/>
                  </a:lnTo>
                  <a:lnTo>
                    <a:pt x="67818" y="26397"/>
                  </a:lnTo>
                  <a:lnTo>
                    <a:pt x="66560" y="26467"/>
                  </a:lnTo>
                  <a:lnTo>
                    <a:pt x="65242" y="26512"/>
                  </a:lnTo>
                  <a:lnTo>
                    <a:pt x="63924" y="26547"/>
                  </a:lnTo>
                  <a:lnTo>
                    <a:pt x="62576" y="26556"/>
                  </a:lnTo>
                  <a:lnTo>
                    <a:pt x="61258" y="26547"/>
                  </a:lnTo>
                  <a:lnTo>
                    <a:pt x="59910" y="26512"/>
                  </a:lnTo>
                  <a:lnTo>
                    <a:pt x="58622" y="26467"/>
                  </a:lnTo>
                  <a:lnTo>
                    <a:pt x="57334" y="26397"/>
                  </a:lnTo>
                  <a:lnTo>
                    <a:pt x="56076" y="26308"/>
                  </a:lnTo>
                  <a:lnTo>
                    <a:pt x="54848" y="26211"/>
                  </a:lnTo>
                  <a:lnTo>
                    <a:pt x="53619" y="26087"/>
                  </a:lnTo>
                  <a:lnTo>
                    <a:pt x="52451" y="25946"/>
                  </a:lnTo>
                  <a:lnTo>
                    <a:pt x="51313" y="25795"/>
                  </a:lnTo>
                  <a:lnTo>
                    <a:pt x="50175" y="25627"/>
                  </a:lnTo>
                  <a:lnTo>
                    <a:pt x="49096" y="25442"/>
                  </a:lnTo>
                  <a:lnTo>
                    <a:pt x="48018" y="25238"/>
                  </a:lnTo>
                  <a:lnTo>
                    <a:pt x="46999" y="25026"/>
                  </a:lnTo>
                  <a:lnTo>
                    <a:pt x="46011" y="24796"/>
                  </a:lnTo>
                  <a:lnTo>
                    <a:pt x="45082" y="24557"/>
                  </a:lnTo>
                  <a:lnTo>
                    <a:pt x="44184" y="24301"/>
                  </a:lnTo>
                  <a:lnTo>
                    <a:pt x="43315" y="24036"/>
                  </a:lnTo>
                  <a:lnTo>
                    <a:pt x="42506" y="23753"/>
                  </a:lnTo>
                  <a:lnTo>
                    <a:pt x="41727" y="23470"/>
                  </a:lnTo>
                  <a:lnTo>
                    <a:pt x="41008" y="23169"/>
                  </a:lnTo>
                  <a:lnTo>
                    <a:pt x="40319" y="22851"/>
                  </a:lnTo>
                  <a:lnTo>
                    <a:pt x="39690" y="22532"/>
                  </a:lnTo>
                  <a:lnTo>
                    <a:pt x="39121" y="22196"/>
                  </a:lnTo>
                  <a:lnTo>
                    <a:pt x="38582" y="21860"/>
                  </a:lnTo>
                  <a:lnTo>
                    <a:pt x="38133" y="21507"/>
                  </a:lnTo>
                  <a:lnTo>
                    <a:pt x="37713" y="21153"/>
                  </a:lnTo>
                  <a:lnTo>
                    <a:pt x="37384" y="20790"/>
                  </a:lnTo>
                  <a:lnTo>
                    <a:pt x="37084" y="20419"/>
                  </a:lnTo>
                  <a:lnTo>
                    <a:pt x="36845" y="20039"/>
                  </a:lnTo>
                  <a:lnTo>
                    <a:pt x="36695" y="19650"/>
                  </a:lnTo>
                  <a:lnTo>
                    <a:pt x="36575" y="19260"/>
                  </a:lnTo>
                  <a:lnTo>
                    <a:pt x="36545" y="18871"/>
                  </a:lnTo>
                  <a:lnTo>
                    <a:pt x="36575" y="18473"/>
                  </a:lnTo>
                  <a:lnTo>
                    <a:pt x="36695" y="18084"/>
                  </a:lnTo>
                  <a:lnTo>
                    <a:pt x="36845" y="17695"/>
                  </a:lnTo>
                  <a:lnTo>
                    <a:pt x="37084" y="17315"/>
                  </a:lnTo>
                  <a:lnTo>
                    <a:pt x="37384" y="16944"/>
                  </a:lnTo>
                  <a:lnTo>
                    <a:pt x="37713" y="16581"/>
                  </a:lnTo>
                  <a:lnTo>
                    <a:pt x="38133" y="16227"/>
                  </a:lnTo>
                  <a:lnTo>
                    <a:pt x="38582" y="15874"/>
                  </a:lnTo>
                  <a:lnTo>
                    <a:pt x="39121" y="15538"/>
                  </a:lnTo>
                  <a:lnTo>
                    <a:pt x="39690" y="15202"/>
                  </a:lnTo>
                  <a:lnTo>
                    <a:pt x="40319" y="14883"/>
                  </a:lnTo>
                  <a:lnTo>
                    <a:pt x="41008" y="14574"/>
                  </a:lnTo>
                  <a:lnTo>
                    <a:pt x="41727" y="14273"/>
                  </a:lnTo>
                  <a:lnTo>
                    <a:pt x="42506" y="13981"/>
                  </a:lnTo>
                  <a:lnTo>
                    <a:pt x="43315" y="13698"/>
                  </a:lnTo>
                  <a:lnTo>
                    <a:pt x="44184" y="13433"/>
                  </a:lnTo>
                  <a:lnTo>
                    <a:pt x="45082" y="13177"/>
                  </a:lnTo>
                  <a:lnTo>
                    <a:pt x="46011" y="12938"/>
                  </a:lnTo>
                  <a:lnTo>
                    <a:pt x="46999" y="12708"/>
                  </a:lnTo>
                  <a:lnTo>
                    <a:pt x="48018" y="12496"/>
                  </a:lnTo>
                  <a:lnTo>
                    <a:pt x="49096" y="12292"/>
                  </a:lnTo>
                  <a:lnTo>
                    <a:pt x="50175" y="12107"/>
                  </a:lnTo>
                  <a:lnTo>
                    <a:pt x="51313" y="11939"/>
                  </a:lnTo>
                  <a:lnTo>
                    <a:pt x="52451" y="11788"/>
                  </a:lnTo>
                  <a:lnTo>
                    <a:pt x="53619" y="11647"/>
                  </a:lnTo>
                  <a:lnTo>
                    <a:pt x="54848" y="11523"/>
                  </a:lnTo>
                  <a:lnTo>
                    <a:pt x="56076" y="11426"/>
                  </a:lnTo>
                  <a:lnTo>
                    <a:pt x="57334" y="11337"/>
                  </a:lnTo>
                  <a:lnTo>
                    <a:pt x="58622" y="11267"/>
                  </a:lnTo>
                  <a:lnTo>
                    <a:pt x="59910" y="11222"/>
                  </a:lnTo>
                  <a:lnTo>
                    <a:pt x="61258" y="11187"/>
                  </a:lnTo>
                  <a:lnTo>
                    <a:pt x="62576" y="11178"/>
                  </a:lnTo>
                  <a:close/>
                  <a:moveTo>
                    <a:pt x="62276" y="1"/>
                  </a:moveTo>
                  <a:lnTo>
                    <a:pt x="60629" y="18"/>
                  </a:lnTo>
                  <a:lnTo>
                    <a:pt x="59011" y="54"/>
                  </a:lnTo>
                  <a:lnTo>
                    <a:pt x="57394" y="98"/>
                  </a:lnTo>
                  <a:lnTo>
                    <a:pt x="55806" y="151"/>
                  </a:lnTo>
                  <a:lnTo>
                    <a:pt x="54219" y="213"/>
                  </a:lnTo>
                  <a:lnTo>
                    <a:pt x="52631" y="292"/>
                  </a:lnTo>
                  <a:lnTo>
                    <a:pt x="51073" y="381"/>
                  </a:lnTo>
                  <a:lnTo>
                    <a:pt x="49516" y="478"/>
                  </a:lnTo>
                  <a:lnTo>
                    <a:pt x="47988" y="593"/>
                  </a:lnTo>
                  <a:lnTo>
                    <a:pt x="46460" y="717"/>
                  </a:lnTo>
                  <a:lnTo>
                    <a:pt x="44962" y="850"/>
                  </a:lnTo>
                  <a:lnTo>
                    <a:pt x="43465" y="991"/>
                  </a:lnTo>
                  <a:lnTo>
                    <a:pt x="41997" y="1150"/>
                  </a:lnTo>
                  <a:lnTo>
                    <a:pt x="40529" y="1309"/>
                  </a:lnTo>
                  <a:lnTo>
                    <a:pt x="39091" y="1486"/>
                  </a:lnTo>
                  <a:lnTo>
                    <a:pt x="37683" y="1672"/>
                  </a:lnTo>
                  <a:lnTo>
                    <a:pt x="36276" y="1867"/>
                  </a:lnTo>
                  <a:lnTo>
                    <a:pt x="34868" y="2070"/>
                  </a:lnTo>
                  <a:lnTo>
                    <a:pt x="33520" y="2282"/>
                  </a:lnTo>
                  <a:lnTo>
                    <a:pt x="32172" y="2503"/>
                  </a:lnTo>
                  <a:lnTo>
                    <a:pt x="30824" y="2742"/>
                  </a:lnTo>
                  <a:lnTo>
                    <a:pt x="29536" y="2981"/>
                  </a:lnTo>
                  <a:lnTo>
                    <a:pt x="28248" y="3228"/>
                  </a:lnTo>
                  <a:lnTo>
                    <a:pt x="26990" y="3494"/>
                  </a:lnTo>
                  <a:lnTo>
                    <a:pt x="25731" y="3759"/>
                  </a:lnTo>
                  <a:lnTo>
                    <a:pt x="24503" y="4033"/>
                  </a:lnTo>
                  <a:lnTo>
                    <a:pt x="23305" y="4316"/>
                  </a:lnTo>
                  <a:lnTo>
                    <a:pt x="22137" y="4617"/>
                  </a:lnTo>
                  <a:lnTo>
                    <a:pt x="20999" y="4917"/>
                  </a:lnTo>
                  <a:lnTo>
                    <a:pt x="19860" y="5227"/>
                  </a:lnTo>
                  <a:lnTo>
                    <a:pt x="18782" y="5536"/>
                  </a:lnTo>
                  <a:lnTo>
                    <a:pt x="17704" y="5864"/>
                  </a:lnTo>
                  <a:lnTo>
                    <a:pt x="16655" y="6200"/>
                  </a:lnTo>
                  <a:lnTo>
                    <a:pt x="15637" y="6536"/>
                  </a:lnTo>
                  <a:lnTo>
                    <a:pt x="14648" y="6880"/>
                  </a:lnTo>
                  <a:lnTo>
                    <a:pt x="13660" y="7234"/>
                  </a:lnTo>
                  <a:lnTo>
                    <a:pt x="12731" y="7597"/>
                  </a:lnTo>
                  <a:lnTo>
                    <a:pt x="11832" y="7959"/>
                  </a:lnTo>
                  <a:lnTo>
                    <a:pt x="10964" y="8340"/>
                  </a:lnTo>
                  <a:lnTo>
                    <a:pt x="10095" y="8711"/>
                  </a:lnTo>
                  <a:lnTo>
                    <a:pt x="9286" y="9100"/>
                  </a:lnTo>
                  <a:lnTo>
                    <a:pt x="8507" y="9489"/>
                  </a:lnTo>
                  <a:lnTo>
                    <a:pt x="7729" y="9896"/>
                  </a:lnTo>
                  <a:lnTo>
                    <a:pt x="7010" y="10294"/>
                  </a:lnTo>
                  <a:lnTo>
                    <a:pt x="6321" y="10701"/>
                  </a:lnTo>
                  <a:lnTo>
                    <a:pt x="5662" y="11116"/>
                  </a:lnTo>
                  <a:lnTo>
                    <a:pt x="5033" y="11541"/>
                  </a:lnTo>
                  <a:lnTo>
                    <a:pt x="4434" y="11965"/>
                  </a:lnTo>
                  <a:lnTo>
                    <a:pt x="3894" y="12398"/>
                  </a:lnTo>
                  <a:lnTo>
                    <a:pt x="3355" y="12832"/>
                  </a:lnTo>
                  <a:lnTo>
                    <a:pt x="2876" y="13274"/>
                  </a:lnTo>
                  <a:lnTo>
                    <a:pt x="2427" y="13716"/>
                  </a:lnTo>
                  <a:lnTo>
                    <a:pt x="2007" y="14167"/>
                  </a:lnTo>
                  <a:lnTo>
                    <a:pt x="1648" y="14618"/>
                  </a:lnTo>
                  <a:lnTo>
                    <a:pt x="1288" y="15078"/>
                  </a:lnTo>
                  <a:lnTo>
                    <a:pt x="989" y="15538"/>
                  </a:lnTo>
                  <a:lnTo>
                    <a:pt x="719" y="16006"/>
                  </a:lnTo>
                  <a:lnTo>
                    <a:pt x="510" y="16475"/>
                  </a:lnTo>
                  <a:lnTo>
                    <a:pt x="330" y="16944"/>
                  </a:lnTo>
                  <a:lnTo>
                    <a:pt x="180" y="17421"/>
                  </a:lnTo>
                  <a:lnTo>
                    <a:pt x="90" y="17899"/>
                  </a:lnTo>
                  <a:lnTo>
                    <a:pt x="0" y="18385"/>
                  </a:lnTo>
                  <a:lnTo>
                    <a:pt x="0" y="18871"/>
                  </a:lnTo>
                  <a:lnTo>
                    <a:pt x="0" y="19349"/>
                  </a:lnTo>
                  <a:lnTo>
                    <a:pt x="90" y="19835"/>
                  </a:lnTo>
                  <a:lnTo>
                    <a:pt x="180" y="20313"/>
                  </a:lnTo>
                  <a:lnTo>
                    <a:pt x="330" y="20790"/>
                  </a:lnTo>
                  <a:lnTo>
                    <a:pt x="510" y="21259"/>
                  </a:lnTo>
                  <a:lnTo>
                    <a:pt x="719" y="21728"/>
                  </a:lnTo>
                  <a:lnTo>
                    <a:pt x="989" y="22196"/>
                  </a:lnTo>
                  <a:lnTo>
                    <a:pt x="1288" y="22656"/>
                  </a:lnTo>
                  <a:lnTo>
                    <a:pt x="1648" y="23116"/>
                  </a:lnTo>
                  <a:lnTo>
                    <a:pt x="2007" y="23567"/>
                  </a:lnTo>
                  <a:lnTo>
                    <a:pt x="2427" y="24018"/>
                  </a:lnTo>
                  <a:lnTo>
                    <a:pt x="2876" y="24460"/>
                  </a:lnTo>
                  <a:lnTo>
                    <a:pt x="3355" y="24902"/>
                  </a:lnTo>
                  <a:lnTo>
                    <a:pt x="3894" y="25336"/>
                  </a:lnTo>
                  <a:lnTo>
                    <a:pt x="4434" y="25769"/>
                  </a:lnTo>
                  <a:lnTo>
                    <a:pt x="5033" y="26193"/>
                  </a:lnTo>
                  <a:lnTo>
                    <a:pt x="5662" y="26618"/>
                  </a:lnTo>
                  <a:lnTo>
                    <a:pt x="6321" y="27033"/>
                  </a:lnTo>
                  <a:lnTo>
                    <a:pt x="7010" y="27440"/>
                  </a:lnTo>
                  <a:lnTo>
                    <a:pt x="7729" y="27847"/>
                  </a:lnTo>
                  <a:lnTo>
                    <a:pt x="8507" y="28245"/>
                  </a:lnTo>
                  <a:lnTo>
                    <a:pt x="9286" y="28634"/>
                  </a:lnTo>
                  <a:lnTo>
                    <a:pt x="10095" y="29023"/>
                  </a:lnTo>
                  <a:lnTo>
                    <a:pt x="10964" y="29403"/>
                  </a:lnTo>
                  <a:lnTo>
                    <a:pt x="11832" y="29775"/>
                  </a:lnTo>
                  <a:lnTo>
                    <a:pt x="12731" y="30137"/>
                  </a:lnTo>
                  <a:lnTo>
                    <a:pt x="13660" y="30500"/>
                  </a:lnTo>
                  <a:lnTo>
                    <a:pt x="14648" y="30854"/>
                  </a:lnTo>
                  <a:lnTo>
                    <a:pt x="15637" y="31198"/>
                  </a:lnTo>
                  <a:lnTo>
                    <a:pt x="16655" y="31534"/>
                  </a:lnTo>
                  <a:lnTo>
                    <a:pt x="17704" y="31870"/>
                  </a:lnTo>
                  <a:lnTo>
                    <a:pt x="18782" y="32198"/>
                  </a:lnTo>
                  <a:lnTo>
                    <a:pt x="19860" y="32516"/>
                  </a:lnTo>
                  <a:lnTo>
                    <a:pt x="20999" y="32817"/>
                  </a:lnTo>
                  <a:lnTo>
                    <a:pt x="22137" y="33126"/>
                  </a:lnTo>
                  <a:lnTo>
                    <a:pt x="23305" y="33418"/>
                  </a:lnTo>
                  <a:lnTo>
                    <a:pt x="24503" y="33701"/>
                  </a:lnTo>
                  <a:lnTo>
                    <a:pt x="25731" y="33975"/>
                  </a:lnTo>
                  <a:lnTo>
                    <a:pt x="26990" y="34240"/>
                  </a:lnTo>
                  <a:lnTo>
                    <a:pt x="28248" y="34506"/>
                  </a:lnTo>
                  <a:lnTo>
                    <a:pt x="29536" y="34753"/>
                  </a:lnTo>
                  <a:lnTo>
                    <a:pt x="30824" y="34992"/>
                  </a:lnTo>
                  <a:lnTo>
                    <a:pt x="32172" y="35231"/>
                  </a:lnTo>
                  <a:lnTo>
                    <a:pt x="33520" y="35452"/>
                  </a:lnTo>
                  <a:lnTo>
                    <a:pt x="34868" y="35664"/>
                  </a:lnTo>
                  <a:lnTo>
                    <a:pt x="36276" y="35867"/>
                  </a:lnTo>
                  <a:lnTo>
                    <a:pt x="37683" y="36062"/>
                  </a:lnTo>
                  <a:lnTo>
                    <a:pt x="39091" y="36248"/>
                  </a:lnTo>
                  <a:lnTo>
                    <a:pt x="40529" y="36425"/>
                  </a:lnTo>
                  <a:lnTo>
                    <a:pt x="41997" y="36593"/>
                  </a:lnTo>
                  <a:lnTo>
                    <a:pt x="43465" y="36743"/>
                  </a:lnTo>
                  <a:lnTo>
                    <a:pt x="44962" y="36884"/>
                  </a:lnTo>
                  <a:lnTo>
                    <a:pt x="46460" y="37017"/>
                  </a:lnTo>
                  <a:lnTo>
                    <a:pt x="47988" y="37141"/>
                  </a:lnTo>
                  <a:lnTo>
                    <a:pt x="49516" y="37256"/>
                  </a:lnTo>
                  <a:lnTo>
                    <a:pt x="51073" y="37353"/>
                  </a:lnTo>
                  <a:lnTo>
                    <a:pt x="52631" y="37441"/>
                  </a:lnTo>
                  <a:lnTo>
                    <a:pt x="54219" y="37521"/>
                  </a:lnTo>
                  <a:lnTo>
                    <a:pt x="55806" y="37583"/>
                  </a:lnTo>
                  <a:lnTo>
                    <a:pt x="57394" y="37636"/>
                  </a:lnTo>
                  <a:lnTo>
                    <a:pt x="59011" y="37680"/>
                  </a:lnTo>
                  <a:lnTo>
                    <a:pt x="60629" y="37716"/>
                  </a:lnTo>
                  <a:lnTo>
                    <a:pt x="62276" y="37733"/>
                  </a:lnTo>
                  <a:lnTo>
                    <a:pt x="63924" y="37742"/>
                  </a:lnTo>
                  <a:lnTo>
                    <a:pt x="225740" y="37742"/>
                  </a:lnTo>
                  <a:lnTo>
                    <a:pt x="225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-23098450" y="-3766175"/>
              <a:ext cx="532475" cy="92000"/>
            </a:xfrm>
            <a:custGeom>
              <a:avLst/>
              <a:gdLst/>
              <a:ahLst/>
              <a:cxnLst/>
              <a:rect l="l" t="t" r="r" b="b"/>
              <a:pathLst>
                <a:path w="21299" h="3680" extrusionOk="0">
                  <a:moveTo>
                    <a:pt x="1" y="1"/>
                  </a:moveTo>
                  <a:lnTo>
                    <a:pt x="1" y="3679"/>
                  </a:lnTo>
                  <a:lnTo>
                    <a:pt x="15787" y="3679"/>
                  </a:lnTo>
                  <a:lnTo>
                    <a:pt x="16326" y="3662"/>
                  </a:lnTo>
                  <a:lnTo>
                    <a:pt x="16865" y="3626"/>
                  </a:lnTo>
                  <a:lnTo>
                    <a:pt x="17405" y="3591"/>
                  </a:lnTo>
                  <a:lnTo>
                    <a:pt x="17914" y="3538"/>
                  </a:lnTo>
                  <a:lnTo>
                    <a:pt x="18423" y="3476"/>
                  </a:lnTo>
                  <a:lnTo>
                    <a:pt x="18932" y="3396"/>
                  </a:lnTo>
                  <a:lnTo>
                    <a:pt x="19412" y="3308"/>
                  </a:lnTo>
                  <a:lnTo>
                    <a:pt x="19621" y="3264"/>
                  </a:lnTo>
                  <a:lnTo>
                    <a:pt x="19831" y="3211"/>
                  </a:lnTo>
                  <a:lnTo>
                    <a:pt x="20041" y="3149"/>
                  </a:lnTo>
                  <a:lnTo>
                    <a:pt x="20220" y="3078"/>
                  </a:lnTo>
                  <a:lnTo>
                    <a:pt x="20400" y="3007"/>
                  </a:lnTo>
                  <a:lnTo>
                    <a:pt x="20550" y="2928"/>
                  </a:lnTo>
                  <a:lnTo>
                    <a:pt x="20700" y="2839"/>
                  </a:lnTo>
                  <a:lnTo>
                    <a:pt x="20819" y="2751"/>
                  </a:lnTo>
                  <a:lnTo>
                    <a:pt x="20939" y="2654"/>
                  </a:lnTo>
                  <a:lnTo>
                    <a:pt x="21029" y="2556"/>
                  </a:lnTo>
                  <a:lnTo>
                    <a:pt x="21089" y="2450"/>
                  </a:lnTo>
                  <a:lnTo>
                    <a:pt x="21179" y="2335"/>
                  </a:lnTo>
                  <a:lnTo>
                    <a:pt x="21269" y="2088"/>
                  </a:lnTo>
                  <a:lnTo>
                    <a:pt x="21299" y="1822"/>
                  </a:lnTo>
                  <a:lnTo>
                    <a:pt x="21269" y="1584"/>
                  </a:lnTo>
                  <a:lnTo>
                    <a:pt x="21179" y="1371"/>
                  </a:lnTo>
                  <a:lnTo>
                    <a:pt x="21059" y="1168"/>
                  </a:lnTo>
                  <a:lnTo>
                    <a:pt x="20879" y="982"/>
                  </a:lnTo>
                  <a:lnTo>
                    <a:pt x="20670" y="814"/>
                  </a:lnTo>
                  <a:lnTo>
                    <a:pt x="20520" y="744"/>
                  </a:lnTo>
                  <a:lnTo>
                    <a:pt x="20370" y="664"/>
                  </a:lnTo>
                  <a:lnTo>
                    <a:pt x="20220" y="602"/>
                  </a:lnTo>
                  <a:lnTo>
                    <a:pt x="20071" y="540"/>
                  </a:lnTo>
                  <a:lnTo>
                    <a:pt x="19861" y="478"/>
                  </a:lnTo>
                  <a:lnTo>
                    <a:pt x="19681" y="425"/>
                  </a:lnTo>
                  <a:lnTo>
                    <a:pt x="19262" y="319"/>
                  </a:lnTo>
                  <a:lnTo>
                    <a:pt x="18842" y="239"/>
                  </a:lnTo>
                  <a:lnTo>
                    <a:pt x="18393" y="160"/>
                  </a:lnTo>
                  <a:lnTo>
                    <a:pt x="17944" y="107"/>
                  </a:lnTo>
                  <a:lnTo>
                    <a:pt x="17465" y="63"/>
                  </a:lnTo>
                  <a:lnTo>
                    <a:pt x="16955" y="27"/>
                  </a:lnTo>
                  <a:lnTo>
                    <a:pt x="16446" y="10"/>
                  </a:lnTo>
                  <a:lnTo>
                    <a:pt x="15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-23098450" y="-3545750"/>
              <a:ext cx="603625" cy="100600"/>
            </a:xfrm>
            <a:custGeom>
              <a:avLst/>
              <a:gdLst/>
              <a:ahLst/>
              <a:cxnLst/>
              <a:rect l="l" t="t" r="r" b="b"/>
              <a:pathLst>
                <a:path w="24145" h="4024" extrusionOk="0">
                  <a:moveTo>
                    <a:pt x="1" y="0"/>
                  </a:moveTo>
                  <a:lnTo>
                    <a:pt x="1" y="4024"/>
                  </a:lnTo>
                  <a:lnTo>
                    <a:pt x="17614" y="4024"/>
                  </a:lnTo>
                  <a:lnTo>
                    <a:pt x="18303" y="4015"/>
                  </a:lnTo>
                  <a:lnTo>
                    <a:pt x="18932" y="3997"/>
                  </a:lnTo>
                  <a:lnTo>
                    <a:pt x="19561" y="3953"/>
                  </a:lnTo>
                  <a:lnTo>
                    <a:pt x="20160" y="3900"/>
                  </a:lnTo>
                  <a:lnTo>
                    <a:pt x="20730" y="3829"/>
                  </a:lnTo>
                  <a:lnTo>
                    <a:pt x="21269" y="3741"/>
                  </a:lnTo>
                  <a:lnTo>
                    <a:pt x="21778" y="3635"/>
                  </a:lnTo>
                  <a:lnTo>
                    <a:pt x="22257" y="3520"/>
                  </a:lnTo>
                  <a:lnTo>
                    <a:pt x="22497" y="3449"/>
                  </a:lnTo>
                  <a:lnTo>
                    <a:pt x="22707" y="3387"/>
                  </a:lnTo>
                  <a:lnTo>
                    <a:pt x="22916" y="3307"/>
                  </a:lnTo>
                  <a:lnTo>
                    <a:pt x="23096" y="3237"/>
                  </a:lnTo>
                  <a:lnTo>
                    <a:pt x="23246" y="3157"/>
                  </a:lnTo>
                  <a:lnTo>
                    <a:pt x="23396" y="3077"/>
                  </a:lnTo>
                  <a:lnTo>
                    <a:pt x="23545" y="2989"/>
                  </a:lnTo>
                  <a:lnTo>
                    <a:pt x="23665" y="2901"/>
                  </a:lnTo>
                  <a:lnTo>
                    <a:pt x="23875" y="2715"/>
                  </a:lnTo>
                  <a:lnTo>
                    <a:pt x="24025" y="2511"/>
                  </a:lnTo>
                  <a:lnTo>
                    <a:pt x="24115" y="2290"/>
                  </a:lnTo>
                  <a:lnTo>
                    <a:pt x="24144" y="2060"/>
                  </a:lnTo>
                  <a:lnTo>
                    <a:pt x="24115" y="1848"/>
                  </a:lnTo>
                  <a:lnTo>
                    <a:pt x="24055" y="1645"/>
                  </a:lnTo>
                  <a:lnTo>
                    <a:pt x="23905" y="1441"/>
                  </a:lnTo>
                  <a:lnTo>
                    <a:pt x="23755" y="1256"/>
                  </a:lnTo>
                  <a:lnTo>
                    <a:pt x="23515" y="1079"/>
                  </a:lnTo>
                  <a:lnTo>
                    <a:pt x="23246" y="911"/>
                  </a:lnTo>
                  <a:lnTo>
                    <a:pt x="22916" y="743"/>
                  </a:lnTo>
                  <a:lnTo>
                    <a:pt x="22527" y="593"/>
                  </a:lnTo>
                  <a:lnTo>
                    <a:pt x="22137" y="451"/>
                  </a:lnTo>
                  <a:lnTo>
                    <a:pt x="21688" y="336"/>
                  </a:lnTo>
                  <a:lnTo>
                    <a:pt x="21209" y="230"/>
                  </a:lnTo>
                  <a:lnTo>
                    <a:pt x="20700" y="150"/>
                  </a:lnTo>
                  <a:lnTo>
                    <a:pt x="20190" y="89"/>
                  </a:lnTo>
                  <a:lnTo>
                    <a:pt x="19621" y="35"/>
                  </a:lnTo>
                  <a:lnTo>
                    <a:pt x="19052" y="9"/>
                  </a:lnTo>
                  <a:lnTo>
                    <a:pt x="18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-25478350" y="-4040750"/>
              <a:ext cx="9498700" cy="873500"/>
            </a:xfrm>
            <a:custGeom>
              <a:avLst/>
              <a:gdLst/>
              <a:ahLst/>
              <a:cxnLst/>
              <a:rect l="l" t="t" r="r" b="b"/>
              <a:pathLst>
                <a:path w="379948" h="34940" extrusionOk="0">
                  <a:moveTo>
                    <a:pt x="120029" y="5368"/>
                  </a:moveTo>
                  <a:lnTo>
                    <a:pt x="121078" y="5377"/>
                  </a:lnTo>
                  <a:lnTo>
                    <a:pt x="122096" y="5404"/>
                  </a:lnTo>
                  <a:lnTo>
                    <a:pt x="123085" y="5448"/>
                  </a:lnTo>
                  <a:lnTo>
                    <a:pt x="124073" y="5510"/>
                  </a:lnTo>
                  <a:lnTo>
                    <a:pt x="125002" y="5581"/>
                  </a:lnTo>
                  <a:lnTo>
                    <a:pt x="125931" y="5678"/>
                  </a:lnTo>
                  <a:lnTo>
                    <a:pt x="126829" y="5784"/>
                  </a:lnTo>
                  <a:lnTo>
                    <a:pt x="127698" y="5917"/>
                  </a:lnTo>
                  <a:lnTo>
                    <a:pt x="128537" y="6049"/>
                  </a:lnTo>
                  <a:lnTo>
                    <a:pt x="129345" y="6200"/>
                  </a:lnTo>
                  <a:lnTo>
                    <a:pt x="130124" y="6368"/>
                  </a:lnTo>
                  <a:lnTo>
                    <a:pt x="130873" y="6536"/>
                  </a:lnTo>
                  <a:lnTo>
                    <a:pt x="131592" y="6713"/>
                  </a:lnTo>
                  <a:lnTo>
                    <a:pt x="132281" y="6907"/>
                  </a:lnTo>
                  <a:lnTo>
                    <a:pt x="132910" y="7102"/>
                  </a:lnTo>
                  <a:lnTo>
                    <a:pt x="133539" y="7314"/>
                  </a:lnTo>
                  <a:lnTo>
                    <a:pt x="134108" y="7535"/>
                  </a:lnTo>
                  <a:lnTo>
                    <a:pt x="134677" y="7765"/>
                  </a:lnTo>
                  <a:lnTo>
                    <a:pt x="135187" y="7995"/>
                  </a:lnTo>
                  <a:lnTo>
                    <a:pt x="135666" y="8234"/>
                  </a:lnTo>
                  <a:lnTo>
                    <a:pt x="136115" y="8481"/>
                  </a:lnTo>
                  <a:lnTo>
                    <a:pt x="136535" y="8738"/>
                  </a:lnTo>
                  <a:lnTo>
                    <a:pt x="136924" y="9003"/>
                  </a:lnTo>
                  <a:lnTo>
                    <a:pt x="137253" y="9277"/>
                  </a:lnTo>
                  <a:lnTo>
                    <a:pt x="137583" y="9551"/>
                  </a:lnTo>
                  <a:lnTo>
                    <a:pt x="137853" y="9825"/>
                  </a:lnTo>
                  <a:lnTo>
                    <a:pt x="138062" y="10108"/>
                  </a:lnTo>
                  <a:lnTo>
                    <a:pt x="138242" y="10382"/>
                  </a:lnTo>
                  <a:lnTo>
                    <a:pt x="138392" y="10665"/>
                  </a:lnTo>
                  <a:lnTo>
                    <a:pt x="138482" y="10948"/>
                  </a:lnTo>
                  <a:lnTo>
                    <a:pt x="138542" y="11240"/>
                  </a:lnTo>
                  <a:lnTo>
                    <a:pt x="138571" y="11523"/>
                  </a:lnTo>
                  <a:lnTo>
                    <a:pt x="138571" y="11735"/>
                  </a:lnTo>
                  <a:lnTo>
                    <a:pt x="138542" y="11939"/>
                  </a:lnTo>
                  <a:lnTo>
                    <a:pt x="138482" y="12151"/>
                  </a:lnTo>
                  <a:lnTo>
                    <a:pt x="138392" y="12354"/>
                  </a:lnTo>
                  <a:lnTo>
                    <a:pt x="138302" y="12567"/>
                  </a:lnTo>
                  <a:lnTo>
                    <a:pt x="138152" y="12770"/>
                  </a:lnTo>
                  <a:lnTo>
                    <a:pt x="138002" y="12973"/>
                  </a:lnTo>
                  <a:lnTo>
                    <a:pt x="137853" y="13177"/>
                  </a:lnTo>
                  <a:lnTo>
                    <a:pt x="137643" y="13380"/>
                  </a:lnTo>
                  <a:lnTo>
                    <a:pt x="137433" y="13575"/>
                  </a:lnTo>
                  <a:lnTo>
                    <a:pt x="137194" y="13778"/>
                  </a:lnTo>
                  <a:lnTo>
                    <a:pt x="136924" y="13973"/>
                  </a:lnTo>
                  <a:lnTo>
                    <a:pt x="136654" y="14167"/>
                  </a:lnTo>
                  <a:lnTo>
                    <a:pt x="136355" y="14362"/>
                  </a:lnTo>
                  <a:lnTo>
                    <a:pt x="136025" y="14556"/>
                  </a:lnTo>
                  <a:lnTo>
                    <a:pt x="135666" y="14751"/>
                  </a:lnTo>
                  <a:lnTo>
                    <a:pt x="135276" y="14936"/>
                  </a:lnTo>
                  <a:lnTo>
                    <a:pt x="134887" y="15122"/>
                  </a:lnTo>
                  <a:lnTo>
                    <a:pt x="134468" y="15299"/>
                  </a:lnTo>
                  <a:lnTo>
                    <a:pt x="134018" y="15476"/>
                  </a:lnTo>
                  <a:lnTo>
                    <a:pt x="133539" y="15635"/>
                  </a:lnTo>
                  <a:lnTo>
                    <a:pt x="133060" y="15794"/>
                  </a:lnTo>
                  <a:lnTo>
                    <a:pt x="132551" y="15953"/>
                  </a:lnTo>
                  <a:lnTo>
                    <a:pt x="132011" y="16095"/>
                  </a:lnTo>
                  <a:lnTo>
                    <a:pt x="131442" y="16236"/>
                  </a:lnTo>
                  <a:lnTo>
                    <a:pt x="130873" y="16378"/>
                  </a:lnTo>
                  <a:lnTo>
                    <a:pt x="130274" y="16502"/>
                  </a:lnTo>
                  <a:lnTo>
                    <a:pt x="129645" y="16625"/>
                  </a:lnTo>
                  <a:lnTo>
                    <a:pt x="128986" y="16749"/>
                  </a:lnTo>
                  <a:lnTo>
                    <a:pt x="128327" y="16855"/>
                  </a:lnTo>
                  <a:lnTo>
                    <a:pt x="127608" y="16962"/>
                  </a:lnTo>
                  <a:lnTo>
                    <a:pt x="126919" y="17068"/>
                  </a:lnTo>
                  <a:lnTo>
                    <a:pt x="127758" y="17147"/>
                  </a:lnTo>
                  <a:lnTo>
                    <a:pt x="128597" y="17227"/>
                  </a:lnTo>
                  <a:lnTo>
                    <a:pt x="129405" y="17324"/>
                  </a:lnTo>
                  <a:lnTo>
                    <a:pt x="130214" y="17421"/>
                  </a:lnTo>
                  <a:lnTo>
                    <a:pt x="130993" y="17536"/>
                  </a:lnTo>
                  <a:lnTo>
                    <a:pt x="131712" y="17651"/>
                  </a:lnTo>
                  <a:lnTo>
                    <a:pt x="132461" y="17766"/>
                  </a:lnTo>
                  <a:lnTo>
                    <a:pt x="133150" y="17899"/>
                  </a:lnTo>
                  <a:lnTo>
                    <a:pt x="133839" y="18031"/>
                  </a:lnTo>
                  <a:lnTo>
                    <a:pt x="134498" y="18173"/>
                  </a:lnTo>
                  <a:lnTo>
                    <a:pt x="135127" y="18323"/>
                  </a:lnTo>
                  <a:lnTo>
                    <a:pt x="135726" y="18482"/>
                  </a:lnTo>
                  <a:lnTo>
                    <a:pt x="136325" y="18642"/>
                  </a:lnTo>
                  <a:lnTo>
                    <a:pt x="136894" y="18819"/>
                  </a:lnTo>
                  <a:lnTo>
                    <a:pt x="137433" y="18995"/>
                  </a:lnTo>
                  <a:lnTo>
                    <a:pt x="137942" y="19172"/>
                  </a:lnTo>
                  <a:lnTo>
                    <a:pt x="138422" y="19367"/>
                  </a:lnTo>
                  <a:lnTo>
                    <a:pt x="138901" y="19570"/>
                  </a:lnTo>
                  <a:lnTo>
                    <a:pt x="139320" y="19774"/>
                  </a:lnTo>
                  <a:lnTo>
                    <a:pt x="139710" y="19995"/>
                  </a:lnTo>
                  <a:lnTo>
                    <a:pt x="140099" y="20216"/>
                  </a:lnTo>
                  <a:lnTo>
                    <a:pt x="140429" y="20446"/>
                  </a:lnTo>
                  <a:lnTo>
                    <a:pt x="140728" y="20693"/>
                  </a:lnTo>
                  <a:lnTo>
                    <a:pt x="140998" y="20941"/>
                  </a:lnTo>
                  <a:lnTo>
                    <a:pt x="141237" y="21197"/>
                  </a:lnTo>
                  <a:lnTo>
                    <a:pt x="141447" y="21463"/>
                  </a:lnTo>
                  <a:lnTo>
                    <a:pt x="141627" y="21728"/>
                  </a:lnTo>
                  <a:lnTo>
                    <a:pt x="141747" y="22011"/>
                  </a:lnTo>
                  <a:lnTo>
                    <a:pt x="141866" y="22303"/>
                  </a:lnTo>
                  <a:lnTo>
                    <a:pt x="141956" y="22594"/>
                  </a:lnTo>
                  <a:lnTo>
                    <a:pt x="141986" y="22904"/>
                  </a:lnTo>
                  <a:lnTo>
                    <a:pt x="142016" y="23213"/>
                  </a:lnTo>
                  <a:lnTo>
                    <a:pt x="142016" y="23417"/>
                  </a:lnTo>
                  <a:lnTo>
                    <a:pt x="141986" y="23611"/>
                  </a:lnTo>
                  <a:lnTo>
                    <a:pt x="141926" y="23806"/>
                  </a:lnTo>
                  <a:lnTo>
                    <a:pt x="141866" y="24000"/>
                  </a:lnTo>
                  <a:lnTo>
                    <a:pt x="141777" y="24186"/>
                  </a:lnTo>
                  <a:lnTo>
                    <a:pt x="141687" y="24372"/>
                  </a:lnTo>
                  <a:lnTo>
                    <a:pt x="141567" y="24549"/>
                  </a:lnTo>
                  <a:lnTo>
                    <a:pt x="141447" y="24726"/>
                  </a:lnTo>
                  <a:lnTo>
                    <a:pt x="141297" y="24894"/>
                  </a:lnTo>
                  <a:lnTo>
                    <a:pt x="141118" y="25062"/>
                  </a:lnTo>
                  <a:lnTo>
                    <a:pt x="140938" y="25230"/>
                  </a:lnTo>
                  <a:lnTo>
                    <a:pt x="140728" y="25389"/>
                  </a:lnTo>
                  <a:lnTo>
                    <a:pt x="140489" y="25548"/>
                  </a:lnTo>
                  <a:lnTo>
                    <a:pt x="140249" y="25707"/>
                  </a:lnTo>
                  <a:lnTo>
                    <a:pt x="140009" y="25857"/>
                  </a:lnTo>
                  <a:lnTo>
                    <a:pt x="139710" y="26008"/>
                  </a:lnTo>
                  <a:lnTo>
                    <a:pt x="139111" y="26291"/>
                  </a:lnTo>
                  <a:lnTo>
                    <a:pt x="138482" y="26556"/>
                  </a:lnTo>
                  <a:lnTo>
                    <a:pt x="137763" y="26821"/>
                  </a:lnTo>
                  <a:lnTo>
                    <a:pt x="137014" y="27060"/>
                  </a:lnTo>
                  <a:lnTo>
                    <a:pt x="136205" y="27299"/>
                  </a:lnTo>
                  <a:lnTo>
                    <a:pt x="135336" y="27511"/>
                  </a:lnTo>
                  <a:lnTo>
                    <a:pt x="134408" y="27723"/>
                  </a:lnTo>
                  <a:lnTo>
                    <a:pt x="133419" y="27909"/>
                  </a:lnTo>
                  <a:lnTo>
                    <a:pt x="132401" y="28095"/>
                  </a:lnTo>
                  <a:lnTo>
                    <a:pt x="131352" y="28263"/>
                  </a:lnTo>
                  <a:lnTo>
                    <a:pt x="130244" y="28413"/>
                  </a:lnTo>
                  <a:lnTo>
                    <a:pt x="129076" y="28563"/>
                  </a:lnTo>
                  <a:lnTo>
                    <a:pt x="127908" y="28687"/>
                  </a:lnTo>
                  <a:lnTo>
                    <a:pt x="126679" y="28811"/>
                  </a:lnTo>
                  <a:lnTo>
                    <a:pt x="125391" y="28917"/>
                  </a:lnTo>
                  <a:lnTo>
                    <a:pt x="124103" y="29014"/>
                  </a:lnTo>
                  <a:lnTo>
                    <a:pt x="122755" y="29094"/>
                  </a:lnTo>
                  <a:lnTo>
                    <a:pt x="121407" y="29165"/>
                  </a:lnTo>
                  <a:lnTo>
                    <a:pt x="120029" y="29227"/>
                  </a:lnTo>
                  <a:lnTo>
                    <a:pt x="118622" y="29280"/>
                  </a:lnTo>
                  <a:lnTo>
                    <a:pt x="117184" y="29315"/>
                  </a:lnTo>
                  <a:lnTo>
                    <a:pt x="115746" y="29342"/>
                  </a:lnTo>
                  <a:lnTo>
                    <a:pt x="114308" y="29359"/>
                  </a:lnTo>
                  <a:lnTo>
                    <a:pt x="112810" y="29368"/>
                  </a:lnTo>
                  <a:lnTo>
                    <a:pt x="72881" y="29368"/>
                  </a:lnTo>
                  <a:lnTo>
                    <a:pt x="72881" y="5368"/>
                  </a:lnTo>
                  <a:close/>
                  <a:moveTo>
                    <a:pt x="307067" y="5368"/>
                  </a:moveTo>
                  <a:lnTo>
                    <a:pt x="279030" y="21427"/>
                  </a:lnTo>
                  <a:lnTo>
                    <a:pt x="279030" y="29368"/>
                  </a:lnTo>
                  <a:lnTo>
                    <a:pt x="256833" y="29368"/>
                  </a:lnTo>
                  <a:lnTo>
                    <a:pt x="256833" y="21356"/>
                  </a:lnTo>
                  <a:lnTo>
                    <a:pt x="229245" y="5368"/>
                  </a:lnTo>
                  <a:lnTo>
                    <a:pt x="253388" y="5368"/>
                  </a:lnTo>
                  <a:lnTo>
                    <a:pt x="267916" y="15750"/>
                  </a:lnTo>
                  <a:lnTo>
                    <a:pt x="282804" y="5368"/>
                  </a:lnTo>
                  <a:close/>
                  <a:moveTo>
                    <a:pt x="224093" y="5368"/>
                  </a:moveTo>
                  <a:lnTo>
                    <a:pt x="224093" y="17704"/>
                  </a:lnTo>
                  <a:lnTo>
                    <a:pt x="224063" y="18323"/>
                  </a:lnTo>
                  <a:lnTo>
                    <a:pt x="223943" y="18933"/>
                  </a:lnTo>
                  <a:lnTo>
                    <a:pt x="223793" y="19535"/>
                  </a:lnTo>
                  <a:lnTo>
                    <a:pt x="223553" y="20127"/>
                  </a:lnTo>
                  <a:lnTo>
                    <a:pt x="223404" y="20419"/>
                  </a:lnTo>
                  <a:lnTo>
                    <a:pt x="223254" y="20711"/>
                  </a:lnTo>
                  <a:lnTo>
                    <a:pt x="223074" y="20994"/>
                  </a:lnTo>
                  <a:lnTo>
                    <a:pt x="222864" y="21277"/>
                  </a:lnTo>
                  <a:lnTo>
                    <a:pt x="222655" y="21560"/>
                  </a:lnTo>
                  <a:lnTo>
                    <a:pt x="222415" y="21834"/>
                  </a:lnTo>
                  <a:lnTo>
                    <a:pt x="222175" y="22117"/>
                  </a:lnTo>
                  <a:lnTo>
                    <a:pt x="221906" y="22391"/>
                  </a:lnTo>
                  <a:lnTo>
                    <a:pt x="221636" y="22656"/>
                  </a:lnTo>
                  <a:lnTo>
                    <a:pt x="221337" y="22922"/>
                  </a:lnTo>
                  <a:lnTo>
                    <a:pt x="221007" y="23187"/>
                  </a:lnTo>
                  <a:lnTo>
                    <a:pt x="220678" y="23443"/>
                  </a:lnTo>
                  <a:lnTo>
                    <a:pt x="220318" y="23691"/>
                  </a:lnTo>
                  <a:lnTo>
                    <a:pt x="219959" y="23939"/>
                  </a:lnTo>
                  <a:lnTo>
                    <a:pt x="219539" y="24177"/>
                  </a:lnTo>
                  <a:lnTo>
                    <a:pt x="219150" y="24416"/>
                  </a:lnTo>
                  <a:lnTo>
                    <a:pt x="218701" y="24655"/>
                  </a:lnTo>
                  <a:lnTo>
                    <a:pt x="218251" y="24885"/>
                  </a:lnTo>
                  <a:lnTo>
                    <a:pt x="217802" y="25106"/>
                  </a:lnTo>
                  <a:lnTo>
                    <a:pt x="217293" y="25327"/>
                  </a:lnTo>
                  <a:lnTo>
                    <a:pt x="216784" y="25539"/>
                  </a:lnTo>
                  <a:lnTo>
                    <a:pt x="216274" y="25751"/>
                  </a:lnTo>
                  <a:lnTo>
                    <a:pt x="215735" y="25955"/>
                  </a:lnTo>
                  <a:lnTo>
                    <a:pt x="215166" y="26158"/>
                  </a:lnTo>
                  <a:lnTo>
                    <a:pt x="214597" y="26353"/>
                  </a:lnTo>
                  <a:lnTo>
                    <a:pt x="213968" y="26538"/>
                  </a:lnTo>
                  <a:lnTo>
                    <a:pt x="213369" y="26724"/>
                  </a:lnTo>
                  <a:lnTo>
                    <a:pt x="212740" y="26910"/>
                  </a:lnTo>
                  <a:lnTo>
                    <a:pt x="212081" y="27087"/>
                  </a:lnTo>
                  <a:lnTo>
                    <a:pt x="211392" y="27255"/>
                  </a:lnTo>
                  <a:lnTo>
                    <a:pt x="210703" y="27414"/>
                  </a:lnTo>
                  <a:lnTo>
                    <a:pt x="209984" y="27573"/>
                  </a:lnTo>
                  <a:lnTo>
                    <a:pt x="209265" y="27732"/>
                  </a:lnTo>
                  <a:lnTo>
                    <a:pt x="208516" y="27874"/>
                  </a:lnTo>
                  <a:lnTo>
                    <a:pt x="207767" y="28024"/>
                  </a:lnTo>
                  <a:lnTo>
                    <a:pt x="206958" y="28157"/>
                  </a:lnTo>
                  <a:lnTo>
                    <a:pt x="206180" y="28289"/>
                  </a:lnTo>
                  <a:lnTo>
                    <a:pt x="205341" y="28422"/>
                  </a:lnTo>
                  <a:lnTo>
                    <a:pt x="204502" y="28537"/>
                  </a:lnTo>
                  <a:lnTo>
                    <a:pt x="203663" y="28661"/>
                  </a:lnTo>
                  <a:lnTo>
                    <a:pt x="202795" y="28767"/>
                  </a:lnTo>
                  <a:lnTo>
                    <a:pt x="201896" y="28873"/>
                  </a:lnTo>
                  <a:lnTo>
                    <a:pt x="200967" y="28970"/>
                  </a:lnTo>
                  <a:lnTo>
                    <a:pt x="200039" y="29059"/>
                  </a:lnTo>
                  <a:lnTo>
                    <a:pt x="199080" y="29138"/>
                  </a:lnTo>
                  <a:lnTo>
                    <a:pt x="198122" y="29209"/>
                  </a:lnTo>
                  <a:lnTo>
                    <a:pt x="197133" y="29280"/>
                  </a:lnTo>
                  <a:lnTo>
                    <a:pt x="196115" y="29342"/>
                  </a:lnTo>
                  <a:lnTo>
                    <a:pt x="195096" y="29395"/>
                  </a:lnTo>
                  <a:lnTo>
                    <a:pt x="194048" y="29439"/>
                  </a:lnTo>
                  <a:lnTo>
                    <a:pt x="192969" y="29483"/>
                  </a:lnTo>
                  <a:lnTo>
                    <a:pt x="191891" y="29510"/>
                  </a:lnTo>
                  <a:lnTo>
                    <a:pt x="190783" y="29536"/>
                  </a:lnTo>
                  <a:lnTo>
                    <a:pt x="189644" y="29554"/>
                  </a:lnTo>
                  <a:lnTo>
                    <a:pt x="188506" y="29563"/>
                  </a:lnTo>
                  <a:lnTo>
                    <a:pt x="187338" y="29571"/>
                  </a:lnTo>
                  <a:lnTo>
                    <a:pt x="186140" y="29563"/>
                  </a:lnTo>
                  <a:lnTo>
                    <a:pt x="184942" y="29554"/>
                  </a:lnTo>
                  <a:lnTo>
                    <a:pt x="183803" y="29536"/>
                  </a:lnTo>
                  <a:lnTo>
                    <a:pt x="182665" y="29510"/>
                  </a:lnTo>
                  <a:lnTo>
                    <a:pt x="181527" y="29474"/>
                  </a:lnTo>
                  <a:lnTo>
                    <a:pt x="180448" y="29430"/>
                  </a:lnTo>
                  <a:lnTo>
                    <a:pt x="179370" y="29386"/>
                  </a:lnTo>
                  <a:lnTo>
                    <a:pt x="178322" y="29324"/>
                  </a:lnTo>
                  <a:lnTo>
                    <a:pt x="177273" y="29262"/>
                  </a:lnTo>
                  <a:lnTo>
                    <a:pt x="176285" y="29191"/>
                  </a:lnTo>
                  <a:lnTo>
                    <a:pt x="175296" y="29112"/>
                  </a:lnTo>
                  <a:lnTo>
                    <a:pt x="174338" y="29023"/>
                  </a:lnTo>
                  <a:lnTo>
                    <a:pt x="173379" y="28935"/>
                  </a:lnTo>
                  <a:lnTo>
                    <a:pt x="172450" y="28829"/>
                  </a:lnTo>
                  <a:lnTo>
                    <a:pt x="171552" y="28723"/>
                  </a:lnTo>
                  <a:lnTo>
                    <a:pt x="170683" y="28608"/>
                  </a:lnTo>
                  <a:lnTo>
                    <a:pt x="169844" y="28484"/>
                  </a:lnTo>
                  <a:lnTo>
                    <a:pt x="169006" y="28351"/>
                  </a:lnTo>
                  <a:lnTo>
                    <a:pt x="168167" y="28219"/>
                  </a:lnTo>
                  <a:lnTo>
                    <a:pt x="167388" y="28086"/>
                  </a:lnTo>
                  <a:lnTo>
                    <a:pt x="166609" y="27936"/>
                  </a:lnTo>
                  <a:lnTo>
                    <a:pt x="165830" y="27794"/>
                  </a:lnTo>
                  <a:lnTo>
                    <a:pt x="165111" y="27635"/>
                  </a:lnTo>
                  <a:lnTo>
                    <a:pt x="164393" y="27476"/>
                  </a:lnTo>
                  <a:lnTo>
                    <a:pt x="163674" y="27317"/>
                  </a:lnTo>
                  <a:lnTo>
                    <a:pt x="162985" y="27140"/>
                  </a:lnTo>
                  <a:lnTo>
                    <a:pt x="162326" y="26972"/>
                  </a:lnTo>
                  <a:lnTo>
                    <a:pt x="161697" y="26786"/>
                  </a:lnTo>
                  <a:lnTo>
                    <a:pt x="161068" y="26609"/>
                  </a:lnTo>
                  <a:lnTo>
                    <a:pt x="160438" y="26415"/>
                  </a:lnTo>
                  <a:lnTo>
                    <a:pt x="159869" y="26220"/>
                  </a:lnTo>
                  <a:lnTo>
                    <a:pt x="159300" y="26017"/>
                  </a:lnTo>
                  <a:lnTo>
                    <a:pt x="158761" y="25813"/>
                  </a:lnTo>
                  <a:lnTo>
                    <a:pt x="158222" y="25610"/>
                  </a:lnTo>
                  <a:lnTo>
                    <a:pt x="157713" y="25398"/>
                  </a:lnTo>
                  <a:lnTo>
                    <a:pt x="157203" y="25177"/>
                  </a:lnTo>
                  <a:lnTo>
                    <a:pt x="156754" y="24955"/>
                  </a:lnTo>
                  <a:lnTo>
                    <a:pt x="156275" y="24734"/>
                  </a:lnTo>
                  <a:lnTo>
                    <a:pt x="155855" y="24504"/>
                  </a:lnTo>
                  <a:lnTo>
                    <a:pt x="155436" y="24266"/>
                  </a:lnTo>
                  <a:lnTo>
                    <a:pt x="155047" y="24027"/>
                  </a:lnTo>
                  <a:lnTo>
                    <a:pt x="154657" y="23788"/>
                  </a:lnTo>
                  <a:lnTo>
                    <a:pt x="154298" y="23541"/>
                  </a:lnTo>
                  <a:lnTo>
                    <a:pt x="153968" y="23293"/>
                  </a:lnTo>
                  <a:lnTo>
                    <a:pt x="153639" y="23037"/>
                  </a:lnTo>
                  <a:lnTo>
                    <a:pt x="153339" y="22780"/>
                  </a:lnTo>
                  <a:lnTo>
                    <a:pt x="153040" y="22515"/>
                  </a:lnTo>
                  <a:lnTo>
                    <a:pt x="152770" y="22250"/>
                  </a:lnTo>
                  <a:lnTo>
                    <a:pt x="152291" y="21710"/>
                  </a:lnTo>
                  <a:lnTo>
                    <a:pt x="151871" y="21162"/>
                  </a:lnTo>
                  <a:lnTo>
                    <a:pt x="151512" y="20605"/>
                  </a:lnTo>
                  <a:lnTo>
                    <a:pt x="151242" y="20039"/>
                  </a:lnTo>
                  <a:lnTo>
                    <a:pt x="151003" y="19473"/>
                  </a:lnTo>
                  <a:lnTo>
                    <a:pt x="150853" y="18889"/>
                  </a:lnTo>
                  <a:lnTo>
                    <a:pt x="150733" y="18306"/>
                  </a:lnTo>
                  <a:lnTo>
                    <a:pt x="150703" y="17704"/>
                  </a:lnTo>
                  <a:lnTo>
                    <a:pt x="150703" y="5368"/>
                  </a:lnTo>
                  <a:lnTo>
                    <a:pt x="173049" y="5368"/>
                  </a:lnTo>
                  <a:lnTo>
                    <a:pt x="173049" y="17704"/>
                  </a:lnTo>
                  <a:lnTo>
                    <a:pt x="173049" y="18005"/>
                  </a:lnTo>
                  <a:lnTo>
                    <a:pt x="173079" y="18297"/>
                  </a:lnTo>
                  <a:lnTo>
                    <a:pt x="173139" y="18580"/>
                  </a:lnTo>
                  <a:lnTo>
                    <a:pt x="173229" y="18872"/>
                  </a:lnTo>
                  <a:lnTo>
                    <a:pt x="173349" y="19155"/>
                  </a:lnTo>
                  <a:lnTo>
                    <a:pt x="173499" y="19438"/>
                  </a:lnTo>
                  <a:lnTo>
                    <a:pt x="173649" y="19712"/>
                  </a:lnTo>
                  <a:lnTo>
                    <a:pt x="173828" y="19986"/>
                  </a:lnTo>
                  <a:lnTo>
                    <a:pt x="174038" y="20260"/>
                  </a:lnTo>
                  <a:lnTo>
                    <a:pt x="174308" y="20516"/>
                  </a:lnTo>
                  <a:lnTo>
                    <a:pt x="174577" y="20773"/>
                  </a:lnTo>
                  <a:lnTo>
                    <a:pt x="174877" y="21020"/>
                  </a:lnTo>
                  <a:lnTo>
                    <a:pt x="175206" y="21259"/>
                  </a:lnTo>
                  <a:lnTo>
                    <a:pt x="175566" y="21480"/>
                  </a:lnTo>
                  <a:lnTo>
                    <a:pt x="175925" y="21701"/>
                  </a:lnTo>
                  <a:lnTo>
                    <a:pt x="176345" y="21914"/>
                  </a:lnTo>
                  <a:lnTo>
                    <a:pt x="176794" y="22117"/>
                  </a:lnTo>
                  <a:lnTo>
                    <a:pt x="177273" y="22311"/>
                  </a:lnTo>
                  <a:lnTo>
                    <a:pt x="177782" y="22488"/>
                  </a:lnTo>
                  <a:lnTo>
                    <a:pt x="178322" y="22656"/>
                  </a:lnTo>
                  <a:lnTo>
                    <a:pt x="178891" y="22816"/>
                  </a:lnTo>
                  <a:lnTo>
                    <a:pt x="179490" y="22966"/>
                  </a:lnTo>
                  <a:lnTo>
                    <a:pt x="180119" y="23107"/>
                  </a:lnTo>
                  <a:lnTo>
                    <a:pt x="180748" y="23231"/>
                  </a:lnTo>
                  <a:lnTo>
                    <a:pt x="181467" y="23346"/>
                  </a:lnTo>
                  <a:lnTo>
                    <a:pt x="182186" y="23443"/>
                  </a:lnTo>
                  <a:lnTo>
                    <a:pt x="182935" y="23532"/>
                  </a:lnTo>
                  <a:lnTo>
                    <a:pt x="183743" y="23603"/>
                  </a:lnTo>
                  <a:lnTo>
                    <a:pt x="184582" y="23656"/>
                  </a:lnTo>
                  <a:lnTo>
                    <a:pt x="185481" y="23691"/>
                  </a:lnTo>
                  <a:lnTo>
                    <a:pt x="186379" y="23717"/>
                  </a:lnTo>
                  <a:lnTo>
                    <a:pt x="187338" y="23726"/>
                  </a:lnTo>
                  <a:lnTo>
                    <a:pt x="188296" y="23717"/>
                  </a:lnTo>
                  <a:lnTo>
                    <a:pt x="189225" y="23691"/>
                  </a:lnTo>
                  <a:lnTo>
                    <a:pt x="190094" y="23656"/>
                  </a:lnTo>
                  <a:lnTo>
                    <a:pt x="190962" y="23594"/>
                  </a:lnTo>
                  <a:lnTo>
                    <a:pt x="191771" y="23523"/>
                  </a:lnTo>
                  <a:lnTo>
                    <a:pt x="192550" y="23435"/>
                  </a:lnTo>
                  <a:lnTo>
                    <a:pt x="193269" y="23337"/>
                  </a:lnTo>
                  <a:lnTo>
                    <a:pt x="193988" y="23213"/>
                  </a:lnTo>
                  <a:lnTo>
                    <a:pt x="194647" y="23081"/>
                  </a:lnTo>
                  <a:lnTo>
                    <a:pt x="195306" y="22939"/>
                  </a:lnTo>
                  <a:lnTo>
                    <a:pt x="195905" y="22789"/>
                  </a:lnTo>
                  <a:lnTo>
                    <a:pt x="196474" y="22630"/>
                  </a:lnTo>
                  <a:lnTo>
                    <a:pt x="197013" y="22453"/>
                  </a:lnTo>
                  <a:lnTo>
                    <a:pt x="197523" y="22276"/>
                  </a:lnTo>
                  <a:lnTo>
                    <a:pt x="198002" y="22082"/>
                  </a:lnTo>
                  <a:lnTo>
                    <a:pt x="198451" y="21878"/>
                  </a:lnTo>
                  <a:lnTo>
                    <a:pt x="198871" y="21666"/>
                  </a:lnTo>
                  <a:lnTo>
                    <a:pt x="199260" y="21454"/>
                  </a:lnTo>
                  <a:lnTo>
                    <a:pt x="199619" y="21224"/>
                  </a:lnTo>
                  <a:lnTo>
                    <a:pt x="199949" y="20985"/>
                  </a:lnTo>
                  <a:lnTo>
                    <a:pt x="200248" y="20746"/>
                  </a:lnTo>
                  <a:lnTo>
                    <a:pt x="200518" y="20499"/>
                  </a:lnTo>
                  <a:lnTo>
                    <a:pt x="200758" y="20233"/>
                  </a:lnTo>
                  <a:lnTo>
                    <a:pt x="200967" y="19968"/>
                  </a:lnTo>
                  <a:lnTo>
                    <a:pt x="201147" y="19703"/>
                  </a:lnTo>
                  <a:lnTo>
                    <a:pt x="201327" y="19429"/>
                  </a:lnTo>
                  <a:lnTo>
                    <a:pt x="201447" y="19146"/>
                  </a:lnTo>
                  <a:lnTo>
                    <a:pt x="201566" y="18863"/>
                  </a:lnTo>
                  <a:lnTo>
                    <a:pt x="201656" y="18580"/>
                  </a:lnTo>
                  <a:lnTo>
                    <a:pt x="201716" y="18288"/>
                  </a:lnTo>
                  <a:lnTo>
                    <a:pt x="201746" y="18005"/>
                  </a:lnTo>
                  <a:lnTo>
                    <a:pt x="201776" y="17704"/>
                  </a:lnTo>
                  <a:lnTo>
                    <a:pt x="201776" y="5368"/>
                  </a:lnTo>
                  <a:close/>
                  <a:moveTo>
                    <a:pt x="59161" y="1"/>
                  </a:moveTo>
                  <a:lnTo>
                    <a:pt x="57634" y="10"/>
                  </a:lnTo>
                  <a:lnTo>
                    <a:pt x="56136" y="27"/>
                  </a:lnTo>
                  <a:lnTo>
                    <a:pt x="54638" y="54"/>
                  </a:lnTo>
                  <a:lnTo>
                    <a:pt x="53140" y="89"/>
                  </a:lnTo>
                  <a:lnTo>
                    <a:pt x="51672" y="142"/>
                  </a:lnTo>
                  <a:lnTo>
                    <a:pt x="50175" y="204"/>
                  </a:lnTo>
                  <a:lnTo>
                    <a:pt x="48737" y="275"/>
                  </a:lnTo>
                  <a:lnTo>
                    <a:pt x="47269" y="355"/>
                  </a:lnTo>
                  <a:lnTo>
                    <a:pt x="45861" y="452"/>
                  </a:lnTo>
                  <a:lnTo>
                    <a:pt x="44423" y="558"/>
                  </a:lnTo>
                  <a:lnTo>
                    <a:pt x="43016" y="664"/>
                  </a:lnTo>
                  <a:lnTo>
                    <a:pt x="41608" y="788"/>
                  </a:lnTo>
                  <a:lnTo>
                    <a:pt x="40230" y="921"/>
                  </a:lnTo>
                  <a:lnTo>
                    <a:pt x="38882" y="1062"/>
                  </a:lnTo>
                  <a:lnTo>
                    <a:pt x="37534" y="1221"/>
                  </a:lnTo>
                  <a:lnTo>
                    <a:pt x="36186" y="1380"/>
                  </a:lnTo>
                  <a:lnTo>
                    <a:pt x="34868" y="1548"/>
                  </a:lnTo>
                  <a:lnTo>
                    <a:pt x="33580" y="1734"/>
                  </a:lnTo>
                  <a:lnTo>
                    <a:pt x="32292" y="1920"/>
                  </a:lnTo>
                  <a:lnTo>
                    <a:pt x="31034" y="2114"/>
                  </a:lnTo>
                  <a:lnTo>
                    <a:pt x="29776" y="2327"/>
                  </a:lnTo>
                  <a:lnTo>
                    <a:pt x="28547" y="2539"/>
                  </a:lnTo>
                  <a:lnTo>
                    <a:pt x="27319" y="2760"/>
                  </a:lnTo>
                  <a:lnTo>
                    <a:pt x="26151" y="2999"/>
                  </a:lnTo>
                  <a:lnTo>
                    <a:pt x="24983" y="3237"/>
                  </a:lnTo>
                  <a:lnTo>
                    <a:pt x="23814" y="3485"/>
                  </a:lnTo>
                  <a:lnTo>
                    <a:pt x="22706" y="3741"/>
                  </a:lnTo>
                  <a:lnTo>
                    <a:pt x="21598" y="4007"/>
                  </a:lnTo>
                  <a:lnTo>
                    <a:pt x="20490" y="4272"/>
                  </a:lnTo>
                  <a:lnTo>
                    <a:pt x="19441" y="4555"/>
                  </a:lnTo>
                  <a:lnTo>
                    <a:pt x="18393" y="4838"/>
                  </a:lnTo>
                  <a:lnTo>
                    <a:pt x="17374" y="5130"/>
                  </a:lnTo>
                  <a:lnTo>
                    <a:pt x="16386" y="5430"/>
                  </a:lnTo>
                  <a:lnTo>
                    <a:pt x="15427" y="5740"/>
                  </a:lnTo>
                  <a:lnTo>
                    <a:pt x="14469" y="6058"/>
                  </a:lnTo>
                  <a:lnTo>
                    <a:pt x="13540" y="6377"/>
                  </a:lnTo>
                  <a:lnTo>
                    <a:pt x="12671" y="6704"/>
                  </a:lnTo>
                  <a:lnTo>
                    <a:pt x="11803" y="7040"/>
                  </a:lnTo>
                  <a:lnTo>
                    <a:pt x="10964" y="7376"/>
                  </a:lnTo>
                  <a:lnTo>
                    <a:pt x="10125" y="7721"/>
                  </a:lnTo>
                  <a:lnTo>
                    <a:pt x="9346" y="8074"/>
                  </a:lnTo>
                  <a:lnTo>
                    <a:pt x="8597" y="8428"/>
                  </a:lnTo>
                  <a:lnTo>
                    <a:pt x="7849" y="8791"/>
                  </a:lnTo>
                  <a:lnTo>
                    <a:pt x="7160" y="9162"/>
                  </a:lnTo>
                  <a:lnTo>
                    <a:pt x="6501" y="9533"/>
                  </a:lnTo>
                  <a:lnTo>
                    <a:pt x="5842" y="9914"/>
                  </a:lnTo>
                  <a:lnTo>
                    <a:pt x="5242" y="10294"/>
                  </a:lnTo>
                  <a:lnTo>
                    <a:pt x="4673" y="10683"/>
                  </a:lnTo>
                  <a:lnTo>
                    <a:pt x="4104" y="11081"/>
                  </a:lnTo>
                  <a:lnTo>
                    <a:pt x="3595" y="11479"/>
                  </a:lnTo>
                  <a:lnTo>
                    <a:pt x="3116" y="11886"/>
                  </a:lnTo>
                  <a:lnTo>
                    <a:pt x="2666" y="12292"/>
                  </a:lnTo>
                  <a:lnTo>
                    <a:pt x="2247" y="12699"/>
                  </a:lnTo>
                  <a:lnTo>
                    <a:pt x="1858" y="13115"/>
                  </a:lnTo>
                  <a:lnTo>
                    <a:pt x="1528" y="13539"/>
                  </a:lnTo>
                  <a:lnTo>
                    <a:pt x="1199" y="13964"/>
                  </a:lnTo>
                  <a:lnTo>
                    <a:pt x="929" y="14388"/>
                  </a:lnTo>
                  <a:lnTo>
                    <a:pt x="689" y="14822"/>
                  </a:lnTo>
                  <a:lnTo>
                    <a:pt x="480" y="15255"/>
                  </a:lnTo>
                  <a:lnTo>
                    <a:pt x="300" y="15688"/>
                  </a:lnTo>
                  <a:lnTo>
                    <a:pt x="180" y="16130"/>
                  </a:lnTo>
                  <a:lnTo>
                    <a:pt x="60" y="16572"/>
                  </a:lnTo>
                  <a:lnTo>
                    <a:pt x="0" y="17023"/>
                  </a:lnTo>
                  <a:lnTo>
                    <a:pt x="0" y="17474"/>
                  </a:lnTo>
                  <a:lnTo>
                    <a:pt x="0" y="17917"/>
                  </a:lnTo>
                  <a:lnTo>
                    <a:pt x="60" y="18368"/>
                  </a:lnTo>
                  <a:lnTo>
                    <a:pt x="180" y="18810"/>
                  </a:lnTo>
                  <a:lnTo>
                    <a:pt x="300" y="19252"/>
                  </a:lnTo>
                  <a:lnTo>
                    <a:pt x="480" y="19685"/>
                  </a:lnTo>
                  <a:lnTo>
                    <a:pt x="689" y="20118"/>
                  </a:lnTo>
                  <a:lnTo>
                    <a:pt x="929" y="20552"/>
                  </a:lnTo>
                  <a:lnTo>
                    <a:pt x="1199" y="20976"/>
                  </a:lnTo>
                  <a:lnTo>
                    <a:pt x="1528" y="21401"/>
                  </a:lnTo>
                  <a:lnTo>
                    <a:pt x="1858" y="21825"/>
                  </a:lnTo>
                  <a:lnTo>
                    <a:pt x="2247" y="22241"/>
                  </a:lnTo>
                  <a:lnTo>
                    <a:pt x="2666" y="22647"/>
                  </a:lnTo>
                  <a:lnTo>
                    <a:pt x="3116" y="23054"/>
                  </a:lnTo>
                  <a:lnTo>
                    <a:pt x="3595" y="23461"/>
                  </a:lnTo>
                  <a:lnTo>
                    <a:pt x="4104" y="23859"/>
                  </a:lnTo>
                  <a:lnTo>
                    <a:pt x="4673" y="24257"/>
                  </a:lnTo>
                  <a:lnTo>
                    <a:pt x="5242" y="24646"/>
                  </a:lnTo>
                  <a:lnTo>
                    <a:pt x="5842" y="25026"/>
                  </a:lnTo>
                  <a:lnTo>
                    <a:pt x="6501" y="25406"/>
                  </a:lnTo>
                  <a:lnTo>
                    <a:pt x="7160" y="25778"/>
                  </a:lnTo>
                  <a:lnTo>
                    <a:pt x="7849" y="26149"/>
                  </a:lnTo>
                  <a:lnTo>
                    <a:pt x="8597" y="26512"/>
                  </a:lnTo>
                  <a:lnTo>
                    <a:pt x="9346" y="26866"/>
                  </a:lnTo>
                  <a:lnTo>
                    <a:pt x="10125" y="27219"/>
                  </a:lnTo>
                  <a:lnTo>
                    <a:pt x="10964" y="27564"/>
                  </a:lnTo>
                  <a:lnTo>
                    <a:pt x="11803" y="27909"/>
                  </a:lnTo>
                  <a:lnTo>
                    <a:pt x="12671" y="28236"/>
                  </a:lnTo>
                  <a:lnTo>
                    <a:pt x="13540" y="28563"/>
                  </a:lnTo>
                  <a:lnTo>
                    <a:pt x="14469" y="28882"/>
                  </a:lnTo>
                  <a:lnTo>
                    <a:pt x="15427" y="29200"/>
                  </a:lnTo>
                  <a:lnTo>
                    <a:pt x="16386" y="29510"/>
                  </a:lnTo>
                  <a:lnTo>
                    <a:pt x="17374" y="29810"/>
                  </a:lnTo>
                  <a:lnTo>
                    <a:pt x="18393" y="30102"/>
                  </a:lnTo>
                  <a:lnTo>
                    <a:pt x="19441" y="30385"/>
                  </a:lnTo>
                  <a:lnTo>
                    <a:pt x="20490" y="30668"/>
                  </a:lnTo>
                  <a:lnTo>
                    <a:pt x="21598" y="30933"/>
                  </a:lnTo>
                  <a:lnTo>
                    <a:pt x="22706" y="31199"/>
                  </a:lnTo>
                  <a:lnTo>
                    <a:pt x="23814" y="31455"/>
                  </a:lnTo>
                  <a:lnTo>
                    <a:pt x="24983" y="31703"/>
                  </a:lnTo>
                  <a:lnTo>
                    <a:pt x="26151" y="31941"/>
                  </a:lnTo>
                  <a:lnTo>
                    <a:pt x="27319" y="32180"/>
                  </a:lnTo>
                  <a:lnTo>
                    <a:pt x="28547" y="32401"/>
                  </a:lnTo>
                  <a:lnTo>
                    <a:pt x="29776" y="32613"/>
                  </a:lnTo>
                  <a:lnTo>
                    <a:pt x="31034" y="32826"/>
                  </a:lnTo>
                  <a:lnTo>
                    <a:pt x="32292" y="33020"/>
                  </a:lnTo>
                  <a:lnTo>
                    <a:pt x="33580" y="33206"/>
                  </a:lnTo>
                  <a:lnTo>
                    <a:pt x="34868" y="33392"/>
                  </a:lnTo>
                  <a:lnTo>
                    <a:pt x="36186" y="33560"/>
                  </a:lnTo>
                  <a:lnTo>
                    <a:pt x="37534" y="33719"/>
                  </a:lnTo>
                  <a:lnTo>
                    <a:pt x="38882" y="33878"/>
                  </a:lnTo>
                  <a:lnTo>
                    <a:pt x="40230" y="34019"/>
                  </a:lnTo>
                  <a:lnTo>
                    <a:pt x="41608" y="34152"/>
                  </a:lnTo>
                  <a:lnTo>
                    <a:pt x="43016" y="34276"/>
                  </a:lnTo>
                  <a:lnTo>
                    <a:pt x="44423" y="34382"/>
                  </a:lnTo>
                  <a:lnTo>
                    <a:pt x="45861" y="34488"/>
                  </a:lnTo>
                  <a:lnTo>
                    <a:pt x="47269" y="34585"/>
                  </a:lnTo>
                  <a:lnTo>
                    <a:pt x="48737" y="34665"/>
                  </a:lnTo>
                  <a:lnTo>
                    <a:pt x="50175" y="34736"/>
                  </a:lnTo>
                  <a:lnTo>
                    <a:pt x="51672" y="34798"/>
                  </a:lnTo>
                  <a:lnTo>
                    <a:pt x="53140" y="34851"/>
                  </a:lnTo>
                  <a:lnTo>
                    <a:pt x="54638" y="34886"/>
                  </a:lnTo>
                  <a:lnTo>
                    <a:pt x="56136" y="34913"/>
                  </a:lnTo>
                  <a:lnTo>
                    <a:pt x="57634" y="34930"/>
                  </a:lnTo>
                  <a:lnTo>
                    <a:pt x="59161" y="34939"/>
                  </a:lnTo>
                  <a:lnTo>
                    <a:pt x="320787" y="34939"/>
                  </a:lnTo>
                  <a:lnTo>
                    <a:pt x="322314" y="34930"/>
                  </a:lnTo>
                  <a:lnTo>
                    <a:pt x="323812" y="34913"/>
                  </a:lnTo>
                  <a:lnTo>
                    <a:pt x="325310" y="34886"/>
                  </a:lnTo>
                  <a:lnTo>
                    <a:pt x="326808" y="34851"/>
                  </a:lnTo>
                  <a:lnTo>
                    <a:pt x="328275" y="34798"/>
                  </a:lnTo>
                  <a:lnTo>
                    <a:pt x="329773" y="34736"/>
                  </a:lnTo>
                  <a:lnTo>
                    <a:pt x="331211" y="34665"/>
                  </a:lnTo>
                  <a:lnTo>
                    <a:pt x="332679" y="34585"/>
                  </a:lnTo>
                  <a:lnTo>
                    <a:pt x="334087" y="34488"/>
                  </a:lnTo>
                  <a:lnTo>
                    <a:pt x="335525" y="34382"/>
                  </a:lnTo>
                  <a:lnTo>
                    <a:pt x="336932" y="34276"/>
                  </a:lnTo>
                  <a:lnTo>
                    <a:pt x="338340" y="34152"/>
                  </a:lnTo>
                  <a:lnTo>
                    <a:pt x="339718" y="34019"/>
                  </a:lnTo>
                  <a:lnTo>
                    <a:pt x="341066" y="33878"/>
                  </a:lnTo>
                  <a:lnTo>
                    <a:pt x="342414" y="33719"/>
                  </a:lnTo>
                  <a:lnTo>
                    <a:pt x="343762" y="33560"/>
                  </a:lnTo>
                  <a:lnTo>
                    <a:pt x="345080" y="33392"/>
                  </a:lnTo>
                  <a:lnTo>
                    <a:pt x="346368" y="33206"/>
                  </a:lnTo>
                  <a:lnTo>
                    <a:pt x="347656" y="33020"/>
                  </a:lnTo>
                  <a:lnTo>
                    <a:pt x="348914" y="32826"/>
                  </a:lnTo>
                  <a:lnTo>
                    <a:pt x="350172" y="32613"/>
                  </a:lnTo>
                  <a:lnTo>
                    <a:pt x="351401" y="32401"/>
                  </a:lnTo>
                  <a:lnTo>
                    <a:pt x="352629" y="32180"/>
                  </a:lnTo>
                  <a:lnTo>
                    <a:pt x="353797" y="31941"/>
                  </a:lnTo>
                  <a:lnTo>
                    <a:pt x="354965" y="31703"/>
                  </a:lnTo>
                  <a:lnTo>
                    <a:pt x="356133" y="31455"/>
                  </a:lnTo>
                  <a:lnTo>
                    <a:pt x="357242" y="31199"/>
                  </a:lnTo>
                  <a:lnTo>
                    <a:pt x="358350" y="30933"/>
                  </a:lnTo>
                  <a:lnTo>
                    <a:pt x="359458" y="30668"/>
                  </a:lnTo>
                  <a:lnTo>
                    <a:pt x="360507" y="30385"/>
                  </a:lnTo>
                  <a:lnTo>
                    <a:pt x="361555" y="30102"/>
                  </a:lnTo>
                  <a:lnTo>
                    <a:pt x="362574" y="29810"/>
                  </a:lnTo>
                  <a:lnTo>
                    <a:pt x="363562" y="29510"/>
                  </a:lnTo>
                  <a:lnTo>
                    <a:pt x="364521" y="29200"/>
                  </a:lnTo>
                  <a:lnTo>
                    <a:pt x="365479" y="28882"/>
                  </a:lnTo>
                  <a:lnTo>
                    <a:pt x="366408" y="28563"/>
                  </a:lnTo>
                  <a:lnTo>
                    <a:pt x="367277" y="28236"/>
                  </a:lnTo>
                  <a:lnTo>
                    <a:pt x="368145" y="27909"/>
                  </a:lnTo>
                  <a:lnTo>
                    <a:pt x="368984" y="27564"/>
                  </a:lnTo>
                  <a:lnTo>
                    <a:pt x="369823" y="27219"/>
                  </a:lnTo>
                  <a:lnTo>
                    <a:pt x="370602" y="26866"/>
                  </a:lnTo>
                  <a:lnTo>
                    <a:pt x="371350" y="26512"/>
                  </a:lnTo>
                  <a:lnTo>
                    <a:pt x="372099" y="26149"/>
                  </a:lnTo>
                  <a:lnTo>
                    <a:pt x="372788" y="25778"/>
                  </a:lnTo>
                  <a:lnTo>
                    <a:pt x="373447" y="25406"/>
                  </a:lnTo>
                  <a:lnTo>
                    <a:pt x="374106" y="25026"/>
                  </a:lnTo>
                  <a:lnTo>
                    <a:pt x="374705" y="24646"/>
                  </a:lnTo>
                  <a:lnTo>
                    <a:pt x="375275" y="24257"/>
                  </a:lnTo>
                  <a:lnTo>
                    <a:pt x="375844" y="23859"/>
                  </a:lnTo>
                  <a:lnTo>
                    <a:pt x="376353" y="23461"/>
                  </a:lnTo>
                  <a:lnTo>
                    <a:pt x="376832" y="23054"/>
                  </a:lnTo>
                  <a:lnTo>
                    <a:pt x="377282" y="22647"/>
                  </a:lnTo>
                  <a:lnTo>
                    <a:pt x="377701" y="22241"/>
                  </a:lnTo>
                  <a:lnTo>
                    <a:pt x="378090" y="21825"/>
                  </a:lnTo>
                  <a:lnTo>
                    <a:pt x="378420" y="21401"/>
                  </a:lnTo>
                  <a:lnTo>
                    <a:pt x="378749" y="20976"/>
                  </a:lnTo>
                  <a:lnTo>
                    <a:pt x="379019" y="20552"/>
                  </a:lnTo>
                  <a:lnTo>
                    <a:pt x="379259" y="20118"/>
                  </a:lnTo>
                  <a:lnTo>
                    <a:pt x="379468" y="19685"/>
                  </a:lnTo>
                  <a:lnTo>
                    <a:pt x="379648" y="19252"/>
                  </a:lnTo>
                  <a:lnTo>
                    <a:pt x="379768" y="18810"/>
                  </a:lnTo>
                  <a:lnTo>
                    <a:pt x="379888" y="18368"/>
                  </a:lnTo>
                  <a:lnTo>
                    <a:pt x="379948" y="17917"/>
                  </a:lnTo>
                  <a:lnTo>
                    <a:pt x="379948" y="17474"/>
                  </a:lnTo>
                  <a:lnTo>
                    <a:pt x="379948" y="17023"/>
                  </a:lnTo>
                  <a:lnTo>
                    <a:pt x="379888" y="16572"/>
                  </a:lnTo>
                  <a:lnTo>
                    <a:pt x="379768" y="16130"/>
                  </a:lnTo>
                  <a:lnTo>
                    <a:pt x="379648" y="15688"/>
                  </a:lnTo>
                  <a:lnTo>
                    <a:pt x="379468" y="15255"/>
                  </a:lnTo>
                  <a:lnTo>
                    <a:pt x="379259" y="14822"/>
                  </a:lnTo>
                  <a:lnTo>
                    <a:pt x="379019" y="14388"/>
                  </a:lnTo>
                  <a:lnTo>
                    <a:pt x="378749" y="13964"/>
                  </a:lnTo>
                  <a:lnTo>
                    <a:pt x="378420" y="13539"/>
                  </a:lnTo>
                  <a:lnTo>
                    <a:pt x="378090" y="13115"/>
                  </a:lnTo>
                  <a:lnTo>
                    <a:pt x="377701" y="12699"/>
                  </a:lnTo>
                  <a:lnTo>
                    <a:pt x="377282" y="12292"/>
                  </a:lnTo>
                  <a:lnTo>
                    <a:pt x="376832" y="11886"/>
                  </a:lnTo>
                  <a:lnTo>
                    <a:pt x="376353" y="11479"/>
                  </a:lnTo>
                  <a:lnTo>
                    <a:pt x="375844" y="11081"/>
                  </a:lnTo>
                  <a:lnTo>
                    <a:pt x="375275" y="10683"/>
                  </a:lnTo>
                  <a:lnTo>
                    <a:pt x="374705" y="10294"/>
                  </a:lnTo>
                  <a:lnTo>
                    <a:pt x="374106" y="9914"/>
                  </a:lnTo>
                  <a:lnTo>
                    <a:pt x="373447" y="9533"/>
                  </a:lnTo>
                  <a:lnTo>
                    <a:pt x="372788" y="9162"/>
                  </a:lnTo>
                  <a:lnTo>
                    <a:pt x="372099" y="8791"/>
                  </a:lnTo>
                  <a:lnTo>
                    <a:pt x="371350" y="8428"/>
                  </a:lnTo>
                  <a:lnTo>
                    <a:pt x="370602" y="8074"/>
                  </a:lnTo>
                  <a:lnTo>
                    <a:pt x="369823" y="7721"/>
                  </a:lnTo>
                  <a:lnTo>
                    <a:pt x="368984" y="7376"/>
                  </a:lnTo>
                  <a:lnTo>
                    <a:pt x="368145" y="7040"/>
                  </a:lnTo>
                  <a:lnTo>
                    <a:pt x="367277" y="6704"/>
                  </a:lnTo>
                  <a:lnTo>
                    <a:pt x="366408" y="6377"/>
                  </a:lnTo>
                  <a:lnTo>
                    <a:pt x="365479" y="6058"/>
                  </a:lnTo>
                  <a:lnTo>
                    <a:pt x="364521" y="5740"/>
                  </a:lnTo>
                  <a:lnTo>
                    <a:pt x="363562" y="5430"/>
                  </a:lnTo>
                  <a:lnTo>
                    <a:pt x="362574" y="5130"/>
                  </a:lnTo>
                  <a:lnTo>
                    <a:pt x="361555" y="4838"/>
                  </a:lnTo>
                  <a:lnTo>
                    <a:pt x="360507" y="4555"/>
                  </a:lnTo>
                  <a:lnTo>
                    <a:pt x="359458" y="4272"/>
                  </a:lnTo>
                  <a:lnTo>
                    <a:pt x="358350" y="4007"/>
                  </a:lnTo>
                  <a:lnTo>
                    <a:pt x="357242" y="3741"/>
                  </a:lnTo>
                  <a:lnTo>
                    <a:pt x="356133" y="3485"/>
                  </a:lnTo>
                  <a:lnTo>
                    <a:pt x="354965" y="3237"/>
                  </a:lnTo>
                  <a:lnTo>
                    <a:pt x="353797" y="2999"/>
                  </a:lnTo>
                  <a:lnTo>
                    <a:pt x="352629" y="2760"/>
                  </a:lnTo>
                  <a:lnTo>
                    <a:pt x="351401" y="2539"/>
                  </a:lnTo>
                  <a:lnTo>
                    <a:pt x="350172" y="2327"/>
                  </a:lnTo>
                  <a:lnTo>
                    <a:pt x="348914" y="2114"/>
                  </a:lnTo>
                  <a:lnTo>
                    <a:pt x="347656" y="1920"/>
                  </a:lnTo>
                  <a:lnTo>
                    <a:pt x="346368" y="1734"/>
                  </a:lnTo>
                  <a:lnTo>
                    <a:pt x="345080" y="1548"/>
                  </a:lnTo>
                  <a:lnTo>
                    <a:pt x="343762" y="1380"/>
                  </a:lnTo>
                  <a:lnTo>
                    <a:pt x="342414" y="1221"/>
                  </a:lnTo>
                  <a:lnTo>
                    <a:pt x="341066" y="1062"/>
                  </a:lnTo>
                  <a:lnTo>
                    <a:pt x="339718" y="921"/>
                  </a:lnTo>
                  <a:lnTo>
                    <a:pt x="338340" y="788"/>
                  </a:lnTo>
                  <a:lnTo>
                    <a:pt x="336932" y="664"/>
                  </a:lnTo>
                  <a:lnTo>
                    <a:pt x="335525" y="558"/>
                  </a:lnTo>
                  <a:lnTo>
                    <a:pt x="334087" y="452"/>
                  </a:lnTo>
                  <a:lnTo>
                    <a:pt x="332679" y="355"/>
                  </a:lnTo>
                  <a:lnTo>
                    <a:pt x="331211" y="275"/>
                  </a:lnTo>
                  <a:lnTo>
                    <a:pt x="329773" y="204"/>
                  </a:lnTo>
                  <a:lnTo>
                    <a:pt x="328275" y="142"/>
                  </a:lnTo>
                  <a:lnTo>
                    <a:pt x="326808" y="89"/>
                  </a:lnTo>
                  <a:lnTo>
                    <a:pt x="325310" y="54"/>
                  </a:lnTo>
                  <a:lnTo>
                    <a:pt x="323812" y="27"/>
                  </a:lnTo>
                  <a:lnTo>
                    <a:pt x="322314" y="10"/>
                  </a:lnTo>
                  <a:lnTo>
                    <a:pt x="320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31"/>
          <p:cNvGrpSpPr/>
          <p:nvPr/>
        </p:nvGrpSpPr>
        <p:grpSpPr>
          <a:xfrm>
            <a:off x="-1178334" y="11983755"/>
            <a:ext cx="1337258" cy="2702901"/>
            <a:chOff x="-1178334" y="11983755"/>
            <a:chExt cx="1337258" cy="2702901"/>
          </a:xfrm>
        </p:grpSpPr>
        <p:sp>
          <p:nvSpPr>
            <p:cNvPr id="303" name="Google Shape;303;p31"/>
            <p:cNvSpPr/>
            <p:nvPr/>
          </p:nvSpPr>
          <p:spPr>
            <a:xfrm rot="10800000" flipH="1">
              <a:off x="-902693" y="11983755"/>
              <a:ext cx="785907" cy="1504746"/>
            </a:xfrm>
            <a:custGeom>
              <a:avLst/>
              <a:gdLst/>
              <a:ahLst/>
              <a:cxnLst/>
              <a:rect l="l" t="t" r="r" b="b"/>
              <a:pathLst>
                <a:path w="27646" h="249027" extrusionOk="0">
                  <a:moveTo>
                    <a:pt x="13823" y="0"/>
                  </a:moveTo>
                  <a:lnTo>
                    <a:pt x="13663" y="23"/>
                  </a:lnTo>
                  <a:lnTo>
                    <a:pt x="13503" y="45"/>
                  </a:lnTo>
                  <a:lnTo>
                    <a:pt x="13343" y="113"/>
                  </a:lnTo>
                  <a:lnTo>
                    <a:pt x="13183" y="181"/>
                  </a:lnTo>
                  <a:lnTo>
                    <a:pt x="13023" y="295"/>
                  </a:lnTo>
                  <a:lnTo>
                    <a:pt x="12866" y="408"/>
                  </a:lnTo>
                  <a:lnTo>
                    <a:pt x="12710" y="544"/>
                  </a:lnTo>
                  <a:lnTo>
                    <a:pt x="12550" y="725"/>
                  </a:lnTo>
                  <a:lnTo>
                    <a:pt x="12394" y="907"/>
                  </a:lnTo>
                  <a:lnTo>
                    <a:pt x="12237" y="1111"/>
                  </a:lnTo>
                  <a:lnTo>
                    <a:pt x="12081" y="1337"/>
                  </a:lnTo>
                  <a:lnTo>
                    <a:pt x="11928" y="1586"/>
                  </a:lnTo>
                  <a:lnTo>
                    <a:pt x="11772" y="1858"/>
                  </a:lnTo>
                  <a:lnTo>
                    <a:pt x="11619" y="2153"/>
                  </a:lnTo>
                  <a:lnTo>
                    <a:pt x="11467" y="2470"/>
                  </a:lnTo>
                  <a:lnTo>
                    <a:pt x="11314" y="2810"/>
                  </a:lnTo>
                  <a:lnTo>
                    <a:pt x="11161" y="3150"/>
                  </a:lnTo>
                  <a:lnTo>
                    <a:pt x="11009" y="3535"/>
                  </a:lnTo>
                  <a:lnTo>
                    <a:pt x="10856" y="3921"/>
                  </a:lnTo>
                  <a:lnTo>
                    <a:pt x="10707" y="4328"/>
                  </a:lnTo>
                  <a:lnTo>
                    <a:pt x="10558" y="4759"/>
                  </a:lnTo>
                  <a:lnTo>
                    <a:pt x="10409" y="5212"/>
                  </a:lnTo>
                  <a:lnTo>
                    <a:pt x="10261" y="5665"/>
                  </a:lnTo>
                  <a:lnTo>
                    <a:pt x="10112" y="6164"/>
                  </a:lnTo>
                  <a:lnTo>
                    <a:pt x="9966" y="6663"/>
                  </a:lnTo>
                  <a:lnTo>
                    <a:pt x="9818" y="7184"/>
                  </a:lnTo>
                  <a:lnTo>
                    <a:pt x="9672" y="7728"/>
                  </a:lnTo>
                  <a:lnTo>
                    <a:pt x="9527" y="8294"/>
                  </a:lnTo>
                  <a:lnTo>
                    <a:pt x="9382" y="8861"/>
                  </a:lnTo>
                  <a:lnTo>
                    <a:pt x="9241" y="9473"/>
                  </a:lnTo>
                  <a:lnTo>
                    <a:pt x="9095" y="10084"/>
                  </a:lnTo>
                  <a:lnTo>
                    <a:pt x="8954" y="10696"/>
                  </a:lnTo>
                  <a:lnTo>
                    <a:pt x="8812" y="11353"/>
                  </a:lnTo>
                  <a:lnTo>
                    <a:pt x="8675" y="12011"/>
                  </a:lnTo>
                  <a:lnTo>
                    <a:pt x="8533" y="12690"/>
                  </a:lnTo>
                  <a:lnTo>
                    <a:pt x="8395" y="13393"/>
                  </a:lnTo>
                  <a:lnTo>
                    <a:pt x="8254" y="14118"/>
                  </a:lnTo>
                  <a:lnTo>
                    <a:pt x="8116" y="14843"/>
                  </a:lnTo>
                  <a:lnTo>
                    <a:pt x="7982" y="15591"/>
                  </a:lnTo>
                  <a:lnTo>
                    <a:pt x="7844" y="16339"/>
                  </a:lnTo>
                  <a:lnTo>
                    <a:pt x="7710" y="17132"/>
                  </a:lnTo>
                  <a:lnTo>
                    <a:pt x="7576" y="17925"/>
                  </a:lnTo>
                  <a:lnTo>
                    <a:pt x="7442" y="18718"/>
                  </a:lnTo>
                  <a:lnTo>
                    <a:pt x="7308" y="19557"/>
                  </a:lnTo>
                  <a:lnTo>
                    <a:pt x="7178" y="20395"/>
                  </a:lnTo>
                  <a:lnTo>
                    <a:pt x="7048" y="21234"/>
                  </a:lnTo>
                  <a:lnTo>
                    <a:pt x="6918" y="22095"/>
                  </a:lnTo>
                  <a:lnTo>
                    <a:pt x="6787" y="22979"/>
                  </a:lnTo>
                  <a:lnTo>
                    <a:pt x="6534" y="24792"/>
                  </a:lnTo>
                  <a:lnTo>
                    <a:pt x="6281" y="26650"/>
                  </a:lnTo>
                  <a:lnTo>
                    <a:pt x="6035" y="28576"/>
                  </a:lnTo>
                  <a:lnTo>
                    <a:pt x="5790" y="30548"/>
                  </a:lnTo>
                  <a:lnTo>
                    <a:pt x="5551" y="32565"/>
                  </a:lnTo>
                  <a:lnTo>
                    <a:pt x="5313" y="34627"/>
                  </a:lnTo>
                  <a:lnTo>
                    <a:pt x="5082" y="36757"/>
                  </a:lnTo>
                  <a:lnTo>
                    <a:pt x="4851" y="38910"/>
                  </a:lnTo>
                  <a:lnTo>
                    <a:pt x="4628" y="41131"/>
                  </a:lnTo>
                  <a:lnTo>
                    <a:pt x="4408" y="43374"/>
                  </a:lnTo>
                  <a:lnTo>
                    <a:pt x="4196" y="45685"/>
                  </a:lnTo>
                  <a:lnTo>
                    <a:pt x="3984" y="48020"/>
                  </a:lnTo>
                  <a:lnTo>
                    <a:pt x="3779" y="50399"/>
                  </a:lnTo>
                  <a:lnTo>
                    <a:pt x="3575" y="52824"/>
                  </a:lnTo>
                  <a:lnTo>
                    <a:pt x="3381" y="55271"/>
                  </a:lnTo>
                  <a:lnTo>
                    <a:pt x="3187" y="57764"/>
                  </a:lnTo>
                  <a:lnTo>
                    <a:pt x="3001" y="60279"/>
                  </a:lnTo>
                  <a:lnTo>
                    <a:pt x="2819" y="62840"/>
                  </a:lnTo>
                  <a:lnTo>
                    <a:pt x="2640" y="65424"/>
                  </a:lnTo>
                  <a:lnTo>
                    <a:pt x="2469" y="68052"/>
                  </a:lnTo>
                  <a:lnTo>
                    <a:pt x="2301" y="70704"/>
                  </a:lnTo>
                  <a:lnTo>
                    <a:pt x="2138" y="73378"/>
                  </a:lnTo>
                  <a:lnTo>
                    <a:pt x="1981" y="76074"/>
                  </a:lnTo>
                  <a:lnTo>
                    <a:pt x="1829" y="78794"/>
                  </a:lnTo>
                  <a:lnTo>
                    <a:pt x="1683" y="81536"/>
                  </a:lnTo>
                  <a:lnTo>
                    <a:pt x="1542" y="84323"/>
                  </a:lnTo>
                  <a:lnTo>
                    <a:pt x="1408" y="87111"/>
                  </a:lnTo>
                  <a:lnTo>
                    <a:pt x="1278" y="89921"/>
                  </a:lnTo>
                  <a:lnTo>
                    <a:pt x="1155" y="92731"/>
                  </a:lnTo>
                  <a:lnTo>
                    <a:pt x="1039" y="95563"/>
                  </a:lnTo>
                  <a:lnTo>
                    <a:pt x="928" y="98419"/>
                  </a:lnTo>
                  <a:lnTo>
                    <a:pt x="820" y="101297"/>
                  </a:lnTo>
                  <a:lnTo>
                    <a:pt x="719" y="104175"/>
                  </a:lnTo>
                  <a:lnTo>
                    <a:pt x="626" y="107053"/>
                  </a:lnTo>
                  <a:lnTo>
                    <a:pt x="541" y="109953"/>
                  </a:lnTo>
                  <a:lnTo>
                    <a:pt x="459" y="112854"/>
                  </a:lnTo>
                  <a:lnTo>
                    <a:pt x="384" y="115777"/>
                  </a:lnTo>
                  <a:lnTo>
                    <a:pt x="313" y="118678"/>
                  </a:lnTo>
                  <a:lnTo>
                    <a:pt x="254" y="121601"/>
                  </a:lnTo>
                  <a:lnTo>
                    <a:pt x="198" y="124525"/>
                  </a:lnTo>
                  <a:lnTo>
                    <a:pt x="150" y="127448"/>
                  </a:lnTo>
                  <a:lnTo>
                    <a:pt x="109" y="130348"/>
                  </a:lnTo>
                  <a:lnTo>
                    <a:pt x="71" y="133272"/>
                  </a:lnTo>
                  <a:lnTo>
                    <a:pt x="45" y="136172"/>
                  </a:lnTo>
                  <a:lnTo>
                    <a:pt x="23" y="139073"/>
                  </a:lnTo>
                  <a:lnTo>
                    <a:pt x="8" y="141974"/>
                  </a:lnTo>
                  <a:lnTo>
                    <a:pt x="1" y="144874"/>
                  </a:lnTo>
                  <a:lnTo>
                    <a:pt x="1" y="147752"/>
                  </a:lnTo>
                  <a:lnTo>
                    <a:pt x="8" y="150608"/>
                  </a:lnTo>
                  <a:lnTo>
                    <a:pt x="23" y="153463"/>
                  </a:lnTo>
                  <a:lnTo>
                    <a:pt x="45" y="156296"/>
                  </a:lnTo>
                  <a:lnTo>
                    <a:pt x="75" y="159128"/>
                  </a:lnTo>
                  <a:lnTo>
                    <a:pt x="112" y="161938"/>
                  </a:lnTo>
                  <a:lnTo>
                    <a:pt x="157" y="164726"/>
                  </a:lnTo>
                  <a:lnTo>
                    <a:pt x="209" y="167491"/>
                  </a:lnTo>
                  <a:lnTo>
                    <a:pt x="269" y="170233"/>
                  </a:lnTo>
                  <a:lnTo>
                    <a:pt x="336" y="172975"/>
                  </a:lnTo>
                  <a:lnTo>
                    <a:pt x="414" y="175671"/>
                  </a:lnTo>
                  <a:lnTo>
                    <a:pt x="496" y="178345"/>
                  </a:lnTo>
                  <a:lnTo>
                    <a:pt x="589" y="180997"/>
                  </a:lnTo>
                  <a:lnTo>
                    <a:pt x="637" y="182311"/>
                  </a:lnTo>
                  <a:lnTo>
                    <a:pt x="689" y="183603"/>
                  </a:lnTo>
                  <a:lnTo>
                    <a:pt x="742" y="184894"/>
                  </a:lnTo>
                  <a:lnTo>
                    <a:pt x="797" y="186186"/>
                  </a:lnTo>
                  <a:lnTo>
                    <a:pt x="857" y="187478"/>
                  </a:lnTo>
                  <a:lnTo>
                    <a:pt x="916" y="188747"/>
                  </a:lnTo>
                  <a:lnTo>
                    <a:pt x="976" y="190016"/>
                  </a:lnTo>
                  <a:lnTo>
                    <a:pt x="1039" y="191285"/>
                  </a:lnTo>
                  <a:lnTo>
                    <a:pt x="1106" y="192531"/>
                  </a:lnTo>
                  <a:lnTo>
                    <a:pt x="1173" y="193778"/>
                  </a:lnTo>
                  <a:lnTo>
                    <a:pt x="1244" y="195001"/>
                  </a:lnTo>
                  <a:lnTo>
                    <a:pt x="1319" y="196225"/>
                  </a:lnTo>
                  <a:lnTo>
                    <a:pt x="1393" y="197426"/>
                  </a:lnTo>
                  <a:lnTo>
                    <a:pt x="1467" y="198650"/>
                  </a:lnTo>
                  <a:lnTo>
                    <a:pt x="1546" y="199828"/>
                  </a:lnTo>
                  <a:lnTo>
                    <a:pt x="1628" y="201029"/>
                  </a:lnTo>
                  <a:lnTo>
                    <a:pt x="1709" y="202185"/>
                  </a:lnTo>
                  <a:lnTo>
                    <a:pt x="1795" y="203364"/>
                  </a:lnTo>
                  <a:lnTo>
                    <a:pt x="1884" y="204519"/>
                  </a:lnTo>
                  <a:lnTo>
                    <a:pt x="1974" y="205652"/>
                  </a:lnTo>
                  <a:lnTo>
                    <a:pt x="2067" y="206785"/>
                  </a:lnTo>
                  <a:lnTo>
                    <a:pt x="2160" y="207918"/>
                  </a:lnTo>
                  <a:lnTo>
                    <a:pt x="2257" y="209029"/>
                  </a:lnTo>
                  <a:lnTo>
                    <a:pt x="2353" y="210117"/>
                  </a:lnTo>
                  <a:lnTo>
                    <a:pt x="2458" y="211204"/>
                  </a:lnTo>
                  <a:lnTo>
                    <a:pt x="2558" y="212292"/>
                  </a:lnTo>
                  <a:lnTo>
                    <a:pt x="2666" y="213357"/>
                  </a:lnTo>
                  <a:lnTo>
                    <a:pt x="2774" y="214400"/>
                  </a:lnTo>
                  <a:lnTo>
                    <a:pt x="2882" y="215442"/>
                  </a:lnTo>
                  <a:lnTo>
                    <a:pt x="2998" y="216484"/>
                  </a:lnTo>
                  <a:lnTo>
                    <a:pt x="3109" y="217504"/>
                  </a:lnTo>
                  <a:lnTo>
                    <a:pt x="3228" y="218501"/>
                  </a:lnTo>
                  <a:lnTo>
                    <a:pt x="3347" y="219498"/>
                  </a:lnTo>
                  <a:lnTo>
                    <a:pt x="3470" y="220473"/>
                  </a:lnTo>
                  <a:lnTo>
                    <a:pt x="3593" y="221425"/>
                  </a:lnTo>
                  <a:lnTo>
                    <a:pt x="3720" y="222376"/>
                  </a:lnTo>
                  <a:lnTo>
                    <a:pt x="3850" y="223328"/>
                  </a:lnTo>
                  <a:lnTo>
                    <a:pt x="3980" y="224257"/>
                  </a:lnTo>
                  <a:lnTo>
                    <a:pt x="4114" y="225164"/>
                  </a:lnTo>
                  <a:lnTo>
                    <a:pt x="4252" y="226048"/>
                  </a:lnTo>
                  <a:lnTo>
                    <a:pt x="4390" y="226931"/>
                  </a:lnTo>
                  <a:lnTo>
                    <a:pt x="4531" y="227793"/>
                  </a:lnTo>
                  <a:lnTo>
                    <a:pt x="4676" y="228654"/>
                  </a:lnTo>
                  <a:lnTo>
                    <a:pt x="4822" y="229492"/>
                  </a:lnTo>
                  <a:lnTo>
                    <a:pt x="4971" y="230308"/>
                  </a:lnTo>
                  <a:lnTo>
                    <a:pt x="5119" y="231124"/>
                  </a:lnTo>
                  <a:lnTo>
                    <a:pt x="5276" y="231917"/>
                  </a:lnTo>
                  <a:lnTo>
                    <a:pt x="5432" y="232687"/>
                  </a:lnTo>
                  <a:lnTo>
                    <a:pt x="5589" y="233458"/>
                  </a:lnTo>
                  <a:lnTo>
                    <a:pt x="5749" y="234206"/>
                  </a:lnTo>
                  <a:lnTo>
                    <a:pt x="5912" y="234931"/>
                  </a:lnTo>
                  <a:lnTo>
                    <a:pt x="6080" y="235656"/>
                  </a:lnTo>
                  <a:lnTo>
                    <a:pt x="6247" y="236336"/>
                  </a:lnTo>
                  <a:lnTo>
                    <a:pt x="6419" y="237016"/>
                  </a:lnTo>
                  <a:lnTo>
                    <a:pt x="6594" y="237696"/>
                  </a:lnTo>
                  <a:lnTo>
                    <a:pt x="6769" y="238330"/>
                  </a:lnTo>
                  <a:lnTo>
                    <a:pt x="6947" y="238965"/>
                  </a:lnTo>
                  <a:lnTo>
                    <a:pt x="7130" y="239576"/>
                  </a:lnTo>
                  <a:lnTo>
                    <a:pt x="7312" y="240166"/>
                  </a:lnTo>
                  <a:lnTo>
                    <a:pt x="7502" y="240755"/>
                  </a:lnTo>
                  <a:lnTo>
                    <a:pt x="7688" y="241299"/>
                  </a:lnTo>
                  <a:lnTo>
                    <a:pt x="7882" y="241843"/>
                  </a:lnTo>
                  <a:lnTo>
                    <a:pt x="8075" y="242364"/>
                  </a:lnTo>
                  <a:lnTo>
                    <a:pt x="8273" y="242885"/>
                  </a:lnTo>
                  <a:lnTo>
                    <a:pt x="8474" y="243361"/>
                  </a:lnTo>
                  <a:lnTo>
                    <a:pt x="8675" y="243837"/>
                  </a:lnTo>
                  <a:lnTo>
                    <a:pt x="8879" y="244290"/>
                  </a:lnTo>
                  <a:lnTo>
                    <a:pt x="9088" y="244721"/>
                  </a:lnTo>
                  <a:lnTo>
                    <a:pt x="9300" y="245128"/>
                  </a:lnTo>
                  <a:lnTo>
                    <a:pt x="9512" y="245514"/>
                  </a:lnTo>
                  <a:lnTo>
                    <a:pt x="9728" y="245876"/>
                  </a:lnTo>
                  <a:lnTo>
                    <a:pt x="9948" y="246239"/>
                  </a:lnTo>
                  <a:lnTo>
                    <a:pt x="10167" y="246579"/>
                  </a:lnTo>
                  <a:lnTo>
                    <a:pt x="10391" y="246873"/>
                  </a:lnTo>
                  <a:lnTo>
                    <a:pt x="10618" y="247168"/>
                  </a:lnTo>
                  <a:lnTo>
                    <a:pt x="10849" y="247440"/>
                  </a:lnTo>
                  <a:lnTo>
                    <a:pt x="11080" y="247689"/>
                  </a:lnTo>
                  <a:lnTo>
                    <a:pt x="11318" y="247916"/>
                  </a:lnTo>
                  <a:lnTo>
                    <a:pt x="11556" y="248142"/>
                  </a:lnTo>
                  <a:lnTo>
                    <a:pt x="11794" y="248324"/>
                  </a:lnTo>
                  <a:lnTo>
                    <a:pt x="12040" y="248482"/>
                  </a:lnTo>
                  <a:lnTo>
                    <a:pt x="12286" y="248641"/>
                  </a:lnTo>
                  <a:lnTo>
                    <a:pt x="12535" y="248754"/>
                  </a:lnTo>
                  <a:lnTo>
                    <a:pt x="12785" y="248845"/>
                  </a:lnTo>
                  <a:lnTo>
                    <a:pt x="13041" y="248936"/>
                  </a:lnTo>
                  <a:lnTo>
                    <a:pt x="13298" y="248981"/>
                  </a:lnTo>
                  <a:lnTo>
                    <a:pt x="13559" y="249026"/>
                  </a:lnTo>
                  <a:lnTo>
                    <a:pt x="14088" y="249026"/>
                  </a:lnTo>
                  <a:lnTo>
                    <a:pt x="14348" y="248981"/>
                  </a:lnTo>
                  <a:lnTo>
                    <a:pt x="14605" y="248936"/>
                  </a:lnTo>
                  <a:lnTo>
                    <a:pt x="14858" y="248845"/>
                  </a:lnTo>
                  <a:lnTo>
                    <a:pt x="15111" y="248754"/>
                  </a:lnTo>
                  <a:lnTo>
                    <a:pt x="15361" y="248641"/>
                  </a:lnTo>
                  <a:lnTo>
                    <a:pt x="15606" y="248482"/>
                  </a:lnTo>
                  <a:lnTo>
                    <a:pt x="15852" y="248324"/>
                  </a:lnTo>
                  <a:lnTo>
                    <a:pt x="16090" y="248142"/>
                  </a:lnTo>
                  <a:lnTo>
                    <a:pt x="16329" y="247916"/>
                  </a:lnTo>
                  <a:lnTo>
                    <a:pt x="16567" y="247689"/>
                  </a:lnTo>
                  <a:lnTo>
                    <a:pt x="16798" y="247440"/>
                  </a:lnTo>
                  <a:lnTo>
                    <a:pt x="17028" y="247168"/>
                  </a:lnTo>
                  <a:lnTo>
                    <a:pt x="17256" y="246873"/>
                  </a:lnTo>
                  <a:lnTo>
                    <a:pt x="17479" y="246579"/>
                  </a:lnTo>
                  <a:lnTo>
                    <a:pt x="17699" y="246239"/>
                  </a:lnTo>
                  <a:lnTo>
                    <a:pt x="17918" y="245876"/>
                  </a:lnTo>
                  <a:lnTo>
                    <a:pt x="18134" y="245514"/>
                  </a:lnTo>
                  <a:lnTo>
                    <a:pt x="18346" y="245128"/>
                  </a:lnTo>
                  <a:lnTo>
                    <a:pt x="18559" y="244721"/>
                  </a:lnTo>
                  <a:lnTo>
                    <a:pt x="18767" y="244290"/>
                  </a:lnTo>
                  <a:lnTo>
                    <a:pt x="18972" y="243837"/>
                  </a:lnTo>
                  <a:lnTo>
                    <a:pt x="19173" y="243361"/>
                  </a:lnTo>
                  <a:lnTo>
                    <a:pt x="19374" y="242885"/>
                  </a:lnTo>
                  <a:lnTo>
                    <a:pt x="19571" y="242364"/>
                  </a:lnTo>
                  <a:lnTo>
                    <a:pt x="19765" y="241843"/>
                  </a:lnTo>
                  <a:lnTo>
                    <a:pt x="19958" y="241299"/>
                  </a:lnTo>
                  <a:lnTo>
                    <a:pt x="20144" y="240755"/>
                  </a:lnTo>
                  <a:lnTo>
                    <a:pt x="20334" y="240166"/>
                  </a:lnTo>
                  <a:lnTo>
                    <a:pt x="20517" y="239576"/>
                  </a:lnTo>
                  <a:lnTo>
                    <a:pt x="20699" y="238965"/>
                  </a:lnTo>
                  <a:lnTo>
                    <a:pt x="20878" y="238330"/>
                  </a:lnTo>
                  <a:lnTo>
                    <a:pt x="21053" y="237696"/>
                  </a:lnTo>
                  <a:lnTo>
                    <a:pt x="21228" y="237016"/>
                  </a:lnTo>
                  <a:lnTo>
                    <a:pt x="21399" y="236336"/>
                  </a:lnTo>
                  <a:lnTo>
                    <a:pt x="21566" y="235656"/>
                  </a:lnTo>
                  <a:lnTo>
                    <a:pt x="21734" y="234931"/>
                  </a:lnTo>
                  <a:lnTo>
                    <a:pt x="21898" y="234206"/>
                  </a:lnTo>
                  <a:lnTo>
                    <a:pt x="22058" y="233458"/>
                  </a:lnTo>
                  <a:lnTo>
                    <a:pt x="22214" y="232687"/>
                  </a:lnTo>
                  <a:lnTo>
                    <a:pt x="22371" y="231917"/>
                  </a:lnTo>
                  <a:lnTo>
                    <a:pt x="22527" y="231124"/>
                  </a:lnTo>
                  <a:lnTo>
                    <a:pt x="22676" y="230308"/>
                  </a:lnTo>
                  <a:lnTo>
                    <a:pt x="22825" y="229492"/>
                  </a:lnTo>
                  <a:lnTo>
                    <a:pt x="22970" y="228654"/>
                  </a:lnTo>
                  <a:lnTo>
                    <a:pt x="23115" y="227793"/>
                  </a:lnTo>
                  <a:lnTo>
                    <a:pt x="23257" y="226931"/>
                  </a:lnTo>
                  <a:lnTo>
                    <a:pt x="23394" y="226048"/>
                  </a:lnTo>
                  <a:lnTo>
                    <a:pt x="23532" y="225164"/>
                  </a:lnTo>
                  <a:lnTo>
                    <a:pt x="23666" y="224257"/>
                  </a:lnTo>
                  <a:lnTo>
                    <a:pt x="23796" y="223328"/>
                  </a:lnTo>
                  <a:lnTo>
                    <a:pt x="23927" y="222376"/>
                  </a:lnTo>
                  <a:lnTo>
                    <a:pt x="24053" y="221425"/>
                  </a:lnTo>
                  <a:lnTo>
                    <a:pt x="24176" y="220473"/>
                  </a:lnTo>
                  <a:lnTo>
                    <a:pt x="24299" y="219498"/>
                  </a:lnTo>
                  <a:lnTo>
                    <a:pt x="24418" y="218501"/>
                  </a:lnTo>
                  <a:lnTo>
                    <a:pt x="24537" y="217504"/>
                  </a:lnTo>
                  <a:lnTo>
                    <a:pt x="24649" y="216484"/>
                  </a:lnTo>
                  <a:lnTo>
                    <a:pt x="24764" y="215442"/>
                  </a:lnTo>
                  <a:lnTo>
                    <a:pt x="24872" y="214400"/>
                  </a:lnTo>
                  <a:lnTo>
                    <a:pt x="24980" y="213357"/>
                  </a:lnTo>
                  <a:lnTo>
                    <a:pt x="25088" y="212292"/>
                  </a:lnTo>
                  <a:lnTo>
                    <a:pt x="25189" y="211204"/>
                  </a:lnTo>
                  <a:lnTo>
                    <a:pt x="25293" y="210117"/>
                  </a:lnTo>
                  <a:lnTo>
                    <a:pt x="25390" y="209029"/>
                  </a:lnTo>
                  <a:lnTo>
                    <a:pt x="25486" y="207918"/>
                  </a:lnTo>
                  <a:lnTo>
                    <a:pt x="25580" y="206785"/>
                  </a:lnTo>
                  <a:lnTo>
                    <a:pt x="25673" y="205652"/>
                  </a:lnTo>
                  <a:lnTo>
                    <a:pt x="25762" y="204519"/>
                  </a:lnTo>
                  <a:lnTo>
                    <a:pt x="25851" y="203364"/>
                  </a:lnTo>
                  <a:lnTo>
                    <a:pt x="25937" y="202185"/>
                  </a:lnTo>
                  <a:lnTo>
                    <a:pt x="26019" y="201029"/>
                  </a:lnTo>
                  <a:lnTo>
                    <a:pt x="26101" y="199828"/>
                  </a:lnTo>
                  <a:lnTo>
                    <a:pt x="26179" y="198650"/>
                  </a:lnTo>
                  <a:lnTo>
                    <a:pt x="26253" y="197426"/>
                  </a:lnTo>
                  <a:lnTo>
                    <a:pt x="26328" y="196225"/>
                  </a:lnTo>
                  <a:lnTo>
                    <a:pt x="26402" y="195001"/>
                  </a:lnTo>
                  <a:lnTo>
                    <a:pt x="26473" y="193778"/>
                  </a:lnTo>
                  <a:lnTo>
                    <a:pt x="26540" y="192531"/>
                  </a:lnTo>
                  <a:lnTo>
                    <a:pt x="26607" y="191285"/>
                  </a:lnTo>
                  <a:lnTo>
                    <a:pt x="26670" y="190016"/>
                  </a:lnTo>
                  <a:lnTo>
                    <a:pt x="26730" y="188747"/>
                  </a:lnTo>
                  <a:lnTo>
                    <a:pt x="26789" y="187478"/>
                  </a:lnTo>
                  <a:lnTo>
                    <a:pt x="26849" y="186186"/>
                  </a:lnTo>
                  <a:lnTo>
                    <a:pt x="26905" y="184894"/>
                  </a:lnTo>
                  <a:lnTo>
                    <a:pt x="26957" y="183603"/>
                  </a:lnTo>
                  <a:lnTo>
                    <a:pt x="27009" y="182311"/>
                  </a:lnTo>
                  <a:lnTo>
                    <a:pt x="27057" y="180997"/>
                  </a:lnTo>
                  <a:lnTo>
                    <a:pt x="27151" y="178345"/>
                  </a:lnTo>
                  <a:lnTo>
                    <a:pt x="27232" y="175671"/>
                  </a:lnTo>
                  <a:lnTo>
                    <a:pt x="27311" y="172975"/>
                  </a:lnTo>
                  <a:lnTo>
                    <a:pt x="27378" y="170233"/>
                  </a:lnTo>
                  <a:lnTo>
                    <a:pt x="27437" y="167491"/>
                  </a:lnTo>
                  <a:lnTo>
                    <a:pt x="27489" y="164726"/>
                  </a:lnTo>
                  <a:lnTo>
                    <a:pt x="27534" y="161938"/>
                  </a:lnTo>
                  <a:lnTo>
                    <a:pt x="27571" y="159128"/>
                  </a:lnTo>
                  <a:lnTo>
                    <a:pt x="27601" y="156296"/>
                  </a:lnTo>
                  <a:lnTo>
                    <a:pt x="27623" y="153463"/>
                  </a:lnTo>
                  <a:lnTo>
                    <a:pt x="27638" y="150608"/>
                  </a:lnTo>
                  <a:lnTo>
                    <a:pt x="27646" y="147752"/>
                  </a:lnTo>
                  <a:lnTo>
                    <a:pt x="27646" y="144874"/>
                  </a:lnTo>
                  <a:lnTo>
                    <a:pt x="27638" y="141974"/>
                  </a:lnTo>
                  <a:lnTo>
                    <a:pt x="27623" y="139073"/>
                  </a:lnTo>
                  <a:lnTo>
                    <a:pt x="27601" y="136172"/>
                  </a:lnTo>
                  <a:lnTo>
                    <a:pt x="27575" y="133272"/>
                  </a:lnTo>
                  <a:lnTo>
                    <a:pt x="27538" y="130348"/>
                  </a:lnTo>
                  <a:lnTo>
                    <a:pt x="27497" y="127448"/>
                  </a:lnTo>
                  <a:lnTo>
                    <a:pt x="27448" y="124525"/>
                  </a:lnTo>
                  <a:lnTo>
                    <a:pt x="27393" y="121601"/>
                  </a:lnTo>
                  <a:lnTo>
                    <a:pt x="27333" y="118678"/>
                  </a:lnTo>
                  <a:lnTo>
                    <a:pt x="27262" y="115777"/>
                  </a:lnTo>
                  <a:lnTo>
                    <a:pt x="27188" y="112854"/>
                  </a:lnTo>
                  <a:lnTo>
                    <a:pt x="27106" y="109953"/>
                  </a:lnTo>
                  <a:lnTo>
                    <a:pt x="27020" y="107053"/>
                  </a:lnTo>
                  <a:lnTo>
                    <a:pt x="26927" y="104175"/>
                  </a:lnTo>
                  <a:lnTo>
                    <a:pt x="26827" y="101297"/>
                  </a:lnTo>
                  <a:lnTo>
                    <a:pt x="26719" y="98419"/>
                  </a:lnTo>
                  <a:lnTo>
                    <a:pt x="26607" y="95563"/>
                  </a:lnTo>
                  <a:lnTo>
                    <a:pt x="26492" y="92731"/>
                  </a:lnTo>
                  <a:lnTo>
                    <a:pt x="26369" y="89921"/>
                  </a:lnTo>
                  <a:lnTo>
                    <a:pt x="26238" y="87111"/>
                  </a:lnTo>
                  <a:lnTo>
                    <a:pt x="26104" y="84323"/>
                  </a:lnTo>
                  <a:lnTo>
                    <a:pt x="25963" y="81536"/>
                  </a:lnTo>
                  <a:lnTo>
                    <a:pt x="25818" y="78794"/>
                  </a:lnTo>
                  <a:lnTo>
                    <a:pt x="25665" y="76074"/>
                  </a:lnTo>
                  <a:lnTo>
                    <a:pt x="25509" y="73378"/>
                  </a:lnTo>
                  <a:lnTo>
                    <a:pt x="25345" y="70704"/>
                  </a:lnTo>
                  <a:lnTo>
                    <a:pt x="25178" y="68052"/>
                  </a:lnTo>
                  <a:lnTo>
                    <a:pt x="25006" y="65424"/>
                  </a:lnTo>
                  <a:lnTo>
                    <a:pt x="24828" y="62840"/>
                  </a:lnTo>
                  <a:lnTo>
                    <a:pt x="24645" y="60279"/>
                  </a:lnTo>
                  <a:lnTo>
                    <a:pt x="24459" y="57764"/>
                  </a:lnTo>
                  <a:lnTo>
                    <a:pt x="24265" y="55271"/>
                  </a:lnTo>
                  <a:lnTo>
                    <a:pt x="24072" y="52824"/>
                  </a:lnTo>
                  <a:lnTo>
                    <a:pt x="23867" y="50399"/>
                  </a:lnTo>
                  <a:lnTo>
                    <a:pt x="23662" y="48020"/>
                  </a:lnTo>
                  <a:lnTo>
                    <a:pt x="23450" y="45685"/>
                  </a:lnTo>
                  <a:lnTo>
                    <a:pt x="23238" y="43374"/>
                  </a:lnTo>
                  <a:lnTo>
                    <a:pt x="23018" y="41131"/>
                  </a:lnTo>
                  <a:lnTo>
                    <a:pt x="22795" y="38910"/>
                  </a:lnTo>
                  <a:lnTo>
                    <a:pt x="22564" y="36757"/>
                  </a:lnTo>
                  <a:lnTo>
                    <a:pt x="22333" y="34627"/>
                  </a:lnTo>
                  <a:lnTo>
                    <a:pt x="22095" y="32565"/>
                  </a:lnTo>
                  <a:lnTo>
                    <a:pt x="21857" y="30548"/>
                  </a:lnTo>
                  <a:lnTo>
                    <a:pt x="21611" y="28576"/>
                  </a:lnTo>
                  <a:lnTo>
                    <a:pt x="21365" y="26650"/>
                  </a:lnTo>
                  <a:lnTo>
                    <a:pt x="21112" y="24792"/>
                  </a:lnTo>
                  <a:lnTo>
                    <a:pt x="20859" y="22979"/>
                  </a:lnTo>
                  <a:lnTo>
                    <a:pt x="20729" y="22095"/>
                  </a:lnTo>
                  <a:lnTo>
                    <a:pt x="20599" y="21234"/>
                  </a:lnTo>
                  <a:lnTo>
                    <a:pt x="20468" y="20395"/>
                  </a:lnTo>
                  <a:lnTo>
                    <a:pt x="20338" y="19557"/>
                  </a:lnTo>
                  <a:lnTo>
                    <a:pt x="20204" y="18718"/>
                  </a:lnTo>
                  <a:lnTo>
                    <a:pt x="20070" y="17925"/>
                  </a:lnTo>
                  <a:lnTo>
                    <a:pt x="19936" y="17132"/>
                  </a:lnTo>
                  <a:lnTo>
                    <a:pt x="19802" y="16339"/>
                  </a:lnTo>
                  <a:lnTo>
                    <a:pt x="19664" y="15591"/>
                  </a:lnTo>
                  <a:lnTo>
                    <a:pt x="19526" y="14843"/>
                  </a:lnTo>
                  <a:lnTo>
                    <a:pt x="19392" y="14118"/>
                  </a:lnTo>
                  <a:lnTo>
                    <a:pt x="19251" y="13393"/>
                  </a:lnTo>
                  <a:lnTo>
                    <a:pt x="19113" y="12690"/>
                  </a:lnTo>
                  <a:lnTo>
                    <a:pt x="18972" y="12011"/>
                  </a:lnTo>
                  <a:lnTo>
                    <a:pt x="18834" y="11353"/>
                  </a:lnTo>
                  <a:lnTo>
                    <a:pt x="18693" y="10696"/>
                  </a:lnTo>
                  <a:lnTo>
                    <a:pt x="18551" y="10084"/>
                  </a:lnTo>
                  <a:lnTo>
                    <a:pt x="18406" y="9473"/>
                  </a:lnTo>
                  <a:lnTo>
                    <a:pt x="18264" y="8861"/>
                  </a:lnTo>
                  <a:lnTo>
                    <a:pt x="18119" y="8294"/>
                  </a:lnTo>
                  <a:lnTo>
                    <a:pt x="17974" y="7728"/>
                  </a:lnTo>
                  <a:lnTo>
                    <a:pt x="17829" y="7184"/>
                  </a:lnTo>
                  <a:lnTo>
                    <a:pt x="17680" y="6663"/>
                  </a:lnTo>
                  <a:lnTo>
                    <a:pt x="17535" y="6164"/>
                  </a:lnTo>
                  <a:lnTo>
                    <a:pt x="17386" y="5665"/>
                  </a:lnTo>
                  <a:lnTo>
                    <a:pt x="17237" y="5212"/>
                  </a:lnTo>
                  <a:lnTo>
                    <a:pt x="17088" y="4759"/>
                  </a:lnTo>
                  <a:lnTo>
                    <a:pt x="16939" y="4328"/>
                  </a:lnTo>
                  <a:lnTo>
                    <a:pt x="16790" y="3921"/>
                  </a:lnTo>
                  <a:lnTo>
                    <a:pt x="16638" y="3535"/>
                  </a:lnTo>
                  <a:lnTo>
                    <a:pt x="16485" y="3150"/>
                  </a:lnTo>
                  <a:lnTo>
                    <a:pt x="16332" y="2810"/>
                  </a:lnTo>
                  <a:lnTo>
                    <a:pt x="16180" y="2470"/>
                  </a:lnTo>
                  <a:lnTo>
                    <a:pt x="16027" y="2153"/>
                  </a:lnTo>
                  <a:lnTo>
                    <a:pt x="15874" y="1858"/>
                  </a:lnTo>
                  <a:lnTo>
                    <a:pt x="15718" y="1586"/>
                  </a:lnTo>
                  <a:lnTo>
                    <a:pt x="15565" y="1337"/>
                  </a:lnTo>
                  <a:lnTo>
                    <a:pt x="15409" y="1111"/>
                  </a:lnTo>
                  <a:lnTo>
                    <a:pt x="15253" y="907"/>
                  </a:lnTo>
                  <a:lnTo>
                    <a:pt x="15096" y="725"/>
                  </a:lnTo>
                  <a:lnTo>
                    <a:pt x="14936" y="544"/>
                  </a:lnTo>
                  <a:lnTo>
                    <a:pt x="14780" y="408"/>
                  </a:lnTo>
                  <a:lnTo>
                    <a:pt x="14620" y="295"/>
                  </a:lnTo>
                  <a:lnTo>
                    <a:pt x="14464" y="181"/>
                  </a:lnTo>
                  <a:lnTo>
                    <a:pt x="14303" y="113"/>
                  </a:lnTo>
                  <a:lnTo>
                    <a:pt x="14143" y="45"/>
                  </a:lnTo>
                  <a:lnTo>
                    <a:pt x="13983" y="23"/>
                  </a:lnTo>
                  <a:lnTo>
                    <a:pt x="13823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 rot="10800000" flipH="1">
              <a:off x="-707865" y="12315978"/>
              <a:ext cx="415724" cy="1172547"/>
            </a:xfrm>
            <a:custGeom>
              <a:avLst/>
              <a:gdLst/>
              <a:ahLst/>
              <a:cxnLst/>
              <a:rect l="l" t="t" r="r" b="b"/>
              <a:pathLst>
                <a:path w="14624" h="194050" extrusionOk="0">
                  <a:moveTo>
                    <a:pt x="6619" y="0"/>
                  </a:moveTo>
                  <a:lnTo>
                    <a:pt x="6619" y="59282"/>
                  </a:lnTo>
                  <a:lnTo>
                    <a:pt x="97" y="101206"/>
                  </a:lnTo>
                  <a:lnTo>
                    <a:pt x="75" y="101387"/>
                  </a:lnTo>
                  <a:lnTo>
                    <a:pt x="52" y="101546"/>
                  </a:lnTo>
                  <a:lnTo>
                    <a:pt x="37" y="101750"/>
                  </a:lnTo>
                  <a:lnTo>
                    <a:pt x="23" y="101931"/>
                  </a:lnTo>
                  <a:lnTo>
                    <a:pt x="11" y="102135"/>
                  </a:lnTo>
                  <a:lnTo>
                    <a:pt x="8" y="102339"/>
                  </a:lnTo>
                  <a:lnTo>
                    <a:pt x="4" y="102543"/>
                  </a:lnTo>
                  <a:lnTo>
                    <a:pt x="0" y="102747"/>
                  </a:lnTo>
                  <a:lnTo>
                    <a:pt x="4" y="102951"/>
                  </a:lnTo>
                  <a:lnTo>
                    <a:pt x="11" y="103155"/>
                  </a:lnTo>
                  <a:lnTo>
                    <a:pt x="19" y="103336"/>
                  </a:lnTo>
                  <a:lnTo>
                    <a:pt x="30" y="103540"/>
                  </a:lnTo>
                  <a:lnTo>
                    <a:pt x="45" y="103721"/>
                  </a:lnTo>
                  <a:lnTo>
                    <a:pt x="64" y="103903"/>
                  </a:lnTo>
                  <a:lnTo>
                    <a:pt x="86" y="104084"/>
                  </a:lnTo>
                  <a:lnTo>
                    <a:pt x="112" y="104242"/>
                  </a:lnTo>
                  <a:lnTo>
                    <a:pt x="138" y="104378"/>
                  </a:lnTo>
                  <a:lnTo>
                    <a:pt x="168" y="104492"/>
                  </a:lnTo>
                  <a:lnTo>
                    <a:pt x="198" y="104605"/>
                  </a:lnTo>
                  <a:lnTo>
                    <a:pt x="231" y="104673"/>
                  </a:lnTo>
                  <a:lnTo>
                    <a:pt x="261" y="104741"/>
                  </a:lnTo>
                  <a:lnTo>
                    <a:pt x="294" y="104786"/>
                  </a:lnTo>
                  <a:lnTo>
                    <a:pt x="328" y="104809"/>
                  </a:lnTo>
                  <a:lnTo>
                    <a:pt x="395" y="104809"/>
                  </a:lnTo>
                  <a:lnTo>
                    <a:pt x="428" y="104764"/>
                  </a:lnTo>
                  <a:lnTo>
                    <a:pt x="462" y="104718"/>
                  </a:lnTo>
                  <a:lnTo>
                    <a:pt x="492" y="104628"/>
                  </a:lnTo>
                  <a:lnTo>
                    <a:pt x="525" y="104537"/>
                  </a:lnTo>
                  <a:lnTo>
                    <a:pt x="555" y="104424"/>
                  </a:lnTo>
                  <a:lnTo>
                    <a:pt x="581" y="104310"/>
                  </a:lnTo>
                  <a:lnTo>
                    <a:pt x="607" y="104152"/>
                  </a:lnTo>
                  <a:lnTo>
                    <a:pt x="6619" y="65514"/>
                  </a:lnTo>
                  <a:lnTo>
                    <a:pt x="6619" y="126451"/>
                  </a:lnTo>
                  <a:lnTo>
                    <a:pt x="2573" y="148817"/>
                  </a:lnTo>
                  <a:lnTo>
                    <a:pt x="2547" y="148976"/>
                  </a:lnTo>
                  <a:lnTo>
                    <a:pt x="2524" y="149135"/>
                  </a:lnTo>
                  <a:lnTo>
                    <a:pt x="2506" y="149316"/>
                  </a:lnTo>
                  <a:lnTo>
                    <a:pt x="2491" y="149497"/>
                  </a:lnTo>
                  <a:lnTo>
                    <a:pt x="2476" y="149701"/>
                  </a:lnTo>
                  <a:lnTo>
                    <a:pt x="2468" y="149905"/>
                  </a:lnTo>
                  <a:lnTo>
                    <a:pt x="2461" y="150109"/>
                  </a:lnTo>
                  <a:lnTo>
                    <a:pt x="2457" y="150313"/>
                  </a:lnTo>
                  <a:lnTo>
                    <a:pt x="2457" y="150517"/>
                  </a:lnTo>
                  <a:lnTo>
                    <a:pt x="2461" y="150721"/>
                  </a:lnTo>
                  <a:lnTo>
                    <a:pt x="2468" y="150925"/>
                  </a:lnTo>
                  <a:lnTo>
                    <a:pt x="2476" y="151106"/>
                  </a:lnTo>
                  <a:lnTo>
                    <a:pt x="2491" y="151310"/>
                  </a:lnTo>
                  <a:lnTo>
                    <a:pt x="2506" y="151492"/>
                  </a:lnTo>
                  <a:lnTo>
                    <a:pt x="2528" y="151673"/>
                  </a:lnTo>
                  <a:lnTo>
                    <a:pt x="2550" y="151831"/>
                  </a:lnTo>
                  <a:lnTo>
                    <a:pt x="2576" y="151990"/>
                  </a:lnTo>
                  <a:lnTo>
                    <a:pt x="2602" y="152126"/>
                  </a:lnTo>
                  <a:lnTo>
                    <a:pt x="2632" y="152239"/>
                  </a:lnTo>
                  <a:lnTo>
                    <a:pt x="2662" y="152353"/>
                  </a:lnTo>
                  <a:lnTo>
                    <a:pt x="2696" y="152421"/>
                  </a:lnTo>
                  <a:lnTo>
                    <a:pt x="2725" y="152489"/>
                  </a:lnTo>
                  <a:lnTo>
                    <a:pt x="2759" y="152511"/>
                  </a:lnTo>
                  <a:lnTo>
                    <a:pt x="2792" y="152534"/>
                  </a:lnTo>
                  <a:lnTo>
                    <a:pt x="2826" y="152534"/>
                  </a:lnTo>
                  <a:lnTo>
                    <a:pt x="2859" y="152511"/>
                  </a:lnTo>
                  <a:lnTo>
                    <a:pt x="2893" y="152466"/>
                  </a:lnTo>
                  <a:lnTo>
                    <a:pt x="2926" y="152421"/>
                  </a:lnTo>
                  <a:lnTo>
                    <a:pt x="2956" y="152330"/>
                  </a:lnTo>
                  <a:lnTo>
                    <a:pt x="2990" y="152239"/>
                  </a:lnTo>
                  <a:lnTo>
                    <a:pt x="3016" y="152126"/>
                  </a:lnTo>
                  <a:lnTo>
                    <a:pt x="3045" y="151990"/>
                  </a:lnTo>
                  <a:lnTo>
                    <a:pt x="6619" y="132229"/>
                  </a:lnTo>
                  <a:lnTo>
                    <a:pt x="6619" y="191919"/>
                  </a:lnTo>
                  <a:lnTo>
                    <a:pt x="6619" y="192123"/>
                  </a:lnTo>
                  <a:lnTo>
                    <a:pt x="6627" y="192350"/>
                  </a:lnTo>
                  <a:lnTo>
                    <a:pt x="6634" y="192554"/>
                  </a:lnTo>
                  <a:lnTo>
                    <a:pt x="6645" y="192735"/>
                  </a:lnTo>
                  <a:lnTo>
                    <a:pt x="6660" y="192939"/>
                  </a:lnTo>
                  <a:lnTo>
                    <a:pt x="6679" y="193098"/>
                  </a:lnTo>
                  <a:lnTo>
                    <a:pt x="6697" y="193279"/>
                  </a:lnTo>
                  <a:lnTo>
                    <a:pt x="6720" y="193415"/>
                  </a:lnTo>
                  <a:lnTo>
                    <a:pt x="6746" y="193551"/>
                  </a:lnTo>
                  <a:lnTo>
                    <a:pt x="6772" y="193687"/>
                  </a:lnTo>
                  <a:lnTo>
                    <a:pt x="6802" y="193800"/>
                  </a:lnTo>
                  <a:lnTo>
                    <a:pt x="6831" y="193891"/>
                  </a:lnTo>
                  <a:lnTo>
                    <a:pt x="6865" y="193959"/>
                  </a:lnTo>
                  <a:lnTo>
                    <a:pt x="6898" y="194004"/>
                  </a:lnTo>
                  <a:lnTo>
                    <a:pt x="6932" y="194050"/>
                  </a:lnTo>
                  <a:lnTo>
                    <a:pt x="7006" y="194050"/>
                  </a:lnTo>
                  <a:lnTo>
                    <a:pt x="7040" y="194004"/>
                  </a:lnTo>
                  <a:lnTo>
                    <a:pt x="7073" y="193959"/>
                  </a:lnTo>
                  <a:lnTo>
                    <a:pt x="7107" y="193891"/>
                  </a:lnTo>
                  <a:lnTo>
                    <a:pt x="7137" y="193800"/>
                  </a:lnTo>
                  <a:lnTo>
                    <a:pt x="7166" y="193687"/>
                  </a:lnTo>
                  <a:lnTo>
                    <a:pt x="7193" y="193551"/>
                  </a:lnTo>
                  <a:lnTo>
                    <a:pt x="7219" y="193415"/>
                  </a:lnTo>
                  <a:lnTo>
                    <a:pt x="7241" y="193279"/>
                  </a:lnTo>
                  <a:lnTo>
                    <a:pt x="7260" y="193098"/>
                  </a:lnTo>
                  <a:lnTo>
                    <a:pt x="7278" y="192939"/>
                  </a:lnTo>
                  <a:lnTo>
                    <a:pt x="7293" y="192735"/>
                  </a:lnTo>
                  <a:lnTo>
                    <a:pt x="7304" y="192554"/>
                  </a:lnTo>
                  <a:lnTo>
                    <a:pt x="7312" y="192350"/>
                  </a:lnTo>
                  <a:lnTo>
                    <a:pt x="7319" y="192123"/>
                  </a:lnTo>
                  <a:lnTo>
                    <a:pt x="7319" y="191919"/>
                  </a:lnTo>
                  <a:lnTo>
                    <a:pt x="7319" y="160080"/>
                  </a:lnTo>
                  <a:lnTo>
                    <a:pt x="10390" y="176238"/>
                  </a:lnTo>
                  <a:lnTo>
                    <a:pt x="10420" y="176374"/>
                  </a:lnTo>
                  <a:lnTo>
                    <a:pt x="10450" y="176487"/>
                  </a:lnTo>
                  <a:lnTo>
                    <a:pt x="10480" y="176578"/>
                  </a:lnTo>
                  <a:lnTo>
                    <a:pt x="10513" y="176646"/>
                  </a:lnTo>
                  <a:lnTo>
                    <a:pt x="10547" y="176714"/>
                  </a:lnTo>
                  <a:lnTo>
                    <a:pt x="10580" y="176736"/>
                  </a:lnTo>
                  <a:lnTo>
                    <a:pt x="10614" y="176759"/>
                  </a:lnTo>
                  <a:lnTo>
                    <a:pt x="10647" y="176759"/>
                  </a:lnTo>
                  <a:lnTo>
                    <a:pt x="10681" y="176736"/>
                  </a:lnTo>
                  <a:lnTo>
                    <a:pt x="10714" y="176691"/>
                  </a:lnTo>
                  <a:lnTo>
                    <a:pt x="10744" y="176623"/>
                  </a:lnTo>
                  <a:lnTo>
                    <a:pt x="10778" y="176532"/>
                  </a:lnTo>
                  <a:lnTo>
                    <a:pt x="10807" y="176442"/>
                  </a:lnTo>
                  <a:lnTo>
                    <a:pt x="10833" y="176306"/>
                  </a:lnTo>
                  <a:lnTo>
                    <a:pt x="10863" y="176170"/>
                  </a:lnTo>
                  <a:lnTo>
                    <a:pt x="10886" y="176011"/>
                  </a:lnTo>
                  <a:lnTo>
                    <a:pt x="10908" y="175853"/>
                  </a:lnTo>
                  <a:lnTo>
                    <a:pt x="10926" y="175671"/>
                  </a:lnTo>
                  <a:lnTo>
                    <a:pt x="10945" y="175467"/>
                  </a:lnTo>
                  <a:lnTo>
                    <a:pt x="10956" y="175286"/>
                  </a:lnTo>
                  <a:lnTo>
                    <a:pt x="10964" y="175082"/>
                  </a:lnTo>
                  <a:lnTo>
                    <a:pt x="10971" y="174878"/>
                  </a:lnTo>
                  <a:lnTo>
                    <a:pt x="10971" y="174674"/>
                  </a:lnTo>
                  <a:lnTo>
                    <a:pt x="10971" y="174470"/>
                  </a:lnTo>
                  <a:lnTo>
                    <a:pt x="10967" y="174266"/>
                  </a:lnTo>
                  <a:lnTo>
                    <a:pt x="10960" y="174062"/>
                  </a:lnTo>
                  <a:lnTo>
                    <a:pt x="10949" y="173858"/>
                  </a:lnTo>
                  <a:lnTo>
                    <a:pt x="10938" y="173677"/>
                  </a:lnTo>
                  <a:lnTo>
                    <a:pt x="10919" y="173496"/>
                  </a:lnTo>
                  <a:lnTo>
                    <a:pt x="10900" y="173314"/>
                  </a:lnTo>
                  <a:lnTo>
                    <a:pt x="10878" y="173156"/>
                  </a:lnTo>
                  <a:lnTo>
                    <a:pt x="10852" y="172997"/>
                  </a:lnTo>
                  <a:lnTo>
                    <a:pt x="7319" y="154415"/>
                  </a:lnTo>
                  <a:lnTo>
                    <a:pt x="7319" y="103563"/>
                  </a:lnTo>
                  <a:lnTo>
                    <a:pt x="12263" y="135946"/>
                  </a:lnTo>
                  <a:lnTo>
                    <a:pt x="12289" y="136104"/>
                  </a:lnTo>
                  <a:lnTo>
                    <a:pt x="12315" y="136240"/>
                  </a:lnTo>
                  <a:lnTo>
                    <a:pt x="12345" y="136354"/>
                  </a:lnTo>
                  <a:lnTo>
                    <a:pt x="12375" y="136444"/>
                  </a:lnTo>
                  <a:lnTo>
                    <a:pt x="12408" y="136512"/>
                  </a:lnTo>
                  <a:lnTo>
                    <a:pt x="12442" y="136558"/>
                  </a:lnTo>
                  <a:lnTo>
                    <a:pt x="12475" y="136603"/>
                  </a:lnTo>
                  <a:lnTo>
                    <a:pt x="12509" y="136626"/>
                  </a:lnTo>
                  <a:lnTo>
                    <a:pt x="12542" y="136626"/>
                  </a:lnTo>
                  <a:lnTo>
                    <a:pt x="12576" y="136603"/>
                  </a:lnTo>
                  <a:lnTo>
                    <a:pt x="12605" y="136558"/>
                  </a:lnTo>
                  <a:lnTo>
                    <a:pt x="12639" y="136490"/>
                  </a:lnTo>
                  <a:lnTo>
                    <a:pt x="12672" y="136422"/>
                  </a:lnTo>
                  <a:lnTo>
                    <a:pt x="12702" y="136308"/>
                  </a:lnTo>
                  <a:lnTo>
                    <a:pt x="12732" y="136195"/>
                  </a:lnTo>
                  <a:lnTo>
                    <a:pt x="12758" y="136059"/>
                  </a:lnTo>
                  <a:lnTo>
                    <a:pt x="12784" y="135900"/>
                  </a:lnTo>
                  <a:lnTo>
                    <a:pt x="12806" y="135742"/>
                  </a:lnTo>
                  <a:lnTo>
                    <a:pt x="12825" y="135561"/>
                  </a:lnTo>
                  <a:lnTo>
                    <a:pt x="12840" y="135357"/>
                  </a:lnTo>
                  <a:lnTo>
                    <a:pt x="12851" y="135175"/>
                  </a:lnTo>
                  <a:lnTo>
                    <a:pt x="12862" y="134971"/>
                  </a:lnTo>
                  <a:lnTo>
                    <a:pt x="12866" y="134767"/>
                  </a:lnTo>
                  <a:lnTo>
                    <a:pt x="12870" y="134563"/>
                  </a:lnTo>
                  <a:lnTo>
                    <a:pt x="12870" y="134359"/>
                  </a:lnTo>
                  <a:lnTo>
                    <a:pt x="12866" y="134156"/>
                  </a:lnTo>
                  <a:lnTo>
                    <a:pt x="12859" y="133952"/>
                  </a:lnTo>
                  <a:lnTo>
                    <a:pt x="12847" y="133770"/>
                  </a:lnTo>
                  <a:lnTo>
                    <a:pt x="12836" y="133566"/>
                  </a:lnTo>
                  <a:lnTo>
                    <a:pt x="12818" y="133385"/>
                  </a:lnTo>
                  <a:lnTo>
                    <a:pt x="12799" y="133204"/>
                  </a:lnTo>
                  <a:lnTo>
                    <a:pt x="12777" y="133045"/>
                  </a:lnTo>
                  <a:lnTo>
                    <a:pt x="7319" y="97285"/>
                  </a:lnTo>
                  <a:lnTo>
                    <a:pt x="7319" y="34604"/>
                  </a:lnTo>
                  <a:lnTo>
                    <a:pt x="14024" y="76414"/>
                  </a:lnTo>
                  <a:lnTo>
                    <a:pt x="14050" y="76573"/>
                  </a:lnTo>
                  <a:lnTo>
                    <a:pt x="14076" y="76686"/>
                  </a:lnTo>
                  <a:lnTo>
                    <a:pt x="14106" y="76800"/>
                  </a:lnTo>
                  <a:lnTo>
                    <a:pt x="14139" y="76890"/>
                  </a:lnTo>
                  <a:lnTo>
                    <a:pt x="14169" y="76958"/>
                  </a:lnTo>
                  <a:lnTo>
                    <a:pt x="14202" y="77003"/>
                  </a:lnTo>
                  <a:lnTo>
                    <a:pt x="14236" y="77049"/>
                  </a:lnTo>
                  <a:lnTo>
                    <a:pt x="14303" y="77049"/>
                  </a:lnTo>
                  <a:lnTo>
                    <a:pt x="14336" y="77026"/>
                  </a:lnTo>
                  <a:lnTo>
                    <a:pt x="14370" y="76981"/>
                  </a:lnTo>
                  <a:lnTo>
                    <a:pt x="14403" y="76913"/>
                  </a:lnTo>
                  <a:lnTo>
                    <a:pt x="14433" y="76822"/>
                  </a:lnTo>
                  <a:lnTo>
                    <a:pt x="14463" y="76732"/>
                  </a:lnTo>
                  <a:lnTo>
                    <a:pt x="14493" y="76596"/>
                  </a:lnTo>
                  <a:lnTo>
                    <a:pt x="14519" y="76460"/>
                  </a:lnTo>
                  <a:lnTo>
                    <a:pt x="14545" y="76301"/>
                  </a:lnTo>
                  <a:lnTo>
                    <a:pt x="14564" y="76120"/>
                  </a:lnTo>
                  <a:lnTo>
                    <a:pt x="14582" y="75938"/>
                  </a:lnTo>
                  <a:lnTo>
                    <a:pt x="14597" y="75757"/>
                  </a:lnTo>
                  <a:lnTo>
                    <a:pt x="14608" y="75553"/>
                  </a:lnTo>
                  <a:lnTo>
                    <a:pt x="14616" y="75349"/>
                  </a:lnTo>
                  <a:lnTo>
                    <a:pt x="14623" y="75145"/>
                  </a:lnTo>
                  <a:lnTo>
                    <a:pt x="14623" y="74941"/>
                  </a:lnTo>
                  <a:lnTo>
                    <a:pt x="14623" y="74737"/>
                  </a:lnTo>
                  <a:lnTo>
                    <a:pt x="14619" y="74533"/>
                  </a:lnTo>
                  <a:lnTo>
                    <a:pt x="14612" y="74329"/>
                  </a:lnTo>
                  <a:lnTo>
                    <a:pt x="14601" y="74148"/>
                  </a:lnTo>
                  <a:lnTo>
                    <a:pt x="14586" y="73944"/>
                  </a:lnTo>
                  <a:lnTo>
                    <a:pt x="14567" y="73763"/>
                  </a:lnTo>
                  <a:lnTo>
                    <a:pt x="14549" y="73604"/>
                  </a:lnTo>
                  <a:lnTo>
                    <a:pt x="14523" y="73423"/>
                  </a:lnTo>
                  <a:lnTo>
                    <a:pt x="7319" y="28485"/>
                  </a:lnTo>
                  <a:lnTo>
                    <a:pt x="7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 rot="10800000" flipH="1">
              <a:off x="-1103206" y="13676780"/>
              <a:ext cx="1186990" cy="1009877"/>
            </a:xfrm>
            <a:custGeom>
              <a:avLst/>
              <a:gdLst/>
              <a:ahLst/>
              <a:cxnLst/>
              <a:rect l="l" t="t" r="r" b="b"/>
              <a:pathLst>
                <a:path w="41755" h="167129" extrusionOk="0">
                  <a:moveTo>
                    <a:pt x="5770" y="0"/>
                  </a:moveTo>
                  <a:lnTo>
                    <a:pt x="5610" y="23"/>
                  </a:lnTo>
                  <a:lnTo>
                    <a:pt x="5454" y="91"/>
                  </a:lnTo>
                  <a:lnTo>
                    <a:pt x="5301" y="204"/>
                  </a:lnTo>
                  <a:lnTo>
                    <a:pt x="5149" y="340"/>
                  </a:lnTo>
                  <a:lnTo>
                    <a:pt x="5000" y="544"/>
                  </a:lnTo>
                  <a:lnTo>
                    <a:pt x="4855" y="771"/>
                  </a:lnTo>
                  <a:lnTo>
                    <a:pt x="4709" y="1065"/>
                  </a:lnTo>
                  <a:lnTo>
                    <a:pt x="4568" y="1383"/>
                  </a:lnTo>
                  <a:lnTo>
                    <a:pt x="4430" y="1723"/>
                  </a:lnTo>
                  <a:lnTo>
                    <a:pt x="4296" y="2108"/>
                  </a:lnTo>
                  <a:lnTo>
                    <a:pt x="4162" y="2538"/>
                  </a:lnTo>
                  <a:lnTo>
                    <a:pt x="4036" y="2992"/>
                  </a:lnTo>
                  <a:lnTo>
                    <a:pt x="3909" y="3490"/>
                  </a:lnTo>
                  <a:lnTo>
                    <a:pt x="3790" y="4011"/>
                  </a:lnTo>
                  <a:lnTo>
                    <a:pt x="3674" y="4578"/>
                  </a:lnTo>
                  <a:lnTo>
                    <a:pt x="3563" y="5167"/>
                  </a:lnTo>
                  <a:lnTo>
                    <a:pt x="3455" y="5779"/>
                  </a:lnTo>
                  <a:lnTo>
                    <a:pt x="3351" y="6436"/>
                  </a:lnTo>
                  <a:lnTo>
                    <a:pt x="3254" y="7116"/>
                  </a:lnTo>
                  <a:lnTo>
                    <a:pt x="3161" y="7818"/>
                  </a:lnTo>
                  <a:lnTo>
                    <a:pt x="3071" y="8544"/>
                  </a:lnTo>
                  <a:lnTo>
                    <a:pt x="2989" y="9291"/>
                  </a:lnTo>
                  <a:lnTo>
                    <a:pt x="2911" y="10085"/>
                  </a:lnTo>
                  <a:lnTo>
                    <a:pt x="2841" y="10878"/>
                  </a:lnTo>
                  <a:lnTo>
                    <a:pt x="2774" y="11694"/>
                  </a:lnTo>
                  <a:lnTo>
                    <a:pt x="2714" y="12555"/>
                  </a:lnTo>
                  <a:lnTo>
                    <a:pt x="2662" y="13416"/>
                  </a:lnTo>
                  <a:lnTo>
                    <a:pt x="2613" y="14300"/>
                  </a:lnTo>
                  <a:lnTo>
                    <a:pt x="2573" y="15206"/>
                  </a:lnTo>
                  <a:lnTo>
                    <a:pt x="2539" y="16113"/>
                  </a:lnTo>
                  <a:lnTo>
                    <a:pt x="2513" y="17064"/>
                  </a:lnTo>
                  <a:lnTo>
                    <a:pt x="2494" y="18016"/>
                  </a:lnTo>
                  <a:lnTo>
                    <a:pt x="0" y="167128"/>
                  </a:lnTo>
                  <a:lnTo>
                    <a:pt x="41754" y="167128"/>
                  </a:lnTo>
                  <a:lnTo>
                    <a:pt x="39260" y="18016"/>
                  </a:lnTo>
                  <a:lnTo>
                    <a:pt x="39241" y="17064"/>
                  </a:lnTo>
                  <a:lnTo>
                    <a:pt x="39215" y="16113"/>
                  </a:lnTo>
                  <a:lnTo>
                    <a:pt x="39182" y="15206"/>
                  </a:lnTo>
                  <a:lnTo>
                    <a:pt x="39141" y="14300"/>
                  </a:lnTo>
                  <a:lnTo>
                    <a:pt x="39092" y="13416"/>
                  </a:lnTo>
                  <a:lnTo>
                    <a:pt x="39040" y="12555"/>
                  </a:lnTo>
                  <a:lnTo>
                    <a:pt x="38981" y="11694"/>
                  </a:lnTo>
                  <a:lnTo>
                    <a:pt x="38914" y="10878"/>
                  </a:lnTo>
                  <a:lnTo>
                    <a:pt x="38843" y="10085"/>
                  </a:lnTo>
                  <a:lnTo>
                    <a:pt x="38765" y="9291"/>
                  </a:lnTo>
                  <a:lnTo>
                    <a:pt x="38683" y="8544"/>
                  </a:lnTo>
                  <a:lnTo>
                    <a:pt x="38594" y="7818"/>
                  </a:lnTo>
                  <a:lnTo>
                    <a:pt x="38501" y="7116"/>
                  </a:lnTo>
                  <a:lnTo>
                    <a:pt x="38404" y="6436"/>
                  </a:lnTo>
                  <a:lnTo>
                    <a:pt x="38300" y="5779"/>
                  </a:lnTo>
                  <a:lnTo>
                    <a:pt x="38192" y="5167"/>
                  </a:lnTo>
                  <a:lnTo>
                    <a:pt x="38080" y="4578"/>
                  </a:lnTo>
                  <a:lnTo>
                    <a:pt x="37965" y="4011"/>
                  </a:lnTo>
                  <a:lnTo>
                    <a:pt x="37845" y="3490"/>
                  </a:lnTo>
                  <a:lnTo>
                    <a:pt x="37719" y="2992"/>
                  </a:lnTo>
                  <a:lnTo>
                    <a:pt x="37592" y="2538"/>
                  </a:lnTo>
                  <a:lnTo>
                    <a:pt x="37458" y="2108"/>
                  </a:lnTo>
                  <a:lnTo>
                    <a:pt x="37324" y="1723"/>
                  </a:lnTo>
                  <a:lnTo>
                    <a:pt x="37186" y="1383"/>
                  </a:lnTo>
                  <a:lnTo>
                    <a:pt x="37045" y="1065"/>
                  </a:lnTo>
                  <a:lnTo>
                    <a:pt x="36900" y="771"/>
                  </a:lnTo>
                  <a:lnTo>
                    <a:pt x="36755" y="544"/>
                  </a:lnTo>
                  <a:lnTo>
                    <a:pt x="36606" y="340"/>
                  </a:lnTo>
                  <a:lnTo>
                    <a:pt x="36453" y="204"/>
                  </a:lnTo>
                  <a:lnTo>
                    <a:pt x="36300" y="91"/>
                  </a:lnTo>
                  <a:lnTo>
                    <a:pt x="36144" y="23"/>
                  </a:lnTo>
                  <a:lnTo>
                    <a:pt x="35984" y="0"/>
                  </a:lnTo>
                  <a:close/>
                </a:path>
              </a:pathLst>
            </a:custGeom>
            <a:gradFill>
              <a:gsLst>
                <a:gs pos="0">
                  <a:srgbClr val="434343"/>
                </a:gs>
                <a:gs pos="100000">
                  <a:srgbClr val="999999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 rot="10800000" flipH="1">
              <a:off x="-1178334" y="13488491"/>
              <a:ext cx="1337258" cy="200472"/>
            </a:xfrm>
            <a:custGeom>
              <a:avLst/>
              <a:gdLst/>
              <a:ahLst/>
              <a:cxnLst/>
              <a:rect l="l" t="t" r="r" b="b"/>
              <a:pathLst>
                <a:path w="47041" h="33177" extrusionOk="0">
                  <a:moveTo>
                    <a:pt x="2725" y="0"/>
                  </a:moveTo>
                  <a:lnTo>
                    <a:pt x="2584" y="23"/>
                  </a:lnTo>
                  <a:lnTo>
                    <a:pt x="2446" y="91"/>
                  </a:lnTo>
                  <a:lnTo>
                    <a:pt x="2312" y="204"/>
                  </a:lnTo>
                  <a:lnTo>
                    <a:pt x="2178" y="340"/>
                  </a:lnTo>
                  <a:lnTo>
                    <a:pt x="2044" y="521"/>
                  </a:lnTo>
                  <a:lnTo>
                    <a:pt x="1917" y="748"/>
                  </a:lnTo>
                  <a:lnTo>
                    <a:pt x="1791" y="1020"/>
                  </a:lnTo>
                  <a:lnTo>
                    <a:pt x="1664" y="1315"/>
                  </a:lnTo>
                  <a:lnTo>
                    <a:pt x="1545" y="1655"/>
                  </a:lnTo>
                  <a:lnTo>
                    <a:pt x="1430" y="2017"/>
                  </a:lnTo>
                  <a:lnTo>
                    <a:pt x="1314" y="2402"/>
                  </a:lnTo>
                  <a:lnTo>
                    <a:pt x="1202" y="2856"/>
                  </a:lnTo>
                  <a:lnTo>
                    <a:pt x="1094" y="3309"/>
                  </a:lnTo>
                  <a:lnTo>
                    <a:pt x="994" y="3807"/>
                  </a:lnTo>
                  <a:lnTo>
                    <a:pt x="893" y="4329"/>
                  </a:lnTo>
                  <a:lnTo>
                    <a:pt x="800" y="4872"/>
                  </a:lnTo>
                  <a:lnTo>
                    <a:pt x="707" y="5462"/>
                  </a:lnTo>
                  <a:lnTo>
                    <a:pt x="622" y="6051"/>
                  </a:lnTo>
                  <a:lnTo>
                    <a:pt x="544" y="6685"/>
                  </a:lnTo>
                  <a:lnTo>
                    <a:pt x="465" y="7343"/>
                  </a:lnTo>
                  <a:lnTo>
                    <a:pt x="395" y="8000"/>
                  </a:lnTo>
                  <a:lnTo>
                    <a:pt x="328" y="8702"/>
                  </a:lnTo>
                  <a:lnTo>
                    <a:pt x="268" y="9427"/>
                  </a:lnTo>
                  <a:lnTo>
                    <a:pt x="212" y="10153"/>
                  </a:lnTo>
                  <a:lnTo>
                    <a:pt x="164" y="10900"/>
                  </a:lnTo>
                  <a:lnTo>
                    <a:pt x="123" y="11671"/>
                  </a:lnTo>
                  <a:lnTo>
                    <a:pt x="86" y="12464"/>
                  </a:lnTo>
                  <a:lnTo>
                    <a:pt x="56" y="13257"/>
                  </a:lnTo>
                  <a:lnTo>
                    <a:pt x="30" y="14073"/>
                  </a:lnTo>
                  <a:lnTo>
                    <a:pt x="11" y="14911"/>
                  </a:lnTo>
                  <a:lnTo>
                    <a:pt x="4" y="15750"/>
                  </a:lnTo>
                  <a:lnTo>
                    <a:pt x="0" y="16588"/>
                  </a:lnTo>
                  <a:lnTo>
                    <a:pt x="4" y="17450"/>
                  </a:lnTo>
                  <a:lnTo>
                    <a:pt x="11" y="18288"/>
                  </a:lnTo>
                  <a:lnTo>
                    <a:pt x="30" y="19104"/>
                  </a:lnTo>
                  <a:lnTo>
                    <a:pt x="56" y="19920"/>
                  </a:lnTo>
                  <a:lnTo>
                    <a:pt x="86" y="20735"/>
                  </a:lnTo>
                  <a:lnTo>
                    <a:pt x="123" y="21506"/>
                  </a:lnTo>
                  <a:lnTo>
                    <a:pt x="164" y="22276"/>
                  </a:lnTo>
                  <a:lnTo>
                    <a:pt x="212" y="23047"/>
                  </a:lnTo>
                  <a:lnTo>
                    <a:pt x="268" y="23772"/>
                  </a:lnTo>
                  <a:lnTo>
                    <a:pt x="328" y="24475"/>
                  </a:lnTo>
                  <a:lnTo>
                    <a:pt x="395" y="25177"/>
                  </a:lnTo>
                  <a:lnTo>
                    <a:pt x="465" y="25857"/>
                  </a:lnTo>
                  <a:lnTo>
                    <a:pt x="544" y="26514"/>
                  </a:lnTo>
                  <a:lnTo>
                    <a:pt x="622" y="27126"/>
                  </a:lnTo>
                  <a:lnTo>
                    <a:pt x="707" y="27738"/>
                  </a:lnTo>
                  <a:lnTo>
                    <a:pt x="800" y="28304"/>
                  </a:lnTo>
                  <a:lnTo>
                    <a:pt x="893" y="28871"/>
                  </a:lnTo>
                  <a:lnTo>
                    <a:pt x="994" y="29392"/>
                  </a:lnTo>
                  <a:lnTo>
                    <a:pt x="1094" y="29868"/>
                  </a:lnTo>
                  <a:lnTo>
                    <a:pt x="1202" y="30344"/>
                  </a:lnTo>
                  <a:lnTo>
                    <a:pt x="1314" y="30774"/>
                  </a:lnTo>
                  <a:lnTo>
                    <a:pt x="1430" y="31182"/>
                  </a:lnTo>
                  <a:lnTo>
                    <a:pt x="1545" y="31545"/>
                  </a:lnTo>
                  <a:lnTo>
                    <a:pt x="1664" y="31885"/>
                  </a:lnTo>
                  <a:lnTo>
                    <a:pt x="1791" y="32179"/>
                  </a:lnTo>
                  <a:lnTo>
                    <a:pt x="1917" y="32429"/>
                  </a:lnTo>
                  <a:lnTo>
                    <a:pt x="2044" y="32655"/>
                  </a:lnTo>
                  <a:lnTo>
                    <a:pt x="2178" y="32837"/>
                  </a:lnTo>
                  <a:lnTo>
                    <a:pt x="2312" y="32995"/>
                  </a:lnTo>
                  <a:lnTo>
                    <a:pt x="2446" y="33109"/>
                  </a:lnTo>
                  <a:lnTo>
                    <a:pt x="2584" y="33154"/>
                  </a:lnTo>
                  <a:lnTo>
                    <a:pt x="2725" y="33177"/>
                  </a:lnTo>
                  <a:lnTo>
                    <a:pt x="44315" y="33177"/>
                  </a:lnTo>
                  <a:lnTo>
                    <a:pt x="44457" y="33154"/>
                  </a:lnTo>
                  <a:lnTo>
                    <a:pt x="44595" y="33109"/>
                  </a:lnTo>
                  <a:lnTo>
                    <a:pt x="44729" y="32995"/>
                  </a:lnTo>
                  <a:lnTo>
                    <a:pt x="44863" y="32837"/>
                  </a:lnTo>
                  <a:lnTo>
                    <a:pt x="44997" y="32655"/>
                  </a:lnTo>
                  <a:lnTo>
                    <a:pt x="45123" y="32429"/>
                  </a:lnTo>
                  <a:lnTo>
                    <a:pt x="45250" y="32179"/>
                  </a:lnTo>
                  <a:lnTo>
                    <a:pt x="45376" y="31885"/>
                  </a:lnTo>
                  <a:lnTo>
                    <a:pt x="45495" y="31545"/>
                  </a:lnTo>
                  <a:lnTo>
                    <a:pt x="45611" y="31182"/>
                  </a:lnTo>
                  <a:lnTo>
                    <a:pt x="45726" y="30774"/>
                  </a:lnTo>
                  <a:lnTo>
                    <a:pt x="45838" y="30344"/>
                  </a:lnTo>
                  <a:lnTo>
                    <a:pt x="45946" y="29868"/>
                  </a:lnTo>
                  <a:lnTo>
                    <a:pt x="46046" y="29392"/>
                  </a:lnTo>
                  <a:lnTo>
                    <a:pt x="46147" y="28871"/>
                  </a:lnTo>
                  <a:lnTo>
                    <a:pt x="46240" y="28304"/>
                  </a:lnTo>
                  <a:lnTo>
                    <a:pt x="46333" y="27738"/>
                  </a:lnTo>
                  <a:lnTo>
                    <a:pt x="46419" y="27126"/>
                  </a:lnTo>
                  <a:lnTo>
                    <a:pt x="46497" y="26514"/>
                  </a:lnTo>
                  <a:lnTo>
                    <a:pt x="46575" y="25857"/>
                  </a:lnTo>
                  <a:lnTo>
                    <a:pt x="46646" y="25177"/>
                  </a:lnTo>
                  <a:lnTo>
                    <a:pt x="46713" y="24475"/>
                  </a:lnTo>
                  <a:lnTo>
                    <a:pt x="46772" y="23772"/>
                  </a:lnTo>
                  <a:lnTo>
                    <a:pt x="46828" y="23047"/>
                  </a:lnTo>
                  <a:lnTo>
                    <a:pt x="46877" y="22276"/>
                  </a:lnTo>
                  <a:lnTo>
                    <a:pt x="46918" y="21506"/>
                  </a:lnTo>
                  <a:lnTo>
                    <a:pt x="46955" y="20735"/>
                  </a:lnTo>
                  <a:lnTo>
                    <a:pt x="46985" y="19920"/>
                  </a:lnTo>
                  <a:lnTo>
                    <a:pt x="47011" y="19104"/>
                  </a:lnTo>
                  <a:lnTo>
                    <a:pt x="47029" y="18288"/>
                  </a:lnTo>
                  <a:lnTo>
                    <a:pt x="47037" y="17450"/>
                  </a:lnTo>
                  <a:lnTo>
                    <a:pt x="47040" y="16588"/>
                  </a:lnTo>
                  <a:lnTo>
                    <a:pt x="47037" y="15750"/>
                  </a:lnTo>
                  <a:lnTo>
                    <a:pt x="47029" y="14911"/>
                  </a:lnTo>
                  <a:lnTo>
                    <a:pt x="47011" y="14073"/>
                  </a:lnTo>
                  <a:lnTo>
                    <a:pt x="46985" y="13257"/>
                  </a:lnTo>
                  <a:lnTo>
                    <a:pt x="46955" y="12464"/>
                  </a:lnTo>
                  <a:lnTo>
                    <a:pt x="46918" y="11671"/>
                  </a:lnTo>
                  <a:lnTo>
                    <a:pt x="46877" y="10900"/>
                  </a:lnTo>
                  <a:lnTo>
                    <a:pt x="46828" y="10153"/>
                  </a:lnTo>
                  <a:lnTo>
                    <a:pt x="46772" y="9427"/>
                  </a:lnTo>
                  <a:lnTo>
                    <a:pt x="46713" y="8702"/>
                  </a:lnTo>
                  <a:lnTo>
                    <a:pt x="46646" y="8000"/>
                  </a:lnTo>
                  <a:lnTo>
                    <a:pt x="46575" y="7343"/>
                  </a:lnTo>
                  <a:lnTo>
                    <a:pt x="46497" y="6685"/>
                  </a:lnTo>
                  <a:lnTo>
                    <a:pt x="46419" y="6051"/>
                  </a:lnTo>
                  <a:lnTo>
                    <a:pt x="46333" y="5462"/>
                  </a:lnTo>
                  <a:lnTo>
                    <a:pt x="46240" y="4872"/>
                  </a:lnTo>
                  <a:lnTo>
                    <a:pt x="46147" y="4329"/>
                  </a:lnTo>
                  <a:lnTo>
                    <a:pt x="46046" y="3807"/>
                  </a:lnTo>
                  <a:lnTo>
                    <a:pt x="45946" y="3309"/>
                  </a:lnTo>
                  <a:lnTo>
                    <a:pt x="45838" y="2856"/>
                  </a:lnTo>
                  <a:lnTo>
                    <a:pt x="45726" y="2402"/>
                  </a:lnTo>
                  <a:lnTo>
                    <a:pt x="45611" y="2017"/>
                  </a:lnTo>
                  <a:lnTo>
                    <a:pt x="45495" y="1655"/>
                  </a:lnTo>
                  <a:lnTo>
                    <a:pt x="45376" y="1315"/>
                  </a:lnTo>
                  <a:lnTo>
                    <a:pt x="45250" y="1020"/>
                  </a:lnTo>
                  <a:lnTo>
                    <a:pt x="45123" y="748"/>
                  </a:lnTo>
                  <a:lnTo>
                    <a:pt x="44997" y="521"/>
                  </a:lnTo>
                  <a:lnTo>
                    <a:pt x="44863" y="340"/>
                  </a:lnTo>
                  <a:lnTo>
                    <a:pt x="44729" y="204"/>
                  </a:lnTo>
                  <a:lnTo>
                    <a:pt x="44595" y="91"/>
                  </a:lnTo>
                  <a:lnTo>
                    <a:pt x="44457" y="23"/>
                  </a:lnTo>
                  <a:lnTo>
                    <a:pt x="44315" y="0"/>
                  </a:lnTo>
                  <a:close/>
                </a:path>
              </a:pathLst>
            </a:custGeom>
            <a:gradFill>
              <a:gsLst>
                <a:gs pos="0">
                  <a:srgbClr val="434343"/>
                </a:gs>
                <a:gs pos="100000">
                  <a:srgbClr val="999999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31"/>
          <p:cNvGrpSpPr/>
          <p:nvPr/>
        </p:nvGrpSpPr>
        <p:grpSpPr>
          <a:xfrm>
            <a:off x="2617875" y="9661223"/>
            <a:ext cx="2182714" cy="4339633"/>
            <a:chOff x="2617875" y="9661223"/>
            <a:chExt cx="2182714" cy="4339633"/>
          </a:xfrm>
        </p:grpSpPr>
        <p:sp>
          <p:nvSpPr>
            <p:cNvPr id="308" name="Google Shape;308;p31"/>
            <p:cNvSpPr/>
            <p:nvPr/>
          </p:nvSpPr>
          <p:spPr>
            <a:xfrm rot="10800000" flipH="1">
              <a:off x="2967707" y="9661223"/>
              <a:ext cx="960508" cy="2851468"/>
            </a:xfrm>
            <a:custGeom>
              <a:avLst/>
              <a:gdLst/>
              <a:ahLst/>
              <a:cxnLst/>
              <a:rect l="l" t="t" r="r" b="b"/>
              <a:pathLst>
                <a:path w="33788" h="471902" extrusionOk="0">
                  <a:moveTo>
                    <a:pt x="28293" y="1"/>
                  </a:moveTo>
                  <a:lnTo>
                    <a:pt x="27861" y="1746"/>
                  </a:lnTo>
                  <a:lnTo>
                    <a:pt x="27433" y="3491"/>
                  </a:lnTo>
                  <a:lnTo>
                    <a:pt x="27012" y="5281"/>
                  </a:lnTo>
                  <a:lnTo>
                    <a:pt x="26592" y="7071"/>
                  </a:lnTo>
                  <a:lnTo>
                    <a:pt x="26179" y="8862"/>
                  </a:lnTo>
                  <a:lnTo>
                    <a:pt x="25769" y="10697"/>
                  </a:lnTo>
                  <a:lnTo>
                    <a:pt x="25363" y="12533"/>
                  </a:lnTo>
                  <a:lnTo>
                    <a:pt x="24961" y="14368"/>
                  </a:lnTo>
                  <a:lnTo>
                    <a:pt x="24563" y="16249"/>
                  </a:lnTo>
                  <a:lnTo>
                    <a:pt x="24168" y="18130"/>
                  </a:lnTo>
                  <a:lnTo>
                    <a:pt x="23781" y="20011"/>
                  </a:lnTo>
                  <a:lnTo>
                    <a:pt x="23394" y="21915"/>
                  </a:lnTo>
                  <a:lnTo>
                    <a:pt x="23014" y="23841"/>
                  </a:lnTo>
                  <a:lnTo>
                    <a:pt x="22635" y="25790"/>
                  </a:lnTo>
                  <a:lnTo>
                    <a:pt x="22262" y="27739"/>
                  </a:lnTo>
                  <a:lnTo>
                    <a:pt x="21894" y="29687"/>
                  </a:lnTo>
                  <a:lnTo>
                    <a:pt x="21529" y="31682"/>
                  </a:lnTo>
                  <a:lnTo>
                    <a:pt x="21164" y="33653"/>
                  </a:lnTo>
                  <a:lnTo>
                    <a:pt x="20807" y="35670"/>
                  </a:lnTo>
                  <a:lnTo>
                    <a:pt x="20453" y="37687"/>
                  </a:lnTo>
                  <a:lnTo>
                    <a:pt x="20103" y="39704"/>
                  </a:lnTo>
                  <a:lnTo>
                    <a:pt x="19761" y="41743"/>
                  </a:lnTo>
                  <a:lnTo>
                    <a:pt x="19418" y="43805"/>
                  </a:lnTo>
                  <a:lnTo>
                    <a:pt x="19079" y="45868"/>
                  </a:lnTo>
                  <a:lnTo>
                    <a:pt x="18744" y="47952"/>
                  </a:lnTo>
                  <a:lnTo>
                    <a:pt x="18413" y="50037"/>
                  </a:lnTo>
                  <a:lnTo>
                    <a:pt x="18085" y="52122"/>
                  </a:lnTo>
                  <a:lnTo>
                    <a:pt x="17765" y="54230"/>
                  </a:lnTo>
                  <a:lnTo>
                    <a:pt x="17445" y="56360"/>
                  </a:lnTo>
                  <a:lnTo>
                    <a:pt x="17129" y="58490"/>
                  </a:lnTo>
                  <a:lnTo>
                    <a:pt x="16816" y="60643"/>
                  </a:lnTo>
                  <a:lnTo>
                    <a:pt x="16507" y="62796"/>
                  </a:lnTo>
                  <a:lnTo>
                    <a:pt x="16202" y="64949"/>
                  </a:lnTo>
                  <a:lnTo>
                    <a:pt x="15904" y="67124"/>
                  </a:lnTo>
                  <a:lnTo>
                    <a:pt x="15606" y="69322"/>
                  </a:lnTo>
                  <a:lnTo>
                    <a:pt x="15312" y="71498"/>
                  </a:lnTo>
                  <a:lnTo>
                    <a:pt x="15022" y="73718"/>
                  </a:lnTo>
                  <a:lnTo>
                    <a:pt x="14735" y="75917"/>
                  </a:lnTo>
                  <a:lnTo>
                    <a:pt x="14452" y="78137"/>
                  </a:lnTo>
                  <a:lnTo>
                    <a:pt x="14169" y="80381"/>
                  </a:lnTo>
                  <a:lnTo>
                    <a:pt x="13894" y="82624"/>
                  </a:lnTo>
                  <a:lnTo>
                    <a:pt x="13622" y="84868"/>
                  </a:lnTo>
                  <a:lnTo>
                    <a:pt x="13354" y="87134"/>
                  </a:lnTo>
                  <a:lnTo>
                    <a:pt x="13086" y="89400"/>
                  </a:lnTo>
                  <a:lnTo>
                    <a:pt x="12825" y="91666"/>
                  </a:lnTo>
                  <a:lnTo>
                    <a:pt x="12565" y="93955"/>
                  </a:lnTo>
                  <a:lnTo>
                    <a:pt x="12308" y="96244"/>
                  </a:lnTo>
                  <a:lnTo>
                    <a:pt x="12055" y="98533"/>
                  </a:lnTo>
                  <a:lnTo>
                    <a:pt x="11809" y="100844"/>
                  </a:lnTo>
                  <a:lnTo>
                    <a:pt x="11563" y="103156"/>
                  </a:lnTo>
                  <a:lnTo>
                    <a:pt x="11317" y="105467"/>
                  </a:lnTo>
                  <a:lnTo>
                    <a:pt x="11079" y="107801"/>
                  </a:lnTo>
                  <a:lnTo>
                    <a:pt x="10845" y="110135"/>
                  </a:lnTo>
                  <a:lnTo>
                    <a:pt x="10610" y="112469"/>
                  </a:lnTo>
                  <a:lnTo>
                    <a:pt x="10379" y="114826"/>
                  </a:lnTo>
                  <a:lnTo>
                    <a:pt x="10156" y="117183"/>
                  </a:lnTo>
                  <a:lnTo>
                    <a:pt x="9933" y="119540"/>
                  </a:lnTo>
                  <a:lnTo>
                    <a:pt x="9709" y="121897"/>
                  </a:lnTo>
                  <a:lnTo>
                    <a:pt x="9493" y="124276"/>
                  </a:lnTo>
                  <a:lnTo>
                    <a:pt x="9281" y="126656"/>
                  </a:lnTo>
                  <a:lnTo>
                    <a:pt x="9069" y="129035"/>
                  </a:lnTo>
                  <a:lnTo>
                    <a:pt x="8860" y="131414"/>
                  </a:lnTo>
                  <a:lnTo>
                    <a:pt x="8656" y="133817"/>
                  </a:lnTo>
                  <a:lnTo>
                    <a:pt x="8455" y="136196"/>
                  </a:lnTo>
                  <a:lnTo>
                    <a:pt x="8254" y="138598"/>
                  </a:lnTo>
                  <a:lnTo>
                    <a:pt x="8060" y="141023"/>
                  </a:lnTo>
                  <a:lnTo>
                    <a:pt x="7867" y="143425"/>
                  </a:lnTo>
                  <a:lnTo>
                    <a:pt x="7677" y="145827"/>
                  </a:lnTo>
                  <a:lnTo>
                    <a:pt x="7491" y="148252"/>
                  </a:lnTo>
                  <a:lnTo>
                    <a:pt x="7304" y="150677"/>
                  </a:lnTo>
                  <a:lnTo>
                    <a:pt x="7126" y="153101"/>
                  </a:lnTo>
                  <a:lnTo>
                    <a:pt x="6947" y="155526"/>
                  </a:lnTo>
                  <a:lnTo>
                    <a:pt x="6768" y="157974"/>
                  </a:lnTo>
                  <a:lnTo>
                    <a:pt x="6597" y="160398"/>
                  </a:lnTo>
                  <a:lnTo>
                    <a:pt x="6426" y="162846"/>
                  </a:lnTo>
                  <a:lnTo>
                    <a:pt x="6258" y="165271"/>
                  </a:lnTo>
                  <a:lnTo>
                    <a:pt x="6094" y="167718"/>
                  </a:lnTo>
                  <a:lnTo>
                    <a:pt x="5934" y="170165"/>
                  </a:lnTo>
                  <a:lnTo>
                    <a:pt x="5774" y="172613"/>
                  </a:lnTo>
                  <a:lnTo>
                    <a:pt x="5618" y="175060"/>
                  </a:lnTo>
                  <a:lnTo>
                    <a:pt x="5465" y="177530"/>
                  </a:lnTo>
                  <a:lnTo>
                    <a:pt x="5313" y="179978"/>
                  </a:lnTo>
                  <a:lnTo>
                    <a:pt x="5164" y="182425"/>
                  </a:lnTo>
                  <a:lnTo>
                    <a:pt x="5019" y="184873"/>
                  </a:lnTo>
                  <a:lnTo>
                    <a:pt x="4877" y="187343"/>
                  </a:lnTo>
                  <a:lnTo>
                    <a:pt x="4736" y="189790"/>
                  </a:lnTo>
                  <a:lnTo>
                    <a:pt x="4598" y="192260"/>
                  </a:lnTo>
                  <a:lnTo>
                    <a:pt x="4460" y="194708"/>
                  </a:lnTo>
                  <a:lnTo>
                    <a:pt x="4330" y="197178"/>
                  </a:lnTo>
                  <a:lnTo>
                    <a:pt x="4200" y="199625"/>
                  </a:lnTo>
                  <a:lnTo>
                    <a:pt x="4069" y="202095"/>
                  </a:lnTo>
                  <a:lnTo>
                    <a:pt x="3943" y="204565"/>
                  </a:lnTo>
                  <a:lnTo>
                    <a:pt x="3820" y="207013"/>
                  </a:lnTo>
                  <a:lnTo>
                    <a:pt x="3701" y="209483"/>
                  </a:lnTo>
                  <a:lnTo>
                    <a:pt x="3582" y="211930"/>
                  </a:lnTo>
                  <a:lnTo>
                    <a:pt x="3466" y="214378"/>
                  </a:lnTo>
                  <a:lnTo>
                    <a:pt x="3239" y="219295"/>
                  </a:lnTo>
                  <a:lnTo>
                    <a:pt x="3023" y="224213"/>
                  </a:lnTo>
                  <a:lnTo>
                    <a:pt x="2818" y="229108"/>
                  </a:lnTo>
                  <a:lnTo>
                    <a:pt x="2617" y="234003"/>
                  </a:lnTo>
                  <a:lnTo>
                    <a:pt x="2431" y="238875"/>
                  </a:lnTo>
                  <a:lnTo>
                    <a:pt x="2249" y="243747"/>
                  </a:lnTo>
                  <a:lnTo>
                    <a:pt x="2078" y="248597"/>
                  </a:lnTo>
                  <a:lnTo>
                    <a:pt x="1914" y="253446"/>
                  </a:lnTo>
                  <a:lnTo>
                    <a:pt x="1758" y="258273"/>
                  </a:lnTo>
                  <a:lnTo>
                    <a:pt x="1609" y="263077"/>
                  </a:lnTo>
                  <a:lnTo>
                    <a:pt x="1467" y="267859"/>
                  </a:lnTo>
                  <a:lnTo>
                    <a:pt x="1337" y="272640"/>
                  </a:lnTo>
                  <a:lnTo>
                    <a:pt x="1210" y="277377"/>
                  </a:lnTo>
                  <a:lnTo>
                    <a:pt x="1091" y="282113"/>
                  </a:lnTo>
                  <a:lnTo>
                    <a:pt x="979" y="286804"/>
                  </a:lnTo>
                  <a:lnTo>
                    <a:pt x="875" y="291472"/>
                  </a:lnTo>
                  <a:lnTo>
                    <a:pt x="778" y="296140"/>
                  </a:lnTo>
                  <a:lnTo>
                    <a:pt x="689" y="300763"/>
                  </a:lnTo>
                  <a:lnTo>
                    <a:pt x="603" y="305341"/>
                  </a:lnTo>
                  <a:lnTo>
                    <a:pt x="525" y="309896"/>
                  </a:lnTo>
                  <a:lnTo>
                    <a:pt x="455" y="314428"/>
                  </a:lnTo>
                  <a:lnTo>
                    <a:pt x="388" y="318915"/>
                  </a:lnTo>
                  <a:lnTo>
                    <a:pt x="328" y="323379"/>
                  </a:lnTo>
                  <a:lnTo>
                    <a:pt x="272" y="327798"/>
                  </a:lnTo>
                  <a:lnTo>
                    <a:pt x="224" y="332172"/>
                  </a:lnTo>
                  <a:lnTo>
                    <a:pt x="183" y="336523"/>
                  </a:lnTo>
                  <a:lnTo>
                    <a:pt x="142" y="340806"/>
                  </a:lnTo>
                  <a:lnTo>
                    <a:pt x="108" y="345066"/>
                  </a:lnTo>
                  <a:lnTo>
                    <a:pt x="82" y="349281"/>
                  </a:lnTo>
                  <a:lnTo>
                    <a:pt x="56" y="353451"/>
                  </a:lnTo>
                  <a:lnTo>
                    <a:pt x="38" y="357575"/>
                  </a:lnTo>
                  <a:lnTo>
                    <a:pt x="23" y="361632"/>
                  </a:lnTo>
                  <a:lnTo>
                    <a:pt x="12" y="365665"/>
                  </a:lnTo>
                  <a:lnTo>
                    <a:pt x="4" y="369631"/>
                  </a:lnTo>
                  <a:lnTo>
                    <a:pt x="0" y="373552"/>
                  </a:lnTo>
                  <a:lnTo>
                    <a:pt x="0" y="377404"/>
                  </a:lnTo>
                  <a:lnTo>
                    <a:pt x="4" y="381211"/>
                  </a:lnTo>
                  <a:lnTo>
                    <a:pt x="12" y="384950"/>
                  </a:lnTo>
                  <a:lnTo>
                    <a:pt x="23" y="388644"/>
                  </a:lnTo>
                  <a:lnTo>
                    <a:pt x="38" y="392270"/>
                  </a:lnTo>
                  <a:lnTo>
                    <a:pt x="52" y="395850"/>
                  </a:lnTo>
                  <a:lnTo>
                    <a:pt x="71" y="399363"/>
                  </a:lnTo>
                  <a:lnTo>
                    <a:pt x="93" y="402807"/>
                  </a:lnTo>
                  <a:lnTo>
                    <a:pt x="120" y="406184"/>
                  </a:lnTo>
                  <a:lnTo>
                    <a:pt x="146" y="409493"/>
                  </a:lnTo>
                  <a:lnTo>
                    <a:pt x="172" y="412733"/>
                  </a:lnTo>
                  <a:lnTo>
                    <a:pt x="201" y="415883"/>
                  </a:lnTo>
                  <a:lnTo>
                    <a:pt x="235" y="418988"/>
                  </a:lnTo>
                  <a:lnTo>
                    <a:pt x="268" y="422024"/>
                  </a:lnTo>
                  <a:lnTo>
                    <a:pt x="306" y="424970"/>
                  </a:lnTo>
                  <a:lnTo>
                    <a:pt x="376" y="430636"/>
                  </a:lnTo>
                  <a:lnTo>
                    <a:pt x="455" y="436006"/>
                  </a:lnTo>
                  <a:lnTo>
                    <a:pt x="533" y="441037"/>
                  </a:lnTo>
                  <a:lnTo>
                    <a:pt x="615" y="445751"/>
                  </a:lnTo>
                  <a:lnTo>
                    <a:pt x="697" y="450102"/>
                  </a:lnTo>
                  <a:lnTo>
                    <a:pt x="775" y="454090"/>
                  </a:lnTo>
                  <a:lnTo>
                    <a:pt x="853" y="457693"/>
                  </a:lnTo>
                  <a:lnTo>
                    <a:pt x="924" y="460934"/>
                  </a:lnTo>
                  <a:lnTo>
                    <a:pt x="991" y="463767"/>
                  </a:lnTo>
                  <a:lnTo>
                    <a:pt x="1050" y="466214"/>
                  </a:lnTo>
                  <a:lnTo>
                    <a:pt x="1102" y="468231"/>
                  </a:lnTo>
                  <a:lnTo>
                    <a:pt x="1177" y="470973"/>
                  </a:lnTo>
                  <a:lnTo>
                    <a:pt x="1207" y="471902"/>
                  </a:lnTo>
                  <a:lnTo>
                    <a:pt x="1210" y="471267"/>
                  </a:lnTo>
                  <a:lnTo>
                    <a:pt x="1218" y="470610"/>
                  </a:lnTo>
                  <a:lnTo>
                    <a:pt x="1229" y="469976"/>
                  </a:lnTo>
                  <a:lnTo>
                    <a:pt x="1244" y="469319"/>
                  </a:lnTo>
                  <a:lnTo>
                    <a:pt x="1277" y="467982"/>
                  </a:lnTo>
                  <a:lnTo>
                    <a:pt x="1322" y="466622"/>
                  </a:lnTo>
                  <a:lnTo>
                    <a:pt x="1370" y="465262"/>
                  </a:lnTo>
                  <a:lnTo>
                    <a:pt x="1434" y="463857"/>
                  </a:lnTo>
                  <a:lnTo>
                    <a:pt x="1501" y="462430"/>
                  </a:lnTo>
                  <a:lnTo>
                    <a:pt x="1583" y="461002"/>
                  </a:lnTo>
                  <a:lnTo>
                    <a:pt x="1668" y="459529"/>
                  </a:lnTo>
                  <a:lnTo>
                    <a:pt x="1761" y="458056"/>
                  </a:lnTo>
                  <a:lnTo>
                    <a:pt x="1865" y="456538"/>
                  </a:lnTo>
                  <a:lnTo>
                    <a:pt x="1977" y="455019"/>
                  </a:lnTo>
                  <a:lnTo>
                    <a:pt x="2096" y="453456"/>
                  </a:lnTo>
                  <a:lnTo>
                    <a:pt x="2223" y="451892"/>
                  </a:lnTo>
                  <a:lnTo>
                    <a:pt x="2361" y="450306"/>
                  </a:lnTo>
                  <a:lnTo>
                    <a:pt x="2502" y="448697"/>
                  </a:lnTo>
                  <a:lnTo>
                    <a:pt x="2651" y="447065"/>
                  </a:lnTo>
                  <a:lnTo>
                    <a:pt x="2807" y="445411"/>
                  </a:lnTo>
                  <a:lnTo>
                    <a:pt x="2975" y="443757"/>
                  </a:lnTo>
                  <a:lnTo>
                    <a:pt x="3146" y="442057"/>
                  </a:lnTo>
                  <a:lnTo>
                    <a:pt x="3321" y="440357"/>
                  </a:lnTo>
                  <a:lnTo>
                    <a:pt x="3507" y="438635"/>
                  </a:lnTo>
                  <a:lnTo>
                    <a:pt x="3701" y="436890"/>
                  </a:lnTo>
                  <a:lnTo>
                    <a:pt x="3898" y="435145"/>
                  </a:lnTo>
                  <a:lnTo>
                    <a:pt x="4099" y="433355"/>
                  </a:lnTo>
                  <a:lnTo>
                    <a:pt x="4311" y="431565"/>
                  </a:lnTo>
                  <a:lnTo>
                    <a:pt x="4527" y="429752"/>
                  </a:lnTo>
                  <a:lnTo>
                    <a:pt x="4751" y="427916"/>
                  </a:lnTo>
                  <a:lnTo>
                    <a:pt x="4978" y="426081"/>
                  </a:lnTo>
                  <a:lnTo>
                    <a:pt x="5212" y="424222"/>
                  </a:lnTo>
                  <a:lnTo>
                    <a:pt x="5450" y="422342"/>
                  </a:lnTo>
                  <a:lnTo>
                    <a:pt x="5692" y="420438"/>
                  </a:lnTo>
                  <a:lnTo>
                    <a:pt x="5942" y="418534"/>
                  </a:lnTo>
                  <a:lnTo>
                    <a:pt x="6199" y="416608"/>
                  </a:lnTo>
                  <a:lnTo>
                    <a:pt x="6720" y="412688"/>
                  </a:lnTo>
                  <a:lnTo>
                    <a:pt x="7263" y="408745"/>
                  </a:lnTo>
                  <a:lnTo>
                    <a:pt x="7822" y="404734"/>
                  </a:lnTo>
                  <a:lnTo>
                    <a:pt x="8399" y="400655"/>
                  </a:lnTo>
                  <a:lnTo>
                    <a:pt x="8987" y="396530"/>
                  </a:lnTo>
                  <a:lnTo>
                    <a:pt x="9590" y="392338"/>
                  </a:lnTo>
                  <a:lnTo>
                    <a:pt x="10208" y="388123"/>
                  </a:lnTo>
                  <a:lnTo>
                    <a:pt x="10837" y="383840"/>
                  </a:lnTo>
                  <a:lnTo>
                    <a:pt x="11478" y="379534"/>
                  </a:lnTo>
                  <a:lnTo>
                    <a:pt x="12784" y="370742"/>
                  </a:lnTo>
                  <a:lnTo>
                    <a:pt x="14121" y="361813"/>
                  </a:lnTo>
                  <a:lnTo>
                    <a:pt x="15476" y="352748"/>
                  </a:lnTo>
                  <a:lnTo>
                    <a:pt x="16157" y="348148"/>
                  </a:lnTo>
                  <a:lnTo>
                    <a:pt x="16842" y="343548"/>
                  </a:lnTo>
                  <a:lnTo>
                    <a:pt x="17527" y="338902"/>
                  </a:lnTo>
                  <a:lnTo>
                    <a:pt x="18212" y="334234"/>
                  </a:lnTo>
                  <a:lnTo>
                    <a:pt x="18893" y="329520"/>
                  </a:lnTo>
                  <a:lnTo>
                    <a:pt x="19574" y="324807"/>
                  </a:lnTo>
                  <a:lnTo>
                    <a:pt x="20248" y="320071"/>
                  </a:lnTo>
                  <a:lnTo>
                    <a:pt x="20918" y="315312"/>
                  </a:lnTo>
                  <a:lnTo>
                    <a:pt x="21585" y="310530"/>
                  </a:lnTo>
                  <a:lnTo>
                    <a:pt x="22240" y="305749"/>
                  </a:lnTo>
                  <a:lnTo>
                    <a:pt x="22891" y="300944"/>
                  </a:lnTo>
                  <a:lnTo>
                    <a:pt x="23532" y="296140"/>
                  </a:lnTo>
                  <a:lnTo>
                    <a:pt x="23844" y="293715"/>
                  </a:lnTo>
                  <a:lnTo>
                    <a:pt x="24161" y="291313"/>
                  </a:lnTo>
                  <a:lnTo>
                    <a:pt x="24470" y="288911"/>
                  </a:lnTo>
                  <a:lnTo>
                    <a:pt x="24775" y="286486"/>
                  </a:lnTo>
                  <a:lnTo>
                    <a:pt x="25080" y="284062"/>
                  </a:lnTo>
                  <a:lnTo>
                    <a:pt x="25382" y="281660"/>
                  </a:lnTo>
                  <a:lnTo>
                    <a:pt x="25680" y="279235"/>
                  </a:lnTo>
                  <a:lnTo>
                    <a:pt x="25970" y="276810"/>
                  </a:lnTo>
                  <a:lnTo>
                    <a:pt x="26260" y="274408"/>
                  </a:lnTo>
                  <a:lnTo>
                    <a:pt x="26547" y="271983"/>
                  </a:lnTo>
                  <a:lnTo>
                    <a:pt x="26830" y="269558"/>
                  </a:lnTo>
                  <a:lnTo>
                    <a:pt x="27106" y="267156"/>
                  </a:lnTo>
                  <a:lnTo>
                    <a:pt x="27381" y="264731"/>
                  </a:lnTo>
                  <a:lnTo>
                    <a:pt x="27649" y="262307"/>
                  </a:lnTo>
                  <a:lnTo>
                    <a:pt x="27913" y="259905"/>
                  </a:lnTo>
                  <a:lnTo>
                    <a:pt x="28170" y="257480"/>
                  </a:lnTo>
                  <a:lnTo>
                    <a:pt x="28427" y="255078"/>
                  </a:lnTo>
                  <a:lnTo>
                    <a:pt x="28677" y="252676"/>
                  </a:lnTo>
                  <a:lnTo>
                    <a:pt x="28919" y="250251"/>
                  </a:lnTo>
                  <a:lnTo>
                    <a:pt x="29157" y="247849"/>
                  </a:lnTo>
                  <a:lnTo>
                    <a:pt x="29391" y="245447"/>
                  </a:lnTo>
                  <a:lnTo>
                    <a:pt x="29618" y="243044"/>
                  </a:lnTo>
                  <a:lnTo>
                    <a:pt x="29842" y="240665"/>
                  </a:lnTo>
                  <a:lnTo>
                    <a:pt x="30058" y="238263"/>
                  </a:lnTo>
                  <a:lnTo>
                    <a:pt x="30270" y="235883"/>
                  </a:lnTo>
                  <a:lnTo>
                    <a:pt x="30475" y="233481"/>
                  </a:lnTo>
                  <a:lnTo>
                    <a:pt x="30672" y="231102"/>
                  </a:lnTo>
                  <a:lnTo>
                    <a:pt x="30862" y="228722"/>
                  </a:lnTo>
                  <a:lnTo>
                    <a:pt x="31048" y="226366"/>
                  </a:lnTo>
                  <a:lnTo>
                    <a:pt x="31227" y="223986"/>
                  </a:lnTo>
                  <a:lnTo>
                    <a:pt x="31398" y="221629"/>
                  </a:lnTo>
                  <a:lnTo>
                    <a:pt x="31562" y="219273"/>
                  </a:lnTo>
                  <a:lnTo>
                    <a:pt x="31718" y="216916"/>
                  </a:lnTo>
                  <a:lnTo>
                    <a:pt x="31871" y="214582"/>
                  </a:lnTo>
                  <a:lnTo>
                    <a:pt x="32012" y="212248"/>
                  </a:lnTo>
                  <a:lnTo>
                    <a:pt x="32146" y="209914"/>
                  </a:lnTo>
                  <a:lnTo>
                    <a:pt x="32273" y="207579"/>
                  </a:lnTo>
                  <a:lnTo>
                    <a:pt x="32396" y="205268"/>
                  </a:lnTo>
                  <a:lnTo>
                    <a:pt x="32507" y="202956"/>
                  </a:lnTo>
                  <a:lnTo>
                    <a:pt x="32608" y="200645"/>
                  </a:lnTo>
                  <a:lnTo>
                    <a:pt x="32705" y="198356"/>
                  </a:lnTo>
                  <a:lnTo>
                    <a:pt x="32798" y="196045"/>
                  </a:lnTo>
                  <a:lnTo>
                    <a:pt x="32887" y="193733"/>
                  </a:lnTo>
                  <a:lnTo>
                    <a:pt x="32969" y="191444"/>
                  </a:lnTo>
                  <a:lnTo>
                    <a:pt x="33051" y="189133"/>
                  </a:lnTo>
                  <a:lnTo>
                    <a:pt x="33125" y="186822"/>
                  </a:lnTo>
                  <a:lnTo>
                    <a:pt x="33192" y="184533"/>
                  </a:lnTo>
                  <a:lnTo>
                    <a:pt x="33259" y="182221"/>
                  </a:lnTo>
                  <a:lnTo>
                    <a:pt x="33323" y="179910"/>
                  </a:lnTo>
                  <a:lnTo>
                    <a:pt x="33378" y="177621"/>
                  </a:lnTo>
                  <a:lnTo>
                    <a:pt x="33434" y="175310"/>
                  </a:lnTo>
                  <a:lnTo>
                    <a:pt x="33483" y="173021"/>
                  </a:lnTo>
                  <a:lnTo>
                    <a:pt x="33527" y="170709"/>
                  </a:lnTo>
                  <a:lnTo>
                    <a:pt x="33568" y="168420"/>
                  </a:lnTo>
                  <a:lnTo>
                    <a:pt x="33609" y="166132"/>
                  </a:lnTo>
                  <a:lnTo>
                    <a:pt x="33643" y="163843"/>
                  </a:lnTo>
                  <a:lnTo>
                    <a:pt x="33672" y="161554"/>
                  </a:lnTo>
                  <a:lnTo>
                    <a:pt x="33699" y="159265"/>
                  </a:lnTo>
                  <a:lnTo>
                    <a:pt x="33721" y="156999"/>
                  </a:lnTo>
                  <a:lnTo>
                    <a:pt x="33743" y="154733"/>
                  </a:lnTo>
                  <a:lnTo>
                    <a:pt x="33758" y="152444"/>
                  </a:lnTo>
                  <a:lnTo>
                    <a:pt x="33769" y="150201"/>
                  </a:lnTo>
                  <a:lnTo>
                    <a:pt x="33780" y="147935"/>
                  </a:lnTo>
                  <a:lnTo>
                    <a:pt x="33788" y="145668"/>
                  </a:lnTo>
                  <a:lnTo>
                    <a:pt x="33788" y="143425"/>
                  </a:lnTo>
                  <a:lnTo>
                    <a:pt x="33788" y="141181"/>
                  </a:lnTo>
                  <a:lnTo>
                    <a:pt x="33788" y="138961"/>
                  </a:lnTo>
                  <a:lnTo>
                    <a:pt x="33780" y="136717"/>
                  </a:lnTo>
                  <a:lnTo>
                    <a:pt x="33769" y="134496"/>
                  </a:lnTo>
                  <a:lnTo>
                    <a:pt x="33758" y="132298"/>
                  </a:lnTo>
                  <a:lnTo>
                    <a:pt x="33743" y="130077"/>
                  </a:lnTo>
                  <a:lnTo>
                    <a:pt x="33725" y="127879"/>
                  </a:lnTo>
                  <a:lnTo>
                    <a:pt x="33706" y="125681"/>
                  </a:lnTo>
                  <a:lnTo>
                    <a:pt x="33680" y="123506"/>
                  </a:lnTo>
                  <a:lnTo>
                    <a:pt x="33654" y="121330"/>
                  </a:lnTo>
                  <a:lnTo>
                    <a:pt x="33628" y="119177"/>
                  </a:lnTo>
                  <a:lnTo>
                    <a:pt x="33594" y="117024"/>
                  </a:lnTo>
                  <a:lnTo>
                    <a:pt x="33561" y="114872"/>
                  </a:lnTo>
                  <a:lnTo>
                    <a:pt x="33527" y="112741"/>
                  </a:lnTo>
                  <a:lnTo>
                    <a:pt x="33490" y="110611"/>
                  </a:lnTo>
                  <a:lnTo>
                    <a:pt x="33449" y="108504"/>
                  </a:lnTo>
                  <a:lnTo>
                    <a:pt x="33404" y="106396"/>
                  </a:lnTo>
                  <a:lnTo>
                    <a:pt x="33360" y="104311"/>
                  </a:lnTo>
                  <a:lnTo>
                    <a:pt x="33315" y="102227"/>
                  </a:lnTo>
                  <a:lnTo>
                    <a:pt x="33215" y="98102"/>
                  </a:lnTo>
                  <a:lnTo>
                    <a:pt x="33110" y="94023"/>
                  </a:lnTo>
                  <a:lnTo>
                    <a:pt x="32995" y="89989"/>
                  </a:lnTo>
                  <a:lnTo>
                    <a:pt x="32876" y="86024"/>
                  </a:lnTo>
                  <a:lnTo>
                    <a:pt x="32749" y="82126"/>
                  </a:lnTo>
                  <a:lnTo>
                    <a:pt x="32615" y="78273"/>
                  </a:lnTo>
                  <a:lnTo>
                    <a:pt x="32477" y="74489"/>
                  </a:lnTo>
                  <a:lnTo>
                    <a:pt x="32336" y="70750"/>
                  </a:lnTo>
                  <a:lnTo>
                    <a:pt x="32191" y="67101"/>
                  </a:lnTo>
                  <a:lnTo>
                    <a:pt x="32042" y="63498"/>
                  </a:lnTo>
                  <a:lnTo>
                    <a:pt x="31889" y="59986"/>
                  </a:lnTo>
                  <a:lnTo>
                    <a:pt x="31737" y="56541"/>
                  </a:lnTo>
                  <a:lnTo>
                    <a:pt x="31577" y="53187"/>
                  </a:lnTo>
                  <a:lnTo>
                    <a:pt x="31420" y="49901"/>
                  </a:lnTo>
                  <a:lnTo>
                    <a:pt x="31260" y="46706"/>
                  </a:lnTo>
                  <a:lnTo>
                    <a:pt x="31100" y="43579"/>
                  </a:lnTo>
                  <a:lnTo>
                    <a:pt x="30940" y="40542"/>
                  </a:lnTo>
                  <a:lnTo>
                    <a:pt x="30776" y="37596"/>
                  </a:lnTo>
                  <a:lnTo>
                    <a:pt x="30620" y="34741"/>
                  </a:lnTo>
                  <a:lnTo>
                    <a:pt x="30460" y="31976"/>
                  </a:lnTo>
                  <a:lnTo>
                    <a:pt x="30303" y="29325"/>
                  </a:lnTo>
                  <a:lnTo>
                    <a:pt x="30151" y="26764"/>
                  </a:lnTo>
                  <a:lnTo>
                    <a:pt x="29998" y="24294"/>
                  </a:lnTo>
                  <a:lnTo>
                    <a:pt x="29849" y="21937"/>
                  </a:lnTo>
                  <a:lnTo>
                    <a:pt x="29704" y="19694"/>
                  </a:lnTo>
                  <a:lnTo>
                    <a:pt x="29563" y="17541"/>
                  </a:lnTo>
                  <a:lnTo>
                    <a:pt x="29429" y="15501"/>
                  </a:lnTo>
                  <a:lnTo>
                    <a:pt x="29298" y="13598"/>
                  </a:lnTo>
                  <a:lnTo>
                    <a:pt x="29056" y="10108"/>
                  </a:lnTo>
                  <a:lnTo>
                    <a:pt x="28840" y="7094"/>
                  </a:lnTo>
                  <a:lnTo>
                    <a:pt x="28654" y="4579"/>
                  </a:lnTo>
                  <a:lnTo>
                    <a:pt x="28502" y="2607"/>
                  </a:lnTo>
                  <a:lnTo>
                    <a:pt x="28390" y="1157"/>
                  </a:lnTo>
                  <a:lnTo>
                    <a:pt x="28293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2000">
                  <a:srgbClr val="2E86CE"/>
                </a:gs>
                <a:gs pos="94000">
                  <a:srgbClr val="1A689C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 rot="10800000" flipH="1">
              <a:off x="3867485" y="10742160"/>
              <a:ext cx="933104" cy="1770531"/>
            </a:xfrm>
            <a:custGeom>
              <a:avLst/>
              <a:gdLst/>
              <a:ahLst/>
              <a:cxnLst/>
              <a:rect l="l" t="t" r="r" b="b"/>
              <a:pathLst>
                <a:path w="32824" h="293013" extrusionOk="0">
                  <a:moveTo>
                    <a:pt x="1" y="1"/>
                  </a:moveTo>
                  <a:lnTo>
                    <a:pt x="38" y="1361"/>
                  </a:lnTo>
                  <a:lnTo>
                    <a:pt x="86" y="3015"/>
                  </a:lnTo>
                  <a:lnTo>
                    <a:pt x="153" y="5258"/>
                  </a:lnTo>
                  <a:lnTo>
                    <a:pt x="243" y="8068"/>
                  </a:lnTo>
                  <a:lnTo>
                    <a:pt x="354" y="11422"/>
                  </a:lnTo>
                  <a:lnTo>
                    <a:pt x="488" y="15252"/>
                  </a:lnTo>
                  <a:lnTo>
                    <a:pt x="641" y="19535"/>
                  </a:lnTo>
                  <a:lnTo>
                    <a:pt x="820" y="24226"/>
                  </a:lnTo>
                  <a:lnTo>
                    <a:pt x="917" y="26719"/>
                  </a:lnTo>
                  <a:lnTo>
                    <a:pt x="1021" y="29325"/>
                  </a:lnTo>
                  <a:lnTo>
                    <a:pt x="1129" y="31999"/>
                  </a:lnTo>
                  <a:lnTo>
                    <a:pt x="1244" y="34741"/>
                  </a:lnTo>
                  <a:lnTo>
                    <a:pt x="1367" y="37574"/>
                  </a:lnTo>
                  <a:lnTo>
                    <a:pt x="1494" y="40497"/>
                  </a:lnTo>
                  <a:lnTo>
                    <a:pt x="1628" y="43466"/>
                  </a:lnTo>
                  <a:lnTo>
                    <a:pt x="1769" y="46502"/>
                  </a:lnTo>
                  <a:lnTo>
                    <a:pt x="1914" y="49607"/>
                  </a:lnTo>
                  <a:lnTo>
                    <a:pt x="2067" y="52757"/>
                  </a:lnTo>
                  <a:lnTo>
                    <a:pt x="2227" y="55975"/>
                  </a:lnTo>
                  <a:lnTo>
                    <a:pt x="2394" y="59215"/>
                  </a:lnTo>
                  <a:lnTo>
                    <a:pt x="2566" y="62524"/>
                  </a:lnTo>
                  <a:lnTo>
                    <a:pt x="2744" y="65855"/>
                  </a:lnTo>
                  <a:lnTo>
                    <a:pt x="2931" y="69209"/>
                  </a:lnTo>
                  <a:lnTo>
                    <a:pt x="3124" y="72608"/>
                  </a:lnTo>
                  <a:lnTo>
                    <a:pt x="3325" y="76030"/>
                  </a:lnTo>
                  <a:lnTo>
                    <a:pt x="3530" y="79452"/>
                  </a:lnTo>
                  <a:lnTo>
                    <a:pt x="3746" y="82896"/>
                  </a:lnTo>
                  <a:lnTo>
                    <a:pt x="3965" y="86364"/>
                  </a:lnTo>
                  <a:lnTo>
                    <a:pt x="4193" y="89831"/>
                  </a:lnTo>
                  <a:lnTo>
                    <a:pt x="4431" y="93298"/>
                  </a:lnTo>
                  <a:lnTo>
                    <a:pt x="4673" y="96765"/>
                  </a:lnTo>
                  <a:lnTo>
                    <a:pt x="4922" y="100210"/>
                  </a:lnTo>
                  <a:lnTo>
                    <a:pt x="5179" y="103654"/>
                  </a:lnTo>
                  <a:lnTo>
                    <a:pt x="5443" y="107076"/>
                  </a:lnTo>
                  <a:lnTo>
                    <a:pt x="5715" y="110475"/>
                  </a:lnTo>
                  <a:lnTo>
                    <a:pt x="5857" y="112175"/>
                  </a:lnTo>
                  <a:lnTo>
                    <a:pt x="5998" y="113874"/>
                  </a:lnTo>
                  <a:lnTo>
                    <a:pt x="6140" y="115551"/>
                  </a:lnTo>
                  <a:lnTo>
                    <a:pt x="6285" y="117206"/>
                  </a:lnTo>
                  <a:lnTo>
                    <a:pt x="6430" y="118883"/>
                  </a:lnTo>
                  <a:lnTo>
                    <a:pt x="6579" y="120537"/>
                  </a:lnTo>
                  <a:lnTo>
                    <a:pt x="6731" y="122169"/>
                  </a:lnTo>
                  <a:lnTo>
                    <a:pt x="6884" y="123800"/>
                  </a:lnTo>
                  <a:lnTo>
                    <a:pt x="7037" y="125432"/>
                  </a:lnTo>
                  <a:lnTo>
                    <a:pt x="7193" y="127041"/>
                  </a:lnTo>
                  <a:lnTo>
                    <a:pt x="7353" y="128627"/>
                  </a:lnTo>
                  <a:lnTo>
                    <a:pt x="7513" y="130213"/>
                  </a:lnTo>
                  <a:lnTo>
                    <a:pt x="7677" y="131777"/>
                  </a:lnTo>
                  <a:lnTo>
                    <a:pt x="7841" y="133341"/>
                  </a:lnTo>
                  <a:lnTo>
                    <a:pt x="8008" y="134882"/>
                  </a:lnTo>
                  <a:lnTo>
                    <a:pt x="8176" y="136423"/>
                  </a:lnTo>
                  <a:lnTo>
                    <a:pt x="8347" y="137918"/>
                  </a:lnTo>
                  <a:lnTo>
                    <a:pt x="8518" y="139414"/>
                  </a:lnTo>
                  <a:lnTo>
                    <a:pt x="8693" y="140910"/>
                  </a:lnTo>
                  <a:lnTo>
                    <a:pt x="8872" y="142360"/>
                  </a:lnTo>
                  <a:lnTo>
                    <a:pt x="9051" y="143810"/>
                  </a:lnTo>
                  <a:lnTo>
                    <a:pt x="9229" y="145238"/>
                  </a:lnTo>
                  <a:lnTo>
                    <a:pt x="9412" y="146643"/>
                  </a:lnTo>
                  <a:lnTo>
                    <a:pt x="9598" y="148025"/>
                  </a:lnTo>
                  <a:lnTo>
                    <a:pt x="9784" y="149408"/>
                  </a:lnTo>
                  <a:lnTo>
                    <a:pt x="9974" y="150745"/>
                  </a:lnTo>
                  <a:lnTo>
                    <a:pt x="10167" y="152082"/>
                  </a:lnTo>
                  <a:lnTo>
                    <a:pt x="10361" y="153396"/>
                  </a:lnTo>
                  <a:lnTo>
                    <a:pt x="10555" y="154665"/>
                  </a:lnTo>
                  <a:lnTo>
                    <a:pt x="10752" y="155934"/>
                  </a:lnTo>
                  <a:lnTo>
                    <a:pt x="10953" y="157158"/>
                  </a:lnTo>
                  <a:lnTo>
                    <a:pt x="11154" y="158381"/>
                  </a:lnTo>
                  <a:lnTo>
                    <a:pt x="11359" y="159560"/>
                  </a:lnTo>
                  <a:lnTo>
                    <a:pt x="11567" y="160738"/>
                  </a:lnTo>
                  <a:lnTo>
                    <a:pt x="11776" y="161871"/>
                  </a:lnTo>
                  <a:lnTo>
                    <a:pt x="11984" y="162982"/>
                  </a:lnTo>
                  <a:lnTo>
                    <a:pt x="12200" y="164070"/>
                  </a:lnTo>
                  <a:lnTo>
                    <a:pt x="12412" y="165135"/>
                  </a:lnTo>
                  <a:lnTo>
                    <a:pt x="13276" y="169304"/>
                  </a:lnTo>
                  <a:lnTo>
                    <a:pt x="14140" y="173497"/>
                  </a:lnTo>
                  <a:lnTo>
                    <a:pt x="14996" y="177712"/>
                  </a:lnTo>
                  <a:lnTo>
                    <a:pt x="15848" y="181904"/>
                  </a:lnTo>
                  <a:lnTo>
                    <a:pt x="16693" y="186119"/>
                  </a:lnTo>
                  <a:lnTo>
                    <a:pt x="17531" y="190334"/>
                  </a:lnTo>
                  <a:lnTo>
                    <a:pt x="18357" y="194526"/>
                  </a:lnTo>
                  <a:lnTo>
                    <a:pt x="19176" y="198741"/>
                  </a:lnTo>
                  <a:lnTo>
                    <a:pt x="19984" y="202934"/>
                  </a:lnTo>
                  <a:lnTo>
                    <a:pt x="20781" y="207126"/>
                  </a:lnTo>
                  <a:lnTo>
                    <a:pt x="21559" y="211296"/>
                  </a:lnTo>
                  <a:lnTo>
                    <a:pt x="22326" y="215466"/>
                  </a:lnTo>
                  <a:lnTo>
                    <a:pt x="22706" y="217550"/>
                  </a:lnTo>
                  <a:lnTo>
                    <a:pt x="23078" y="219613"/>
                  </a:lnTo>
                  <a:lnTo>
                    <a:pt x="23446" y="221697"/>
                  </a:lnTo>
                  <a:lnTo>
                    <a:pt x="23811" y="223760"/>
                  </a:lnTo>
                  <a:lnTo>
                    <a:pt x="24172" y="225822"/>
                  </a:lnTo>
                  <a:lnTo>
                    <a:pt x="24530" y="227884"/>
                  </a:lnTo>
                  <a:lnTo>
                    <a:pt x="24880" y="229924"/>
                  </a:lnTo>
                  <a:lnTo>
                    <a:pt x="25226" y="231963"/>
                  </a:lnTo>
                  <a:lnTo>
                    <a:pt x="25565" y="234003"/>
                  </a:lnTo>
                  <a:lnTo>
                    <a:pt x="25900" y="236042"/>
                  </a:lnTo>
                  <a:lnTo>
                    <a:pt x="26231" y="238082"/>
                  </a:lnTo>
                  <a:lnTo>
                    <a:pt x="26555" y="240099"/>
                  </a:lnTo>
                  <a:lnTo>
                    <a:pt x="26871" y="242115"/>
                  </a:lnTo>
                  <a:lnTo>
                    <a:pt x="27184" y="244132"/>
                  </a:lnTo>
                  <a:lnTo>
                    <a:pt x="27493" y="246126"/>
                  </a:lnTo>
                  <a:lnTo>
                    <a:pt x="27795" y="248121"/>
                  </a:lnTo>
                  <a:lnTo>
                    <a:pt x="28089" y="250092"/>
                  </a:lnTo>
                  <a:lnTo>
                    <a:pt x="28375" y="252086"/>
                  </a:lnTo>
                  <a:lnTo>
                    <a:pt x="28658" y="254058"/>
                  </a:lnTo>
                  <a:lnTo>
                    <a:pt x="28930" y="256007"/>
                  </a:lnTo>
                  <a:lnTo>
                    <a:pt x="29198" y="257956"/>
                  </a:lnTo>
                  <a:lnTo>
                    <a:pt x="29459" y="259905"/>
                  </a:lnTo>
                  <a:lnTo>
                    <a:pt x="29712" y="261831"/>
                  </a:lnTo>
                  <a:lnTo>
                    <a:pt x="29958" y="263757"/>
                  </a:lnTo>
                  <a:lnTo>
                    <a:pt x="30199" y="265683"/>
                  </a:lnTo>
                  <a:lnTo>
                    <a:pt x="30430" y="267587"/>
                  </a:lnTo>
                  <a:lnTo>
                    <a:pt x="30654" y="269468"/>
                  </a:lnTo>
                  <a:lnTo>
                    <a:pt x="30866" y="271349"/>
                  </a:lnTo>
                  <a:lnTo>
                    <a:pt x="31074" y="273229"/>
                  </a:lnTo>
                  <a:lnTo>
                    <a:pt x="31275" y="275088"/>
                  </a:lnTo>
                  <a:lnTo>
                    <a:pt x="31465" y="276923"/>
                  </a:lnTo>
                  <a:lnTo>
                    <a:pt x="31648" y="278759"/>
                  </a:lnTo>
                  <a:lnTo>
                    <a:pt x="31823" y="280594"/>
                  </a:lnTo>
                  <a:lnTo>
                    <a:pt x="31986" y="282407"/>
                  </a:lnTo>
                  <a:lnTo>
                    <a:pt x="32143" y="284198"/>
                  </a:lnTo>
                  <a:lnTo>
                    <a:pt x="32288" y="285988"/>
                  </a:lnTo>
                  <a:lnTo>
                    <a:pt x="32426" y="287755"/>
                  </a:lnTo>
                  <a:lnTo>
                    <a:pt x="32556" y="289523"/>
                  </a:lnTo>
                  <a:lnTo>
                    <a:pt x="32675" y="291268"/>
                  </a:lnTo>
                  <a:lnTo>
                    <a:pt x="32783" y="293013"/>
                  </a:lnTo>
                  <a:lnTo>
                    <a:pt x="32791" y="292220"/>
                  </a:lnTo>
                  <a:lnTo>
                    <a:pt x="32805" y="289931"/>
                  </a:lnTo>
                  <a:lnTo>
                    <a:pt x="32813" y="288231"/>
                  </a:lnTo>
                  <a:lnTo>
                    <a:pt x="32817" y="286214"/>
                  </a:lnTo>
                  <a:lnTo>
                    <a:pt x="32824" y="283858"/>
                  </a:lnTo>
                  <a:lnTo>
                    <a:pt x="32824" y="281184"/>
                  </a:lnTo>
                  <a:lnTo>
                    <a:pt x="32824" y="278215"/>
                  </a:lnTo>
                  <a:lnTo>
                    <a:pt x="32817" y="274952"/>
                  </a:lnTo>
                  <a:lnTo>
                    <a:pt x="32805" y="271394"/>
                  </a:lnTo>
                  <a:lnTo>
                    <a:pt x="32787" y="267587"/>
                  </a:lnTo>
                  <a:lnTo>
                    <a:pt x="32761" y="263508"/>
                  </a:lnTo>
                  <a:lnTo>
                    <a:pt x="32727" y="259202"/>
                  </a:lnTo>
                  <a:lnTo>
                    <a:pt x="32683" y="254647"/>
                  </a:lnTo>
                  <a:lnTo>
                    <a:pt x="32630" y="249888"/>
                  </a:lnTo>
                  <a:lnTo>
                    <a:pt x="32601" y="247418"/>
                  </a:lnTo>
                  <a:lnTo>
                    <a:pt x="32567" y="244903"/>
                  </a:lnTo>
                  <a:lnTo>
                    <a:pt x="32530" y="242342"/>
                  </a:lnTo>
                  <a:lnTo>
                    <a:pt x="32489" y="239736"/>
                  </a:lnTo>
                  <a:lnTo>
                    <a:pt x="32444" y="237085"/>
                  </a:lnTo>
                  <a:lnTo>
                    <a:pt x="32400" y="234388"/>
                  </a:lnTo>
                  <a:lnTo>
                    <a:pt x="32351" y="231646"/>
                  </a:lnTo>
                  <a:lnTo>
                    <a:pt x="32295" y="228858"/>
                  </a:lnTo>
                  <a:lnTo>
                    <a:pt x="32240" y="226026"/>
                  </a:lnTo>
                  <a:lnTo>
                    <a:pt x="32180" y="223170"/>
                  </a:lnTo>
                  <a:lnTo>
                    <a:pt x="32113" y="220270"/>
                  </a:lnTo>
                  <a:lnTo>
                    <a:pt x="32046" y="217346"/>
                  </a:lnTo>
                  <a:lnTo>
                    <a:pt x="31972" y="214378"/>
                  </a:lnTo>
                  <a:lnTo>
                    <a:pt x="31893" y="211364"/>
                  </a:lnTo>
                  <a:lnTo>
                    <a:pt x="31811" y="208350"/>
                  </a:lnTo>
                  <a:lnTo>
                    <a:pt x="31726" y="205291"/>
                  </a:lnTo>
                  <a:lnTo>
                    <a:pt x="31636" y="202209"/>
                  </a:lnTo>
                  <a:lnTo>
                    <a:pt x="31540" y="199081"/>
                  </a:lnTo>
                  <a:lnTo>
                    <a:pt x="31439" y="195954"/>
                  </a:lnTo>
                  <a:lnTo>
                    <a:pt x="31335" y="192782"/>
                  </a:lnTo>
                  <a:lnTo>
                    <a:pt x="31223" y="189609"/>
                  </a:lnTo>
                  <a:lnTo>
                    <a:pt x="31108" y="186391"/>
                  </a:lnTo>
                  <a:lnTo>
                    <a:pt x="30989" y="183173"/>
                  </a:lnTo>
                  <a:lnTo>
                    <a:pt x="30862" y="179932"/>
                  </a:lnTo>
                  <a:lnTo>
                    <a:pt x="30728" y="176692"/>
                  </a:lnTo>
                  <a:lnTo>
                    <a:pt x="30590" y="173406"/>
                  </a:lnTo>
                  <a:lnTo>
                    <a:pt x="30449" y="170143"/>
                  </a:lnTo>
                  <a:lnTo>
                    <a:pt x="30300" y="166834"/>
                  </a:lnTo>
                  <a:lnTo>
                    <a:pt x="30144" y="163548"/>
                  </a:lnTo>
                  <a:lnTo>
                    <a:pt x="29984" y="160240"/>
                  </a:lnTo>
                  <a:lnTo>
                    <a:pt x="29816" y="156909"/>
                  </a:lnTo>
                  <a:lnTo>
                    <a:pt x="29641" y="153600"/>
                  </a:lnTo>
                  <a:lnTo>
                    <a:pt x="29459" y="150269"/>
                  </a:lnTo>
                  <a:lnTo>
                    <a:pt x="29273" y="146937"/>
                  </a:lnTo>
                  <a:lnTo>
                    <a:pt x="29079" y="143629"/>
                  </a:lnTo>
                  <a:lnTo>
                    <a:pt x="28878" y="140298"/>
                  </a:lnTo>
                  <a:lnTo>
                    <a:pt x="28673" y="136966"/>
                  </a:lnTo>
                  <a:lnTo>
                    <a:pt x="28457" y="133658"/>
                  </a:lnTo>
                  <a:lnTo>
                    <a:pt x="28234" y="130349"/>
                  </a:lnTo>
                  <a:lnTo>
                    <a:pt x="28007" y="127041"/>
                  </a:lnTo>
                  <a:lnTo>
                    <a:pt x="27769" y="123732"/>
                  </a:lnTo>
                  <a:lnTo>
                    <a:pt x="27527" y="120446"/>
                  </a:lnTo>
                  <a:lnTo>
                    <a:pt x="27273" y="117183"/>
                  </a:lnTo>
                  <a:lnTo>
                    <a:pt x="27017" y="113920"/>
                  </a:lnTo>
                  <a:lnTo>
                    <a:pt x="26749" y="110657"/>
                  </a:lnTo>
                  <a:lnTo>
                    <a:pt x="26473" y="107439"/>
                  </a:lnTo>
                  <a:lnTo>
                    <a:pt x="26190" y="104221"/>
                  </a:lnTo>
                  <a:lnTo>
                    <a:pt x="25900" y="101025"/>
                  </a:lnTo>
                  <a:lnTo>
                    <a:pt x="25751" y="99439"/>
                  </a:lnTo>
                  <a:lnTo>
                    <a:pt x="25598" y="97853"/>
                  </a:lnTo>
                  <a:lnTo>
                    <a:pt x="25446" y="96267"/>
                  </a:lnTo>
                  <a:lnTo>
                    <a:pt x="25293" y="94703"/>
                  </a:lnTo>
                  <a:lnTo>
                    <a:pt x="25133" y="93139"/>
                  </a:lnTo>
                  <a:lnTo>
                    <a:pt x="24976" y="91576"/>
                  </a:lnTo>
                  <a:lnTo>
                    <a:pt x="24813" y="90012"/>
                  </a:lnTo>
                  <a:lnTo>
                    <a:pt x="24649" y="88471"/>
                  </a:lnTo>
                  <a:lnTo>
                    <a:pt x="24485" y="86930"/>
                  </a:lnTo>
                  <a:lnTo>
                    <a:pt x="24314" y="85389"/>
                  </a:lnTo>
                  <a:lnTo>
                    <a:pt x="24146" y="83871"/>
                  </a:lnTo>
                  <a:lnTo>
                    <a:pt x="23971" y="82352"/>
                  </a:lnTo>
                  <a:lnTo>
                    <a:pt x="23796" y="80834"/>
                  </a:lnTo>
                  <a:lnTo>
                    <a:pt x="23621" y="79316"/>
                  </a:lnTo>
                  <a:lnTo>
                    <a:pt x="23443" y="77820"/>
                  </a:lnTo>
                  <a:lnTo>
                    <a:pt x="23260" y="76347"/>
                  </a:lnTo>
                  <a:lnTo>
                    <a:pt x="23074" y="74852"/>
                  </a:lnTo>
                  <a:lnTo>
                    <a:pt x="22888" y="73379"/>
                  </a:lnTo>
                  <a:lnTo>
                    <a:pt x="22702" y="71928"/>
                  </a:lnTo>
                  <a:lnTo>
                    <a:pt x="22508" y="70478"/>
                  </a:lnTo>
                  <a:lnTo>
                    <a:pt x="22315" y="69028"/>
                  </a:lnTo>
                  <a:lnTo>
                    <a:pt x="22121" y="67577"/>
                  </a:lnTo>
                  <a:lnTo>
                    <a:pt x="21920" y="66150"/>
                  </a:lnTo>
                  <a:lnTo>
                    <a:pt x="21723" y="64745"/>
                  </a:lnTo>
                  <a:lnTo>
                    <a:pt x="21518" y="63340"/>
                  </a:lnTo>
                  <a:lnTo>
                    <a:pt x="21313" y="61935"/>
                  </a:lnTo>
                  <a:lnTo>
                    <a:pt x="21105" y="60552"/>
                  </a:lnTo>
                  <a:lnTo>
                    <a:pt x="20893" y="59170"/>
                  </a:lnTo>
                  <a:lnTo>
                    <a:pt x="20680" y="57788"/>
                  </a:lnTo>
                  <a:lnTo>
                    <a:pt x="20465" y="56451"/>
                  </a:lnTo>
                  <a:lnTo>
                    <a:pt x="20249" y="55091"/>
                  </a:lnTo>
                  <a:lnTo>
                    <a:pt x="20029" y="53754"/>
                  </a:lnTo>
                  <a:lnTo>
                    <a:pt x="19806" y="52439"/>
                  </a:lnTo>
                  <a:lnTo>
                    <a:pt x="19579" y="51125"/>
                  </a:lnTo>
                  <a:lnTo>
                    <a:pt x="19351" y="49833"/>
                  </a:lnTo>
                  <a:lnTo>
                    <a:pt x="19121" y="48542"/>
                  </a:lnTo>
                  <a:lnTo>
                    <a:pt x="18886" y="47250"/>
                  </a:lnTo>
                  <a:lnTo>
                    <a:pt x="18652" y="46004"/>
                  </a:lnTo>
                  <a:lnTo>
                    <a:pt x="18413" y="44735"/>
                  </a:lnTo>
                  <a:lnTo>
                    <a:pt x="18171" y="43511"/>
                  </a:lnTo>
                  <a:lnTo>
                    <a:pt x="17929" y="42287"/>
                  </a:lnTo>
                  <a:lnTo>
                    <a:pt x="17680" y="41063"/>
                  </a:lnTo>
                  <a:lnTo>
                    <a:pt x="17431" y="39862"/>
                  </a:lnTo>
                  <a:lnTo>
                    <a:pt x="17181" y="38684"/>
                  </a:lnTo>
                  <a:lnTo>
                    <a:pt x="16924" y="37506"/>
                  </a:lnTo>
                  <a:lnTo>
                    <a:pt x="16667" y="36350"/>
                  </a:lnTo>
                  <a:lnTo>
                    <a:pt x="16407" y="35194"/>
                  </a:lnTo>
                  <a:lnTo>
                    <a:pt x="16146" y="34061"/>
                  </a:lnTo>
                  <a:lnTo>
                    <a:pt x="15878" y="32951"/>
                  </a:lnTo>
                  <a:lnTo>
                    <a:pt x="15610" y="31840"/>
                  </a:lnTo>
                  <a:lnTo>
                    <a:pt x="15338" y="30752"/>
                  </a:lnTo>
                  <a:lnTo>
                    <a:pt x="15067" y="29687"/>
                  </a:lnTo>
                  <a:lnTo>
                    <a:pt x="14787" y="28622"/>
                  </a:lnTo>
                  <a:lnTo>
                    <a:pt x="14508" y="27580"/>
                  </a:lnTo>
                  <a:lnTo>
                    <a:pt x="14225" y="26537"/>
                  </a:lnTo>
                  <a:lnTo>
                    <a:pt x="13942" y="25540"/>
                  </a:lnTo>
                  <a:lnTo>
                    <a:pt x="13652" y="24543"/>
                  </a:lnTo>
                  <a:lnTo>
                    <a:pt x="13362" y="23546"/>
                  </a:lnTo>
                  <a:lnTo>
                    <a:pt x="13067" y="22594"/>
                  </a:lnTo>
                  <a:lnTo>
                    <a:pt x="12770" y="21643"/>
                  </a:lnTo>
                  <a:lnTo>
                    <a:pt x="12472" y="20713"/>
                  </a:lnTo>
                  <a:lnTo>
                    <a:pt x="12167" y="19807"/>
                  </a:lnTo>
                  <a:lnTo>
                    <a:pt x="11861" y="18901"/>
                  </a:lnTo>
                  <a:lnTo>
                    <a:pt x="11552" y="18017"/>
                  </a:lnTo>
                  <a:lnTo>
                    <a:pt x="11240" y="17156"/>
                  </a:lnTo>
                  <a:lnTo>
                    <a:pt x="10927" y="16317"/>
                  </a:lnTo>
                  <a:lnTo>
                    <a:pt x="10607" y="15479"/>
                  </a:lnTo>
                  <a:lnTo>
                    <a:pt x="10287" y="14663"/>
                  </a:lnTo>
                  <a:lnTo>
                    <a:pt x="9963" y="13870"/>
                  </a:lnTo>
                  <a:lnTo>
                    <a:pt x="9635" y="13099"/>
                  </a:lnTo>
                  <a:lnTo>
                    <a:pt x="9304" y="12351"/>
                  </a:lnTo>
                  <a:lnTo>
                    <a:pt x="8972" y="11604"/>
                  </a:lnTo>
                  <a:lnTo>
                    <a:pt x="8634" y="10878"/>
                  </a:lnTo>
                  <a:lnTo>
                    <a:pt x="8295" y="10199"/>
                  </a:lnTo>
                  <a:lnTo>
                    <a:pt x="7952" y="9519"/>
                  </a:lnTo>
                  <a:lnTo>
                    <a:pt x="7606" y="8839"/>
                  </a:lnTo>
                  <a:lnTo>
                    <a:pt x="7256" y="8204"/>
                  </a:lnTo>
                  <a:lnTo>
                    <a:pt x="6906" y="7593"/>
                  </a:lnTo>
                  <a:lnTo>
                    <a:pt x="6549" y="6981"/>
                  </a:lnTo>
                  <a:lnTo>
                    <a:pt x="6192" y="6391"/>
                  </a:lnTo>
                  <a:lnTo>
                    <a:pt x="5827" y="5848"/>
                  </a:lnTo>
                  <a:lnTo>
                    <a:pt x="5462" y="5304"/>
                  </a:lnTo>
                  <a:lnTo>
                    <a:pt x="5093" y="4783"/>
                  </a:lnTo>
                  <a:lnTo>
                    <a:pt x="4725" y="4284"/>
                  </a:lnTo>
                  <a:lnTo>
                    <a:pt x="4349" y="3808"/>
                  </a:lnTo>
                  <a:lnTo>
                    <a:pt x="3969" y="3355"/>
                  </a:lnTo>
                  <a:lnTo>
                    <a:pt x="3589" y="2902"/>
                  </a:lnTo>
                  <a:lnTo>
                    <a:pt x="3202" y="2494"/>
                  </a:lnTo>
                  <a:lnTo>
                    <a:pt x="2815" y="2108"/>
                  </a:lnTo>
                  <a:lnTo>
                    <a:pt x="2424" y="1746"/>
                  </a:lnTo>
                  <a:lnTo>
                    <a:pt x="2026" y="1383"/>
                  </a:lnTo>
                  <a:lnTo>
                    <a:pt x="1628" y="1066"/>
                  </a:lnTo>
                  <a:lnTo>
                    <a:pt x="1226" y="771"/>
                  </a:lnTo>
                  <a:lnTo>
                    <a:pt x="820" y="477"/>
                  </a:lnTo>
                  <a:lnTo>
                    <a:pt x="414" y="228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2000">
                  <a:srgbClr val="2E86CE"/>
                </a:gs>
                <a:gs pos="94000">
                  <a:srgbClr val="1A689C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 rot="10800000" flipH="1">
              <a:off x="2617875" y="11023142"/>
              <a:ext cx="1005367" cy="1489549"/>
            </a:xfrm>
            <a:custGeom>
              <a:avLst/>
              <a:gdLst/>
              <a:ahLst/>
              <a:cxnLst/>
              <a:rect l="l" t="t" r="r" b="b"/>
              <a:pathLst>
                <a:path w="35366" h="246512" extrusionOk="0">
                  <a:moveTo>
                    <a:pt x="35366" y="1"/>
                  </a:moveTo>
                  <a:lnTo>
                    <a:pt x="35277" y="69"/>
                  </a:lnTo>
                  <a:lnTo>
                    <a:pt x="35005" y="364"/>
                  </a:lnTo>
                  <a:lnTo>
                    <a:pt x="34808" y="567"/>
                  </a:lnTo>
                  <a:lnTo>
                    <a:pt x="34569" y="862"/>
                  </a:lnTo>
                  <a:lnTo>
                    <a:pt x="34290" y="1202"/>
                  </a:lnTo>
                  <a:lnTo>
                    <a:pt x="33977" y="1610"/>
                  </a:lnTo>
                  <a:lnTo>
                    <a:pt x="33627" y="2086"/>
                  </a:lnTo>
                  <a:lnTo>
                    <a:pt x="33240" y="2630"/>
                  </a:lnTo>
                  <a:lnTo>
                    <a:pt x="32823" y="3264"/>
                  </a:lnTo>
                  <a:lnTo>
                    <a:pt x="32373" y="3989"/>
                  </a:lnTo>
                  <a:lnTo>
                    <a:pt x="31893" y="4783"/>
                  </a:lnTo>
                  <a:lnTo>
                    <a:pt x="31383" y="5666"/>
                  </a:lnTo>
                  <a:lnTo>
                    <a:pt x="30847" y="6641"/>
                  </a:lnTo>
                  <a:lnTo>
                    <a:pt x="30284" y="7728"/>
                  </a:lnTo>
                  <a:lnTo>
                    <a:pt x="29696" y="8907"/>
                  </a:lnTo>
                  <a:lnTo>
                    <a:pt x="29395" y="9519"/>
                  </a:lnTo>
                  <a:lnTo>
                    <a:pt x="29086" y="10176"/>
                  </a:lnTo>
                  <a:lnTo>
                    <a:pt x="28773" y="10856"/>
                  </a:lnTo>
                  <a:lnTo>
                    <a:pt x="28453" y="11558"/>
                  </a:lnTo>
                  <a:lnTo>
                    <a:pt x="28129" y="12306"/>
                  </a:lnTo>
                  <a:lnTo>
                    <a:pt x="27798" y="13077"/>
                  </a:lnTo>
                  <a:lnTo>
                    <a:pt x="27466" y="13870"/>
                  </a:lnTo>
                  <a:lnTo>
                    <a:pt x="27128" y="14686"/>
                  </a:lnTo>
                  <a:lnTo>
                    <a:pt x="26781" y="15547"/>
                  </a:lnTo>
                  <a:lnTo>
                    <a:pt x="26435" y="16430"/>
                  </a:lnTo>
                  <a:lnTo>
                    <a:pt x="26085" y="17337"/>
                  </a:lnTo>
                  <a:lnTo>
                    <a:pt x="25728" y="18289"/>
                  </a:lnTo>
                  <a:lnTo>
                    <a:pt x="25370" y="19263"/>
                  </a:lnTo>
                  <a:lnTo>
                    <a:pt x="25006" y="20260"/>
                  </a:lnTo>
                  <a:lnTo>
                    <a:pt x="24641" y="21303"/>
                  </a:lnTo>
                  <a:lnTo>
                    <a:pt x="24272" y="22368"/>
                  </a:lnTo>
                  <a:lnTo>
                    <a:pt x="23900" y="23478"/>
                  </a:lnTo>
                  <a:lnTo>
                    <a:pt x="23524" y="24634"/>
                  </a:lnTo>
                  <a:lnTo>
                    <a:pt x="23148" y="25812"/>
                  </a:lnTo>
                  <a:lnTo>
                    <a:pt x="22765" y="27013"/>
                  </a:lnTo>
                  <a:lnTo>
                    <a:pt x="22385" y="28260"/>
                  </a:lnTo>
                  <a:lnTo>
                    <a:pt x="21998" y="29551"/>
                  </a:lnTo>
                  <a:lnTo>
                    <a:pt x="21610" y="30866"/>
                  </a:lnTo>
                  <a:lnTo>
                    <a:pt x="21223" y="32225"/>
                  </a:lnTo>
                  <a:lnTo>
                    <a:pt x="20832" y="33608"/>
                  </a:lnTo>
                  <a:lnTo>
                    <a:pt x="20442" y="35035"/>
                  </a:lnTo>
                  <a:lnTo>
                    <a:pt x="20051" y="36508"/>
                  </a:lnTo>
                  <a:lnTo>
                    <a:pt x="19656" y="38004"/>
                  </a:lnTo>
                  <a:lnTo>
                    <a:pt x="19261" y="39568"/>
                  </a:lnTo>
                  <a:lnTo>
                    <a:pt x="18863" y="41154"/>
                  </a:lnTo>
                  <a:lnTo>
                    <a:pt x="18468" y="42763"/>
                  </a:lnTo>
                  <a:lnTo>
                    <a:pt x="18070" y="44440"/>
                  </a:lnTo>
                  <a:lnTo>
                    <a:pt x="17676" y="46140"/>
                  </a:lnTo>
                  <a:lnTo>
                    <a:pt x="17277" y="47884"/>
                  </a:lnTo>
                  <a:lnTo>
                    <a:pt x="16879" y="49697"/>
                  </a:lnTo>
                  <a:lnTo>
                    <a:pt x="16484" y="51510"/>
                  </a:lnTo>
                  <a:lnTo>
                    <a:pt x="16090" y="53391"/>
                  </a:lnTo>
                  <a:lnTo>
                    <a:pt x="15691" y="55317"/>
                  </a:lnTo>
                  <a:lnTo>
                    <a:pt x="15297" y="57289"/>
                  </a:lnTo>
                  <a:lnTo>
                    <a:pt x="14906" y="59283"/>
                  </a:lnTo>
                  <a:lnTo>
                    <a:pt x="14511" y="61345"/>
                  </a:lnTo>
                  <a:lnTo>
                    <a:pt x="14120" y="63430"/>
                  </a:lnTo>
                  <a:lnTo>
                    <a:pt x="13733" y="65583"/>
                  </a:lnTo>
                  <a:lnTo>
                    <a:pt x="13342" y="67781"/>
                  </a:lnTo>
                  <a:lnTo>
                    <a:pt x="12959" y="70002"/>
                  </a:lnTo>
                  <a:lnTo>
                    <a:pt x="12575" y="72291"/>
                  </a:lnTo>
                  <a:lnTo>
                    <a:pt x="12192" y="74625"/>
                  </a:lnTo>
                  <a:lnTo>
                    <a:pt x="11812" y="77004"/>
                  </a:lnTo>
                  <a:lnTo>
                    <a:pt x="11436" y="79429"/>
                  </a:lnTo>
                  <a:lnTo>
                    <a:pt x="11064" y="81899"/>
                  </a:lnTo>
                  <a:lnTo>
                    <a:pt x="10692" y="84437"/>
                  </a:lnTo>
                  <a:lnTo>
                    <a:pt x="10323" y="87021"/>
                  </a:lnTo>
                  <a:lnTo>
                    <a:pt x="9958" y="89627"/>
                  </a:lnTo>
                  <a:lnTo>
                    <a:pt x="9597" y="92324"/>
                  </a:lnTo>
                  <a:lnTo>
                    <a:pt x="9240" y="95043"/>
                  </a:lnTo>
                  <a:lnTo>
                    <a:pt x="8886" y="97830"/>
                  </a:lnTo>
                  <a:lnTo>
                    <a:pt x="8536" y="100663"/>
                  </a:lnTo>
                  <a:lnTo>
                    <a:pt x="8190" y="103541"/>
                  </a:lnTo>
                  <a:lnTo>
                    <a:pt x="7851" y="106487"/>
                  </a:lnTo>
                  <a:lnTo>
                    <a:pt x="7513" y="109478"/>
                  </a:lnTo>
                  <a:lnTo>
                    <a:pt x="7349" y="110997"/>
                  </a:lnTo>
                  <a:lnTo>
                    <a:pt x="7181" y="112515"/>
                  </a:lnTo>
                  <a:lnTo>
                    <a:pt x="7017" y="114056"/>
                  </a:lnTo>
                  <a:lnTo>
                    <a:pt x="6854" y="115619"/>
                  </a:lnTo>
                  <a:lnTo>
                    <a:pt x="6694" y="117183"/>
                  </a:lnTo>
                  <a:lnTo>
                    <a:pt x="6533" y="118769"/>
                  </a:lnTo>
                  <a:lnTo>
                    <a:pt x="6373" y="120378"/>
                  </a:lnTo>
                  <a:lnTo>
                    <a:pt x="6217" y="121987"/>
                  </a:lnTo>
                  <a:lnTo>
                    <a:pt x="6061" y="123619"/>
                  </a:lnTo>
                  <a:lnTo>
                    <a:pt x="5904" y="125251"/>
                  </a:lnTo>
                  <a:lnTo>
                    <a:pt x="5752" y="126905"/>
                  </a:lnTo>
                  <a:lnTo>
                    <a:pt x="5599" y="128582"/>
                  </a:lnTo>
                  <a:lnTo>
                    <a:pt x="5446" y="130259"/>
                  </a:lnTo>
                  <a:lnTo>
                    <a:pt x="5297" y="131958"/>
                  </a:lnTo>
                  <a:lnTo>
                    <a:pt x="5149" y="133681"/>
                  </a:lnTo>
                  <a:lnTo>
                    <a:pt x="5003" y="135403"/>
                  </a:lnTo>
                  <a:lnTo>
                    <a:pt x="4858" y="137148"/>
                  </a:lnTo>
                  <a:lnTo>
                    <a:pt x="4717" y="138893"/>
                  </a:lnTo>
                  <a:lnTo>
                    <a:pt x="4575" y="140660"/>
                  </a:lnTo>
                  <a:lnTo>
                    <a:pt x="4434" y="142451"/>
                  </a:lnTo>
                  <a:lnTo>
                    <a:pt x="4296" y="144263"/>
                  </a:lnTo>
                  <a:lnTo>
                    <a:pt x="4158" y="146076"/>
                  </a:lnTo>
                  <a:lnTo>
                    <a:pt x="4021" y="147889"/>
                  </a:lnTo>
                  <a:lnTo>
                    <a:pt x="3890" y="149748"/>
                  </a:lnTo>
                  <a:lnTo>
                    <a:pt x="3756" y="151606"/>
                  </a:lnTo>
                  <a:lnTo>
                    <a:pt x="3626" y="153464"/>
                  </a:lnTo>
                  <a:lnTo>
                    <a:pt x="3499" y="155368"/>
                  </a:lnTo>
                  <a:lnTo>
                    <a:pt x="3373" y="157271"/>
                  </a:lnTo>
                  <a:lnTo>
                    <a:pt x="3246" y="159197"/>
                  </a:lnTo>
                  <a:lnTo>
                    <a:pt x="3123" y="161124"/>
                  </a:lnTo>
                  <a:lnTo>
                    <a:pt x="3001" y="163072"/>
                  </a:lnTo>
                  <a:lnTo>
                    <a:pt x="2881" y="165044"/>
                  </a:lnTo>
                  <a:lnTo>
                    <a:pt x="2766" y="167015"/>
                  </a:lnTo>
                  <a:lnTo>
                    <a:pt x="2651" y="169010"/>
                  </a:lnTo>
                  <a:lnTo>
                    <a:pt x="2535" y="171027"/>
                  </a:lnTo>
                  <a:lnTo>
                    <a:pt x="2424" y="173043"/>
                  </a:lnTo>
                  <a:lnTo>
                    <a:pt x="2316" y="175106"/>
                  </a:lnTo>
                  <a:lnTo>
                    <a:pt x="2208" y="177145"/>
                  </a:lnTo>
                  <a:lnTo>
                    <a:pt x="2100" y="179230"/>
                  </a:lnTo>
                  <a:lnTo>
                    <a:pt x="1995" y="181315"/>
                  </a:lnTo>
                  <a:lnTo>
                    <a:pt x="1895" y="183422"/>
                  </a:lnTo>
                  <a:lnTo>
                    <a:pt x="1794" y="185553"/>
                  </a:lnTo>
                  <a:lnTo>
                    <a:pt x="1698" y="187683"/>
                  </a:lnTo>
                  <a:lnTo>
                    <a:pt x="1601" y="189836"/>
                  </a:lnTo>
                  <a:lnTo>
                    <a:pt x="1508" y="192011"/>
                  </a:lnTo>
                  <a:lnTo>
                    <a:pt x="1418" y="194187"/>
                  </a:lnTo>
                  <a:lnTo>
                    <a:pt x="1329" y="196407"/>
                  </a:lnTo>
                  <a:lnTo>
                    <a:pt x="1243" y="198605"/>
                  </a:lnTo>
                  <a:lnTo>
                    <a:pt x="1158" y="200849"/>
                  </a:lnTo>
                  <a:lnTo>
                    <a:pt x="1076" y="203092"/>
                  </a:lnTo>
                  <a:lnTo>
                    <a:pt x="994" y="205381"/>
                  </a:lnTo>
                  <a:lnTo>
                    <a:pt x="916" y="207647"/>
                  </a:lnTo>
                  <a:lnTo>
                    <a:pt x="841" y="209959"/>
                  </a:lnTo>
                  <a:lnTo>
                    <a:pt x="767" y="212270"/>
                  </a:lnTo>
                  <a:lnTo>
                    <a:pt x="696" y="214604"/>
                  </a:lnTo>
                  <a:lnTo>
                    <a:pt x="629" y="216961"/>
                  </a:lnTo>
                  <a:lnTo>
                    <a:pt x="562" y="219318"/>
                  </a:lnTo>
                  <a:lnTo>
                    <a:pt x="499" y="221720"/>
                  </a:lnTo>
                  <a:lnTo>
                    <a:pt x="439" y="224122"/>
                  </a:lnTo>
                  <a:lnTo>
                    <a:pt x="380" y="226524"/>
                  </a:lnTo>
                  <a:lnTo>
                    <a:pt x="324" y="228972"/>
                  </a:lnTo>
                  <a:lnTo>
                    <a:pt x="268" y="231419"/>
                  </a:lnTo>
                  <a:lnTo>
                    <a:pt x="220" y="233889"/>
                  </a:lnTo>
                  <a:lnTo>
                    <a:pt x="171" y="236382"/>
                  </a:lnTo>
                  <a:lnTo>
                    <a:pt x="123" y="238897"/>
                  </a:lnTo>
                  <a:lnTo>
                    <a:pt x="78" y="241413"/>
                  </a:lnTo>
                  <a:lnTo>
                    <a:pt x="41" y="243951"/>
                  </a:lnTo>
                  <a:lnTo>
                    <a:pt x="0" y="246512"/>
                  </a:lnTo>
                  <a:lnTo>
                    <a:pt x="48" y="246058"/>
                  </a:lnTo>
                  <a:lnTo>
                    <a:pt x="197" y="244835"/>
                  </a:lnTo>
                  <a:lnTo>
                    <a:pt x="309" y="243928"/>
                  </a:lnTo>
                  <a:lnTo>
                    <a:pt x="443" y="242886"/>
                  </a:lnTo>
                  <a:lnTo>
                    <a:pt x="603" y="241662"/>
                  </a:lnTo>
                  <a:lnTo>
                    <a:pt x="786" y="240325"/>
                  </a:lnTo>
                  <a:lnTo>
                    <a:pt x="990" y="238852"/>
                  </a:lnTo>
                  <a:lnTo>
                    <a:pt x="1225" y="237288"/>
                  </a:lnTo>
                  <a:lnTo>
                    <a:pt x="1478" y="235612"/>
                  </a:lnTo>
                  <a:lnTo>
                    <a:pt x="1757" y="233844"/>
                  </a:lnTo>
                  <a:lnTo>
                    <a:pt x="1906" y="232915"/>
                  </a:lnTo>
                  <a:lnTo>
                    <a:pt x="2062" y="231986"/>
                  </a:lnTo>
                  <a:lnTo>
                    <a:pt x="2223" y="231057"/>
                  </a:lnTo>
                  <a:lnTo>
                    <a:pt x="2390" y="230105"/>
                  </a:lnTo>
                  <a:lnTo>
                    <a:pt x="2561" y="229130"/>
                  </a:lnTo>
                  <a:lnTo>
                    <a:pt x="2740" y="228156"/>
                  </a:lnTo>
                  <a:lnTo>
                    <a:pt x="2926" y="227159"/>
                  </a:lnTo>
                  <a:lnTo>
                    <a:pt x="3116" y="226162"/>
                  </a:lnTo>
                  <a:lnTo>
                    <a:pt x="3313" y="225165"/>
                  </a:lnTo>
                  <a:lnTo>
                    <a:pt x="3514" y="224145"/>
                  </a:lnTo>
                  <a:lnTo>
                    <a:pt x="3723" y="223148"/>
                  </a:lnTo>
                  <a:lnTo>
                    <a:pt x="3939" y="222128"/>
                  </a:lnTo>
                  <a:lnTo>
                    <a:pt x="4158" y="221131"/>
                  </a:lnTo>
                  <a:lnTo>
                    <a:pt x="4385" y="220111"/>
                  </a:lnTo>
                  <a:lnTo>
                    <a:pt x="4616" y="219114"/>
                  </a:lnTo>
                  <a:lnTo>
                    <a:pt x="4854" y="218117"/>
                  </a:lnTo>
                  <a:lnTo>
                    <a:pt x="5096" y="217143"/>
                  </a:lnTo>
                  <a:lnTo>
                    <a:pt x="5346" y="216145"/>
                  </a:lnTo>
                  <a:lnTo>
                    <a:pt x="5603" y="215171"/>
                  </a:lnTo>
                  <a:lnTo>
                    <a:pt x="5863" y="214219"/>
                  </a:lnTo>
                  <a:lnTo>
                    <a:pt x="6131" y="213267"/>
                  </a:lnTo>
                  <a:lnTo>
                    <a:pt x="6403" y="212338"/>
                  </a:lnTo>
                  <a:lnTo>
                    <a:pt x="6682" y="211432"/>
                  </a:lnTo>
                  <a:lnTo>
                    <a:pt x="6965" y="210548"/>
                  </a:lnTo>
                  <a:lnTo>
                    <a:pt x="7256" y="209664"/>
                  </a:lnTo>
                  <a:lnTo>
                    <a:pt x="7553" y="208803"/>
                  </a:lnTo>
                  <a:lnTo>
                    <a:pt x="7855" y="207987"/>
                  </a:lnTo>
                  <a:lnTo>
                    <a:pt x="8164" y="207171"/>
                  </a:lnTo>
                  <a:lnTo>
                    <a:pt x="8477" y="206401"/>
                  </a:lnTo>
                  <a:lnTo>
                    <a:pt x="8797" y="205631"/>
                  </a:lnTo>
                  <a:lnTo>
                    <a:pt x="9121" y="204928"/>
                  </a:lnTo>
                  <a:lnTo>
                    <a:pt x="9452" y="204226"/>
                  </a:lnTo>
                  <a:lnTo>
                    <a:pt x="9791" y="203568"/>
                  </a:lnTo>
                  <a:lnTo>
                    <a:pt x="10133" y="202934"/>
                  </a:lnTo>
                  <a:lnTo>
                    <a:pt x="10480" y="202345"/>
                  </a:lnTo>
                  <a:lnTo>
                    <a:pt x="10833" y="201801"/>
                  </a:lnTo>
                  <a:lnTo>
                    <a:pt x="11194" y="201302"/>
                  </a:lnTo>
                  <a:lnTo>
                    <a:pt x="11559" y="200826"/>
                  </a:lnTo>
                  <a:lnTo>
                    <a:pt x="11931" y="200396"/>
                  </a:lnTo>
                  <a:lnTo>
                    <a:pt x="12307" y="200010"/>
                  </a:lnTo>
                  <a:lnTo>
                    <a:pt x="12382" y="198651"/>
                  </a:lnTo>
                  <a:lnTo>
                    <a:pt x="12475" y="196997"/>
                  </a:lnTo>
                  <a:lnTo>
                    <a:pt x="12605" y="194730"/>
                  </a:lnTo>
                  <a:lnTo>
                    <a:pt x="12776" y="191875"/>
                  </a:lnTo>
                  <a:lnTo>
                    <a:pt x="12989" y="188476"/>
                  </a:lnTo>
                  <a:lnTo>
                    <a:pt x="13242" y="184555"/>
                  </a:lnTo>
                  <a:lnTo>
                    <a:pt x="13387" y="182403"/>
                  </a:lnTo>
                  <a:lnTo>
                    <a:pt x="13540" y="180136"/>
                  </a:lnTo>
                  <a:lnTo>
                    <a:pt x="13703" y="177734"/>
                  </a:lnTo>
                  <a:lnTo>
                    <a:pt x="13875" y="175242"/>
                  </a:lnTo>
                  <a:lnTo>
                    <a:pt x="14061" y="172636"/>
                  </a:lnTo>
                  <a:lnTo>
                    <a:pt x="14258" y="169916"/>
                  </a:lnTo>
                  <a:lnTo>
                    <a:pt x="14467" y="167106"/>
                  </a:lnTo>
                  <a:lnTo>
                    <a:pt x="14682" y="164183"/>
                  </a:lnTo>
                  <a:lnTo>
                    <a:pt x="14913" y="161169"/>
                  </a:lnTo>
                  <a:lnTo>
                    <a:pt x="15155" y="158064"/>
                  </a:lnTo>
                  <a:lnTo>
                    <a:pt x="15408" y="154869"/>
                  </a:lnTo>
                  <a:lnTo>
                    <a:pt x="15673" y="151583"/>
                  </a:lnTo>
                  <a:lnTo>
                    <a:pt x="15948" y="148229"/>
                  </a:lnTo>
                  <a:lnTo>
                    <a:pt x="16239" y="144785"/>
                  </a:lnTo>
                  <a:lnTo>
                    <a:pt x="16536" y="141272"/>
                  </a:lnTo>
                  <a:lnTo>
                    <a:pt x="16849" y="137692"/>
                  </a:lnTo>
                  <a:lnTo>
                    <a:pt x="17173" y="134066"/>
                  </a:lnTo>
                  <a:lnTo>
                    <a:pt x="17512" y="130349"/>
                  </a:lnTo>
                  <a:lnTo>
                    <a:pt x="17862" y="126588"/>
                  </a:lnTo>
                  <a:lnTo>
                    <a:pt x="18223" y="122758"/>
                  </a:lnTo>
                  <a:lnTo>
                    <a:pt x="18595" y="118883"/>
                  </a:lnTo>
                  <a:lnTo>
                    <a:pt x="18982" y="114962"/>
                  </a:lnTo>
                  <a:lnTo>
                    <a:pt x="19381" y="110974"/>
                  </a:lnTo>
                  <a:lnTo>
                    <a:pt x="19794" y="106963"/>
                  </a:lnTo>
                  <a:lnTo>
                    <a:pt x="20218" y="102929"/>
                  </a:lnTo>
                  <a:lnTo>
                    <a:pt x="20657" y="98850"/>
                  </a:lnTo>
                  <a:lnTo>
                    <a:pt x="21108" y="94726"/>
                  </a:lnTo>
                  <a:lnTo>
                    <a:pt x="21573" y="90579"/>
                  </a:lnTo>
                  <a:lnTo>
                    <a:pt x="21812" y="88516"/>
                  </a:lnTo>
                  <a:lnTo>
                    <a:pt x="22053" y="86432"/>
                  </a:lnTo>
                  <a:lnTo>
                    <a:pt x="22295" y="84347"/>
                  </a:lnTo>
                  <a:lnTo>
                    <a:pt x="22545" y="82239"/>
                  </a:lnTo>
                  <a:lnTo>
                    <a:pt x="22794" y="80154"/>
                  </a:lnTo>
                  <a:lnTo>
                    <a:pt x="23047" y="78047"/>
                  </a:lnTo>
                  <a:lnTo>
                    <a:pt x="23308" y="75939"/>
                  </a:lnTo>
                  <a:lnTo>
                    <a:pt x="23569" y="73832"/>
                  </a:lnTo>
                  <a:lnTo>
                    <a:pt x="23833" y="71724"/>
                  </a:lnTo>
                  <a:lnTo>
                    <a:pt x="24101" y="69617"/>
                  </a:lnTo>
                  <a:lnTo>
                    <a:pt x="24373" y="67509"/>
                  </a:lnTo>
                  <a:lnTo>
                    <a:pt x="24648" y="65379"/>
                  </a:lnTo>
                  <a:lnTo>
                    <a:pt x="24927" y="63272"/>
                  </a:lnTo>
                  <a:lnTo>
                    <a:pt x="25207" y="61164"/>
                  </a:lnTo>
                  <a:lnTo>
                    <a:pt x="25493" y="59034"/>
                  </a:lnTo>
                  <a:lnTo>
                    <a:pt x="25784" y="56926"/>
                  </a:lnTo>
                  <a:lnTo>
                    <a:pt x="26074" y="54819"/>
                  </a:lnTo>
                  <a:lnTo>
                    <a:pt x="26372" y="52711"/>
                  </a:lnTo>
                  <a:lnTo>
                    <a:pt x="26673" y="50604"/>
                  </a:lnTo>
                  <a:lnTo>
                    <a:pt x="26975" y="48496"/>
                  </a:lnTo>
                  <a:lnTo>
                    <a:pt x="27284" y="46411"/>
                  </a:lnTo>
                  <a:lnTo>
                    <a:pt x="27593" y="44304"/>
                  </a:lnTo>
                  <a:lnTo>
                    <a:pt x="27906" y="42219"/>
                  </a:lnTo>
                  <a:lnTo>
                    <a:pt x="28226" y="40112"/>
                  </a:lnTo>
                  <a:lnTo>
                    <a:pt x="28546" y="38049"/>
                  </a:lnTo>
                  <a:lnTo>
                    <a:pt x="28874" y="35965"/>
                  </a:lnTo>
                  <a:lnTo>
                    <a:pt x="29201" y="33880"/>
                  </a:lnTo>
                  <a:lnTo>
                    <a:pt x="29532" y="31818"/>
                  </a:lnTo>
                  <a:lnTo>
                    <a:pt x="29871" y="29755"/>
                  </a:lnTo>
                  <a:lnTo>
                    <a:pt x="30210" y="27716"/>
                  </a:lnTo>
                  <a:lnTo>
                    <a:pt x="30552" y="25676"/>
                  </a:lnTo>
                  <a:lnTo>
                    <a:pt x="30902" y="23637"/>
                  </a:lnTo>
                  <a:lnTo>
                    <a:pt x="31252" y="21597"/>
                  </a:lnTo>
                  <a:lnTo>
                    <a:pt x="31606" y="19580"/>
                  </a:lnTo>
                  <a:lnTo>
                    <a:pt x="31967" y="17564"/>
                  </a:lnTo>
                  <a:lnTo>
                    <a:pt x="32328" y="15569"/>
                  </a:lnTo>
                  <a:lnTo>
                    <a:pt x="32697" y="13575"/>
                  </a:lnTo>
                  <a:lnTo>
                    <a:pt x="33065" y="11604"/>
                  </a:lnTo>
                  <a:lnTo>
                    <a:pt x="33438" y="9632"/>
                  </a:lnTo>
                  <a:lnTo>
                    <a:pt x="33817" y="7683"/>
                  </a:lnTo>
                  <a:lnTo>
                    <a:pt x="34201" y="5734"/>
                  </a:lnTo>
                  <a:lnTo>
                    <a:pt x="34584" y="3808"/>
                  </a:lnTo>
                  <a:lnTo>
                    <a:pt x="34975" y="1905"/>
                  </a:lnTo>
                  <a:lnTo>
                    <a:pt x="3536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2000">
                  <a:srgbClr val="2E86CE"/>
                </a:gs>
                <a:gs pos="94000">
                  <a:srgbClr val="1A689C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 rot="10800000" flipH="1">
              <a:off x="3857536" y="11069997"/>
              <a:ext cx="883584" cy="1395473"/>
            </a:xfrm>
            <a:custGeom>
              <a:avLst/>
              <a:gdLst/>
              <a:ahLst/>
              <a:cxnLst/>
              <a:rect l="l" t="t" r="r" b="b"/>
              <a:pathLst>
                <a:path w="31082" h="230943" extrusionOk="0">
                  <a:moveTo>
                    <a:pt x="351" y="0"/>
                  </a:moveTo>
                  <a:lnTo>
                    <a:pt x="313" y="23"/>
                  </a:lnTo>
                  <a:lnTo>
                    <a:pt x="280" y="45"/>
                  </a:lnTo>
                  <a:lnTo>
                    <a:pt x="246" y="113"/>
                  </a:lnTo>
                  <a:lnTo>
                    <a:pt x="213" y="181"/>
                  </a:lnTo>
                  <a:lnTo>
                    <a:pt x="179" y="272"/>
                  </a:lnTo>
                  <a:lnTo>
                    <a:pt x="150" y="385"/>
                  </a:lnTo>
                  <a:lnTo>
                    <a:pt x="120" y="544"/>
                  </a:lnTo>
                  <a:lnTo>
                    <a:pt x="94" y="703"/>
                  </a:lnTo>
                  <a:lnTo>
                    <a:pt x="68" y="861"/>
                  </a:lnTo>
                  <a:lnTo>
                    <a:pt x="49" y="1042"/>
                  </a:lnTo>
                  <a:lnTo>
                    <a:pt x="34" y="1224"/>
                  </a:lnTo>
                  <a:lnTo>
                    <a:pt x="19" y="1428"/>
                  </a:lnTo>
                  <a:lnTo>
                    <a:pt x="8" y="1609"/>
                  </a:lnTo>
                  <a:lnTo>
                    <a:pt x="5" y="1813"/>
                  </a:lnTo>
                  <a:lnTo>
                    <a:pt x="1" y="2017"/>
                  </a:lnTo>
                  <a:lnTo>
                    <a:pt x="1" y="2221"/>
                  </a:lnTo>
                  <a:lnTo>
                    <a:pt x="1" y="2425"/>
                  </a:lnTo>
                  <a:lnTo>
                    <a:pt x="8" y="2629"/>
                  </a:lnTo>
                  <a:lnTo>
                    <a:pt x="19" y="2833"/>
                  </a:lnTo>
                  <a:lnTo>
                    <a:pt x="31" y="3014"/>
                  </a:lnTo>
                  <a:lnTo>
                    <a:pt x="45" y="3218"/>
                  </a:lnTo>
                  <a:lnTo>
                    <a:pt x="64" y="3399"/>
                  </a:lnTo>
                  <a:lnTo>
                    <a:pt x="86" y="3558"/>
                  </a:lnTo>
                  <a:lnTo>
                    <a:pt x="112" y="3717"/>
                  </a:lnTo>
                  <a:lnTo>
                    <a:pt x="347" y="5054"/>
                  </a:lnTo>
                  <a:lnTo>
                    <a:pt x="954" y="8566"/>
                  </a:lnTo>
                  <a:lnTo>
                    <a:pt x="1386" y="11104"/>
                  </a:lnTo>
                  <a:lnTo>
                    <a:pt x="1896" y="14118"/>
                  </a:lnTo>
                  <a:lnTo>
                    <a:pt x="2480" y="17608"/>
                  </a:lnTo>
                  <a:lnTo>
                    <a:pt x="3132" y="21551"/>
                  </a:lnTo>
                  <a:lnTo>
                    <a:pt x="3850" y="25925"/>
                  </a:lnTo>
                  <a:lnTo>
                    <a:pt x="4628" y="30729"/>
                  </a:lnTo>
                  <a:lnTo>
                    <a:pt x="5462" y="35918"/>
                  </a:lnTo>
                  <a:lnTo>
                    <a:pt x="6348" y="41493"/>
                  </a:lnTo>
                  <a:lnTo>
                    <a:pt x="7279" y="47430"/>
                  </a:lnTo>
                  <a:lnTo>
                    <a:pt x="7759" y="50535"/>
                  </a:lnTo>
                  <a:lnTo>
                    <a:pt x="8250" y="53708"/>
                  </a:lnTo>
                  <a:lnTo>
                    <a:pt x="8749" y="56971"/>
                  </a:lnTo>
                  <a:lnTo>
                    <a:pt x="9259" y="60302"/>
                  </a:lnTo>
                  <a:lnTo>
                    <a:pt x="9777" y="63724"/>
                  </a:lnTo>
                  <a:lnTo>
                    <a:pt x="10298" y="67236"/>
                  </a:lnTo>
                  <a:lnTo>
                    <a:pt x="10313" y="69049"/>
                  </a:lnTo>
                  <a:lnTo>
                    <a:pt x="10335" y="71723"/>
                  </a:lnTo>
                  <a:lnTo>
                    <a:pt x="10369" y="75145"/>
                  </a:lnTo>
                  <a:lnTo>
                    <a:pt x="10410" y="79202"/>
                  </a:lnTo>
                  <a:lnTo>
                    <a:pt x="10465" y="83802"/>
                  </a:lnTo>
                  <a:lnTo>
                    <a:pt x="10532" y="88878"/>
                  </a:lnTo>
                  <a:lnTo>
                    <a:pt x="10573" y="91552"/>
                  </a:lnTo>
                  <a:lnTo>
                    <a:pt x="10614" y="94317"/>
                  </a:lnTo>
                  <a:lnTo>
                    <a:pt x="10659" y="97150"/>
                  </a:lnTo>
                  <a:lnTo>
                    <a:pt x="10711" y="100028"/>
                  </a:lnTo>
                  <a:lnTo>
                    <a:pt x="10763" y="102951"/>
                  </a:lnTo>
                  <a:lnTo>
                    <a:pt x="10823" y="105897"/>
                  </a:lnTo>
                  <a:lnTo>
                    <a:pt x="10882" y="108865"/>
                  </a:lnTo>
                  <a:lnTo>
                    <a:pt x="10949" y="111834"/>
                  </a:lnTo>
                  <a:lnTo>
                    <a:pt x="11020" y="114803"/>
                  </a:lnTo>
                  <a:lnTo>
                    <a:pt x="11095" y="117749"/>
                  </a:lnTo>
                  <a:lnTo>
                    <a:pt x="11173" y="120672"/>
                  </a:lnTo>
                  <a:lnTo>
                    <a:pt x="11258" y="123550"/>
                  </a:lnTo>
                  <a:lnTo>
                    <a:pt x="11348" y="126383"/>
                  </a:lnTo>
                  <a:lnTo>
                    <a:pt x="11441" y="129147"/>
                  </a:lnTo>
                  <a:lnTo>
                    <a:pt x="11541" y="131844"/>
                  </a:lnTo>
                  <a:lnTo>
                    <a:pt x="11593" y="133158"/>
                  </a:lnTo>
                  <a:lnTo>
                    <a:pt x="11645" y="134428"/>
                  </a:lnTo>
                  <a:lnTo>
                    <a:pt x="11701" y="135697"/>
                  </a:lnTo>
                  <a:lnTo>
                    <a:pt x="11753" y="136920"/>
                  </a:lnTo>
                  <a:lnTo>
                    <a:pt x="11813" y="138144"/>
                  </a:lnTo>
                  <a:lnTo>
                    <a:pt x="11869" y="139300"/>
                  </a:lnTo>
                  <a:lnTo>
                    <a:pt x="11928" y="140455"/>
                  </a:lnTo>
                  <a:lnTo>
                    <a:pt x="11992" y="141566"/>
                  </a:lnTo>
                  <a:lnTo>
                    <a:pt x="12055" y="142654"/>
                  </a:lnTo>
                  <a:lnTo>
                    <a:pt x="12118" y="143673"/>
                  </a:lnTo>
                  <a:lnTo>
                    <a:pt x="12133" y="143877"/>
                  </a:lnTo>
                  <a:lnTo>
                    <a:pt x="12152" y="144081"/>
                  </a:lnTo>
                  <a:lnTo>
                    <a:pt x="12170" y="144240"/>
                  </a:lnTo>
                  <a:lnTo>
                    <a:pt x="12193" y="144399"/>
                  </a:lnTo>
                  <a:lnTo>
                    <a:pt x="12219" y="144557"/>
                  </a:lnTo>
                  <a:lnTo>
                    <a:pt x="12245" y="144670"/>
                  </a:lnTo>
                  <a:lnTo>
                    <a:pt x="12275" y="144784"/>
                  </a:lnTo>
                  <a:lnTo>
                    <a:pt x="12304" y="144874"/>
                  </a:lnTo>
                  <a:lnTo>
                    <a:pt x="12334" y="144965"/>
                  </a:lnTo>
                  <a:lnTo>
                    <a:pt x="12368" y="145010"/>
                  </a:lnTo>
                  <a:lnTo>
                    <a:pt x="12401" y="145056"/>
                  </a:lnTo>
                  <a:lnTo>
                    <a:pt x="12468" y="145056"/>
                  </a:lnTo>
                  <a:lnTo>
                    <a:pt x="12502" y="145033"/>
                  </a:lnTo>
                  <a:lnTo>
                    <a:pt x="12539" y="144988"/>
                  </a:lnTo>
                  <a:lnTo>
                    <a:pt x="12572" y="144920"/>
                  </a:lnTo>
                  <a:lnTo>
                    <a:pt x="12606" y="144829"/>
                  </a:lnTo>
                  <a:lnTo>
                    <a:pt x="12636" y="144716"/>
                  </a:lnTo>
                  <a:lnTo>
                    <a:pt x="12662" y="144602"/>
                  </a:lnTo>
                  <a:lnTo>
                    <a:pt x="12688" y="144444"/>
                  </a:lnTo>
                  <a:lnTo>
                    <a:pt x="12714" y="144308"/>
                  </a:lnTo>
                  <a:lnTo>
                    <a:pt x="12733" y="144149"/>
                  </a:lnTo>
                  <a:lnTo>
                    <a:pt x="12751" y="143968"/>
                  </a:lnTo>
                  <a:lnTo>
                    <a:pt x="12766" y="143787"/>
                  </a:lnTo>
                  <a:lnTo>
                    <a:pt x="12777" y="143583"/>
                  </a:lnTo>
                  <a:lnTo>
                    <a:pt x="12788" y="143401"/>
                  </a:lnTo>
                  <a:lnTo>
                    <a:pt x="12792" y="143197"/>
                  </a:lnTo>
                  <a:lnTo>
                    <a:pt x="12796" y="142994"/>
                  </a:lnTo>
                  <a:lnTo>
                    <a:pt x="12796" y="142767"/>
                  </a:lnTo>
                  <a:lnTo>
                    <a:pt x="12792" y="142563"/>
                  </a:lnTo>
                  <a:lnTo>
                    <a:pt x="12785" y="142359"/>
                  </a:lnTo>
                  <a:lnTo>
                    <a:pt x="12773" y="142155"/>
                  </a:lnTo>
                  <a:lnTo>
                    <a:pt x="12721" y="141294"/>
                  </a:lnTo>
                  <a:lnTo>
                    <a:pt x="12669" y="140410"/>
                  </a:lnTo>
                  <a:lnTo>
                    <a:pt x="12617" y="139504"/>
                  </a:lnTo>
                  <a:lnTo>
                    <a:pt x="12569" y="138575"/>
                  </a:lnTo>
                  <a:lnTo>
                    <a:pt x="12472" y="136626"/>
                  </a:lnTo>
                  <a:lnTo>
                    <a:pt x="12379" y="134586"/>
                  </a:lnTo>
                  <a:lnTo>
                    <a:pt x="12290" y="132479"/>
                  </a:lnTo>
                  <a:lnTo>
                    <a:pt x="12204" y="130280"/>
                  </a:lnTo>
                  <a:lnTo>
                    <a:pt x="12122" y="128037"/>
                  </a:lnTo>
                  <a:lnTo>
                    <a:pt x="12044" y="125703"/>
                  </a:lnTo>
                  <a:lnTo>
                    <a:pt x="11969" y="123346"/>
                  </a:lnTo>
                  <a:lnTo>
                    <a:pt x="11895" y="120921"/>
                  </a:lnTo>
                  <a:lnTo>
                    <a:pt x="11828" y="118474"/>
                  </a:lnTo>
                  <a:lnTo>
                    <a:pt x="11765" y="116004"/>
                  </a:lnTo>
                  <a:lnTo>
                    <a:pt x="11701" y="113511"/>
                  </a:lnTo>
                  <a:lnTo>
                    <a:pt x="11642" y="110996"/>
                  </a:lnTo>
                  <a:lnTo>
                    <a:pt x="11586" y="108480"/>
                  </a:lnTo>
                  <a:lnTo>
                    <a:pt x="11534" y="105965"/>
                  </a:lnTo>
                  <a:lnTo>
                    <a:pt x="11485" y="103449"/>
                  </a:lnTo>
                  <a:lnTo>
                    <a:pt x="11437" y="100957"/>
                  </a:lnTo>
                  <a:lnTo>
                    <a:pt x="11351" y="96062"/>
                  </a:lnTo>
                  <a:lnTo>
                    <a:pt x="11277" y="91326"/>
                  </a:lnTo>
                  <a:lnTo>
                    <a:pt x="11214" y="86816"/>
                  </a:lnTo>
                  <a:lnTo>
                    <a:pt x="11158" y="82601"/>
                  </a:lnTo>
                  <a:lnTo>
                    <a:pt x="11113" y="78726"/>
                  </a:lnTo>
                  <a:lnTo>
                    <a:pt x="11076" y="75259"/>
                  </a:lnTo>
                  <a:lnTo>
                    <a:pt x="11046" y="72245"/>
                  </a:lnTo>
                  <a:lnTo>
                    <a:pt x="11046" y="72245"/>
                  </a:lnTo>
                  <a:lnTo>
                    <a:pt x="11679" y="76550"/>
                  </a:lnTo>
                  <a:lnTo>
                    <a:pt x="12319" y="80947"/>
                  </a:lnTo>
                  <a:lnTo>
                    <a:pt x="12963" y="85434"/>
                  </a:lnTo>
                  <a:lnTo>
                    <a:pt x="13615" y="90011"/>
                  </a:lnTo>
                  <a:lnTo>
                    <a:pt x="14270" y="94657"/>
                  </a:lnTo>
                  <a:lnTo>
                    <a:pt x="14929" y="99370"/>
                  </a:lnTo>
                  <a:lnTo>
                    <a:pt x="15592" y="104175"/>
                  </a:lnTo>
                  <a:lnTo>
                    <a:pt x="16254" y="109024"/>
                  </a:lnTo>
                  <a:lnTo>
                    <a:pt x="16921" y="113964"/>
                  </a:lnTo>
                  <a:lnTo>
                    <a:pt x="17583" y="118950"/>
                  </a:lnTo>
                  <a:lnTo>
                    <a:pt x="18246" y="124003"/>
                  </a:lnTo>
                  <a:lnTo>
                    <a:pt x="18905" y="129125"/>
                  </a:lnTo>
                  <a:lnTo>
                    <a:pt x="19564" y="134269"/>
                  </a:lnTo>
                  <a:lnTo>
                    <a:pt x="20215" y="139481"/>
                  </a:lnTo>
                  <a:lnTo>
                    <a:pt x="20863" y="144738"/>
                  </a:lnTo>
                  <a:lnTo>
                    <a:pt x="21183" y="147367"/>
                  </a:lnTo>
                  <a:lnTo>
                    <a:pt x="21503" y="150019"/>
                  </a:lnTo>
                  <a:lnTo>
                    <a:pt x="21529" y="153146"/>
                  </a:lnTo>
                  <a:lnTo>
                    <a:pt x="21578" y="158222"/>
                  </a:lnTo>
                  <a:lnTo>
                    <a:pt x="21645" y="164816"/>
                  </a:lnTo>
                  <a:lnTo>
                    <a:pt x="21686" y="168510"/>
                  </a:lnTo>
                  <a:lnTo>
                    <a:pt x="21734" y="172385"/>
                  </a:lnTo>
                  <a:lnTo>
                    <a:pt x="21782" y="176396"/>
                  </a:lnTo>
                  <a:lnTo>
                    <a:pt x="21838" y="180453"/>
                  </a:lnTo>
                  <a:lnTo>
                    <a:pt x="21894" y="184532"/>
                  </a:lnTo>
                  <a:lnTo>
                    <a:pt x="21957" y="188543"/>
                  </a:lnTo>
                  <a:lnTo>
                    <a:pt x="22024" y="192418"/>
                  </a:lnTo>
                  <a:lnTo>
                    <a:pt x="22095" y="196112"/>
                  </a:lnTo>
                  <a:lnTo>
                    <a:pt x="22132" y="197879"/>
                  </a:lnTo>
                  <a:lnTo>
                    <a:pt x="22170" y="199579"/>
                  </a:lnTo>
                  <a:lnTo>
                    <a:pt x="22207" y="201188"/>
                  </a:lnTo>
                  <a:lnTo>
                    <a:pt x="22248" y="202729"/>
                  </a:lnTo>
                  <a:lnTo>
                    <a:pt x="22255" y="202933"/>
                  </a:lnTo>
                  <a:lnTo>
                    <a:pt x="22263" y="203137"/>
                  </a:lnTo>
                  <a:lnTo>
                    <a:pt x="22278" y="203341"/>
                  </a:lnTo>
                  <a:lnTo>
                    <a:pt x="22296" y="203522"/>
                  </a:lnTo>
                  <a:lnTo>
                    <a:pt x="22315" y="203681"/>
                  </a:lnTo>
                  <a:lnTo>
                    <a:pt x="22337" y="203839"/>
                  </a:lnTo>
                  <a:lnTo>
                    <a:pt x="22363" y="203975"/>
                  </a:lnTo>
                  <a:lnTo>
                    <a:pt x="22389" y="204111"/>
                  </a:lnTo>
                  <a:lnTo>
                    <a:pt x="22415" y="204225"/>
                  </a:lnTo>
                  <a:lnTo>
                    <a:pt x="22445" y="204315"/>
                  </a:lnTo>
                  <a:lnTo>
                    <a:pt x="22479" y="204383"/>
                  </a:lnTo>
                  <a:lnTo>
                    <a:pt x="22512" y="204451"/>
                  </a:lnTo>
                  <a:lnTo>
                    <a:pt x="22546" y="204497"/>
                  </a:lnTo>
                  <a:lnTo>
                    <a:pt x="22579" y="204519"/>
                  </a:lnTo>
                  <a:lnTo>
                    <a:pt x="22613" y="204519"/>
                  </a:lnTo>
                  <a:lnTo>
                    <a:pt x="22650" y="204497"/>
                  </a:lnTo>
                  <a:lnTo>
                    <a:pt x="22683" y="204451"/>
                  </a:lnTo>
                  <a:lnTo>
                    <a:pt x="22717" y="204383"/>
                  </a:lnTo>
                  <a:lnTo>
                    <a:pt x="22750" y="204293"/>
                  </a:lnTo>
                  <a:lnTo>
                    <a:pt x="22780" y="204202"/>
                  </a:lnTo>
                  <a:lnTo>
                    <a:pt x="22806" y="204066"/>
                  </a:lnTo>
                  <a:lnTo>
                    <a:pt x="22832" y="203953"/>
                  </a:lnTo>
                  <a:lnTo>
                    <a:pt x="22855" y="203794"/>
                  </a:lnTo>
                  <a:lnTo>
                    <a:pt x="22877" y="203635"/>
                  </a:lnTo>
                  <a:lnTo>
                    <a:pt x="22896" y="203454"/>
                  </a:lnTo>
                  <a:lnTo>
                    <a:pt x="22910" y="203273"/>
                  </a:lnTo>
                  <a:lnTo>
                    <a:pt x="22925" y="203092"/>
                  </a:lnTo>
                  <a:lnTo>
                    <a:pt x="22933" y="202888"/>
                  </a:lnTo>
                  <a:lnTo>
                    <a:pt x="22940" y="202684"/>
                  </a:lnTo>
                  <a:lnTo>
                    <a:pt x="22944" y="202480"/>
                  </a:lnTo>
                  <a:lnTo>
                    <a:pt x="22944" y="202253"/>
                  </a:lnTo>
                  <a:lnTo>
                    <a:pt x="22937" y="202049"/>
                  </a:lnTo>
                  <a:lnTo>
                    <a:pt x="22877" y="199624"/>
                  </a:lnTo>
                  <a:lnTo>
                    <a:pt x="22821" y="197018"/>
                  </a:lnTo>
                  <a:lnTo>
                    <a:pt x="22765" y="194254"/>
                  </a:lnTo>
                  <a:lnTo>
                    <a:pt x="22709" y="191330"/>
                  </a:lnTo>
                  <a:lnTo>
                    <a:pt x="22657" y="188316"/>
                  </a:lnTo>
                  <a:lnTo>
                    <a:pt x="22609" y="185212"/>
                  </a:lnTo>
                  <a:lnTo>
                    <a:pt x="22564" y="182062"/>
                  </a:lnTo>
                  <a:lnTo>
                    <a:pt x="22520" y="178912"/>
                  </a:lnTo>
                  <a:lnTo>
                    <a:pt x="22438" y="172635"/>
                  </a:lnTo>
                  <a:lnTo>
                    <a:pt x="22371" y="166629"/>
                  </a:lnTo>
                  <a:lnTo>
                    <a:pt x="22311" y="161145"/>
                  </a:lnTo>
                  <a:lnTo>
                    <a:pt x="22263" y="156409"/>
                  </a:lnTo>
                  <a:lnTo>
                    <a:pt x="22788" y="160919"/>
                  </a:lnTo>
                  <a:lnTo>
                    <a:pt x="23309" y="165451"/>
                  </a:lnTo>
                  <a:lnTo>
                    <a:pt x="23823" y="169983"/>
                  </a:lnTo>
                  <a:lnTo>
                    <a:pt x="24325" y="174561"/>
                  </a:lnTo>
                  <a:lnTo>
                    <a:pt x="24824" y="179116"/>
                  </a:lnTo>
                  <a:lnTo>
                    <a:pt x="25312" y="183716"/>
                  </a:lnTo>
                  <a:lnTo>
                    <a:pt x="25792" y="188316"/>
                  </a:lnTo>
                  <a:lnTo>
                    <a:pt x="26026" y="190605"/>
                  </a:lnTo>
                  <a:lnTo>
                    <a:pt x="26261" y="192917"/>
                  </a:lnTo>
                  <a:lnTo>
                    <a:pt x="26492" y="195228"/>
                  </a:lnTo>
                  <a:lnTo>
                    <a:pt x="26719" y="197517"/>
                  </a:lnTo>
                  <a:lnTo>
                    <a:pt x="26946" y="199828"/>
                  </a:lnTo>
                  <a:lnTo>
                    <a:pt x="27169" y="202140"/>
                  </a:lnTo>
                  <a:lnTo>
                    <a:pt x="27389" y="204451"/>
                  </a:lnTo>
                  <a:lnTo>
                    <a:pt x="27605" y="206740"/>
                  </a:lnTo>
                  <a:lnTo>
                    <a:pt x="27821" y="209052"/>
                  </a:lnTo>
                  <a:lnTo>
                    <a:pt x="28033" y="211363"/>
                  </a:lnTo>
                  <a:lnTo>
                    <a:pt x="28241" y="213652"/>
                  </a:lnTo>
                  <a:lnTo>
                    <a:pt x="28446" y="215963"/>
                  </a:lnTo>
                  <a:lnTo>
                    <a:pt x="28647" y="218275"/>
                  </a:lnTo>
                  <a:lnTo>
                    <a:pt x="28844" y="220564"/>
                  </a:lnTo>
                  <a:lnTo>
                    <a:pt x="29038" y="222875"/>
                  </a:lnTo>
                  <a:lnTo>
                    <a:pt x="29232" y="225164"/>
                  </a:lnTo>
                  <a:lnTo>
                    <a:pt x="29418" y="227453"/>
                  </a:lnTo>
                  <a:lnTo>
                    <a:pt x="29604" y="229741"/>
                  </a:lnTo>
                  <a:lnTo>
                    <a:pt x="29619" y="229945"/>
                  </a:lnTo>
                  <a:lnTo>
                    <a:pt x="29641" y="230104"/>
                  </a:lnTo>
                  <a:lnTo>
                    <a:pt x="29663" y="230285"/>
                  </a:lnTo>
                  <a:lnTo>
                    <a:pt x="29686" y="230421"/>
                  </a:lnTo>
                  <a:lnTo>
                    <a:pt x="29712" y="230557"/>
                  </a:lnTo>
                  <a:lnTo>
                    <a:pt x="29742" y="230670"/>
                  </a:lnTo>
                  <a:lnTo>
                    <a:pt x="29771" y="230761"/>
                  </a:lnTo>
                  <a:lnTo>
                    <a:pt x="29801" y="230829"/>
                  </a:lnTo>
                  <a:lnTo>
                    <a:pt x="29835" y="230897"/>
                  </a:lnTo>
                  <a:lnTo>
                    <a:pt x="29868" y="230942"/>
                  </a:lnTo>
                  <a:lnTo>
                    <a:pt x="29935" y="230942"/>
                  </a:lnTo>
                  <a:lnTo>
                    <a:pt x="29969" y="230920"/>
                  </a:lnTo>
                  <a:lnTo>
                    <a:pt x="30006" y="230897"/>
                  </a:lnTo>
                  <a:lnTo>
                    <a:pt x="30039" y="230829"/>
                  </a:lnTo>
                  <a:lnTo>
                    <a:pt x="30073" y="230738"/>
                  </a:lnTo>
                  <a:lnTo>
                    <a:pt x="30103" y="230625"/>
                  </a:lnTo>
                  <a:lnTo>
                    <a:pt x="30133" y="230512"/>
                  </a:lnTo>
                  <a:lnTo>
                    <a:pt x="30159" y="230376"/>
                  </a:lnTo>
                  <a:lnTo>
                    <a:pt x="30181" y="230217"/>
                  </a:lnTo>
                  <a:lnTo>
                    <a:pt x="30203" y="230059"/>
                  </a:lnTo>
                  <a:lnTo>
                    <a:pt x="30222" y="229877"/>
                  </a:lnTo>
                  <a:lnTo>
                    <a:pt x="30237" y="229696"/>
                  </a:lnTo>
                  <a:lnTo>
                    <a:pt x="30252" y="229515"/>
                  </a:lnTo>
                  <a:lnTo>
                    <a:pt x="30259" y="229311"/>
                  </a:lnTo>
                  <a:lnTo>
                    <a:pt x="30267" y="229107"/>
                  </a:lnTo>
                  <a:lnTo>
                    <a:pt x="30270" y="228903"/>
                  </a:lnTo>
                  <a:lnTo>
                    <a:pt x="30270" y="228699"/>
                  </a:lnTo>
                  <a:lnTo>
                    <a:pt x="30267" y="228495"/>
                  </a:lnTo>
                  <a:lnTo>
                    <a:pt x="30259" y="228291"/>
                  </a:lnTo>
                  <a:lnTo>
                    <a:pt x="30248" y="228087"/>
                  </a:lnTo>
                  <a:lnTo>
                    <a:pt x="30233" y="227883"/>
                  </a:lnTo>
                  <a:lnTo>
                    <a:pt x="30069" y="225798"/>
                  </a:lnTo>
                  <a:lnTo>
                    <a:pt x="29898" y="223736"/>
                  </a:lnTo>
                  <a:lnTo>
                    <a:pt x="29727" y="221674"/>
                  </a:lnTo>
                  <a:lnTo>
                    <a:pt x="29552" y="219589"/>
                  </a:lnTo>
                  <a:lnTo>
                    <a:pt x="29373" y="217504"/>
                  </a:lnTo>
                  <a:lnTo>
                    <a:pt x="29194" y="215442"/>
                  </a:lnTo>
                  <a:lnTo>
                    <a:pt x="29012" y="213357"/>
                  </a:lnTo>
                  <a:lnTo>
                    <a:pt x="28826" y="211272"/>
                  </a:lnTo>
                  <a:lnTo>
                    <a:pt x="28446" y="207103"/>
                  </a:lnTo>
                  <a:lnTo>
                    <a:pt x="28059" y="202933"/>
                  </a:lnTo>
                  <a:lnTo>
                    <a:pt x="27661" y="198786"/>
                  </a:lnTo>
                  <a:lnTo>
                    <a:pt x="27251" y="194616"/>
                  </a:lnTo>
                  <a:lnTo>
                    <a:pt x="27638" y="195568"/>
                  </a:lnTo>
                  <a:lnTo>
                    <a:pt x="28059" y="196610"/>
                  </a:lnTo>
                  <a:lnTo>
                    <a:pt x="28498" y="197766"/>
                  </a:lnTo>
                  <a:lnTo>
                    <a:pt x="28725" y="198378"/>
                  </a:lnTo>
                  <a:lnTo>
                    <a:pt x="28949" y="199013"/>
                  </a:lnTo>
                  <a:lnTo>
                    <a:pt x="29168" y="199624"/>
                  </a:lnTo>
                  <a:lnTo>
                    <a:pt x="29388" y="200282"/>
                  </a:lnTo>
                  <a:lnTo>
                    <a:pt x="29604" y="200916"/>
                  </a:lnTo>
                  <a:lnTo>
                    <a:pt x="29809" y="201573"/>
                  </a:lnTo>
                  <a:lnTo>
                    <a:pt x="30010" y="202230"/>
                  </a:lnTo>
                  <a:lnTo>
                    <a:pt x="30196" y="202888"/>
                  </a:lnTo>
                  <a:lnTo>
                    <a:pt x="30375" y="203522"/>
                  </a:lnTo>
                  <a:lnTo>
                    <a:pt x="30538" y="204157"/>
                  </a:lnTo>
                  <a:lnTo>
                    <a:pt x="30568" y="204270"/>
                  </a:lnTo>
                  <a:lnTo>
                    <a:pt x="30602" y="204361"/>
                  </a:lnTo>
                  <a:lnTo>
                    <a:pt x="30631" y="204429"/>
                  </a:lnTo>
                  <a:lnTo>
                    <a:pt x="30665" y="204474"/>
                  </a:lnTo>
                  <a:lnTo>
                    <a:pt x="30698" y="204519"/>
                  </a:lnTo>
                  <a:lnTo>
                    <a:pt x="30769" y="204519"/>
                  </a:lnTo>
                  <a:lnTo>
                    <a:pt x="30803" y="204474"/>
                  </a:lnTo>
                  <a:lnTo>
                    <a:pt x="30832" y="204429"/>
                  </a:lnTo>
                  <a:lnTo>
                    <a:pt x="30866" y="204361"/>
                  </a:lnTo>
                  <a:lnTo>
                    <a:pt x="30896" y="204270"/>
                  </a:lnTo>
                  <a:lnTo>
                    <a:pt x="30925" y="204179"/>
                  </a:lnTo>
                  <a:lnTo>
                    <a:pt x="30955" y="204043"/>
                  </a:lnTo>
                  <a:lnTo>
                    <a:pt x="30981" y="203907"/>
                  </a:lnTo>
                  <a:lnTo>
                    <a:pt x="31004" y="203749"/>
                  </a:lnTo>
                  <a:lnTo>
                    <a:pt x="31026" y="203567"/>
                  </a:lnTo>
                  <a:lnTo>
                    <a:pt x="31045" y="203386"/>
                  </a:lnTo>
                  <a:lnTo>
                    <a:pt x="31059" y="203182"/>
                  </a:lnTo>
                  <a:lnTo>
                    <a:pt x="31071" y="202978"/>
                  </a:lnTo>
                  <a:lnTo>
                    <a:pt x="31078" y="202774"/>
                  </a:lnTo>
                  <a:lnTo>
                    <a:pt x="31082" y="202570"/>
                  </a:lnTo>
                  <a:lnTo>
                    <a:pt x="31082" y="202366"/>
                  </a:lnTo>
                  <a:lnTo>
                    <a:pt x="31082" y="202162"/>
                  </a:lnTo>
                  <a:lnTo>
                    <a:pt x="31078" y="201959"/>
                  </a:lnTo>
                  <a:lnTo>
                    <a:pt x="31067" y="201755"/>
                  </a:lnTo>
                  <a:lnTo>
                    <a:pt x="31056" y="201573"/>
                  </a:lnTo>
                  <a:lnTo>
                    <a:pt x="31045" y="201392"/>
                  </a:lnTo>
                  <a:lnTo>
                    <a:pt x="31026" y="201211"/>
                  </a:lnTo>
                  <a:lnTo>
                    <a:pt x="31004" y="201029"/>
                  </a:lnTo>
                  <a:lnTo>
                    <a:pt x="30981" y="200871"/>
                  </a:lnTo>
                  <a:lnTo>
                    <a:pt x="30955" y="200735"/>
                  </a:lnTo>
                  <a:lnTo>
                    <a:pt x="30925" y="200599"/>
                  </a:lnTo>
                  <a:lnTo>
                    <a:pt x="30806" y="200123"/>
                  </a:lnTo>
                  <a:lnTo>
                    <a:pt x="30680" y="199647"/>
                  </a:lnTo>
                  <a:lnTo>
                    <a:pt x="30549" y="199171"/>
                  </a:lnTo>
                  <a:lnTo>
                    <a:pt x="30412" y="198695"/>
                  </a:lnTo>
                  <a:lnTo>
                    <a:pt x="30267" y="198219"/>
                  </a:lnTo>
                  <a:lnTo>
                    <a:pt x="30121" y="197743"/>
                  </a:lnTo>
                  <a:lnTo>
                    <a:pt x="29816" y="196792"/>
                  </a:lnTo>
                  <a:lnTo>
                    <a:pt x="29500" y="195840"/>
                  </a:lnTo>
                  <a:lnTo>
                    <a:pt x="29176" y="194933"/>
                  </a:lnTo>
                  <a:lnTo>
                    <a:pt x="28856" y="194050"/>
                  </a:lnTo>
                  <a:lnTo>
                    <a:pt x="28535" y="193211"/>
                  </a:lnTo>
                  <a:lnTo>
                    <a:pt x="28223" y="192395"/>
                  </a:lnTo>
                  <a:lnTo>
                    <a:pt x="27925" y="191648"/>
                  </a:lnTo>
                  <a:lnTo>
                    <a:pt x="27642" y="190945"/>
                  </a:lnTo>
                  <a:lnTo>
                    <a:pt x="27381" y="190333"/>
                  </a:lnTo>
                  <a:lnTo>
                    <a:pt x="26946" y="189291"/>
                  </a:lnTo>
                  <a:lnTo>
                    <a:pt x="26652" y="188634"/>
                  </a:lnTo>
                  <a:lnTo>
                    <a:pt x="26391" y="186073"/>
                  </a:lnTo>
                  <a:lnTo>
                    <a:pt x="26127" y="183535"/>
                  </a:lnTo>
                  <a:lnTo>
                    <a:pt x="25859" y="180997"/>
                  </a:lnTo>
                  <a:lnTo>
                    <a:pt x="25587" y="178459"/>
                  </a:lnTo>
                  <a:lnTo>
                    <a:pt x="25315" y="175921"/>
                  </a:lnTo>
                  <a:lnTo>
                    <a:pt x="25040" y="173382"/>
                  </a:lnTo>
                  <a:lnTo>
                    <a:pt x="24764" y="170844"/>
                  </a:lnTo>
                  <a:lnTo>
                    <a:pt x="24485" y="168329"/>
                  </a:lnTo>
                  <a:lnTo>
                    <a:pt x="24202" y="165814"/>
                  </a:lnTo>
                  <a:lnTo>
                    <a:pt x="23916" y="163298"/>
                  </a:lnTo>
                  <a:lnTo>
                    <a:pt x="23342" y="158290"/>
                  </a:lnTo>
                  <a:lnTo>
                    <a:pt x="22758" y="153304"/>
                  </a:lnTo>
                  <a:lnTo>
                    <a:pt x="22170" y="148342"/>
                  </a:lnTo>
                  <a:lnTo>
                    <a:pt x="22151" y="148115"/>
                  </a:lnTo>
                  <a:lnTo>
                    <a:pt x="22132" y="147911"/>
                  </a:lnTo>
                  <a:lnTo>
                    <a:pt x="22106" y="147730"/>
                  </a:lnTo>
                  <a:lnTo>
                    <a:pt x="22077" y="147571"/>
                  </a:lnTo>
                  <a:lnTo>
                    <a:pt x="21540" y="143152"/>
                  </a:lnTo>
                  <a:lnTo>
                    <a:pt x="21001" y="138733"/>
                  </a:lnTo>
                  <a:lnTo>
                    <a:pt x="20457" y="134360"/>
                  </a:lnTo>
                  <a:lnTo>
                    <a:pt x="19910" y="130031"/>
                  </a:lnTo>
                  <a:lnTo>
                    <a:pt x="19359" y="125726"/>
                  </a:lnTo>
                  <a:lnTo>
                    <a:pt x="18804" y="121443"/>
                  </a:lnTo>
                  <a:lnTo>
                    <a:pt x="18253" y="117205"/>
                  </a:lnTo>
                  <a:lnTo>
                    <a:pt x="17699" y="113035"/>
                  </a:lnTo>
                  <a:lnTo>
                    <a:pt x="18130" y="113760"/>
                  </a:lnTo>
                  <a:lnTo>
                    <a:pt x="18622" y="114621"/>
                  </a:lnTo>
                  <a:lnTo>
                    <a:pt x="19162" y="115619"/>
                  </a:lnTo>
                  <a:lnTo>
                    <a:pt x="19742" y="116706"/>
                  </a:lnTo>
                  <a:lnTo>
                    <a:pt x="20353" y="117885"/>
                  </a:lnTo>
                  <a:lnTo>
                    <a:pt x="20990" y="119154"/>
                  </a:lnTo>
                  <a:lnTo>
                    <a:pt x="21310" y="119834"/>
                  </a:lnTo>
                  <a:lnTo>
                    <a:pt x="21637" y="120513"/>
                  </a:lnTo>
                  <a:lnTo>
                    <a:pt x="21965" y="121239"/>
                  </a:lnTo>
                  <a:lnTo>
                    <a:pt x="22292" y="121964"/>
                  </a:lnTo>
                  <a:lnTo>
                    <a:pt x="22616" y="122712"/>
                  </a:lnTo>
                  <a:lnTo>
                    <a:pt x="22944" y="123482"/>
                  </a:lnTo>
                  <a:lnTo>
                    <a:pt x="23264" y="124253"/>
                  </a:lnTo>
                  <a:lnTo>
                    <a:pt x="23584" y="125068"/>
                  </a:lnTo>
                  <a:lnTo>
                    <a:pt x="23897" y="125862"/>
                  </a:lnTo>
                  <a:lnTo>
                    <a:pt x="24202" y="126700"/>
                  </a:lnTo>
                  <a:lnTo>
                    <a:pt x="24504" y="127538"/>
                  </a:lnTo>
                  <a:lnTo>
                    <a:pt x="24794" y="128377"/>
                  </a:lnTo>
                  <a:lnTo>
                    <a:pt x="25077" y="129238"/>
                  </a:lnTo>
                  <a:lnTo>
                    <a:pt x="25353" y="130099"/>
                  </a:lnTo>
                  <a:lnTo>
                    <a:pt x="25613" y="130983"/>
                  </a:lnTo>
                  <a:lnTo>
                    <a:pt x="25859" y="131867"/>
                  </a:lnTo>
                  <a:lnTo>
                    <a:pt x="26097" y="132773"/>
                  </a:lnTo>
                  <a:lnTo>
                    <a:pt x="26209" y="133226"/>
                  </a:lnTo>
                  <a:lnTo>
                    <a:pt x="26317" y="133657"/>
                  </a:lnTo>
                  <a:lnTo>
                    <a:pt x="26421" y="134110"/>
                  </a:lnTo>
                  <a:lnTo>
                    <a:pt x="26521" y="134563"/>
                  </a:lnTo>
                  <a:lnTo>
                    <a:pt x="26618" y="135017"/>
                  </a:lnTo>
                  <a:lnTo>
                    <a:pt x="26708" y="135470"/>
                  </a:lnTo>
                  <a:lnTo>
                    <a:pt x="26737" y="135606"/>
                  </a:lnTo>
                  <a:lnTo>
                    <a:pt x="26767" y="135719"/>
                  </a:lnTo>
                  <a:lnTo>
                    <a:pt x="26797" y="135810"/>
                  </a:lnTo>
                  <a:lnTo>
                    <a:pt x="26830" y="135878"/>
                  </a:lnTo>
                  <a:lnTo>
                    <a:pt x="26864" y="135946"/>
                  </a:lnTo>
                  <a:lnTo>
                    <a:pt x="26897" y="135968"/>
                  </a:lnTo>
                  <a:lnTo>
                    <a:pt x="26931" y="135991"/>
                  </a:lnTo>
                  <a:lnTo>
                    <a:pt x="26964" y="135968"/>
                  </a:lnTo>
                  <a:lnTo>
                    <a:pt x="26998" y="135946"/>
                  </a:lnTo>
                  <a:lnTo>
                    <a:pt x="27032" y="135901"/>
                  </a:lnTo>
                  <a:lnTo>
                    <a:pt x="27061" y="135833"/>
                  </a:lnTo>
                  <a:lnTo>
                    <a:pt x="27095" y="135742"/>
                  </a:lnTo>
                  <a:lnTo>
                    <a:pt x="27125" y="135629"/>
                  </a:lnTo>
                  <a:lnTo>
                    <a:pt x="27151" y="135515"/>
                  </a:lnTo>
                  <a:lnTo>
                    <a:pt x="27180" y="135379"/>
                  </a:lnTo>
                  <a:lnTo>
                    <a:pt x="27203" y="135198"/>
                  </a:lnTo>
                  <a:lnTo>
                    <a:pt x="27225" y="135039"/>
                  </a:lnTo>
                  <a:lnTo>
                    <a:pt x="27244" y="134858"/>
                  </a:lnTo>
                  <a:lnTo>
                    <a:pt x="27259" y="134654"/>
                  </a:lnTo>
                  <a:lnTo>
                    <a:pt x="27270" y="134473"/>
                  </a:lnTo>
                  <a:lnTo>
                    <a:pt x="27277" y="134269"/>
                  </a:lnTo>
                  <a:lnTo>
                    <a:pt x="27285" y="134065"/>
                  </a:lnTo>
                  <a:lnTo>
                    <a:pt x="27285" y="133861"/>
                  </a:lnTo>
                  <a:lnTo>
                    <a:pt x="27285" y="133657"/>
                  </a:lnTo>
                  <a:lnTo>
                    <a:pt x="27277" y="133453"/>
                  </a:lnTo>
                  <a:lnTo>
                    <a:pt x="27270" y="133249"/>
                  </a:lnTo>
                  <a:lnTo>
                    <a:pt x="27259" y="133045"/>
                  </a:lnTo>
                  <a:lnTo>
                    <a:pt x="27247" y="132864"/>
                  </a:lnTo>
                  <a:lnTo>
                    <a:pt x="27229" y="132683"/>
                  </a:lnTo>
                  <a:lnTo>
                    <a:pt x="27210" y="132501"/>
                  </a:lnTo>
                  <a:lnTo>
                    <a:pt x="27184" y="132343"/>
                  </a:lnTo>
                  <a:lnTo>
                    <a:pt x="27158" y="132184"/>
                  </a:lnTo>
                  <a:lnTo>
                    <a:pt x="27039" y="131618"/>
                  </a:lnTo>
                  <a:lnTo>
                    <a:pt x="26916" y="131028"/>
                  </a:lnTo>
                  <a:lnTo>
                    <a:pt x="26786" y="130439"/>
                  </a:lnTo>
                  <a:lnTo>
                    <a:pt x="26648" y="129873"/>
                  </a:lnTo>
                  <a:lnTo>
                    <a:pt x="26507" y="129283"/>
                  </a:lnTo>
                  <a:lnTo>
                    <a:pt x="26358" y="128717"/>
                  </a:lnTo>
                  <a:lnTo>
                    <a:pt x="26205" y="128150"/>
                  </a:lnTo>
                  <a:lnTo>
                    <a:pt x="26049" y="127584"/>
                  </a:lnTo>
                  <a:lnTo>
                    <a:pt x="25889" y="127040"/>
                  </a:lnTo>
                  <a:lnTo>
                    <a:pt x="25721" y="126473"/>
                  </a:lnTo>
                  <a:lnTo>
                    <a:pt x="25554" y="125929"/>
                  </a:lnTo>
                  <a:lnTo>
                    <a:pt x="25379" y="125386"/>
                  </a:lnTo>
                  <a:lnTo>
                    <a:pt x="25021" y="124298"/>
                  </a:lnTo>
                  <a:lnTo>
                    <a:pt x="24649" y="123233"/>
                  </a:lnTo>
                  <a:lnTo>
                    <a:pt x="24269" y="122190"/>
                  </a:lnTo>
                  <a:lnTo>
                    <a:pt x="23878" y="121171"/>
                  </a:lnTo>
                  <a:lnTo>
                    <a:pt x="23484" y="120173"/>
                  </a:lnTo>
                  <a:lnTo>
                    <a:pt x="23082" y="119199"/>
                  </a:lnTo>
                  <a:lnTo>
                    <a:pt x="22676" y="118270"/>
                  </a:lnTo>
                  <a:lnTo>
                    <a:pt x="22270" y="117341"/>
                  </a:lnTo>
                  <a:lnTo>
                    <a:pt x="21868" y="116457"/>
                  </a:lnTo>
                  <a:lnTo>
                    <a:pt x="21466" y="115619"/>
                  </a:lnTo>
                  <a:lnTo>
                    <a:pt x="21068" y="114803"/>
                  </a:lnTo>
                  <a:lnTo>
                    <a:pt x="20677" y="114010"/>
                  </a:lnTo>
                  <a:lnTo>
                    <a:pt x="20293" y="113262"/>
                  </a:lnTo>
                  <a:lnTo>
                    <a:pt x="19921" y="112537"/>
                  </a:lnTo>
                  <a:lnTo>
                    <a:pt x="19560" y="111857"/>
                  </a:lnTo>
                  <a:lnTo>
                    <a:pt x="19214" y="111222"/>
                  </a:lnTo>
                  <a:lnTo>
                    <a:pt x="18573" y="110067"/>
                  </a:lnTo>
                  <a:lnTo>
                    <a:pt x="18008" y="109115"/>
                  </a:lnTo>
                  <a:lnTo>
                    <a:pt x="17539" y="108322"/>
                  </a:lnTo>
                  <a:lnTo>
                    <a:pt x="17174" y="107732"/>
                  </a:lnTo>
                  <a:lnTo>
                    <a:pt x="16939" y="107370"/>
                  </a:lnTo>
                  <a:lnTo>
                    <a:pt x="16172" y="101750"/>
                  </a:lnTo>
                  <a:lnTo>
                    <a:pt x="15409" y="96220"/>
                  </a:lnTo>
                  <a:lnTo>
                    <a:pt x="14650" y="90782"/>
                  </a:lnTo>
                  <a:lnTo>
                    <a:pt x="13898" y="85456"/>
                  </a:lnTo>
                  <a:lnTo>
                    <a:pt x="13149" y="80244"/>
                  </a:lnTo>
                  <a:lnTo>
                    <a:pt x="12409" y="75145"/>
                  </a:lnTo>
                  <a:lnTo>
                    <a:pt x="11679" y="70160"/>
                  </a:lnTo>
                  <a:lnTo>
                    <a:pt x="10957" y="65288"/>
                  </a:lnTo>
                  <a:lnTo>
                    <a:pt x="10934" y="65038"/>
                  </a:lnTo>
                  <a:lnTo>
                    <a:pt x="10905" y="64812"/>
                  </a:lnTo>
                  <a:lnTo>
                    <a:pt x="10871" y="64608"/>
                  </a:lnTo>
                  <a:lnTo>
                    <a:pt x="10830" y="64449"/>
                  </a:lnTo>
                  <a:lnTo>
                    <a:pt x="9970" y="58716"/>
                  </a:lnTo>
                  <a:lnTo>
                    <a:pt x="9129" y="53164"/>
                  </a:lnTo>
                  <a:lnTo>
                    <a:pt x="8310" y="47861"/>
                  </a:lnTo>
                  <a:lnTo>
                    <a:pt x="7521" y="42762"/>
                  </a:lnTo>
                  <a:lnTo>
                    <a:pt x="7521" y="42762"/>
                  </a:lnTo>
                  <a:lnTo>
                    <a:pt x="8567" y="44122"/>
                  </a:lnTo>
                  <a:lnTo>
                    <a:pt x="9855" y="45799"/>
                  </a:lnTo>
                  <a:lnTo>
                    <a:pt x="10566" y="46751"/>
                  </a:lnTo>
                  <a:lnTo>
                    <a:pt x="11307" y="47770"/>
                  </a:lnTo>
                  <a:lnTo>
                    <a:pt x="12066" y="48835"/>
                  </a:lnTo>
                  <a:lnTo>
                    <a:pt x="12840" y="49946"/>
                  </a:lnTo>
                  <a:lnTo>
                    <a:pt x="13615" y="51079"/>
                  </a:lnTo>
                  <a:lnTo>
                    <a:pt x="14382" y="52235"/>
                  </a:lnTo>
                  <a:lnTo>
                    <a:pt x="15130" y="53390"/>
                  </a:lnTo>
                  <a:lnTo>
                    <a:pt x="15852" y="54546"/>
                  </a:lnTo>
                  <a:lnTo>
                    <a:pt x="16198" y="55135"/>
                  </a:lnTo>
                  <a:lnTo>
                    <a:pt x="16533" y="55702"/>
                  </a:lnTo>
                  <a:lnTo>
                    <a:pt x="16861" y="56291"/>
                  </a:lnTo>
                  <a:lnTo>
                    <a:pt x="17170" y="56858"/>
                  </a:lnTo>
                  <a:lnTo>
                    <a:pt x="17472" y="57401"/>
                  </a:lnTo>
                  <a:lnTo>
                    <a:pt x="17751" y="57968"/>
                  </a:lnTo>
                  <a:lnTo>
                    <a:pt x="18019" y="58512"/>
                  </a:lnTo>
                  <a:lnTo>
                    <a:pt x="18268" y="59033"/>
                  </a:lnTo>
                  <a:lnTo>
                    <a:pt x="18302" y="59101"/>
                  </a:lnTo>
                  <a:lnTo>
                    <a:pt x="18335" y="59146"/>
                  </a:lnTo>
                  <a:lnTo>
                    <a:pt x="18369" y="59169"/>
                  </a:lnTo>
                  <a:lnTo>
                    <a:pt x="18402" y="59169"/>
                  </a:lnTo>
                  <a:lnTo>
                    <a:pt x="18439" y="59146"/>
                  </a:lnTo>
                  <a:lnTo>
                    <a:pt x="18469" y="59101"/>
                  </a:lnTo>
                  <a:lnTo>
                    <a:pt x="18503" y="59033"/>
                  </a:lnTo>
                  <a:lnTo>
                    <a:pt x="18536" y="58965"/>
                  </a:lnTo>
                  <a:lnTo>
                    <a:pt x="18566" y="58874"/>
                  </a:lnTo>
                  <a:lnTo>
                    <a:pt x="18592" y="58761"/>
                  </a:lnTo>
                  <a:lnTo>
                    <a:pt x="18618" y="58625"/>
                  </a:lnTo>
                  <a:lnTo>
                    <a:pt x="18644" y="58489"/>
                  </a:lnTo>
                  <a:lnTo>
                    <a:pt x="18667" y="58331"/>
                  </a:lnTo>
                  <a:lnTo>
                    <a:pt x="18685" y="58149"/>
                  </a:lnTo>
                  <a:lnTo>
                    <a:pt x="18704" y="57968"/>
                  </a:lnTo>
                  <a:lnTo>
                    <a:pt x="18715" y="57764"/>
                  </a:lnTo>
                  <a:lnTo>
                    <a:pt x="18726" y="57537"/>
                  </a:lnTo>
                  <a:lnTo>
                    <a:pt x="18734" y="57333"/>
                  </a:lnTo>
                  <a:lnTo>
                    <a:pt x="18737" y="57129"/>
                  </a:lnTo>
                  <a:lnTo>
                    <a:pt x="18737" y="56926"/>
                  </a:lnTo>
                  <a:lnTo>
                    <a:pt x="18734" y="56699"/>
                  </a:lnTo>
                  <a:lnTo>
                    <a:pt x="18726" y="56518"/>
                  </a:lnTo>
                  <a:lnTo>
                    <a:pt x="18719" y="56314"/>
                  </a:lnTo>
                  <a:lnTo>
                    <a:pt x="18704" y="56132"/>
                  </a:lnTo>
                  <a:lnTo>
                    <a:pt x="18689" y="55951"/>
                  </a:lnTo>
                  <a:lnTo>
                    <a:pt x="18670" y="55770"/>
                  </a:lnTo>
                  <a:lnTo>
                    <a:pt x="18648" y="55611"/>
                  </a:lnTo>
                  <a:lnTo>
                    <a:pt x="18626" y="55453"/>
                  </a:lnTo>
                  <a:lnTo>
                    <a:pt x="18600" y="55317"/>
                  </a:lnTo>
                  <a:lnTo>
                    <a:pt x="18570" y="55203"/>
                  </a:lnTo>
                  <a:lnTo>
                    <a:pt x="18540" y="55113"/>
                  </a:lnTo>
                  <a:lnTo>
                    <a:pt x="18506" y="55022"/>
                  </a:lnTo>
                  <a:lnTo>
                    <a:pt x="18197" y="54365"/>
                  </a:lnTo>
                  <a:lnTo>
                    <a:pt x="17862" y="53685"/>
                  </a:lnTo>
                  <a:lnTo>
                    <a:pt x="17509" y="53005"/>
                  </a:lnTo>
                  <a:lnTo>
                    <a:pt x="17133" y="52325"/>
                  </a:lnTo>
                  <a:lnTo>
                    <a:pt x="16738" y="51623"/>
                  </a:lnTo>
                  <a:lnTo>
                    <a:pt x="16329" y="50920"/>
                  </a:lnTo>
                  <a:lnTo>
                    <a:pt x="15901" y="50218"/>
                  </a:lnTo>
                  <a:lnTo>
                    <a:pt x="15465" y="49493"/>
                  </a:lnTo>
                  <a:lnTo>
                    <a:pt x="15018" y="48790"/>
                  </a:lnTo>
                  <a:lnTo>
                    <a:pt x="14560" y="48088"/>
                  </a:lnTo>
                  <a:lnTo>
                    <a:pt x="13633" y="46683"/>
                  </a:lnTo>
                  <a:lnTo>
                    <a:pt x="12699" y="45346"/>
                  </a:lnTo>
                  <a:lnTo>
                    <a:pt x="11772" y="44031"/>
                  </a:lnTo>
                  <a:lnTo>
                    <a:pt x="10871" y="42785"/>
                  </a:lnTo>
                  <a:lnTo>
                    <a:pt x="10015" y="41629"/>
                  </a:lnTo>
                  <a:lnTo>
                    <a:pt x="9215" y="40587"/>
                  </a:lnTo>
                  <a:lnTo>
                    <a:pt x="8489" y="39635"/>
                  </a:lnTo>
                  <a:lnTo>
                    <a:pt x="7327" y="38162"/>
                  </a:lnTo>
                  <a:lnTo>
                    <a:pt x="6664" y="37346"/>
                  </a:lnTo>
                  <a:lnTo>
                    <a:pt x="6013" y="33222"/>
                  </a:lnTo>
                  <a:lnTo>
                    <a:pt x="5388" y="29324"/>
                  </a:lnTo>
                  <a:lnTo>
                    <a:pt x="4792" y="25653"/>
                  </a:lnTo>
                  <a:lnTo>
                    <a:pt x="4230" y="22186"/>
                  </a:lnTo>
                  <a:lnTo>
                    <a:pt x="3697" y="18945"/>
                  </a:lnTo>
                  <a:lnTo>
                    <a:pt x="3202" y="15954"/>
                  </a:lnTo>
                  <a:lnTo>
                    <a:pt x="2744" y="13189"/>
                  </a:lnTo>
                  <a:lnTo>
                    <a:pt x="2324" y="10696"/>
                  </a:lnTo>
                  <a:lnTo>
                    <a:pt x="1605" y="6459"/>
                  </a:lnTo>
                  <a:lnTo>
                    <a:pt x="1069" y="3331"/>
                  </a:lnTo>
                  <a:lnTo>
                    <a:pt x="723" y="1360"/>
                  </a:lnTo>
                  <a:lnTo>
                    <a:pt x="589" y="567"/>
                  </a:lnTo>
                  <a:lnTo>
                    <a:pt x="563" y="453"/>
                  </a:lnTo>
                  <a:lnTo>
                    <a:pt x="533" y="317"/>
                  </a:lnTo>
                  <a:lnTo>
                    <a:pt x="507" y="227"/>
                  </a:lnTo>
                  <a:lnTo>
                    <a:pt x="477" y="159"/>
                  </a:lnTo>
                  <a:lnTo>
                    <a:pt x="444" y="91"/>
                  </a:lnTo>
                  <a:lnTo>
                    <a:pt x="414" y="45"/>
                  </a:lnTo>
                  <a:lnTo>
                    <a:pt x="381" y="2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 rot="10800000" flipH="1">
              <a:off x="3089822" y="10524462"/>
              <a:ext cx="692153" cy="1941008"/>
            </a:xfrm>
            <a:custGeom>
              <a:avLst/>
              <a:gdLst/>
              <a:ahLst/>
              <a:cxnLst/>
              <a:rect l="l" t="t" r="r" b="b"/>
              <a:pathLst>
                <a:path w="24348" h="321226" extrusionOk="0">
                  <a:moveTo>
                    <a:pt x="23997" y="0"/>
                  </a:moveTo>
                  <a:lnTo>
                    <a:pt x="23949" y="23"/>
                  </a:lnTo>
                  <a:lnTo>
                    <a:pt x="23904" y="91"/>
                  </a:lnTo>
                  <a:lnTo>
                    <a:pt x="23859" y="181"/>
                  </a:lnTo>
                  <a:lnTo>
                    <a:pt x="23815" y="317"/>
                  </a:lnTo>
                  <a:lnTo>
                    <a:pt x="23777" y="476"/>
                  </a:lnTo>
                  <a:lnTo>
                    <a:pt x="23740" y="680"/>
                  </a:lnTo>
                  <a:lnTo>
                    <a:pt x="23710" y="929"/>
                  </a:lnTo>
                  <a:lnTo>
                    <a:pt x="23684" y="1178"/>
                  </a:lnTo>
                  <a:lnTo>
                    <a:pt x="23498" y="3445"/>
                  </a:lnTo>
                  <a:lnTo>
                    <a:pt x="23025" y="9359"/>
                  </a:lnTo>
                  <a:lnTo>
                    <a:pt x="22690" y="13552"/>
                  </a:lnTo>
                  <a:lnTo>
                    <a:pt x="22296" y="18560"/>
                  </a:lnTo>
                  <a:lnTo>
                    <a:pt x="21849" y="24293"/>
                  </a:lnTo>
                  <a:lnTo>
                    <a:pt x="21350" y="30752"/>
                  </a:lnTo>
                  <a:lnTo>
                    <a:pt x="21078" y="32043"/>
                  </a:lnTo>
                  <a:lnTo>
                    <a:pt x="20624" y="34219"/>
                  </a:lnTo>
                  <a:lnTo>
                    <a:pt x="20341" y="35624"/>
                  </a:lnTo>
                  <a:lnTo>
                    <a:pt x="20018" y="37210"/>
                  </a:lnTo>
                  <a:lnTo>
                    <a:pt x="19664" y="38978"/>
                  </a:lnTo>
                  <a:lnTo>
                    <a:pt x="19280" y="40927"/>
                  </a:lnTo>
                  <a:lnTo>
                    <a:pt x="18871" y="43057"/>
                  </a:lnTo>
                  <a:lnTo>
                    <a:pt x="18435" y="45323"/>
                  </a:lnTo>
                  <a:lnTo>
                    <a:pt x="17977" y="47725"/>
                  </a:lnTo>
                  <a:lnTo>
                    <a:pt x="17505" y="50263"/>
                  </a:lnTo>
                  <a:lnTo>
                    <a:pt x="17017" y="52937"/>
                  </a:lnTo>
                  <a:lnTo>
                    <a:pt x="16514" y="55724"/>
                  </a:lnTo>
                  <a:lnTo>
                    <a:pt x="16004" y="58625"/>
                  </a:lnTo>
                  <a:lnTo>
                    <a:pt x="15491" y="61616"/>
                  </a:lnTo>
                  <a:lnTo>
                    <a:pt x="14969" y="64698"/>
                  </a:lnTo>
                  <a:lnTo>
                    <a:pt x="14713" y="66262"/>
                  </a:lnTo>
                  <a:lnTo>
                    <a:pt x="14452" y="67848"/>
                  </a:lnTo>
                  <a:lnTo>
                    <a:pt x="14195" y="69457"/>
                  </a:lnTo>
                  <a:lnTo>
                    <a:pt x="13935" y="71066"/>
                  </a:lnTo>
                  <a:lnTo>
                    <a:pt x="13681" y="72721"/>
                  </a:lnTo>
                  <a:lnTo>
                    <a:pt x="13425" y="74352"/>
                  </a:lnTo>
                  <a:lnTo>
                    <a:pt x="13175" y="76006"/>
                  </a:lnTo>
                  <a:lnTo>
                    <a:pt x="12926" y="77683"/>
                  </a:lnTo>
                  <a:lnTo>
                    <a:pt x="12676" y="79360"/>
                  </a:lnTo>
                  <a:lnTo>
                    <a:pt x="12434" y="81060"/>
                  </a:lnTo>
                  <a:lnTo>
                    <a:pt x="12196" y="82760"/>
                  </a:lnTo>
                  <a:lnTo>
                    <a:pt x="11962" y="84459"/>
                  </a:lnTo>
                  <a:lnTo>
                    <a:pt x="11727" y="86159"/>
                  </a:lnTo>
                  <a:lnTo>
                    <a:pt x="11504" y="87881"/>
                  </a:lnTo>
                  <a:lnTo>
                    <a:pt x="11280" y="89581"/>
                  </a:lnTo>
                  <a:lnTo>
                    <a:pt x="11064" y="91303"/>
                  </a:lnTo>
                  <a:lnTo>
                    <a:pt x="10856" y="93025"/>
                  </a:lnTo>
                  <a:lnTo>
                    <a:pt x="10655" y="94725"/>
                  </a:lnTo>
                  <a:lnTo>
                    <a:pt x="10458" y="96447"/>
                  </a:lnTo>
                  <a:lnTo>
                    <a:pt x="10268" y="98147"/>
                  </a:lnTo>
                  <a:lnTo>
                    <a:pt x="10085" y="99846"/>
                  </a:lnTo>
                  <a:lnTo>
                    <a:pt x="9910" y="101546"/>
                  </a:lnTo>
                  <a:lnTo>
                    <a:pt x="9743" y="103245"/>
                  </a:lnTo>
                  <a:lnTo>
                    <a:pt x="9586" y="104922"/>
                  </a:lnTo>
                  <a:lnTo>
                    <a:pt x="9438" y="106577"/>
                  </a:lnTo>
                  <a:lnTo>
                    <a:pt x="9300" y="108254"/>
                  </a:lnTo>
                  <a:lnTo>
                    <a:pt x="9169" y="109908"/>
                  </a:lnTo>
                  <a:lnTo>
                    <a:pt x="9050" y="111540"/>
                  </a:lnTo>
                  <a:lnTo>
                    <a:pt x="8939" y="113148"/>
                  </a:lnTo>
                  <a:lnTo>
                    <a:pt x="8890" y="113964"/>
                  </a:lnTo>
                  <a:lnTo>
                    <a:pt x="8842" y="114757"/>
                  </a:lnTo>
                  <a:lnTo>
                    <a:pt x="8831" y="114961"/>
                  </a:lnTo>
                  <a:lnTo>
                    <a:pt x="8823" y="115188"/>
                  </a:lnTo>
                  <a:lnTo>
                    <a:pt x="8820" y="115392"/>
                  </a:lnTo>
                  <a:lnTo>
                    <a:pt x="8820" y="115596"/>
                  </a:lnTo>
                  <a:lnTo>
                    <a:pt x="8823" y="115800"/>
                  </a:lnTo>
                  <a:lnTo>
                    <a:pt x="8831" y="116004"/>
                  </a:lnTo>
                  <a:lnTo>
                    <a:pt x="8842" y="116208"/>
                  </a:lnTo>
                  <a:lnTo>
                    <a:pt x="8853" y="116389"/>
                  </a:lnTo>
                  <a:lnTo>
                    <a:pt x="8872" y="116570"/>
                  </a:lnTo>
                  <a:lnTo>
                    <a:pt x="8890" y="116752"/>
                  </a:lnTo>
                  <a:lnTo>
                    <a:pt x="8909" y="116910"/>
                  </a:lnTo>
                  <a:lnTo>
                    <a:pt x="8935" y="117046"/>
                  </a:lnTo>
                  <a:lnTo>
                    <a:pt x="8961" y="117182"/>
                  </a:lnTo>
                  <a:lnTo>
                    <a:pt x="8991" y="117295"/>
                  </a:lnTo>
                  <a:lnTo>
                    <a:pt x="9021" y="117409"/>
                  </a:lnTo>
                  <a:lnTo>
                    <a:pt x="9054" y="117499"/>
                  </a:lnTo>
                  <a:lnTo>
                    <a:pt x="9088" y="117545"/>
                  </a:lnTo>
                  <a:lnTo>
                    <a:pt x="9121" y="117590"/>
                  </a:lnTo>
                  <a:lnTo>
                    <a:pt x="9155" y="117613"/>
                  </a:lnTo>
                  <a:lnTo>
                    <a:pt x="9192" y="117613"/>
                  </a:lnTo>
                  <a:lnTo>
                    <a:pt x="9225" y="117590"/>
                  </a:lnTo>
                  <a:lnTo>
                    <a:pt x="9259" y="117545"/>
                  </a:lnTo>
                  <a:lnTo>
                    <a:pt x="9289" y="117499"/>
                  </a:lnTo>
                  <a:lnTo>
                    <a:pt x="9322" y="117409"/>
                  </a:lnTo>
                  <a:lnTo>
                    <a:pt x="9352" y="117318"/>
                  </a:lnTo>
                  <a:lnTo>
                    <a:pt x="9378" y="117205"/>
                  </a:lnTo>
                  <a:lnTo>
                    <a:pt x="9404" y="117069"/>
                  </a:lnTo>
                  <a:lnTo>
                    <a:pt x="9430" y="116933"/>
                  </a:lnTo>
                  <a:lnTo>
                    <a:pt x="9452" y="116774"/>
                  </a:lnTo>
                  <a:lnTo>
                    <a:pt x="9471" y="116593"/>
                  </a:lnTo>
                  <a:lnTo>
                    <a:pt x="9490" y="116389"/>
                  </a:lnTo>
                  <a:lnTo>
                    <a:pt x="9501" y="116185"/>
                  </a:lnTo>
                  <a:lnTo>
                    <a:pt x="9579" y="114916"/>
                  </a:lnTo>
                  <a:lnTo>
                    <a:pt x="9665" y="113624"/>
                  </a:lnTo>
                  <a:lnTo>
                    <a:pt x="9758" y="112333"/>
                  </a:lnTo>
                  <a:lnTo>
                    <a:pt x="9858" y="111018"/>
                  </a:lnTo>
                  <a:lnTo>
                    <a:pt x="9962" y="109704"/>
                  </a:lnTo>
                  <a:lnTo>
                    <a:pt x="10078" y="108367"/>
                  </a:lnTo>
                  <a:lnTo>
                    <a:pt x="10197" y="107030"/>
                  </a:lnTo>
                  <a:lnTo>
                    <a:pt x="10324" y="105693"/>
                  </a:lnTo>
                  <a:lnTo>
                    <a:pt x="10454" y="104333"/>
                  </a:lnTo>
                  <a:lnTo>
                    <a:pt x="10592" y="102973"/>
                  </a:lnTo>
                  <a:lnTo>
                    <a:pt x="10737" y="101614"/>
                  </a:lnTo>
                  <a:lnTo>
                    <a:pt x="10886" y="100231"/>
                  </a:lnTo>
                  <a:lnTo>
                    <a:pt x="11038" y="98872"/>
                  </a:lnTo>
                  <a:lnTo>
                    <a:pt x="11198" y="97489"/>
                  </a:lnTo>
                  <a:lnTo>
                    <a:pt x="11358" y="96107"/>
                  </a:lnTo>
                  <a:lnTo>
                    <a:pt x="11530" y="94702"/>
                  </a:lnTo>
                  <a:lnTo>
                    <a:pt x="11701" y="93320"/>
                  </a:lnTo>
                  <a:lnTo>
                    <a:pt x="11876" y="91937"/>
                  </a:lnTo>
                  <a:lnTo>
                    <a:pt x="12058" y="90555"/>
                  </a:lnTo>
                  <a:lnTo>
                    <a:pt x="12241" y="89150"/>
                  </a:lnTo>
                  <a:lnTo>
                    <a:pt x="12427" y="87768"/>
                  </a:lnTo>
                  <a:lnTo>
                    <a:pt x="12617" y="86385"/>
                  </a:lnTo>
                  <a:lnTo>
                    <a:pt x="12810" y="85003"/>
                  </a:lnTo>
                  <a:lnTo>
                    <a:pt x="13008" y="83621"/>
                  </a:lnTo>
                  <a:lnTo>
                    <a:pt x="13209" y="82261"/>
                  </a:lnTo>
                  <a:lnTo>
                    <a:pt x="13410" y="80879"/>
                  </a:lnTo>
                  <a:lnTo>
                    <a:pt x="13815" y="78159"/>
                  </a:lnTo>
                  <a:lnTo>
                    <a:pt x="14232" y="75463"/>
                  </a:lnTo>
                  <a:lnTo>
                    <a:pt x="14653" y="72811"/>
                  </a:lnTo>
                  <a:lnTo>
                    <a:pt x="15077" y="70182"/>
                  </a:lnTo>
                  <a:lnTo>
                    <a:pt x="15506" y="67599"/>
                  </a:lnTo>
                  <a:lnTo>
                    <a:pt x="15930" y="65084"/>
                  </a:lnTo>
                  <a:lnTo>
                    <a:pt x="16354" y="62591"/>
                  </a:lnTo>
                  <a:lnTo>
                    <a:pt x="16775" y="60189"/>
                  </a:lnTo>
                  <a:lnTo>
                    <a:pt x="17192" y="57855"/>
                  </a:lnTo>
                  <a:lnTo>
                    <a:pt x="17598" y="55588"/>
                  </a:lnTo>
                  <a:lnTo>
                    <a:pt x="18000" y="53390"/>
                  </a:lnTo>
                  <a:lnTo>
                    <a:pt x="18391" y="51305"/>
                  </a:lnTo>
                  <a:lnTo>
                    <a:pt x="18767" y="49289"/>
                  </a:lnTo>
                  <a:lnTo>
                    <a:pt x="19131" y="47362"/>
                  </a:lnTo>
                  <a:lnTo>
                    <a:pt x="19481" y="45549"/>
                  </a:lnTo>
                  <a:lnTo>
                    <a:pt x="19813" y="43850"/>
                  </a:lnTo>
                  <a:lnTo>
                    <a:pt x="20125" y="42264"/>
                  </a:lnTo>
                  <a:lnTo>
                    <a:pt x="20688" y="39431"/>
                  </a:lnTo>
                  <a:lnTo>
                    <a:pt x="20293" y="44620"/>
                  </a:lnTo>
                  <a:lnTo>
                    <a:pt x="19887" y="50059"/>
                  </a:lnTo>
                  <a:lnTo>
                    <a:pt x="19463" y="55747"/>
                  </a:lnTo>
                  <a:lnTo>
                    <a:pt x="19027" y="61662"/>
                  </a:lnTo>
                  <a:lnTo>
                    <a:pt x="18577" y="67826"/>
                  </a:lnTo>
                  <a:lnTo>
                    <a:pt x="18115" y="74194"/>
                  </a:lnTo>
                  <a:lnTo>
                    <a:pt x="17642" y="80765"/>
                  </a:lnTo>
                  <a:lnTo>
                    <a:pt x="17162" y="87518"/>
                  </a:lnTo>
                  <a:lnTo>
                    <a:pt x="16674" y="94453"/>
                  </a:lnTo>
                  <a:lnTo>
                    <a:pt x="16183" y="101568"/>
                  </a:lnTo>
                  <a:lnTo>
                    <a:pt x="15684" y="108820"/>
                  </a:lnTo>
                  <a:lnTo>
                    <a:pt x="15182" y="116230"/>
                  </a:lnTo>
                  <a:lnTo>
                    <a:pt x="14675" y="123777"/>
                  </a:lnTo>
                  <a:lnTo>
                    <a:pt x="14169" y="131436"/>
                  </a:lnTo>
                  <a:lnTo>
                    <a:pt x="13663" y="139186"/>
                  </a:lnTo>
                  <a:lnTo>
                    <a:pt x="13160" y="147050"/>
                  </a:lnTo>
                  <a:lnTo>
                    <a:pt x="12866" y="147979"/>
                  </a:lnTo>
                  <a:lnTo>
                    <a:pt x="12408" y="149452"/>
                  </a:lnTo>
                  <a:lnTo>
                    <a:pt x="12129" y="150381"/>
                  </a:lnTo>
                  <a:lnTo>
                    <a:pt x="11816" y="151446"/>
                  </a:lnTo>
                  <a:lnTo>
                    <a:pt x="11478" y="152602"/>
                  </a:lnTo>
                  <a:lnTo>
                    <a:pt x="11109" y="153894"/>
                  </a:lnTo>
                  <a:lnTo>
                    <a:pt x="10722" y="155276"/>
                  </a:lnTo>
                  <a:lnTo>
                    <a:pt x="10309" y="156772"/>
                  </a:lnTo>
                  <a:lnTo>
                    <a:pt x="9881" y="158381"/>
                  </a:lnTo>
                  <a:lnTo>
                    <a:pt x="9438" y="160058"/>
                  </a:lnTo>
                  <a:lnTo>
                    <a:pt x="8980" y="161848"/>
                  </a:lnTo>
                  <a:lnTo>
                    <a:pt x="8514" y="163729"/>
                  </a:lnTo>
                  <a:lnTo>
                    <a:pt x="8038" y="165678"/>
                  </a:lnTo>
                  <a:lnTo>
                    <a:pt x="7561" y="167717"/>
                  </a:lnTo>
                  <a:lnTo>
                    <a:pt x="7323" y="168760"/>
                  </a:lnTo>
                  <a:lnTo>
                    <a:pt x="7081" y="169825"/>
                  </a:lnTo>
                  <a:lnTo>
                    <a:pt x="6843" y="170912"/>
                  </a:lnTo>
                  <a:lnTo>
                    <a:pt x="6601" y="172000"/>
                  </a:lnTo>
                  <a:lnTo>
                    <a:pt x="6363" y="173111"/>
                  </a:lnTo>
                  <a:lnTo>
                    <a:pt x="6128" y="174244"/>
                  </a:lnTo>
                  <a:lnTo>
                    <a:pt x="5890" y="175399"/>
                  </a:lnTo>
                  <a:lnTo>
                    <a:pt x="5659" y="176555"/>
                  </a:lnTo>
                  <a:lnTo>
                    <a:pt x="5428" y="177733"/>
                  </a:lnTo>
                  <a:lnTo>
                    <a:pt x="5197" y="178912"/>
                  </a:lnTo>
                  <a:lnTo>
                    <a:pt x="4974" y="180113"/>
                  </a:lnTo>
                  <a:lnTo>
                    <a:pt x="4751" y="181337"/>
                  </a:lnTo>
                  <a:lnTo>
                    <a:pt x="4531" y="182560"/>
                  </a:lnTo>
                  <a:lnTo>
                    <a:pt x="4315" y="183807"/>
                  </a:lnTo>
                  <a:lnTo>
                    <a:pt x="4107" y="185053"/>
                  </a:lnTo>
                  <a:lnTo>
                    <a:pt x="3902" y="186299"/>
                  </a:lnTo>
                  <a:lnTo>
                    <a:pt x="3701" y="187569"/>
                  </a:lnTo>
                  <a:lnTo>
                    <a:pt x="3503" y="188860"/>
                  </a:lnTo>
                  <a:lnTo>
                    <a:pt x="3314" y="190129"/>
                  </a:lnTo>
                  <a:lnTo>
                    <a:pt x="3131" y="191444"/>
                  </a:lnTo>
                  <a:lnTo>
                    <a:pt x="2953" y="192735"/>
                  </a:lnTo>
                  <a:lnTo>
                    <a:pt x="2781" y="194050"/>
                  </a:lnTo>
                  <a:lnTo>
                    <a:pt x="2617" y="195364"/>
                  </a:lnTo>
                  <a:lnTo>
                    <a:pt x="2461" y="196701"/>
                  </a:lnTo>
                  <a:lnTo>
                    <a:pt x="2312" y="198015"/>
                  </a:lnTo>
                  <a:lnTo>
                    <a:pt x="2171" y="199352"/>
                  </a:lnTo>
                  <a:lnTo>
                    <a:pt x="2040" y="200689"/>
                  </a:lnTo>
                  <a:lnTo>
                    <a:pt x="1914" y="202026"/>
                  </a:lnTo>
                  <a:lnTo>
                    <a:pt x="1802" y="203386"/>
                  </a:lnTo>
                  <a:lnTo>
                    <a:pt x="1694" y="204723"/>
                  </a:lnTo>
                  <a:lnTo>
                    <a:pt x="1646" y="205403"/>
                  </a:lnTo>
                  <a:lnTo>
                    <a:pt x="1601" y="206083"/>
                  </a:lnTo>
                  <a:lnTo>
                    <a:pt x="1557" y="206763"/>
                  </a:lnTo>
                  <a:lnTo>
                    <a:pt x="1516" y="207443"/>
                  </a:lnTo>
                  <a:lnTo>
                    <a:pt x="1504" y="207647"/>
                  </a:lnTo>
                  <a:lnTo>
                    <a:pt x="1497" y="207850"/>
                  </a:lnTo>
                  <a:lnTo>
                    <a:pt x="1493" y="208054"/>
                  </a:lnTo>
                  <a:lnTo>
                    <a:pt x="1493" y="208281"/>
                  </a:lnTo>
                  <a:lnTo>
                    <a:pt x="1497" y="208485"/>
                  </a:lnTo>
                  <a:lnTo>
                    <a:pt x="1504" y="208689"/>
                  </a:lnTo>
                  <a:lnTo>
                    <a:pt x="1516" y="208870"/>
                  </a:lnTo>
                  <a:lnTo>
                    <a:pt x="1527" y="209074"/>
                  </a:lnTo>
                  <a:lnTo>
                    <a:pt x="1542" y="209255"/>
                  </a:lnTo>
                  <a:lnTo>
                    <a:pt x="1560" y="209414"/>
                  </a:lnTo>
                  <a:lnTo>
                    <a:pt x="1583" y="209573"/>
                  </a:lnTo>
                  <a:lnTo>
                    <a:pt x="1605" y="209731"/>
                  </a:lnTo>
                  <a:lnTo>
                    <a:pt x="1635" y="209867"/>
                  </a:lnTo>
                  <a:lnTo>
                    <a:pt x="1661" y="209981"/>
                  </a:lnTo>
                  <a:lnTo>
                    <a:pt x="1694" y="210094"/>
                  </a:lnTo>
                  <a:lnTo>
                    <a:pt x="1724" y="210162"/>
                  </a:lnTo>
                  <a:lnTo>
                    <a:pt x="1761" y="210230"/>
                  </a:lnTo>
                  <a:lnTo>
                    <a:pt x="1795" y="210275"/>
                  </a:lnTo>
                  <a:lnTo>
                    <a:pt x="1832" y="210298"/>
                  </a:lnTo>
                  <a:lnTo>
                    <a:pt x="1865" y="210275"/>
                  </a:lnTo>
                  <a:lnTo>
                    <a:pt x="1899" y="210253"/>
                  </a:lnTo>
                  <a:lnTo>
                    <a:pt x="1933" y="210230"/>
                  </a:lnTo>
                  <a:lnTo>
                    <a:pt x="1962" y="210162"/>
                  </a:lnTo>
                  <a:lnTo>
                    <a:pt x="1996" y="210094"/>
                  </a:lnTo>
                  <a:lnTo>
                    <a:pt x="2026" y="209981"/>
                  </a:lnTo>
                  <a:lnTo>
                    <a:pt x="2052" y="209867"/>
                  </a:lnTo>
                  <a:lnTo>
                    <a:pt x="2078" y="209754"/>
                  </a:lnTo>
                  <a:lnTo>
                    <a:pt x="2104" y="209595"/>
                  </a:lnTo>
                  <a:lnTo>
                    <a:pt x="2126" y="209437"/>
                  </a:lnTo>
                  <a:lnTo>
                    <a:pt x="2145" y="209278"/>
                  </a:lnTo>
                  <a:lnTo>
                    <a:pt x="2163" y="209074"/>
                  </a:lnTo>
                  <a:lnTo>
                    <a:pt x="2174" y="208893"/>
                  </a:lnTo>
                  <a:lnTo>
                    <a:pt x="2245" y="207782"/>
                  </a:lnTo>
                  <a:lnTo>
                    <a:pt x="2323" y="206672"/>
                  </a:lnTo>
                  <a:lnTo>
                    <a:pt x="2409" y="205562"/>
                  </a:lnTo>
                  <a:lnTo>
                    <a:pt x="2502" y="204451"/>
                  </a:lnTo>
                  <a:lnTo>
                    <a:pt x="2599" y="203341"/>
                  </a:lnTo>
                  <a:lnTo>
                    <a:pt x="2707" y="202230"/>
                  </a:lnTo>
                  <a:lnTo>
                    <a:pt x="2819" y="201120"/>
                  </a:lnTo>
                  <a:lnTo>
                    <a:pt x="2938" y="200010"/>
                  </a:lnTo>
                  <a:lnTo>
                    <a:pt x="3064" y="198899"/>
                  </a:lnTo>
                  <a:lnTo>
                    <a:pt x="3195" y="197811"/>
                  </a:lnTo>
                  <a:lnTo>
                    <a:pt x="3332" y="196701"/>
                  </a:lnTo>
                  <a:lnTo>
                    <a:pt x="3474" y="195613"/>
                  </a:lnTo>
                  <a:lnTo>
                    <a:pt x="3623" y="194526"/>
                  </a:lnTo>
                  <a:lnTo>
                    <a:pt x="3775" y="193438"/>
                  </a:lnTo>
                  <a:lnTo>
                    <a:pt x="3932" y="192350"/>
                  </a:lnTo>
                  <a:lnTo>
                    <a:pt x="4092" y="191285"/>
                  </a:lnTo>
                  <a:lnTo>
                    <a:pt x="4259" y="190197"/>
                  </a:lnTo>
                  <a:lnTo>
                    <a:pt x="4430" y="189132"/>
                  </a:lnTo>
                  <a:lnTo>
                    <a:pt x="4605" y="188090"/>
                  </a:lnTo>
                  <a:lnTo>
                    <a:pt x="4780" y="187025"/>
                  </a:lnTo>
                  <a:lnTo>
                    <a:pt x="4963" y="185982"/>
                  </a:lnTo>
                  <a:lnTo>
                    <a:pt x="5149" y="184940"/>
                  </a:lnTo>
                  <a:lnTo>
                    <a:pt x="5335" y="183920"/>
                  </a:lnTo>
                  <a:lnTo>
                    <a:pt x="5525" y="182900"/>
                  </a:lnTo>
                  <a:lnTo>
                    <a:pt x="5719" y="181880"/>
                  </a:lnTo>
                  <a:lnTo>
                    <a:pt x="5912" y="180883"/>
                  </a:lnTo>
                  <a:lnTo>
                    <a:pt x="6109" y="179886"/>
                  </a:lnTo>
                  <a:lnTo>
                    <a:pt x="6310" y="178889"/>
                  </a:lnTo>
                  <a:lnTo>
                    <a:pt x="6712" y="176940"/>
                  </a:lnTo>
                  <a:lnTo>
                    <a:pt x="7118" y="175059"/>
                  </a:lnTo>
                  <a:lnTo>
                    <a:pt x="7528" y="173201"/>
                  </a:lnTo>
                  <a:lnTo>
                    <a:pt x="7941" y="171388"/>
                  </a:lnTo>
                  <a:lnTo>
                    <a:pt x="8350" y="169643"/>
                  </a:lnTo>
                  <a:lnTo>
                    <a:pt x="8756" y="167944"/>
                  </a:lnTo>
                  <a:lnTo>
                    <a:pt x="9158" y="166312"/>
                  </a:lnTo>
                  <a:lnTo>
                    <a:pt x="9557" y="164748"/>
                  </a:lnTo>
                  <a:lnTo>
                    <a:pt x="9944" y="163230"/>
                  </a:lnTo>
                  <a:lnTo>
                    <a:pt x="10324" y="161802"/>
                  </a:lnTo>
                  <a:lnTo>
                    <a:pt x="10688" y="160443"/>
                  </a:lnTo>
                  <a:lnTo>
                    <a:pt x="11042" y="159128"/>
                  </a:lnTo>
                  <a:lnTo>
                    <a:pt x="11381" y="157927"/>
                  </a:lnTo>
                  <a:lnTo>
                    <a:pt x="11701" y="156794"/>
                  </a:lnTo>
                  <a:lnTo>
                    <a:pt x="12002" y="155752"/>
                  </a:lnTo>
                  <a:lnTo>
                    <a:pt x="12285" y="154777"/>
                  </a:lnTo>
                  <a:lnTo>
                    <a:pt x="12777" y="153123"/>
                  </a:lnTo>
                  <a:lnTo>
                    <a:pt x="12777" y="153123"/>
                  </a:lnTo>
                  <a:lnTo>
                    <a:pt x="12364" y="159763"/>
                  </a:lnTo>
                  <a:lnTo>
                    <a:pt x="11954" y="166425"/>
                  </a:lnTo>
                  <a:lnTo>
                    <a:pt x="11552" y="173133"/>
                  </a:lnTo>
                  <a:lnTo>
                    <a:pt x="11150" y="179864"/>
                  </a:lnTo>
                  <a:lnTo>
                    <a:pt x="10755" y="186617"/>
                  </a:lnTo>
                  <a:lnTo>
                    <a:pt x="10368" y="193415"/>
                  </a:lnTo>
                  <a:lnTo>
                    <a:pt x="9988" y="200191"/>
                  </a:lnTo>
                  <a:lnTo>
                    <a:pt x="9616" y="206989"/>
                  </a:lnTo>
                  <a:lnTo>
                    <a:pt x="9594" y="207239"/>
                  </a:lnTo>
                  <a:lnTo>
                    <a:pt x="9575" y="207488"/>
                  </a:lnTo>
                  <a:lnTo>
                    <a:pt x="9564" y="207760"/>
                  </a:lnTo>
                  <a:lnTo>
                    <a:pt x="9557" y="208032"/>
                  </a:lnTo>
                  <a:lnTo>
                    <a:pt x="9367" y="211612"/>
                  </a:lnTo>
                  <a:lnTo>
                    <a:pt x="9177" y="215193"/>
                  </a:lnTo>
                  <a:lnTo>
                    <a:pt x="8991" y="218751"/>
                  </a:lnTo>
                  <a:lnTo>
                    <a:pt x="8805" y="222331"/>
                  </a:lnTo>
                  <a:lnTo>
                    <a:pt x="8622" y="225889"/>
                  </a:lnTo>
                  <a:lnTo>
                    <a:pt x="8447" y="229447"/>
                  </a:lnTo>
                  <a:lnTo>
                    <a:pt x="8269" y="232982"/>
                  </a:lnTo>
                  <a:lnTo>
                    <a:pt x="8097" y="236540"/>
                  </a:lnTo>
                  <a:lnTo>
                    <a:pt x="7930" y="240075"/>
                  </a:lnTo>
                  <a:lnTo>
                    <a:pt x="7762" y="243587"/>
                  </a:lnTo>
                  <a:lnTo>
                    <a:pt x="7602" y="247100"/>
                  </a:lnTo>
                  <a:lnTo>
                    <a:pt x="7442" y="250613"/>
                  </a:lnTo>
                  <a:lnTo>
                    <a:pt x="7290" y="254102"/>
                  </a:lnTo>
                  <a:lnTo>
                    <a:pt x="7137" y="257570"/>
                  </a:lnTo>
                  <a:lnTo>
                    <a:pt x="6992" y="261014"/>
                  </a:lnTo>
                  <a:lnTo>
                    <a:pt x="6850" y="264459"/>
                  </a:lnTo>
                  <a:lnTo>
                    <a:pt x="6642" y="265116"/>
                  </a:lnTo>
                  <a:lnTo>
                    <a:pt x="6355" y="266022"/>
                  </a:lnTo>
                  <a:lnTo>
                    <a:pt x="6188" y="266566"/>
                  </a:lnTo>
                  <a:lnTo>
                    <a:pt x="6005" y="267178"/>
                  </a:lnTo>
                  <a:lnTo>
                    <a:pt x="5812" y="267858"/>
                  </a:lnTo>
                  <a:lnTo>
                    <a:pt x="5599" y="268606"/>
                  </a:lnTo>
                  <a:lnTo>
                    <a:pt x="5380" y="269422"/>
                  </a:lnTo>
                  <a:lnTo>
                    <a:pt x="5153" y="270305"/>
                  </a:lnTo>
                  <a:lnTo>
                    <a:pt x="4911" y="271234"/>
                  </a:lnTo>
                  <a:lnTo>
                    <a:pt x="4665" y="272232"/>
                  </a:lnTo>
                  <a:lnTo>
                    <a:pt x="4412" y="273297"/>
                  </a:lnTo>
                  <a:lnTo>
                    <a:pt x="4155" y="274407"/>
                  </a:lnTo>
                  <a:lnTo>
                    <a:pt x="3891" y="275585"/>
                  </a:lnTo>
                  <a:lnTo>
                    <a:pt x="3626" y="276809"/>
                  </a:lnTo>
                  <a:lnTo>
                    <a:pt x="3358" y="278101"/>
                  </a:lnTo>
                  <a:lnTo>
                    <a:pt x="3094" y="279461"/>
                  </a:lnTo>
                  <a:lnTo>
                    <a:pt x="2826" y="280866"/>
                  </a:lnTo>
                  <a:lnTo>
                    <a:pt x="2562" y="282339"/>
                  </a:lnTo>
                  <a:lnTo>
                    <a:pt x="2431" y="283086"/>
                  </a:lnTo>
                  <a:lnTo>
                    <a:pt x="2305" y="283857"/>
                  </a:lnTo>
                  <a:lnTo>
                    <a:pt x="2174" y="284627"/>
                  </a:lnTo>
                  <a:lnTo>
                    <a:pt x="2048" y="285420"/>
                  </a:lnTo>
                  <a:lnTo>
                    <a:pt x="1921" y="286236"/>
                  </a:lnTo>
                  <a:lnTo>
                    <a:pt x="1798" y="287052"/>
                  </a:lnTo>
                  <a:lnTo>
                    <a:pt x="1676" y="287891"/>
                  </a:lnTo>
                  <a:lnTo>
                    <a:pt x="1557" y="288729"/>
                  </a:lnTo>
                  <a:lnTo>
                    <a:pt x="1437" y="289590"/>
                  </a:lnTo>
                  <a:lnTo>
                    <a:pt x="1322" y="290474"/>
                  </a:lnTo>
                  <a:lnTo>
                    <a:pt x="1210" y="291358"/>
                  </a:lnTo>
                  <a:lnTo>
                    <a:pt x="1099" y="292242"/>
                  </a:lnTo>
                  <a:lnTo>
                    <a:pt x="991" y="293171"/>
                  </a:lnTo>
                  <a:lnTo>
                    <a:pt x="886" y="294100"/>
                  </a:lnTo>
                  <a:lnTo>
                    <a:pt x="782" y="295029"/>
                  </a:lnTo>
                  <a:lnTo>
                    <a:pt x="685" y="295981"/>
                  </a:lnTo>
                  <a:lnTo>
                    <a:pt x="589" y="296932"/>
                  </a:lnTo>
                  <a:lnTo>
                    <a:pt x="496" y="297907"/>
                  </a:lnTo>
                  <a:lnTo>
                    <a:pt x="406" y="298904"/>
                  </a:lnTo>
                  <a:lnTo>
                    <a:pt x="324" y="299901"/>
                  </a:lnTo>
                  <a:lnTo>
                    <a:pt x="242" y="300921"/>
                  </a:lnTo>
                  <a:lnTo>
                    <a:pt x="164" y="301941"/>
                  </a:lnTo>
                  <a:lnTo>
                    <a:pt x="93" y="302983"/>
                  </a:lnTo>
                  <a:lnTo>
                    <a:pt x="26" y="304025"/>
                  </a:lnTo>
                  <a:lnTo>
                    <a:pt x="15" y="304229"/>
                  </a:lnTo>
                  <a:lnTo>
                    <a:pt x="8" y="304433"/>
                  </a:lnTo>
                  <a:lnTo>
                    <a:pt x="4" y="304660"/>
                  </a:lnTo>
                  <a:lnTo>
                    <a:pt x="0" y="304864"/>
                  </a:lnTo>
                  <a:lnTo>
                    <a:pt x="4" y="305068"/>
                  </a:lnTo>
                  <a:lnTo>
                    <a:pt x="12" y="305272"/>
                  </a:lnTo>
                  <a:lnTo>
                    <a:pt x="19" y="305476"/>
                  </a:lnTo>
                  <a:lnTo>
                    <a:pt x="34" y="305657"/>
                  </a:lnTo>
                  <a:lnTo>
                    <a:pt x="49" y="305838"/>
                  </a:lnTo>
                  <a:lnTo>
                    <a:pt x="67" y="306020"/>
                  </a:lnTo>
                  <a:lnTo>
                    <a:pt x="86" y="306178"/>
                  </a:lnTo>
                  <a:lnTo>
                    <a:pt x="112" y="306337"/>
                  </a:lnTo>
                  <a:lnTo>
                    <a:pt x="138" y="306473"/>
                  </a:lnTo>
                  <a:lnTo>
                    <a:pt x="164" y="306586"/>
                  </a:lnTo>
                  <a:lnTo>
                    <a:pt x="194" y="306699"/>
                  </a:lnTo>
                  <a:lnTo>
                    <a:pt x="227" y="306790"/>
                  </a:lnTo>
                  <a:lnTo>
                    <a:pt x="265" y="306858"/>
                  </a:lnTo>
                  <a:lnTo>
                    <a:pt x="298" y="306903"/>
                  </a:lnTo>
                  <a:lnTo>
                    <a:pt x="332" y="306926"/>
                  </a:lnTo>
                  <a:lnTo>
                    <a:pt x="402" y="306926"/>
                  </a:lnTo>
                  <a:lnTo>
                    <a:pt x="436" y="306881"/>
                  </a:lnTo>
                  <a:lnTo>
                    <a:pt x="466" y="306813"/>
                  </a:lnTo>
                  <a:lnTo>
                    <a:pt x="499" y="306745"/>
                  </a:lnTo>
                  <a:lnTo>
                    <a:pt x="529" y="306654"/>
                  </a:lnTo>
                  <a:lnTo>
                    <a:pt x="555" y="306541"/>
                  </a:lnTo>
                  <a:lnTo>
                    <a:pt x="581" y="306405"/>
                  </a:lnTo>
                  <a:lnTo>
                    <a:pt x="607" y="306269"/>
                  </a:lnTo>
                  <a:lnTo>
                    <a:pt x="630" y="306110"/>
                  </a:lnTo>
                  <a:lnTo>
                    <a:pt x="648" y="305929"/>
                  </a:lnTo>
                  <a:lnTo>
                    <a:pt x="667" y="305748"/>
                  </a:lnTo>
                  <a:lnTo>
                    <a:pt x="682" y="305544"/>
                  </a:lnTo>
                  <a:lnTo>
                    <a:pt x="734" y="304705"/>
                  </a:lnTo>
                  <a:lnTo>
                    <a:pt x="793" y="303889"/>
                  </a:lnTo>
                  <a:lnTo>
                    <a:pt x="853" y="303074"/>
                  </a:lnTo>
                  <a:lnTo>
                    <a:pt x="916" y="302258"/>
                  </a:lnTo>
                  <a:lnTo>
                    <a:pt x="983" y="301442"/>
                  </a:lnTo>
                  <a:lnTo>
                    <a:pt x="1050" y="300649"/>
                  </a:lnTo>
                  <a:lnTo>
                    <a:pt x="1125" y="299856"/>
                  </a:lnTo>
                  <a:lnTo>
                    <a:pt x="1199" y="299085"/>
                  </a:lnTo>
                  <a:lnTo>
                    <a:pt x="1274" y="298315"/>
                  </a:lnTo>
                  <a:lnTo>
                    <a:pt x="1355" y="297544"/>
                  </a:lnTo>
                  <a:lnTo>
                    <a:pt x="1437" y="296796"/>
                  </a:lnTo>
                  <a:lnTo>
                    <a:pt x="1519" y="296049"/>
                  </a:lnTo>
                  <a:lnTo>
                    <a:pt x="1605" y="295301"/>
                  </a:lnTo>
                  <a:lnTo>
                    <a:pt x="1694" y="294576"/>
                  </a:lnTo>
                  <a:lnTo>
                    <a:pt x="1784" y="293850"/>
                  </a:lnTo>
                  <a:lnTo>
                    <a:pt x="1877" y="293125"/>
                  </a:lnTo>
                  <a:lnTo>
                    <a:pt x="2067" y="291720"/>
                  </a:lnTo>
                  <a:lnTo>
                    <a:pt x="2264" y="290361"/>
                  </a:lnTo>
                  <a:lnTo>
                    <a:pt x="2465" y="289024"/>
                  </a:lnTo>
                  <a:lnTo>
                    <a:pt x="2670" y="287709"/>
                  </a:lnTo>
                  <a:lnTo>
                    <a:pt x="2882" y="286440"/>
                  </a:lnTo>
                  <a:lnTo>
                    <a:pt x="3094" y="285216"/>
                  </a:lnTo>
                  <a:lnTo>
                    <a:pt x="3314" y="284038"/>
                  </a:lnTo>
                  <a:lnTo>
                    <a:pt x="3530" y="282882"/>
                  </a:lnTo>
                  <a:lnTo>
                    <a:pt x="3749" y="281772"/>
                  </a:lnTo>
                  <a:lnTo>
                    <a:pt x="3969" y="280684"/>
                  </a:lnTo>
                  <a:lnTo>
                    <a:pt x="4188" y="279642"/>
                  </a:lnTo>
                  <a:lnTo>
                    <a:pt x="4404" y="278645"/>
                  </a:lnTo>
                  <a:lnTo>
                    <a:pt x="4620" y="277693"/>
                  </a:lnTo>
                  <a:lnTo>
                    <a:pt x="4833" y="276786"/>
                  </a:lnTo>
                  <a:lnTo>
                    <a:pt x="5041" y="275903"/>
                  </a:lnTo>
                  <a:lnTo>
                    <a:pt x="5246" y="275064"/>
                  </a:lnTo>
                  <a:lnTo>
                    <a:pt x="5443" y="274294"/>
                  </a:lnTo>
                  <a:lnTo>
                    <a:pt x="5637" y="273546"/>
                  </a:lnTo>
                  <a:lnTo>
                    <a:pt x="5823" y="272843"/>
                  </a:lnTo>
                  <a:lnTo>
                    <a:pt x="6001" y="272186"/>
                  </a:lnTo>
                  <a:lnTo>
                    <a:pt x="6333" y="271008"/>
                  </a:lnTo>
                  <a:lnTo>
                    <a:pt x="6627" y="270011"/>
                  </a:lnTo>
                  <a:lnTo>
                    <a:pt x="6504" y="273206"/>
                  </a:lnTo>
                  <a:lnTo>
                    <a:pt x="6381" y="276401"/>
                  </a:lnTo>
                  <a:lnTo>
                    <a:pt x="6266" y="279596"/>
                  </a:lnTo>
                  <a:lnTo>
                    <a:pt x="6154" y="282746"/>
                  </a:lnTo>
                  <a:lnTo>
                    <a:pt x="6046" y="285874"/>
                  </a:lnTo>
                  <a:lnTo>
                    <a:pt x="5942" y="289001"/>
                  </a:lnTo>
                  <a:lnTo>
                    <a:pt x="5841" y="292083"/>
                  </a:lnTo>
                  <a:lnTo>
                    <a:pt x="5748" y="295165"/>
                  </a:lnTo>
                  <a:lnTo>
                    <a:pt x="5659" y="298224"/>
                  </a:lnTo>
                  <a:lnTo>
                    <a:pt x="5573" y="301238"/>
                  </a:lnTo>
                  <a:lnTo>
                    <a:pt x="5491" y="304252"/>
                  </a:lnTo>
                  <a:lnTo>
                    <a:pt x="5417" y="307221"/>
                  </a:lnTo>
                  <a:lnTo>
                    <a:pt x="5346" y="310167"/>
                  </a:lnTo>
                  <a:lnTo>
                    <a:pt x="5279" y="313090"/>
                  </a:lnTo>
                  <a:lnTo>
                    <a:pt x="5220" y="315991"/>
                  </a:lnTo>
                  <a:lnTo>
                    <a:pt x="5164" y="318846"/>
                  </a:lnTo>
                  <a:lnTo>
                    <a:pt x="5160" y="319073"/>
                  </a:lnTo>
                  <a:lnTo>
                    <a:pt x="5164" y="319299"/>
                  </a:lnTo>
                  <a:lnTo>
                    <a:pt x="5168" y="319503"/>
                  </a:lnTo>
                  <a:lnTo>
                    <a:pt x="5175" y="319707"/>
                  </a:lnTo>
                  <a:lnTo>
                    <a:pt x="5186" y="319888"/>
                  </a:lnTo>
                  <a:lnTo>
                    <a:pt x="5201" y="320092"/>
                  </a:lnTo>
                  <a:lnTo>
                    <a:pt x="5216" y="320274"/>
                  </a:lnTo>
                  <a:lnTo>
                    <a:pt x="5238" y="320432"/>
                  </a:lnTo>
                  <a:lnTo>
                    <a:pt x="5261" y="320591"/>
                  </a:lnTo>
                  <a:lnTo>
                    <a:pt x="5283" y="320727"/>
                  </a:lnTo>
                  <a:lnTo>
                    <a:pt x="5313" y="320840"/>
                  </a:lnTo>
                  <a:lnTo>
                    <a:pt x="5339" y="320954"/>
                  </a:lnTo>
                  <a:lnTo>
                    <a:pt x="5372" y="321044"/>
                  </a:lnTo>
                  <a:lnTo>
                    <a:pt x="5402" y="321135"/>
                  </a:lnTo>
                  <a:lnTo>
                    <a:pt x="5436" y="321180"/>
                  </a:lnTo>
                  <a:lnTo>
                    <a:pt x="5473" y="321225"/>
                  </a:lnTo>
                  <a:lnTo>
                    <a:pt x="5510" y="321225"/>
                  </a:lnTo>
                  <a:lnTo>
                    <a:pt x="5544" y="321203"/>
                  </a:lnTo>
                  <a:lnTo>
                    <a:pt x="5577" y="321180"/>
                  </a:lnTo>
                  <a:lnTo>
                    <a:pt x="5611" y="321135"/>
                  </a:lnTo>
                  <a:lnTo>
                    <a:pt x="5644" y="321067"/>
                  </a:lnTo>
                  <a:lnTo>
                    <a:pt x="5674" y="320976"/>
                  </a:lnTo>
                  <a:lnTo>
                    <a:pt x="5704" y="320863"/>
                  </a:lnTo>
                  <a:lnTo>
                    <a:pt x="5730" y="320750"/>
                  </a:lnTo>
                  <a:lnTo>
                    <a:pt x="5756" y="320614"/>
                  </a:lnTo>
                  <a:lnTo>
                    <a:pt x="5778" y="320478"/>
                  </a:lnTo>
                  <a:lnTo>
                    <a:pt x="5800" y="320319"/>
                  </a:lnTo>
                  <a:lnTo>
                    <a:pt x="5819" y="320138"/>
                  </a:lnTo>
                  <a:lnTo>
                    <a:pt x="5834" y="319956"/>
                  </a:lnTo>
                  <a:lnTo>
                    <a:pt x="5845" y="319752"/>
                  </a:lnTo>
                  <a:lnTo>
                    <a:pt x="5856" y="319549"/>
                  </a:lnTo>
                  <a:lnTo>
                    <a:pt x="5860" y="319345"/>
                  </a:lnTo>
                  <a:lnTo>
                    <a:pt x="5916" y="316399"/>
                  </a:lnTo>
                  <a:lnTo>
                    <a:pt x="5979" y="313430"/>
                  </a:lnTo>
                  <a:lnTo>
                    <a:pt x="6046" y="310439"/>
                  </a:lnTo>
                  <a:lnTo>
                    <a:pt x="6121" y="307402"/>
                  </a:lnTo>
                  <a:lnTo>
                    <a:pt x="6199" y="304343"/>
                  </a:lnTo>
                  <a:lnTo>
                    <a:pt x="6284" y="301261"/>
                  </a:lnTo>
                  <a:lnTo>
                    <a:pt x="6374" y="298156"/>
                  </a:lnTo>
                  <a:lnTo>
                    <a:pt x="6467" y="295006"/>
                  </a:lnTo>
                  <a:lnTo>
                    <a:pt x="6564" y="291856"/>
                  </a:lnTo>
                  <a:lnTo>
                    <a:pt x="6668" y="288661"/>
                  </a:lnTo>
                  <a:lnTo>
                    <a:pt x="6776" y="285466"/>
                  </a:lnTo>
                  <a:lnTo>
                    <a:pt x="6887" y="282225"/>
                  </a:lnTo>
                  <a:lnTo>
                    <a:pt x="7007" y="278985"/>
                  </a:lnTo>
                  <a:lnTo>
                    <a:pt x="7126" y="275721"/>
                  </a:lnTo>
                  <a:lnTo>
                    <a:pt x="7252" y="272435"/>
                  </a:lnTo>
                  <a:lnTo>
                    <a:pt x="7383" y="269127"/>
                  </a:lnTo>
                  <a:lnTo>
                    <a:pt x="7517" y="265796"/>
                  </a:lnTo>
                  <a:lnTo>
                    <a:pt x="7654" y="262464"/>
                  </a:lnTo>
                  <a:lnTo>
                    <a:pt x="7796" y="259111"/>
                  </a:lnTo>
                  <a:lnTo>
                    <a:pt x="7941" y="255734"/>
                  </a:lnTo>
                  <a:lnTo>
                    <a:pt x="8090" y="252357"/>
                  </a:lnTo>
                  <a:lnTo>
                    <a:pt x="8243" y="248958"/>
                  </a:lnTo>
                  <a:lnTo>
                    <a:pt x="8399" y="245559"/>
                  </a:lnTo>
                  <a:lnTo>
                    <a:pt x="8559" y="242137"/>
                  </a:lnTo>
                  <a:lnTo>
                    <a:pt x="8723" y="238715"/>
                  </a:lnTo>
                  <a:lnTo>
                    <a:pt x="8890" y="235271"/>
                  </a:lnTo>
                  <a:lnTo>
                    <a:pt x="9058" y="231849"/>
                  </a:lnTo>
                  <a:lnTo>
                    <a:pt x="9229" y="228382"/>
                  </a:lnTo>
                  <a:lnTo>
                    <a:pt x="9404" y="224937"/>
                  </a:lnTo>
                  <a:lnTo>
                    <a:pt x="9583" y="221470"/>
                  </a:lnTo>
                  <a:lnTo>
                    <a:pt x="9761" y="218003"/>
                  </a:lnTo>
                  <a:lnTo>
                    <a:pt x="9948" y="214536"/>
                  </a:lnTo>
                  <a:lnTo>
                    <a:pt x="10134" y="217550"/>
                  </a:lnTo>
                  <a:lnTo>
                    <a:pt x="10346" y="221107"/>
                  </a:lnTo>
                  <a:lnTo>
                    <a:pt x="10580" y="225164"/>
                  </a:lnTo>
                  <a:lnTo>
                    <a:pt x="10703" y="227362"/>
                  </a:lnTo>
                  <a:lnTo>
                    <a:pt x="10834" y="229673"/>
                  </a:lnTo>
                  <a:lnTo>
                    <a:pt x="10964" y="232076"/>
                  </a:lnTo>
                  <a:lnTo>
                    <a:pt x="11094" y="234568"/>
                  </a:lnTo>
                  <a:lnTo>
                    <a:pt x="11228" y="237174"/>
                  </a:lnTo>
                  <a:lnTo>
                    <a:pt x="11362" y="239826"/>
                  </a:lnTo>
                  <a:lnTo>
                    <a:pt x="11492" y="242568"/>
                  </a:lnTo>
                  <a:lnTo>
                    <a:pt x="11626" y="245400"/>
                  </a:lnTo>
                  <a:lnTo>
                    <a:pt x="11757" y="248256"/>
                  </a:lnTo>
                  <a:lnTo>
                    <a:pt x="11887" y="251202"/>
                  </a:lnTo>
                  <a:lnTo>
                    <a:pt x="12014" y="254170"/>
                  </a:lnTo>
                  <a:lnTo>
                    <a:pt x="12133" y="257207"/>
                  </a:lnTo>
                  <a:lnTo>
                    <a:pt x="12252" y="260266"/>
                  </a:lnTo>
                  <a:lnTo>
                    <a:pt x="12364" y="263348"/>
                  </a:lnTo>
                  <a:lnTo>
                    <a:pt x="12472" y="266476"/>
                  </a:lnTo>
                  <a:lnTo>
                    <a:pt x="12572" y="269603"/>
                  </a:lnTo>
                  <a:lnTo>
                    <a:pt x="12665" y="272753"/>
                  </a:lnTo>
                  <a:lnTo>
                    <a:pt x="12751" y="275903"/>
                  </a:lnTo>
                  <a:lnTo>
                    <a:pt x="12829" y="279053"/>
                  </a:lnTo>
                  <a:lnTo>
                    <a:pt x="12862" y="280639"/>
                  </a:lnTo>
                  <a:lnTo>
                    <a:pt x="12896" y="282203"/>
                  </a:lnTo>
                  <a:lnTo>
                    <a:pt x="12926" y="283789"/>
                  </a:lnTo>
                  <a:lnTo>
                    <a:pt x="12952" y="285352"/>
                  </a:lnTo>
                  <a:lnTo>
                    <a:pt x="12978" y="286916"/>
                  </a:lnTo>
                  <a:lnTo>
                    <a:pt x="13000" y="288457"/>
                  </a:lnTo>
                  <a:lnTo>
                    <a:pt x="13019" y="290021"/>
                  </a:lnTo>
                  <a:lnTo>
                    <a:pt x="13037" y="291562"/>
                  </a:lnTo>
                  <a:lnTo>
                    <a:pt x="13049" y="293080"/>
                  </a:lnTo>
                  <a:lnTo>
                    <a:pt x="13060" y="294621"/>
                  </a:lnTo>
                  <a:lnTo>
                    <a:pt x="13067" y="296139"/>
                  </a:lnTo>
                  <a:lnTo>
                    <a:pt x="13071" y="297635"/>
                  </a:lnTo>
                  <a:lnTo>
                    <a:pt x="13071" y="299131"/>
                  </a:lnTo>
                  <a:lnTo>
                    <a:pt x="13071" y="300604"/>
                  </a:lnTo>
                  <a:lnTo>
                    <a:pt x="13071" y="300830"/>
                  </a:lnTo>
                  <a:lnTo>
                    <a:pt x="13075" y="301034"/>
                  </a:lnTo>
                  <a:lnTo>
                    <a:pt x="13082" y="301238"/>
                  </a:lnTo>
                  <a:lnTo>
                    <a:pt x="13093" y="301442"/>
                  </a:lnTo>
                  <a:lnTo>
                    <a:pt x="13108" y="301646"/>
                  </a:lnTo>
                  <a:lnTo>
                    <a:pt x="13127" y="301805"/>
                  </a:lnTo>
                  <a:lnTo>
                    <a:pt x="13145" y="301986"/>
                  </a:lnTo>
                  <a:lnTo>
                    <a:pt x="13168" y="302145"/>
                  </a:lnTo>
                  <a:lnTo>
                    <a:pt x="13194" y="302281"/>
                  </a:lnTo>
                  <a:lnTo>
                    <a:pt x="13220" y="302394"/>
                  </a:lnTo>
                  <a:lnTo>
                    <a:pt x="13246" y="302507"/>
                  </a:lnTo>
                  <a:lnTo>
                    <a:pt x="13279" y="302598"/>
                  </a:lnTo>
                  <a:lnTo>
                    <a:pt x="13309" y="302688"/>
                  </a:lnTo>
                  <a:lnTo>
                    <a:pt x="13343" y="302734"/>
                  </a:lnTo>
                  <a:lnTo>
                    <a:pt x="13376" y="302779"/>
                  </a:lnTo>
                  <a:lnTo>
                    <a:pt x="13413" y="302802"/>
                  </a:lnTo>
                  <a:lnTo>
                    <a:pt x="13421" y="302802"/>
                  </a:lnTo>
                  <a:lnTo>
                    <a:pt x="13454" y="302779"/>
                  </a:lnTo>
                  <a:lnTo>
                    <a:pt x="13492" y="302756"/>
                  </a:lnTo>
                  <a:lnTo>
                    <a:pt x="13521" y="302688"/>
                  </a:lnTo>
                  <a:lnTo>
                    <a:pt x="13555" y="302620"/>
                  </a:lnTo>
                  <a:lnTo>
                    <a:pt x="13585" y="302530"/>
                  </a:lnTo>
                  <a:lnTo>
                    <a:pt x="13614" y="302439"/>
                  </a:lnTo>
                  <a:lnTo>
                    <a:pt x="13640" y="302326"/>
                  </a:lnTo>
                  <a:lnTo>
                    <a:pt x="13667" y="302190"/>
                  </a:lnTo>
                  <a:lnTo>
                    <a:pt x="13689" y="302031"/>
                  </a:lnTo>
                  <a:lnTo>
                    <a:pt x="13707" y="301873"/>
                  </a:lnTo>
                  <a:lnTo>
                    <a:pt x="13726" y="301691"/>
                  </a:lnTo>
                  <a:lnTo>
                    <a:pt x="13741" y="301510"/>
                  </a:lnTo>
                  <a:lnTo>
                    <a:pt x="13752" y="301329"/>
                  </a:lnTo>
                  <a:lnTo>
                    <a:pt x="13763" y="301125"/>
                  </a:lnTo>
                  <a:lnTo>
                    <a:pt x="13767" y="300921"/>
                  </a:lnTo>
                  <a:lnTo>
                    <a:pt x="13771" y="300694"/>
                  </a:lnTo>
                  <a:lnTo>
                    <a:pt x="13774" y="298927"/>
                  </a:lnTo>
                  <a:lnTo>
                    <a:pt x="13774" y="297136"/>
                  </a:lnTo>
                  <a:lnTo>
                    <a:pt x="13767" y="295346"/>
                  </a:lnTo>
                  <a:lnTo>
                    <a:pt x="13756" y="293533"/>
                  </a:lnTo>
                  <a:lnTo>
                    <a:pt x="13741" y="291698"/>
                  </a:lnTo>
                  <a:lnTo>
                    <a:pt x="13722" y="289885"/>
                  </a:lnTo>
                  <a:lnTo>
                    <a:pt x="13700" y="288049"/>
                  </a:lnTo>
                  <a:lnTo>
                    <a:pt x="13674" y="286191"/>
                  </a:lnTo>
                  <a:lnTo>
                    <a:pt x="13644" y="284355"/>
                  </a:lnTo>
                  <a:lnTo>
                    <a:pt x="13611" y="282497"/>
                  </a:lnTo>
                  <a:lnTo>
                    <a:pt x="13573" y="280639"/>
                  </a:lnTo>
                  <a:lnTo>
                    <a:pt x="13536" y="278781"/>
                  </a:lnTo>
                  <a:lnTo>
                    <a:pt x="13492" y="276922"/>
                  </a:lnTo>
                  <a:lnTo>
                    <a:pt x="13443" y="275064"/>
                  </a:lnTo>
                  <a:lnTo>
                    <a:pt x="13395" y="273206"/>
                  </a:lnTo>
                  <a:lnTo>
                    <a:pt x="13343" y="271348"/>
                  </a:lnTo>
                  <a:lnTo>
                    <a:pt x="13291" y="269489"/>
                  </a:lnTo>
                  <a:lnTo>
                    <a:pt x="13231" y="267654"/>
                  </a:lnTo>
                  <a:lnTo>
                    <a:pt x="13175" y="265796"/>
                  </a:lnTo>
                  <a:lnTo>
                    <a:pt x="13112" y="263960"/>
                  </a:lnTo>
                  <a:lnTo>
                    <a:pt x="13049" y="262147"/>
                  </a:lnTo>
                  <a:lnTo>
                    <a:pt x="12982" y="260334"/>
                  </a:lnTo>
                  <a:lnTo>
                    <a:pt x="12848" y="256731"/>
                  </a:lnTo>
                  <a:lnTo>
                    <a:pt x="12706" y="253196"/>
                  </a:lnTo>
                  <a:lnTo>
                    <a:pt x="12557" y="249706"/>
                  </a:lnTo>
                  <a:lnTo>
                    <a:pt x="12408" y="246284"/>
                  </a:lnTo>
                  <a:lnTo>
                    <a:pt x="12252" y="242953"/>
                  </a:lnTo>
                  <a:lnTo>
                    <a:pt x="12099" y="239712"/>
                  </a:lnTo>
                  <a:lnTo>
                    <a:pt x="11943" y="236562"/>
                  </a:lnTo>
                  <a:lnTo>
                    <a:pt x="11787" y="233526"/>
                  </a:lnTo>
                  <a:lnTo>
                    <a:pt x="11630" y="230625"/>
                  </a:lnTo>
                  <a:lnTo>
                    <a:pt x="11481" y="227838"/>
                  </a:lnTo>
                  <a:lnTo>
                    <a:pt x="11332" y="225164"/>
                  </a:lnTo>
                  <a:lnTo>
                    <a:pt x="11187" y="222671"/>
                  </a:lnTo>
                  <a:lnTo>
                    <a:pt x="11049" y="220314"/>
                  </a:lnTo>
                  <a:lnTo>
                    <a:pt x="10919" y="218116"/>
                  </a:lnTo>
                  <a:lnTo>
                    <a:pt x="10796" y="216099"/>
                  </a:lnTo>
                  <a:lnTo>
                    <a:pt x="10580" y="212632"/>
                  </a:lnTo>
                  <a:lnTo>
                    <a:pt x="10409" y="209958"/>
                  </a:lnTo>
                  <a:lnTo>
                    <a:pt x="10290" y="208168"/>
                  </a:lnTo>
                  <a:lnTo>
                    <a:pt x="10528" y="203794"/>
                  </a:lnTo>
                  <a:lnTo>
                    <a:pt x="10770" y="199420"/>
                  </a:lnTo>
                  <a:lnTo>
                    <a:pt x="11016" y="195069"/>
                  </a:lnTo>
                  <a:lnTo>
                    <a:pt x="11262" y="190718"/>
                  </a:lnTo>
                  <a:lnTo>
                    <a:pt x="11515" y="186367"/>
                  </a:lnTo>
                  <a:lnTo>
                    <a:pt x="11768" y="182016"/>
                  </a:lnTo>
                  <a:lnTo>
                    <a:pt x="12025" y="177688"/>
                  </a:lnTo>
                  <a:lnTo>
                    <a:pt x="12282" y="173360"/>
                  </a:lnTo>
                  <a:lnTo>
                    <a:pt x="12542" y="169054"/>
                  </a:lnTo>
                  <a:lnTo>
                    <a:pt x="12803" y="164748"/>
                  </a:lnTo>
                  <a:lnTo>
                    <a:pt x="13067" y="160488"/>
                  </a:lnTo>
                  <a:lnTo>
                    <a:pt x="13331" y="156228"/>
                  </a:lnTo>
                  <a:lnTo>
                    <a:pt x="13600" y="151990"/>
                  </a:lnTo>
                  <a:lnTo>
                    <a:pt x="13868" y="147775"/>
                  </a:lnTo>
                  <a:lnTo>
                    <a:pt x="14404" y="139413"/>
                  </a:lnTo>
                  <a:lnTo>
                    <a:pt x="14940" y="131164"/>
                  </a:lnTo>
                  <a:lnTo>
                    <a:pt x="15480" y="123051"/>
                  </a:lnTo>
                  <a:lnTo>
                    <a:pt x="16016" y="115052"/>
                  </a:lnTo>
                  <a:lnTo>
                    <a:pt x="16552" y="107234"/>
                  </a:lnTo>
                  <a:lnTo>
                    <a:pt x="17080" y="99574"/>
                  </a:lnTo>
                  <a:lnTo>
                    <a:pt x="17601" y="92096"/>
                  </a:lnTo>
                  <a:lnTo>
                    <a:pt x="18119" y="84822"/>
                  </a:lnTo>
                  <a:lnTo>
                    <a:pt x="18625" y="77751"/>
                  </a:lnTo>
                  <a:lnTo>
                    <a:pt x="18800" y="80924"/>
                  </a:lnTo>
                  <a:lnTo>
                    <a:pt x="18904" y="82873"/>
                  </a:lnTo>
                  <a:lnTo>
                    <a:pt x="19020" y="85048"/>
                  </a:lnTo>
                  <a:lnTo>
                    <a:pt x="19146" y="87428"/>
                  </a:lnTo>
                  <a:lnTo>
                    <a:pt x="19277" y="90034"/>
                  </a:lnTo>
                  <a:lnTo>
                    <a:pt x="19414" y="92844"/>
                  </a:lnTo>
                  <a:lnTo>
                    <a:pt x="19556" y="95812"/>
                  </a:lnTo>
                  <a:lnTo>
                    <a:pt x="19701" y="98985"/>
                  </a:lnTo>
                  <a:lnTo>
                    <a:pt x="19850" y="102294"/>
                  </a:lnTo>
                  <a:lnTo>
                    <a:pt x="19999" y="105784"/>
                  </a:lnTo>
                  <a:lnTo>
                    <a:pt x="20148" y="109409"/>
                  </a:lnTo>
                  <a:lnTo>
                    <a:pt x="20297" y="113171"/>
                  </a:lnTo>
                  <a:lnTo>
                    <a:pt x="20442" y="117046"/>
                  </a:lnTo>
                  <a:lnTo>
                    <a:pt x="20587" y="121057"/>
                  </a:lnTo>
                  <a:lnTo>
                    <a:pt x="20725" y="125136"/>
                  </a:lnTo>
                  <a:lnTo>
                    <a:pt x="20788" y="127221"/>
                  </a:lnTo>
                  <a:lnTo>
                    <a:pt x="20855" y="129329"/>
                  </a:lnTo>
                  <a:lnTo>
                    <a:pt x="20918" y="131459"/>
                  </a:lnTo>
                  <a:lnTo>
                    <a:pt x="20978" y="133612"/>
                  </a:lnTo>
                  <a:lnTo>
                    <a:pt x="21038" y="135765"/>
                  </a:lnTo>
                  <a:lnTo>
                    <a:pt x="21093" y="137940"/>
                  </a:lnTo>
                  <a:lnTo>
                    <a:pt x="21149" y="140138"/>
                  </a:lnTo>
                  <a:lnTo>
                    <a:pt x="21201" y="142359"/>
                  </a:lnTo>
                  <a:lnTo>
                    <a:pt x="21250" y="144580"/>
                  </a:lnTo>
                  <a:lnTo>
                    <a:pt x="21298" y="146801"/>
                  </a:lnTo>
                  <a:lnTo>
                    <a:pt x="21339" y="149044"/>
                  </a:lnTo>
                  <a:lnTo>
                    <a:pt x="21380" y="151288"/>
                  </a:lnTo>
                  <a:lnTo>
                    <a:pt x="21417" y="153554"/>
                  </a:lnTo>
                  <a:lnTo>
                    <a:pt x="21451" y="155820"/>
                  </a:lnTo>
                  <a:lnTo>
                    <a:pt x="21477" y="158086"/>
                  </a:lnTo>
                  <a:lnTo>
                    <a:pt x="21503" y="160352"/>
                  </a:lnTo>
                  <a:lnTo>
                    <a:pt x="21525" y="162618"/>
                  </a:lnTo>
                  <a:lnTo>
                    <a:pt x="21544" y="164884"/>
                  </a:lnTo>
                  <a:lnTo>
                    <a:pt x="21559" y="167173"/>
                  </a:lnTo>
                  <a:lnTo>
                    <a:pt x="21566" y="169439"/>
                  </a:lnTo>
                  <a:lnTo>
                    <a:pt x="21570" y="171706"/>
                  </a:lnTo>
                  <a:lnTo>
                    <a:pt x="21570" y="173972"/>
                  </a:lnTo>
                  <a:lnTo>
                    <a:pt x="21566" y="176215"/>
                  </a:lnTo>
                  <a:lnTo>
                    <a:pt x="21555" y="178459"/>
                  </a:lnTo>
                  <a:lnTo>
                    <a:pt x="21540" y="180702"/>
                  </a:lnTo>
                  <a:lnTo>
                    <a:pt x="21518" y="182946"/>
                  </a:lnTo>
                  <a:lnTo>
                    <a:pt x="21492" y="185166"/>
                  </a:lnTo>
                  <a:lnTo>
                    <a:pt x="21462" y="187365"/>
                  </a:lnTo>
                  <a:lnTo>
                    <a:pt x="21425" y="189563"/>
                  </a:lnTo>
                  <a:lnTo>
                    <a:pt x="21380" y="191738"/>
                  </a:lnTo>
                  <a:lnTo>
                    <a:pt x="21332" y="193891"/>
                  </a:lnTo>
                  <a:lnTo>
                    <a:pt x="21276" y="196044"/>
                  </a:lnTo>
                  <a:lnTo>
                    <a:pt x="21272" y="196248"/>
                  </a:lnTo>
                  <a:lnTo>
                    <a:pt x="21272" y="196474"/>
                  </a:lnTo>
                  <a:lnTo>
                    <a:pt x="21276" y="196678"/>
                  </a:lnTo>
                  <a:lnTo>
                    <a:pt x="21280" y="196882"/>
                  </a:lnTo>
                  <a:lnTo>
                    <a:pt x="21291" y="197086"/>
                  </a:lnTo>
                  <a:lnTo>
                    <a:pt x="21302" y="197268"/>
                  </a:lnTo>
                  <a:lnTo>
                    <a:pt x="21317" y="197449"/>
                  </a:lnTo>
                  <a:lnTo>
                    <a:pt x="21335" y="197630"/>
                  </a:lnTo>
                  <a:lnTo>
                    <a:pt x="21358" y="197789"/>
                  </a:lnTo>
                  <a:lnTo>
                    <a:pt x="21380" y="197925"/>
                  </a:lnTo>
                  <a:lnTo>
                    <a:pt x="21406" y="198061"/>
                  </a:lnTo>
                  <a:lnTo>
                    <a:pt x="21432" y="198174"/>
                  </a:lnTo>
                  <a:lnTo>
                    <a:pt x="21462" y="198287"/>
                  </a:lnTo>
                  <a:lnTo>
                    <a:pt x="21495" y="198378"/>
                  </a:lnTo>
                  <a:lnTo>
                    <a:pt x="21529" y="198446"/>
                  </a:lnTo>
                  <a:lnTo>
                    <a:pt x="21562" y="198491"/>
                  </a:lnTo>
                  <a:lnTo>
                    <a:pt x="21600" y="198514"/>
                  </a:lnTo>
                  <a:lnTo>
                    <a:pt x="21633" y="198514"/>
                  </a:lnTo>
                  <a:lnTo>
                    <a:pt x="21667" y="198491"/>
                  </a:lnTo>
                  <a:lnTo>
                    <a:pt x="21700" y="198469"/>
                  </a:lnTo>
                  <a:lnTo>
                    <a:pt x="21734" y="198401"/>
                  </a:lnTo>
                  <a:lnTo>
                    <a:pt x="21763" y="198333"/>
                  </a:lnTo>
                  <a:lnTo>
                    <a:pt x="21797" y="198242"/>
                  </a:lnTo>
                  <a:lnTo>
                    <a:pt x="21823" y="198129"/>
                  </a:lnTo>
                  <a:lnTo>
                    <a:pt x="21849" y="197993"/>
                  </a:lnTo>
                  <a:lnTo>
                    <a:pt x="21875" y="197857"/>
                  </a:lnTo>
                  <a:lnTo>
                    <a:pt x="21897" y="197698"/>
                  </a:lnTo>
                  <a:lnTo>
                    <a:pt x="21916" y="197540"/>
                  </a:lnTo>
                  <a:lnTo>
                    <a:pt x="21935" y="197358"/>
                  </a:lnTo>
                  <a:lnTo>
                    <a:pt x="21950" y="197154"/>
                  </a:lnTo>
                  <a:lnTo>
                    <a:pt x="21961" y="196950"/>
                  </a:lnTo>
                  <a:lnTo>
                    <a:pt x="21968" y="196724"/>
                  </a:lnTo>
                  <a:lnTo>
                    <a:pt x="22032" y="194231"/>
                  </a:lnTo>
                  <a:lnTo>
                    <a:pt x="22087" y="191716"/>
                  </a:lnTo>
                  <a:lnTo>
                    <a:pt x="22136" y="189177"/>
                  </a:lnTo>
                  <a:lnTo>
                    <a:pt x="22177" y="186617"/>
                  </a:lnTo>
                  <a:lnTo>
                    <a:pt x="22210" y="184033"/>
                  </a:lnTo>
                  <a:lnTo>
                    <a:pt x="22236" y="181450"/>
                  </a:lnTo>
                  <a:lnTo>
                    <a:pt x="22255" y="178844"/>
                  </a:lnTo>
                  <a:lnTo>
                    <a:pt x="22266" y="176238"/>
                  </a:lnTo>
                  <a:lnTo>
                    <a:pt x="22270" y="173609"/>
                  </a:lnTo>
                  <a:lnTo>
                    <a:pt x="22270" y="170980"/>
                  </a:lnTo>
                  <a:lnTo>
                    <a:pt x="22262" y="168329"/>
                  </a:lnTo>
                  <a:lnTo>
                    <a:pt x="22251" y="165700"/>
                  </a:lnTo>
                  <a:lnTo>
                    <a:pt x="22229" y="163049"/>
                  </a:lnTo>
                  <a:lnTo>
                    <a:pt x="22206" y="160420"/>
                  </a:lnTo>
                  <a:lnTo>
                    <a:pt x="22177" y="157769"/>
                  </a:lnTo>
                  <a:lnTo>
                    <a:pt x="22143" y="155140"/>
                  </a:lnTo>
                  <a:lnTo>
                    <a:pt x="22102" y="152511"/>
                  </a:lnTo>
                  <a:lnTo>
                    <a:pt x="22058" y="149905"/>
                  </a:lnTo>
                  <a:lnTo>
                    <a:pt x="22009" y="147299"/>
                  </a:lnTo>
                  <a:lnTo>
                    <a:pt x="21957" y="144693"/>
                  </a:lnTo>
                  <a:lnTo>
                    <a:pt x="21901" y="142110"/>
                  </a:lnTo>
                  <a:lnTo>
                    <a:pt x="21842" y="139549"/>
                  </a:lnTo>
                  <a:lnTo>
                    <a:pt x="21778" y="137011"/>
                  </a:lnTo>
                  <a:lnTo>
                    <a:pt x="21711" y="134496"/>
                  </a:lnTo>
                  <a:lnTo>
                    <a:pt x="21644" y="131980"/>
                  </a:lnTo>
                  <a:lnTo>
                    <a:pt x="21570" y="129510"/>
                  </a:lnTo>
                  <a:lnTo>
                    <a:pt x="21495" y="127063"/>
                  </a:lnTo>
                  <a:lnTo>
                    <a:pt x="21421" y="124638"/>
                  </a:lnTo>
                  <a:lnTo>
                    <a:pt x="21339" y="122258"/>
                  </a:lnTo>
                  <a:lnTo>
                    <a:pt x="21261" y="119902"/>
                  </a:lnTo>
                  <a:lnTo>
                    <a:pt x="21179" y="117567"/>
                  </a:lnTo>
                  <a:lnTo>
                    <a:pt x="21093" y="115279"/>
                  </a:lnTo>
                  <a:lnTo>
                    <a:pt x="21011" y="113035"/>
                  </a:lnTo>
                  <a:lnTo>
                    <a:pt x="20926" y="110814"/>
                  </a:lnTo>
                  <a:lnTo>
                    <a:pt x="20751" y="106531"/>
                  </a:lnTo>
                  <a:lnTo>
                    <a:pt x="20580" y="102430"/>
                  </a:lnTo>
                  <a:lnTo>
                    <a:pt x="20408" y="98532"/>
                  </a:lnTo>
                  <a:lnTo>
                    <a:pt x="20237" y="94838"/>
                  </a:lnTo>
                  <a:lnTo>
                    <a:pt x="20073" y="91371"/>
                  </a:lnTo>
                  <a:lnTo>
                    <a:pt x="19917" y="88176"/>
                  </a:lnTo>
                  <a:lnTo>
                    <a:pt x="19764" y="85230"/>
                  </a:lnTo>
                  <a:lnTo>
                    <a:pt x="19627" y="82556"/>
                  </a:lnTo>
                  <a:lnTo>
                    <a:pt x="19500" y="80199"/>
                  </a:lnTo>
                  <a:lnTo>
                    <a:pt x="19385" y="78137"/>
                  </a:lnTo>
                  <a:lnTo>
                    <a:pt x="19288" y="76392"/>
                  </a:lnTo>
                  <a:lnTo>
                    <a:pt x="19150" y="73990"/>
                  </a:lnTo>
                  <a:lnTo>
                    <a:pt x="19094" y="73060"/>
                  </a:lnTo>
                  <a:lnTo>
                    <a:pt x="19079" y="72856"/>
                  </a:lnTo>
                  <a:lnTo>
                    <a:pt x="19061" y="72675"/>
                  </a:lnTo>
                  <a:lnTo>
                    <a:pt x="19038" y="72494"/>
                  </a:lnTo>
                  <a:lnTo>
                    <a:pt x="19016" y="72335"/>
                  </a:lnTo>
                  <a:lnTo>
                    <a:pt x="19560" y="64857"/>
                  </a:lnTo>
                  <a:lnTo>
                    <a:pt x="20088" y="57696"/>
                  </a:lnTo>
                  <a:lnTo>
                    <a:pt x="20595" y="50898"/>
                  </a:lnTo>
                  <a:lnTo>
                    <a:pt x="21078" y="44439"/>
                  </a:lnTo>
                  <a:lnTo>
                    <a:pt x="21540" y="38388"/>
                  </a:lnTo>
                  <a:lnTo>
                    <a:pt x="21972" y="32723"/>
                  </a:lnTo>
                  <a:lnTo>
                    <a:pt x="22374" y="27511"/>
                  </a:lnTo>
                  <a:lnTo>
                    <a:pt x="22746" y="22729"/>
                  </a:lnTo>
                  <a:lnTo>
                    <a:pt x="23085" y="18424"/>
                  </a:lnTo>
                  <a:lnTo>
                    <a:pt x="23387" y="14594"/>
                  </a:lnTo>
                  <a:lnTo>
                    <a:pt x="23874" y="8498"/>
                  </a:lnTo>
                  <a:lnTo>
                    <a:pt x="24187" y="4623"/>
                  </a:lnTo>
                  <a:lnTo>
                    <a:pt x="24310" y="3105"/>
                  </a:lnTo>
                  <a:lnTo>
                    <a:pt x="24325" y="2901"/>
                  </a:lnTo>
                  <a:lnTo>
                    <a:pt x="24336" y="2697"/>
                  </a:lnTo>
                  <a:lnTo>
                    <a:pt x="24343" y="2493"/>
                  </a:lnTo>
                  <a:lnTo>
                    <a:pt x="24347" y="2289"/>
                  </a:lnTo>
                  <a:lnTo>
                    <a:pt x="24347" y="2085"/>
                  </a:lnTo>
                  <a:lnTo>
                    <a:pt x="24347" y="1881"/>
                  </a:lnTo>
                  <a:lnTo>
                    <a:pt x="24340" y="1677"/>
                  </a:lnTo>
                  <a:lnTo>
                    <a:pt x="24332" y="1473"/>
                  </a:lnTo>
                  <a:lnTo>
                    <a:pt x="24317" y="1292"/>
                  </a:lnTo>
                  <a:lnTo>
                    <a:pt x="24302" y="1088"/>
                  </a:lnTo>
                  <a:lnTo>
                    <a:pt x="24284" y="929"/>
                  </a:lnTo>
                  <a:lnTo>
                    <a:pt x="24265" y="748"/>
                  </a:lnTo>
                  <a:lnTo>
                    <a:pt x="24243" y="612"/>
                  </a:lnTo>
                  <a:lnTo>
                    <a:pt x="24217" y="476"/>
                  </a:lnTo>
                  <a:lnTo>
                    <a:pt x="24187" y="340"/>
                  </a:lnTo>
                  <a:lnTo>
                    <a:pt x="24153" y="227"/>
                  </a:lnTo>
                  <a:lnTo>
                    <a:pt x="24116" y="136"/>
                  </a:lnTo>
                  <a:lnTo>
                    <a:pt x="24079" y="68"/>
                  </a:lnTo>
                  <a:lnTo>
                    <a:pt x="24038" y="23"/>
                  </a:lnTo>
                  <a:lnTo>
                    <a:pt x="23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 rot="10800000" flipH="1">
              <a:off x="2859775" y="11429308"/>
              <a:ext cx="773512" cy="1036162"/>
            </a:xfrm>
            <a:custGeom>
              <a:avLst/>
              <a:gdLst/>
              <a:ahLst/>
              <a:cxnLst/>
              <a:rect l="l" t="t" r="r" b="b"/>
              <a:pathLst>
                <a:path w="27210" h="171479" extrusionOk="0">
                  <a:moveTo>
                    <a:pt x="26856" y="0"/>
                  </a:moveTo>
                  <a:lnTo>
                    <a:pt x="26815" y="23"/>
                  </a:lnTo>
                  <a:lnTo>
                    <a:pt x="26774" y="68"/>
                  </a:lnTo>
                  <a:lnTo>
                    <a:pt x="26733" y="136"/>
                  </a:lnTo>
                  <a:lnTo>
                    <a:pt x="26692" y="249"/>
                  </a:lnTo>
                  <a:lnTo>
                    <a:pt x="26517" y="839"/>
                  </a:lnTo>
                  <a:lnTo>
                    <a:pt x="26070" y="2357"/>
                  </a:lnTo>
                  <a:lnTo>
                    <a:pt x="25750" y="3467"/>
                  </a:lnTo>
                  <a:lnTo>
                    <a:pt x="25374" y="4804"/>
                  </a:lnTo>
                  <a:lnTo>
                    <a:pt x="24942" y="6368"/>
                  </a:lnTo>
                  <a:lnTo>
                    <a:pt x="24459" y="8158"/>
                  </a:lnTo>
                  <a:lnTo>
                    <a:pt x="23922" y="10175"/>
                  </a:lnTo>
                  <a:lnTo>
                    <a:pt x="23342" y="12396"/>
                  </a:lnTo>
                  <a:lnTo>
                    <a:pt x="22720" y="14821"/>
                  </a:lnTo>
                  <a:lnTo>
                    <a:pt x="22057" y="17472"/>
                  </a:lnTo>
                  <a:lnTo>
                    <a:pt x="21357" y="20327"/>
                  </a:lnTo>
                  <a:lnTo>
                    <a:pt x="20993" y="21846"/>
                  </a:lnTo>
                  <a:lnTo>
                    <a:pt x="20624" y="23387"/>
                  </a:lnTo>
                  <a:lnTo>
                    <a:pt x="20244" y="24996"/>
                  </a:lnTo>
                  <a:lnTo>
                    <a:pt x="19861" y="26650"/>
                  </a:lnTo>
                  <a:lnTo>
                    <a:pt x="19470" y="28349"/>
                  </a:lnTo>
                  <a:lnTo>
                    <a:pt x="19072" y="30117"/>
                  </a:lnTo>
                  <a:lnTo>
                    <a:pt x="18614" y="30865"/>
                  </a:lnTo>
                  <a:lnTo>
                    <a:pt x="18189" y="31590"/>
                  </a:lnTo>
                  <a:lnTo>
                    <a:pt x="17653" y="32519"/>
                  </a:lnTo>
                  <a:lnTo>
                    <a:pt x="17024" y="33630"/>
                  </a:lnTo>
                  <a:lnTo>
                    <a:pt x="16324" y="34921"/>
                  </a:lnTo>
                  <a:lnTo>
                    <a:pt x="15565" y="36349"/>
                  </a:lnTo>
                  <a:lnTo>
                    <a:pt x="15170" y="37119"/>
                  </a:lnTo>
                  <a:lnTo>
                    <a:pt x="14765" y="37935"/>
                  </a:lnTo>
                  <a:lnTo>
                    <a:pt x="14355" y="38751"/>
                  </a:lnTo>
                  <a:lnTo>
                    <a:pt x="13942" y="39612"/>
                  </a:lnTo>
                  <a:lnTo>
                    <a:pt x="13529" y="40496"/>
                  </a:lnTo>
                  <a:lnTo>
                    <a:pt x="13112" y="41402"/>
                  </a:lnTo>
                  <a:lnTo>
                    <a:pt x="12702" y="42309"/>
                  </a:lnTo>
                  <a:lnTo>
                    <a:pt x="12293" y="43261"/>
                  </a:lnTo>
                  <a:lnTo>
                    <a:pt x="11894" y="44212"/>
                  </a:lnTo>
                  <a:lnTo>
                    <a:pt x="11503" y="45164"/>
                  </a:lnTo>
                  <a:lnTo>
                    <a:pt x="11124" y="46161"/>
                  </a:lnTo>
                  <a:lnTo>
                    <a:pt x="10759" y="47136"/>
                  </a:lnTo>
                  <a:lnTo>
                    <a:pt x="10409" y="48133"/>
                  </a:lnTo>
                  <a:lnTo>
                    <a:pt x="10078" y="49130"/>
                  </a:lnTo>
                  <a:lnTo>
                    <a:pt x="9918" y="49629"/>
                  </a:lnTo>
                  <a:lnTo>
                    <a:pt x="9765" y="50127"/>
                  </a:lnTo>
                  <a:lnTo>
                    <a:pt x="9616" y="50626"/>
                  </a:lnTo>
                  <a:lnTo>
                    <a:pt x="9475" y="51102"/>
                  </a:lnTo>
                  <a:lnTo>
                    <a:pt x="9341" y="51600"/>
                  </a:lnTo>
                  <a:lnTo>
                    <a:pt x="9210" y="52099"/>
                  </a:lnTo>
                  <a:lnTo>
                    <a:pt x="9087" y="52597"/>
                  </a:lnTo>
                  <a:lnTo>
                    <a:pt x="8972" y="53096"/>
                  </a:lnTo>
                  <a:lnTo>
                    <a:pt x="8942" y="53232"/>
                  </a:lnTo>
                  <a:lnTo>
                    <a:pt x="8916" y="53368"/>
                  </a:lnTo>
                  <a:lnTo>
                    <a:pt x="8894" y="53526"/>
                  </a:lnTo>
                  <a:lnTo>
                    <a:pt x="8875" y="53708"/>
                  </a:lnTo>
                  <a:lnTo>
                    <a:pt x="8860" y="53889"/>
                  </a:lnTo>
                  <a:lnTo>
                    <a:pt x="8845" y="54070"/>
                  </a:lnTo>
                  <a:lnTo>
                    <a:pt x="8834" y="54274"/>
                  </a:lnTo>
                  <a:lnTo>
                    <a:pt x="8827" y="54478"/>
                  </a:lnTo>
                  <a:lnTo>
                    <a:pt x="8823" y="54682"/>
                  </a:lnTo>
                  <a:lnTo>
                    <a:pt x="8823" y="54886"/>
                  </a:lnTo>
                  <a:lnTo>
                    <a:pt x="8827" y="55090"/>
                  </a:lnTo>
                  <a:lnTo>
                    <a:pt x="8831" y="55294"/>
                  </a:lnTo>
                  <a:lnTo>
                    <a:pt x="8842" y="55498"/>
                  </a:lnTo>
                  <a:lnTo>
                    <a:pt x="8853" y="55702"/>
                  </a:lnTo>
                  <a:lnTo>
                    <a:pt x="8871" y="55883"/>
                  </a:lnTo>
                  <a:lnTo>
                    <a:pt x="8890" y="56064"/>
                  </a:lnTo>
                  <a:lnTo>
                    <a:pt x="8912" y="56246"/>
                  </a:lnTo>
                  <a:lnTo>
                    <a:pt x="8938" y="56404"/>
                  </a:lnTo>
                  <a:lnTo>
                    <a:pt x="8965" y="56540"/>
                  </a:lnTo>
                  <a:lnTo>
                    <a:pt x="8991" y="56654"/>
                  </a:lnTo>
                  <a:lnTo>
                    <a:pt x="9020" y="56744"/>
                  </a:lnTo>
                  <a:lnTo>
                    <a:pt x="9054" y="56835"/>
                  </a:lnTo>
                  <a:lnTo>
                    <a:pt x="9084" y="56903"/>
                  </a:lnTo>
                  <a:lnTo>
                    <a:pt x="9117" y="56926"/>
                  </a:lnTo>
                  <a:lnTo>
                    <a:pt x="9151" y="56948"/>
                  </a:lnTo>
                  <a:lnTo>
                    <a:pt x="9184" y="56971"/>
                  </a:lnTo>
                  <a:lnTo>
                    <a:pt x="9218" y="56948"/>
                  </a:lnTo>
                  <a:lnTo>
                    <a:pt x="9251" y="56903"/>
                  </a:lnTo>
                  <a:lnTo>
                    <a:pt x="9285" y="56858"/>
                  </a:lnTo>
                  <a:lnTo>
                    <a:pt x="9318" y="56767"/>
                  </a:lnTo>
                  <a:lnTo>
                    <a:pt x="9348" y="56676"/>
                  </a:lnTo>
                  <a:lnTo>
                    <a:pt x="9378" y="56563"/>
                  </a:lnTo>
                  <a:lnTo>
                    <a:pt x="9538" y="55906"/>
                  </a:lnTo>
                  <a:lnTo>
                    <a:pt x="9709" y="55226"/>
                  </a:lnTo>
                  <a:lnTo>
                    <a:pt x="9895" y="54569"/>
                  </a:lnTo>
                  <a:lnTo>
                    <a:pt x="10096" y="53889"/>
                  </a:lnTo>
                  <a:lnTo>
                    <a:pt x="10305" y="53209"/>
                  </a:lnTo>
                  <a:lnTo>
                    <a:pt x="10524" y="52529"/>
                  </a:lnTo>
                  <a:lnTo>
                    <a:pt x="10755" y="51849"/>
                  </a:lnTo>
                  <a:lnTo>
                    <a:pt x="10997" y="51170"/>
                  </a:lnTo>
                  <a:lnTo>
                    <a:pt x="11243" y="50490"/>
                  </a:lnTo>
                  <a:lnTo>
                    <a:pt x="11500" y="49810"/>
                  </a:lnTo>
                  <a:lnTo>
                    <a:pt x="11764" y="49153"/>
                  </a:lnTo>
                  <a:lnTo>
                    <a:pt x="12032" y="48473"/>
                  </a:lnTo>
                  <a:lnTo>
                    <a:pt x="12308" y="47816"/>
                  </a:lnTo>
                  <a:lnTo>
                    <a:pt x="12587" y="47158"/>
                  </a:lnTo>
                  <a:lnTo>
                    <a:pt x="13156" y="45867"/>
                  </a:lnTo>
                  <a:lnTo>
                    <a:pt x="13733" y="44598"/>
                  </a:lnTo>
                  <a:lnTo>
                    <a:pt x="14314" y="43374"/>
                  </a:lnTo>
                  <a:lnTo>
                    <a:pt x="14887" y="42196"/>
                  </a:lnTo>
                  <a:lnTo>
                    <a:pt x="15457" y="41085"/>
                  </a:lnTo>
                  <a:lnTo>
                    <a:pt x="16008" y="40020"/>
                  </a:lnTo>
                  <a:lnTo>
                    <a:pt x="16537" y="39023"/>
                  </a:lnTo>
                  <a:lnTo>
                    <a:pt x="17035" y="38094"/>
                  </a:lnTo>
                  <a:lnTo>
                    <a:pt x="17501" y="37255"/>
                  </a:lnTo>
                  <a:lnTo>
                    <a:pt x="17501" y="37255"/>
                  </a:lnTo>
                  <a:lnTo>
                    <a:pt x="16968" y="39748"/>
                  </a:lnTo>
                  <a:lnTo>
                    <a:pt x="16432" y="42309"/>
                  </a:lnTo>
                  <a:lnTo>
                    <a:pt x="15893" y="44960"/>
                  </a:lnTo>
                  <a:lnTo>
                    <a:pt x="15345" y="47657"/>
                  </a:lnTo>
                  <a:lnTo>
                    <a:pt x="14798" y="50444"/>
                  </a:lnTo>
                  <a:lnTo>
                    <a:pt x="14243" y="53300"/>
                  </a:lnTo>
                  <a:lnTo>
                    <a:pt x="13689" y="56223"/>
                  </a:lnTo>
                  <a:lnTo>
                    <a:pt x="13130" y="59214"/>
                  </a:lnTo>
                  <a:lnTo>
                    <a:pt x="13100" y="59305"/>
                  </a:lnTo>
                  <a:lnTo>
                    <a:pt x="13071" y="59396"/>
                  </a:lnTo>
                  <a:lnTo>
                    <a:pt x="13045" y="59509"/>
                  </a:lnTo>
                  <a:lnTo>
                    <a:pt x="13019" y="59622"/>
                  </a:lnTo>
                  <a:lnTo>
                    <a:pt x="12996" y="59758"/>
                  </a:lnTo>
                  <a:lnTo>
                    <a:pt x="12974" y="59917"/>
                  </a:lnTo>
                  <a:lnTo>
                    <a:pt x="12955" y="60075"/>
                  </a:lnTo>
                  <a:lnTo>
                    <a:pt x="12940" y="60257"/>
                  </a:lnTo>
                  <a:lnTo>
                    <a:pt x="12646" y="61888"/>
                  </a:lnTo>
                  <a:lnTo>
                    <a:pt x="12352" y="63520"/>
                  </a:lnTo>
                  <a:lnTo>
                    <a:pt x="12058" y="65174"/>
                  </a:lnTo>
                  <a:lnTo>
                    <a:pt x="11764" y="66851"/>
                  </a:lnTo>
                  <a:lnTo>
                    <a:pt x="11470" y="68528"/>
                  </a:lnTo>
                  <a:lnTo>
                    <a:pt x="11176" y="70250"/>
                  </a:lnTo>
                  <a:lnTo>
                    <a:pt x="10885" y="71973"/>
                  </a:lnTo>
                  <a:lnTo>
                    <a:pt x="10591" y="73718"/>
                  </a:lnTo>
                  <a:lnTo>
                    <a:pt x="10301" y="75485"/>
                  </a:lnTo>
                  <a:lnTo>
                    <a:pt x="10011" y="77275"/>
                  </a:lnTo>
                  <a:lnTo>
                    <a:pt x="9724" y="79088"/>
                  </a:lnTo>
                  <a:lnTo>
                    <a:pt x="9434" y="80901"/>
                  </a:lnTo>
                  <a:lnTo>
                    <a:pt x="9147" y="82737"/>
                  </a:lnTo>
                  <a:lnTo>
                    <a:pt x="8860" y="84595"/>
                  </a:lnTo>
                  <a:lnTo>
                    <a:pt x="8577" y="86476"/>
                  </a:lnTo>
                  <a:lnTo>
                    <a:pt x="8294" y="88357"/>
                  </a:lnTo>
                  <a:lnTo>
                    <a:pt x="8108" y="88629"/>
                  </a:lnTo>
                  <a:lnTo>
                    <a:pt x="7825" y="89037"/>
                  </a:lnTo>
                  <a:lnTo>
                    <a:pt x="7461" y="89603"/>
                  </a:lnTo>
                  <a:lnTo>
                    <a:pt x="7025" y="90283"/>
                  </a:lnTo>
                  <a:lnTo>
                    <a:pt x="6522" y="91122"/>
                  </a:lnTo>
                  <a:lnTo>
                    <a:pt x="5975" y="92073"/>
                  </a:lnTo>
                  <a:lnTo>
                    <a:pt x="5685" y="92595"/>
                  </a:lnTo>
                  <a:lnTo>
                    <a:pt x="5383" y="93161"/>
                  </a:lnTo>
                  <a:lnTo>
                    <a:pt x="5078" y="93750"/>
                  </a:lnTo>
                  <a:lnTo>
                    <a:pt x="4765" y="94362"/>
                  </a:lnTo>
                  <a:lnTo>
                    <a:pt x="4449" y="94997"/>
                  </a:lnTo>
                  <a:lnTo>
                    <a:pt x="4132" y="95677"/>
                  </a:lnTo>
                  <a:lnTo>
                    <a:pt x="3809" y="96379"/>
                  </a:lnTo>
                  <a:lnTo>
                    <a:pt x="3488" y="97082"/>
                  </a:lnTo>
                  <a:lnTo>
                    <a:pt x="3168" y="97852"/>
                  </a:lnTo>
                  <a:lnTo>
                    <a:pt x="2852" y="98623"/>
                  </a:lnTo>
                  <a:lnTo>
                    <a:pt x="2539" y="99416"/>
                  </a:lnTo>
                  <a:lnTo>
                    <a:pt x="2234" y="100231"/>
                  </a:lnTo>
                  <a:lnTo>
                    <a:pt x="1932" y="101093"/>
                  </a:lnTo>
                  <a:lnTo>
                    <a:pt x="1638" y="101954"/>
                  </a:lnTo>
                  <a:lnTo>
                    <a:pt x="1355" y="102860"/>
                  </a:lnTo>
                  <a:lnTo>
                    <a:pt x="1084" y="103767"/>
                  </a:lnTo>
                  <a:lnTo>
                    <a:pt x="953" y="104243"/>
                  </a:lnTo>
                  <a:lnTo>
                    <a:pt x="823" y="104696"/>
                  </a:lnTo>
                  <a:lnTo>
                    <a:pt x="700" y="105172"/>
                  </a:lnTo>
                  <a:lnTo>
                    <a:pt x="577" y="105648"/>
                  </a:lnTo>
                  <a:lnTo>
                    <a:pt x="462" y="106146"/>
                  </a:lnTo>
                  <a:lnTo>
                    <a:pt x="346" y="106622"/>
                  </a:lnTo>
                  <a:lnTo>
                    <a:pt x="238" y="107121"/>
                  </a:lnTo>
                  <a:lnTo>
                    <a:pt x="130" y="107619"/>
                  </a:lnTo>
                  <a:lnTo>
                    <a:pt x="104" y="107778"/>
                  </a:lnTo>
                  <a:lnTo>
                    <a:pt x="82" y="107936"/>
                  </a:lnTo>
                  <a:lnTo>
                    <a:pt x="60" y="108095"/>
                  </a:lnTo>
                  <a:lnTo>
                    <a:pt x="41" y="108276"/>
                  </a:lnTo>
                  <a:lnTo>
                    <a:pt x="26" y="108458"/>
                  </a:lnTo>
                  <a:lnTo>
                    <a:pt x="15" y="108662"/>
                  </a:lnTo>
                  <a:lnTo>
                    <a:pt x="8" y="108865"/>
                  </a:lnTo>
                  <a:lnTo>
                    <a:pt x="4" y="109069"/>
                  </a:lnTo>
                  <a:lnTo>
                    <a:pt x="0" y="109273"/>
                  </a:lnTo>
                  <a:lnTo>
                    <a:pt x="0" y="109477"/>
                  </a:lnTo>
                  <a:lnTo>
                    <a:pt x="8" y="109681"/>
                  </a:lnTo>
                  <a:lnTo>
                    <a:pt x="15" y="109885"/>
                  </a:lnTo>
                  <a:lnTo>
                    <a:pt x="26" y="110067"/>
                  </a:lnTo>
                  <a:lnTo>
                    <a:pt x="37" y="110270"/>
                  </a:lnTo>
                  <a:lnTo>
                    <a:pt x="56" y="110452"/>
                  </a:lnTo>
                  <a:lnTo>
                    <a:pt x="78" y="110633"/>
                  </a:lnTo>
                  <a:lnTo>
                    <a:pt x="101" y="110792"/>
                  </a:lnTo>
                  <a:lnTo>
                    <a:pt x="127" y="110928"/>
                  </a:lnTo>
                  <a:lnTo>
                    <a:pt x="157" y="111064"/>
                  </a:lnTo>
                  <a:lnTo>
                    <a:pt x="186" y="111177"/>
                  </a:lnTo>
                  <a:lnTo>
                    <a:pt x="216" y="111268"/>
                  </a:lnTo>
                  <a:lnTo>
                    <a:pt x="250" y="111336"/>
                  </a:lnTo>
                  <a:lnTo>
                    <a:pt x="279" y="111381"/>
                  </a:lnTo>
                  <a:lnTo>
                    <a:pt x="313" y="111426"/>
                  </a:lnTo>
                  <a:lnTo>
                    <a:pt x="380" y="111426"/>
                  </a:lnTo>
                  <a:lnTo>
                    <a:pt x="413" y="111404"/>
                  </a:lnTo>
                  <a:lnTo>
                    <a:pt x="447" y="111358"/>
                  </a:lnTo>
                  <a:lnTo>
                    <a:pt x="480" y="111290"/>
                  </a:lnTo>
                  <a:lnTo>
                    <a:pt x="510" y="111200"/>
                  </a:lnTo>
                  <a:lnTo>
                    <a:pt x="544" y="111086"/>
                  </a:lnTo>
                  <a:lnTo>
                    <a:pt x="570" y="110973"/>
                  </a:lnTo>
                  <a:lnTo>
                    <a:pt x="726" y="110225"/>
                  </a:lnTo>
                  <a:lnTo>
                    <a:pt x="894" y="109500"/>
                  </a:lnTo>
                  <a:lnTo>
                    <a:pt x="1072" y="108797"/>
                  </a:lnTo>
                  <a:lnTo>
                    <a:pt x="1258" y="108095"/>
                  </a:lnTo>
                  <a:lnTo>
                    <a:pt x="1452" y="107392"/>
                  </a:lnTo>
                  <a:lnTo>
                    <a:pt x="1657" y="106713"/>
                  </a:lnTo>
                  <a:lnTo>
                    <a:pt x="1865" y="106055"/>
                  </a:lnTo>
                  <a:lnTo>
                    <a:pt x="2081" y="105398"/>
                  </a:lnTo>
                  <a:lnTo>
                    <a:pt x="2305" y="104741"/>
                  </a:lnTo>
                  <a:lnTo>
                    <a:pt x="2532" y="104107"/>
                  </a:lnTo>
                  <a:lnTo>
                    <a:pt x="2762" y="103495"/>
                  </a:lnTo>
                  <a:lnTo>
                    <a:pt x="3001" y="102883"/>
                  </a:lnTo>
                  <a:lnTo>
                    <a:pt x="3239" y="102294"/>
                  </a:lnTo>
                  <a:lnTo>
                    <a:pt x="3481" y="101704"/>
                  </a:lnTo>
                  <a:lnTo>
                    <a:pt x="3723" y="101138"/>
                  </a:lnTo>
                  <a:lnTo>
                    <a:pt x="3969" y="100571"/>
                  </a:lnTo>
                  <a:lnTo>
                    <a:pt x="4211" y="100050"/>
                  </a:lnTo>
                  <a:lnTo>
                    <a:pt x="4456" y="99529"/>
                  </a:lnTo>
                  <a:lnTo>
                    <a:pt x="4940" y="98532"/>
                  </a:lnTo>
                  <a:lnTo>
                    <a:pt x="5417" y="97580"/>
                  </a:lnTo>
                  <a:lnTo>
                    <a:pt x="5882" y="96719"/>
                  </a:lnTo>
                  <a:lnTo>
                    <a:pt x="6321" y="95926"/>
                  </a:lnTo>
                  <a:lnTo>
                    <a:pt x="6742" y="95201"/>
                  </a:lnTo>
                  <a:lnTo>
                    <a:pt x="7125" y="94566"/>
                  </a:lnTo>
                  <a:lnTo>
                    <a:pt x="7479" y="94000"/>
                  </a:lnTo>
                  <a:lnTo>
                    <a:pt x="7479" y="94000"/>
                  </a:lnTo>
                  <a:lnTo>
                    <a:pt x="7140" y="96379"/>
                  </a:lnTo>
                  <a:lnTo>
                    <a:pt x="6809" y="98804"/>
                  </a:lnTo>
                  <a:lnTo>
                    <a:pt x="6481" y="101229"/>
                  </a:lnTo>
                  <a:lnTo>
                    <a:pt x="6154" y="103699"/>
                  </a:lnTo>
                  <a:lnTo>
                    <a:pt x="5834" y="106191"/>
                  </a:lnTo>
                  <a:lnTo>
                    <a:pt x="5517" y="108707"/>
                  </a:lnTo>
                  <a:lnTo>
                    <a:pt x="5205" y="111245"/>
                  </a:lnTo>
                  <a:lnTo>
                    <a:pt x="4896" y="113806"/>
                  </a:lnTo>
                  <a:lnTo>
                    <a:pt x="4858" y="114010"/>
                  </a:lnTo>
                  <a:lnTo>
                    <a:pt x="4829" y="114214"/>
                  </a:lnTo>
                  <a:lnTo>
                    <a:pt x="4803" y="114485"/>
                  </a:lnTo>
                  <a:lnTo>
                    <a:pt x="4780" y="114757"/>
                  </a:lnTo>
                  <a:lnTo>
                    <a:pt x="4598" y="116298"/>
                  </a:lnTo>
                  <a:lnTo>
                    <a:pt x="4419" y="117862"/>
                  </a:lnTo>
                  <a:lnTo>
                    <a:pt x="4240" y="119448"/>
                  </a:lnTo>
                  <a:lnTo>
                    <a:pt x="4062" y="121035"/>
                  </a:lnTo>
                  <a:lnTo>
                    <a:pt x="3887" y="122621"/>
                  </a:lnTo>
                  <a:lnTo>
                    <a:pt x="3712" y="124230"/>
                  </a:lnTo>
                  <a:lnTo>
                    <a:pt x="3541" y="125816"/>
                  </a:lnTo>
                  <a:lnTo>
                    <a:pt x="3373" y="127448"/>
                  </a:lnTo>
                  <a:lnTo>
                    <a:pt x="3205" y="129079"/>
                  </a:lnTo>
                  <a:lnTo>
                    <a:pt x="3038" y="130711"/>
                  </a:lnTo>
                  <a:lnTo>
                    <a:pt x="2878" y="132343"/>
                  </a:lnTo>
                  <a:lnTo>
                    <a:pt x="2714" y="133997"/>
                  </a:lnTo>
                  <a:lnTo>
                    <a:pt x="2558" y="135651"/>
                  </a:lnTo>
                  <a:lnTo>
                    <a:pt x="2401" y="137306"/>
                  </a:lnTo>
                  <a:lnTo>
                    <a:pt x="2245" y="138982"/>
                  </a:lnTo>
                  <a:lnTo>
                    <a:pt x="2092" y="140659"/>
                  </a:lnTo>
                  <a:lnTo>
                    <a:pt x="1943" y="142359"/>
                  </a:lnTo>
                  <a:lnTo>
                    <a:pt x="1798" y="144059"/>
                  </a:lnTo>
                  <a:lnTo>
                    <a:pt x="1653" y="145758"/>
                  </a:lnTo>
                  <a:lnTo>
                    <a:pt x="1512" y="147480"/>
                  </a:lnTo>
                  <a:lnTo>
                    <a:pt x="1370" y="149203"/>
                  </a:lnTo>
                  <a:lnTo>
                    <a:pt x="1236" y="150925"/>
                  </a:lnTo>
                  <a:lnTo>
                    <a:pt x="1102" y="152670"/>
                  </a:lnTo>
                  <a:lnTo>
                    <a:pt x="968" y="154415"/>
                  </a:lnTo>
                  <a:lnTo>
                    <a:pt x="842" y="156160"/>
                  </a:lnTo>
                  <a:lnTo>
                    <a:pt x="715" y="157905"/>
                  </a:lnTo>
                  <a:lnTo>
                    <a:pt x="592" y="159672"/>
                  </a:lnTo>
                  <a:lnTo>
                    <a:pt x="473" y="161463"/>
                  </a:lnTo>
                  <a:lnTo>
                    <a:pt x="354" y="163230"/>
                  </a:lnTo>
                  <a:lnTo>
                    <a:pt x="242" y="165020"/>
                  </a:lnTo>
                  <a:lnTo>
                    <a:pt x="130" y="166833"/>
                  </a:lnTo>
                  <a:lnTo>
                    <a:pt x="23" y="168624"/>
                  </a:lnTo>
                  <a:lnTo>
                    <a:pt x="11" y="168828"/>
                  </a:lnTo>
                  <a:lnTo>
                    <a:pt x="4" y="169054"/>
                  </a:lnTo>
                  <a:lnTo>
                    <a:pt x="0" y="169258"/>
                  </a:lnTo>
                  <a:lnTo>
                    <a:pt x="0" y="169462"/>
                  </a:lnTo>
                  <a:lnTo>
                    <a:pt x="4" y="169666"/>
                  </a:lnTo>
                  <a:lnTo>
                    <a:pt x="11" y="169870"/>
                  </a:lnTo>
                  <a:lnTo>
                    <a:pt x="23" y="170074"/>
                  </a:lnTo>
                  <a:lnTo>
                    <a:pt x="34" y="170255"/>
                  </a:lnTo>
                  <a:lnTo>
                    <a:pt x="49" y="170436"/>
                  </a:lnTo>
                  <a:lnTo>
                    <a:pt x="67" y="170618"/>
                  </a:lnTo>
                  <a:lnTo>
                    <a:pt x="90" y="170776"/>
                  </a:lnTo>
                  <a:lnTo>
                    <a:pt x="116" y="170912"/>
                  </a:lnTo>
                  <a:lnTo>
                    <a:pt x="142" y="171048"/>
                  </a:lnTo>
                  <a:lnTo>
                    <a:pt x="168" y="171162"/>
                  </a:lnTo>
                  <a:lnTo>
                    <a:pt x="201" y="171275"/>
                  </a:lnTo>
                  <a:lnTo>
                    <a:pt x="235" y="171366"/>
                  </a:lnTo>
                  <a:lnTo>
                    <a:pt x="268" y="171411"/>
                  </a:lnTo>
                  <a:lnTo>
                    <a:pt x="302" y="171456"/>
                  </a:lnTo>
                  <a:lnTo>
                    <a:pt x="339" y="171479"/>
                  </a:lnTo>
                  <a:lnTo>
                    <a:pt x="372" y="171479"/>
                  </a:lnTo>
                  <a:lnTo>
                    <a:pt x="406" y="171456"/>
                  </a:lnTo>
                  <a:lnTo>
                    <a:pt x="439" y="171411"/>
                  </a:lnTo>
                  <a:lnTo>
                    <a:pt x="473" y="171343"/>
                  </a:lnTo>
                  <a:lnTo>
                    <a:pt x="503" y="171275"/>
                  </a:lnTo>
                  <a:lnTo>
                    <a:pt x="533" y="171184"/>
                  </a:lnTo>
                  <a:lnTo>
                    <a:pt x="559" y="171071"/>
                  </a:lnTo>
                  <a:lnTo>
                    <a:pt x="585" y="170935"/>
                  </a:lnTo>
                  <a:lnTo>
                    <a:pt x="611" y="170799"/>
                  </a:lnTo>
                  <a:lnTo>
                    <a:pt x="633" y="170618"/>
                  </a:lnTo>
                  <a:lnTo>
                    <a:pt x="652" y="170459"/>
                  </a:lnTo>
                  <a:lnTo>
                    <a:pt x="667" y="170255"/>
                  </a:lnTo>
                  <a:lnTo>
                    <a:pt x="681" y="170074"/>
                  </a:lnTo>
                  <a:lnTo>
                    <a:pt x="775" y="168488"/>
                  </a:lnTo>
                  <a:lnTo>
                    <a:pt x="871" y="166924"/>
                  </a:lnTo>
                  <a:lnTo>
                    <a:pt x="972" y="165360"/>
                  </a:lnTo>
                  <a:lnTo>
                    <a:pt x="1072" y="163797"/>
                  </a:lnTo>
                  <a:lnTo>
                    <a:pt x="1177" y="162233"/>
                  </a:lnTo>
                  <a:lnTo>
                    <a:pt x="1285" y="160692"/>
                  </a:lnTo>
                  <a:lnTo>
                    <a:pt x="1392" y="159151"/>
                  </a:lnTo>
                  <a:lnTo>
                    <a:pt x="1500" y="157610"/>
                  </a:lnTo>
                  <a:lnTo>
                    <a:pt x="1612" y="156092"/>
                  </a:lnTo>
                  <a:lnTo>
                    <a:pt x="1728" y="154551"/>
                  </a:lnTo>
                  <a:lnTo>
                    <a:pt x="1847" y="153033"/>
                  </a:lnTo>
                  <a:lnTo>
                    <a:pt x="1966" y="151537"/>
                  </a:lnTo>
                  <a:lnTo>
                    <a:pt x="2085" y="150019"/>
                  </a:lnTo>
                  <a:lnTo>
                    <a:pt x="2208" y="148523"/>
                  </a:lnTo>
                  <a:lnTo>
                    <a:pt x="2461" y="145532"/>
                  </a:lnTo>
                  <a:lnTo>
                    <a:pt x="2722" y="142586"/>
                  </a:lnTo>
                  <a:lnTo>
                    <a:pt x="2990" y="139640"/>
                  </a:lnTo>
                  <a:lnTo>
                    <a:pt x="3261" y="136739"/>
                  </a:lnTo>
                  <a:lnTo>
                    <a:pt x="3544" y="133861"/>
                  </a:lnTo>
                  <a:lnTo>
                    <a:pt x="3831" y="130983"/>
                  </a:lnTo>
                  <a:lnTo>
                    <a:pt x="4129" y="128150"/>
                  </a:lnTo>
                  <a:lnTo>
                    <a:pt x="4427" y="125340"/>
                  </a:lnTo>
                  <a:lnTo>
                    <a:pt x="4736" y="122576"/>
                  </a:lnTo>
                  <a:lnTo>
                    <a:pt x="4721" y="124592"/>
                  </a:lnTo>
                  <a:lnTo>
                    <a:pt x="4698" y="126791"/>
                  </a:lnTo>
                  <a:lnTo>
                    <a:pt x="4672" y="129147"/>
                  </a:lnTo>
                  <a:lnTo>
                    <a:pt x="4642" y="131640"/>
                  </a:lnTo>
                  <a:lnTo>
                    <a:pt x="4601" y="134246"/>
                  </a:lnTo>
                  <a:lnTo>
                    <a:pt x="4553" y="136943"/>
                  </a:lnTo>
                  <a:lnTo>
                    <a:pt x="4497" y="139708"/>
                  </a:lnTo>
                  <a:lnTo>
                    <a:pt x="4464" y="141090"/>
                  </a:lnTo>
                  <a:lnTo>
                    <a:pt x="4430" y="142495"/>
                  </a:lnTo>
                  <a:lnTo>
                    <a:pt x="4393" y="143900"/>
                  </a:lnTo>
                  <a:lnTo>
                    <a:pt x="4356" y="145305"/>
                  </a:lnTo>
                  <a:lnTo>
                    <a:pt x="4315" y="146710"/>
                  </a:lnTo>
                  <a:lnTo>
                    <a:pt x="4266" y="148115"/>
                  </a:lnTo>
                  <a:lnTo>
                    <a:pt x="4222" y="149520"/>
                  </a:lnTo>
                  <a:lnTo>
                    <a:pt x="4170" y="150880"/>
                  </a:lnTo>
                  <a:lnTo>
                    <a:pt x="4118" y="152262"/>
                  </a:lnTo>
                  <a:lnTo>
                    <a:pt x="4058" y="153599"/>
                  </a:lnTo>
                  <a:lnTo>
                    <a:pt x="3998" y="154936"/>
                  </a:lnTo>
                  <a:lnTo>
                    <a:pt x="3935" y="156250"/>
                  </a:lnTo>
                  <a:lnTo>
                    <a:pt x="3868" y="157519"/>
                  </a:lnTo>
                  <a:lnTo>
                    <a:pt x="3801" y="158789"/>
                  </a:lnTo>
                  <a:lnTo>
                    <a:pt x="3727" y="160012"/>
                  </a:lnTo>
                  <a:lnTo>
                    <a:pt x="3648" y="161191"/>
                  </a:lnTo>
                  <a:lnTo>
                    <a:pt x="3567" y="162346"/>
                  </a:lnTo>
                  <a:lnTo>
                    <a:pt x="3481" y="163457"/>
                  </a:lnTo>
                  <a:lnTo>
                    <a:pt x="3470" y="163661"/>
                  </a:lnTo>
                  <a:lnTo>
                    <a:pt x="3459" y="163865"/>
                  </a:lnTo>
                  <a:lnTo>
                    <a:pt x="3451" y="164069"/>
                  </a:lnTo>
                  <a:lnTo>
                    <a:pt x="3447" y="164273"/>
                  </a:lnTo>
                  <a:lnTo>
                    <a:pt x="3447" y="164477"/>
                  </a:lnTo>
                  <a:lnTo>
                    <a:pt x="3451" y="164680"/>
                  </a:lnTo>
                  <a:lnTo>
                    <a:pt x="3455" y="164884"/>
                  </a:lnTo>
                  <a:lnTo>
                    <a:pt x="3466" y="165088"/>
                  </a:lnTo>
                  <a:lnTo>
                    <a:pt x="3477" y="165270"/>
                  </a:lnTo>
                  <a:lnTo>
                    <a:pt x="3492" y="165451"/>
                  </a:lnTo>
                  <a:lnTo>
                    <a:pt x="3511" y="165632"/>
                  </a:lnTo>
                  <a:lnTo>
                    <a:pt x="3533" y="165791"/>
                  </a:lnTo>
                  <a:lnTo>
                    <a:pt x="3555" y="165950"/>
                  </a:lnTo>
                  <a:lnTo>
                    <a:pt x="3585" y="166085"/>
                  </a:lnTo>
                  <a:lnTo>
                    <a:pt x="3611" y="166199"/>
                  </a:lnTo>
                  <a:lnTo>
                    <a:pt x="3645" y="166312"/>
                  </a:lnTo>
                  <a:lnTo>
                    <a:pt x="3675" y="166403"/>
                  </a:lnTo>
                  <a:lnTo>
                    <a:pt x="3708" y="166471"/>
                  </a:lnTo>
                  <a:lnTo>
                    <a:pt x="3742" y="166493"/>
                  </a:lnTo>
                  <a:lnTo>
                    <a:pt x="3779" y="166516"/>
                  </a:lnTo>
                  <a:lnTo>
                    <a:pt x="3846" y="166516"/>
                  </a:lnTo>
                  <a:lnTo>
                    <a:pt x="3879" y="166471"/>
                  </a:lnTo>
                  <a:lnTo>
                    <a:pt x="3909" y="166403"/>
                  </a:lnTo>
                  <a:lnTo>
                    <a:pt x="3943" y="166335"/>
                  </a:lnTo>
                  <a:lnTo>
                    <a:pt x="3972" y="166244"/>
                  </a:lnTo>
                  <a:lnTo>
                    <a:pt x="4002" y="166131"/>
                  </a:lnTo>
                  <a:lnTo>
                    <a:pt x="4028" y="165995"/>
                  </a:lnTo>
                  <a:lnTo>
                    <a:pt x="4054" y="165859"/>
                  </a:lnTo>
                  <a:lnTo>
                    <a:pt x="4077" y="165700"/>
                  </a:lnTo>
                  <a:lnTo>
                    <a:pt x="4095" y="165519"/>
                  </a:lnTo>
                  <a:lnTo>
                    <a:pt x="4114" y="165315"/>
                  </a:lnTo>
                  <a:lnTo>
                    <a:pt x="4173" y="164567"/>
                  </a:lnTo>
                  <a:lnTo>
                    <a:pt x="4229" y="163797"/>
                  </a:lnTo>
                  <a:lnTo>
                    <a:pt x="4285" y="163004"/>
                  </a:lnTo>
                  <a:lnTo>
                    <a:pt x="4337" y="162188"/>
                  </a:lnTo>
                  <a:lnTo>
                    <a:pt x="4389" y="161372"/>
                  </a:lnTo>
                  <a:lnTo>
                    <a:pt x="4441" y="160533"/>
                  </a:lnTo>
                  <a:lnTo>
                    <a:pt x="4538" y="158834"/>
                  </a:lnTo>
                  <a:lnTo>
                    <a:pt x="4628" y="157089"/>
                  </a:lnTo>
                  <a:lnTo>
                    <a:pt x="4713" y="155299"/>
                  </a:lnTo>
                  <a:lnTo>
                    <a:pt x="4791" y="153486"/>
                  </a:lnTo>
                  <a:lnTo>
                    <a:pt x="4862" y="151650"/>
                  </a:lnTo>
                  <a:lnTo>
                    <a:pt x="4929" y="149769"/>
                  </a:lnTo>
                  <a:lnTo>
                    <a:pt x="4992" y="147911"/>
                  </a:lnTo>
                  <a:lnTo>
                    <a:pt x="5048" y="146030"/>
                  </a:lnTo>
                  <a:lnTo>
                    <a:pt x="5100" y="144149"/>
                  </a:lnTo>
                  <a:lnTo>
                    <a:pt x="5149" y="142268"/>
                  </a:lnTo>
                  <a:lnTo>
                    <a:pt x="5193" y="140410"/>
                  </a:lnTo>
                  <a:lnTo>
                    <a:pt x="5231" y="138552"/>
                  </a:lnTo>
                  <a:lnTo>
                    <a:pt x="5268" y="136739"/>
                  </a:lnTo>
                  <a:lnTo>
                    <a:pt x="5298" y="134949"/>
                  </a:lnTo>
                  <a:lnTo>
                    <a:pt x="5327" y="133204"/>
                  </a:lnTo>
                  <a:lnTo>
                    <a:pt x="5350" y="131504"/>
                  </a:lnTo>
                  <a:lnTo>
                    <a:pt x="5372" y="129850"/>
                  </a:lnTo>
                  <a:lnTo>
                    <a:pt x="5406" y="126723"/>
                  </a:lnTo>
                  <a:lnTo>
                    <a:pt x="5432" y="123867"/>
                  </a:lnTo>
                  <a:lnTo>
                    <a:pt x="5447" y="121352"/>
                  </a:lnTo>
                  <a:lnTo>
                    <a:pt x="5458" y="119199"/>
                  </a:lnTo>
                  <a:lnTo>
                    <a:pt x="5461" y="117499"/>
                  </a:lnTo>
                  <a:lnTo>
                    <a:pt x="5461" y="116276"/>
                  </a:lnTo>
                  <a:lnTo>
                    <a:pt x="5662" y="114621"/>
                  </a:lnTo>
                  <a:lnTo>
                    <a:pt x="5863" y="112967"/>
                  </a:lnTo>
                  <a:lnTo>
                    <a:pt x="6065" y="111336"/>
                  </a:lnTo>
                  <a:lnTo>
                    <a:pt x="6269" y="109704"/>
                  </a:lnTo>
                  <a:lnTo>
                    <a:pt x="6478" y="108095"/>
                  </a:lnTo>
                  <a:lnTo>
                    <a:pt x="6682" y="106486"/>
                  </a:lnTo>
                  <a:lnTo>
                    <a:pt x="6895" y="104877"/>
                  </a:lnTo>
                  <a:lnTo>
                    <a:pt x="7103" y="103313"/>
                  </a:lnTo>
                  <a:lnTo>
                    <a:pt x="7531" y="100163"/>
                  </a:lnTo>
                  <a:lnTo>
                    <a:pt x="7963" y="97082"/>
                  </a:lnTo>
                  <a:lnTo>
                    <a:pt x="8399" y="94022"/>
                  </a:lnTo>
                  <a:lnTo>
                    <a:pt x="8842" y="91008"/>
                  </a:lnTo>
                  <a:lnTo>
                    <a:pt x="9288" y="88040"/>
                  </a:lnTo>
                  <a:lnTo>
                    <a:pt x="9735" y="85116"/>
                  </a:lnTo>
                  <a:lnTo>
                    <a:pt x="10189" y="82238"/>
                  </a:lnTo>
                  <a:lnTo>
                    <a:pt x="10647" y="79406"/>
                  </a:lnTo>
                  <a:lnTo>
                    <a:pt x="11105" y="76618"/>
                  </a:lnTo>
                  <a:lnTo>
                    <a:pt x="11563" y="73876"/>
                  </a:lnTo>
                  <a:lnTo>
                    <a:pt x="12025" y="71180"/>
                  </a:lnTo>
                  <a:lnTo>
                    <a:pt x="12490" y="68528"/>
                  </a:lnTo>
                  <a:lnTo>
                    <a:pt x="12490" y="68528"/>
                  </a:lnTo>
                  <a:lnTo>
                    <a:pt x="12218" y="73355"/>
                  </a:lnTo>
                  <a:lnTo>
                    <a:pt x="12066" y="76006"/>
                  </a:lnTo>
                  <a:lnTo>
                    <a:pt x="11902" y="78816"/>
                  </a:lnTo>
                  <a:lnTo>
                    <a:pt x="11731" y="81717"/>
                  </a:lnTo>
                  <a:lnTo>
                    <a:pt x="11548" y="84686"/>
                  </a:lnTo>
                  <a:lnTo>
                    <a:pt x="11362" y="87700"/>
                  </a:lnTo>
                  <a:lnTo>
                    <a:pt x="11172" y="90714"/>
                  </a:lnTo>
                  <a:lnTo>
                    <a:pt x="10979" y="93682"/>
                  </a:lnTo>
                  <a:lnTo>
                    <a:pt x="10785" y="96606"/>
                  </a:lnTo>
                  <a:lnTo>
                    <a:pt x="10588" y="99416"/>
                  </a:lnTo>
                  <a:lnTo>
                    <a:pt x="10390" y="102112"/>
                  </a:lnTo>
                  <a:lnTo>
                    <a:pt x="10294" y="103404"/>
                  </a:lnTo>
                  <a:lnTo>
                    <a:pt x="10197" y="104650"/>
                  </a:lnTo>
                  <a:lnTo>
                    <a:pt x="10100" y="105851"/>
                  </a:lnTo>
                  <a:lnTo>
                    <a:pt x="10007" y="106985"/>
                  </a:lnTo>
                  <a:lnTo>
                    <a:pt x="9914" y="108072"/>
                  </a:lnTo>
                  <a:lnTo>
                    <a:pt x="9821" y="109092"/>
                  </a:lnTo>
                  <a:lnTo>
                    <a:pt x="9731" y="110067"/>
                  </a:lnTo>
                  <a:lnTo>
                    <a:pt x="9642" y="110950"/>
                  </a:lnTo>
                  <a:lnTo>
                    <a:pt x="9623" y="111154"/>
                  </a:lnTo>
                  <a:lnTo>
                    <a:pt x="9609" y="111336"/>
                  </a:lnTo>
                  <a:lnTo>
                    <a:pt x="9597" y="111540"/>
                  </a:lnTo>
                  <a:lnTo>
                    <a:pt x="9590" y="111743"/>
                  </a:lnTo>
                  <a:lnTo>
                    <a:pt x="9586" y="111947"/>
                  </a:lnTo>
                  <a:lnTo>
                    <a:pt x="9586" y="112151"/>
                  </a:lnTo>
                  <a:lnTo>
                    <a:pt x="9590" y="112378"/>
                  </a:lnTo>
                  <a:lnTo>
                    <a:pt x="9597" y="112559"/>
                  </a:lnTo>
                  <a:lnTo>
                    <a:pt x="9605" y="112763"/>
                  </a:lnTo>
                  <a:lnTo>
                    <a:pt x="9616" y="112967"/>
                  </a:lnTo>
                  <a:lnTo>
                    <a:pt x="9635" y="113148"/>
                  </a:lnTo>
                  <a:lnTo>
                    <a:pt x="9650" y="113307"/>
                  </a:lnTo>
                  <a:lnTo>
                    <a:pt x="9672" y="113488"/>
                  </a:lnTo>
                  <a:lnTo>
                    <a:pt x="9698" y="113624"/>
                  </a:lnTo>
                  <a:lnTo>
                    <a:pt x="9724" y="113783"/>
                  </a:lnTo>
                  <a:lnTo>
                    <a:pt x="9754" y="113896"/>
                  </a:lnTo>
                  <a:lnTo>
                    <a:pt x="9784" y="114010"/>
                  </a:lnTo>
                  <a:lnTo>
                    <a:pt x="9817" y="114078"/>
                  </a:lnTo>
                  <a:lnTo>
                    <a:pt x="9851" y="114146"/>
                  </a:lnTo>
                  <a:lnTo>
                    <a:pt x="9884" y="114191"/>
                  </a:lnTo>
                  <a:lnTo>
                    <a:pt x="9918" y="114214"/>
                  </a:lnTo>
                  <a:lnTo>
                    <a:pt x="9951" y="114214"/>
                  </a:lnTo>
                  <a:lnTo>
                    <a:pt x="9985" y="114191"/>
                  </a:lnTo>
                  <a:lnTo>
                    <a:pt x="10018" y="114168"/>
                  </a:lnTo>
                  <a:lnTo>
                    <a:pt x="10048" y="114100"/>
                  </a:lnTo>
                  <a:lnTo>
                    <a:pt x="10081" y="114032"/>
                  </a:lnTo>
                  <a:lnTo>
                    <a:pt x="10111" y="113942"/>
                  </a:lnTo>
                  <a:lnTo>
                    <a:pt x="10141" y="113828"/>
                  </a:lnTo>
                  <a:lnTo>
                    <a:pt x="10167" y="113715"/>
                  </a:lnTo>
                  <a:lnTo>
                    <a:pt x="10193" y="113556"/>
                  </a:lnTo>
                  <a:lnTo>
                    <a:pt x="10215" y="113398"/>
                  </a:lnTo>
                  <a:lnTo>
                    <a:pt x="10234" y="113216"/>
                  </a:lnTo>
                  <a:lnTo>
                    <a:pt x="10357" y="112015"/>
                  </a:lnTo>
                  <a:lnTo>
                    <a:pt x="10480" y="110678"/>
                  </a:lnTo>
                  <a:lnTo>
                    <a:pt x="10603" y="109251"/>
                  </a:lnTo>
                  <a:lnTo>
                    <a:pt x="10729" y="107732"/>
                  </a:lnTo>
                  <a:lnTo>
                    <a:pt x="10859" y="106123"/>
                  </a:lnTo>
                  <a:lnTo>
                    <a:pt x="10990" y="104446"/>
                  </a:lnTo>
                  <a:lnTo>
                    <a:pt x="11116" y="102702"/>
                  </a:lnTo>
                  <a:lnTo>
                    <a:pt x="11247" y="100889"/>
                  </a:lnTo>
                  <a:lnTo>
                    <a:pt x="11377" y="99030"/>
                  </a:lnTo>
                  <a:lnTo>
                    <a:pt x="11507" y="97150"/>
                  </a:lnTo>
                  <a:lnTo>
                    <a:pt x="11637" y="95223"/>
                  </a:lnTo>
                  <a:lnTo>
                    <a:pt x="11764" y="93274"/>
                  </a:lnTo>
                  <a:lnTo>
                    <a:pt x="12013" y="89331"/>
                  </a:lnTo>
                  <a:lnTo>
                    <a:pt x="12255" y="85411"/>
                  </a:lnTo>
                  <a:lnTo>
                    <a:pt x="12486" y="81558"/>
                  </a:lnTo>
                  <a:lnTo>
                    <a:pt x="12702" y="77865"/>
                  </a:lnTo>
                  <a:lnTo>
                    <a:pt x="12903" y="74397"/>
                  </a:lnTo>
                  <a:lnTo>
                    <a:pt x="13082" y="71202"/>
                  </a:lnTo>
                  <a:lnTo>
                    <a:pt x="13238" y="68347"/>
                  </a:lnTo>
                  <a:lnTo>
                    <a:pt x="13372" y="65945"/>
                  </a:lnTo>
                  <a:lnTo>
                    <a:pt x="13547" y="62659"/>
                  </a:lnTo>
                  <a:lnTo>
                    <a:pt x="13864" y="60937"/>
                  </a:lnTo>
                  <a:lnTo>
                    <a:pt x="14180" y="59260"/>
                  </a:lnTo>
                  <a:lnTo>
                    <a:pt x="14493" y="57583"/>
                  </a:lnTo>
                  <a:lnTo>
                    <a:pt x="14809" y="55951"/>
                  </a:lnTo>
                  <a:lnTo>
                    <a:pt x="15122" y="54319"/>
                  </a:lnTo>
                  <a:lnTo>
                    <a:pt x="15438" y="52733"/>
                  </a:lnTo>
                  <a:lnTo>
                    <a:pt x="16060" y="49606"/>
                  </a:lnTo>
                  <a:lnTo>
                    <a:pt x="16678" y="46569"/>
                  </a:lnTo>
                  <a:lnTo>
                    <a:pt x="17289" y="43623"/>
                  </a:lnTo>
                  <a:lnTo>
                    <a:pt x="17892" y="40791"/>
                  </a:lnTo>
                  <a:lnTo>
                    <a:pt x="18484" y="38049"/>
                  </a:lnTo>
                  <a:lnTo>
                    <a:pt x="19068" y="35397"/>
                  </a:lnTo>
                  <a:lnTo>
                    <a:pt x="19641" y="32859"/>
                  </a:lnTo>
                  <a:lnTo>
                    <a:pt x="20200" y="30412"/>
                  </a:lnTo>
                  <a:lnTo>
                    <a:pt x="20747" y="28055"/>
                  </a:lnTo>
                  <a:lnTo>
                    <a:pt x="21279" y="25811"/>
                  </a:lnTo>
                  <a:lnTo>
                    <a:pt x="21793" y="23681"/>
                  </a:lnTo>
                  <a:lnTo>
                    <a:pt x="22292" y="21642"/>
                  </a:lnTo>
                  <a:lnTo>
                    <a:pt x="22772" y="19715"/>
                  </a:lnTo>
                  <a:lnTo>
                    <a:pt x="23234" y="17880"/>
                  </a:lnTo>
                  <a:lnTo>
                    <a:pt x="23673" y="16158"/>
                  </a:lnTo>
                  <a:lnTo>
                    <a:pt x="24094" y="14549"/>
                  </a:lnTo>
                  <a:lnTo>
                    <a:pt x="24488" y="13053"/>
                  </a:lnTo>
                  <a:lnTo>
                    <a:pt x="24861" y="11671"/>
                  </a:lnTo>
                  <a:lnTo>
                    <a:pt x="25207" y="10402"/>
                  </a:lnTo>
                  <a:lnTo>
                    <a:pt x="25817" y="8181"/>
                  </a:lnTo>
                  <a:lnTo>
                    <a:pt x="26312" y="6436"/>
                  </a:lnTo>
                  <a:lnTo>
                    <a:pt x="26685" y="5144"/>
                  </a:lnTo>
                  <a:lnTo>
                    <a:pt x="26927" y="4351"/>
                  </a:lnTo>
                  <a:lnTo>
                    <a:pt x="27020" y="4034"/>
                  </a:lnTo>
                  <a:lnTo>
                    <a:pt x="27053" y="3920"/>
                  </a:lnTo>
                  <a:lnTo>
                    <a:pt x="27079" y="3785"/>
                  </a:lnTo>
                  <a:lnTo>
                    <a:pt x="27105" y="3649"/>
                  </a:lnTo>
                  <a:lnTo>
                    <a:pt x="27128" y="3490"/>
                  </a:lnTo>
                  <a:lnTo>
                    <a:pt x="27150" y="3331"/>
                  </a:lnTo>
                  <a:lnTo>
                    <a:pt x="27169" y="3150"/>
                  </a:lnTo>
                  <a:lnTo>
                    <a:pt x="27180" y="2969"/>
                  </a:lnTo>
                  <a:lnTo>
                    <a:pt x="27195" y="2787"/>
                  </a:lnTo>
                  <a:lnTo>
                    <a:pt x="27202" y="2583"/>
                  </a:lnTo>
                  <a:lnTo>
                    <a:pt x="27206" y="2380"/>
                  </a:lnTo>
                  <a:lnTo>
                    <a:pt x="27210" y="2176"/>
                  </a:lnTo>
                  <a:lnTo>
                    <a:pt x="27206" y="1972"/>
                  </a:lnTo>
                  <a:lnTo>
                    <a:pt x="27202" y="1768"/>
                  </a:lnTo>
                  <a:lnTo>
                    <a:pt x="27195" y="1541"/>
                  </a:lnTo>
                  <a:lnTo>
                    <a:pt x="27184" y="1360"/>
                  </a:lnTo>
                  <a:lnTo>
                    <a:pt x="27169" y="1156"/>
                  </a:lnTo>
                  <a:lnTo>
                    <a:pt x="27143" y="884"/>
                  </a:lnTo>
                  <a:lnTo>
                    <a:pt x="27109" y="657"/>
                  </a:lnTo>
                  <a:lnTo>
                    <a:pt x="27076" y="476"/>
                  </a:lnTo>
                  <a:lnTo>
                    <a:pt x="27035" y="317"/>
                  </a:lnTo>
                  <a:lnTo>
                    <a:pt x="26994" y="181"/>
                  </a:lnTo>
                  <a:lnTo>
                    <a:pt x="26949" y="91"/>
                  </a:lnTo>
                  <a:lnTo>
                    <a:pt x="26904" y="23"/>
                  </a:lnTo>
                  <a:lnTo>
                    <a:pt x="26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 rot="10800000" flipH="1">
              <a:off x="2995961" y="12676317"/>
              <a:ext cx="1556747" cy="1324540"/>
            </a:xfrm>
            <a:custGeom>
              <a:avLst/>
              <a:gdLst/>
              <a:ahLst/>
              <a:cxnLst/>
              <a:rect l="l" t="t" r="r" b="b"/>
              <a:pathLst>
                <a:path w="54762" h="219204" extrusionOk="0">
                  <a:moveTo>
                    <a:pt x="7464" y="0"/>
                  </a:moveTo>
                  <a:lnTo>
                    <a:pt x="7360" y="23"/>
                  </a:lnTo>
                  <a:lnTo>
                    <a:pt x="7260" y="68"/>
                  </a:lnTo>
                  <a:lnTo>
                    <a:pt x="7159" y="114"/>
                  </a:lnTo>
                  <a:lnTo>
                    <a:pt x="7055" y="182"/>
                  </a:lnTo>
                  <a:lnTo>
                    <a:pt x="6954" y="250"/>
                  </a:lnTo>
                  <a:lnTo>
                    <a:pt x="6858" y="363"/>
                  </a:lnTo>
                  <a:lnTo>
                    <a:pt x="6757" y="454"/>
                  </a:lnTo>
                  <a:lnTo>
                    <a:pt x="6660" y="590"/>
                  </a:lnTo>
                  <a:lnTo>
                    <a:pt x="6560" y="725"/>
                  </a:lnTo>
                  <a:lnTo>
                    <a:pt x="6463" y="861"/>
                  </a:lnTo>
                  <a:lnTo>
                    <a:pt x="6370" y="1020"/>
                  </a:lnTo>
                  <a:lnTo>
                    <a:pt x="6273" y="1201"/>
                  </a:lnTo>
                  <a:lnTo>
                    <a:pt x="6180" y="1383"/>
                  </a:lnTo>
                  <a:lnTo>
                    <a:pt x="6087" y="1587"/>
                  </a:lnTo>
                  <a:lnTo>
                    <a:pt x="5994" y="1791"/>
                  </a:lnTo>
                  <a:lnTo>
                    <a:pt x="5901" y="2017"/>
                  </a:lnTo>
                  <a:lnTo>
                    <a:pt x="5812" y="2266"/>
                  </a:lnTo>
                  <a:lnTo>
                    <a:pt x="5637" y="2765"/>
                  </a:lnTo>
                  <a:lnTo>
                    <a:pt x="5462" y="3332"/>
                  </a:lnTo>
                  <a:lnTo>
                    <a:pt x="5294" y="3943"/>
                  </a:lnTo>
                  <a:lnTo>
                    <a:pt x="5130" y="4578"/>
                  </a:lnTo>
                  <a:lnTo>
                    <a:pt x="4974" y="5280"/>
                  </a:lnTo>
                  <a:lnTo>
                    <a:pt x="4821" y="6006"/>
                  </a:lnTo>
                  <a:lnTo>
                    <a:pt x="4672" y="6776"/>
                  </a:lnTo>
                  <a:lnTo>
                    <a:pt x="4531" y="7592"/>
                  </a:lnTo>
                  <a:lnTo>
                    <a:pt x="4397" y="8430"/>
                  </a:lnTo>
                  <a:lnTo>
                    <a:pt x="4267" y="9337"/>
                  </a:lnTo>
                  <a:lnTo>
                    <a:pt x="4147" y="10243"/>
                  </a:lnTo>
                  <a:lnTo>
                    <a:pt x="4032" y="11195"/>
                  </a:lnTo>
                  <a:lnTo>
                    <a:pt x="3920" y="12192"/>
                  </a:lnTo>
                  <a:lnTo>
                    <a:pt x="3820" y="13212"/>
                  </a:lnTo>
                  <a:lnTo>
                    <a:pt x="3771" y="13733"/>
                  </a:lnTo>
                  <a:lnTo>
                    <a:pt x="3727" y="14277"/>
                  </a:lnTo>
                  <a:lnTo>
                    <a:pt x="3682" y="14798"/>
                  </a:lnTo>
                  <a:lnTo>
                    <a:pt x="3641" y="15342"/>
                  </a:lnTo>
                  <a:lnTo>
                    <a:pt x="3600" y="15909"/>
                  </a:lnTo>
                  <a:lnTo>
                    <a:pt x="3563" y="16452"/>
                  </a:lnTo>
                  <a:lnTo>
                    <a:pt x="3526" y="17019"/>
                  </a:lnTo>
                  <a:lnTo>
                    <a:pt x="3492" y="17586"/>
                  </a:lnTo>
                  <a:lnTo>
                    <a:pt x="3459" y="18175"/>
                  </a:lnTo>
                  <a:lnTo>
                    <a:pt x="3429" y="18764"/>
                  </a:lnTo>
                  <a:lnTo>
                    <a:pt x="3403" y="19353"/>
                  </a:lnTo>
                  <a:lnTo>
                    <a:pt x="3377" y="19942"/>
                  </a:lnTo>
                  <a:lnTo>
                    <a:pt x="3355" y="20532"/>
                  </a:lnTo>
                  <a:lnTo>
                    <a:pt x="3332" y="21143"/>
                  </a:lnTo>
                  <a:lnTo>
                    <a:pt x="3314" y="21755"/>
                  </a:lnTo>
                  <a:lnTo>
                    <a:pt x="3299" y="22367"/>
                  </a:lnTo>
                  <a:lnTo>
                    <a:pt x="3284" y="23002"/>
                  </a:lnTo>
                  <a:lnTo>
                    <a:pt x="3273" y="23613"/>
                  </a:lnTo>
                  <a:lnTo>
                    <a:pt x="0" y="219204"/>
                  </a:lnTo>
                  <a:lnTo>
                    <a:pt x="108" y="219181"/>
                  </a:lnTo>
                  <a:lnTo>
                    <a:pt x="54654" y="219181"/>
                  </a:lnTo>
                  <a:lnTo>
                    <a:pt x="54762" y="219204"/>
                  </a:lnTo>
                  <a:lnTo>
                    <a:pt x="54762" y="219204"/>
                  </a:lnTo>
                  <a:lnTo>
                    <a:pt x="51493" y="23613"/>
                  </a:lnTo>
                  <a:lnTo>
                    <a:pt x="51482" y="23002"/>
                  </a:lnTo>
                  <a:lnTo>
                    <a:pt x="51467" y="22367"/>
                  </a:lnTo>
                  <a:lnTo>
                    <a:pt x="51448" y="21755"/>
                  </a:lnTo>
                  <a:lnTo>
                    <a:pt x="51430" y="21143"/>
                  </a:lnTo>
                  <a:lnTo>
                    <a:pt x="51411" y="20532"/>
                  </a:lnTo>
                  <a:lnTo>
                    <a:pt x="51385" y="19942"/>
                  </a:lnTo>
                  <a:lnTo>
                    <a:pt x="51363" y="19353"/>
                  </a:lnTo>
                  <a:lnTo>
                    <a:pt x="51333" y="18764"/>
                  </a:lnTo>
                  <a:lnTo>
                    <a:pt x="51303" y="18175"/>
                  </a:lnTo>
                  <a:lnTo>
                    <a:pt x="51273" y="17586"/>
                  </a:lnTo>
                  <a:lnTo>
                    <a:pt x="51236" y="17019"/>
                  </a:lnTo>
                  <a:lnTo>
                    <a:pt x="51203" y="16452"/>
                  </a:lnTo>
                  <a:lnTo>
                    <a:pt x="51166" y="15909"/>
                  </a:lnTo>
                  <a:lnTo>
                    <a:pt x="51125" y="15342"/>
                  </a:lnTo>
                  <a:lnTo>
                    <a:pt x="51080" y="14798"/>
                  </a:lnTo>
                  <a:lnTo>
                    <a:pt x="51039" y="14277"/>
                  </a:lnTo>
                  <a:lnTo>
                    <a:pt x="50991" y="13733"/>
                  </a:lnTo>
                  <a:lnTo>
                    <a:pt x="50942" y="13212"/>
                  </a:lnTo>
                  <a:lnTo>
                    <a:pt x="50842" y="12192"/>
                  </a:lnTo>
                  <a:lnTo>
                    <a:pt x="50734" y="11195"/>
                  </a:lnTo>
                  <a:lnTo>
                    <a:pt x="50618" y="10243"/>
                  </a:lnTo>
                  <a:lnTo>
                    <a:pt x="50495" y="9337"/>
                  </a:lnTo>
                  <a:lnTo>
                    <a:pt x="50365" y="8430"/>
                  </a:lnTo>
                  <a:lnTo>
                    <a:pt x="50231" y="7592"/>
                  </a:lnTo>
                  <a:lnTo>
                    <a:pt x="50090" y="6776"/>
                  </a:lnTo>
                  <a:lnTo>
                    <a:pt x="49944" y="6006"/>
                  </a:lnTo>
                  <a:lnTo>
                    <a:pt x="49792" y="5280"/>
                  </a:lnTo>
                  <a:lnTo>
                    <a:pt x="49632" y="4578"/>
                  </a:lnTo>
                  <a:lnTo>
                    <a:pt x="49468" y="3943"/>
                  </a:lnTo>
                  <a:lnTo>
                    <a:pt x="49300" y="3332"/>
                  </a:lnTo>
                  <a:lnTo>
                    <a:pt x="49129" y="2765"/>
                  </a:lnTo>
                  <a:lnTo>
                    <a:pt x="48950" y="2266"/>
                  </a:lnTo>
                  <a:lnTo>
                    <a:pt x="48861" y="2017"/>
                  </a:lnTo>
                  <a:lnTo>
                    <a:pt x="48772" y="1791"/>
                  </a:lnTo>
                  <a:lnTo>
                    <a:pt x="48679" y="1587"/>
                  </a:lnTo>
                  <a:lnTo>
                    <a:pt x="48586" y="1383"/>
                  </a:lnTo>
                  <a:lnTo>
                    <a:pt x="48493" y="1201"/>
                  </a:lnTo>
                  <a:lnTo>
                    <a:pt x="48396" y="1020"/>
                  </a:lnTo>
                  <a:lnTo>
                    <a:pt x="48299" y="861"/>
                  </a:lnTo>
                  <a:lnTo>
                    <a:pt x="48202" y="725"/>
                  </a:lnTo>
                  <a:lnTo>
                    <a:pt x="48105" y="590"/>
                  </a:lnTo>
                  <a:lnTo>
                    <a:pt x="48009" y="454"/>
                  </a:lnTo>
                  <a:lnTo>
                    <a:pt x="47908" y="363"/>
                  </a:lnTo>
                  <a:lnTo>
                    <a:pt x="47808" y="250"/>
                  </a:lnTo>
                  <a:lnTo>
                    <a:pt x="47707" y="182"/>
                  </a:lnTo>
                  <a:lnTo>
                    <a:pt x="47607" y="114"/>
                  </a:lnTo>
                  <a:lnTo>
                    <a:pt x="47506" y="68"/>
                  </a:lnTo>
                  <a:lnTo>
                    <a:pt x="47402" y="23"/>
                  </a:lnTo>
                  <a:lnTo>
                    <a:pt x="47301" y="0"/>
                  </a:lnTo>
                  <a:close/>
                </a:path>
              </a:pathLst>
            </a:custGeom>
            <a:gradFill>
              <a:gsLst>
                <a:gs pos="0">
                  <a:srgbClr val="434343"/>
                </a:gs>
                <a:gs pos="100000">
                  <a:srgbClr val="999999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 rot="10800000" flipH="1">
              <a:off x="2897439" y="12413458"/>
              <a:ext cx="1753806" cy="262915"/>
            </a:xfrm>
            <a:custGeom>
              <a:avLst/>
              <a:gdLst/>
              <a:ahLst/>
              <a:cxnLst/>
              <a:rect l="l" t="t" r="r" b="b"/>
              <a:pathLst>
                <a:path w="61694" h="43511" extrusionOk="0">
                  <a:moveTo>
                    <a:pt x="3485" y="1"/>
                  </a:moveTo>
                  <a:lnTo>
                    <a:pt x="3392" y="23"/>
                  </a:lnTo>
                  <a:lnTo>
                    <a:pt x="3303" y="68"/>
                  </a:lnTo>
                  <a:lnTo>
                    <a:pt x="3213" y="114"/>
                  </a:lnTo>
                  <a:lnTo>
                    <a:pt x="3120" y="182"/>
                  </a:lnTo>
                  <a:lnTo>
                    <a:pt x="3035" y="250"/>
                  </a:lnTo>
                  <a:lnTo>
                    <a:pt x="2945" y="340"/>
                  </a:lnTo>
                  <a:lnTo>
                    <a:pt x="2856" y="454"/>
                  </a:lnTo>
                  <a:lnTo>
                    <a:pt x="2685" y="680"/>
                  </a:lnTo>
                  <a:lnTo>
                    <a:pt x="2517" y="975"/>
                  </a:lnTo>
                  <a:lnTo>
                    <a:pt x="2350" y="1338"/>
                  </a:lnTo>
                  <a:lnTo>
                    <a:pt x="2189" y="1723"/>
                  </a:lnTo>
                  <a:lnTo>
                    <a:pt x="2029" y="2153"/>
                  </a:lnTo>
                  <a:lnTo>
                    <a:pt x="1877" y="2629"/>
                  </a:lnTo>
                  <a:lnTo>
                    <a:pt x="1724" y="3173"/>
                  </a:lnTo>
                  <a:lnTo>
                    <a:pt x="1579" y="3740"/>
                  </a:lnTo>
                  <a:lnTo>
                    <a:pt x="1441" y="4329"/>
                  </a:lnTo>
                  <a:lnTo>
                    <a:pt x="1303" y="4986"/>
                  </a:lnTo>
                  <a:lnTo>
                    <a:pt x="1177" y="5666"/>
                  </a:lnTo>
                  <a:lnTo>
                    <a:pt x="1050" y="6391"/>
                  </a:lnTo>
                  <a:lnTo>
                    <a:pt x="931" y="7139"/>
                  </a:lnTo>
                  <a:lnTo>
                    <a:pt x="819" y="7932"/>
                  </a:lnTo>
                  <a:lnTo>
                    <a:pt x="715" y="8770"/>
                  </a:lnTo>
                  <a:lnTo>
                    <a:pt x="615" y="9609"/>
                  </a:lnTo>
                  <a:lnTo>
                    <a:pt x="522" y="10493"/>
                  </a:lnTo>
                  <a:lnTo>
                    <a:pt x="432" y="11399"/>
                  </a:lnTo>
                  <a:lnTo>
                    <a:pt x="354" y="12351"/>
                  </a:lnTo>
                  <a:lnTo>
                    <a:pt x="283" y="13303"/>
                  </a:lnTo>
                  <a:lnTo>
                    <a:pt x="220" y="14300"/>
                  </a:lnTo>
                  <a:lnTo>
                    <a:pt x="164" y="15297"/>
                  </a:lnTo>
                  <a:lnTo>
                    <a:pt x="116" y="16339"/>
                  </a:lnTo>
                  <a:lnTo>
                    <a:pt x="75" y="17382"/>
                  </a:lnTo>
                  <a:lnTo>
                    <a:pt x="56" y="17926"/>
                  </a:lnTo>
                  <a:lnTo>
                    <a:pt x="41" y="18447"/>
                  </a:lnTo>
                  <a:lnTo>
                    <a:pt x="30" y="18991"/>
                  </a:lnTo>
                  <a:lnTo>
                    <a:pt x="19" y="19535"/>
                  </a:lnTo>
                  <a:lnTo>
                    <a:pt x="12" y="20101"/>
                  </a:lnTo>
                  <a:lnTo>
                    <a:pt x="4" y="20645"/>
                  </a:lnTo>
                  <a:lnTo>
                    <a:pt x="0" y="21189"/>
                  </a:lnTo>
                  <a:lnTo>
                    <a:pt x="0" y="21755"/>
                  </a:lnTo>
                  <a:lnTo>
                    <a:pt x="0" y="22322"/>
                  </a:lnTo>
                  <a:lnTo>
                    <a:pt x="4" y="22866"/>
                  </a:lnTo>
                  <a:lnTo>
                    <a:pt x="12" y="23432"/>
                  </a:lnTo>
                  <a:lnTo>
                    <a:pt x="19" y="23976"/>
                  </a:lnTo>
                  <a:lnTo>
                    <a:pt x="30" y="24520"/>
                  </a:lnTo>
                  <a:lnTo>
                    <a:pt x="41" y="25064"/>
                  </a:lnTo>
                  <a:lnTo>
                    <a:pt x="56" y="25608"/>
                  </a:lnTo>
                  <a:lnTo>
                    <a:pt x="75" y="26129"/>
                  </a:lnTo>
                  <a:lnTo>
                    <a:pt x="116" y="27172"/>
                  </a:lnTo>
                  <a:lnTo>
                    <a:pt x="164" y="28214"/>
                  </a:lnTo>
                  <a:lnTo>
                    <a:pt x="220" y="29211"/>
                  </a:lnTo>
                  <a:lnTo>
                    <a:pt x="283" y="30208"/>
                  </a:lnTo>
                  <a:lnTo>
                    <a:pt x="354" y="31160"/>
                  </a:lnTo>
                  <a:lnTo>
                    <a:pt x="432" y="32112"/>
                  </a:lnTo>
                  <a:lnTo>
                    <a:pt x="522" y="33018"/>
                  </a:lnTo>
                  <a:lnTo>
                    <a:pt x="615" y="33902"/>
                  </a:lnTo>
                  <a:lnTo>
                    <a:pt x="715" y="34763"/>
                  </a:lnTo>
                  <a:lnTo>
                    <a:pt x="819" y="35579"/>
                  </a:lnTo>
                  <a:lnTo>
                    <a:pt x="931" y="36372"/>
                  </a:lnTo>
                  <a:lnTo>
                    <a:pt x="1050" y="37120"/>
                  </a:lnTo>
                  <a:lnTo>
                    <a:pt x="1177" y="37845"/>
                  </a:lnTo>
                  <a:lnTo>
                    <a:pt x="1303" y="38525"/>
                  </a:lnTo>
                  <a:lnTo>
                    <a:pt x="1441" y="39182"/>
                  </a:lnTo>
                  <a:lnTo>
                    <a:pt x="1579" y="39794"/>
                  </a:lnTo>
                  <a:lnTo>
                    <a:pt x="1724" y="40360"/>
                  </a:lnTo>
                  <a:lnTo>
                    <a:pt x="1877" y="40882"/>
                  </a:lnTo>
                  <a:lnTo>
                    <a:pt x="2029" y="41358"/>
                  </a:lnTo>
                  <a:lnTo>
                    <a:pt x="2189" y="41811"/>
                  </a:lnTo>
                  <a:lnTo>
                    <a:pt x="2350" y="42196"/>
                  </a:lnTo>
                  <a:lnTo>
                    <a:pt x="2517" y="42536"/>
                  </a:lnTo>
                  <a:lnTo>
                    <a:pt x="2685" y="42831"/>
                  </a:lnTo>
                  <a:lnTo>
                    <a:pt x="2856" y="43080"/>
                  </a:lnTo>
                  <a:lnTo>
                    <a:pt x="2945" y="43170"/>
                  </a:lnTo>
                  <a:lnTo>
                    <a:pt x="3035" y="43261"/>
                  </a:lnTo>
                  <a:lnTo>
                    <a:pt x="3120" y="43352"/>
                  </a:lnTo>
                  <a:lnTo>
                    <a:pt x="3213" y="43397"/>
                  </a:lnTo>
                  <a:lnTo>
                    <a:pt x="3303" y="43465"/>
                  </a:lnTo>
                  <a:lnTo>
                    <a:pt x="3392" y="43488"/>
                  </a:lnTo>
                  <a:lnTo>
                    <a:pt x="3485" y="43510"/>
                  </a:lnTo>
                  <a:lnTo>
                    <a:pt x="58213" y="43510"/>
                  </a:lnTo>
                  <a:lnTo>
                    <a:pt x="58302" y="43488"/>
                  </a:lnTo>
                  <a:lnTo>
                    <a:pt x="58395" y="43465"/>
                  </a:lnTo>
                  <a:lnTo>
                    <a:pt x="58485" y="43397"/>
                  </a:lnTo>
                  <a:lnTo>
                    <a:pt x="58574" y="43352"/>
                  </a:lnTo>
                  <a:lnTo>
                    <a:pt x="58663" y="43261"/>
                  </a:lnTo>
                  <a:lnTo>
                    <a:pt x="58753" y="43170"/>
                  </a:lnTo>
                  <a:lnTo>
                    <a:pt x="58838" y="43080"/>
                  </a:lnTo>
                  <a:lnTo>
                    <a:pt x="59009" y="42831"/>
                  </a:lnTo>
                  <a:lnTo>
                    <a:pt x="59181" y="42536"/>
                  </a:lnTo>
                  <a:lnTo>
                    <a:pt x="59348" y="42196"/>
                  </a:lnTo>
                  <a:lnTo>
                    <a:pt x="59508" y="41811"/>
                  </a:lnTo>
                  <a:lnTo>
                    <a:pt x="59668" y="41358"/>
                  </a:lnTo>
                  <a:lnTo>
                    <a:pt x="59821" y="40882"/>
                  </a:lnTo>
                  <a:lnTo>
                    <a:pt x="59970" y="40360"/>
                  </a:lnTo>
                  <a:lnTo>
                    <a:pt x="60115" y="39794"/>
                  </a:lnTo>
                  <a:lnTo>
                    <a:pt x="60257" y="39182"/>
                  </a:lnTo>
                  <a:lnTo>
                    <a:pt x="60391" y="38525"/>
                  </a:lnTo>
                  <a:lnTo>
                    <a:pt x="60521" y="37845"/>
                  </a:lnTo>
                  <a:lnTo>
                    <a:pt x="60644" y="37120"/>
                  </a:lnTo>
                  <a:lnTo>
                    <a:pt x="60763" y="36372"/>
                  </a:lnTo>
                  <a:lnTo>
                    <a:pt x="60875" y="35579"/>
                  </a:lnTo>
                  <a:lnTo>
                    <a:pt x="60982" y="34763"/>
                  </a:lnTo>
                  <a:lnTo>
                    <a:pt x="61083" y="33902"/>
                  </a:lnTo>
                  <a:lnTo>
                    <a:pt x="61176" y="33018"/>
                  </a:lnTo>
                  <a:lnTo>
                    <a:pt x="61262" y="32112"/>
                  </a:lnTo>
                  <a:lnTo>
                    <a:pt x="61340" y="31160"/>
                  </a:lnTo>
                  <a:lnTo>
                    <a:pt x="61414" y="30208"/>
                  </a:lnTo>
                  <a:lnTo>
                    <a:pt x="61478" y="29211"/>
                  </a:lnTo>
                  <a:lnTo>
                    <a:pt x="61533" y="28214"/>
                  </a:lnTo>
                  <a:lnTo>
                    <a:pt x="61582" y="27172"/>
                  </a:lnTo>
                  <a:lnTo>
                    <a:pt x="61623" y="26129"/>
                  </a:lnTo>
                  <a:lnTo>
                    <a:pt x="61638" y="25608"/>
                  </a:lnTo>
                  <a:lnTo>
                    <a:pt x="61653" y="25064"/>
                  </a:lnTo>
                  <a:lnTo>
                    <a:pt x="61667" y="24520"/>
                  </a:lnTo>
                  <a:lnTo>
                    <a:pt x="61675" y="23976"/>
                  </a:lnTo>
                  <a:lnTo>
                    <a:pt x="61686" y="23432"/>
                  </a:lnTo>
                  <a:lnTo>
                    <a:pt x="61690" y="22866"/>
                  </a:lnTo>
                  <a:lnTo>
                    <a:pt x="61694" y="22322"/>
                  </a:lnTo>
                  <a:lnTo>
                    <a:pt x="61694" y="21755"/>
                  </a:lnTo>
                  <a:lnTo>
                    <a:pt x="61694" y="21189"/>
                  </a:lnTo>
                  <a:lnTo>
                    <a:pt x="61690" y="20645"/>
                  </a:lnTo>
                  <a:lnTo>
                    <a:pt x="61686" y="20101"/>
                  </a:lnTo>
                  <a:lnTo>
                    <a:pt x="61675" y="19535"/>
                  </a:lnTo>
                  <a:lnTo>
                    <a:pt x="61667" y="18991"/>
                  </a:lnTo>
                  <a:lnTo>
                    <a:pt x="61653" y="18447"/>
                  </a:lnTo>
                  <a:lnTo>
                    <a:pt x="61638" y="17926"/>
                  </a:lnTo>
                  <a:lnTo>
                    <a:pt x="61623" y="17382"/>
                  </a:lnTo>
                  <a:lnTo>
                    <a:pt x="61582" y="16339"/>
                  </a:lnTo>
                  <a:lnTo>
                    <a:pt x="61533" y="15297"/>
                  </a:lnTo>
                  <a:lnTo>
                    <a:pt x="61478" y="14300"/>
                  </a:lnTo>
                  <a:lnTo>
                    <a:pt x="61414" y="13303"/>
                  </a:lnTo>
                  <a:lnTo>
                    <a:pt x="61340" y="12351"/>
                  </a:lnTo>
                  <a:lnTo>
                    <a:pt x="61262" y="11399"/>
                  </a:lnTo>
                  <a:lnTo>
                    <a:pt x="61176" y="10493"/>
                  </a:lnTo>
                  <a:lnTo>
                    <a:pt x="61083" y="9609"/>
                  </a:lnTo>
                  <a:lnTo>
                    <a:pt x="60982" y="8770"/>
                  </a:lnTo>
                  <a:lnTo>
                    <a:pt x="60875" y="7932"/>
                  </a:lnTo>
                  <a:lnTo>
                    <a:pt x="60763" y="7139"/>
                  </a:lnTo>
                  <a:lnTo>
                    <a:pt x="60644" y="6391"/>
                  </a:lnTo>
                  <a:lnTo>
                    <a:pt x="60521" y="5666"/>
                  </a:lnTo>
                  <a:lnTo>
                    <a:pt x="60391" y="4986"/>
                  </a:lnTo>
                  <a:lnTo>
                    <a:pt x="60257" y="4329"/>
                  </a:lnTo>
                  <a:lnTo>
                    <a:pt x="60115" y="3740"/>
                  </a:lnTo>
                  <a:lnTo>
                    <a:pt x="59970" y="3173"/>
                  </a:lnTo>
                  <a:lnTo>
                    <a:pt x="59821" y="2629"/>
                  </a:lnTo>
                  <a:lnTo>
                    <a:pt x="59668" y="2153"/>
                  </a:lnTo>
                  <a:lnTo>
                    <a:pt x="59508" y="1723"/>
                  </a:lnTo>
                  <a:lnTo>
                    <a:pt x="59348" y="1338"/>
                  </a:lnTo>
                  <a:lnTo>
                    <a:pt x="59181" y="975"/>
                  </a:lnTo>
                  <a:lnTo>
                    <a:pt x="59009" y="680"/>
                  </a:lnTo>
                  <a:lnTo>
                    <a:pt x="58838" y="454"/>
                  </a:lnTo>
                  <a:lnTo>
                    <a:pt x="58753" y="340"/>
                  </a:lnTo>
                  <a:lnTo>
                    <a:pt x="58663" y="250"/>
                  </a:lnTo>
                  <a:lnTo>
                    <a:pt x="58574" y="182"/>
                  </a:lnTo>
                  <a:lnTo>
                    <a:pt x="58485" y="114"/>
                  </a:lnTo>
                  <a:lnTo>
                    <a:pt x="58395" y="68"/>
                  </a:lnTo>
                  <a:lnTo>
                    <a:pt x="58302" y="23"/>
                  </a:lnTo>
                  <a:lnTo>
                    <a:pt x="58213" y="1"/>
                  </a:lnTo>
                  <a:close/>
                </a:path>
              </a:pathLst>
            </a:custGeom>
            <a:gradFill>
              <a:gsLst>
                <a:gs pos="0">
                  <a:srgbClr val="434343"/>
                </a:gs>
                <a:gs pos="100000">
                  <a:srgbClr val="999999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31"/>
          <p:cNvGrpSpPr/>
          <p:nvPr/>
        </p:nvGrpSpPr>
        <p:grpSpPr>
          <a:xfrm>
            <a:off x="5185778" y="1292133"/>
            <a:ext cx="1172953" cy="2711173"/>
            <a:chOff x="2636800" y="-8974125"/>
            <a:chExt cx="2346375" cy="9212275"/>
          </a:xfrm>
        </p:grpSpPr>
        <p:sp>
          <p:nvSpPr>
            <p:cNvPr id="317" name="Google Shape;317;p31"/>
            <p:cNvSpPr/>
            <p:nvPr/>
          </p:nvSpPr>
          <p:spPr>
            <a:xfrm>
              <a:off x="2636800" y="-962325"/>
              <a:ext cx="433500" cy="522625"/>
            </a:xfrm>
            <a:custGeom>
              <a:avLst/>
              <a:gdLst/>
              <a:ahLst/>
              <a:cxnLst/>
              <a:rect l="l" t="t" r="r" b="b"/>
              <a:pathLst>
                <a:path w="17340" h="20905" extrusionOk="0">
                  <a:moveTo>
                    <a:pt x="12173" y="1"/>
                  </a:moveTo>
                  <a:lnTo>
                    <a:pt x="11075" y="4358"/>
                  </a:lnTo>
                  <a:lnTo>
                    <a:pt x="10679" y="4737"/>
                  </a:lnTo>
                  <a:lnTo>
                    <a:pt x="10222" y="5187"/>
                  </a:lnTo>
                  <a:lnTo>
                    <a:pt x="9625" y="5787"/>
                  </a:lnTo>
                  <a:lnTo>
                    <a:pt x="8918" y="6501"/>
                  </a:lnTo>
                  <a:lnTo>
                    <a:pt x="8116" y="7322"/>
                  </a:lnTo>
                  <a:lnTo>
                    <a:pt x="7248" y="8212"/>
                  </a:lnTo>
                  <a:lnTo>
                    <a:pt x="6340" y="9174"/>
                  </a:lnTo>
                  <a:lnTo>
                    <a:pt x="5873" y="9668"/>
                  </a:lnTo>
                  <a:lnTo>
                    <a:pt x="5412" y="10171"/>
                  </a:lnTo>
                  <a:lnTo>
                    <a:pt x="4951" y="10682"/>
                  </a:lnTo>
                  <a:lnTo>
                    <a:pt x="4494" y="11185"/>
                  </a:lnTo>
                  <a:lnTo>
                    <a:pt x="4048" y="11696"/>
                  </a:lnTo>
                  <a:lnTo>
                    <a:pt x="3611" y="12199"/>
                  </a:lnTo>
                  <a:lnTo>
                    <a:pt x="3190" y="12702"/>
                  </a:lnTo>
                  <a:lnTo>
                    <a:pt x="2784" y="13187"/>
                  </a:lnTo>
                  <a:lnTo>
                    <a:pt x="2398" y="13672"/>
                  </a:lnTo>
                  <a:lnTo>
                    <a:pt x="2036" y="14140"/>
                  </a:lnTo>
                  <a:lnTo>
                    <a:pt x="1705" y="14581"/>
                  </a:lnTo>
                  <a:lnTo>
                    <a:pt x="1399" y="15013"/>
                  </a:lnTo>
                  <a:lnTo>
                    <a:pt x="1259" y="15225"/>
                  </a:lnTo>
                  <a:lnTo>
                    <a:pt x="1129" y="15419"/>
                  </a:lnTo>
                  <a:lnTo>
                    <a:pt x="1003" y="15621"/>
                  </a:lnTo>
                  <a:lnTo>
                    <a:pt x="893" y="15807"/>
                  </a:lnTo>
                  <a:lnTo>
                    <a:pt x="787" y="15992"/>
                  </a:lnTo>
                  <a:lnTo>
                    <a:pt x="697" y="16168"/>
                  </a:lnTo>
                  <a:lnTo>
                    <a:pt x="612" y="16336"/>
                  </a:lnTo>
                  <a:lnTo>
                    <a:pt x="542" y="16495"/>
                  </a:lnTo>
                  <a:lnTo>
                    <a:pt x="416" y="16795"/>
                  </a:lnTo>
                  <a:lnTo>
                    <a:pt x="311" y="17086"/>
                  </a:lnTo>
                  <a:lnTo>
                    <a:pt x="221" y="17359"/>
                  </a:lnTo>
                  <a:lnTo>
                    <a:pt x="145" y="17615"/>
                  </a:lnTo>
                  <a:lnTo>
                    <a:pt x="85" y="17853"/>
                  </a:lnTo>
                  <a:lnTo>
                    <a:pt x="45" y="18082"/>
                  </a:lnTo>
                  <a:lnTo>
                    <a:pt x="30" y="18188"/>
                  </a:lnTo>
                  <a:lnTo>
                    <a:pt x="15" y="18294"/>
                  </a:lnTo>
                  <a:lnTo>
                    <a:pt x="5" y="18400"/>
                  </a:lnTo>
                  <a:lnTo>
                    <a:pt x="0" y="18497"/>
                  </a:lnTo>
                  <a:lnTo>
                    <a:pt x="0" y="18594"/>
                  </a:lnTo>
                  <a:lnTo>
                    <a:pt x="0" y="18691"/>
                  </a:lnTo>
                  <a:lnTo>
                    <a:pt x="5" y="18779"/>
                  </a:lnTo>
                  <a:lnTo>
                    <a:pt x="15" y="18867"/>
                  </a:lnTo>
                  <a:lnTo>
                    <a:pt x="25" y="18947"/>
                  </a:lnTo>
                  <a:lnTo>
                    <a:pt x="40" y="19035"/>
                  </a:lnTo>
                  <a:lnTo>
                    <a:pt x="60" y="19114"/>
                  </a:lnTo>
                  <a:lnTo>
                    <a:pt x="80" y="19185"/>
                  </a:lnTo>
                  <a:lnTo>
                    <a:pt x="105" y="19264"/>
                  </a:lnTo>
                  <a:lnTo>
                    <a:pt x="130" y="19335"/>
                  </a:lnTo>
                  <a:lnTo>
                    <a:pt x="161" y="19405"/>
                  </a:lnTo>
                  <a:lnTo>
                    <a:pt x="191" y="19467"/>
                  </a:lnTo>
                  <a:lnTo>
                    <a:pt x="266" y="19591"/>
                  </a:lnTo>
                  <a:lnTo>
                    <a:pt x="351" y="19714"/>
                  </a:lnTo>
                  <a:lnTo>
                    <a:pt x="446" y="19820"/>
                  </a:lnTo>
                  <a:lnTo>
                    <a:pt x="547" y="19917"/>
                  </a:lnTo>
                  <a:lnTo>
                    <a:pt x="662" y="20014"/>
                  </a:lnTo>
                  <a:lnTo>
                    <a:pt x="782" y="20102"/>
                  </a:lnTo>
                  <a:lnTo>
                    <a:pt x="913" y="20181"/>
                  </a:lnTo>
                  <a:lnTo>
                    <a:pt x="1053" y="20261"/>
                  </a:lnTo>
                  <a:lnTo>
                    <a:pt x="1199" y="20331"/>
                  </a:lnTo>
                  <a:lnTo>
                    <a:pt x="1349" y="20393"/>
                  </a:lnTo>
                  <a:lnTo>
                    <a:pt x="1510" y="20455"/>
                  </a:lnTo>
                  <a:lnTo>
                    <a:pt x="1675" y="20517"/>
                  </a:lnTo>
                  <a:lnTo>
                    <a:pt x="2021" y="20623"/>
                  </a:lnTo>
                  <a:lnTo>
                    <a:pt x="2388" y="20720"/>
                  </a:lnTo>
                  <a:lnTo>
                    <a:pt x="2769" y="20817"/>
                  </a:lnTo>
                  <a:lnTo>
                    <a:pt x="2974" y="20861"/>
                  </a:lnTo>
                  <a:lnTo>
                    <a:pt x="3220" y="20887"/>
                  </a:lnTo>
                  <a:lnTo>
                    <a:pt x="3491" y="20905"/>
                  </a:lnTo>
                  <a:lnTo>
                    <a:pt x="3792" y="20905"/>
                  </a:lnTo>
                  <a:lnTo>
                    <a:pt x="4123" y="20896"/>
                  </a:lnTo>
                  <a:lnTo>
                    <a:pt x="4474" y="20878"/>
                  </a:lnTo>
                  <a:lnTo>
                    <a:pt x="4845" y="20843"/>
                  </a:lnTo>
                  <a:lnTo>
                    <a:pt x="5236" y="20799"/>
                  </a:lnTo>
                  <a:lnTo>
                    <a:pt x="5648" y="20755"/>
                  </a:lnTo>
                  <a:lnTo>
                    <a:pt x="6069" y="20693"/>
                  </a:lnTo>
                  <a:lnTo>
                    <a:pt x="6952" y="20561"/>
                  </a:lnTo>
                  <a:lnTo>
                    <a:pt x="7870" y="20393"/>
                  </a:lnTo>
                  <a:lnTo>
                    <a:pt x="8798" y="20217"/>
                  </a:lnTo>
                  <a:lnTo>
                    <a:pt x="9726" y="20023"/>
                  </a:lnTo>
                  <a:lnTo>
                    <a:pt x="10633" y="19820"/>
                  </a:lnTo>
                  <a:lnTo>
                    <a:pt x="11506" y="19626"/>
                  </a:lnTo>
                  <a:lnTo>
                    <a:pt x="12319" y="19423"/>
                  </a:lnTo>
                  <a:lnTo>
                    <a:pt x="13056" y="19229"/>
                  </a:lnTo>
                  <a:lnTo>
                    <a:pt x="13703" y="19061"/>
                  </a:lnTo>
                  <a:lnTo>
                    <a:pt x="14245" y="18903"/>
                  </a:lnTo>
                  <a:lnTo>
                    <a:pt x="14656" y="18779"/>
                  </a:lnTo>
                  <a:lnTo>
                    <a:pt x="14822" y="18717"/>
                  </a:lnTo>
                  <a:lnTo>
                    <a:pt x="14987" y="18656"/>
                  </a:lnTo>
                  <a:lnTo>
                    <a:pt x="15143" y="18585"/>
                  </a:lnTo>
                  <a:lnTo>
                    <a:pt x="15293" y="18514"/>
                  </a:lnTo>
                  <a:lnTo>
                    <a:pt x="15439" y="18435"/>
                  </a:lnTo>
                  <a:lnTo>
                    <a:pt x="15579" y="18347"/>
                  </a:lnTo>
                  <a:lnTo>
                    <a:pt x="15714" y="18259"/>
                  </a:lnTo>
                  <a:lnTo>
                    <a:pt x="15840" y="18153"/>
                  </a:lnTo>
                  <a:lnTo>
                    <a:pt x="15965" y="18056"/>
                  </a:lnTo>
                  <a:lnTo>
                    <a:pt x="16081" y="17941"/>
                  </a:lnTo>
                  <a:lnTo>
                    <a:pt x="16191" y="17818"/>
                  </a:lnTo>
                  <a:lnTo>
                    <a:pt x="16296" y="17694"/>
                  </a:lnTo>
                  <a:lnTo>
                    <a:pt x="16397" y="17553"/>
                  </a:lnTo>
                  <a:lnTo>
                    <a:pt x="16487" y="17412"/>
                  </a:lnTo>
                  <a:lnTo>
                    <a:pt x="16577" y="17262"/>
                  </a:lnTo>
                  <a:lnTo>
                    <a:pt x="16657" y="17094"/>
                  </a:lnTo>
                  <a:lnTo>
                    <a:pt x="16733" y="16927"/>
                  </a:lnTo>
                  <a:lnTo>
                    <a:pt x="16803" y="16742"/>
                  </a:lnTo>
                  <a:lnTo>
                    <a:pt x="16868" y="16556"/>
                  </a:lnTo>
                  <a:lnTo>
                    <a:pt x="16928" y="16354"/>
                  </a:lnTo>
                  <a:lnTo>
                    <a:pt x="16983" y="16142"/>
                  </a:lnTo>
                  <a:lnTo>
                    <a:pt x="17029" y="15921"/>
                  </a:lnTo>
                  <a:lnTo>
                    <a:pt x="17069" y="15683"/>
                  </a:lnTo>
                  <a:lnTo>
                    <a:pt x="17104" y="15436"/>
                  </a:lnTo>
                  <a:lnTo>
                    <a:pt x="17134" y="15180"/>
                  </a:lnTo>
                  <a:lnTo>
                    <a:pt x="17154" y="14907"/>
                  </a:lnTo>
                  <a:lnTo>
                    <a:pt x="17174" y="14625"/>
                  </a:lnTo>
                  <a:lnTo>
                    <a:pt x="17184" y="14334"/>
                  </a:lnTo>
                  <a:lnTo>
                    <a:pt x="17189" y="14025"/>
                  </a:lnTo>
                  <a:lnTo>
                    <a:pt x="17189" y="13699"/>
                  </a:lnTo>
                  <a:lnTo>
                    <a:pt x="17184" y="13363"/>
                  </a:lnTo>
                  <a:lnTo>
                    <a:pt x="17169" y="13011"/>
                  </a:lnTo>
                  <a:lnTo>
                    <a:pt x="17139" y="12314"/>
                  </a:lnTo>
                  <a:lnTo>
                    <a:pt x="17104" y="11644"/>
                  </a:lnTo>
                  <a:lnTo>
                    <a:pt x="17064" y="11008"/>
                  </a:lnTo>
                  <a:lnTo>
                    <a:pt x="17024" y="10418"/>
                  </a:lnTo>
                  <a:lnTo>
                    <a:pt x="16978" y="9853"/>
                  </a:lnTo>
                  <a:lnTo>
                    <a:pt x="16938" y="9333"/>
                  </a:lnTo>
                  <a:lnTo>
                    <a:pt x="16858" y="8415"/>
                  </a:lnTo>
                  <a:lnTo>
                    <a:pt x="16783" y="7674"/>
                  </a:lnTo>
                  <a:lnTo>
                    <a:pt x="16723" y="7128"/>
                  </a:lnTo>
                  <a:lnTo>
                    <a:pt x="16667" y="6678"/>
                  </a:lnTo>
                  <a:lnTo>
                    <a:pt x="17340" y="3732"/>
                  </a:lnTo>
                  <a:lnTo>
                    <a:pt x="12173" y="1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2636800" y="-829800"/>
              <a:ext cx="429750" cy="390100"/>
            </a:xfrm>
            <a:custGeom>
              <a:avLst/>
              <a:gdLst/>
              <a:ahLst/>
              <a:cxnLst/>
              <a:rect l="l" t="t" r="r" b="b"/>
              <a:pathLst>
                <a:path w="17190" h="15604" extrusionOk="0">
                  <a:moveTo>
                    <a:pt x="10112" y="1"/>
                  </a:moveTo>
                  <a:lnTo>
                    <a:pt x="9063" y="1050"/>
                  </a:lnTo>
                  <a:lnTo>
                    <a:pt x="8442" y="1677"/>
                  </a:lnTo>
                  <a:lnTo>
                    <a:pt x="7774" y="2365"/>
                  </a:lnTo>
                  <a:lnTo>
                    <a:pt x="7067" y="3106"/>
                  </a:lnTo>
                  <a:lnTo>
                    <a:pt x="6340" y="3873"/>
                  </a:lnTo>
                  <a:lnTo>
                    <a:pt x="5598" y="4667"/>
                  </a:lnTo>
                  <a:lnTo>
                    <a:pt x="4860" y="5478"/>
                  </a:lnTo>
                  <a:lnTo>
                    <a:pt x="4138" y="6290"/>
                  </a:lnTo>
                  <a:lnTo>
                    <a:pt x="3787" y="6695"/>
                  </a:lnTo>
                  <a:lnTo>
                    <a:pt x="3441" y="7101"/>
                  </a:lnTo>
                  <a:lnTo>
                    <a:pt x="3105" y="7498"/>
                  </a:lnTo>
                  <a:lnTo>
                    <a:pt x="2784" y="7886"/>
                  </a:lnTo>
                  <a:lnTo>
                    <a:pt x="2473" y="8274"/>
                  </a:lnTo>
                  <a:lnTo>
                    <a:pt x="2182" y="8653"/>
                  </a:lnTo>
                  <a:lnTo>
                    <a:pt x="1901" y="9015"/>
                  </a:lnTo>
                  <a:lnTo>
                    <a:pt x="1640" y="9368"/>
                  </a:lnTo>
                  <a:lnTo>
                    <a:pt x="1399" y="9712"/>
                  </a:lnTo>
                  <a:lnTo>
                    <a:pt x="1179" y="10038"/>
                  </a:lnTo>
                  <a:lnTo>
                    <a:pt x="983" y="10356"/>
                  </a:lnTo>
                  <a:lnTo>
                    <a:pt x="808" y="10656"/>
                  </a:lnTo>
                  <a:lnTo>
                    <a:pt x="732" y="10797"/>
                  </a:lnTo>
                  <a:lnTo>
                    <a:pt x="662" y="10929"/>
                  </a:lnTo>
                  <a:lnTo>
                    <a:pt x="597" y="11061"/>
                  </a:lnTo>
                  <a:lnTo>
                    <a:pt x="542" y="11194"/>
                  </a:lnTo>
                  <a:lnTo>
                    <a:pt x="416" y="11494"/>
                  </a:lnTo>
                  <a:lnTo>
                    <a:pt x="311" y="11785"/>
                  </a:lnTo>
                  <a:lnTo>
                    <a:pt x="221" y="12058"/>
                  </a:lnTo>
                  <a:lnTo>
                    <a:pt x="145" y="12314"/>
                  </a:lnTo>
                  <a:lnTo>
                    <a:pt x="85" y="12552"/>
                  </a:lnTo>
                  <a:lnTo>
                    <a:pt x="45" y="12781"/>
                  </a:lnTo>
                  <a:lnTo>
                    <a:pt x="30" y="12887"/>
                  </a:lnTo>
                  <a:lnTo>
                    <a:pt x="15" y="12993"/>
                  </a:lnTo>
                  <a:lnTo>
                    <a:pt x="5" y="13099"/>
                  </a:lnTo>
                  <a:lnTo>
                    <a:pt x="0" y="13196"/>
                  </a:lnTo>
                  <a:lnTo>
                    <a:pt x="0" y="13293"/>
                  </a:lnTo>
                  <a:lnTo>
                    <a:pt x="0" y="13390"/>
                  </a:lnTo>
                  <a:lnTo>
                    <a:pt x="5" y="13478"/>
                  </a:lnTo>
                  <a:lnTo>
                    <a:pt x="15" y="13566"/>
                  </a:lnTo>
                  <a:lnTo>
                    <a:pt x="25" y="13646"/>
                  </a:lnTo>
                  <a:lnTo>
                    <a:pt x="40" y="13734"/>
                  </a:lnTo>
                  <a:lnTo>
                    <a:pt x="60" y="13813"/>
                  </a:lnTo>
                  <a:lnTo>
                    <a:pt x="80" y="13884"/>
                  </a:lnTo>
                  <a:lnTo>
                    <a:pt x="105" y="13963"/>
                  </a:lnTo>
                  <a:lnTo>
                    <a:pt x="130" y="14034"/>
                  </a:lnTo>
                  <a:lnTo>
                    <a:pt x="161" y="14104"/>
                  </a:lnTo>
                  <a:lnTo>
                    <a:pt x="191" y="14166"/>
                  </a:lnTo>
                  <a:lnTo>
                    <a:pt x="266" y="14290"/>
                  </a:lnTo>
                  <a:lnTo>
                    <a:pt x="351" y="14413"/>
                  </a:lnTo>
                  <a:lnTo>
                    <a:pt x="446" y="14519"/>
                  </a:lnTo>
                  <a:lnTo>
                    <a:pt x="547" y="14616"/>
                  </a:lnTo>
                  <a:lnTo>
                    <a:pt x="662" y="14713"/>
                  </a:lnTo>
                  <a:lnTo>
                    <a:pt x="782" y="14801"/>
                  </a:lnTo>
                  <a:lnTo>
                    <a:pt x="913" y="14880"/>
                  </a:lnTo>
                  <a:lnTo>
                    <a:pt x="1053" y="14960"/>
                  </a:lnTo>
                  <a:lnTo>
                    <a:pt x="1199" y="15030"/>
                  </a:lnTo>
                  <a:lnTo>
                    <a:pt x="1349" y="15092"/>
                  </a:lnTo>
                  <a:lnTo>
                    <a:pt x="1510" y="15154"/>
                  </a:lnTo>
                  <a:lnTo>
                    <a:pt x="1675" y="15216"/>
                  </a:lnTo>
                  <a:lnTo>
                    <a:pt x="2021" y="15322"/>
                  </a:lnTo>
                  <a:lnTo>
                    <a:pt x="2388" y="15419"/>
                  </a:lnTo>
                  <a:lnTo>
                    <a:pt x="2769" y="15516"/>
                  </a:lnTo>
                  <a:lnTo>
                    <a:pt x="2974" y="15560"/>
                  </a:lnTo>
                  <a:lnTo>
                    <a:pt x="3220" y="15586"/>
                  </a:lnTo>
                  <a:lnTo>
                    <a:pt x="3491" y="15604"/>
                  </a:lnTo>
                  <a:lnTo>
                    <a:pt x="3792" y="15604"/>
                  </a:lnTo>
                  <a:lnTo>
                    <a:pt x="4123" y="15595"/>
                  </a:lnTo>
                  <a:lnTo>
                    <a:pt x="4474" y="15577"/>
                  </a:lnTo>
                  <a:lnTo>
                    <a:pt x="4845" y="15542"/>
                  </a:lnTo>
                  <a:lnTo>
                    <a:pt x="5236" y="15498"/>
                  </a:lnTo>
                  <a:lnTo>
                    <a:pt x="5648" y="15454"/>
                  </a:lnTo>
                  <a:lnTo>
                    <a:pt x="6069" y="15392"/>
                  </a:lnTo>
                  <a:lnTo>
                    <a:pt x="6952" y="15260"/>
                  </a:lnTo>
                  <a:lnTo>
                    <a:pt x="7870" y="15092"/>
                  </a:lnTo>
                  <a:lnTo>
                    <a:pt x="8798" y="14916"/>
                  </a:lnTo>
                  <a:lnTo>
                    <a:pt x="9726" y="14722"/>
                  </a:lnTo>
                  <a:lnTo>
                    <a:pt x="10633" y="14519"/>
                  </a:lnTo>
                  <a:lnTo>
                    <a:pt x="11506" y="14325"/>
                  </a:lnTo>
                  <a:lnTo>
                    <a:pt x="12319" y="14122"/>
                  </a:lnTo>
                  <a:lnTo>
                    <a:pt x="13056" y="13928"/>
                  </a:lnTo>
                  <a:lnTo>
                    <a:pt x="13703" y="13760"/>
                  </a:lnTo>
                  <a:lnTo>
                    <a:pt x="14245" y="13602"/>
                  </a:lnTo>
                  <a:lnTo>
                    <a:pt x="14656" y="13478"/>
                  </a:lnTo>
                  <a:lnTo>
                    <a:pt x="14822" y="13416"/>
                  </a:lnTo>
                  <a:lnTo>
                    <a:pt x="14987" y="13355"/>
                  </a:lnTo>
                  <a:lnTo>
                    <a:pt x="15143" y="13284"/>
                  </a:lnTo>
                  <a:lnTo>
                    <a:pt x="15293" y="13213"/>
                  </a:lnTo>
                  <a:lnTo>
                    <a:pt x="15439" y="13134"/>
                  </a:lnTo>
                  <a:lnTo>
                    <a:pt x="15579" y="13046"/>
                  </a:lnTo>
                  <a:lnTo>
                    <a:pt x="15714" y="12958"/>
                  </a:lnTo>
                  <a:lnTo>
                    <a:pt x="15840" y="12852"/>
                  </a:lnTo>
                  <a:lnTo>
                    <a:pt x="15965" y="12755"/>
                  </a:lnTo>
                  <a:lnTo>
                    <a:pt x="16081" y="12640"/>
                  </a:lnTo>
                  <a:lnTo>
                    <a:pt x="16191" y="12517"/>
                  </a:lnTo>
                  <a:lnTo>
                    <a:pt x="16296" y="12393"/>
                  </a:lnTo>
                  <a:lnTo>
                    <a:pt x="16397" y="12252"/>
                  </a:lnTo>
                  <a:lnTo>
                    <a:pt x="16487" y="12111"/>
                  </a:lnTo>
                  <a:lnTo>
                    <a:pt x="16577" y="11961"/>
                  </a:lnTo>
                  <a:lnTo>
                    <a:pt x="16657" y="11793"/>
                  </a:lnTo>
                  <a:lnTo>
                    <a:pt x="16733" y="11626"/>
                  </a:lnTo>
                  <a:lnTo>
                    <a:pt x="16803" y="11441"/>
                  </a:lnTo>
                  <a:lnTo>
                    <a:pt x="16868" y="11255"/>
                  </a:lnTo>
                  <a:lnTo>
                    <a:pt x="16928" y="11053"/>
                  </a:lnTo>
                  <a:lnTo>
                    <a:pt x="16983" y="10841"/>
                  </a:lnTo>
                  <a:lnTo>
                    <a:pt x="17029" y="10620"/>
                  </a:lnTo>
                  <a:lnTo>
                    <a:pt x="17069" y="10382"/>
                  </a:lnTo>
                  <a:lnTo>
                    <a:pt x="17104" y="10135"/>
                  </a:lnTo>
                  <a:lnTo>
                    <a:pt x="17134" y="9879"/>
                  </a:lnTo>
                  <a:lnTo>
                    <a:pt x="17154" y="9606"/>
                  </a:lnTo>
                  <a:lnTo>
                    <a:pt x="17174" y="9324"/>
                  </a:lnTo>
                  <a:lnTo>
                    <a:pt x="17184" y="9033"/>
                  </a:lnTo>
                  <a:lnTo>
                    <a:pt x="17189" y="8724"/>
                  </a:lnTo>
                  <a:lnTo>
                    <a:pt x="17189" y="8398"/>
                  </a:lnTo>
                  <a:lnTo>
                    <a:pt x="17184" y="8062"/>
                  </a:lnTo>
                  <a:lnTo>
                    <a:pt x="17169" y="7710"/>
                  </a:lnTo>
                  <a:lnTo>
                    <a:pt x="17124" y="6775"/>
                  </a:lnTo>
                  <a:lnTo>
                    <a:pt x="17074" y="5910"/>
                  </a:lnTo>
                  <a:lnTo>
                    <a:pt x="17024" y="5099"/>
                  </a:lnTo>
                  <a:lnTo>
                    <a:pt x="16963" y="4358"/>
                  </a:lnTo>
                  <a:lnTo>
                    <a:pt x="16908" y="3696"/>
                  </a:lnTo>
                  <a:lnTo>
                    <a:pt x="16853" y="3106"/>
                  </a:lnTo>
                  <a:lnTo>
                    <a:pt x="16803" y="2594"/>
                  </a:lnTo>
                  <a:lnTo>
                    <a:pt x="16758" y="2171"/>
                  </a:lnTo>
                  <a:lnTo>
                    <a:pt x="16592" y="2206"/>
                  </a:lnTo>
                  <a:lnTo>
                    <a:pt x="16392" y="2232"/>
                  </a:lnTo>
                  <a:lnTo>
                    <a:pt x="16121" y="2268"/>
                  </a:lnTo>
                  <a:lnTo>
                    <a:pt x="15795" y="2294"/>
                  </a:lnTo>
                  <a:lnTo>
                    <a:pt x="15408" y="2303"/>
                  </a:lnTo>
                  <a:lnTo>
                    <a:pt x="15198" y="2303"/>
                  </a:lnTo>
                  <a:lnTo>
                    <a:pt x="14977" y="2294"/>
                  </a:lnTo>
                  <a:lnTo>
                    <a:pt x="14746" y="2276"/>
                  </a:lnTo>
                  <a:lnTo>
                    <a:pt x="14506" y="2259"/>
                  </a:lnTo>
                  <a:lnTo>
                    <a:pt x="14260" y="2224"/>
                  </a:lnTo>
                  <a:lnTo>
                    <a:pt x="14004" y="2179"/>
                  </a:lnTo>
                  <a:lnTo>
                    <a:pt x="13738" y="2127"/>
                  </a:lnTo>
                  <a:lnTo>
                    <a:pt x="13472" y="2056"/>
                  </a:lnTo>
                  <a:lnTo>
                    <a:pt x="13196" y="1977"/>
                  </a:lnTo>
                  <a:lnTo>
                    <a:pt x="12921" y="1888"/>
                  </a:lnTo>
                  <a:lnTo>
                    <a:pt x="12640" y="1783"/>
                  </a:lnTo>
                  <a:lnTo>
                    <a:pt x="12354" y="1659"/>
                  </a:lnTo>
                  <a:lnTo>
                    <a:pt x="12073" y="1518"/>
                  </a:lnTo>
                  <a:lnTo>
                    <a:pt x="11787" y="1359"/>
                  </a:lnTo>
                  <a:lnTo>
                    <a:pt x="11501" y="1183"/>
                  </a:lnTo>
                  <a:lnTo>
                    <a:pt x="11220" y="989"/>
                  </a:lnTo>
                  <a:lnTo>
                    <a:pt x="10934" y="777"/>
                  </a:lnTo>
                  <a:lnTo>
                    <a:pt x="10799" y="662"/>
                  </a:lnTo>
                  <a:lnTo>
                    <a:pt x="10659" y="539"/>
                  </a:lnTo>
                  <a:lnTo>
                    <a:pt x="10518" y="415"/>
                  </a:lnTo>
                  <a:lnTo>
                    <a:pt x="10383" y="283"/>
                  </a:lnTo>
                  <a:lnTo>
                    <a:pt x="10247" y="142"/>
                  </a:lnTo>
                  <a:lnTo>
                    <a:pt x="101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2637050" y="-594075"/>
              <a:ext cx="428600" cy="154375"/>
            </a:xfrm>
            <a:custGeom>
              <a:avLst/>
              <a:gdLst/>
              <a:ahLst/>
              <a:cxnLst/>
              <a:rect l="l" t="t" r="r" b="b"/>
              <a:pathLst>
                <a:path w="17144" h="6175" extrusionOk="0">
                  <a:moveTo>
                    <a:pt x="17144" y="1"/>
                  </a:moveTo>
                  <a:lnTo>
                    <a:pt x="17109" y="98"/>
                  </a:lnTo>
                  <a:lnTo>
                    <a:pt x="17064" y="195"/>
                  </a:lnTo>
                  <a:lnTo>
                    <a:pt x="17014" y="283"/>
                  </a:lnTo>
                  <a:lnTo>
                    <a:pt x="16963" y="380"/>
                  </a:lnTo>
                  <a:lnTo>
                    <a:pt x="16903" y="459"/>
                  </a:lnTo>
                  <a:lnTo>
                    <a:pt x="16843" y="547"/>
                  </a:lnTo>
                  <a:lnTo>
                    <a:pt x="16778" y="627"/>
                  </a:lnTo>
                  <a:lnTo>
                    <a:pt x="16708" y="715"/>
                  </a:lnTo>
                  <a:lnTo>
                    <a:pt x="16632" y="794"/>
                  </a:lnTo>
                  <a:lnTo>
                    <a:pt x="16552" y="865"/>
                  </a:lnTo>
                  <a:lnTo>
                    <a:pt x="16377" y="1015"/>
                  </a:lnTo>
                  <a:lnTo>
                    <a:pt x="16191" y="1165"/>
                  </a:lnTo>
                  <a:lnTo>
                    <a:pt x="15985" y="1297"/>
                  </a:lnTo>
                  <a:lnTo>
                    <a:pt x="15765" y="1429"/>
                  </a:lnTo>
                  <a:lnTo>
                    <a:pt x="15529" y="1553"/>
                  </a:lnTo>
                  <a:lnTo>
                    <a:pt x="15283" y="1668"/>
                  </a:lnTo>
                  <a:lnTo>
                    <a:pt x="15017" y="1782"/>
                  </a:lnTo>
                  <a:lnTo>
                    <a:pt x="14741" y="1897"/>
                  </a:lnTo>
                  <a:lnTo>
                    <a:pt x="14455" y="2003"/>
                  </a:lnTo>
                  <a:lnTo>
                    <a:pt x="14150" y="2109"/>
                  </a:lnTo>
                  <a:lnTo>
                    <a:pt x="13839" y="2206"/>
                  </a:lnTo>
                  <a:lnTo>
                    <a:pt x="13513" y="2303"/>
                  </a:lnTo>
                  <a:lnTo>
                    <a:pt x="13176" y="2400"/>
                  </a:lnTo>
                  <a:lnTo>
                    <a:pt x="12474" y="2594"/>
                  </a:lnTo>
                  <a:lnTo>
                    <a:pt x="11737" y="2779"/>
                  </a:lnTo>
                  <a:lnTo>
                    <a:pt x="10959" y="2955"/>
                  </a:lnTo>
                  <a:lnTo>
                    <a:pt x="9329" y="3343"/>
                  </a:lnTo>
                  <a:lnTo>
                    <a:pt x="8482" y="3546"/>
                  </a:lnTo>
                  <a:lnTo>
                    <a:pt x="7619" y="3767"/>
                  </a:lnTo>
                  <a:lnTo>
                    <a:pt x="7283" y="3846"/>
                  </a:lnTo>
                  <a:lnTo>
                    <a:pt x="6957" y="3926"/>
                  </a:lnTo>
                  <a:lnTo>
                    <a:pt x="6636" y="3996"/>
                  </a:lnTo>
                  <a:lnTo>
                    <a:pt x="6320" y="4049"/>
                  </a:lnTo>
                  <a:lnTo>
                    <a:pt x="6009" y="4102"/>
                  </a:lnTo>
                  <a:lnTo>
                    <a:pt x="5703" y="4155"/>
                  </a:lnTo>
                  <a:lnTo>
                    <a:pt x="5407" y="4190"/>
                  </a:lnTo>
                  <a:lnTo>
                    <a:pt x="5111" y="4225"/>
                  </a:lnTo>
                  <a:lnTo>
                    <a:pt x="4825" y="4252"/>
                  </a:lnTo>
                  <a:lnTo>
                    <a:pt x="4539" y="4270"/>
                  </a:lnTo>
                  <a:lnTo>
                    <a:pt x="3998" y="4305"/>
                  </a:lnTo>
                  <a:lnTo>
                    <a:pt x="3476" y="4305"/>
                  </a:lnTo>
                  <a:lnTo>
                    <a:pt x="2979" y="4296"/>
                  </a:lnTo>
                  <a:lnTo>
                    <a:pt x="2508" y="4270"/>
                  </a:lnTo>
                  <a:lnTo>
                    <a:pt x="2062" y="4234"/>
                  </a:lnTo>
                  <a:lnTo>
                    <a:pt x="1645" y="4181"/>
                  </a:lnTo>
                  <a:lnTo>
                    <a:pt x="1259" y="4128"/>
                  </a:lnTo>
                  <a:lnTo>
                    <a:pt x="898" y="4058"/>
                  </a:lnTo>
                  <a:lnTo>
                    <a:pt x="567" y="3987"/>
                  </a:lnTo>
                  <a:lnTo>
                    <a:pt x="271" y="3917"/>
                  </a:lnTo>
                  <a:lnTo>
                    <a:pt x="0" y="3846"/>
                  </a:lnTo>
                  <a:lnTo>
                    <a:pt x="5" y="3987"/>
                  </a:lnTo>
                  <a:lnTo>
                    <a:pt x="15" y="4111"/>
                  </a:lnTo>
                  <a:lnTo>
                    <a:pt x="30" y="4234"/>
                  </a:lnTo>
                  <a:lnTo>
                    <a:pt x="55" y="4358"/>
                  </a:lnTo>
                  <a:lnTo>
                    <a:pt x="85" y="4472"/>
                  </a:lnTo>
                  <a:lnTo>
                    <a:pt x="125" y="4578"/>
                  </a:lnTo>
                  <a:lnTo>
                    <a:pt x="166" y="4675"/>
                  </a:lnTo>
                  <a:lnTo>
                    <a:pt x="216" y="4772"/>
                  </a:lnTo>
                  <a:lnTo>
                    <a:pt x="271" y="4869"/>
                  </a:lnTo>
                  <a:lnTo>
                    <a:pt x="331" y="4949"/>
                  </a:lnTo>
                  <a:lnTo>
                    <a:pt x="401" y="5037"/>
                  </a:lnTo>
                  <a:lnTo>
                    <a:pt x="472" y="5116"/>
                  </a:lnTo>
                  <a:lnTo>
                    <a:pt x="547" y="5187"/>
                  </a:lnTo>
                  <a:lnTo>
                    <a:pt x="632" y="5257"/>
                  </a:lnTo>
                  <a:lnTo>
                    <a:pt x="717" y="5319"/>
                  </a:lnTo>
                  <a:lnTo>
                    <a:pt x="808" y="5390"/>
                  </a:lnTo>
                  <a:lnTo>
                    <a:pt x="903" y="5443"/>
                  </a:lnTo>
                  <a:lnTo>
                    <a:pt x="1003" y="5504"/>
                  </a:lnTo>
                  <a:lnTo>
                    <a:pt x="1219" y="5610"/>
                  </a:lnTo>
                  <a:lnTo>
                    <a:pt x="1445" y="5698"/>
                  </a:lnTo>
                  <a:lnTo>
                    <a:pt x="1685" y="5787"/>
                  </a:lnTo>
                  <a:lnTo>
                    <a:pt x="1941" y="5866"/>
                  </a:lnTo>
                  <a:lnTo>
                    <a:pt x="2202" y="5945"/>
                  </a:lnTo>
                  <a:lnTo>
                    <a:pt x="2759" y="6087"/>
                  </a:lnTo>
                  <a:lnTo>
                    <a:pt x="2964" y="6131"/>
                  </a:lnTo>
                  <a:lnTo>
                    <a:pt x="3210" y="6157"/>
                  </a:lnTo>
                  <a:lnTo>
                    <a:pt x="3481" y="6175"/>
                  </a:lnTo>
                  <a:lnTo>
                    <a:pt x="3782" y="6175"/>
                  </a:lnTo>
                  <a:lnTo>
                    <a:pt x="4113" y="6166"/>
                  </a:lnTo>
                  <a:lnTo>
                    <a:pt x="4464" y="6148"/>
                  </a:lnTo>
                  <a:lnTo>
                    <a:pt x="4835" y="6113"/>
                  </a:lnTo>
                  <a:lnTo>
                    <a:pt x="5226" y="6069"/>
                  </a:lnTo>
                  <a:lnTo>
                    <a:pt x="5638" y="6025"/>
                  </a:lnTo>
                  <a:lnTo>
                    <a:pt x="6059" y="5963"/>
                  </a:lnTo>
                  <a:lnTo>
                    <a:pt x="6942" y="5831"/>
                  </a:lnTo>
                  <a:lnTo>
                    <a:pt x="7860" y="5663"/>
                  </a:lnTo>
                  <a:lnTo>
                    <a:pt x="8788" y="5487"/>
                  </a:lnTo>
                  <a:lnTo>
                    <a:pt x="9716" y="5293"/>
                  </a:lnTo>
                  <a:lnTo>
                    <a:pt x="10623" y="5090"/>
                  </a:lnTo>
                  <a:lnTo>
                    <a:pt x="11496" y="4896"/>
                  </a:lnTo>
                  <a:lnTo>
                    <a:pt x="12309" y="4693"/>
                  </a:lnTo>
                  <a:lnTo>
                    <a:pt x="13046" y="4499"/>
                  </a:lnTo>
                  <a:lnTo>
                    <a:pt x="13693" y="4331"/>
                  </a:lnTo>
                  <a:lnTo>
                    <a:pt x="14235" y="4173"/>
                  </a:lnTo>
                  <a:lnTo>
                    <a:pt x="14646" y="4049"/>
                  </a:lnTo>
                  <a:lnTo>
                    <a:pt x="14922" y="3943"/>
                  </a:lnTo>
                  <a:lnTo>
                    <a:pt x="15183" y="3829"/>
                  </a:lnTo>
                  <a:lnTo>
                    <a:pt x="15303" y="3767"/>
                  </a:lnTo>
                  <a:lnTo>
                    <a:pt x="15424" y="3705"/>
                  </a:lnTo>
                  <a:lnTo>
                    <a:pt x="15539" y="3635"/>
                  </a:lnTo>
                  <a:lnTo>
                    <a:pt x="15654" y="3555"/>
                  </a:lnTo>
                  <a:lnTo>
                    <a:pt x="15760" y="3476"/>
                  </a:lnTo>
                  <a:lnTo>
                    <a:pt x="15865" y="3388"/>
                  </a:lnTo>
                  <a:lnTo>
                    <a:pt x="15965" y="3299"/>
                  </a:lnTo>
                  <a:lnTo>
                    <a:pt x="16061" y="3211"/>
                  </a:lnTo>
                  <a:lnTo>
                    <a:pt x="16151" y="3105"/>
                  </a:lnTo>
                  <a:lnTo>
                    <a:pt x="16241" y="2999"/>
                  </a:lnTo>
                  <a:lnTo>
                    <a:pt x="16326" y="2894"/>
                  </a:lnTo>
                  <a:lnTo>
                    <a:pt x="16407" y="2779"/>
                  </a:lnTo>
                  <a:lnTo>
                    <a:pt x="16482" y="2655"/>
                  </a:lnTo>
                  <a:lnTo>
                    <a:pt x="16552" y="2523"/>
                  </a:lnTo>
                  <a:lnTo>
                    <a:pt x="16622" y="2391"/>
                  </a:lnTo>
                  <a:lnTo>
                    <a:pt x="16687" y="2250"/>
                  </a:lnTo>
                  <a:lnTo>
                    <a:pt x="16748" y="2109"/>
                  </a:lnTo>
                  <a:lnTo>
                    <a:pt x="16803" y="1950"/>
                  </a:lnTo>
                  <a:lnTo>
                    <a:pt x="16853" y="1791"/>
                  </a:lnTo>
                  <a:lnTo>
                    <a:pt x="16903" y="1624"/>
                  </a:lnTo>
                  <a:lnTo>
                    <a:pt x="16948" y="1447"/>
                  </a:lnTo>
                  <a:lnTo>
                    <a:pt x="16988" y="1262"/>
                  </a:lnTo>
                  <a:lnTo>
                    <a:pt x="17024" y="1077"/>
                  </a:lnTo>
                  <a:lnTo>
                    <a:pt x="17059" y="874"/>
                  </a:lnTo>
                  <a:lnTo>
                    <a:pt x="17084" y="671"/>
                  </a:lnTo>
                  <a:lnTo>
                    <a:pt x="17109" y="459"/>
                  </a:lnTo>
                  <a:lnTo>
                    <a:pt x="17129" y="239"/>
                  </a:lnTo>
                  <a:lnTo>
                    <a:pt x="17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3882200" y="-7166000"/>
              <a:ext cx="1100975" cy="3171775"/>
            </a:xfrm>
            <a:custGeom>
              <a:avLst/>
              <a:gdLst/>
              <a:ahLst/>
              <a:cxnLst/>
              <a:rect l="l" t="t" r="r" b="b"/>
              <a:pathLst>
                <a:path w="44039" h="126871" extrusionOk="0">
                  <a:moveTo>
                    <a:pt x="19567" y="1"/>
                  </a:moveTo>
                  <a:lnTo>
                    <a:pt x="9285" y="4234"/>
                  </a:lnTo>
                  <a:lnTo>
                    <a:pt x="9064" y="4314"/>
                  </a:lnTo>
                  <a:lnTo>
                    <a:pt x="8843" y="4402"/>
                  </a:lnTo>
                  <a:lnTo>
                    <a:pt x="8623" y="4508"/>
                  </a:lnTo>
                  <a:lnTo>
                    <a:pt x="8392" y="4631"/>
                  </a:lnTo>
                  <a:lnTo>
                    <a:pt x="8166" y="4764"/>
                  </a:lnTo>
                  <a:lnTo>
                    <a:pt x="7936" y="4914"/>
                  </a:lnTo>
                  <a:lnTo>
                    <a:pt x="7705" y="5072"/>
                  </a:lnTo>
                  <a:lnTo>
                    <a:pt x="7469" y="5249"/>
                  </a:lnTo>
                  <a:lnTo>
                    <a:pt x="7238" y="5434"/>
                  </a:lnTo>
                  <a:lnTo>
                    <a:pt x="7003" y="5637"/>
                  </a:lnTo>
                  <a:lnTo>
                    <a:pt x="6767" y="5849"/>
                  </a:lnTo>
                  <a:lnTo>
                    <a:pt x="6531" y="6078"/>
                  </a:lnTo>
                  <a:lnTo>
                    <a:pt x="6295" y="6316"/>
                  </a:lnTo>
                  <a:lnTo>
                    <a:pt x="6060" y="6572"/>
                  </a:lnTo>
                  <a:lnTo>
                    <a:pt x="5829" y="6836"/>
                  </a:lnTo>
                  <a:lnTo>
                    <a:pt x="5593" y="7119"/>
                  </a:lnTo>
                  <a:lnTo>
                    <a:pt x="5362" y="7410"/>
                  </a:lnTo>
                  <a:lnTo>
                    <a:pt x="5132" y="7718"/>
                  </a:lnTo>
                  <a:lnTo>
                    <a:pt x="4901" y="8036"/>
                  </a:lnTo>
                  <a:lnTo>
                    <a:pt x="4675" y="8362"/>
                  </a:lnTo>
                  <a:lnTo>
                    <a:pt x="4450" y="8706"/>
                  </a:lnTo>
                  <a:lnTo>
                    <a:pt x="4229" y="9068"/>
                  </a:lnTo>
                  <a:lnTo>
                    <a:pt x="4008" y="9438"/>
                  </a:lnTo>
                  <a:lnTo>
                    <a:pt x="3793" y="9818"/>
                  </a:lnTo>
                  <a:lnTo>
                    <a:pt x="3577" y="10215"/>
                  </a:lnTo>
                  <a:lnTo>
                    <a:pt x="3366" y="10620"/>
                  </a:lnTo>
                  <a:lnTo>
                    <a:pt x="3161" y="11035"/>
                  </a:lnTo>
                  <a:lnTo>
                    <a:pt x="2960" y="11467"/>
                  </a:lnTo>
                  <a:lnTo>
                    <a:pt x="2759" y="11908"/>
                  </a:lnTo>
                  <a:lnTo>
                    <a:pt x="2569" y="12367"/>
                  </a:lnTo>
                  <a:lnTo>
                    <a:pt x="2378" y="12834"/>
                  </a:lnTo>
                  <a:lnTo>
                    <a:pt x="2197" y="13310"/>
                  </a:lnTo>
                  <a:lnTo>
                    <a:pt x="2017" y="13804"/>
                  </a:lnTo>
                  <a:lnTo>
                    <a:pt x="1846" y="14307"/>
                  </a:lnTo>
                  <a:lnTo>
                    <a:pt x="1681" y="14819"/>
                  </a:lnTo>
                  <a:lnTo>
                    <a:pt x="1520" y="15348"/>
                  </a:lnTo>
                  <a:lnTo>
                    <a:pt x="1365" y="15886"/>
                  </a:lnTo>
                  <a:lnTo>
                    <a:pt x="1219" y="16442"/>
                  </a:lnTo>
                  <a:lnTo>
                    <a:pt x="1079" y="16997"/>
                  </a:lnTo>
                  <a:lnTo>
                    <a:pt x="949" y="17571"/>
                  </a:lnTo>
                  <a:lnTo>
                    <a:pt x="823" y="18162"/>
                  </a:lnTo>
                  <a:lnTo>
                    <a:pt x="703" y="18752"/>
                  </a:lnTo>
                  <a:lnTo>
                    <a:pt x="592" y="19361"/>
                  </a:lnTo>
                  <a:lnTo>
                    <a:pt x="492" y="19979"/>
                  </a:lnTo>
                  <a:lnTo>
                    <a:pt x="402" y="20614"/>
                  </a:lnTo>
                  <a:lnTo>
                    <a:pt x="317" y="21257"/>
                  </a:lnTo>
                  <a:lnTo>
                    <a:pt x="241" y="21910"/>
                  </a:lnTo>
                  <a:lnTo>
                    <a:pt x="181" y="22572"/>
                  </a:lnTo>
                  <a:lnTo>
                    <a:pt x="126" y="23251"/>
                  </a:lnTo>
                  <a:lnTo>
                    <a:pt x="76" y="23930"/>
                  </a:lnTo>
                  <a:lnTo>
                    <a:pt x="41" y="24627"/>
                  </a:lnTo>
                  <a:lnTo>
                    <a:pt x="21" y="25341"/>
                  </a:lnTo>
                  <a:lnTo>
                    <a:pt x="6" y="26056"/>
                  </a:lnTo>
                  <a:lnTo>
                    <a:pt x="1" y="26788"/>
                  </a:lnTo>
                  <a:lnTo>
                    <a:pt x="11" y="27529"/>
                  </a:lnTo>
                  <a:lnTo>
                    <a:pt x="31" y="28278"/>
                  </a:lnTo>
                  <a:lnTo>
                    <a:pt x="61" y="29037"/>
                  </a:lnTo>
                  <a:lnTo>
                    <a:pt x="106" y="29813"/>
                  </a:lnTo>
                  <a:lnTo>
                    <a:pt x="161" y="30589"/>
                  </a:lnTo>
                  <a:lnTo>
                    <a:pt x="226" y="31383"/>
                  </a:lnTo>
                  <a:lnTo>
                    <a:pt x="312" y="32186"/>
                  </a:lnTo>
                  <a:lnTo>
                    <a:pt x="402" y="33006"/>
                  </a:lnTo>
                  <a:lnTo>
                    <a:pt x="512" y="33826"/>
                  </a:lnTo>
                  <a:lnTo>
                    <a:pt x="633" y="34664"/>
                  </a:lnTo>
                  <a:lnTo>
                    <a:pt x="723" y="35246"/>
                  </a:lnTo>
                  <a:lnTo>
                    <a:pt x="803" y="35846"/>
                  </a:lnTo>
                  <a:lnTo>
                    <a:pt x="888" y="36455"/>
                  </a:lnTo>
                  <a:lnTo>
                    <a:pt x="969" y="37072"/>
                  </a:lnTo>
                  <a:lnTo>
                    <a:pt x="1044" y="37698"/>
                  </a:lnTo>
                  <a:lnTo>
                    <a:pt x="1119" y="38324"/>
                  </a:lnTo>
                  <a:lnTo>
                    <a:pt x="1189" y="38968"/>
                  </a:lnTo>
                  <a:lnTo>
                    <a:pt x="1260" y="39621"/>
                  </a:lnTo>
                  <a:lnTo>
                    <a:pt x="1325" y="40283"/>
                  </a:lnTo>
                  <a:lnTo>
                    <a:pt x="1390" y="40944"/>
                  </a:lnTo>
                  <a:lnTo>
                    <a:pt x="1450" y="41623"/>
                  </a:lnTo>
                  <a:lnTo>
                    <a:pt x="1510" y="42302"/>
                  </a:lnTo>
                  <a:lnTo>
                    <a:pt x="1621" y="43687"/>
                  </a:lnTo>
                  <a:lnTo>
                    <a:pt x="1726" y="45098"/>
                  </a:lnTo>
                  <a:lnTo>
                    <a:pt x="1816" y="46536"/>
                  </a:lnTo>
                  <a:lnTo>
                    <a:pt x="1902" y="48000"/>
                  </a:lnTo>
                  <a:lnTo>
                    <a:pt x="1977" y="49482"/>
                  </a:lnTo>
                  <a:lnTo>
                    <a:pt x="2047" y="50990"/>
                  </a:lnTo>
                  <a:lnTo>
                    <a:pt x="2102" y="52507"/>
                  </a:lnTo>
                  <a:lnTo>
                    <a:pt x="2157" y="54042"/>
                  </a:lnTo>
                  <a:lnTo>
                    <a:pt x="2203" y="55594"/>
                  </a:lnTo>
                  <a:lnTo>
                    <a:pt x="2238" y="57156"/>
                  </a:lnTo>
                  <a:lnTo>
                    <a:pt x="2268" y="58734"/>
                  </a:lnTo>
                  <a:lnTo>
                    <a:pt x="2288" y="60313"/>
                  </a:lnTo>
                  <a:lnTo>
                    <a:pt x="2308" y="61910"/>
                  </a:lnTo>
                  <a:lnTo>
                    <a:pt x="2318" y="63497"/>
                  </a:lnTo>
                  <a:lnTo>
                    <a:pt x="2323" y="65103"/>
                  </a:lnTo>
                  <a:lnTo>
                    <a:pt x="2323" y="66699"/>
                  </a:lnTo>
                  <a:lnTo>
                    <a:pt x="2313" y="68304"/>
                  </a:lnTo>
                  <a:lnTo>
                    <a:pt x="2303" y="69901"/>
                  </a:lnTo>
                  <a:lnTo>
                    <a:pt x="2288" y="71497"/>
                  </a:lnTo>
                  <a:lnTo>
                    <a:pt x="2268" y="73085"/>
                  </a:lnTo>
                  <a:lnTo>
                    <a:pt x="2243" y="74664"/>
                  </a:lnTo>
                  <a:lnTo>
                    <a:pt x="2213" y="76242"/>
                  </a:lnTo>
                  <a:lnTo>
                    <a:pt x="2177" y="77804"/>
                  </a:lnTo>
                  <a:lnTo>
                    <a:pt x="2142" y="79356"/>
                  </a:lnTo>
                  <a:lnTo>
                    <a:pt x="2102" y="80891"/>
                  </a:lnTo>
                  <a:lnTo>
                    <a:pt x="2057" y="82408"/>
                  </a:lnTo>
                  <a:lnTo>
                    <a:pt x="2012" y="83907"/>
                  </a:lnTo>
                  <a:lnTo>
                    <a:pt x="1967" y="85389"/>
                  </a:lnTo>
                  <a:lnTo>
                    <a:pt x="1861" y="88282"/>
                  </a:lnTo>
                  <a:lnTo>
                    <a:pt x="1751" y="91069"/>
                  </a:lnTo>
                  <a:lnTo>
                    <a:pt x="1636" y="93742"/>
                  </a:lnTo>
                  <a:lnTo>
                    <a:pt x="1515" y="96291"/>
                  </a:lnTo>
                  <a:lnTo>
                    <a:pt x="1400" y="98690"/>
                  </a:lnTo>
                  <a:lnTo>
                    <a:pt x="1280" y="100921"/>
                  </a:lnTo>
                  <a:lnTo>
                    <a:pt x="1169" y="102994"/>
                  </a:lnTo>
                  <a:lnTo>
                    <a:pt x="1059" y="104864"/>
                  </a:lnTo>
                  <a:lnTo>
                    <a:pt x="959" y="106540"/>
                  </a:lnTo>
                  <a:lnTo>
                    <a:pt x="868" y="107995"/>
                  </a:lnTo>
                  <a:lnTo>
                    <a:pt x="788" y="109221"/>
                  </a:lnTo>
                  <a:lnTo>
                    <a:pt x="673" y="110906"/>
                  </a:lnTo>
                  <a:lnTo>
                    <a:pt x="633" y="111497"/>
                  </a:lnTo>
                  <a:lnTo>
                    <a:pt x="648" y="111753"/>
                  </a:lnTo>
                  <a:lnTo>
                    <a:pt x="663" y="112000"/>
                  </a:lnTo>
                  <a:lnTo>
                    <a:pt x="683" y="112238"/>
                  </a:lnTo>
                  <a:lnTo>
                    <a:pt x="708" y="112485"/>
                  </a:lnTo>
                  <a:lnTo>
                    <a:pt x="733" y="112723"/>
                  </a:lnTo>
                  <a:lnTo>
                    <a:pt x="768" y="112961"/>
                  </a:lnTo>
                  <a:lnTo>
                    <a:pt x="803" y="113199"/>
                  </a:lnTo>
                  <a:lnTo>
                    <a:pt x="838" y="113428"/>
                  </a:lnTo>
                  <a:lnTo>
                    <a:pt x="878" y="113658"/>
                  </a:lnTo>
                  <a:lnTo>
                    <a:pt x="923" y="113887"/>
                  </a:lnTo>
                  <a:lnTo>
                    <a:pt x="974" y="114108"/>
                  </a:lnTo>
                  <a:lnTo>
                    <a:pt x="1024" y="114328"/>
                  </a:lnTo>
                  <a:lnTo>
                    <a:pt x="1079" y="114549"/>
                  </a:lnTo>
                  <a:lnTo>
                    <a:pt x="1139" y="114769"/>
                  </a:lnTo>
                  <a:lnTo>
                    <a:pt x="1199" y="114981"/>
                  </a:lnTo>
                  <a:lnTo>
                    <a:pt x="1265" y="115192"/>
                  </a:lnTo>
                  <a:lnTo>
                    <a:pt x="1335" y="115404"/>
                  </a:lnTo>
                  <a:lnTo>
                    <a:pt x="1405" y="115616"/>
                  </a:lnTo>
                  <a:lnTo>
                    <a:pt x="1480" y="115819"/>
                  </a:lnTo>
                  <a:lnTo>
                    <a:pt x="1555" y="116022"/>
                  </a:lnTo>
                  <a:lnTo>
                    <a:pt x="1636" y="116224"/>
                  </a:lnTo>
                  <a:lnTo>
                    <a:pt x="1721" y="116418"/>
                  </a:lnTo>
                  <a:lnTo>
                    <a:pt x="1806" y="116612"/>
                  </a:lnTo>
                  <a:lnTo>
                    <a:pt x="1897" y="116807"/>
                  </a:lnTo>
                  <a:lnTo>
                    <a:pt x="1987" y="117001"/>
                  </a:lnTo>
                  <a:lnTo>
                    <a:pt x="2082" y="117186"/>
                  </a:lnTo>
                  <a:lnTo>
                    <a:pt x="2283" y="117556"/>
                  </a:lnTo>
                  <a:lnTo>
                    <a:pt x="2493" y="117918"/>
                  </a:lnTo>
                  <a:lnTo>
                    <a:pt x="2714" y="118271"/>
                  </a:lnTo>
                  <a:lnTo>
                    <a:pt x="2950" y="118615"/>
                  </a:lnTo>
                  <a:lnTo>
                    <a:pt x="3191" y="118950"/>
                  </a:lnTo>
                  <a:lnTo>
                    <a:pt x="3446" y="119276"/>
                  </a:lnTo>
                  <a:lnTo>
                    <a:pt x="3712" y="119594"/>
                  </a:lnTo>
                  <a:lnTo>
                    <a:pt x="3988" y="119902"/>
                  </a:lnTo>
                  <a:lnTo>
                    <a:pt x="4269" y="120202"/>
                  </a:lnTo>
                  <a:lnTo>
                    <a:pt x="4565" y="120493"/>
                  </a:lnTo>
                  <a:lnTo>
                    <a:pt x="4866" y="120776"/>
                  </a:lnTo>
                  <a:lnTo>
                    <a:pt x="5182" y="121058"/>
                  </a:lnTo>
                  <a:lnTo>
                    <a:pt x="5503" y="121322"/>
                  </a:lnTo>
                  <a:lnTo>
                    <a:pt x="5829" y="121587"/>
                  </a:lnTo>
                  <a:lnTo>
                    <a:pt x="6170" y="121834"/>
                  </a:lnTo>
                  <a:lnTo>
                    <a:pt x="6516" y="122081"/>
                  </a:lnTo>
                  <a:lnTo>
                    <a:pt x="6867" y="122319"/>
                  </a:lnTo>
                  <a:lnTo>
                    <a:pt x="7233" y="122548"/>
                  </a:lnTo>
                  <a:lnTo>
                    <a:pt x="7599" y="122769"/>
                  </a:lnTo>
                  <a:lnTo>
                    <a:pt x="7976" y="122989"/>
                  </a:lnTo>
                  <a:lnTo>
                    <a:pt x="8362" y="123192"/>
                  </a:lnTo>
                  <a:lnTo>
                    <a:pt x="8753" y="123395"/>
                  </a:lnTo>
                  <a:lnTo>
                    <a:pt x="9149" y="123589"/>
                  </a:lnTo>
                  <a:lnTo>
                    <a:pt x="9551" y="123774"/>
                  </a:lnTo>
                  <a:lnTo>
                    <a:pt x="9962" y="123960"/>
                  </a:lnTo>
                  <a:lnTo>
                    <a:pt x="10378" y="124136"/>
                  </a:lnTo>
                  <a:lnTo>
                    <a:pt x="10795" y="124304"/>
                  </a:lnTo>
                  <a:lnTo>
                    <a:pt x="11221" y="124462"/>
                  </a:lnTo>
                  <a:lnTo>
                    <a:pt x="11652" y="124621"/>
                  </a:lnTo>
                  <a:lnTo>
                    <a:pt x="12089" y="124762"/>
                  </a:lnTo>
                  <a:lnTo>
                    <a:pt x="12530" y="124912"/>
                  </a:lnTo>
                  <a:lnTo>
                    <a:pt x="12976" y="125045"/>
                  </a:lnTo>
                  <a:lnTo>
                    <a:pt x="13428" y="125177"/>
                  </a:lnTo>
                  <a:lnTo>
                    <a:pt x="13879" y="125300"/>
                  </a:lnTo>
                  <a:lnTo>
                    <a:pt x="14336" y="125424"/>
                  </a:lnTo>
                  <a:lnTo>
                    <a:pt x="14797" y="125530"/>
                  </a:lnTo>
                  <a:lnTo>
                    <a:pt x="15264" y="125644"/>
                  </a:lnTo>
                  <a:lnTo>
                    <a:pt x="15730" y="125741"/>
                  </a:lnTo>
                  <a:lnTo>
                    <a:pt x="16202" y="125838"/>
                  </a:lnTo>
                  <a:lnTo>
                    <a:pt x="16673" y="125935"/>
                  </a:lnTo>
                  <a:lnTo>
                    <a:pt x="17149" y="126024"/>
                  </a:lnTo>
                  <a:lnTo>
                    <a:pt x="18102" y="126182"/>
                  </a:lnTo>
                  <a:lnTo>
                    <a:pt x="19066" y="126323"/>
                  </a:lnTo>
                  <a:lnTo>
                    <a:pt x="20034" y="126447"/>
                  </a:lnTo>
                  <a:lnTo>
                    <a:pt x="21007" y="126553"/>
                  </a:lnTo>
                  <a:lnTo>
                    <a:pt x="21980" y="126641"/>
                  </a:lnTo>
                  <a:lnTo>
                    <a:pt x="22948" y="126712"/>
                  </a:lnTo>
                  <a:lnTo>
                    <a:pt x="23916" y="126773"/>
                  </a:lnTo>
                  <a:lnTo>
                    <a:pt x="24884" y="126817"/>
                  </a:lnTo>
                  <a:lnTo>
                    <a:pt x="25842" y="126844"/>
                  </a:lnTo>
                  <a:lnTo>
                    <a:pt x="26790" y="126862"/>
                  </a:lnTo>
                  <a:lnTo>
                    <a:pt x="27728" y="126870"/>
                  </a:lnTo>
                  <a:lnTo>
                    <a:pt x="28656" y="126870"/>
                  </a:lnTo>
                  <a:lnTo>
                    <a:pt x="29574" y="126853"/>
                  </a:lnTo>
                  <a:lnTo>
                    <a:pt x="30471" y="126835"/>
                  </a:lnTo>
                  <a:lnTo>
                    <a:pt x="31354" y="126800"/>
                  </a:lnTo>
                  <a:lnTo>
                    <a:pt x="32212" y="126764"/>
                  </a:lnTo>
                  <a:lnTo>
                    <a:pt x="33054" y="126720"/>
                  </a:lnTo>
                  <a:lnTo>
                    <a:pt x="33872" y="126667"/>
                  </a:lnTo>
                  <a:lnTo>
                    <a:pt x="34665" y="126606"/>
                  </a:lnTo>
                  <a:lnTo>
                    <a:pt x="35432" y="126553"/>
                  </a:lnTo>
                  <a:lnTo>
                    <a:pt x="36169" y="126482"/>
                  </a:lnTo>
                  <a:lnTo>
                    <a:pt x="37554" y="126350"/>
                  </a:lnTo>
                  <a:lnTo>
                    <a:pt x="38803" y="126218"/>
                  </a:lnTo>
                  <a:lnTo>
                    <a:pt x="39896" y="126077"/>
                  </a:lnTo>
                  <a:lnTo>
                    <a:pt x="40829" y="125953"/>
                  </a:lnTo>
                  <a:lnTo>
                    <a:pt x="41576" y="125847"/>
                  </a:lnTo>
                  <a:lnTo>
                    <a:pt x="42128" y="125759"/>
                  </a:lnTo>
                  <a:lnTo>
                    <a:pt x="42589" y="125680"/>
                  </a:lnTo>
                  <a:lnTo>
                    <a:pt x="42715" y="124198"/>
                  </a:lnTo>
                  <a:lnTo>
                    <a:pt x="42835" y="122725"/>
                  </a:lnTo>
                  <a:lnTo>
                    <a:pt x="42951" y="121261"/>
                  </a:lnTo>
                  <a:lnTo>
                    <a:pt x="43061" y="119797"/>
                  </a:lnTo>
                  <a:lnTo>
                    <a:pt x="43161" y="118350"/>
                  </a:lnTo>
                  <a:lnTo>
                    <a:pt x="43257" y="116912"/>
                  </a:lnTo>
                  <a:lnTo>
                    <a:pt x="43347" y="115475"/>
                  </a:lnTo>
                  <a:lnTo>
                    <a:pt x="43432" y="114055"/>
                  </a:lnTo>
                  <a:lnTo>
                    <a:pt x="43512" y="112643"/>
                  </a:lnTo>
                  <a:lnTo>
                    <a:pt x="43583" y="111241"/>
                  </a:lnTo>
                  <a:lnTo>
                    <a:pt x="43653" y="109839"/>
                  </a:lnTo>
                  <a:lnTo>
                    <a:pt x="43713" y="108454"/>
                  </a:lnTo>
                  <a:lnTo>
                    <a:pt x="43768" y="107078"/>
                  </a:lnTo>
                  <a:lnTo>
                    <a:pt x="43818" y="105702"/>
                  </a:lnTo>
                  <a:lnTo>
                    <a:pt x="43863" y="104344"/>
                  </a:lnTo>
                  <a:lnTo>
                    <a:pt x="43904" y="102994"/>
                  </a:lnTo>
                  <a:lnTo>
                    <a:pt x="43939" y="101653"/>
                  </a:lnTo>
                  <a:lnTo>
                    <a:pt x="43969" y="100313"/>
                  </a:lnTo>
                  <a:lnTo>
                    <a:pt x="43994" y="98990"/>
                  </a:lnTo>
                  <a:lnTo>
                    <a:pt x="44014" y="97676"/>
                  </a:lnTo>
                  <a:lnTo>
                    <a:pt x="44024" y="96370"/>
                  </a:lnTo>
                  <a:lnTo>
                    <a:pt x="44034" y="95074"/>
                  </a:lnTo>
                  <a:lnTo>
                    <a:pt x="44039" y="93786"/>
                  </a:lnTo>
                  <a:lnTo>
                    <a:pt x="44039" y="92498"/>
                  </a:lnTo>
                  <a:lnTo>
                    <a:pt x="44034" y="91228"/>
                  </a:lnTo>
                  <a:lnTo>
                    <a:pt x="44029" y="89967"/>
                  </a:lnTo>
                  <a:lnTo>
                    <a:pt x="44014" y="88714"/>
                  </a:lnTo>
                  <a:lnTo>
                    <a:pt x="43994" y="87471"/>
                  </a:lnTo>
                  <a:lnTo>
                    <a:pt x="43974" y="86236"/>
                  </a:lnTo>
                  <a:lnTo>
                    <a:pt x="43949" y="85010"/>
                  </a:lnTo>
                  <a:lnTo>
                    <a:pt x="43919" y="83793"/>
                  </a:lnTo>
                  <a:lnTo>
                    <a:pt x="43884" y="82593"/>
                  </a:lnTo>
                  <a:lnTo>
                    <a:pt x="43843" y="81393"/>
                  </a:lnTo>
                  <a:lnTo>
                    <a:pt x="43803" y="80203"/>
                  </a:lnTo>
                  <a:lnTo>
                    <a:pt x="43753" y="79021"/>
                  </a:lnTo>
                  <a:lnTo>
                    <a:pt x="43703" y="77857"/>
                  </a:lnTo>
                  <a:lnTo>
                    <a:pt x="43648" y="76692"/>
                  </a:lnTo>
                  <a:lnTo>
                    <a:pt x="43593" y="75537"/>
                  </a:lnTo>
                  <a:lnTo>
                    <a:pt x="43532" y="74399"/>
                  </a:lnTo>
                  <a:lnTo>
                    <a:pt x="43467" y="73261"/>
                  </a:lnTo>
                  <a:lnTo>
                    <a:pt x="43397" y="72141"/>
                  </a:lnTo>
                  <a:lnTo>
                    <a:pt x="43327" y="71021"/>
                  </a:lnTo>
                  <a:lnTo>
                    <a:pt x="43252" y="69918"/>
                  </a:lnTo>
                  <a:lnTo>
                    <a:pt x="43171" y="68825"/>
                  </a:lnTo>
                  <a:lnTo>
                    <a:pt x="43091" y="67731"/>
                  </a:lnTo>
                  <a:lnTo>
                    <a:pt x="43006" y="66655"/>
                  </a:lnTo>
                  <a:lnTo>
                    <a:pt x="42920" y="65588"/>
                  </a:lnTo>
                  <a:lnTo>
                    <a:pt x="42830" y="64529"/>
                  </a:lnTo>
                  <a:lnTo>
                    <a:pt x="42735" y="63480"/>
                  </a:lnTo>
                  <a:lnTo>
                    <a:pt x="42640" y="62439"/>
                  </a:lnTo>
                  <a:lnTo>
                    <a:pt x="42544" y="61407"/>
                  </a:lnTo>
                  <a:lnTo>
                    <a:pt x="42439" y="60384"/>
                  </a:lnTo>
                  <a:lnTo>
                    <a:pt x="42339" y="59378"/>
                  </a:lnTo>
                  <a:lnTo>
                    <a:pt x="42233" y="58373"/>
                  </a:lnTo>
                  <a:lnTo>
                    <a:pt x="42123" y="57385"/>
                  </a:lnTo>
                  <a:lnTo>
                    <a:pt x="42013" y="56397"/>
                  </a:lnTo>
                  <a:lnTo>
                    <a:pt x="41897" y="55427"/>
                  </a:lnTo>
                  <a:lnTo>
                    <a:pt x="41782" y="54457"/>
                  </a:lnTo>
                  <a:lnTo>
                    <a:pt x="41667" y="53504"/>
                  </a:lnTo>
                  <a:lnTo>
                    <a:pt x="41546" y="52560"/>
                  </a:lnTo>
                  <a:lnTo>
                    <a:pt x="41426" y="51625"/>
                  </a:lnTo>
                  <a:lnTo>
                    <a:pt x="41300" y="50699"/>
                  </a:lnTo>
                  <a:lnTo>
                    <a:pt x="41050" y="48873"/>
                  </a:lnTo>
                  <a:lnTo>
                    <a:pt x="40789" y="47083"/>
                  </a:lnTo>
                  <a:lnTo>
                    <a:pt x="40528" y="45337"/>
                  </a:lnTo>
                  <a:lnTo>
                    <a:pt x="40257" y="43634"/>
                  </a:lnTo>
                  <a:lnTo>
                    <a:pt x="39981" y="41958"/>
                  </a:lnTo>
                  <a:lnTo>
                    <a:pt x="39700" y="40327"/>
                  </a:lnTo>
                  <a:lnTo>
                    <a:pt x="39419" y="38739"/>
                  </a:lnTo>
                  <a:lnTo>
                    <a:pt x="39134" y="37187"/>
                  </a:lnTo>
                  <a:lnTo>
                    <a:pt x="38843" y="35670"/>
                  </a:lnTo>
                  <a:lnTo>
                    <a:pt x="38557" y="34197"/>
                  </a:lnTo>
                  <a:lnTo>
                    <a:pt x="38261" y="32759"/>
                  </a:lnTo>
                  <a:lnTo>
                    <a:pt x="37970" y="31365"/>
                  </a:lnTo>
                  <a:lnTo>
                    <a:pt x="37679" y="30007"/>
                  </a:lnTo>
                  <a:lnTo>
                    <a:pt x="37388" y="28693"/>
                  </a:lnTo>
                  <a:lnTo>
                    <a:pt x="37097" y="27414"/>
                  </a:lnTo>
                  <a:lnTo>
                    <a:pt x="36806" y="26179"/>
                  </a:lnTo>
                  <a:lnTo>
                    <a:pt x="36520" y="24988"/>
                  </a:lnTo>
                  <a:lnTo>
                    <a:pt x="36234" y="23833"/>
                  </a:lnTo>
                  <a:lnTo>
                    <a:pt x="35954" y="22713"/>
                  </a:lnTo>
                  <a:lnTo>
                    <a:pt x="35678" y="21637"/>
                  </a:lnTo>
                  <a:lnTo>
                    <a:pt x="35407" y="20605"/>
                  </a:lnTo>
                  <a:lnTo>
                    <a:pt x="35141" y="19608"/>
                  </a:lnTo>
                  <a:lnTo>
                    <a:pt x="34880" y="18655"/>
                  </a:lnTo>
                  <a:lnTo>
                    <a:pt x="34624" y="17747"/>
                  </a:lnTo>
                  <a:lnTo>
                    <a:pt x="34379" y="16874"/>
                  </a:lnTo>
                  <a:lnTo>
                    <a:pt x="34138" y="16045"/>
                  </a:lnTo>
                  <a:lnTo>
                    <a:pt x="33907" y="15251"/>
                  </a:lnTo>
                  <a:lnTo>
                    <a:pt x="33471" y="13796"/>
                  </a:lnTo>
                  <a:lnTo>
                    <a:pt x="33075" y="12508"/>
                  </a:lnTo>
                  <a:lnTo>
                    <a:pt x="32723" y="11388"/>
                  </a:lnTo>
                  <a:lnTo>
                    <a:pt x="32638" y="11132"/>
                  </a:lnTo>
                  <a:lnTo>
                    <a:pt x="32553" y="10876"/>
                  </a:lnTo>
                  <a:lnTo>
                    <a:pt x="32377" y="10382"/>
                  </a:lnTo>
                  <a:lnTo>
                    <a:pt x="32192" y="9906"/>
                  </a:lnTo>
                  <a:lnTo>
                    <a:pt x="32001" y="9438"/>
                  </a:lnTo>
                  <a:lnTo>
                    <a:pt x="31801" y="8989"/>
                  </a:lnTo>
                  <a:lnTo>
                    <a:pt x="31590" y="8548"/>
                  </a:lnTo>
                  <a:lnTo>
                    <a:pt x="31374" y="8133"/>
                  </a:lnTo>
                  <a:lnTo>
                    <a:pt x="31154" y="7727"/>
                  </a:lnTo>
                  <a:lnTo>
                    <a:pt x="30928" y="7330"/>
                  </a:lnTo>
                  <a:lnTo>
                    <a:pt x="30692" y="6951"/>
                  </a:lnTo>
                  <a:lnTo>
                    <a:pt x="30456" y="6581"/>
                  </a:lnTo>
                  <a:lnTo>
                    <a:pt x="30211" y="6228"/>
                  </a:lnTo>
                  <a:lnTo>
                    <a:pt x="29965" y="5893"/>
                  </a:lnTo>
                  <a:lnTo>
                    <a:pt x="29709" y="5557"/>
                  </a:lnTo>
                  <a:lnTo>
                    <a:pt x="29453" y="5249"/>
                  </a:lnTo>
                  <a:lnTo>
                    <a:pt x="29192" y="4940"/>
                  </a:lnTo>
                  <a:lnTo>
                    <a:pt x="28932" y="4649"/>
                  </a:lnTo>
                  <a:lnTo>
                    <a:pt x="28661" y="4367"/>
                  </a:lnTo>
                  <a:lnTo>
                    <a:pt x="28395" y="4102"/>
                  </a:lnTo>
                  <a:lnTo>
                    <a:pt x="28124" y="3846"/>
                  </a:lnTo>
                  <a:lnTo>
                    <a:pt x="27848" y="3599"/>
                  </a:lnTo>
                  <a:lnTo>
                    <a:pt x="27577" y="3361"/>
                  </a:lnTo>
                  <a:lnTo>
                    <a:pt x="27301" y="3141"/>
                  </a:lnTo>
                  <a:lnTo>
                    <a:pt x="27026" y="2920"/>
                  </a:lnTo>
                  <a:lnTo>
                    <a:pt x="26750" y="2717"/>
                  </a:lnTo>
                  <a:lnTo>
                    <a:pt x="26474" y="2523"/>
                  </a:lnTo>
                  <a:lnTo>
                    <a:pt x="26198" y="2338"/>
                  </a:lnTo>
                  <a:lnTo>
                    <a:pt x="25922" y="2162"/>
                  </a:lnTo>
                  <a:lnTo>
                    <a:pt x="25646" y="1994"/>
                  </a:lnTo>
                  <a:lnTo>
                    <a:pt x="25375" y="1835"/>
                  </a:lnTo>
                  <a:lnTo>
                    <a:pt x="25104" y="1685"/>
                  </a:lnTo>
                  <a:lnTo>
                    <a:pt x="24834" y="1544"/>
                  </a:lnTo>
                  <a:lnTo>
                    <a:pt x="24568" y="1412"/>
                  </a:lnTo>
                  <a:lnTo>
                    <a:pt x="24307" y="1289"/>
                  </a:lnTo>
                  <a:lnTo>
                    <a:pt x="24046" y="1165"/>
                  </a:lnTo>
                  <a:lnTo>
                    <a:pt x="23790" y="1059"/>
                  </a:lnTo>
                  <a:lnTo>
                    <a:pt x="23289" y="856"/>
                  </a:lnTo>
                  <a:lnTo>
                    <a:pt x="22807" y="689"/>
                  </a:lnTo>
                  <a:lnTo>
                    <a:pt x="22351" y="539"/>
                  </a:lnTo>
                  <a:lnTo>
                    <a:pt x="21914" y="415"/>
                  </a:lnTo>
                  <a:lnTo>
                    <a:pt x="21508" y="309"/>
                  </a:lnTo>
                  <a:lnTo>
                    <a:pt x="21132" y="221"/>
                  </a:lnTo>
                  <a:lnTo>
                    <a:pt x="20791" y="160"/>
                  </a:lnTo>
                  <a:lnTo>
                    <a:pt x="20485" y="107"/>
                  </a:lnTo>
                  <a:lnTo>
                    <a:pt x="20214" y="63"/>
                  </a:lnTo>
                  <a:lnTo>
                    <a:pt x="19988" y="36"/>
                  </a:lnTo>
                  <a:lnTo>
                    <a:pt x="19677" y="10"/>
                  </a:lnTo>
                  <a:lnTo>
                    <a:pt x="1956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3882200" y="-7166000"/>
              <a:ext cx="1100975" cy="3171775"/>
            </a:xfrm>
            <a:custGeom>
              <a:avLst/>
              <a:gdLst/>
              <a:ahLst/>
              <a:cxnLst/>
              <a:rect l="l" t="t" r="r" b="b"/>
              <a:pathLst>
                <a:path w="44039" h="126871" fill="none" extrusionOk="0">
                  <a:moveTo>
                    <a:pt x="19567" y="1"/>
                  </a:moveTo>
                  <a:lnTo>
                    <a:pt x="19567" y="1"/>
                  </a:lnTo>
                  <a:lnTo>
                    <a:pt x="19677" y="10"/>
                  </a:lnTo>
                  <a:lnTo>
                    <a:pt x="19988" y="36"/>
                  </a:lnTo>
                  <a:lnTo>
                    <a:pt x="20214" y="63"/>
                  </a:lnTo>
                  <a:lnTo>
                    <a:pt x="20485" y="107"/>
                  </a:lnTo>
                  <a:lnTo>
                    <a:pt x="20791" y="160"/>
                  </a:lnTo>
                  <a:lnTo>
                    <a:pt x="21132" y="221"/>
                  </a:lnTo>
                  <a:lnTo>
                    <a:pt x="21508" y="309"/>
                  </a:lnTo>
                  <a:lnTo>
                    <a:pt x="21914" y="415"/>
                  </a:lnTo>
                  <a:lnTo>
                    <a:pt x="22351" y="539"/>
                  </a:lnTo>
                  <a:lnTo>
                    <a:pt x="22807" y="689"/>
                  </a:lnTo>
                  <a:lnTo>
                    <a:pt x="23289" y="856"/>
                  </a:lnTo>
                  <a:lnTo>
                    <a:pt x="23790" y="1059"/>
                  </a:lnTo>
                  <a:lnTo>
                    <a:pt x="24046" y="1165"/>
                  </a:lnTo>
                  <a:lnTo>
                    <a:pt x="24307" y="1289"/>
                  </a:lnTo>
                  <a:lnTo>
                    <a:pt x="24568" y="1412"/>
                  </a:lnTo>
                  <a:lnTo>
                    <a:pt x="24834" y="1544"/>
                  </a:lnTo>
                  <a:lnTo>
                    <a:pt x="25104" y="1685"/>
                  </a:lnTo>
                  <a:lnTo>
                    <a:pt x="25375" y="1835"/>
                  </a:lnTo>
                  <a:lnTo>
                    <a:pt x="25646" y="1994"/>
                  </a:lnTo>
                  <a:lnTo>
                    <a:pt x="25922" y="2162"/>
                  </a:lnTo>
                  <a:lnTo>
                    <a:pt x="26198" y="2338"/>
                  </a:lnTo>
                  <a:lnTo>
                    <a:pt x="26474" y="2523"/>
                  </a:lnTo>
                  <a:lnTo>
                    <a:pt x="26750" y="2717"/>
                  </a:lnTo>
                  <a:lnTo>
                    <a:pt x="27026" y="2920"/>
                  </a:lnTo>
                  <a:lnTo>
                    <a:pt x="27301" y="3141"/>
                  </a:lnTo>
                  <a:lnTo>
                    <a:pt x="27577" y="3361"/>
                  </a:lnTo>
                  <a:lnTo>
                    <a:pt x="27848" y="3599"/>
                  </a:lnTo>
                  <a:lnTo>
                    <a:pt x="28124" y="3846"/>
                  </a:lnTo>
                  <a:lnTo>
                    <a:pt x="28395" y="4102"/>
                  </a:lnTo>
                  <a:lnTo>
                    <a:pt x="28661" y="4367"/>
                  </a:lnTo>
                  <a:lnTo>
                    <a:pt x="28932" y="4649"/>
                  </a:lnTo>
                  <a:lnTo>
                    <a:pt x="29192" y="4940"/>
                  </a:lnTo>
                  <a:lnTo>
                    <a:pt x="29453" y="5249"/>
                  </a:lnTo>
                  <a:lnTo>
                    <a:pt x="29709" y="5557"/>
                  </a:lnTo>
                  <a:lnTo>
                    <a:pt x="29965" y="5893"/>
                  </a:lnTo>
                  <a:lnTo>
                    <a:pt x="30211" y="6228"/>
                  </a:lnTo>
                  <a:lnTo>
                    <a:pt x="30456" y="6581"/>
                  </a:lnTo>
                  <a:lnTo>
                    <a:pt x="30692" y="6951"/>
                  </a:lnTo>
                  <a:lnTo>
                    <a:pt x="30928" y="7330"/>
                  </a:lnTo>
                  <a:lnTo>
                    <a:pt x="31154" y="7727"/>
                  </a:lnTo>
                  <a:lnTo>
                    <a:pt x="31374" y="8133"/>
                  </a:lnTo>
                  <a:lnTo>
                    <a:pt x="31590" y="8548"/>
                  </a:lnTo>
                  <a:lnTo>
                    <a:pt x="31801" y="8989"/>
                  </a:lnTo>
                  <a:lnTo>
                    <a:pt x="32001" y="9438"/>
                  </a:lnTo>
                  <a:lnTo>
                    <a:pt x="32192" y="9906"/>
                  </a:lnTo>
                  <a:lnTo>
                    <a:pt x="32377" y="10382"/>
                  </a:lnTo>
                  <a:lnTo>
                    <a:pt x="32553" y="10876"/>
                  </a:lnTo>
                  <a:lnTo>
                    <a:pt x="32638" y="11132"/>
                  </a:lnTo>
                  <a:lnTo>
                    <a:pt x="32723" y="11388"/>
                  </a:lnTo>
                  <a:lnTo>
                    <a:pt x="32723" y="11388"/>
                  </a:lnTo>
                  <a:lnTo>
                    <a:pt x="33075" y="12508"/>
                  </a:lnTo>
                  <a:lnTo>
                    <a:pt x="33471" y="13796"/>
                  </a:lnTo>
                  <a:lnTo>
                    <a:pt x="33907" y="15251"/>
                  </a:lnTo>
                  <a:lnTo>
                    <a:pt x="34138" y="16045"/>
                  </a:lnTo>
                  <a:lnTo>
                    <a:pt x="34379" y="16874"/>
                  </a:lnTo>
                  <a:lnTo>
                    <a:pt x="34624" y="17747"/>
                  </a:lnTo>
                  <a:lnTo>
                    <a:pt x="34880" y="18655"/>
                  </a:lnTo>
                  <a:lnTo>
                    <a:pt x="35141" y="19608"/>
                  </a:lnTo>
                  <a:lnTo>
                    <a:pt x="35407" y="20605"/>
                  </a:lnTo>
                  <a:lnTo>
                    <a:pt x="35678" y="21637"/>
                  </a:lnTo>
                  <a:lnTo>
                    <a:pt x="35954" y="22713"/>
                  </a:lnTo>
                  <a:lnTo>
                    <a:pt x="36234" y="23833"/>
                  </a:lnTo>
                  <a:lnTo>
                    <a:pt x="36520" y="24988"/>
                  </a:lnTo>
                  <a:lnTo>
                    <a:pt x="36806" y="26179"/>
                  </a:lnTo>
                  <a:lnTo>
                    <a:pt x="37097" y="27414"/>
                  </a:lnTo>
                  <a:lnTo>
                    <a:pt x="37388" y="28693"/>
                  </a:lnTo>
                  <a:lnTo>
                    <a:pt x="37679" y="30007"/>
                  </a:lnTo>
                  <a:lnTo>
                    <a:pt x="37970" y="31365"/>
                  </a:lnTo>
                  <a:lnTo>
                    <a:pt x="38261" y="32759"/>
                  </a:lnTo>
                  <a:lnTo>
                    <a:pt x="38557" y="34197"/>
                  </a:lnTo>
                  <a:lnTo>
                    <a:pt x="38843" y="35670"/>
                  </a:lnTo>
                  <a:lnTo>
                    <a:pt x="39134" y="37187"/>
                  </a:lnTo>
                  <a:lnTo>
                    <a:pt x="39419" y="38739"/>
                  </a:lnTo>
                  <a:lnTo>
                    <a:pt x="39700" y="40327"/>
                  </a:lnTo>
                  <a:lnTo>
                    <a:pt x="39981" y="41958"/>
                  </a:lnTo>
                  <a:lnTo>
                    <a:pt x="40257" y="43634"/>
                  </a:lnTo>
                  <a:lnTo>
                    <a:pt x="40528" y="45337"/>
                  </a:lnTo>
                  <a:lnTo>
                    <a:pt x="40789" y="47083"/>
                  </a:lnTo>
                  <a:lnTo>
                    <a:pt x="41050" y="48873"/>
                  </a:lnTo>
                  <a:lnTo>
                    <a:pt x="41300" y="50699"/>
                  </a:lnTo>
                  <a:lnTo>
                    <a:pt x="41426" y="51625"/>
                  </a:lnTo>
                  <a:lnTo>
                    <a:pt x="41546" y="52560"/>
                  </a:lnTo>
                  <a:lnTo>
                    <a:pt x="41667" y="53504"/>
                  </a:lnTo>
                  <a:lnTo>
                    <a:pt x="41782" y="54457"/>
                  </a:lnTo>
                  <a:lnTo>
                    <a:pt x="41897" y="55427"/>
                  </a:lnTo>
                  <a:lnTo>
                    <a:pt x="42013" y="56397"/>
                  </a:lnTo>
                  <a:lnTo>
                    <a:pt x="42123" y="57385"/>
                  </a:lnTo>
                  <a:lnTo>
                    <a:pt x="42233" y="58373"/>
                  </a:lnTo>
                  <a:lnTo>
                    <a:pt x="42339" y="59378"/>
                  </a:lnTo>
                  <a:lnTo>
                    <a:pt x="42439" y="60384"/>
                  </a:lnTo>
                  <a:lnTo>
                    <a:pt x="42544" y="61407"/>
                  </a:lnTo>
                  <a:lnTo>
                    <a:pt x="42640" y="62439"/>
                  </a:lnTo>
                  <a:lnTo>
                    <a:pt x="42735" y="63480"/>
                  </a:lnTo>
                  <a:lnTo>
                    <a:pt x="42830" y="64529"/>
                  </a:lnTo>
                  <a:lnTo>
                    <a:pt x="42920" y="65588"/>
                  </a:lnTo>
                  <a:lnTo>
                    <a:pt x="43006" y="66655"/>
                  </a:lnTo>
                  <a:lnTo>
                    <a:pt x="43091" y="67731"/>
                  </a:lnTo>
                  <a:lnTo>
                    <a:pt x="43171" y="68825"/>
                  </a:lnTo>
                  <a:lnTo>
                    <a:pt x="43252" y="69918"/>
                  </a:lnTo>
                  <a:lnTo>
                    <a:pt x="43327" y="71021"/>
                  </a:lnTo>
                  <a:lnTo>
                    <a:pt x="43397" y="72141"/>
                  </a:lnTo>
                  <a:lnTo>
                    <a:pt x="43467" y="73261"/>
                  </a:lnTo>
                  <a:lnTo>
                    <a:pt x="43532" y="74399"/>
                  </a:lnTo>
                  <a:lnTo>
                    <a:pt x="43593" y="75537"/>
                  </a:lnTo>
                  <a:lnTo>
                    <a:pt x="43648" y="76692"/>
                  </a:lnTo>
                  <a:lnTo>
                    <a:pt x="43703" y="77857"/>
                  </a:lnTo>
                  <a:lnTo>
                    <a:pt x="43753" y="79021"/>
                  </a:lnTo>
                  <a:lnTo>
                    <a:pt x="43803" y="80203"/>
                  </a:lnTo>
                  <a:lnTo>
                    <a:pt x="43843" y="81393"/>
                  </a:lnTo>
                  <a:lnTo>
                    <a:pt x="43884" y="82593"/>
                  </a:lnTo>
                  <a:lnTo>
                    <a:pt x="43919" y="83793"/>
                  </a:lnTo>
                  <a:lnTo>
                    <a:pt x="43949" y="85010"/>
                  </a:lnTo>
                  <a:lnTo>
                    <a:pt x="43974" y="86236"/>
                  </a:lnTo>
                  <a:lnTo>
                    <a:pt x="43994" y="87471"/>
                  </a:lnTo>
                  <a:lnTo>
                    <a:pt x="44014" y="88714"/>
                  </a:lnTo>
                  <a:lnTo>
                    <a:pt x="44029" y="89967"/>
                  </a:lnTo>
                  <a:lnTo>
                    <a:pt x="44034" y="91228"/>
                  </a:lnTo>
                  <a:lnTo>
                    <a:pt x="44039" y="92498"/>
                  </a:lnTo>
                  <a:lnTo>
                    <a:pt x="44039" y="93786"/>
                  </a:lnTo>
                  <a:lnTo>
                    <a:pt x="44034" y="95074"/>
                  </a:lnTo>
                  <a:lnTo>
                    <a:pt x="44024" y="96370"/>
                  </a:lnTo>
                  <a:lnTo>
                    <a:pt x="44014" y="97676"/>
                  </a:lnTo>
                  <a:lnTo>
                    <a:pt x="43994" y="98990"/>
                  </a:lnTo>
                  <a:lnTo>
                    <a:pt x="43969" y="100313"/>
                  </a:lnTo>
                  <a:lnTo>
                    <a:pt x="43939" y="101653"/>
                  </a:lnTo>
                  <a:lnTo>
                    <a:pt x="43904" y="102994"/>
                  </a:lnTo>
                  <a:lnTo>
                    <a:pt x="43863" y="104344"/>
                  </a:lnTo>
                  <a:lnTo>
                    <a:pt x="43818" y="105702"/>
                  </a:lnTo>
                  <a:lnTo>
                    <a:pt x="43768" y="107078"/>
                  </a:lnTo>
                  <a:lnTo>
                    <a:pt x="43713" y="108454"/>
                  </a:lnTo>
                  <a:lnTo>
                    <a:pt x="43653" y="109839"/>
                  </a:lnTo>
                  <a:lnTo>
                    <a:pt x="43583" y="111241"/>
                  </a:lnTo>
                  <a:lnTo>
                    <a:pt x="43512" y="112643"/>
                  </a:lnTo>
                  <a:lnTo>
                    <a:pt x="43432" y="114055"/>
                  </a:lnTo>
                  <a:lnTo>
                    <a:pt x="43347" y="115475"/>
                  </a:lnTo>
                  <a:lnTo>
                    <a:pt x="43257" y="116912"/>
                  </a:lnTo>
                  <a:lnTo>
                    <a:pt x="43161" y="118350"/>
                  </a:lnTo>
                  <a:lnTo>
                    <a:pt x="43061" y="119797"/>
                  </a:lnTo>
                  <a:lnTo>
                    <a:pt x="42951" y="121261"/>
                  </a:lnTo>
                  <a:lnTo>
                    <a:pt x="42835" y="122725"/>
                  </a:lnTo>
                  <a:lnTo>
                    <a:pt x="42715" y="124198"/>
                  </a:lnTo>
                  <a:lnTo>
                    <a:pt x="42589" y="125680"/>
                  </a:lnTo>
                  <a:lnTo>
                    <a:pt x="42589" y="125680"/>
                  </a:lnTo>
                  <a:lnTo>
                    <a:pt x="42128" y="125759"/>
                  </a:lnTo>
                  <a:lnTo>
                    <a:pt x="41576" y="125847"/>
                  </a:lnTo>
                  <a:lnTo>
                    <a:pt x="40829" y="125953"/>
                  </a:lnTo>
                  <a:lnTo>
                    <a:pt x="39896" y="126077"/>
                  </a:lnTo>
                  <a:lnTo>
                    <a:pt x="38803" y="126218"/>
                  </a:lnTo>
                  <a:lnTo>
                    <a:pt x="37554" y="126350"/>
                  </a:lnTo>
                  <a:lnTo>
                    <a:pt x="36169" y="126482"/>
                  </a:lnTo>
                  <a:lnTo>
                    <a:pt x="35432" y="126553"/>
                  </a:lnTo>
                  <a:lnTo>
                    <a:pt x="34665" y="126606"/>
                  </a:lnTo>
                  <a:lnTo>
                    <a:pt x="33872" y="126667"/>
                  </a:lnTo>
                  <a:lnTo>
                    <a:pt x="33054" y="126720"/>
                  </a:lnTo>
                  <a:lnTo>
                    <a:pt x="32212" y="126764"/>
                  </a:lnTo>
                  <a:lnTo>
                    <a:pt x="31354" y="126800"/>
                  </a:lnTo>
                  <a:lnTo>
                    <a:pt x="30471" y="126835"/>
                  </a:lnTo>
                  <a:lnTo>
                    <a:pt x="29574" y="126853"/>
                  </a:lnTo>
                  <a:lnTo>
                    <a:pt x="28656" y="126870"/>
                  </a:lnTo>
                  <a:lnTo>
                    <a:pt x="27728" y="126870"/>
                  </a:lnTo>
                  <a:lnTo>
                    <a:pt x="26790" y="126862"/>
                  </a:lnTo>
                  <a:lnTo>
                    <a:pt x="25842" y="126844"/>
                  </a:lnTo>
                  <a:lnTo>
                    <a:pt x="24884" y="126817"/>
                  </a:lnTo>
                  <a:lnTo>
                    <a:pt x="23916" y="126773"/>
                  </a:lnTo>
                  <a:lnTo>
                    <a:pt x="22948" y="126712"/>
                  </a:lnTo>
                  <a:lnTo>
                    <a:pt x="21980" y="126641"/>
                  </a:lnTo>
                  <a:lnTo>
                    <a:pt x="21007" y="126553"/>
                  </a:lnTo>
                  <a:lnTo>
                    <a:pt x="20034" y="126447"/>
                  </a:lnTo>
                  <a:lnTo>
                    <a:pt x="19066" y="126323"/>
                  </a:lnTo>
                  <a:lnTo>
                    <a:pt x="18102" y="126182"/>
                  </a:lnTo>
                  <a:lnTo>
                    <a:pt x="17149" y="126024"/>
                  </a:lnTo>
                  <a:lnTo>
                    <a:pt x="16673" y="125935"/>
                  </a:lnTo>
                  <a:lnTo>
                    <a:pt x="16202" y="125838"/>
                  </a:lnTo>
                  <a:lnTo>
                    <a:pt x="15730" y="125741"/>
                  </a:lnTo>
                  <a:lnTo>
                    <a:pt x="15264" y="125644"/>
                  </a:lnTo>
                  <a:lnTo>
                    <a:pt x="14797" y="125530"/>
                  </a:lnTo>
                  <a:lnTo>
                    <a:pt x="14336" y="125424"/>
                  </a:lnTo>
                  <a:lnTo>
                    <a:pt x="13879" y="125300"/>
                  </a:lnTo>
                  <a:lnTo>
                    <a:pt x="13428" y="125177"/>
                  </a:lnTo>
                  <a:lnTo>
                    <a:pt x="12976" y="125045"/>
                  </a:lnTo>
                  <a:lnTo>
                    <a:pt x="12530" y="124912"/>
                  </a:lnTo>
                  <a:lnTo>
                    <a:pt x="12089" y="124762"/>
                  </a:lnTo>
                  <a:lnTo>
                    <a:pt x="11652" y="124621"/>
                  </a:lnTo>
                  <a:lnTo>
                    <a:pt x="11221" y="124462"/>
                  </a:lnTo>
                  <a:lnTo>
                    <a:pt x="10795" y="124304"/>
                  </a:lnTo>
                  <a:lnTo>
                    <a:pt x="10378" y="124136"/>
                  </a:lnTo>
                  <a:lnTo>
                    <a:pt x="9962" y="123960"/>
                  </a:lnTo>
                  <a:lnTo>
                    <a:pt x="9551" y="123774"/>
                  </a:lnTo>
                  <a:lnTo>
                    <a:pt x="9149" y="123589"/>
                  </a:lnTo>
                  <a:lnTo>
                    <a:pt x="8753" y="123395"/>
                  </a:lnTo>
                  <a:lnTo>
                    <a:pt x="8362" y="123192"/>
                  </a:lnTo>
                  <a:lnTo>
                    <a:pt x="7976" y="122989"/>
                  </a:lnTo>
                  <a:lnTo>
                    <a:pt x="7599" y="122769"/>
                  </a:lnTo>
                  <a:lnTo>
                    <a:pt x="7233" y="122548"/>
                  </a:lnTo>
                  <a:lnTo>
                    <a:pt x="6867" y="122319"/>
                  </a:lnTo>
                  <a:lnTo>
                    <a:pt x="6516" y="122081"/>
                  </a:lnTo>
                  <a:lnTo>
                    <a:pt x="6170" y="121834"/>
                  </a:lnTo>
                  <a:lnTo>
                    <a:pt x="5829" y="121587"/>
                  </a:lnTo>
                  <a:lnTo>
                    <a:pt x="5503" y="121322"/>
                  </a:lnTo>
                  <a:lnTo>
                    <a:pt x="5182" y="121058"/>
                  </a:lnTo>
                  <a:lnTo>
                    <a:pt x="4866" y="120776"/>
                  </a:lnTo>
                  <a:lnTo>
                    <a:pt x="4565" y="120493"/>
                  </a:lnTo>
                  <a:lnTo>
                    <a:pt x="4269" y="120202"/>
                  </a:lnTo>
                  <a:lnTo>
                    <a:pt x="3988" y="119902"/>
                  </a:lnTo>
                  <a:lnTo>
                    <a:pt x="3712" y="119594"/>
                  </a:lnTo>
                  <a:lnTo>
                    <a:pt x="3446" y="119276"/>
                  </a:lnTo>
                  <a:lnTo>
                    <a:pt x="3191" y="118950"/>
                  </a:lnTo>
                  <a:lnTo>
                    <a:pt x="2950" y="118615"/>
                  </a:lnTo>
                  <a:lnTo>
                    <a:pt x="2714" y="118271"/>
                  </a:lnTo>
                  <a:lnTo>
                    <a:pt x="2493" y="117918"/>
                  </a:lnTo>
                  <a:lnTo>
                    <a:pt x="2283" y="117556"/>
                  </a:lnTo>
                  <a:lnTo>
                    <a:pt x="2082" y="117186"/>
                  </a:lnTo>
                  <a:lnTo>
                    <a:pt x="1987" y="117001"/>
                  </a:lnTo>
                  <a:lnTo>
                    <a:pt x="1897" y="116807"/>
                  </a:lnTo>
                  <a:lnTo>
                    <a:pt x="1806" y="116612"/>
                  </a:lnTo>
                  <a:lnTo>
                    <a:pt x="1721" y="116418"/>
                  </a:lnTo>
                  <a:lnTo>
                    <a:pt x="1636" y="116224"/>
                  </a:lnTo>
                  <a:lnTo>
                    <a:pt x="1555" y="116022"/>
                  </a:lnTo>
                  <a:lnTo>
                    <a:pt x="1480" y="115819"/>
                  </a:lnTo>
                  <a:lnTo>
                    <a:pt x="1405" y="115616"/>
                  </a:lnTo>
                  <a:lnTo>
                    <a:pt x="1335" y="115404"/>
                  </a:lnTo>
                  <a:lnTo>
                    <a:pt x="1265" y="115192"/>
                  </a:lnTo>
                  <a:lnTo>
                    <a:pt x="1199" y="114981"/>
                  </a:lnTo>
                  <a:lnTo>
                    <a:pt x="1139" y="114769"/>
                  </a:lnTo>
                  <a:lnTo>
                    <a:pt x="1079" y="114549"/>
                  </a:lnTo>
                  <a:lnTo>
                    <a:pt x="1024" y="114328"/>
                  </a:lnTo>
                  <a:lnTo>
                    <a:pt x="974" y="114108"/>
                  </a:lnTo>
                  <a:lnTo>
                    <a:pt x="923" y="113887"/>
                  </a:lnTo>
                  <a:lnTo>
                    <a:pt x="878" y="113658"/>
                  </a:lnTo>
                  <a:lnTo>
                    <a:pt x="838" y="113428"/>
                  </a:lnTo>
                  <a:lnTo>
                    <a:pt x="803" y="113199"/>
                  </a:lnTo>
                  <a:lnTo>
                    <a:pt x="768" y="112961"/>
                  </a:lnTo>
                  <a:lnTo>
                    <a:pt x="733" y="112723"/>
                  </a:lnTo>
                  <a:lnTo>
                    <a:pt x="708" y="112485"/>
                  </a:lnTo>
                  <a:lnTo>
                    <a:pt x="683" y="112238"/>
                  </a:lnTo>
                  <a:lnTo>
                    <a:pt x="663" y="112000"/>
                  </a:lnTo>
                  <a:lnTo>
                    <a:pt x="648" y="111753"/>
                  </a:lnTo>
                  <a:lnTo>
                    <a:pt x="633" y="111497"/>
                  </a:lnTo>
                  <a:lnTo>
                    <a:pt x="633" y="111497"/>
                  </a:lnTo>
                  <a:lnTo>
                    <a:pt x="673" y="110906"/>
                  </a:lnTo>
                  <a:lnTo>
                    <a:pt x="788" y="109221"/>
                  </a:lnTo>
                  <a:lnTo>
                    <a:pt x="868" y="107995"/>
                  </a:lnTo>
                  <a:lnTo>
                    <a:pt x="959" y="106540"/>
                  </a:lnTo>
                  <a:lnTo>
                    <a:pt x="1059" y="104864"/>
                  </a:lnTo>
                  <a:lnTo>
                    <a:pt x="1169" y="102994"/>
                  </a:lnTo>
                  <a:lnTo>
                    <a:pt x="1280" y="100921"/>
                  </a:lnTo>
                  <a:lnTo>
                    <a:pt x="1400" y="98690"/>
                  </a:lnTo>
                  <a:lnTo>
                    <a:pt x="1515" y="96291"/>
                  </a:lnTo>
                  <a:lnTo>
                    <a:pt x="1636" y="93742"/>
                  </a:lnTo>
                  <a:lnTo>
                    <a:pt x="1751" y="91069"/>
                  </a:lnTo>
                  <a:lnTo>
                    <a:pt x="1861" y="88282"/>
                  </a:lnTo>
                  <a:lnTo>
                    <a:pt x="1967" y="85389"/>
                  </a:lnTo>
                  <a:lnTo>
                    <a:pt x="2012" y="83907"/>
                  </a:lnTo>
                  <a:lnTo>
                    <a:pt x="2057" y="82408"/>
                  </a:lnTo>
                  <a:lnTo>
                    <a:pt x="2102" y="80891"/>
                  </a:lnTo>
                  <a:lnTo>
                    <a:pt x="2142" y="79356"/>
                  </a:lnTo>
                  <a:lnTo>
                    <a:pt x="2177" y="77804"/>
                  </a:lnTo>
                  <a:lnTo>
                    <a:pt x="2213" y="76242"/>
                  </a:lnTo>
                  <a:lnTo>
                    <a:pt x="2243" y="74664"/>
                  </a:lnTo>
                  <a:lnTo>
                    <a:pt x="2268" y="73085"/>
                  </a:lnTo>
                  <a:lnTo>
                    <a:pt x="2288" y="71497"/>
                  </a:lnTo>
                  <a:lnTo>
                    <a:pt x="2303" y="69901"/>
                  </a:lnTo>
                  <a:lnTo>
                    <a:pt x="2313" y="68304"/>
                  </a:lnTo>
                  <a:lnTo>
                    <a:pt x="2323" y="66699"/>
                  </a:lnTo>
                  <a:lnTo>
                    <a:pt x="2323" y="65103"/>
                  </a:lnTo>
                  <a:lnTo>
                    <a:pt x="2318" y="63497"/>
                  </a:lnTo>
                  <a:lnTo>
                    <a:pt x="2308" y="61910"/>
                  </a:lnTo>
                  <a:lnTo>
                    <a:pt x="2288" y="60313"/>
                  </a:lnTo>
                  <a:lnTo>
                    <a:pt x="2268" y="58734"/>
                  </a:lnTo>
                  <a:lnTo>
                    <a:pt x="2238" y="57156"/>
                  </a:lnTo>
                  <a:lnTo>
                    <a:pt x="2203" y="55594"/>
                  </a:lnTo>
                  <a:lnTo>
                    <a:pt x="2157" y="54042"/>
                  </a:lnTo>
                  <a:lnTo>
                    <a:pt x="2102" y="52507"/>
                  </a:lnTo>
                  <a:lnTo>
                    <a:pt x="2047" y="50990"/>
                  </a:lnTo>
                  <a:lnTo>
                    <a:pt x="1977" y="49482"/>
                  </a:lnTo>
                  <a:lnTo>
                    <a:pt x="1902" y="48000"/>
                  </a:lnTo>
                  <a:lnTo>
                    <a:pt x="1816" y="46536"/>
                  </a:lnTo>
                  <a:lnTo>
                    <a:pt x="1726" y="45098"/>
                  </a:lnTo>
                  <a:lnTo>
                    <a:pt x="1621" y="43687"/>
                  </a:lnTo>
                  <a:lnTo>
                    <a:pt x="1510" y="42302"/>
                  </a:lnTo>
                  <a:lnTo>
                    <a:pt x="1450" y="41623"/>
                  </a:lnTo>
                  <a:lnTo>
                    <a:pt x="1390" y="40944"/>
                  </a:lnTo>
                  <a:lnTo>
                    <a:pt x="1325" y="40283"/>
                  </a:lnTo>
                  <a:lnTo>
                    <a:pt x="1260" y="39621"/>
                  </a:lnTo>
                  <a:lnTo>
                    <a:pt x="1189" y="38968"/>
                  </a:lnTo>
                  <a:lnTo>
                    <a:pt x="1119" y="38324"/>
                  </a:lnTo>
                  <a:lnTo>
                    <a:pt x="1044" y="37698"/>
                  </a:lnTo>
                  <a:lnTo>
                    <a:pt x="969" y="37072"/>
                  </a:lnTo>
                  <a:lnTo>
                    <a:pt x="888" y="36455"/>
                  </a:lnTo>
                  <a:lnTo>
                    <a:pt x="803" y="35846"/>
                  </a:lnTo>
                  <a:lnTo>
                    <a:pt x="723" y="35246"/>
                  </a:lnTo>
                  <a:lnTo>
                    <a:pt x="633" y="34664"/>
                  </a:lnTo>
                  <a:lnTo>
                    <a:pt x="633" y="34664"/>
                  </a:lnTo>
                  <a:lnTo>
                    <a:pt x="512" y="33826"/>
                  </a:lnTo>
                  <a:lnTo>
                    <a:pt x="402" y="33006"/>
                  </a:lnTo>
                  <a:lnTo>
                    <a:pt x="312" y="32186"/>
                  </a:lnTo>
                  <a:lnTo>
                    <a:pt x="226" y="31383"/>
                  </a:lnTo>
                  <a:lnTo>
                    <a:pt x="161" y="30589"/>
                  </a:lnTo>
                  <a:lnTo>
                    <a:pt x="106" y="29813"/>
                  </a:lnTo>
                  <a:lnTo>
                    <a:pt x="61" y="29037"/>
                  </a:lnTo>
                  <a:lnTo>
                    <a:pt x="31" y="28278"/>
                  </a:lnTo>
                  <a:lnTo>
                    <a:pt x="11" y="27529"/>
                  </a:lnTo>
                  <a:lnTo>
                    <a:pt x="1" y="26788"/>
                  </a:lnTo>
                  <a:lnTo>
                    <a:pt x="6" y="26056"/>
                  </a:lnTo>
                  <a:lnTo>
                    <a:pt x="21" y="25341"/>
                  </a:lnTo>
                  <a:lnTo>
                    <a:pt x="41" y="24627"/>
                  </a:lnTo>
                  <a:lnTo>
                    <a:pt x="76" y="23930"/>
                  </a:lnTo>
                  <a:lnTo>
                    <a:pt x="126" y="23251"/>
                  </a:lnTo>
                  <a:lnTo>
                    <a:pt x="181" y="22572"/>
                  </a:lnTo>
                  <a:lnTo>
                    <a:pt x="241" y="21910"/>
                  </a:lnTo>
                  <a:lnTo>
                    <a:pt x="317" y="21257"/>
                  </a:lnTo>
                  <a:lnTo>
                    <a:pt x="402" y="20614"/>
                  </a:lnTo>
                  <a:lnTo>
                    <a:pt x="492" y="19979"/>
                  </a:lnTo>
                  <a:lnTo>
                    <a:pt x="592" y="19361"/>
                  </a:lnTo>
                  <a:lnTo>
                    <a:pt x="703" y="18752"/>
                  </a:lnTo>
                  <a:lnTo>
                    <a:pt x="823" y="18162"/>
                  </a:lnTo>
                  <a:lnTo>
                    <a:pt x="949" y="17571"/>
                  </a:lnTo>
                  <a:lnTo>
                    <a:pt x="1079" y="16997"/>
                  </a:lnTo>
                  <a:lnTo>
                    <a:pt x="1219" y="16442"/>
                  </a:lnTo>
                  <a:lnTo>
                    <a:pt x="1365" y="15886"/>
                  </a:lnTo>
                  <a:lnTo>
                    <a:pt x="1520" y="15348"/>
                  </a:lnTo>
                  <a:lnTo>
                    <a:pt x="1681" y="14819"/>
                  </a:lnTo>
                  <a:lnTo>
                    <a:pt x="1846" y="14307"/>
                  </a:lnTo>
                  <a:lnTo>
                    <a:pt x="2017" y="13804"/>
                  </a:lnTo>
                  <a:lnTo>
                    <a:pt x="2197" y="13310"/>
                  </a:lnTo>
                  <a:lnTo>
                    <a:pt x="2378" y="12834"/>
                  </a:lnTo>
                  <a:lnTo>
                    <a:pt x="2569" y="12367"/>
                  </a:lnTo>
                  <a:lnTo>
                    <a:pt x="2759" y="11908"/>
                  </a:lnTo>
                  <a:lnTo>
                    <a:pt x="2960" y="11467"/>
                  </a:lnTo>
                  <a:lnTo>
                    <a:pt x="3161" y="11035"/>
                  </a:lnTo>
                  <a:lnTo>
                    <a:pt x="3366" y="10620"/>
                  </a:lnTo>
                  <a:lnTo>
                    <a:pt x="3577" y="10215"/>
                  </a:lnTo>
                  <a:lnTo>
                    <a:pt x="3793" y="9818"/>
                  </a:lnTo>
                  <a:lnTo>
                    <a:pt x="4008" y="9438"/>
                  </a:lnTo>
                  <a:lnTo>
                    <a:pt x="4229" y="9068"/>
                  </a:lnTo>
                  <a:lnTo>
                    <a:pt x="4450" y="8706"/>
                  </a:lnTo>
                  <a:lnTo>
                    <a:pt x="4675" y="8362"/>
                  </a:lnTo>
                  <a:lnTo>
                    <a:pt x="4901" y="8036"/>
                  </a:lnTo>
                  <a:lnTo>
                    <a:pt x="5132" y="7718"/>
                  </a:lnTo>
                  <a:lnTo>
                    <a:pt x="5362" y="7410"/>
                  </a:lnTo>
                  <a:lnTo>
                    <a:pt x="5593" y="7119"/>
                  </a:lnTo>
                  <a:lnTo>
                    <a:pt x="5829" y="6836"/>
                  </a:lnTo>
                  <a:lnTo>
                    <a:pt x="6060" y="6572"/>
                  </a:lnTo>
                  <a:lnTo>
                    <a:pt x="6295" y="6316"/>
                  </a:lnTo>
                  <a:lnTo>
                    <a:pt x="6531" y="6078"/>
                  </a:lnTo>
                  <a:lnTo>
                    <a:pt x="6767" y="5849"/>
                  </a:lnTo>
                  <a:lnTo>
                    <a:pt x="7003" y="5637"/>
                  </a:lnTo>
                  <a:lnTo>
                    <a:pt x="7238" y="5434"/>
                  </a:lnTo>
                  <a:lnTo>
                    <a:pt x="7469" y="5249"/>
                  </a:lnTo>
                  <a:lnTo>
                    <a:pt x="7705" y="5072"/>
                  </a:lnTo>
                  <a:lnTo>
                    <a:pt x="7936" y="4914"/>
                  </a:lnTo>
                  <a:lnTo>
                    <a:pt x="8166" y="4764"/>
                  </a:lnTo>
                  <a:lnTo>
                    <a:pt x="8392" y="4631"/>
                  </a:lnTo>
                  <a:lnTo>
                    <a:pt x="8623" y="4508"/>
                  </a:lnTo>
                  <a:lnTo>
                    <a:pt x="8843" y="4402"/>
                  </a:lnTo>
                  <a:lnTo>
                    <a:pt x="9064" y="4314"/>
                  </a:lnTo>
                  <a:lnTo>
                    <a:pt x="9285" y="4234"/>
                  </a:lnTo>
                  <a:lnTo>
                    <a:pt x="19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4087350" y="-7976125"/>
              <a:ext cx="291300" cy="1202425"/>
            </a:xfrm>
            <a:custGeom>
              <a:avLst/>
              <a:gdLst/>
              <a:ahLst/>
              <a:cxnLst/>
              <a:rect l="l" t="t" r="r" b="b"/>
              <a:pathLst>
                <a:path w="11652" h="48097" extrusionOk="0">
                  <a:moveTo>
                    <a:pt x="9405" y="0"/>
                  </a:moveTo>
                  <a:lnTo>
                    <a:pt x="9440" y="583"/>
                  </a:lnTo>
                  <a:lnTo>
                    <a:pt x="9480" y="1262"/>
                  </a:lnTo>
                  <a:lnTo>
                    <a:pt x="9525" y="2153"/>
                  </a:lnTo>
                  <a:lnTo>
                    <a:pt x="9575" y="3220"/>
                  </a:lnTo>
                  <a:lnTo>
                    <a:pt x="9621" y="4419"/>
                  </a:lnTo>
                  <a:lnTo>
                    <a:pt x="9666" y="5725"/>
                  </a:lnTo>
                  <a:lnTo>
                    <a:pt x="9681" y="6404"/>
                  </a:lnTo>
                  <a:lnTo>
                    <a:pt x="9696" y="7101"/>
                  </a:lnTo>
                  <a:lnTo>
                    <a:pt x="9711" y="7797"/>
                  </a:lnTo>
                  <a:lnTo>
                    <a:pt x="9716" y="8503"/>
                  </a:lnTo>
                  <a:lnTo>
                    <a:pt x="9716" y="9200"/>
                  </a:lnTo>
                  <a:lnTo>
                    <a:pt x="9716" y="9897"/>
                  </a:lnTo>
                  <a:lnTo>
                    <a:pt x="9706" y="10585"/>
                  </a:lnTo>
                  <a:lnTo>
                    <a:pt x="9691" y="11264"/>
                  </a:lnTo>
                  <a:lnTo>
                    <a:pt x="9666" y="11916"/>
                  </a:lnTo>
                  <a:lnTo>
                    <a:pt x="9636" y="12543"/>
                  </a:lnTo>
                  <a:lnTo>
                    <a:pt x="9601" y="13142"/>
                  </a:lnTo>
                  <a:lnTo>
                    <a:pt x="9550" y="13716"/>
                  </a:lnTo>
                  <a:lnTo>
                    <a:pt x="9525" y="13989"/>
                  </a:lnTo>
                  <a:lnTo>
                    <a:pt x="9495" y="14245"/>
                  </a:lnTo>
                  <a:lnTo>
                    <a:pt x="9465" y="14501"/>
                  </a:lnTo>
                  <a:lnTo>
                    <a:pt x="9430" y="14739"/>
                  </a:lnTo>
                  <a:lnTo>
                    <a:pt x="9395" y="14968"/>
                  </a:lnTo>
                  <a:lnTo>
                    <a:pt x="9355" y="15189"/>
                  </a:lnTo>
                  <a:lnTo>
                    <a:pt x="9310" y="15392"/>
                  </a:lnTo>
                  <a:lnTo>
                    <a:pt x="9264" y="15586"/>
                  </a:lnTo>
                  <a:lnTo>
                    <a:pt x="9219" y="15762"/>
                  </a:lnTo>
                  <a:lnTo>
                    <a:pt x="9169" y="15921"/>
                  </a:lnTo>
                  <a:lnTo>
                    <a:pt x="9114" y="16071"/>
                  </a:lnTo>
                  <a:lnTo>
                    <a:pt x="9059" y="16203"/>
                  </a:lnTo>
                  <a:lnTo>
                    <a:pt x="8954" y="16424"/>
                  </a:lnTo>
                  <a:lnTo>
                    <a:pt x="8838" y="16653"/>
                  </a:lnTo>
                  <a:lnTo>
                    <a:pt x="8713" y="16900"/>
                  </a:lnTo>
                  <a:lnTo>
                    <a:pt x="8572" y="17156"/>
                  </a:lnTo>
                  <a:lnTo>
                    <a:pt x="8417" y="17429"/>
                  </a:lnTo>
                  <a:lnTo>
                    <a:pt x="8251" y="17720"/>
                  </a:lnTo>
                  <a:lnTo>
                    <a:pt x="8071" y="18020"/>
                  </a:lnTo>
                  <a:lnTo>
                    <a:pt x="7880" y="18329"/>
                  </a:lnTo>
                  <a:lnTo>
                    <a:pt x="7675" y="18655"/>
                  </a:lnTo>
                  <a:lnTo>
                    <a:pt x="7459" y="18981"/>
                  </a:lnTo>
                  <a:lnTo>
                    <a:pt x="7233" y="19325"/>
                  </a:lnTo>
                  <a:lnTo>
                    <a:pt x="6992" y="19669"/>
                  </a:lnTo>
                  <a:lnTo>
                    <a:pt x="6742" y="20022"/>
                  </a:lnTo>
                  <a:lnTo>
                    <a:pt x="6481" y="20375"/>
                  </a:lnTo>
                  <a:lnTo>
                    <a:pt x="6210" y="20737"/>
                  </a:lnTo>
                  <a:lnTo>
                    <a:pt x="5924" y="21098"/>
                  </a:lnTo>
                  <a:lnTo>
                    <a:pt x="5628" y="21469"/>
                  </a:lnTo>
                  <a:lnTo>
                    <a:pt x="5322" y="21839"/>
                  </a:lnTo>
                  <a:lnTo>
                    <a:pt x="5006" y="22201"/>
                  </a:lnTo>
                  <a:lnTo>
                    <a:pt x="4680" y="22571"/>
                  </a:lnTo>
                  <a:lnTo>
                    <a:pt x="4344" y="22933"/>
                  </a:lnTo>
                  <a:lnTo>
                    <a:pt x="3993" y="23303"/>
                  </a:lnTo>
                  <a:lnTo>
                    <a:pt x="3637" y="23656"/>
                  </a:lnTo>
                  <a:lnTo>
                    <a:pt x="3271" y="24009"/>
                  </a:lnTo>
                  <a:lnTo>
                    <a:pt x="2894" y="24362"/>
                  </a:lnTo>
                  <a:lnTo>
                    <a:pt x="2508" y="24706"/>
                  </a:lnTo>
                  <a:lnTo>
                    <a:pt x="2112" y="25041"/>
                  </a:lnTo>
                  <a:lnTo>
                    <a:pt x="1706" y="25367"/>
                  </a:lnTo>
                  <a:lnTo>
                    <a:pt x="1294" y="25676"/>
                  </a:lnTo>
                  <a:lnTo>
                    <a:pt x="868" y="25985"/>
                  </a:lnTo>
                  <a:lnTo>
                    <a:pt x="437" y="26276"/>
                  </a:lnTo>
                  <a:lnTo>
                    <a:pt x="0" y="26558"/>
                  </a:lnTo>
                  <a:lnTo>
                    <a:pt x="1079" y="36639"/>
                  </a:lnTo>
                  <a:lnTo>
                    <a:pt x="1054" y="36781"/>
                  </a:lnTo>
                  <a:lnTo>
                    <a:pt x="983" y="37178"/>
                  </a:lnTo>
                  <a:lnTo>
                    <a:pt x="888" y="37795"/>
                  </a:lnTo>
                  <a:lnTo>
                    <a:pt x="833" y="38174"/>
                  </a:lnTo>
                  <a:lnTo>
                    <a:pt x="778" y="38589"/>
                  </a:lnTo>
                  <a:lnTo>
                    <a:pt x="723" y="39039"/>
                  </a:lnTo>
                  <a:lnTo>
                    <a:pt x="667" y="39524"/>
                  </a:lnTo>
                  <a:lnTo>
                    <a:pt x="617" y="40035"/>
                  </a:lnTo>
                  <a:lnTo>
                    <a:pt x="577" y="40556"/>
                  </a:lnTo>
                  <a:lnTo>
                    <a:pt x="542" y="41102"/>
                  </a:lnTo>
                  <a:lnTo>
                    <a:pt x="517" y="41658"/>
                  </a:lnTo>
                  <a:lnTo>
                    <a:pt x="507" y="41940"/>
                  </a:lnTo>
                  <a:lnTo>
                    <a:pt x="502" y="42223"/>
                  </a:lnTo>
                  <a:lnTo>
                    <a:pt x="497" y="42505"/>
                  </a:lnTo>
                  <a:lnTo>
                    <a:pt x="502" y="42787"/>
                  </a:lnTo>
                  <a:lnTo>
                    <a:pt x="507" y="43069"/>
                  </a:lnTo>
                  <a:lnTo>
                    <a:pt x="512" y="43343"/>
                  </a:lnTo>
                  <a:lnTo>
                    <a:pt x="527" y="43625"/>
                  </a:lnTo>
                  <a:lnTo>
                    <a:pt x="542" y="43898"/>
                  </a:lnTo>
                  <a:lnTo>
                    <a:pt x="567" y="44163"/>
                  </a:lnTo>
                  <a:lnTo>
                    <a:pt x="592" y="44437"/>
                  </a:lnTo>
                  <a:lnTo>
                    <a:pt x="627" y="44692"/>
                  </a:lnTo>
                  <a:lnTo>
                    <a:pt x="662" y="44948"/>
                  </a:lnTo>
                  <a:lnTo>
                    <a:pt x="708" y="45204"/>
                  </a:lnTo>
                  <a:lnTo>
                    <a:pt x="758" y="45451"/>
                  </a:lnTo>
                  <a:lnTo>
                    <a:pt x="813" y="45689"/>
                  </a:lnTo>
                  <a:lnTo>
                    <a:pt x="873" y="45918"/>
                  </a:lnTo>
                  <a:lnTo>
                    <a:pt x="943" y="46139"/>
                  </a:lnTo>
                  <a:lnTo>
                    <a:pt x="1019" y="46350"/>
                  </a:lnTo>
                  <a:lnTo>
                    <a:pt x="1099" y="46553"/>
                  </a:lnTo>
                  <a:lnTo>
                    <a:pt x="1189" y="46747"/>
                  </a:lnTo>
                  <a:lnTo>
                    <a:pt x="1284" y="46933"/>
                  </a:lnTo>
                  <a:lnTo>
                    <a:pt x="1390" y="47109"/>
                  </a:lnTo>
                  <a:lnTo>
                    <a:pt x="1500" y="47268"/>
                  </a:lnTo>
                  <a:lnTo>
                    <a:pt x="1620" y="47418"/>
                  </a:lnTo>
                  <a:lnTo>
                    <a:pt x="1751" y="47550"/>
                  </a:lnTo>
                  <a:lnTo>
                    <a:pt x="1891" y="47674"/>
                  </a:lnTo>
                  <a:lnTo>
                    <a:pt x="2037" y="47779"/>
                  </a:lnTo>
                  <a:lnTo>
                    <a:pt x="2192" y="47876"/>
                  </a:lnTo>
                  <a:lnTo>
                    <a:pt x="2358" y="47947"/>
                  </a:lnTo>
                  <a:lnTo>
                    <a:pt x="2528" y="48009"/>
                  </a:lnTo>
                  <a:lnTo>
                    <a:pt x="2714" y="48053"/>
                  </a:lnTo>
                  <a:lnTo>
                    <a:pt x="2910" y="48088"/>
                  </a:lnTo>
                  <a:lnTo>
                    <a:pt x="3110" y="48097"/>
                  </a:lnTo>
                  <a:lnTo>
                    <a:pt x="3326" y="48088"/>
                  </a:lnTo>
                  <a:lnTo>
                    <a:pt x="3552" y="48062"/>
                  </a:lnTo>
                  <a:lnTo>
                    <a:pt x="3787" y="48009"/>
                  </a:lnTo>
                  <a:lnTo>
                    <a:pt x="4028" y="47947"/>
                  </a:lnTo>
                  <a:lnTo>
                    <a:pt x="4264" y="47859"/>
                  </a:lnTo>
                  <a:lnTo>
                    <a:pt x="4495" y="47753"/>
                  </a:lnTo>
                  <a:lnTo>
                    <a:pt x="4725" y="47638"/>
                  </a:lnTo>
                  <a:lnTo>
                    <a:pt x="4951" y="47497"/>
                  </a:lnTo>
                  <a:lnTo>
                    <a:pt x="5172" y="47347"/>
                  </a:lnTo>
                  <a:lnTo>
                    <a:pt x="5392" y="47180"/>
                  </a:lnTo>
                  <a:lnTo>
                    <a:pt x="5608" y="46994"/>
                  </a:lnTo>
                  <a:lnTo>
                    <a:pt x="5819" y="46800"/>
                  </a:lnTo>
                  <a:lnTo>
                    <a:pt x="6024" y="46589"/>
                  </a:lnTo>
                  <a:lnTo>
                    <a:pt x="6230" y="46368"/>
                  </a:lnTo>
                  <a:lnTo>
                    <a:pt x="6431" y="46139"/>
                  </a:lnTo>
                  <a:lnTo>
                    <a:pt x="6626" y="45892"/>
                  </a:lnTo>
                  <a:lnTo>
                    <a:pt x="6817" y="45636"/>
                  </a:lnTo>
                  <a:lnTo>
                    <a:pt x="7007" y="45363"/>
                  </a:lnTo>
                  <a:lnTo>
                    <a:pt x="7193" y="45089"/>
                  </a:lnTo>
                  <a:lnTo>
                    <a:pt x="7374" y="44807"/>
                  </a:lnTo>
                  <a:lnTo>
                    <a:pt x="7549" y="44507"/>
                  </a:lnTo>
                  <a:lnTo>
                    <a:pt x="7725" y="44207"/>
                  </a:lnTo>
                  <a:lnTo>
                    <a:pt x="7895" y="43898"/>
                  </a:lnTo>
                  <a:lnTo>
                    <a:pt x="8066" y="43590"/>
                  </a:lnTo>
                  <a:lnTo>
                    <a:pt x="8226" y="43263"/>
                  </a:lnTo>
                  <a:lnTo>
                    <a:pt x="8387" y="42937"/>
                  </a:lnTo>
                  <a:lnTo>
                    <a:pt x="8542" y="42611"/>
                  </a:lnTo>
                  <a:lnTo>
                    <a:pt x="8693" y="42276"/>
                  </a:lnTo>
                  <a:lnTo>
                    <a:pt x="8843" y="41932"/>
                  </a:lnTo>
                  <a:lnTo>
                    <a:pt x="8989" y="41596"/>
                  </a:lnTo>
                  <a:lnTo>
                    <a:pt x="9129" y="41252"/>
                  </a:lnTo>
                  <a:lnTo>
                    <a:pt x="9264" y="40900"/>
                  </a:lnTo>
                  <a:lnTo>
                    <a:pt x="9400" y="40556"/>
                  </a:lnTo>
                  <a:lnTo>
                    <a:pt x="9530" y="40212"/>
                  </a:lnTo>
                  <a:lnTo>
                    <a:pt x="9656" y="39868"/>
                  </a:lnTo>
                  <a:lnTo>
                    <a:pt x="9896" y="39180"/>
                  </a:lnTo>
                  <a:lnTo>
                    <a:pt x="10117" y="38492"/>
                  </a:lnTo>
                  <a:lnTo>
                    <a:pt x="10328" y="37830"/>
                  </a:lnTo>
                  <a:lnTo>
                    <a:pt x="10523" y="37178"/>
                  </a:lnTo>
                  <a:lnTo>
                    <a:pt x="10704" y="36551"/>
                  </a:lnTo>
                  <a:lnTo>
                    <a:pt x="10870" y="35960"/>
                  </a:lnTo>
                  <a:lnTo>
                    <a:pt x="11015" y="35396"/>
                  </a:lnTo>
                  <a:lnTo>
                    <a:pt x="11150" y="34867"/>
                  </a:lnTo>
                  <a:lnTo>
                    <a:pt x="11266" y="34390"/>
                  </a:lnTo>
                  <a:lnTo>
                    <a:pt x="11371" y="33958"/>
                  </a:lnTo>
                  <a:lnTo>
                    <a:pt x="11527" y="33253"/>
                  </a:lnTo>
                  <a:lnTo>
                    <a:pt x="11622" y="32803"/>
                  </a:lnTo>
                  <a:lnTo>
                    <a:pt x="11652" y="32644"/>
                  </a:lnTo>
                  <a:lnTo>
                    <a:pt x="9405" y="0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3462000" y="-6510425"/>
              <a:ext cx="126050" cy="243450"/>
            </a:xfrm>
            <a:custGeom>
              <a:avLst/>
              <a:gdLst/>
              <a:ahLst/>
              <a:cxnLst/>
              <a:rect l="l" t="t" r="r" b="b"/>
              <a:pathLst>
                <a:path w="5042" h="9738" extrusionOk="0">
                  <a:moveTo>
                    <a:pt x="4048" y="0"/>
                  </a:moveTo>
                  <a:lnTo>
                    <a:pt x="1" y="1288"/>
                  </a:lnTo>
                  <a:lnTo>
                    <a:pt x="693" y="9738"/>
                  </a:lnTo>
                  <a:lnTo>
                    <a:pt x="5042" y="8097"/>
                  </a:lnTo>
                  <a:lnTo>
                    <a:pt x="4048" y="0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3462000" y="-6828850"/>
              <a:ext cx="478275" cy="2132525"/>
            </a:xfrm>
            <a:custGeom>
              <a:avLst/>
              <a:gdLst/>
              <a:ahLst/>
              <a:cxnLst/>
              <a:rect l="l" t="t" r="r" b="b"/>
              <a:pathLst>
                <a:path w="19131" h="85301" extrusionOk="0">
                  <a:moveTo>
                    <a:pt x="18940" y="1"/>
                  </a:moveTo>
                  <a:lnTo>
                    <a:pt x="18810" y="310"/>
                  </a:lnTo>
                  <a:lnTo>
                    <a:pt x="18684" y="618"/>
                  </a:lnTo>
                  <a:lnTo>
                    <a:pt x="18559" y="945"/>
                  </a:lnTo>
                  <a:lnTo>
                    <a:pt x="18439" y="1271"/>
                  </a:lnTo>
                  <a:lnTo>
                    <a:pt x="18323" y="1597"/>
                  </a:lnTo>
                  <a:lnTo>
                    <a:pt x="18208" y="1941"/>
                  </a:lnTo>
                  <a:lnTo>
                    <a:pt x="18093" y="2285"/>
                  </a:lnTo>
                  <a:lnTo>
                    <a:pt x="17987" y="2638"/>
                  </a:lnTo>
                  <a:lnTo>
                    <a:pt x="17877" y="3000"/>
                  </a:lnTo>
                  <a:lnTo>
                    <a:pt x="17772" y="3361"/>
                  </a:lnTo>
                  <a:lnTo>
                    <a:pt x="17671" y="3732"/>
                  </a:lnTo>
                  <a:lnTo>
                    <a:pt x="17571" y="4111"/>
                  </a:lnTo>
                  <a:lnTo>
                    <a:pt x="17476" y="4490"/>
                  </a:lnTo>
                  <a:lnTo>
                    <a:pt x="17380" y="4878"/>
                  </a:lnTo>
                  <a:lnTo>
                    <a:pt x="17290" y="5266"/>
                  </a:lnTo>
                  <a:lnTo>
                    <a:pt x="17200" y="5663"/>
                  </a:lnTo>
                  <a:lnTo>
                    <a:pt x="17110" y="6069"/>
                  </a:lnTo>
                  <a:lnTo>
                    <a:pt x="17024" y="6475"/>
                  </a:lnTo>
                  <a:lnTo>
                    <a:pt x="16944" y="6889"/>
                  </a:lnTo>
                  <a:lnTo>
                    <a:pt x="16864" y="7313"/>
                  </a:lnTo>
                  <a:lnTo>
                    <a:pt x="16708" y="8160"/>
                  </a:lnTo>
                  <a:lnTo>
                    <a:pt x="16563" y="9033"/>
                  </a:lnTo>
                  <a:lnTo>
                    <a:pt x="16427" y="9924"/>
                  </a:lnTo>
                  <a:lnTo>
                    <a:pt x="16302" y="10832"/>
                  </a:lnTo>
                  <a:lnTo>
                    <a:pt x="16182" y="11758"/>
                  </a:lnTo>
                  <a:lnTo>
                    <a:pt x="16071" y="12693"/>
                  </a:lnTo>
                  <a:lnTo>
                    <a:pt x="15966" y="13646"/>
                  </a:lnTo>
                  <a:lnTo>
                    <a:pt x="15871" y="14616"/>
                  </a:lnTo>
                  <a:lnTo>
                    <a:pt x="15785" y="15595"/>
                  </a:lnTo>
                  <a:lnTo>
                    <a:pt x="15700" y="16592"/>
                  </a:lnTo>
                  <a:lnTo>
                    <a:pt x="15625" y="17597"/>
                  </a:lnTo>
                  <a:lnTo>
                    <a:pt x="15560" y="18620"/>
                  </a:lnTo>
                  <a:lnTo>
                    <a:pt x="15499" y="19643"/>
                  </a:lnTo>
                  <a:lnTo>
                    <a:pt x="15444" y="20684"/>
                  </a:lnTo>
                  <a:lnTo>
                    <a:pt x="15394" y="21725"/>
                  </a:lnTo>
                  <a:lnTo>
                    <a:pt x="15354" y="22783"/>
                  </a:lnTo>
                  <a:lnTo>
                    <a:pt x="15314" y="23842"/>
                  </a:lnTo>
                  <a:lnTo>
                    <a:pt x="15284" y="24909"/>
                  </a:lnTo>
                  <a:lnTo>
                    <a:pt x="15254" y="25985"/>
                  </a:lnTo>
                  <a:lnTo>
                    <a:pt x="15234" y="27061"/>
                  </a:lnTo>
                  <a:lnTo>
                    <a:pt x="15219" y="28146"/>
                  </a:lnTo>
                  <a:lnTo>
                    <a:pt x="15204" y="29231"/>
                  </a:lnTo>
                  <a:lnTo>
                    <a:pt x="15194" y="30316"/>
                  </a:lnTo>
                  <a:lnTo>
                    <a:pt x="15194" y="31401"/>
                  </a:lnTo>
                  <a:lnTo>
                    <a:pt x="15194" y="32494"/>
                  </a:lnTo>
                  <a:lnTo>
                    <a:pt x="15194" y="33579"/>
                  </a:lnTo>
                  <a:lnTo>
                    <a:pt x="15204" y="34673"/>
                  </a:lnTo>
                  <a:lnTo>
                    <a:pt x="15214" y="35758"/>
                  </a:lnTo>
                  <a:lnTo>
                    <a:pt x="15239" y="37928"/>
                  </a:lnTo>
                  <a:lnTo>
                    <a:pt x="15279" y="40080"/>
                  </a:lnTo>
                  <a:lnTo>
                    <a:pt x="15324" y="42214"/>
                  </a:lnTo>
                  <a:lnTo>
                    <a:pt x="15379" y="44313"/>
                  </a:lnTo>
                  <a:lnTo>
                    <a:pt x="15439" y="46386"/>
                  </a:lnTo>
                  <a:lnTo>
                    <a:pt x="15499" y="48415"/>
                  </a:lnTo>
                  <a:lnTo>
                    <a:pt x="15565" y="50399"/>
                  </a:lnTo>
                  <a:lnTo>
                    <a:pt x="15690" y="54192"/>
                  </a:lnTo>
                  <a:lnTo>
                    <a:pt x="15745" y="56000"/>
                  </a:lnTo>
                  <a:lnTo>
                    <a:pt x="15795" y="57729"/>
                  </a:lnTo>
                  <a:lnTo>
                    <a:pt x="15841" y="59387"/>
                  </a:lnTo>
                  <a:lnTo>
                    <a:pt x="15876" y="60957"/>
                  </a:lnTo>
                  <a:lnTo>
                    <a:pt x="6270" y="20367"/>
                  </a:lnTo>
                  <a:lnTo>
                    <a:pt x="1" y="22739"/>
                  </a:lnTo>
                  <a:lnTo>
                    <a:pt x="36" y="23277"/>
                  </a:lnTo>
                  <a:lnTo>
                    <a:pt x="146" y="24821"/>
                  </a:lnTo>
                  <a:lnTo>
                    <a:pt x="231" y="25923"/>
                  </a:lnTo>
                  <a:lnTo>
                    <a:pt x="337" y="27229"/>
                  </a:lnTo>
                  <a:lnTo>
                    <a:pt x="457" y="28728"/>
                  </a:lnTo>
                  <a:lnTo>
                    <a:pt x="598" y="30395"/>
                  </a:lnTo>
                  <a:lnTo>
                    <a:pt x="763" y="32221"/>
                  </a:lnTo>
                  <a:lnTo>
                    <a:pt x="944" y="34179"/>
                  </a:lnTo>
                  <a:lnTo>
                    <a:pt x="1149" y="36269"/>
                  </a:lnTo>
                  <a:lnTo>
                    <a:pt x="1370" y="38466"/>
                  </a:lnTo>
                  <a:lnTo>
                    <a:pt x="1616" y="40750"/>
                  </a:lnTo>
                  <a:lnTo>
                    <a:pt x="1741" y="41932"/>
                  </a:lnTo>
                  <a:lnTo>
                    <a:pt x="1877" y="43123"/>
                  </a:lnTo>
                  <a:lnTo>
                    <a:pt x="2017" y="44331"/>
                  </a:lnTo>
                  <a:lnTo>
                    <a:pt x="2163" y="45548"/>
                  </a:lnTo>
                  <a:lnTo>
                    <a:pt x="2318" y="46783"/>
                  </a:lnTo>
                  <a:lnTo>
                    <a:pt x="2474" y="48027"/>
                  </a:lnTo>
                  <a:lnTo>
                    <a:pt x="2634" y="49270"/>
                  </a:lnTo>
                  <a:lnTo>
                    <a:pt x="2800" y="50532"/>
                  </a:lnTo>
                  <a:lnTo>
                    <a:pt x="2975" y="51784"/>
                  </a:lnTo>
                  <a:lnTo>
                    <a:pt x="3151" y="53045"/>
                  </a:lnTo>
                  <a:lnTo>
                    <a:pt x="3336" y="54307"/>
                  </a:lnTo>
                  <a:lnTo>
                    <a:pt x="3527" y="55568"/>
                  </a:lnTo>
                  <a:lnTo>
                    <a:pt x="3717" y="56820"/>
                  </a:lnTo>
                  <a:lnTo>
                    <a:pt x="3918" y="58073"/>
                  </a:lnTo>
                  <a:lnTo>
                    <a:pt x="4129" y="59308"/>
                  </a:lnTo>
                  <a:lnTo>
                    <a:pt x="4339" y="60543"/>
                  </a:lnTo>
                  <a:lnTo>
                    <a:pt x="4555" y="61760"/>
                  </a:lnTo>
                  <a:lnTo>
                    <a:pt x="4781" y="62959"/>
                  </a:lnTo>
                  <a:lnTo>
                    <a:pt x="5006" y="64150"/>
                  </a:lnTo>
                  <a:lnTo>
                    <a:pt x="5242" y="65323"/>
                  </a:lnTo>
                  <a:lnTo>
                    <a:pt x="5483" y="66470"/>
                  </a:lnTo>
                  <a:lnTo>
                    <a:pt x="5729" y="67599"/>
                  </a:lnTo>
                  <a:lnTo>
                    <a:pt x="5980" y="68710"/>
                  </a:lnTo>
                  <a:lnTo>
                    <a:pt x="6240" y="69786"/>
                  </a:lnTo>
                  <a:lnTo>
                    <a:pt x="6371" y="70315"/>
                  </a:lnTo>
                  <a:lnTo>
                    <a:pt x="6501" y="70836"/>
                  </a:lnTo>
                  <a:lnTo>
                    <a:pt x="6637" y="71356"/>
                  </a:lnTo>
                  <a:lnTo>
                    <a:pt x="6772" y="71859"/>
                  </a:lnTo>
                  <a:lnTo>
                    <a:pt x="6907" y="72362"/>
                  </a:lnTo>
                  <a:lnTo>
                    <a:pt x="7048" y="72856"/>
                  </a:lnTo>
                  <a:lnTo>
                    <a:pt x="7188" y="73332"/>
                  </a:lnTo>
                  <a:lnTo>
                    <a:pt x="7329" y="73808"/>
                  </a:lnTo>
                  <a:lnTo>
                    <a:pt x="7469" y="74276"/>
                  </a:lnTo>
                  <a:lnTo>
                    <a:pt x="7615" y="74734"/>
                  </a:lnTo>
                  <a:lnTo>
                    <a:pt x="7760" y="75175"/>
                  </a:lnTo>
                  <a:lnTo>
                    <a:pt x="7911" y="75616"/>
                  </a:lnTo>
                  <a:lnTo>
                    <a:pt x="8061" y="76048"/>
                  </a:lnTo>
                  <a:lnTo>
                    <a:pt x="8212" y="76463"/>
                  </a:lnTo>
                  <a:lnTo>
                    <a:pt x="8362" y="76869"/>
                  </a:lnTo>
                  <a:lnTo>
                    <a:pt x="8518" y="77266"/>
                  </a:lnTo>
                  <a:lnTo>
                    <a:pt x="8668" y="77654"/>
                  </a:lnTo>
                  <a:lnTo>
                    <a:pt x="8829" y="78024"/>
                  </a:lnTo>
                  <a:lnTo>
                    <a:pt x="8984" y="78386"/>
                  </a:lnTo>
                  <a:lnTo>
                    <a:pt x="9144" y="78739"/>
                  </a:lnTo>
                  <a:lnTo>
                    <a:pt x="9305" y="79083"/>
                  </a:lnTo>
                  <a:lnTo>
                    <a:pt x="9471" y="79409"/>
                  </a:lnTo>
                  <a:lnTo>
                    <a:pt x="9636" y="79727"/>
                  </a:lnTo>
                  <a:lnTo>
                    <a:pt x="9802" y="80026"/>
                  </a:lnTo>
                  <a:lnTo>
                    <a:pt x="9967" y="80317"/>
                  </a:lnTo>
                  <a:lnTo>
                    <a:pt x="10138" y="80600"/>
                  </a:lnTo>
                  <a:lnTo>
                    <a:pt x="10308" y="80855"/>
                  </a:lnTo>
                  <a:lnTo>
                    <a:pt x="10479" y="81111"/>
                  </a:lnTo>
                  <a:lnTo>
                    <a:pt x="10750" y="81482"/>
                  </a:lnTo>
                  <a:lnTo>
                    <a:pt x="11020" y="81843"/>
                  </a:lnTo>
                  <a:lnTo>
                    <a:pt x="11291" y="82179"/>
                  </a:lnTo>
                  <a:lnTo>
                    <a:pt x="11557" y="82496"/>
                  </a:lnTo>
                  <a:lnTo>
                    <a:pt x="11823" y="82796"/>
                  </a:lnTo>
                  <a:lnTo>
                    <a:pt x="12089" y="83069"/>
                  </a:lnTo>
                  <a:lnTo>
                    <a:pt x="12350" y="83334"/>
                  </a:lnTo>
                  <a:lnTo>
                    <a:pt x="12610" y="83581"/>
                  </a:lnTo>
                  <a:lnTo>
                    <a:pt x="12871" y="83810"/>
                  </a:lnTo>
                  <a:lnTo>
                    <a:pt x="13127" y="84013"/>
                  </a:lnTo>
                  <a:lnTo>
                    <a:pt x="13383" y="84207"/>
                  </a:lnTo>
                  <a:lnTo>
                    <a:pt x="13639" y="84384"/>
                  </a:lnTo>
                  <a:lnTo>
                    <a:pt x="13889" y="84542"/>
                  </a:lnTo>
                  <a:lnTo>
                    <a:pt x="14135" y="84683"/>
                  </a:lnTo>
                  <a:lnTo>
                    <a:pt x="14386" y="84816"/>
                  </a:lnTo>
                  <a:lnTo>
                    <a:pt x="14627" y="84922"/>
                  </a:lnTo>
                  <a:lnTo>
                    <a:pt x="14873" y="85019"/>
                  </a:lnTo>
                  <a:lnTo>
                    <a:pt x="15113" y="85107"/>
                  </a:lnTo>
                  <a:lnTo>
                    <a:pt x="15349" y="85169"/>
                  </a:lnTo>
                  <a:lnTo>
                    <a:pt x="15585" y="85221"/>
                  </a:lnTo>
                  <a:lnTo>
                    <a:pt x="15820" y="85266"/>
                  </a:lnTo>
                  <a:lnTo>
                    <a:pt x="16051" y="85283"/>
                  </a:lnTo>
                  <a:lnTo>
                    <a:pt x="16282" y="85301"/>
                  </a:lnTo>
                  <a:lnTo>
                    <a:pt x="16508" y="85292"/>
                  </a:lnTo>
                  <a:lnTo>
                    <a:pt x="16728" y="85283"/>
                  </a:lnTo>
                  <a:lnTo>
                    <a:pt x="16954" y="85257"/>
                  </a:lnTo>
                  <a:lnTo>
                    <a:pt x="17170" y="85213"/>
                  </a:lnTo>
                  <a:lnTo>
                    <a:pt x="17385" y="85160"/>
                  </a:lnTo>
                  <a:lnTo>
                    <a:pt x="17601" y="85098"/>
                  </a:lnTo>
                  <a:lnTo>
                    <a:pt x="17812" y="85019"/>
                  </a:lnTo>
                  <a:lnTo>
                    <a:pt x="18017" y="84930"/>
                  </a:lnTo>
                  <a:lnTo>
                    <a:pt x="18223" y="84833"/>
                  </a:lnTo>
                  <a:lnTo>
                    <a:pt x="18308" y="83202"/>
                  </a:lnTo>
                  <a:lnTo>
                    <a:pt x="18389" y="81491"/>
                  </a:lnTo>
                  <a:lnTo>
                    <a:pt x="18469" y="79727"/>
                  </a:lnTo>
                  <a:lnTo>
                    <a:pt x="18544" y="77892"/>
                  </a:lnTo>
                  <a:lnTo>
                    <a:pt x="18624" y="76004"/>
                  </a:lnTo>
                  <a:lnTo>
                    <a:pt x="18695" y="74073"/>
                  </a:lnTo>
                  <a:lnTo>
                    <a:pt x="18765" y="72088"/>
                  </a:lnTo>
                  <a:lnTo>
                    <a:pt x="18830" y="70068"/>
                  </a:lnTo>
                  <a:lnTo>
                    <a:pt x="18895" y="68013"/>
                  </a:lnTo>
                  <a:lnTo>
                    <a:pt x="18950" y="65923"/>
                  </a:lnTo>
                  <a:lnTo>
                    <a:pt x="19000" y="63806"/>
                  </a:lnTo>
                  <a:lnTo>
                    <a:pt x="19041" y="61663"/>
                  </a:lnTo>
                  <a:lnTo>
                    <a:pt x="19076" y="59502"/>
                  </a:lnTo>
                  <a:lnTo>
                    <a:pt x="19101" y="57332"/>
                  </a:lnTo>
                  <a:lnTo>
                    <a:pt x="19121" y="55153"/>
                  </a:lnTo>
                  <a:lnTo>
                    <a:pt x="19131" y="52966"/>
                  </a:lnTo>
                  <a:lnTo>
                    <a:pt x="19131" y="50779"/>
                  </a:lnTo>
                  <a:lnTo>
                    <a:pt x="19116" y="48600"/>
                  </a:lnTo>
                  <a:lnTo>
                    <a:pt x="19091" y="46430"/>
                  </a:lnTo>
                  <a:lnTo>
                    <a:pt x="19076" y="45354"/>
                  </a:lnTo>
                  <a:lnTo>
                    <a:pt x="19056" y="44269"/>
                  </a:lnTo>
                  <a:lnTo>
                    <a:pt x="19036" y="43202"/>
                  </a:lnTo>
                  <a:lnTo>
                    <a:pt x="19011" y="42135"/>
                  </a:lnTo>
                  <a:lnTo>
                    <a:pt x="18980" y="41076"/>
                  </a:lnTo>
                  <a:lnTo>
                    <a:pt x="18945" y="40018"/>
                  </a:lnTo>
                  <a:lnTo>
                    <a:pt x="18910" y="38977"/>
                  </a:lnTo>
                  <a:lnTo>
                    <a:pt x="18870" y="37936"/>
                  </a:lnTo>
                  <a:lnTo>
                    <a:pt x="18825" y="36905"/>
                  </a:lnTo>
                  <a:lnTo>
                    <a:pt x="18780" y="35881"/>
                  </a:lnTo>
                  <a:lnTo>
                    <a:pt x="18730" y="34867"/>
                  </a:lnTo>
                  <a:lnTo>
                    <a:pt x="18674" y="33862"/>
                  </a:lnTo>
                  <a:lnTo>
                    <a:pt x="18614" y="32874"/>
                  </a:lnTo>
                  <a:lnTo>
                    <a:pt x="18549" y="31886"/>
                  </a:lnTo>
                  <a:lnTo>
                    <a:pt x="18484" y="30916"/>
                  </a:lnTo>
                  <a:lnTo>
                    <a:pt x="18414" y="29963"/>
                  </a:lnTo>
                  <a:lnTo>
                    <a:pt x="18333" y="29019"/>
                  </a:lnTo>
                  <a:lnTo>
                    <a:pt x="18253" y="28084"/>
                  </a:lnTo>
                  <a:lnTo>
                    <a:pt x="18168" y="27167"/>
                  </a:lnTo>
                  <a:lnTo>
                    <a:pt x="18083" y="26259"/>
                  </a:lnTo>
                  <a:lnTo>
                    <a:pt x="17987" y="25377"/>
                  </a:lnTo>
                  <a:lnTo>
                    <a:pt x="17887" y="24503"/>
                  </a:lnTo>
                  <a:lnTo>
                    <a:pt x="17782" y="23639"/>
                  </a:lnTo>
                  <a:lnTo>
                    <a:pt x="17676" y="22801"/>
                  </a:lnTo>
                  <a:lnTo>
                    <a:pt x="17561" y="21981"/>
                  </a:lnTo>
                  <a:lnTo>
                    <a:pt x="17441" y="21178"/>
                  </a:lnTo>
                  <a:lnTo>
                    <a:pt x="17320" y="20349"/>
                  </a:lnTo>
                  <a:lnTo>
                    <a:pt x="17215" y="19538"/>
                  </a:lnTo>
                  <a:lnTo>
                    <a:pt x="17120" y="18735"/>
                  </a:lnTo>
                  <a:lnTo>
                    <a:pt x="17039" y="17932"/>
                  </a:lnTo>
                  <a:lnTo>
                    <a:pt x="16969" y="17156"/>
                  </a:lnTo>
                  <a:lnTo>
                    <a:pt x="16914" y="16380"/>
                  </a:lnTo>
                  <a:lnTo>
                    <a:pt x="16874" y="15613"/>
                  </a:lnTo>
                  <a:lnTo>
                    <a:pt x="16839" y="14863"/>
                  </a:lnTo>
                  <a:lnTo>
                    <a:pt x="16819" y="14113"/>
                  </a:lnTo>
                  <a:lnTo>
                    <a:pt x="16809" y="13381"/>
                  </a:lnTo>
                  <a:lnTo>
                    <a:pt x="16814" y="12658"/>
                  </a:lnTo>
                  <a:lnTo>
                    <a:pt x="16824" y="11952"/>
                  </a:lnTo>
                  <a:lnTo>
                    <a:pt x="16849" y="11247"/>
                  </a:lnTo>
                  <a:lnTo>
                    <a:pt x="16879" y="10559"/>
                  </a:lnTo>
                  <a:lnTo>
                    <a:pt x="16924" y="9879"/>
                  </a:lnTo>
                  <a:lnTo>
                    <a:pt x="16974" y="9209"/>
                  </a:lnTo>
                  <a:lnTo>
                    <a:pt x="17039" y="8548"/>
                  </a:lnTo>
                  <a:lnTo>
                    <a:pt x="17110" y="7904"/>
                  </a:lnTo>
                  <a:lnTo>
                    <a:pt x="17190" y="7260"/>
                  </a:lnTo>
                  <a:lnTo>
                    <a:pt x="17280" y="6634"/>
                  </a:lnTo>
                  <a:lnTo>
                    <a:pt x="17380" y="6025"/>
                  </a:lnTo>
                  <a:lnTo>
                    <a:pt x="17486" y="5416"/>
                  </a:lnTo>
                  <a:lnTo>
                    <a:pt x="17596" y="4825"/>
                  </a:lnTo>
                  <a:lnTo>
                    <a:pt x="17721" y="4243"/>
                  </a:lnTo>
                  <a:lnTo>
                    <a:pt x="17847" y="3670"/>
                  </a:lnTo>
                  <a:lnTo>
                    <a:pt x="17987" y="3114"/>
                  </a:lnTo>
                  <a:lnTo>
                    <a:pt x="18128" y="2568"/>
                  </a:lnTo>
                  <a:lnTo>
                    <a:pt x="18278" y="2029"/>
                  </a:lnTo>
                  <a:lnTo>
                    <a:pt x="18434" y="1509"/>
                  </a:lnTo>
                  <a:lnTo>
                    <a:pt x="18599" y="989"/>
                  </a:lnTo>
                  <a:lnTo>
                    <a:pt x="18765" y="495"/>
                  </a:lnTo>
                  <a:lnTo>
                    <a:pt x="1894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462000" y="-6828850"/>
              <a:ext cx="478275" cy="2132525"/>
            </a:xfrm>
            <a:custGeom>
              <a:avLst/>
              <a:gdLst/>
              <a:ahLst/>
              <a:cxnLst/>
              <a:rect l="l" t="t" r="r" b="b"/>
              <a:pathLst>
                <a:path w="19131" h="85301" fill="none" extrusionOk="0">
                  <a:moveTo>
                    <a:pt x="18940" y="1"/>
                  </a:moveTo>
                  <a:lnTo>
                    <a:pt x="18940" y="1"/>
                  </a:lnTo>
                  <a:lnTo>
                    <a:pt x="18765" y="495"/>
                  </a:lnTo>
                  <a:lnTo>
                    <a:pt x="18599" y="989"/>
                  </a:lnTo>
                  <a:lnTo>
                    <a:pt x="18434" y="1509"/>
                  </a:lnTo>
                  <a:lnTo>
                    <a:pt x="18278" y="2029"/>
                  </a:lnTo>
                  <a:lnTo>
                    <a:pt x="18128" y="2568"/>
                  </a:lnTo>
                  <a:lnTo>
                    <a:pt x="17987" y="3114"/>
                  </a:lnTo>
                  <a:lnTo>
                    <a:pt x="17847" y="3670"/>
                  </a:lnTo>
                  <a:lnTo>
                    <a:pt x="17721" y="4243"/>
                  </a:lnTo>
                  <a:lnTo>
                    <a:pt x="17596" y="4825"/>
                  </a:lnTo>
                  <a:lnTo>
                    <a:pt x="17486" y="5416"/>
                  </a:lnTo>
                  <a:lnTo>
                    <a:pt x="17380" y="6025"/>
                  </a:lnTo>
                  <a:lnTo>
                    <a:pt x="17280" y="6634"/>
                  </a:lnTo>
                  <a:lnTo>
                    <a:pt x="17190" y="7260"/>
                  </a:lnTo>
                  <a:lnTo>
                    <a:pt x="17110" y="7904"/>
                  </a:lnTo>
                  <a:lnTo>
                    <a:pt x="17039" y="8548"/>
                  </a:lnTo>
                  <a:lnTo>
                    <a:pt x="16974" y="9209"/>
                  </a:lnTo>
                  <a:lnTo>
                    <a:pt x="16924" y="9879"/>
                  </a:lnTo>
                  <a:lnTo>
                    <a:pt x="16879" y="10559"/>
                  </a:lnTo>
                  <a:lnTo>
                    <a:pt x="16849" y="11247"/>
                  </a:lnTo>
                  <a:lnTo>
                    <a:pt x="16824" y="11952"/>
                  </a:lnTo>
                  <a:lnTo>
                    <a:pt x="16814" y="12658"/>
                  </a:lnTo>
                  <a:lnTo>
                    <a:pt x="16809" y="13381"/>
                  </a:lnTo>
                  <a:lnTo>
                    <a:pt x="16819" y="14113"/>
                  </a:lnTo>
                  <a:lnTo>
                    <a:pt x="16839" y="14863"/>
                  </a:lnTo>
                  <a:lnTo>
                    <a:pt x="16874" y="15613"/>
                  </a:lnTo>
                  <a:lnTo>
                    <a:pt x="16914" y="16380"/>
                  </a:lnTo>
                  <a:lnTo>
                    <a:pt x="16969" y="17156"/>
                  </a:lnTo>
                  <a:lnTo>
                    <a:pt x="17039" y="17932"/>
                  </a:lnTo>
                  <a:lnTo>
                    <a:pt x="17120" y="18735"/>
                  </a:lnTo>
                  <a:lnTo>
                    <a:pt x="17215" y="19538"/>
                  </a:lnTo>
                  <a:lnTo>
                    <a:pt x="17320" y="20349"/>
                  </a:lnTo>
                  <a:lnTo>
                    <a:pt x="17441" y="21178"/>
                  </a:lnTo>
                  <a:lnTo>
                    <a:pt x="17441" y="21178"/>
                  </a:lnTo>
                  <a:lnTo>
                    <a:pt x="17561" y="21981"/>
                  </a:lnTo>
                  <a:lnTo>
                    <a:pt x="17676" y="22801"/>
                  </a:lnTo>
                  <a:lnTo>
                    <a:pt x="17782" y="23639"/>
                  </a:lnTo>
                  <a:lnTo>
                    <a:pt x="17887" y="24503"/>
                  </a:lnTo>
                  <a:lnTo>
                    <a:pt x="17987" y="25377"/>
                  </a:lnTo>
                  <a:lnTo>
                    <a:pt x="18083" y="26259"/>
                  </a:lnTo>
                  <a:lnTo>
                    <a:pt x="18168" y="27167"/>
                  </a:lnTo>
                  <a:lnTo>
                    <a:pt x="18253" y="28084"/>
                  </a:lnTo>
                  <a:lnTo>
                    <a:pt x="18333" y="29019"/>
                  </a:lnTo>
                  <a:lnTo>
                    <a:pt x="18414" y="29963"/>
                  </a:lnTo>
                  <a:lnTo>
                    <a:pt x="18484" y="30916"/>
                  </a:lnTo>
                  <a:lnTo>
                    <a:pt x="18549" y="31886"/>
                  </a:lnTo>
                  <a:lnTo>
                    <a:pt x="18614" y="32874"/>
                  </a:lnTo>
                  <a:lnTo>
                    <a:pt x="18674" y="33862"/>
                  </a:lnTo>
                  <a:lnTo>
                    <a:pt x="18730" y="34867"/>
                  </a:lnTo>
                  <a:lnTo>
                    <a:pt x="18780" y="35881"/>
                  </a:lnTo>
                  <a:lnTo>
                    <a:pt x="18825" y="36905"/>
                  </a:lnTo>
                  <a:lnTo>
                    <a:pt x="18870" y="37936"/>
                  </a:lnTo>
                  <a:lnTo>
                    <a:pt x="18910" y="38977"/>
                  </a:lnTo>
                  <a:lnTo>
                    <a:pt x="18945" y="40018"/>
                  </a:lnTo>
                  <a:lnTo>
                    <a:pt x="18980" y="41076"/>
                  </a:lnTo>
                  <a:lnTo>
                    <a:pt x="19011" y="42135"/>
                  </a:lnTo>
                  <a:lnTo>
                    <a:pt x="19036" y="43202"/>
                  </a:lnTo>
                  <a:lnTo>
                    <a:pt x="19056" y="44269"/>
                  </a:lnTo>
                  <a:lnTo>
                    <a:pt x="19076" y="45354"/>
                  </a:lnTo>
                  <a:lnTo>
                    <a:pt x="19091" y="46430"/>
                  </a:lnTo>
                  <a:lnTo>
                    <a:pt x="19116" y="48600"/>
                  </a:lnTo>
                  <a:lnTo>
                    <a:pt x="19131" y="50779"/>
                  </a:lnTo>
                  <a:lnTo>
                    <a:pt x="19131" y="52966"/>
                  </a:lnTo>
                  <a:lnTo>
                    <a:pt x="19121" y="55153"/>
                  </a:lnTo>
                  <a:lnTo>
                    <a:pt x="19101" y="57332"/>
                  </a:lnTo>
                  <a:lnTo>
                    <a:pt x="19076" y="59502"/>
                  </a:lnTo>
                  <a:lnTo>
                    <a:pt x="19041" y="61663"/>
                  </a:lnTo>
                  <a:lnTo>
                    <a:pt x="19000" y="63806"/>
                  </a:lnTo>
                  <a:lnTo>
                    <a:pt x="18950" y="65923"/>
                  </a:lnTo>
                  <a:lnTo>
                    <a:pt x="18895" y="68013"/>
                  </a:lnTo>
                  <a:lnTo>
                    <a:pt x="18830" y="70068"/>
                  </a:lnTo>
                  <a:lnTo>
                    <a:pt x="18765" y="72088"/>
                  </a:lnTo>
                  <a:lnTo>
                    <a:pt x="18695" y="74073"/>
                  </a:lnTo>
                  <a:lnTo>
                    <a:pt x="18624" y="76004"/>
                  </a:lnTo>
                  <a:lnTo>
                    <a:pt x="18544" y="77892"/>
                  </a:lnTo>
                  <a:lnTo>
                    <a:pt x="18469" y="79727"/>
                  </a:lnTo>
                  <a:lnTo>
                    <a:pt x="18389" y="81491"/>
                  </a:lnTo>
                  <a:lnTo>
                    <a:pt x="18308" y="83202"/>
                  </a:lnTo>
                  <a:lnTo>
                    <a:pt x="18223" y="84833"/>
                  </a:lnTo>
                  <a:lnTo>
                    <a:pt x="18223" y="84833"/>
                  </a:lnTo>
                  <a:lnTo>
                    <a:pt x="18017" y="84930"/>
                  </a:lnTo>
                  <a:lnTo>
                    <a:pt x="17812" y="85019"/>
                  </a:lnTo>
                  <a:lnTo>
                    <a:pt x="17601" y="85098"/>
                  </a:lnTo>
                  <a:lnTo>
                    <a:pt x="17385" y="85160"/>
                  </a:lnTo>
                  <a:lnTo>
                    <a:pt x="17170" y="85213"/>
                  </a:lnTo>
                  <a:lnTo>
                    <a:pt x="16954" y="85257"/>
                  </a:lnTo>
                  <a:lnTo>
                    <a:pt x="16728" y="85283"/>
                  </a:lnTo>
                  <a:lnTo>
                    <a:pt x="16508" y="85292"/>
                  </a:lnTo>
                  <a:lnTo>
                    <a:pt x="16282" y="85301"/>
                  </a:lnTo>
                  <a:lnTo>
                    <a:pt x="16051" y="85283"/>
                  </a:lnTo>
                  <a:lnTo>
                    <a:pt x="15820" y="85266"/>
                  </a:lnTo>
                  <a:lnTo>
                    <a:pt x="15585" y="85221"/>
                  </a:lnTo>
                  <a:lnTo>
                    <a:pt x="15349" y="85169"/>
                  </a:lnTo>
                  <a:lnTo>
                    <a:pt x="15113" y="85107"/>
                  </a:lnTo>
                  <a:lnTo>
                    <a:pt x="14873" y="85019"/>
                  </a:lnTo>
                  <a:lnTo>
                    <a:pt x="14627" y="84922"/>
                  </a:lnTo>
                  <a:lnTo>
                    <a:pt x="14386" y="84816"/>
                  </a:lnTo>
                  <a:lnTo>
                    <a:pt x="14135" y="84683"/>
                  </a:lnTo>
                  <a:lnTo>
                    <a:pt x="13889" y="84542"/>
                  </a:lnTo>
                  <a:lnTo>
                    <a:pt x="13639" y="84384"/>
                  </a:lnTo>
                  <a:lnTo>
                    <a:pt x="13383" y="84207"/>
                  </a:lnTo>
                  <a:lnTo>
                    <a:pt x="13127" y="84013"/>
                  </a:lnTo>
                  <a:lnTo>
                    <a:pt x="12871" y="83810"/>
                  </a:lnTo>
                  <a:lnTo>
                    <a:pt x="12610" y="83581"/>
                  </a:lnTo>
                  <a:lnTo>
                    <a:pt x="12350" y="83334"/>
                  </a:lnTo>
                  <a:lnTo>
                    <a:pt x="12089" y="83069"/>
                  </a:lnTo>
                  <a:lnTo>
                    <a:pt x="11823" y="82796"/>
                  </a:lnTo>
                  <a:lnTo>
                    <a:pt x="11557" y="82496"/>
                  </a:lnTo>
                  <a:lnTo>
                    <a:pt x="11291" y="82179"/>
                  </a:lnTo>
                  <a:lnTo>
                    <a:pt x="11020" y="81843"/>
                  </a:lnTo>
                  <a:lnTo>
                    <a:pt x="10750" y="81482"/>
                  </a:lnTo>
                  <a:lnTo>
                    <a:pt x="10479" y="81111"/>
                  </a:lnTo>
                  <a:lnTo>
                    <a:pt x="10479" y="81111"/>
                  </a:lnTo>
                  <a:lnTo>
                    <a:pt x="10308" y="80855"/>
                  </a:lnTo>
                  <a:lnTo>
                    <a:pt x="10138" y="80600"/>
                  </a:lnTo>
                  <a:lnTo>
                    <a:pt x="9967" y="80317"/>
                  </a:lnTo>
                  <a:lnTo>
                    <a:pt x="9802" y="80026"/>
                  </a:lnTo>
                  <a:lnTo>
                    <a:pt x="9636" y="79727"/>
                  </a:lnTo>
                  <a:lnTo>
                    <a:pt x="9471" y="79409"/>
                  </a:lnTo>
                  <a:lnTo>
                    <a:pt x="9305" y="79083"/>
                  </a:lnTo>
                  <a:lnTo>
                    <a:pt x="9144" y="78739"/>
                  </a:lnTo>
                  <a:lnTo>
                    <a:pt x="8984" y="78386"/>
                  </a:lnTo>
                  <a:lnTo>
                    <a:pt x="8829" y="78024"/>
                  </a:lnTo>
                  <a:lnTo>
                    <a:pt x="8668" y="77654"/>
                  </a:lnTo>
                  <a:lnTo>
                    <a:pt x="8518" y="77266"/>
                  </a:lnTo>
                  <a:lnTo>
                    <a:pt x="8362" y="76869"/>
                  </a:lnTo>
                  <a:lnTo>
                    <a:pt x="8212" y="76463"/>
                  </a:lnTo>
                  <a:lnTo>
                    <a:pt x="8061" y="76048"/>
                  </a:lnTo>
                  <a:lnTo>
                    <a:pt x="7911" y="75616"/>
                  </a:lnTo>
                  <a:lnTo>
                    <a:pt x="7760" y="75175"/>
                  </a:lnTo>
                  <a:lnTo>
                    <a:pt x="7615" y="74734"/>
                  </a:lnTo>
                  <a:lnTo>
                    <a:pt x="7469" y="74276"/>
                  </a:lnTo>
                  <a:lnTo>
                    <a:pt x="7329" y="73808"/>
                  </a:lnTo>
                  <a:lnTo>
                    <a:pt x="7188" y="73332"/>
                  </a:lnTo>
                  <a:lnTo>
                    <a:pt x="7048" y="72856"/>
                  </a:lnTo>
                  <a:lnTo>
                    <a:pt x="6907" y="72362"/>
                  </a:lnTo>
                  <a:lnTo>
                    <a:pt x="6772" y="71859"/>
                  </a:lnTo>
                  <a:lnTo>
                    <a:pt x="6637" y="71356"/>
                  </a:lnTo>
                  <a:lnTo>
                    <a:pt x="6501" y="70836"/>
                  </a:lnTo>
                  <a:lnTo>
                    <a:pt x="6371" y="70315"/>
                  </a:lnTo>
                  <a:lnTo>
                    <a:pt x="6240" y="69786"/>
                  </a:lnTo>
                  <a:lnTo>
                    <a:pt x="5980" y="68710"/>
                  </a:lnTo>
                  <a:lnTo>
                    <a:pt x="5729" y="67599"/>
                  </a:lnTo>
                  <a:lnTo>
                    <a:pt x="5483" y="66470"/>
                  </a:lnTo>
                  <a:lnTo>
                    <a:pt x="5242" y="65323"/>
                  </a:lnTo>
                  <a:lnTo>
                    <a:pt x="5006" y="64150"/>
                  </a:lnTo>
                  <a:lnTo>
                    <a:pt x="4781" y="62959"/>
                  </a:lnTo>
                  <a:lnTo>
                    <a:pt x="4555" y="61760"/>
                  </a:lnTo>
                  <a:lnTo>
                    <a:pt x="4339" y="60543"/>
                  </a:lnTo>
                  <a:lnTo>
                    <a:pt x="4129" y="59308"/>
                  </a:lnTo>
                  <a:lnTo>
                    <a:pt x="3918" y="58073"/>
                  </a:lnTo>
                  <a:lnTo>
                    <a:pt x="3717" y="56820"/>
                  </a:lnTo>
                  <a:lnTo>
                    <a:pt x="3527" y="55568"/>
                  </a:lnTo>
                  <a:lnTo>
                    <a:pt x="3336" y="54307"/>
                  </a:lnTo>
                  <a:lnTo>
                    <a:pt x="3151" y="53045"/>
                  </a:lnTo>
                  <a:lnTo>
                    <a:pt x="2975" y="51784"/>
                  </a:lnTo>
                  <a:lnTo>
                    <a:pt x="2800" y="50532"/>
                  </a:lnTo>
                  <a:lnTo>
                    <a:pt x="2634" y="49270"/>
                  </a:lnTo>
                  <a:lnTo>
                    <a:pt x="2474" y="48027"/>
                  </a:lnTo>
                  <a:lnTo>
                    <a:pt x="2318" y="46783"/>
                  </a:lnTo>
                  <a:lnTo>
                    <a:pt x="2163" y="45548"/>
                  </a:lnTo>
                  <a:lnTo>
                    <a:pt x="2017" y="44331"/>
                  </a:lnTo>
                  <a:lnTo>
                    <a:pt x="1877" y="43123"/>
                  </a:lnTo>
                  <a:lnTo>
                    <a:pt x="1741" y="41932"/>
                  </a:lnTo>
                  <a:lnTo>
                    <a:pt x="1616" y="40750"/>
                  </a:lnTo>
                  <a:lnTo>
                    <a:pt x="1370" y="38466"/>
                  </a:lnTo>
                  <a:lnTo>
                    <a:pt x="1149" y="36269"/>
                  </a:lnTo>
                  <a:lnTo>
                    <a:pt x="944" y="34179"/>
                  </a:lnTo>
                  <a:lnTo>
                    <a:pt x="763" y="32221"/>
                  </a:lnTo>
                  <a:lnTo>
                    <a:pt x="598" y="30395"/>
                  </a:lnTo>
                  <a:lnTo>
                    <a:pt x="457" y="28728"/>
                  </a:lnTo>
                  <a:lnTo>
                    <a:pt x="337" y="27229"/>
                  </a:lnTo>
                  <a:lnTo>
                    <a:pt x="231" y="25923"/>
                  </a:lnTo>
                  <a:lnTo>
                    <a:pt x="146" y="24821"/>
                  </a:lnTo>
                  <a:lnTo>
                    <a:pt x="36" y="23277"/>
                  </a:lnTo>
                  <a:lnTo>
                    <a:pt x="1" y="22739"/>
                  </a:lnTo>
                  <a:lnTo>
                    <a:pt x="6270" y="20367"/>
                  </a:lnTo>
                  <a:lnTo>
                    <a:pt x="15876" y="60957"/>
                  </a:lnTo>
                  <a:lnTo>
                    <a:pt x="15876" y="60957"/>
                  </a:lnTo>
                  <a:lnTo>
                    <a:pt x="15841" y="59387"/>
                  </a:lnTo>
                  <a:lnTo>
                    <a:pt x="15795" y="57729"/>
                  </a:lnTo>
                  <a:lnTo>
                    <a:pt x="15745" y="56000"/>
                  </a:lnTo>
                  <a:lnTo>
                    <a:pt x="15690" y="54192"/>
                  </a:lnTo>
                  <a:lnTo>
                    <a:pt x="15565" y="50399"/>
                  </a:lnTo>
                  <a:lnTo>
                    <a:pt x="15499" y="48415"/>
                  </a:lnTo>
                  <a:lnTo>
                    <a:pt x="15439" y="46386"/>
                  </a:lnTo>
                  <a:lnTo>
                    <a:pt x="15379" y="44313"/>
                  </a:lnTo>
                  <a:lnTo>
                    <a:pt x="15324" y="42214"/>
                  </a:lnTo>
                  <a:lnTo>
                    <a:pt x="15279" y="40080"/>
                  </a:lnTo>
                  <a:lnTo>
                    <a:pt x="15239" y="37928"/>
                  </a:lnTo>
                  <a:lnTo>
                    <a:pt x="15214" y="35758"/>
                  </a:lnTo>
                  <a:lnTo>
                    <a:pt x="15204" y="34673"/>
                  </a:lnTo>
                  <a:lnTo>
                    <a:pt x="15194" y="33579"/>
                  </a:lnTo>
                  <a:lnTo>
                    <a:pt x="15194" y="32494"/>
                  </a:lnTo>
                  <a:lnTo>
                    <a:pt x="15194" y="31401"/>
                  </a:lnTo>
                  <a:lnTo>
                    <a:pt x="15194" y="30316"/>
                  </a:lnTo>
                  <a:lnTo>
                    <a:pt x="15204" y="29231"/>
                  </a:lnTo>
                  <a:lnTo>
                    <a:pt x="15219" y="28146"/>
                  </a:lnTo>
                  <a:lnTo>
                    <a:pt x="15234" y="27061"/>
                  </a:lnTo>
                  <a:lnTo>
                    <a:pt x="15254" y="25985"/>
                  </a:lnTo>
                  <a:lnTo>
                    <a:pt x="15284" y="24909"/>
                  </a:lnTo>
                  <a:lnTo>
                    <a:pt x="15314" y="23842"/>
                  </a:lnTo>
                  <a:lnTo>
                    <a:pt x="15354" y="22783"/>
                  </a:lnTo>
                  <a:lnTo>
                    <a:pt x="15394" y="21725"/>
                  </a:lnTo>
                  <a:lnTo>
                    <a:pt x="15444" y="20684"/>
                  </a:lnTo>
                  <a:lnTo>
                    <a:pt x="15499" y="19643"/>
                  </a:lnTo>
                  <a:lnTo>
                    <a:pt x="15560" y="18620"/>
                  </a:lnTo>
                  <a:lnTo>
                    <a:pt x="15625" y="17597"/>
                  </a:lnTo>
                  <a:lnTo>
                    <a:pt x="15700" y="16592"/>
                  </a:lnTo>
                  <a:lnTo>
                    <a:pt x="15785" y="15595"/>
                  </a:lnTo>
                  <a:lnTo>
                    <a:pt x="15871" y="14616"/>
                  </a:lnTo>
                  <a:lnTo>
                    <a:pt x="15966" y="13646"/>
                  </a:lnTo>
                  <a:lnTo>
                    <a:pt x="16071" y="12693"/>
                  </a:lnTo>
                  <a:lnTo>
                    <a:pt x="16182" y="11758"/>
                  </a:lnTo>
                  <a:lnTo>
                    <a:pt x="16302" y="10832"/>
                  </a:lnTo>
                  <a:lnTo>
                    <a:pt x="16427" y="9924"/>
                  </a:lnTo>
                  <a:lnTo>
                    <a:pt x="16563" y="9033"/>
                  </a:lnTo>
                  <a:lnTo>
                    <a:pt x="16708" y="8160"/>
                  </a:lnTo>
                  <a:lnTo>
                    <a:pt x="16864" y="7313"/>
                  </a:lnTo>
                  <a:lnTo>
                    <a:pt x="16944" y="6889"/>
                  </a:lnTo>
                  <a:lnTo>
                    <a:pt x="17024" y="6475"/>
                  </a:lnTo>
                  <a:lnTo>
                    <a:pt x="17110" y="6069"/>
                  </a:lnTo>
                  <a:lnTo>
                    <a:pt x="17200" y="5663"/>
                  </a:lnTo>
                  <a:lnTo>
                    <a:pt x="17290" y="5266"/>
                  </a:lnTo>
                  <a:lnTo>
                    <a:pt x="17380" y="4878"/>
                  </a:lnTo>
                  <a:lnTo>
                    <a:pt x="17476" y="4490"/>
                  </a:lnTo>
                  <a:lnTo>
                    <a:pt x="17571" y="4111"/>
                  </a:lnTo>
                  <a:lnTo>
                    <a:pt x="17671" y="3732"/>
                  </a:lnTo>
                  <a:lnTo>
                    <a:pt x="17772" y="3361"/>
                  </a:lnTo>
                  <a:lnTo>
                    <a:pt x="17877" y="3000"/>
                  </a:lnTo>
                  <a:lnTo>
                    <a:pt x="17987" y="2638"/>
                  </a:lnTo>
                  <a:lnTo>
                    <a:pt x="18093" y="2285"/>
                  </a:lnTo>
                  <a:lnTo>
                    <a:pt x="18208" y="1941"/>
                  </a:lnTo>
                  <a:lnTo>
                    <a:pt x="18323" y="1597"/>
                  </a:lnTo>
                  <a:lnTo>
                    <a:pt x="18439" y="1271"/>
                  </a:lnTo>
                  <a:lnTo>
                    <a:pt x="18559" y="945"/>
                  </a:lnTo>
                  <a:lnTo>
                    <a:pt x="18684" y="618"/>
                  </a:lnTo>
                  <a:lnTo>
                    <a:pt x="18810" y="310"/>
                  </a:lnTo>
                  <a:lnTo>
                    <a:pt x="18940" y="1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2908525" y="-4348825"/>
              <a:ext cx="1623250" cy="3525225"/>
            </a:xfrm>
            <a:custGeom>
              <a:avLst/>
              <a:gdLst/>
              <a:ahLst/>
              <a:cxnLst/>
              <a:rect l="l" t="t" r="r" b="b"/>
              <a:pathLst>
                <a:path w="64930" h="141009" extrusionOk="0">
                  <a:moveTo>
                    <a:pt x="39680" y="0"/>
                  </a:moveTo>
                  <a:lnTo>
                    <a:pt x="36716" y="4093"/>
                  </a:lnTo>
                  <a:lnTo>
                    <a:pt x="33380" y="8715"/>
                  </a:lnTo>
                  <a:lnTo>
                    <a:pt x="31645" y="11132"/>
                  </a:lnTo>
                  <a:lnTo>
                    <a:pt x="29894" y="13575"/>
                  </a:lnTo>
                  <a:lnTo>
                    <a:pt x="28164" y="16000"/>
                  </a:lnTo>
                  <a:lnTo>
                    <a:pt x="26478" y="18382"/>
                  </a:lnTo>
                  <a:lnTo>
                    <a:pt x="24863" y="20666"/>
                  </a:lnTo>
                  <a:lnTo>
                    <a:pt x="23349" y="22836"/>
                  </a:lnTo>
                  <a:lnTo>
                    <a:pt x="21964" y="24838"/>
                  </a:lnTo>
                  <a:lnTo>
                    <a:pt x="21327" y="25764"/>
                  </a:lnTo>
                  <a:lnTo>
                    <a:pt x="20730" y="26637"/>
                  </a:lnTo>
                  <a:lnTo>
                    <a:pt x="20184" y="27458"/>
                  </a:lnTo>
                  <a:lnTo>
                    <a:pt x="19682" y="28207"/>
                  </a:lnTo>
                  <a:lnTo>
                    <a:pt x="19236" y="28895"/>
                  </a:lnTo>
                  <a:lnTo>
                    <a:pt x="18844" y="29504"/>
                  </a:lnTo>
                  <a:lnTo>
                    <a:pt x="18513" y="30033"/>
                  </a:lnTo>
                  <a:lnTo>
                    <a:pt x="18243" y="30492"/>
                  </a:lnTo>
                  <a:lnTo>
                    <a:pt x="18132" y="30686"/>
                  </a:lnTo>
                  <a:lnTo>
                    <a:pt x="18042" y="30853"/>
                  </a:lnTo>
                  <a:lnTo>
                    <a:pt x="17967" y="31003"/>
                  </a:lnTo>
                  <a:lnTo>
                    <a:pt x="17906" y="31127"/>
                  </a:lnTo>
                  <a:lnTo>
                    <a:pt x="17791" y="31409"/>
                  </a:lnTo>
                  <a:lnTo>
                    <a:pt x="17671" y="31709"/>
                  </a:lnTo>
                  <a:lnTo>
                    <a:pt x="17550" y="32018"/>
                  </a:lnTo>
                  <a:lnTo>
                    <a:pt x="17430" y="32353"/>
                  </a:lnTo>
                  <a:lnTo>
                    <a:pt x="17310" y="32688"/>
                  </a:lnTo>
                  <a:lnTo>
                    <a:pt x="17184" y="33050"/>
                  </a:lnTo>
                  <a:lnTo>
                    <a:pt x="17064" y="33420"/>
                  </a:lnTo>
                  <a:lnTo>
                    <a:pt x="16938" y="33808"/>
                  </a:lnTo>
                  <a:lnTo>
                    <a:pt x="16813" y="34214"/>
                  </a:lnTo>
                  <a:lnTo>
                    <a:pt x="16688" y="34629"/>
                  </a:lnTo>
                  <a:lnTo>
                    <a:pt x="16432" y="35502"/>
                  </a:lnTo>
                  <a:lnTo>
                    <a:pt x="16171" y="36428"/>
                  </a:lnTo>
                  <a:lnTo>
                    <a:pt x="15905" y="37407"/>
                  </a:lnTo>
                  <a:lnTo>
                    <a:pt x="15639" y="38439"/>
                  </a:lnTo>
                  <a:lnTo>
                    <a:pt x="15373" y="39524"/>
                  </a:lnTo>
                  <a:lnTo>
                    <a:pt x="15098" y="40653"/>
                  </a:lnTo>
                  <a:lnTo>
                    <a:pt x="14822" y="41826"/>
                  </a:lnTo>
                  <a:lnTo>
                    <a:pt x="14546" y="43052"/>
                  </a:lnTo>
                  <a:lnTo>
                    <a:pt x="14265" y="44322"/>
                  </a:lnTo>
                  <a:lnTo>
                    <a:pt x="13984" y="45627"/>
                  </a:lnTo>
                  <a:lnTo>
                    <a:pt x="13698" y="46986"/>
                  </a:lnTo>
                  <a:lnTo>
                    <a:pt x="13407" y="48370"/>
                  </a:lnTo>
                  <a:lnTo>
                    <a:pt x="13121" y="49808"/>
                  </a:lnTo>
                  <a:lnTo>
                    <a:pt x="12830" y="51272"/>
                  </a:lnTo>
                  <a:lnTo>
                    <a:pt x="12535" y="52772"/>
                  </a:lnTo>
                  <a:lnTo>
                    <a:pt x="12239" y="54315"/>
                  </a:lnTo>
                  <a:lnTo>
                    <a:pt x="11943" y="55885"/>
                  </a:lnTo>
                  <a:lnTo>
                    <a:pt x="11647" y="57482"/>
                  </a:lnTo>
                  <a:lnTo>
                    <a:pt x="11346" y="59113"/>
                  </a:lnTo>
                  <a:lnTo>
                    <a:pt x="11050" y="60772"/>
                  </a:lnTo>
                  <a:lnTo>
                    <a:pt x="10749" y="62456"/>
                  </a:lnTo>
                  <a:lnTo>
                    <a:pt x="10448" y="64167"/>
                  </a:lnTo>
                  <a:lnTo>
                    <a:pt x="10142" y="65905"/>
                  </a:lnTo>
                  <a:lnTo>
                    <a:pt x="9841" y="67660"/>
                  </a:lnTo>
                  <a:lnTo>
                    <a:pt x="9535" y="69442"/>
                  </a:lnTo>
                  <a:lnTo>
                    <a:pt x="8933" y="73058"/>
                  </a:lnTo>
                  <a:lnTo>
                    <a:pt x="8326" y="76736"/>
                  </a:lnTo>
                  <a:lnTo>
                    <a:pt x="7719" y="80476"/>
                  </a:lnTo>
                  <a:lnTo>
                    <a:pt x="7118" y="84260"/>
                  </a:lnTo>
                  <a:lnTo>
                    <a:pt x="6521" y="88070"/>
                  </a:lnTo>
                  <a:lnTo>
                    <a:pt x="5924" y="91907"/>
                  </a:lnTo>
                  <a:lnTo>
                    <a:pt x="5337" y="95752"/>
                  </a:lnTo>
                  <a:lnTo>
                    <a:pt x="4755" y="99589"/>
                  </a:lnTo>
                  <a:lnTo>
                    <a:pt x="4183" y="103417"/>
                  </a:lnTo>
                  <a:lnTo>
                    <a:pt x="3617" y="107219"/>
                  </a:lnTo>
                  <a:lnTo>
                    <a:pt x="3065" y="110976"/>
                  </a:lnTo>
                  <a:lnTo>
                    <a:pt x="2523" y="114698"/>
                  </a:lnTo>
                  <a:lnTo>
                    <a:pt x="1991" y="118350"/>
                  </a:lnTo>
                  <a:lnTo>
                    <a:pt x="973" y="125432"/>
                  </a:lnTo>
                  <a:lnTo>
                    <a:pt x="20" y="132127"/>
                  </a:lnTo>
                  <a:lnTo>
                    <a:pt x="10" y="132224"/>
                  </a:lnTo>
                  <a:lnTo>
                    <a:pt x="5" y="132321"/>
                  </a:lnTo>
                  <a:lnTo>
                    <a:pt x="0" y="132418"/>
                  </a:lnTo>
                  <a:lnTo>
                    <a:pt x="0" y="132515"/>
                  </a:lnTo>
                  <a:lnTo>
                    <a:pt x="0" y="132612"/>
                  </a:lnTo>
                  <a:lnTo>
                    <a:pt x="10" y="132718"/>
                  </a:lnTo>
                  <a:lnTo>
                    <a:pt x="20" y="132824"/>
                  </a:lnTo>
                  <a:lnTo>
                    <a:pt x="35" y="132930"/>
                  </a:lnTo>
                  <a:lnTo>
                    <a:pt x="70" y="133141"/>
                  </a:lnTo>
                  <a:lnTo>
                    <a:pt x="121" y="133362"/>
                  </a:lnTo>
                  <a:lnTo>
                    <a:pt x="186" y="133582"/>
                  </a:lnTo>
                  <a:lnTo>
                    <a:pt x="261" y="133812"/>
                  </a:lnTo>
                  <a:lnTo>
                    <a:pt x="351" y="134041"/>
                  </a:lnTo>
                  <a:lnTo>
                    <a:pt x="447" y="134279"/>
                  </a:lnTo>
                  <a:lnTo>
                    <a:pt x="557" y="134508"/>
                  </a:lnTo>
                  <a:lnTo>
                    <a:pt x="677" y="134746"/>
                  </a:lnTo>
                  <a:lnTo>
                    <a:pt x="813" y="134993"/>
                  </a:lnTo>
                  <a:lnTo>
                    <a:pt x="953" y="135232"/>
                  </a:lnTo>
                  <a:lnTo>
                    <a:pt x="1099" y="135479"/>
                  </a:lnTo>
                  <a:lnTo>
                    <a:pt x="1259" y="135717"/>
                  </a:lnTo>
                  <a:lnTo>
                    <a:pt x="1425" y="135964"/>
                  </a:lnTo>
                  <a:lnTo>
                    <a:pt x="1600" y="136211"/>
                  </a:lnTo>
                  <a:lnTo>
                    <a:pt x="1781" y="136449"/>
                  </a:lnTo>
                  <a:lnTo>
                    <a:pt x="1971" y="136687"/>
                  </a:lnTo>
                  <a:lnTo>
                    <a:pt x="2167" y="136925"/>
                  </a:lnTo>
                  <a:lnTo>
                    <a:pt x="2373" y="137163"/>
                  </a:lnTo>
                  <a:lnTo>
                    <a:pt x="2578" y="137401"/>
                  </a:lnTo>
                  <a:lnTo>
                    <a:pt x="2794" y="137631"/>
                  </a:lnTo>
                  <a:lnTo>
                    <a:pt x="3010" y="137851"/>
                  </a:lnTo>
                  <a:lnTo>
                    <a:pt x="3235" y="138081"/>
                  </a:lnTo>
                  <a:lnTo>
                    <a:pt x="3461" y="138292"/>
                  </a:lnTo>
                  <a:lnTo>
                    <a:pt x="3692" y="138504"/>
                  </a:lnTo>
                  <a:lnTo>
                    <a:pt x="3928" y="138716"/>
                  </a:lnTo>
                  <a:lnTo>
                    <a:pt x="4163" y="138918"/>
                  </a:lnTo>
                  <a:lnTo>
                    <a:pt x="4404" y="139112"/>
                  </a:lnTo>
                  <a:lnTo>
                    <a:pt x="4645" y="139298"/>
                  </a:lnTo>
                  <a:lnTo>
                    <a:pt x="4886" y="139483"/>
                  </a:lnTo>
                  <a:lnTo>
                    <a:pt x="5126" y="139651"/>
                  </a:lnTo>
                  <a:lnTo>
                    <a:pt x="5372" y="139818"/>
                  </a:lnTo>
                  <a:lnTo>
                    <a:pt x="5618" y="139977"/>
                  </a:lnTo>
                  <a:lnTo>
                    <a:pt x="5864" y="140118"/>
                  </a:lnTo>
                  <a:lnTo>
                    <a:pt x="6104" y="140259"/>
                  </a:lnTo>
                  <a:lnTo>
                    <a:pt x="6350" y="140391"/>
                  </a:lnTo>
                  <a:lnTo>
                    <a:pt x="6591" y="140506"/>
                  </a:lnTo>
                  <a:lnTo>
                    <a:pt x="6827" y="140612"/>
                  </a:lnTo>
                  <a:lnTo>
                    <a:pt x="7062" y="140709"/>
                  </a:lnTo>
                  <a:lnTo>
                    <a:pt x="7298" y="140788"/>
                  </a:lnTo>
                  <a:lnTo>
                    <a:pt x="7529" y="140859"/>
                  </a:lnTo>
                  <a:lnTo>
                    <a:pt x="7755" y="140912"/>
                  </a:lnTo>
                  <a:lnTo>
                    <a:pt x="7980" y="140965"/>
                  </a:lnTo>
                  <a:lnTo>
                    <a:pt x="8196" y="140991"/>
                  </a:lnTo>
                  <a:lnTo>
                    <a:pt x="8412" y="141009"/>
                  </a:lnTo>
                  <a:lnTo>
                    <a:pt x="8617" y="141009"/>
                  </a:lnTo>
                  <a:lnTo>
                    <a:pt x="8823" y="141000"/>
                  </a:lnTo>
                  <a:lnTo>
                    <a:pt x="9019" y="140974"/>
                  </a:lnTo>
                  <a:lnTo>
                    <a:pt x="9209" y="140929"/>
                  </a:lnTo>
                  <a:lnTo>
                    <a:pt x="9390" y="140868"/>
                  </a:lnTo>
                  <a:lnTo>
                    <a:pt x="9565" y="140788"/>
                  </a:lnTo>
                  <a:lnTo>
                    <a:pt x="9650" y="140744"/>
                  </a:lnTo>
                  <a:lnTo>
                    <a:pt x="9731" y="140691"/>
                  </a:lnTo>
                  <a:lnTo>
                    <a:pt x="9811" y="140638"/>
                  </a:lnTo>
                  <a:lnTo>
                    <a:pt x="9891" y="140585"/>
                  </a:lnTo>
                  <a:lnTo>
                    <a:pt x="9966" y="140515"/>
                  </a:lnTo>
                  <a:lnTo>
                    <a:pt x="10042" y="140453"/>
                  </a:lnTo>
                  <a:lnTo>
                    <a:pt x="10112" y="140383"/>
                  </a:lnTo>
                  <a:lnTo>
                    <a:pt x="10182" y="140303"/>
                  </a:lnTo>
                  <a:lnTo>
                    <a:pt x="10247" y="140224"/>
                  </a:lnTo>
                  <a:lnTo>
                    <a:pt x="10313" y="140136"/>
                  </a:lnTo>
                  <a:lnTo>
                    <a:pt x="10373" y="140039"/>
                  </a:lnTo>
                  <a:lnTo>
                    <a:pt x="10433" y="139942"/>
                  </a:lnTo>
                  <a:lnTo>
                    <a:pt x="10488" y="139845"/>
                  </a:lnTo>
                  <a:lnTo>
                    <a:pt x="10543" y="139739"/>
                  </a:lnTo>
                  <a:lnTo>
                    <a:pt x="10593" y="139624"/>
                  </a:lnTo>
                  <a:lnTo>
                    <a:pt x="10639" y="139509"/>
                  </a:lnTo>
                  <a:lnTo>
                    <a:pt x="10684" y="139386"/>
                  </a:lnTo>
                  <a:lnTo>
                    <a:pt x="10729" y="139262"/>
                  </a:lnTo>
                  <a:lnTo>
                    <a:pt x="10769" y="139130"/>
                  </a:lnTo>
                  <a:lnTo>
                    <a:pt x="10804" y="138989"/>
                  </a:lnTo>
                  <a:lnTo>
                    <a:pt x="23479" y="70465"/>
                  </a:lnTo>
                  <a:lnTo>
                    <a:pt x="23584" y="69909"/>
                  </a:lnTo>
                  <a:lnTo>
                    <a:pt x="23700" y="69362"/>
                  </a:lnTo>
                  <a:lnTo>
                    <a:pt x="23825" y="68824"/>
                  </a:lnTo>
                  <a:lnTo>
                    <a:pt x="23955" y="68286"/>
                  </a:lnTo>
                  <a:lnTo>
                    <a:pt x="24091" y="67766"/>
                  </a:lnTo>
                  <a:lnTo>
                    <a:pt x="24241" y="67246"/>
                  </a:lnTo>
                  <a:lnTo>
                    <a:pt x="24392" y="66734"/>
                  </a:lnTo>
                  <a:lnTo>
                    <a:pt x="24552" y="66231"/>
                  </a:lnTo>
                  <a:lnTo>
                    <a:pt x="24723" y="65737"/>
                  </a:lnTo>
                  <a:lnTo>
                    <a:pt x="24898" y="65252"/>
                  </a:lnTo>
                  <a:lnTo>
                    <a:pt x="25079" y="64776"/>
                  </a:lnTo>
                  <a:lnTo>
                    <a:pt x="25270" y="64300"/>
                  </a:lnTo>
                  <a:lnTo>
                    <a:pt x="25465" y="63841"/>
                  </a:lnTo>
                  <a:lnTo>
                    <a:pt x="25666" y="63391"/>
                  </a:lnTo>
                  <a:lnTo>
                    <a:pt x="25877" y="62959"/>
                  </a:lnTo>
                  <a:lnTo>
                    <a:pt x="26092" y="62527"/>
                  </a:lnTo>
                  <a:lnTo>
                    <a:pt x="26313" y="62103"/>
                  </a:lnTo>
                  <a:lnTo>
                    <a:pt x="26544" y="61698"/>
                  </a:lnTo>
                  <a:lnTo>
                    <a:pt x="26774" y="61292"/>
                  </a:lnTo>
                  <a:lnTo>
                    <a:pt x="27015" y="60904"/>
                  </a:lnTo>
                  <a:lnTo>
                    <a:pt x="27261" y="60525"/>
                  </a:lnTo>
                  <a:lnTo>
                    <a:pt x="27517" y="60163"/>
                  </a:lnTo>
                  <a:lnTo>
                    <a:pt x="27772" y="59810"/>
                  </a:lnTo>
                  <a:lnTo>
                    <a:pt x="28033" y="59466"/>
                  </a:lnTo>
                  <a:lnTo>
                    <a:pt x="28304" y="59131"/>
                  </a:lnTo>
                  <a:lnTo>
                    <a:pt x="28575" y="58813"/>
                  </a:lnTo>
                  <a:lnTo>
                    <a:pt x="28856" y="58505"/>
                  </a:lnTo>
                  <a:lnTo>
                    <a:pt x="29142" y="58205"/>
                  </a:lnTo>
                  <a:lnTo>
                    <a:pt x="29428" y="57923"/>
                  </a:lnTo>
                  <a:lnTo>
                    <a:pt x="29724" y="57649"/>
                  </a:lnTo>
                  <a:lnTo>
                    <a:pt x="30020" y="57393"/>
                  </a:lnTo>
                  <a:lnTo>
                    <a:pt x="30325" y="57155"/>
                  </a:lnTo>
                  <a:lnTo>
                    <a:pt x="31228" y="56441"/>
                  </a:lnTo>
                  <a:lnTo>
                    <a:pt x="32186" y="55682"/>
                  </a:lnTo>
                  <a:lnTo>
                    <a:pt x="33200" y="54862"/>
                  </a:lnTo>
                  <a:lnTo>
                    <a:pt x="34258" y="53998"/>
                  </a:lnTo>
                  <a:lnTo>
                    <a:pt x="35356" y="53072"/>
                  </a:lnTo>
                  <a:lnTo>
                    <a:pt x="36490" y="52101"/>
                  </a:lnTo>
                  <a:lnTo>
                    <a:pt x="37659" y="51087"/>
                  </a:lnTo>
                  <a:lnTo>
                    <a:pt x="38857" y="50020"/>
                  </a:lnTo>
                  <a:lnTo>
                    <a:pt x="39469" y="49473"/>
                  </a:lnTo>
                  <a:lnTo>
                    <a:pt x="40081" y="48908"/>
                  </a:lnTo>
                  <a:lnTo>
                    <a:pt x="40703" y="48344"/>
                  </a:lnTo>
                  <a:lnTo>
                    <a:pt x="41325" y="47753"/>
                  </a:lnTo>
                  <a:lnTo>
                    <a:pt x="41952" y="47162"/>
                  </a:lnTo>
                  <a:lnTo>
                    <a:pt x="42584" y="46562"/>
                  </a:lnTo>
                  <a:lnTo>
                    <a:pt x="43216" y="45945"/>
                  </a:lnTo>
                  <a:lnTo>
                    <a:pt x="43853" y="45327"/>
                  </a:lnTo>
                  <a:lnTo>
                    <a:pt x="44495" y="44692"/>
                  </a:lnTo>
                  <a:lnTo>
                    <a:pt x="45132" y="44048"/>
                  </a:lnTo>
                  <a:lnTo>
                    <a:pt x="45774" y="43396"/>
                  </a:lnTo>
                  <a:lnTo>
                    <a:pt x="46411" y="42734"/>
                  </a:lnTo>
                  <a:lnTo>
                    <a:pt x="47053" y="42064"/>
                  </a:lnTo>
                  <a:lnTo>
                    <a:pt x="47690" y="41385"/>
                  </a:lnTo>
                  <a:lnTo>
                    <a:pt x="48327" y="40688"/>
                  </a:lnTo>
                  <a:lnTo>
                    <a:pt x="48964" y="39991"/>
                  </a:lnTo>
                  <a:lnTo>
                    <a:pt x="49596" y="39286"/>
                  </a:lnTo>
                  <a:lnTo>
                    <a:pt x="50223" y="38571"/>
                  </a:lnTo>
                  <a:lnTo>
                    <a:pt x="50850" y="37848"/>
                  </a:lnTo>
                  <a:lnTo>
                    <a:pt x="51472" y="37125"/>
                  </a:lnTo>
                  <a:lnTo>
                    <a:pt x="52089" y="36384"/>
                  </a:lnTo>
                  <a:lnTo>
                    <a:pt x="52701" y="35634"/>
                  </a:lnTo>
                  <a:lnTo>
                    <a:pt x="53303" y="34884"/>
                  </a:lnTo>
                  <a:lnTo>
                    <a:pt x="53905" y="34126"/>
                  </a:lnTo>
                  <a:lnTo>
                    <a:pt x="54496" y="33358"/>
                  </a:lnTo>
                  <a:lnTo>
                    <a:pt x="55078" y="32582"/>
                  </a:lnTo>
                  <a:lnTo>
                    <a:pt x="55655" y="31797"/>
                  </a:lnTo>
                  <a:lnTo>
                    <a:pt x="56227" y="31012"/>
                  </a:lnTo>
                  <a:lnTo>
                    <a:pt x="56784" y="30218"/>
                  </a:lnTo>
                  <a:lnTo>
                    <a:pt x="57330" y="29416"/>
                  </a:lnTo>
                  <a:lnTo>
                    <a:pt x="57872" y="28613"/>
                  </a:lnTo>
                  <a:lnTo>
                    <a:pt x="58399" y="27802"/>
                  </a:lnTo>
                  <a:lnTo>
                    <a:pt x="58915" y="26981"/>
                  </a:lnTo>
                  <a:lnTo>
                    <a:pt x="59422" y="26161"/>
                  </a:lnTo>
                  <a:lnTo>
                    <a:pt x="59913" y="25332"/>
                  </a:lnTo>
                  <a:lnTo>
                    <a:pt x="60390" y="24494"/>
                  </a:lnTo>
                  <a:lnTo>
                    <a:pt x="60856" y="23656"/>
                  </a:lnTo>
                  <a:lnTo>
                    <a:pt x="61087" y="23242"/>
                  </a:lnTo>
                  <a:lnTo>
                    <a:pt x="61308" y="22818"/>
                  </a:lnTo>
                  <a:lnTo>
                    <a:pt x="61529" y="22395"/>
                  </a:lnTo>
                  <a:lnTo>
                    <a:pt x="61744" y="21972"/>
                  </a:lnTo>
                  <a:lnTo>
                    <a:pt x="61960" y="21539"/>
                  </a:lnTo>
                  <a:lnTo>
                    <a:pt x="62166" y="21116"/>
                  </a:lnTo>
                  <a:lnTo>
                    <a:pt x="62371" y="20693"/>
                  </a:lnTo>
                  <a:lnTo>
                    <a:pt x="62572" y="20260"/>
                  </a:lnTo>
                  <a:lnTo>
                    <a:pt x="62772" y="19828"/>
                  </a:lnTo>
                  <a:lnTo>
                    <a:pt x="62963" y="19396"/>
                  </a:lnTo>
                  <a:lnTo>
                    <a:pt x="63154" y="18964"/>
                  </a:lnTo>
                  <a:lnTo>
                    <a:pt x="63339" y="18532"/>
                  </a:lnTo>
                  <a:lnTo>
                    <a:pt x="63515" y="18100"/>
                  </a:lnTo>
                  <a:lnTo>
                    <a:pt x="63695" y="17667"/>
                  </a:lnTo>
                  <a:lnTo>
                    <a:pt x="63866" y="17235"/>
                  </a:lnTo>
                  <a:lnTo>
                    <a:pt x="64031" y="16794"/>
                  </a:lnTo>
                  <a:lnTo>
                    <a:pt x="64192" y="16362"/>
                  </a:lnTo>
                  <a:lnTo>
                    <a:pt x="64352" y="15921"/>
                  </a:lnTo>
                  <a:lnTo>
                    <a:pt x="64503" y="15480"/>
                  </a:lnTo>
                  <a:lnTo>
                    <a:pt x="64648" y="15048"/>
                  </a:lnTo>
                  <a:lnTo>
                    <a:pt x="64794" y="14607"/>
                  </a:lnTo>
                  <a:lnTo>
                    <a:pt x="64929" y="14166"/>
                  </a:lnTo>
                  <a:lnTo>
                    <a:pt x="63886" y="14130"/>
                  </a:lnTo>
                  <a:lnTo>
                    <a:pt x="62833" y="14086"/>
                  </a:lnTo>
                  <a:lnTo>
                    <a:pt x="61774" y="14016"/>
                  </a:lnTo>
                  <a:lnTo>
                    <a:pt x="60716" y="13936"/>
                  </a:lnTo>
                  <a:lnTo>
                    <a:pt x="59653" y="13831"/>
                  </a:lnTo>
                  <a:lnTo>
                    <a:pt x="58594" y="13716"/>
                  </a:lnTo>
                  <a:lnTo>
                    <a:pt x="58068" y="13645"/>
                  </a:lnTo>
                  <a:lnTo>
                    <a:pt x="57541" y="13566"/>
                  </a:lnTo>
                  <a:lnTo>
                    <a:pt x="57014" y="13487"/>
                  </a:lnTo>
                  <a:lnTo>
                    <a:pt x="56493" y="13407"/>
                  </a:lnTo>
                  <a:lnTo>
                    <a:pt x="55971" y="13310"/>
                  </a:lnTo>
                  <a:lnTo>
                    <a:pt x="55454" y="13213"/>
                  </a:lnTo>
                  <a:lnTo>
                    <a:pt x="54938" y="13116"/>
                  </a:lnTo>
                  <a:lnTo>
                    <a:pt x="54426" y="13001"/>
                  </a:lnTo>
                  <a:lnTo>
                    <a:pt x="53920" y="12887"/>
                  </a:lnTo>
                  <a:lnTo>
                    <a:pt x="53413" y="12763"/>
                  </a:lnTo>
                  <a:lnTo>
                    <a:pt x="52916" y="12640"/>
                  </a:lnTo>
                  <a:lnTo>
                    <a:pt x="52420" y="12499"/>
                  </a:lnTo>
                  <a:lnTo>
                    <a:pt x="51928" y="12358"/>
                  </a:lnTo>
                  <a:lnTo>
                    <a:pt x="51442" y="12208"/>
                  </a:lnTo>
                  <a:lnTo>
                    <a:pt x="50960" y="12049"/>
                  </a:lnTo>
                  <a:lnTo>
                    <a:pt x="50484" y="11890"/>
                  </a:lnTo>
                  <a:lnTo>
                    <a:pt x="50017" y="11714"/>
                  </a:lnTo>
                  <a:lnTo>
                    <a:pt x="49551" y="11537"/>
                  </a:lnTo>
                  <a:lnTo>
                    <a:pt x="49094" y="11352"/>
                  </a:lnTo>
                  <a:lnTo>
                    <a:pt x="48648" y="11158"/>
                  </a:lnTo>
                  <a:lnTo>
                    <a:pt x="48207" y="10955"/>
                  </a:lnTo>
                  <a:lnTo>
                    <a:pt x="47770" y="10743"/>
                  </a:lnTo>
                  <a:lnTo>
                    <a:pt x="47344" y="10523"/>
                  </a:lnTo>
                  <a:lnTo>
                    <a:pt x="46923" y="10302"/>
                  </a:lnTo>
                  <a:lnTo>
                    <a:pt x="46511" y="10064"/>
                  </a:lnTo>
                  <a:lnTo>
                    <a:pt x="46110" y="9817"/>
                  </a:lnTo>
                  <a:lnTo>
                    <a:pt x="45719" y="9570"/>
                  </a:lnTo>
                  <a:lnTo>
                    <a:pt x="45333" y="9306"/>
                  </a:lnTo>
                  <a:lnTo>
                    <a:pt x="44956" y="9032"/>
                  </a:lnTo>
                  <a:lnTo>
                    <a:pt x="44595" y="8750"/>
                  </a:lnTo>
                  <a:lnTo>
                    <a:pt x="44239" y="8468"/>
                  </a:lnTo>
                  <a:lnTo>
                    <a:pt x="43898" y="8168"/>
                  </a:lnTo>
                  <a:lnTo>
                    <a:pt x="43562" y="7859"/>
                  </a:lnTo>
                  <a:lnTo>
                    <a:pt x="43241" y="7542"/>
                  </a:lnTo>
                  <a:lnTo>
                    <a:pt x="42930" y="7207"/>
                  </a:lnTo>
                  <a:lnTo>
                    <a:pt x="42629" y="6871"/>
                  </a:lnTo>
                  <a:lnTo>
                    <a:pt x="42343" y="6527"/>
                  </a:lnTo>
                  <a:lnTo>
                    <a:pt x="42203" y="6351"/>
                  </a:lnTo>
                  <a:lnTo>
                    <a:pt x="42067" y="6166"/>
                  </a:lnTo>
                  <a:lnTo>
                    <a:pt x="41937" y="5981"/>
                  </a:lnTo>
                  <a:lnTo>
                    <a:pt x="41807" y="5795"/>
                  </a:lnTo>
                  <a:lnTo>
                    <a:pt x="41681" y="5610"/>
                  </a:lnTo>
                  <a:lnTo>
                    <a:pt x="41556" y="5416"/>
                  </a:lnTo>
                  <a:lnTo>
                    <a:pt x="41435" y="5222"/>
                  </a:lnTo>
                  <a:lnTo>
                    <a:pt x="41320" y="5028"/>
                  </a:lnTo>
                  <a:lnTo>
                    <a:pt x="41210" y="4834"/>
                  </a:lnTo>
                  <a:lnTo>
                    <a:pt x="41099" y="4631"/>
                  </a:lnTo>
                  <a:lnTo>
                    <a:pt x="40994" y="4428"/>
                  </a:lnTo>
                  <a:lnTo>
                    <a:pt x="40889" y="4217"/>
                  </a:lnTo>
                  <a:lnTo>
                    <a:pt x="40788" y="4005"/>
                  </a:lnTo>
                  <a:lnTo>
                    <a:pt x="40693" y="3793"/>
                  </a:lnTo>
                  <a:lnTo>
                    <a:pt x="40603" y="3581"/>
                  </a:lnTo>
                  <a:lnTo>
                    <a:pt x="40513" y="3361"/>
                  </a:lnTo>
                  <a:lnTo>
                    <a:pt x="40427" y="3140"/>
                  </a:lnTo>
                  <a:lnTo>
                    <a:pt x="40347" y="2920"/>
                  </a:lnTo>
                  <a:lnTo>
                    <a:pt x="40272" y="2691"/>
                  </a:lnTo>
                  <a:lnTo>
                    <a:pt x="40197" y="2461"/>
                  </a:lnTo>
                  <a:lnTo>
                    <a:pt x="40126" y="2223"/>
                  </a:lnTo>
                  <a:lnTo>
                    <a:pt x="40061" y="1994"/>
                  </a:lnTo>
                  <a:lnTo>
                    <a:pt x="40001" y="1756"/>
                  </a:lnTo>
                  <a:lnTo>
                    <a:pt x="39941" y="1509"/>
                  </a:lnTo>
                  <a:lnTo>
                    <a:pt x="39886" y="1271"/>
                  </a:lnTo>
                  <a:lnTo>
                    <a:pt x="39835" y="1024"/>
                  </a:lnTo>
                  <a:lnTo>
                    <a:pt x="39790" y="768"/>
                  </a:lnTo>
                  <a:lnTo>
                    <a:pt x="39750" y="521"/>
                  </a:lnTo>
                  <a:lnTo>
                    <a:pt x="39710" y="265"/>
                  </a:lnTo>
                  <a:lnTo>
                    <a:pt x="3968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2908525" y="-4348825"/>
              <a:ext cx="1623250" cy="3525225"/>
            </a:xfrm>
            <a:custGeom>
              <a:avLst/>
              <a:gdLst/>
              <a:ahLst/>
              <a:cxnLst/>
              <a:rect l="l" t="t" r="r" b="b"/>
              <a:pathLst>
                <a:path w="64930" h="141009" fill="none" extrusionOk="0">
                  <a:moveTo>
                    <a:pt x="64929" y="14166"/>
                  </a:moveTo>
                  <a:lnTo>
                    <a:pt x="64929" y="14166"/>
                  </a:lnTo>
                  <a:lnTo>
                    <a:pt x="64794" y="14607"/>
                  </a:lnTo>
                  <a:lnTo>
                    <a:pt x="64648" y="15048"/>
                  </a:lnTo>
                  <a:lnTo>
                    <a:pt x="64503" y="15480"/>
                  </a:lnTo>
                  <a:lnTo>
                    <a:pt x="64352" y="15921"/>
                  </a:lnTo>
                  <a:lnTo>
                    <a:pt x="64192" y="16362"/>
                  </a:lnTo>
                  <a:lnTo>
                    <a:pt x="64031" y="16794"/>
                  </a:lnTo>
                  <a:lnTo>
                    <a:pt x="63866" y="17235"/>
                  </a:lnTo>
                  <a:lnTo>
                    <a:pt x="63695" y="17667"/>
                  </a:lnTo>
                  <a:lnTo>
                    <a:pt x="63515" y="18100"/>
                  </a:lnTo>
                  <a:lnTo>
                    <a:pt x="63339" y="18532"/>
                  </a:lnTo>
                  <a:lnTo>
                    <a:pt x="63154" y="18964"/>
                  </a:lnTo>
                  <a:lnTo>
                    <a:pt x="62963" y="19396"/>
                  </a:lnTo>
                  <a:lnTo>
                    <a:pt x="62772" y="19828"/>
                  </a:lnTo>
                  <a:lnTo>
                    <a:pt x="62572" y="20260"/>
                  </a:lnTo>
                  <a:lnTo>
                    <a:pt x="62371" y="20693"/>
                  </a:lnTo>
                  <a:lnTo>
                    <a:pt x="62166" y="21116"/>
                  </a:lnTo>
                  <a:lnTo>
                    <a:pt x="61960" y="21539"/>
                  </a:lnTo>
                  <a:lnTo>
                    <a:pt x="61744" y="21972"/>
                  </a:lnTo>
                  <a:lnTo>
                    <a:pt x="61529" y="22395"/>
                  </a:lnTo>
                  <a:lnTo>
                    <a:pt x="61308" y="22818"/>
                  </a:lnTo>
                  <a:lnTo>
                    <a:pt x="61087" y="23242"/>
                  </a:lnTo>
                  <a:lnTo>
                    <a:pt x="60856" y="23656"/>
                  </a:lnTo>
                  <a:lnTo>
                    <a:pt x="60390" y="24494"/>
                  </a:lnTo>
                  <a:lnTo>
                    <a:pt x="59913" y="25332"/>
                  </a:lnTo>
                  <a:lnTo>
                    <a:pt x="59422" y="26161"/>
                  </a:lnTo>
                  <a:lnTo>
                    <a:pt x="58915" y="26981"/>
                  </a:lnTo>
                  <a:lnTo>
                    <a:pt x="58399" y="27802"/>
                  </a:lnTo>
                  <a:lnTo>
                    <a:pt x="57872" y="28613"/>
                  </a:lnTo>
                  <a:lnTo>
                    <a:pt x="57330" y="29416"/>
                  </a:lnTo>
                  <a:lnTo>
                    <a:pt x="56784" y="30218"/>
                  </a:lnTo>
                  <a:lnTo>
                    <a:pt x="56227" y="31012"/>
                  </a:lnTo>
                  <a:lnTo>
                    <a:pt x="55655" y="31797"/>
                  </a:lnTo>
                  <a:lnTo>
                    <a:pt x="55078" y="32582"/>
                  </a:lnTo>
                  <a:lnTo>
                    <a:pt x="54496" y="33358"/>
                  </a:lnTo>
                  <a:lnTo>
                    <a:pt x="53905" y="34126"/>
                  </a:lnTo>
                  <a:lnTo>
                    <a:pt x="53303" y="34884"/>
                  </a:lnTo>
                  <a:lnTo>
                    <a:pt x="52701" y="35634"/>
                  </a:lnTo>
                  <a:lnTo>
                    <a:pt x="52089" y="36384"/>
                  </a:lnTo>
                  <a:lnTo>
                    <a:pt x="51472" y="37125"/>
                  </a:lnTo>
                  <a:lnTo>
                    <a:pt x="50850" y="37848"/>
                  </a:lnTo>
                  <a:lnTo>
                    <a:pt x="50223" y="38571"/>
                  </a:lnTo>
                  <a:lnTo>
                    <a:pt x="49596" y="39286"/>
                  </a:lnTo>
                  <a:lnTo>
                    <a:pt x="48964" y="39991"/>
                  </a:lnTo>
                  <a:lnTo>
                    <a:pt x="48327" y="40688"/>
                  </a:lnTo>
                  <a:lnTo>
                    <a:pt x="47690" y="41385"/>
                  </a:lnTo>
                  <a:lnTo>
                    <a:pt x="47053" y="42064"/>
                  </a:lnTo>
                  <a:lnTo>
                    <a:pt x="46411" y="42734"/>
                  </a:lnTo>
                  <a:lnTo>
                    <a:pt x="45774" y="43396"/>
                  </a:lnTo>
                  <a:lnTo>
                    <a:pt x="45132" y="44048"/>
                  </a:lnTo>
                  <a:lnTo>
                    <a:pt x="44495" y="44692"/>
                  </a:lnTo>
                  <a:lnTo>
                    <a:pt x="43853" y="45327"/>
                  </a:lnTo>
                  <a:lnTo>
                    <a:pt x="43216" y="45945"/>
                  </a:lnTo>
                  <a:lnTo>
                    <a:pt x="42584" y="46562"/>
                  </a:lnTo>
                  <a:lnTo>
                    <a:pt x="41952" y="47162"/>
                  </a:lnTo>
                  <a:lnTo>
                    <a:pt x="41325" y="47753"/>
                  </a:lnTo>
                  <a:lnTo>
                    <a:pt x="40703" y="48344"/>
                  </a:lnTo>
                  <a:lnTo>
                    <a:pt x="40081" y="48908"/>
                  </a:lnTo>
                  <a:lnTo>
                    <a:pt x="39469" y="49473"/>
                  </a:lnTo>
                  <a:lnTo>
                    <a:pt x="38857" y="50020"/>
                  </a:lnTo>
                  <a:lnTo>
                    <a:pt x="37659" y="51087"/>
                  </a:lnTo>
                  <a:lnTo>
                    <a:pt x="36490" y="52101"/>
                  </a:lnTo>
                  <a:lnTo>
                    <a:pt x="35356" y="53072"/>
                  </a:lnTo>
                  <a:lnTo>
                    <a:pt x="34258" y="53998"/>
                  </a:lnTo>
                  <a:lnTo>
                    <a:pt x="33200" y="54862"/>
                  </a:lnTo>
                  <a:lnTo>
                    <a:pt x="32186" y="55682"/>
                  </a:lnTo>
                  <a:lnTo>
                    <a:pt x="31228" y="56441"/>
                  </a:lnTo>
                  <a:lnTo>
                    <a:pt x="30325" y="57155"/>
                  </a:lnTo>
                  <a:lnTo>
                    <a:pt x="30325" y="57155"/>
                  </a:lnTo>
                  <a:lnTo>
                    <a:pt x="30020" y="57393"/>
                  </a:lnTo>
                  <a:lnTo>
                    <a:pt x="29724" y="57649"/>
                  </a:lnTo>
                  <a:lnTo>
                    <a:pt x="29428" y="57923"/>
                  </a:lnTo>
                  <a:lnTo>
                    <a:pt x="29142" y="58205"/>
                  </a:lnTo>
                  <a:lnTo>
                    <a:pt x="28856" y="58505"/>
                  </a:lnTo>
                  <a:lnTo>
                    <a:pt x="28575" y="58813"/>
                  </a:lnTo>
                  <a:lnTo>
                    <a:pt x="28304" y="59131"/>
                  </a:lnTo>
                  <a:lnTo>
                    <a:pt x="28033" y="59466"/>
                  </a:lnTo>
                  <a:lnTo>
                    <a:pt x="27772" y="59810"/>
                  </a:lnTo>
                  <a:lnTo>
                    <a:pt x="27517" y="60163"/>
                  </a:lnTo>
                  <a:lnTo>
                    <a:pt x="27261" y="60525"/>
                  </a:lnTo>
                  <a:lnTo>
                    <a:pt x="27015" y="60904"/>
                  </a:lnTo>
                  <a:lnTo>
                    <a:pt x="26774" y="61292"/>
                  </a:lnTo>
                  <a:lnTo>
                    <a:pt x="26544" y="61698"/>
                  </a:lnTo>
                  <a:lnTo>
                    <a:pt x="26313" y="62103"/>
                  </a:lnTo>
                  <a:lnTo>
                    <a:pt x="26092" y="62527"/>
                  </a:lnTo>
                  <a:lnTo>
                    <a:pt x="25877" y="62959"/>
                  </a:lnTo>
                  <a:lnTo>
                    <a:pt x="25666" y="63391"/>
                  </a:lnTo>
                  <a:lnTo>
                    <a:pt x="25465" y="63841"/>
                  </a:lnTo>
                  <a:lnTo>
                    <a:pt x="25270" y="64300"/>
                  </a:lnTo>
                  <a:lnTo>
                    <a:pt x="25079" y="64776"/>
                  </a:lnTo>
                  <a:lnTo>
                    <a:pt x="24898" y="65252"/>
                  </a:lnTo>
                  <a:lnTo>
                    <a:pt x="24723" y="65737"/>
                  </a:lnTo>
                  <a:lnTo>
                    <a:pt x="24552" y="66231"/>
                  </a:lnTo>
                  <a:lnTo>
                    <a:pt x="24392" y="66734"/>
                  </a:lnTo>
                  <a:lnTo>
                    <a:pt x="24241" y="67246"/>
                  </a:lnTo>
                  <a:lnTo>
                    <a:pt x="24091" y="67766"/>
                  </a:lnTo>
                  <a:lnTo>
                    <a:pt x="23955" y="68286"/>
                  </a:lnTo>
                  <a:lnTo>
                    <a:pt x="23825" y="68824"/>
                  </a:lnTo>
                  <a:lnTo>
                    <a:pt x="23700" y="69362"/>
                  </a:lnTo>
                  <a:lnTo>
                    <a:pt x="23584" y="69909"/>
                  </a:lnTo>
                  <a:lnTo>
                    <a:pt x="23479" y="70465"/>
                  </a:lnTo>
                  <a:lnTo>
                    <a:pt x="10804" y="138989"/>
                  </a:lnTo>
                  <a:lnTo>
                    <a:pt x="10804" y="138989"/>
                  </a:lnTo>
                  <a:lnTo>
                    <a:pt x="10769" y="139130"/>
                  </a:lnTo>
                  <a:lnTo>
                    <a:pt x="10729" y="139262"/>
                  </a:lnTo>
                  <a:lnTo>
                    <a:pt x="10684" y="139386"/>
                  </a:lnTo>
                  <a:lnTo>
                    <a:pt x="10639" y="139509"/>
                  </a:lnTo>
                  <a:lnTo>
                    <a:pt x="10593" y="139624"/>
                  </a:lnTo>
                  <a:lnTo>
                    <a:pt x="10543" y="139739"/>
                  </a:lnTo>
                  <a:lnTo>
                    <a:pt x="10488" y="139845"/>
                  </a:lnTo>
                  <a:lnTo>
                    <a:pt x="10433" y="139942"/>
                  </a:lnTo>
                  <a:lnTo>
                    <a:pt x="10373" y="140039"/>
                  </a:lnTo>
                  <a:lnTo>
                    <a:pt x="10313" y="140136"/>
                  </a:lnTo>
                  <a:lnTo>
                    <a:pt x="10247" y="140224"/>
                  </a:lnTo>
                  <a:lnTo>
                    <a:pt x="10182" y="140303"/>
                  </a:lnTo>
                  <a:lnTo>
                    <a:pt x="10112" y="140383"/>
                  </a:lnTo>
                  <a:lnTo>
                    <a:pt x="10042" y="140453"/>
                  </a:lnTo>
                  <a:lnTo>
                    <a:pt x="9966" y="140515"/>
                  </a:lnTo>
                  <a:lnTo>
                    <a:pt x="9891" y="140585"/>
                  </a:lnTo>
                  <a:lnTo>
                    <a:pt x="9811" y="140638"/>
                  </a:lnTo>
                  <a:lnTo>
                    <a:pt x="9731" y="140691"/>
                  </a:lnTo>
                  <a:lnTo>
                    <a:pt x="9650" y="140744"/>
                  </a:lnTo>
                  <a:lnTo>
                    <a:pt x="9565" y="140788"/>
                  </a:lnTo>
                  <a:lnTo>
                    <a:pt x="9390" y="140868"/>
                  </a:lnTo>
                  <a:lnTo>
                    <a:pt x="9209" y="140929"/>
                  </a:lnTo>
                  <a:lnTo>
                    <a:pt x="9019" y="140974"/>
                  </a:lnTo>
                  <a:lnTo>
                    <a:pt x="8823" y="141000"/>
                  </a:lnTo>
                  <a:lnTo>
                    <a:pt x="8617" y="141009"/>
                  </a:lnTo>
                  <a:lnTo>
                    <a:pt x="8412" y="141009"/>
                  </a:lnTo>
                  <a:lnTo>
                    <a:pt x="8196" y="140991"/>
                  </a:lnTo>
                  <a:lnTo>
                    <a:pt x="7980" y="140965"/>
                  </a:lnTo>
                  <a:lnTo>
                    <a:pt x="7755" y="140912"/>
                  </a:lnTo>
                  <a:lnTo>
                    <a:pt x="7529" y="140859"/>
                  </a:lnTo>
                  <a:lnTo>
                    <a:pt x="7298" y="140788"/>
                  </a:lnTo>
                  <a:lnTo>
                    <a:pt x="7062" y="140709"/>
                  </a:lnTo>
                  <a:lnTo>
                    <a:pt x="6827" y="140612"/>
                  </a:lnTo>
                  <a:lnTo>
                    <a:pt x="6591" y="140506"/>
                  </a:lnTo>
                  <a:lnTo>
                    <a:pt x="6350" y="140391"/>
                  </a:lnTo>
                  <a:lnTo>
                    <a:pt x="6104" y="140259"/>
                  </a:lnTo>
                  <a:lnTo>
                    <a:pt x="5864" y="140118"/>
                  </a:lnTo>
                  <a:lnTo>
                    <a:pt x="5618" y="139977"/>
                  </a:lnTo>
                  <a:lnTo>
                    <a:pt x="5372" y="139818"/>
                  </a:lnTo>
                  <a:lnTo>
                    <a:pt x="5126" y="139651"/>
                  </a:lnTo>
                  <a:lnTo>
                    <a:pt x="4886" y="139483"/>
                  </a:lnTo>
                  <a:lnTo>
                    <a:pt x="4645" y="139298"/>
                  </a:lnTo>
                  <a:lnTo>
                    <a:pt x="4404" y="139112"/>
                  </a:lnTo>
                  <a:lnTo>
                    <a:pt x="4163" y="138918"/>
                  </a:lnTo>
                  <a:lnTo>
                    <a:pt x="3928" y="138716"/>
                  </a:lnTo>
                  <a:lnTo>
                    <a:pt x="3692" y="138504"/>
                  </a:lnTo>
                  <a:lnTo>
                    <a:pt x="3461" y="138292"/>
                  </a:lnTo>
                  <a:lnTo>
                    <a:pt x="3235" y="138081"/>
                  </a:lnTo>
                  <a:lnTo>
                    <a:pt x="3010" y="137851"/>
                  </a:lnTo>
                  <a:lnTo>
                    <a:pt x="2794" y="137631"/>
                  </a:lnTo>
                  <a:lnTo>
                    <a:pt x="2578" y="137401"/>
                  </a:lnTo>
                  <a:lnTo>
                    <a:pt x="2373" y="137163"/>
                  </a:lnTo>
                  <a:lnTo>
                    <a:pt x="2167" y="136925"/>
                  </a:lnTo>
                  <a:lnTo>
                    <a:pt x="1971" y="136687"/>
                  </a:lnTo>
                  <a:lnTo>
                    <a:pt x="1781" y="136449"/>
                  </a:lnTo>
                  <a:lnTo>
                    <a:pt x="1600" y="136211"/>
                  </a:lnTo>
                  <a:lnTo>
                    <a:pt x="1425" y="135964"/>
                  </a:lnTo>
                  <a:lnTo>
                    <a:pt x="1259" y="135717"/>
                  </a:lnTo>
                  <a:lnTo>
                    <a:pt x="1099" y="135479"/>
                  </a:lnTo>
                  <a:lnTo>
                    <a:pt x="953" y="135232"/>
                  </a:lnTo>
                  <a:lnTo>
                    <a:pt x="813" y="134993"/>
                  </a:lnTo>
                  <a:lnTo>
                    <a:pt x="677" y="134746"/>
                  </a:lnTo>
                  <a:lnTo>
                    <a:pt x="557" y="134508"/>
                  </a:lnTo>
                  <a:lnTo>
                    <a:pt x="447" y="134279"/>
                  </a:lnTo>
                  <a:lnTo>
                    <a:pt x="351" y="134041"/>
                  </a:lnTo>
                  <a:lnTo>
                    <a:pt x="261" y="133812"/>
                  </a:lnTo>
                  <a:lnTo>
                    <a:pt x="186" y="133582"/>
                  </a:lnTo>
                  <a:lnTo>
                    <a:pt x="121" y="133362"/>
                  </a:lnTo>
                  <a:lnTo>
                    <a:pt x="70" y="133141"/>
                  </a:lnTo>
                  <a:lnTo>
                    <a:pt x="35" y="132930"/>
                  </a:lnTo>
                  <a:lnTo>
                    <a:pt x="20" y="132824"/>
                  </a:lnTo>
                  <a:lnTo>
                    <a:pt x="10" y="132718"/>
                  </a:lnTo>
                  <a:lnTo>
                    <a:pt x="0" y="132612"/>
                  </a:lnTo>
                  <a:lnTo>
                    <a:pt x="0" y="132515"/>
                  </a:lnTo>
                  <a:lnTo>
                    <a:pt x="0" y="132418"/>
                  </a:lnTo>
                  <a:lnTo>
                    <a:pt x="5" y="132321"/>
                  </a:lnTo>
                  <a:lnTo>
                    <a:pt x="10" y="132224"/>
                  </a:lnTo>
                  <a:lnTo>
                    <a:pt x="20" y="132127"/>
                  </a:lnTo>
                  <a:lnTo>
                    <a:pt x="20" y="132127"/>
                  </a:lnTo>
                  <a:lnTo>
                    <a:pt x="973" y="125432"/>
                  </a:lnTo>
                  <a:lnTo>
                    <a:pt x="1991" y="118350"/>
                  </a:lnTo>
                  <a:lnTo>
                    <a:pt x="2523" y="114698"/>
                  </a:lnTo>
                  <a:lnTo>
                    <a:pt x="3065" y="110976"/>
                  </a:lnTo>
                  <a:lnTo>
                    <a:pt x="3617" y="107219"/>
                  </a:lnTo>
                  <a:lnTo>
                    <a:pt x="4183" y="103417"/>
                  </a:lnTo>
                  <a:lnTo>
                    <a:pt x="4755" y="99589"/>
                  </a:lnTo>
                  <a:lnTo>
                    <a:pt x="5337" y="95752"/>
                  </a:lnTo>
                  <a:lnTo>
                    <a:pt x="5924" y="91907"/>
                  </a:lnTo>
                  <a:lnTo>
                    <a:pt x="6521" y="88070"/>
                  </a:lnTo>
                  <a:lnTo>
                    <a:pt x="7118" y="84260"/>
                  </a:lnTo>
                  <a:lnTo>
                    <a:pt x="7719" y="80476"/>
                  </a:lnTo>
                  <a:lnTo>
                    <a:pt x="8326" y="76736"/>
                  </a:lnTo>
                  <a:lnTo>
                    <a:pt x="8933" y="73058"/>
                  </a:lnTo>
                  <a:lnTo>
                    <a:pt x="9535" y="69442"/>
                  </a:lnTo>
                  <a:lnTo>
                    <a:pt x="9841" y="67660"/>
                  </a:lnTo>
                  <a:lnTo>
                    <a:pt x="10142" y="65905"/>
                  </a:lnTo>
                  <a:lnTo>
                    <a:pt x="10448" y="64167"/>
                  </a:lnTo>
                  <a:lnTo>
                    <a:pt x="10749" y="62456"/>
                  </a:lnTo>
                  <a:lnTo>
                    <a:pt x="11050" y="60772"/>
                  </a:lnTo>
                  <a:lnTo>
                    <a:pt x="11346" y="59113"/>
                  </a:lnTo>
                  <a:lnTo>
                    <a:pt x="11647" y="57482"/>
                  </a:lnTo>
                  <a:lnTo>
                    <a:pt x="11943" y="55885"/>
                  </a:lnTo>
                  <a:lnTo>
                    <a:pt x="12239" y="54315"/>
                  </a:lnTo>
                  <a:lnTo>
                    <a:pt x="12535" y="52772"/>
                  </a:lnTo>
                  <a:lnTo>
                    <a:pt x="12830" y="51272"/>
                  </a:lnTo>
                  <a:lnTo>
                    <a:pt x="13121" y="49808"/>
                  </a:lnTo>
                  <a:lnTo>
                    <a:pt x="13407" y="48370"/>
                  </a:lnTo>
                  <a:lnTo>
                    <a:pt x="13698" y="46986"/>
                  </a:lnTo>
                  <a:lnTo>
                    <a:pt x="13984" y="45627"/>
                  </a:lnTo>
                  <a:lnTo>
                    <a:pt x="14265" y="44322"/>
                  </a:lnTo>
                  <a:lnTo>
                    <a:pt x="14546" y="43052"/>
                  </a:lnTo>
                  <a:lnTo>
                    <a:pt x="14822" y="41826"/>
                  </a:lnTo>
                  <a:lnTo>
                    <a:pt x="15098" y="40653"/>
                  </a:lnTo>
                  <a:lnTo>
                    <a:pt x="15373" y="39524"/>
                  </a:lnTo>
                  <a:lnTo>
                    <a:pt x="15639" y="38439"/>
                  </a:lnTo>
                  <a:lnTo>
                    <a:pt x="15905" y="37407"/>
                  </a:lnTo>
                  <a:lnTo>
                    <a:pt x="16171" y="36428"/>
                  </a:lnTo>
                  <a:lnTo>
                    <a:pt x="16432" y="35502"/>
                  </a:lnTo>
                  <a:lnTo>
                    <a:pt x="16688" y="34629"/>
                  </a:lnTo>
                  <a:lnTo>
                    <a:pt x="16813" y="34214"/>
                  </a:lnTo>
                  <a:lnTo>
                    <a:pt x="16938" y="33808"/>
                  </a:lnTo>
                  <a:lnTo>
                    <a:pt x="17064" y="33420"/>
                  </a:lnTo>
                  <a:lnTo>
                    <a:pt x="17184" y="33050"/>
                  </a:lnTo>
                  <a:lnTo>
                    <a:pt x="17310" y="32688"/>
                  </a:lnTo>
                  <a:lnTo>
                    <a:pt x="17430" y="32353"/>
                  </a:lnTo>
                  <a:lnTo>
                    <a:pt x="17550" y="32018"/>
                  </a:lnTo>
                  <a:lnTo>
                    <a:pt x="17671" y="31709"/>
                  </a:lnTo>
                  <a:lnTo>
                    <a:pt x="17791" y="31409"/>
                  </a:lnTo>
                  <a:lnTo>
                    <a:pt x="17906" y="31127"/>
                  </a:lnTo>
                  <a:lnTo>
                    <a:pt x="17906" y="31127"/>
                  </a:lnTo>
                  <a:lnTo>
                    <a:pt x="17967" y="31003"/>
                  </a:lnTo>
                  <a:lnTo>
                    <a:pt x="18042" y="30853"/>
                  </a:lnTo>
                  <a:lnTo>
                    <a:pt x="18132" y="30686"/>
                  </a:lnTo>
                  <a:lnTo>
                    <a:pt x="18243" y="30492"/>
                  </a:lnTo>
                  <a:lnTo>
                    <a:pt x="18513" y="30033"/>
                  </a:lnTo>
                  <a:lnTo>
                    <a:pt x="18844" y="29504"/>
                  </a:lnTo>
                  <a:lnTo>
                    <a:pt x="19236" y="28895"/>
                  </a:lnTo>
                  <a:lnTo>
                    <a:pt x="19682" y="28207"/>
                  </a:lnTo>
                  <a:lnTo>
                    <a:pt x="20184" y="27458"/>
                  </a:lnTo>
                  <a:lnTo>
                    <a:pt x="20730" y="26637"/>
                  </a:lnTo>
                  <a:lnTo>
                    <a:pt x="21327" y="25764"/>
                  </a:lnTo>
                  <a:lnTo>
                    <a:pt x="21964" y="24838"/>
                  </a:lnTo>
                  <a:lnTo>
                    <a:pt x="23349" y="22836"/>
                  </a:lnTo>
                  <a:lnTo>
                    <a:pt x="24863" y="20666"/>
                  </a:lnTo>
                  <a:lnTo>
                    <a:pt x="26478" y="18382"/>
                  </a:lnTo>
                  <a:lnTo>
                    <a:pt x="28164" y="16000"/>
                  </a:lnTo>
                  <a:lnTo>
                    <a:pt x="29894" y="13575"/>
                  </a:lnTo>
                  <a:lnTo>
                    <a:pt x="31645" y="11132"/>
                  </a:lnTo>
                  <a:lnTo>
                    <a:pt x="33380" y="8715"/>
                  </a:lnTo>
                  <a:lnTo>
                    <a:pt x="36716" y="4093"/>
                  </a:lnTo>
                  <a:lnTo>
                    <a:pt x="39680" y="0"/>
                  </a:lnTo>
                  <a:lnTo>
                    <a:pt x="39680" y="0"/>
                  </a:lnTo>
                  <a:lnTo>
                    <a:pt x="39710" y="265"/>
                  </a:lnTo>
                  <a:lnTo>
                    <a:pt x="39750" y="521"/>
                  </a:lnTo>
                  <a:lnTo>
                    <a:pt x="39790" y="768"/>
                  </a:lnTo>
                  <a:lnTo>
                    <a:pt x="39835" y="1024"/>
                  </a:lnTo>
                  <a:lnTo>
                    <a:pt x="39886" y="1271"/>
                  </a:lnTo>
                  <a:lnTo>
                    <a:pt x="39941" y="1509"/>
                  </a:lnTo>
                  <a:lnTo>
                    <a:pt x="40001" y="1756"/>
                  </a:lnTo>
                  <a:lnTo>
                    <a:pt x="40061" y="1994"/>
                  </a:lnTo>
                  <a:lnTo>
                    <a:pt x="40126" y="2223"/>
                  </a:lnTo>
                  <a:lnTo>
                    <a:pt x="40197" y="2461"/>
                  </a:lnTo>
                  <a:lnTo>
                    <a:pt x="40272" y="2691"/>
                  </a:lnTo>
                  <a:lnTo>
                    <a:pt x="40347" y="2920"/>
                  </a:lnTo>
                  <a:lnTo>
                    <a:pt x="40427" y="3140"/>
                  </a:lnTo>
                  <a:lnTo>
                    <a:pt x="40513" y="3361"/>
                  </a:lnTo>
                  <a:lnTo>
                    <a:pt x="40603" y="3581"/>
                  </a:lnTo>
                  <a:lnTo>
                    <a:pt x="40693" y="3793"/>
                  </a:lnTo>
                  <a:lnTo>
                    <a:pt x="40788" y="4005"/>
                  </a:lnTo>
                  <a:lnTo>
                    <a:pt x="40889" y="4217"/>
                  </a:lnTo>
                  <a:lnTo>
                    <a:pt x="40994" y="4428"/>
                  </a:lnTo>
                  <a:lnTo>
                    <a:pt x="41099" y="4631"/>
                  </a:lnTo>
                  <a:lnTo>
                    <a:pt x="41210" y="4834"/>
                  </a:lnTo>
                  <a:lnTo>
                    <a:pt x="41320" y="5028"/>
                  </a:lnTo>
                  <a:lnTo>
                    <a:pt x="41435" y="5222"/>
                  </a:lnTo>
                  <a:lnTo>
                    <a:pt x="41556" y="5416"/>
                  </a:lnTo>
                  <a:lnTo>
                    <a:pt x="41681" y="5610"/>
                  </a:lnTo>
                  <a:lnTo>
                    <a:pt x="41807" y="5795"/>
                  </a:lnTo>
                  <a:lnTo>
                    <a:pt x="41937" y="5981"/>
                  </a:lnTo>
                  <a:lnTo>
                    <a:pt x="42067" y="6166"/>
                  </a:lnTo>
                  <a:lnTo>
                    <a:pt x="42203" y="6351"/>
                  </a:lnTo>
                  <a:lnTo>
                    <a:pt x="42343" y="6527"/>
                  </a:lnTo>
                  <a:lnTo>
                    <a:pt x="42629" y="6871"/>
                  </a:lnTo>
                  <a:lnTo>
                    <a:pt x="42930" y="7207"/>
                  </a:lnTo>
                  <a:lnTo>
                    <a:pt x="43241" y="7542"/>
                  </a:lnTo>
                  <a:lnTo>
                    <a:pt x="43562" y="7859"/>
                  </a:lnTo>
                  <a:lnTo>
                    <a:pt x="43898" y="8168"/>
                  </a:lnTo>
                  <a:lnTo>
                    <a:pt x="44239" y="8468"/>
                  </a:lnTo>
                  <a:lnTo>
                    <a:pt x="44595" y="8750"/>
                  </a:lnTo>
                  <a:lnTo>
                    <a:pt x="44956" y="9032"/>
                  </a:lnTo>
                  <a:lnTo>
                    <a:pt x="45333" y="9306"/>
                  </a:lnTo>
                  <a:lnTo>
                    <a:pt x="45719" y="9570"/>
                  </a:lnTo>
                  <a:lnTo>
                    <a:pt x="46110" y="9817"/>
                  </a:lnTo>
                  <a:lnTo>
                    <a:pt x="46511" y="10064"/>
                  </a:lnTo>
                  <a:lnTo>
                    <a:pt x="46923" y="10302"/>
                  </a:lnTo>
                  <a:lnTo>
                    <a:pt x="47344" y="10523"/>
                  </a:lnTo>
                  <a:lnTo>
                    <a:pt x="47770" y="10743"/>
                  </a:lnTo>
                  <a:lnTo>
                    <a:pt x="48207" y="10955"/>
                  </a:lnTo>
                  <a:lnTo>
                    <a:pt x="48648" y="11158"/>
                  </a:lnTo>
                  <a:lnTo>
                    <a:pt x="49094" y="11352"/>
                  </a:lnTo>
                  <a:lnTo>
                    <a:pt x="49551" y="11537"/>
                  </a:lnTo>
                  <a:lnTo>
                    <a:pt x="50017" y="11714"/>
                  </a:lnTo>
                  <a:lnTo>
                    <a:pt x="50484" y="11890"/>
                  </a:lnTo>
                  <a:lnTo>
                    <a:pt x="50960" y="12049"/>
                  </a:lnTo>
                  <a:lnTo>
                    <a:pt x="51442" y="12208"/>
                  </a:lnTo>
                  <a:lnTo>
                    <a:pt x="51928" y="12358"/>
                  </a:lnTo>
                  <a:lnTo>
                    <a:pt x="52420" y="12499"/>
                  </a:lnTo>
                  <a:lnTo>
                    <a:pt x="52916" y="12640"/>
                  </a:lnTo>
                  <a:lnTo>
                    <a:pt x="53413" y="12763"/>
                  </a:lnTo>
                  <a:lnTo>
                    <a:pt x="53920" y="12887"/>
                  </a:lnTo>
                  <a:lnTo>
                    <a:pt x="54426" y="13001"/>
                  </a:lnTo>
                  <a:lnTo>
                    <a:pt x="54938" y="13116"/>
                  </a:lnTo>
                  <a:lnTo>
                    <a:pt x="55454" y="13213"/>
                  </a:lnTo>
                  <a:lnTo>
                    <a:pt x="55971" y="13310"/>
                  </a:lnTo>
                  <a:lnTo>
                    <a:pt x="56493" y="13407"/>
                  </a:lnTo>
                  <a:lnTo>
                    <a:pt x="57014" y="13487"/>
                  </a:lnTo>
                  <a:lnTo>
                    <a:pt x="57541" y="13566"/>
                  </a:lnTo>
                  <a:lnTo>
                    <a:pt x="58068" y="13645"/>
                  </a:lnTo>
                  <a:lnTo>
                    <a:pt x="58594" y="13716"/>
                  </a:lnTo>
                  <a:lnTo>
                    <a:pt x="59653" y="13831"/>
                  </a:lnTo>
                  <a:lnTo>
                    <a:pt x="60716" y="13936"/>
                  </a:lnTo>
                  <a:lnTo>
                    <a:pt x="61774" y="14016"/>
                  </a:lnTo>
                  <a:lnTo>
                    <a:pt x="62833" y="14086"/>
                  </a:lnTo>
                  <a:lnTo>
                    <a:pt x="63886" y="14130"/>
                  </a:lnTo>
                  <a:lnTo>
                    <a:pt x="64929" y="14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3289100" y="-367400"/>
              <a:ext cx="406550" cy="605550"/>
            </a:xfrm>
            <a:custGeom>
              <a:avLst/>
              <a:gdLst/>
              <a:ahLst/>
              <a:cxnLst/>
              <a:rect l="l" t="t" r="r" b="b"/>
              <a:pathLst>
                <a:path w="16262" h="24222" extrusionOk="0">
                  <a:moveTo>
                    <a:pt x="9450" y="1"/>
                  </a:moveTo>
                  <a:lnTo>
                    <a:pt x="8943" y="4684"/>
                  </a:lnTo>
                  <a:lnTo>
                    <a:pt x="8612" y="5213"/>
                  </a:lnTo>
                  <a:lnTo>
                    <a:pt x="8226" y="5840"/>
                  </a:lnTo>
                  <a:lnTo>
                    <a:pt x="7724" y="6660"/>
                  </a:lnTo>
                  <a:lnTo>
                    <a:pt x="7122" y="7639"/>
                  </a:lnTo>
                  <a:lnTo>
                    <a:pt x="6450" y="8759"/>
                  </a:lnTo>
                  <a:lnTo>
                    <a:pt x="5723" y="9985"/>
                  </a:lnTo>
                  <a:lnTo>
                    <a:pt x="4966" y="11291"/>
                  </a:lnTo>
                  <a:lnTo>
                    <a:pt x="4579" y="11961"/>
                  </a:lnTo>
                  <a:lnTo>
                    <a:pt x="4193" y="12631"/>
                  </a:lnTo>
                  <a:lnTo>
                    <a:pt x="3812" y="13310"/>
                  </a:lnTo>
                  <a:lnTo>
                    <a:pt x="3436" y="13990"/>
                  </a:lnTo>
                  <a:lnTo>
                    <a:pt x="3065" y="14669"/>
                  </a:lnTo>
                  <a:lnTo>
                    <a:pt x="2704" y="15339"/>
                  </a:lnTo>
                  <a:lnTo>
                    <a:pt x="2357" y="15992"/>
                  </a:lnTo>
                  <a:lnTo>
                    <a:pt x="2031" y="16636"/>
                  </a:lnTo>
                  <a:lnTo>
                    <a:pt x="1720" y="17253"/>
                  </a:lnTo>
                  <a:lnTo>
                    <a:pt x="1430" y="17853"/>
                  </a:lnTo>
                  <a:lnTo>
                    <a:pt x="1159" y="18426"/>
                  </a:lnTo>
                  <a:lnTo>
                    <a:pt x="923" y="18964"/>
                  </a:lnTo>
                  <a:lnTo>
                    <a:pt x="813" y="19220"/>
                  </a:lnTo>
                  <a:lnTo>
                    <a:pt x="712" y="19476"/>
                  </a:lnTo>
                  <a:lnTo>
                    <a:pt x="617" y="19714"/>
                  </a:lnTo>
                  <a:lnTo>
                    <a:pt x="532" y="19943"/>
                  </a:lnTo>
                  <a:lnTo>
                    <a:pt x="451" y="20164"/>
                  </a:lnTo>
                  <a:lnTo>
                    <a:pt x="386" y="20367"/>
                  </a:lnTo>
                  <a:lnTo>
                    <a:pt x="326" y="20569"/>
                  </a:lnTo>
                  <a:lnTo>
                    <a:pt x="276" y="20746"/>
                  </a:lnTo>
                  <a:lnTo>
                    <a:pt x="196" y="21099"/>
                  </a:lnTo>
                  <a:lnTo>
                    <a:pt x="130" y="21416"/>
                  </a:lnTo>
                  <a:lnTo>
                    <a:pt x="80" y="21716"/>
                  </a:lnTo>
                  <a:lnTo>
                    <a:pt x="40" y="21998"/>
                  </a:lnTo>
                  <a:lnTo>
                    <a:pt x="15" y="22263"/>
                  </a:lnTo>
                  <a:lnTo>
                    <a:pt x="5" y="22501"/>
                  </a:lnTo>
                  <a:lnTo>
                    <a:pt x="0" y="22616"/>
                  </a:lnTo>
                  <a:lnTo>
                    <a:pt x="5" y="22722"/>
                  </a:lnTo>
                  <a:lnTo>
                    <a:pt x="10" y="22819"/>
                  </a:lnTo>
                  <a:lnTo>
                    <a:pt x="15" y="22924"/>
                  </a:lnTo>
                  <a:lnTo>
                    <a:pt x="25" y="23013"/>
                  </a:lnTo>
                  <a:lnTo>
                    <a:pt x="40" y="23110"/>
                  </a:lnTo>
                  <a:lnTo>
                    <a:pt x="55" y="23189"/>
                  </a:lnTo>
                  <a:lnTo>
                    <a:pt x="75" y="23277"/>
                  </a:lnTo>
                  <a:lnTo>
                    <a:pt x="100" y="23348"/>
                  </a:lnTo>
                  <a:lnTo>
                    <a:pt x="125" y="23427"/>
                  </a:lnTo>
                  <a:lnTo>
                    <a:pt x="150" y="23498"/>
                  </a:lnTo>
                  <a:lnTo>
                    <a:pt x="181" y="23559"/>
                  </a:lnTo>
                  <a:lnTo>
                    <a:pt x="216" y="23621"/>
                  </a:lnTo>
                  <a:lnTo>
                    <a:pt x="251" y="23683"/>
                  </a:lnTo>
                  <a:lnTo>
                    <a:pt x="286" y="23736"/>
                  </a:lnTo>
                  <a:lnTo>
                    <a:pt x="331" y="23789"/>
                  </a:lnTo>
                  <a:lnTo>
                    <a:pt x="416" y="23877"/>
                  </a:lnTo>
                  <a:lnTo>
                    <a:pt x="512" y="23956"/>
                  </a:lnTo>
                  <a:lnTo>
                    <a:pt x="622" y="24027"/>
                  </a:lnTo>
                  <a:lnTo>
                    <a:pt x="732" y="24080"/>
                  </a:lnTo>
                  <a:lnTo>
                    <a:pt x="858" y="24133"/>
                  </a:lnTo>
                  <a:lnTo>
                    <a:pt x="988" y="24168"/>
                  </a:lnTo>
                  <a:lnTo>
                    <a:pt x="1124" y="24195"/>
                  </a:lnTo>
                  <a:lnTo>
                    <a:pt x="1269" y="24212"/>
                  </a:lnTo>
                  <a:lnTo>
                    <a:pt x="1419" y="24221"/>
                  </a:lnTo>
                  <a:lnTo>
                    <a:pt x="1740" y="24221"/>
                  </a:lnTo>
                  <a:lnTo>
                    <a:pt x="1906" y="24203"/>
                  </a:lnTo>
                  <a:lnTo>
                    <a:pt x="2257" y="24168"/>
                  </a:lnTo>
                  <a:lnTo>
                    <a:pt x="2628" y="24124"/>
                  </a:lnTo>
                  <a:lnTo>
                    <a:pt x="3009" y="24062"/>
                  </a:lnTo>
                  <a:lnTo>
                    <a:pt x="3220" y="24018"/>
                  </a:lnTo>
                  <a:lnTo>
                    <a:pt x="3461" y="23948"/>
                  </a:lnTo>
                  <a:lnTo>
                    <a:pt x="3727" y="23851"/>
                  </a:lnTo>
                  <a:lnTo>
                    <a:pt x="4023" y="23727"/>
                  </a:lnTo>
                  <a:lnTo>
                    <a:pt x="4339" y="23586"/>
                  </a:lnTo>
                  <a:lnTo>
                    <a:pt x="4675" y="23427"/>
                  </a:lnTo>
                  <a:lnTo>
                    <a:pt x="5036" y="23242"/>
                  </a:lnTo>
                  <a:lnTo>
                    <a:pt x="5412" y="23048"/>
                  </a:lnTo>
                  <a:lnTo>
                    <a:pt x="5803" y="22836"/>
                  </a:lnTo>
                  <a:lnTo>
                    <a:pt x="6210" y="22607"/>
                  </a:lnTo>
                  <a:lnTo>
                    <a:pt x="7052" y="22122"/>
                  </a:lnTo>
                  <a:lnTo>
                    <a:pt x="7920" y="21593"/>
                  </a:lnTo>
                  <a:lnTo>
                    <a:pt x="8803" y="21037"/>
                  </a:lnTo>
                  <a:lnTo>
                    <a:pt x="9680" y="20481"/>
                  </a:lnTo>
                  <a:lnTo>
                    <a:pt x="10538" y="19917"/>
                  </a:lnTo>
                  <a:lnTo>
                    <a:pt x="11356" y="19370"/>
                  </a:lnTo>
                  <a:lnTo>
                    <a:pt x="12123" y="18850"/>
                  </a:lnTo>
                  <a:lnTo>
                    <a:pt x="12820" y="18364"/>
                  </a:lnTo>
                  <a:lnTo>
                    <a:pt x="13427" y="17932"/>
                  </a:lnTo>
                  <a:lnTo>
                    <a:pt x="13929" y="17562"/>
                  </a:lnTo>
                  <a:lnTo>
                    <a:pt x="14315" y="17271"/>
                  </a:lnTo>
                  <a:lnTo>
                    <a:pt x="14471" y="17147"/>
                  </a:lnTo>
                  <a:lnTo>
                    <a:pt x="14621" y="17015"/>
                  </a:lnTo>
                  <a:lnTo>
                    <a:pt x="14761" y="16891"/>
                  </a:lnTo>
                  <a:lnTo>
                    <a:pt x="14902" y="16759"/>
                  </a:lnTo>
                  <a:lnTo>
                    <a:pt x="15032" y="16618"/>
                  </a:lnTo>
                  <a:lnTo>
                    <a:pt x="15158" y="16477"/>
                  </a:lnTo>
                  <a:lnTo>
                    <a:pt x="15273" y="16336"/>
                  </a:lnTo>
                  <a:lnTo>
                    <a:pt x="15388" y="16186"/>
                  </a:lnTo>
                  <a:lnTo>
                    <a:pt x="15494" y="16036"/>
                  </a:lnTo>
                  <a:lnTo>
                    <a:pt x="15589" y="15886"/>
                  </a:lnTo>
                  <a:lnTo>
                    <a:pt x="15684" y="15718"/>
                  </a:lnTo>
                  <a:lnTo>
                    <a:pt x="15770" y="15551"/>
                  </a:lnTo>
                  <a:lnTo>
                    <a:pt x="15850" y="15383"/>
                  </a:lnTo>
                  <a:lnTo>
                    <a:pt x="15920" y="15207"/>
                  </a:lnTo>
                  <a:lnTo>
                    <a:pt x="15985" y="15022"/>
                  </a:lnTo>
                  <a:lnTo>
                    <a:pt x="16045" y="14828"/>
                  </a:lnTo>
                  <a:lnTo>
                    <a:pt x="16096" y="14633"/>
                  </a:lnTo>
                  <a:lnTo>
                    <a:pt x="16141" y="14431"/>
                  </a:lnTo>
                  <a:lnTo>
                    <a:pt x="16181" y="14210"/>
                  </a:lnTo>
                  <a:lnTo>
                    <a:pt x="16211" y="13998"/>
                  </a:lnTo>
                  <a:lnTo>
                    <a:pt x="16231" y="13769"/>
                  </a:lnTo>
                  <a:lnTo>
                    <a:pt x="16251" y="13531"/>
                  </a:lnTo>
                  <a:lnTo>
                    <a:pt x="16256" y="13284"/>
                  </a:lnTo>
                  <a:lnTo>
                    <a:pt x="16261" y="13028"/>
                  </a:lnTo>
                  <a:lnTo>
                    <a:pt x="16256" y="12772"/>
                  </a:lnTo>
                  <a:lnTo>
                    <a:pt x="16241" y="12499"/>
                  </a:lnTo>
                  <a:lnTo>
                    <a:pt x="16221" y="12217"/>
                  </a:lnTo>
                  <a:lnTo>
                    <a:pt x="16196" y="11926"/>
                  </a:lnTo>
                  <a:lnTo>
                    <a:pt x="16161" y="11617"/>
                  </a:lnTo>
                  <a:lnTo>
                    <a:pt x="16116" y="11308"/>
                  </a:lnTo>
                  <a:lnTo>
                    <a:pt x="16066" y="10982"/>
                  </a:lnTo>
                  <a:lnTo>
                    <a:pt x="16010" y="10647"/>
                  </a:lnTo>
                  <a:lnTo>
                    <a:pt x="15885" y="9976"/>
                  </a:lnTo>
                  <a:lnTo>
                    <a:pt x="15765" y="9341"/>
                  </a:lnTo>
                  <a:lnTo>
                    <a:pt x="15644" y="8742"/>
                  </a:lnTo>
                  <a:lnTo>
                    <a:pt x="15524" y="8177"/>
                  </a:lnTo>
                  <a:lnTo>
                    <a:pt x="15408" y="7648"/>
                  </a:lnTo>
                  <a:lnTo>
                    <a:pt x="15303" y="7154"/>
                  </a:lnTo>
                  <a:lnTo>
                    <a:pt x="15102" y="6298"/>
                  </a:lnTo>
                  <a:lnTo>
                    <a:pt x="14932" y="5610"/>
                  </a:lnTo>
                  <a:lnTo>
                    <a:pt x="14802" y="5099"/>
                  </a:lnTo>
                  <a:lnTo>
                    <a:pt x="14691" y="4684"/>
                  </a:lnTo>
                  <a:lnTo>
                    <a:pt x="14962" y="1544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289100" y="-232000"/>
              <a:ext cx="406550" cy="470125"/>
            </a:xfrm>
            <a:custGeom>
              <a:avLst/>
              <a:gdLst/>
              <a:ahLst/>
              <a:cxnLst/>
              <a:rect l="l" t="t" r="r" b="b"/>
              <a:pathLst>
                <a:path w="16262" h="18805" extrusionOk="0">
                  <a:moveTo>
                    <a:pt x="14882" y="0"/>
                  </a:moveTo>
                  <a:lnTo>
                    <a:pt x="14726" y="97"/>
                  </a:lnTo>
                  <a:lnTo>
                    <a:pt x="14536" y="212"/>
                  </a:lnTo>
                  <a:lnTo>
                    <a:pt x="14280" y="353"/>
                  </a:lnTo>
                  <a:lnTo>
                    <a:pt x="13959" y="512"/>
                  </a:lnTo>
                  <a:lnTo>
                    <a:pt x="13588" y="680"/>
                  </a:lnTo>
                  <a:lnTo>
                    <a:pt x="13382" y="759"/>
                  </a:lnTo>
                  <a:lnTo>
                    <a:pt x="13166" y="847"/>
                  </a:lnTo>
                  <a:lnTo>
                    <a:pt x="12941" y="926"/>
                  </a:lnTo>
                  <a:lnTo>
                    <a:pt x="12705" y="997"/>
                  </a:lnTo>
                  <a:lnTo>
                    <a:pt x="12459" y="1068"/>
                  </a:lnTo>
                  <a:lnTo>
                    <a:pt x="12203" y="1129"/>
                  </a:lnTo>
                  <a:lnTo>
                    <a:pt x="11943" y="1182"/>
                  </a:lnTo>
                  <a:lnTo>
                    <a:pt x="11672" y="1226"/>
                  </a:lnTo>
                  <a:lnTo>
                    <a:pt x="11396" y="1253"/>
                  </a:lnTo>
                  <a:lnTo>
                    <a:pt x="11110" y="1279"/>
                  </a:lnTo>
                  <a:lnTo>
                    <a:pt x="10824" y="1288"/>
                  </a:lnTo>
                  <a:lnTo>
                    <a:pt x="10533" y="1279"/>
                  </a:lnTo>
                  <a:lnTo>
                    <a:pt x="10237" y="1262"/>
                  </a:lnTo>
                  <a:lnTo>
                    <a:pt x="9941" y="1226"/>
                  </a:lnTo>
                  <a:lnTo>
                    <a:pt x="9640" y="1165"/>
                  </a:lnTo>
                  <a:lnTo>
                    <a:pt x="9339" y="1094"/>
                  </a:lnTo>
                  <a:lnTo>
                    <a:pt x="9033" y="997"/>
                  </a:lnTo>
                  <a:lnTo>
                    <a:pt x="8883" y="944"/>
                  </a:lnTo>
                  <a:lnTo>
                    <a:pt x="8732" y="882"/>
                  </a:lnTo>
                  <a:lnTo>
                    <a:pt x="8582" y="812"/>
                  </a:lnTo>
                  <a:lnTo>
                    <a:pt x="8432" y="741"/>
                  </a:lnTo>
                  <a:lnTo>
                    <a:pt x="8281" y="662"/>
                  </a:lnTo>
                  <a:lnTo>
                    <a:pt x="8131" y="574"/>
                  </a:lnTo>
                  <a:lnTo>
                    <a:pt x="7248" y="2020"/>
                  </a:lnTo>
                  <a:lnTo>
                    <a:pt x="6726" y="2885"/>
                  </a:lnTo>
                  <a:lnTo>
                    <a:pt x="6164" y="3828"/>
                  </a:lnTo>
                  <a:lnTo>
                    <a:pt x="5573" y="4825"/>
                  </a:lnTo>
                  <a:lnTo>
                    <a:pt x="4966" y="5875"/>
                  </a:lnTo>
                  <a:lnTo>
                    <a:pt x="4349" y="6942"/>
                  </a:lnTo>
                  <a:lnTo>
                    <a:pt x="3737" y="8027"/>
                  </a:lnTo>
                  <a:lnTo>
                    <a:pt x="3140" y="9112"/>
                  </a:lnTo>
                  <a:lnTo>
                    <a:pt x="2849" y="9650"/>
                  </a:lnTo>
                  <a:lnTo>
                    <a:pt x="2568" y="10179"/>
                  </a:lnTo>
                  <a:lnTo>
                    <a:pt x="2292" y="10699"/>
                  </a:lnTo>
                  <a:lnTo>
                    <a:pt x="2031" y="11211"/>
                  </a:lnTo>
                  <a:lnTo>
                    <a:pt x="1781" y="11714"/>
                  </a:lnTo>
                  <a:lnTo>
                    <a:pt x="1540" y="12199"/>
                  </a:lnTo>
                  <a:lnTo>
                    <a:pt x="1319" y="12666"/>
                  </a:lnTo>
                  <a:lnTo>
                    <a:pt x="1114" y="13116"/>
                  </a:lnTo>
                  <a:lnTo>
                    <a:pt x="923" y="13548"/>
                  </a:lnTo>
                  <a:lnTo>
                    <a:pt x="752" y="13954"/>
                  </a:lnTo>
                  <a:lnTo>
                    <a:pt x="597" y="14342"/>
                  </a:lnTo>
                  <a:lnTo>
                    <a:pt x="466" y="14704"/>
                  </a:lnTo>
                  <a:lnTo>
                    <a:pt x="411" y="14871"/>
                  </a:lnTo>
                  <a:lnTo>
                    <a:pt x="361" y="15030"/>
                  </a:lnTo>
                  <a:lnTo>
                    <a:pt x="316" y="15189"/>
                  </a:lnTo>
                  <a:lnTo>
                    <a:pt x="276" y="15330"/>
                  </a:lnTo>
                  <a:lnTo>
                    <a:pt x="196" y="15683"/>
                  </a:lnTo>
                  <a:lnTo>
                    <a:pt x="130" y="16000"/>
                  </a:lnTo>
                  <a:lnTo>
                    <a:pt x="80" y="16300"/>
                  </a:lnTo>
                  <a:lnTo>
                    <a:pt x="40" y="16582"/>
                  </a:lnTo>
                  <a:lnTo>
                    <a:pt x="15" y="16847"/>
                  </a:lnTo>
                  <a:lnTo>
                    <a:pt x="5" y="17085"/>
                  </a:lnTo>
                  <a:lnTo>
                    <a:pt x="0" y="17200"/>
                  </a:lnTo>
                  <a:lnTo>
                    <a:pt x="5" y="17306"/>
                  </a:lnTo>
                  <a:lnTo>
                    <a:pt x="10" y="17403"/>
                  </a:lnTo>
                  <a:lnTo>
                    <a:pt x="15" y="17508"/>
                  </a:lnTo>
                  <a:lnTo>
                    <a:pt x="25" y="17597"/>
                  </a:lnTo>
                  <a:lnTo>
                    <a:pt x="40" y="17694"/>
                  </a:lnTo>
                  <a:lnTo>
                    <a:pt x="55" y="17773"/>
                  </a:lnTo>
                  <a:lnTo>
                    <a:pt x="75" y="17861"/>
                  </a:lnTo>
                  <a:lnTo>
                    <a:pt x="100" y="17932"/>
                  </a:lnTo>
                  <a:lnTo>
                    <a:pt x="125" y="18011"/>
                  </a:lnTo>
                  <a:lnTo>
                    <a:pt x="150" y="18082"/>
                  </a:lnTo>
                  <a:lnTo>
                    <a:pt x="181" y="18143"/>
                  </a:lnTo>
                  <a:lnTo>
                    <a:pt x="216" y="18205"/>
                  </a:lnTo>
                  <a:lnTo>
                    <a:pt x="251" y="18267"/>
                  </a:lnTo>
                  <a:lnTo>
                    <a:pt x="286" y="18320"/>
                  </a:lnTo>
                  <a:lnTo>
                    <a:pt x="331" y="18373"/>
                  </a:lnTo>
                  <a:lnTo>
                    <a:pt x="416" y="18461"/>
                  </a:lnTo>
                  <a:lnTo>
                    <a:pt x="512" y="18540"/>
                  </a:lnTo>
                  <a:lnTo>
                    <a:pt x="622" y="18611"/>
                  </a:lnTo>
                  <a:lnTo>
                    <a:pt x="732" y="18664"/>
                  </a:lnTo>
                  <a:lnTo>
                    <a:pt x="858" y="18717"/>
                  </a:lnTo>
                  <a:lnTo>
                    <a:pt x="988" y="18752"/>
                  </a:lnTo>
                  <a:lnTo>
                    <a:pt x="1124" y="18779"/>
                  </a:lnTo>
                  <a:lnTo>
                    <a:pt x="1269" y="18796"/>
                  </a:lnTo>
                  <a:lnTo>
                    <a:pt x="1419" y="18805"/>
                  </a:lnTo>
                  <a:lnTo>
                    <a:pt x="1740" y="18805"/>
                  </a:lnTo>
                  <a:lnTo>
                    <a:pt x="1906" y="18787"/>
                  </a:lnTo>
                  <a:lnTo>
                    <a:pt x="2257" y="18752"/>
                  </a:lnTo>
                  <a:lnTo>
                    <a:pt x="2628" y="18708"/>
                  </a:lnTo>
                  <a:lnTo>
                    <a:pt x="3009" y="18646"/>
                  </a:lnTo>
                  <a:lnTo>
                    <a:pt x="3220" y="18602"/>
                  </a:lnTo>
                  <a:lnTo>
                    <a:pt x="3461" y="18532"/>
                  </a:lnTo>
                  <a:lnTo>
                    <a:pt x="3727" y="18435"/>
                  </a:lnTo>
                  <a:lnTo>
                    <a:pt x="4023" y="18311"/>
                  </a:lnTo>
                  <a:lnTo>
                    <a:pt x="4339" y="18170"/>
                  </a:lnTo>
                  <a:lnTo>
                    <a:pt x="4675" y="18011"/>
                  </a:lnTo>
                  <a:lnTo>
                    <a:pt x="5036" y="17826"/>
                  </a:lnTo>
                  <a:lnTo>
                    <a:pt x="5412" y="17632"/>
                  </a:lnTo>
                  <a:lnTo>
                    <a:pt x="5803" y="17420"/>
                  </a:lnTo>
                  <a:lnTo>
                    <a:pt x="6210" y="17191"/>
                  </a:lnTo>
                  <a:lnTo>
                    <a:pt x="7052" y="16706"/>
                  </a:lnTo>
                  <a:lnTo>
                    <a:pt x="7920" y="16177"/>
                  </a:lnTo>
                  <a:lnTo>
                    <a:pt x="8803" y="15621"/>
                  </a:lnTo>
                  <a:lnTo>
                    <a:pt x="9680" y="15065"/>
                  </a:lnTo>
                  <a:lnTo>
                    <a:pt x="10538" y="14501"/>
                  </a:lnTo>
                  <a:lnTo>
                    <a:pt x="11356" y="13954"/>
                  </a:lnTo>
                  <a:lnTo>
                    <a:pt x="12123" y="13434"/>
                  </a:lnTo>
                  <a:lnTo>
                    <a:pt x="12820" y="12948"/>
                  </a:lnTo>
                  <a:lnTo>
                    <a:pt x="13427" y="12516"/>
                  </a:lnTo>
                  <a:lnTo>
                    <a:pt x="13929" y="12146"/>
                  </a:lnTo>
                  <a:lnTo>
                    <a:pt x="14315" y="11855"/>
                  </a:lnTo>
                  <a:lnTo>
                    <a:pt x="14471" y="11731"/>
                  </a:lnTo>
                  <a:lnTo>
                    <a:pt x="14621" y="11599"/>
                  </a:lnTo>
                  <a:lnTo>
                    <a:pt x="14761" y="11475"/>
                  </a:lnTo>
                  <a:lnTo>
                    <a:pt x="14902" y="11343"/>
                  </a:lnTo>
                  <a:lnTo>
                    <a:pt x="15032" y="11202"/>
                  </a:lnTo>
                  <a:lnTo>
                    <a:pt x="15158" y="11061"/>
                  </a:lnTo>
                  <a:lnTo>
                    <a:pt x="15273" y="10920"/>
                  </a:lnTo>
                  <a:lnTo>
                    <a:pt x="15388" y="10770"/>
                  </a:lnTo>
                  <a:lnTo>
                    <a:pt x="15494" y="10620"/>
                  </a:lnTo>
                  <a:lnTo>
                    <a:pt x="15589" y="10470"/>
                  </a:lnTo>
                  <a:lnTo>
                    <a:pt x="15684" y="10302"/>
                  </a:lnTo>
                  <a:lnTo>
                    <a:pt x="15770" y="10135"/>
                  </a:lnTo>
                  <a:lnTo>
                    <a:pt x="15850" y="9967"/>
                  </a:lnTo>
                  <a:lnTo>
                    <a:pt x="15920" y="9791"/>
                  </a:lnTo>
                  <a:lnTo>
                    <a:pt x="15985" y="9606"/>
                  </a:lnTo>
                  <a:lnTo>
                    <a:pt x="16045" y="9412"/>
                  </a:lnTo>
                  <a:lnTo>
                    <a:pt x="16096" y="9217"/>
                  </a:lnTo>
                  <a:lnTo>
                    <a:pt x="16141" y="9015"/>
                  </a:lnTo>
                  <a:lnTo>
                    <a:pt x="16181" y="8794"/>
                  </a:lnTo>
                  <a:lnTo>
                    <a:pt x="16211" y="8582"/>
                  </a:lnTo>
                  <a:lnTo>
                    <a:pt x="16231" y="8353"/>
                  </a:lnTo>
                  <a:lnTo>
                    <a:pt x="16251" y="8115"/>
                  </a:lnTo>
                  <a:lnTo>
                    <a:pt x="16256" y="7868"/>
                  </a:lnTo>
                  <a:lnTo>
                    <a:pt x="16261" y="7612"/>
                  </a:lnTo>
                  <a:lnTo>
                    <a:pt x="16256" y="7356"/>
                  </a:lnTo>
                  <a:lnTo>
                    <a:pt x="16241" y="7083"/>
                  </a:lnTo>
                  <a:lnTo>
                    <a:pt x="16221" y="6801"/>
                  </a:lnTo>
                  <a:lnTo>
                    <a:pt x="16196" y="6510"/>
                  </a:lnTo>
                  <a:lnTo>
                    <a:pt x="16161" y="6201"/>
                  </a:lnTo>
                  <a:lnTo>
                    <a:pt x="16116" y="5892"/>
                  </a:lnTo>
                  <a:lnTo>
                    <a:pt x="16066" y="5566"/>
                  </a:lnTo>
                  <a:lnTo>
                    <a:pt x="16010" y="5231"/>
                  </a:lnTo>
                  <a:lnTo>
                    <a:pt x="15845" y="4340"/>
                  </a:lnTo>
                  <a:lnTo>
                    <a:pt x="15679" y="3511"/>
                  </a:lnTo>
                  <a:lnTo>
                    <a:pt x="15524" y="2752"/>
                  </a:lnTo>
                  <a:lnTo>
                    <a:pt x="15373" y="2055"/>
                  </a:lnTo>
                  <a:lnTo>
                    <a:pt x="15228" y="1429"/>
                  </a:lnTo>
                  <a:lnTo>
                    <a:pt x="15102" y="874"/>
                  </a:lnTo>
                  <a:lnTo>
                    <a:pt x="14982" y="397"/>
                  </a:lnTo>
                  <a:lnTo>
                    <a:pt x="148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3289975" y="-59125"/>
              <a:ext cx="405300" cy="297050"/>
            </a:xfrm>
            <a:custGeom>
              <a:avLst/>
              <a:gdLst/>
              <a:ahLst/>
              <a:cxnLst/>
              <a:rect l="l" t="t" r="r" b="b"/>
              <a:pathLst>
                <a:path w="16212" h="11882" extrusionOk="0">
                  <a:moveTo>
                    <a:pt x="16186" y="0"/>
                  </a:moveTo>
                  <a:lnTo>
                    <a:pt x="16161" y="106"/>
                  </a:lnTo>
                  <a:lnTo>
                    <a:pt x="16131" y="212"/>
                  </a:lnTo>
                  <a:lnTo>
                    <a:pt x="16096" y="327"/>
                  </a:lnTo>
                  <a:lnTo>
                    <a:pt x="16056" y="433"/>
                  </a:lnTo>
                  <a:lnTo>
                    <a:pt x="16010" y="538"/>
                  </a:lnTo>
                  <a:lnTo>
                    <a:pt x="15960" y="644"/>
                  </a:lnTo>
                  <a:lnTo>
                    <a:pt x="15905" y="759"/>
                  </a:lnTo>
                  <a:lnTo>
                    <a:pt x="15850" y="865"/>
                  </a:lnTo>
                  <a:lnTo>
                    <a:pt x="15785" y="971"/>
                  </a:lnTo>
                  <a:lnTo>
                    <a:pt x="15720" y="1076"/>
                  </a:lnTo>
                  <a:lnTo>
                    <a:pt x="15569" y="1297"/>
                  </a:lnTo>
                  <a:lnTo>
                    <a:pt x="15404" y="1509"/>
                  </a:lnTo>
                  <a:lnTo>
                    <a:pt x="15223" y="1720"/>
                  </a:lnTo>
                  <a:lnTo>
                    <a:pt x="15027" y="1941"/>
                  </a:lnTo>
                  <a:lnTo>
                    <a:pt x="14817" y="2153"/>
                  </a:lnTo>
                  <a:lnTo>
                    <a:pt x="14586" y="2373"/>
                  </a:lnTo>
                  <a:lnTo>
                    <a:pt x="14345" y="2594"/>
                  </a:lnTo>
                  <a:lnTo>
                    <a:pt x="14094" y="2814"/>
                  </a:lnTo>
                  <a:lnTo>
                    <a:pt x="13824" y="3035"/>
                  </a:lnTo>
                  <a:lnTo>
                    <a:pt x="13543" y="3255"/>
                  </a:lnTo>
                  <a:lnTo>
                    <a:pt x="13252" y="3476"/>
                  </a:lnTo>
                  <a:lnTo>
                    <a:pt x="12951" y="3705"/>
                  </a:lnTo>
                  <a:lnTo>
                    <a:pt x="12635" y="3934"/>
                  </a:lnTo>
                  <a:lnTo>
                    <a:pt x="11978" y="4402"/>
                  </a:lnTo>
                  <a:lnTo>
                    <a:pt x="11281" y="4878"/>
                  </a:lnTo>
                  <a:lnTo>
                    <a:pt x="10553" y="5372"/>
                  </a:lnTo>
                  <a:lnTo>
                    <a:pt x="9013" y="6404"/>
                  </a:lnTo>
                  <a:lnTo>
                    <a:pt x="8216" y="6942"/>
                  </a:lnTo>
                  <a:lnTo>
                    <a:pt x="7403" y="7506"/>
                  </a:lnTo>
                  <a:lnTo>
                    <a:pt x="7092" y="7727"/>
                  </a:lnTo>
                  <a:lnTo>
                    <a:pt x="6781" y="7930"/>
                  </a:lnTo>
                  <a:lnTo>
                    <a:pt x="6475" y="8124"/>
                  </a:lnTo>
                  <a:lnTo>
                    <a:pt x="6180" y="8309"/>
                  </a:lnTo>
                  <a:lnTo>
                    <a:pt x="5884" y="8485"/>
                  </a:lnTo>
                  <a:lnTo>
                    <a:pt x="5593" y="8653"/>
                  </a:lnTo>
                  <a:lnTo>
                    <a:pt x="5307" y="8812"/>
                  </a:lnTo>
                  <a:lnTo>
                    <a:pt x="5026" y="8962"/>
                  </a:lnTo>
                  <a:lnTo>
                    <a:pt x="4745" y="9112"/>
                  </a:lnTo>
                  <a:lnTo>
                    <a:pt x="4474" y="9244"/>
                  </a:lnTo>
                  <a:lnTo>
                    <a:pt x="3948" y="9491"/>
                  </a:lnTo>
                  <a:lnTo>
                    <a:pt x="3441" y="9711"/>
                  </a:lnTo>
                  <a:lnTo>
                    <a:pt x="2954" y="9897"/>
                  </a:lnTo>
                  <a:lnTo>
                    <a:pt x="2493" y="10064"/>
                  </a:lnTo>
                  <a:lnTo>
                    <a:pt x="2057" y="10205"/>
                  </a:lnTo>
                  <a:lnTo>
                    <a:pt x="1645" y="10329"/>
                  </a:lnTo>
                  <a:lnTo>
                    <a:pt x="1259" y="10426"/>
                  </a:lnTo>
                  <a:lnTo>
                    <a:pt x="903" y="10505"/>
                  </a:lnTo>
                  <a:lnTo>
                    <a:pt x="572" y="10576"/>
                  </a:lnTo>
                  <a:lnTo>
                    <a:pt x="271" y="10629"/>
                  </a:lnTo>
                  <a:lnTo>
                    <a:pt x="0" y="10664"/>
                  </a:lnTo>
                  <a:lnTo>
                    <a:pt x="20" y="10796"/>
                  </a:lnTo>
                  <a:lnTo>
                    <a:pt x="50" y="10920"/>
                  </a:lnTo>
                  <a:lnTo>
                    <a:pt x="80" y="11034"/>
                  </a:lnTo>
                  <a:lnTo>
                    <a:pt x="121" y="11140"/>
                  </a:lnTo>
                  <a:lnTo>
                    <a:pt x="166" y="11237"/>
                  </a:lnTo>
                  <a:lnTo>
                    <a:pt x="216" y="11326"/>
                  </a:lnTo>
                  <a:lnTo>
                    <a:pt x="271" y="11405"/>
                  </a:lnTo>
                  <a:lnTo>
                    <a:pt x="331" y="11475"/>
                  </a:lnTo>
                  <a:lnTo>
                    <a:pt x="396" y="11546"/>
                  </a:lnTo>
                  <a:lnTo>
                    <a:pt x="467" y="11608"/>
                  </a:lnTo>
                  <a:lnTo>
                    <a:pt x="542" y="11661"/>
                  </a:lnTo>
                  <a:lnTo>
                    <a:pt x="622" y="11705"/>
                  </a:lnTo>
                  <a:lnTo>
                    <a:pt x="707" y="11749"/>
                  </a:lnTo>
                  <a:lnTo>
                    <a:pt x="798" y="11784"/>
                  </a:lnTo>
                  <a:lnTo>
                    <a:pt x="888" y="11811"/>
                  </a:lnTo>
                  <a:lnTo>
                    <a:pt x="988" y="11837"/>
                  </a:lnTo>
                  <a:lnTo>
                    <a:pt x="1089" y="11855"/>
                  </a:lnTo>
                  <a:lnTo>
                    <a:pt x="1194" y="11872"/>
                  </a:lnTo>
                  <a:lnTo>
                    <a:pt x="1415" y="11881"/>
                  </a:lnTo>
                  <a:lnTo>
                    <a:pt x="1645" y="11881"/>
                  </a:lnTo>
                  <a:lnTo>
                    <a:pt x="1891" y="11872"/>
                  </a:lnTo>
                  <a:lnTo>
                    <a:pt x="2152" y="11846"/>
                  </a:lnTo>
                  <a:lnTo>
                    <a:pt x="2418" y="11819"/>
                  </a:lnTo>
                  <a:lnTo>
                    <a:pt x="2974" y="11731"/>
                  </a:lnTo>
                  <a:lnTo>
                    <a:pt x="3185" y="11687"/>
                  </a:lnTo>
                  <a:lnTo>
                    <a:pt x="3426" y="11617"/>
                  </a:lnTo>
                  <a:lnTo>
                    <a:pt x="3692" y="11520"/>
                  </a:lnTo>
                  <a:lnTo>
                    <a:pt x="3988" y="11396"/>
                  </a:lnTo>
                  <a:lnTo>
                    <a:pt x="4304" y="11255"/>
                  </a:lnTo>
                  <a:lnTo>
                    <a:pt x="4640" y="11096"/>
                  </a:lnTo>
                  <a:lnTo>
                    <a:pt x="5001" y="10911"/>
                  </a:lnTo>
                  <a:lnTo>
                    <a:pt x="5377" y="10717"/>
                  </a:lnTo>
                  <a:lnTo>
                    <a:pt x="5768" y="10505"/>
                  </a:lnTo>
                  <a:lnTo>
                    <a:pt x="6175" y="10276"/>
                  </a:lnTo>
                  <a:lnTo>
                    <a:pt x="7017" y="9791"/>
                  </a:lnTo>
                  <a:lnTo>
                    <a:pt x="7885" y="9262"/>
                  </a:lnTo>
                  <a:lnTo>
                    <a:pt x="8768" y="8706"/>
                  </a:lnTo>
                  <a:lnTo>
                    <a:pt x="9645" y="8150"/>
                  </a:lnTo>
                  <a:lnTo>
                    <a:pt x="10503" y="7586"/>
                  </a:lnTo>
                  <a:lnTo>
                    <a:pt x="11321" y="7039"/>
                  </a:lnTo>
                  <a:lnTo>
                    <a:pt x="12088" y="6519"/>
                  </a:lnTo>
                  <a:lnTo>
                    <a:pt x="12785" y="6033"/>
                  </a:lnTo>
                  <a:lnTo>
                    <a:pt x="13392" y="5601"/>
                  </a:lnTo>
                  <a:lnTo>
                    <a:pt x="13894" y="5231"/>
                  </a:lnTo>
                  <a:lnTo>
                    <a:pt x="14280" y="4940"/>
                  </a:lnTo>
                  <a:lnTo>
                    <a:pt x="14536" y="4728"/>
                  </a:lnTo>
                  <a:lnTo>
                    <a:pt x="14772" y="4516"/>
                  </a:lnTo>
                  <a:lnTo>
                    <a:pt x="14882" y="4402"/>
                  </a:lnTo>
                  <a:lnTo>
                    <a:pt x="14992" y="4287"/>
                  </a:lnTo>
                  <a:lnTo>
                    <a:pt x="15098" y="4172"/>
                  </a:lnTo>
                  <a:lnTo>
                    <a:pt x="15193" y="4058"/>
                  </a:lnTo>
                  <a:lnTo>
                    <a:pt x="15288" y="3934"/>
                  </a:lnTo>
                  <a:lnTo>
                    <a:pt x="15378" y="3811"/>
                  </a:lnTo>
                  <a:lnTo>
                    <a:pt x="15464" y="3687"/>
                  </a:lnTo>
                  <a:lnTo>
                    <a:pt x="15549" y="3555"/>
                  </a:lnTo>
                  <a:lnTo>
                    <a:pt x="15624" y="3423"/>
                  </a:lnTo>
                  <a:lnTo>
                    <a:pt x="15694" y="3281"/>
                  </a:lnTo>
                  <a:lnTo>
                    <a:pt x="15765" y="3140"/>
                  </a:lnTo>
                  <a:lnTo>
                    <a:pt x="15825" y="2990"/>
                  </a:lnTo>
                  <a:lnTo>
                    <a:pt x="15885" y="2840"/>
                  </a:lnTo>
                  <a:lnTo>
                    <a:pt x="15940" y="2691"/>
                  </a:lnTo>
                  <a:lnTo>
                    <a:pt x="15985" y="2532"/>
                  </a:lnTo>
                  <a:lnTo>
                    <a:pt x="16031" y="2373"/>
                  </a:lnTo>
                  <a:lnTo>
                    <a:pt x="16071" y="2205"/>
                  </a:lnTo>
                  <a:lnTo>
                    <a:pt x="16106" y="2029"/>
                  </a:lnTo>
                  <a:lnTo>
                    <a:pt x="16136" y="1853"/>
                  </a:lnTo>
                  <a:lnTo>
                    <a:pt x="16161" y="1667"/>
                  </a:lnTo>
                  <a:lnTo>
                    <a:pt x="16181" y="1482"/>
                  </a:lnTo>
                  <a:lnTo>
                    <a:pt x="16196" y="1288"/>
                  </a:lnTo>
                  <a:lnTo>
                    <a:pt x="16206" y="1085"/>
                  </a:lnTo>
                  <a:lnTo>
                    <a:pt x="16211" y="882"/>
                  </a:lnTo>
                  <a:lnTo>
                    <a:pt x="16211" y="671"/>
                  </a:lnTo>
                  <a:lnTo>
                    <a:pt x="16206" y="450"/>
                  </a:lnTo>
                  <a:lnTo>
                    <a:pt x="16196" y="230"/>
                  </a:lnTo>
                  <a:lnTo>
                    <a:pt x="16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3610475" y="-3837925"/>
              <a:ext cx="410700" cy="960550"/>
            </a:xfrm>
            <a:custGeom>
              <a:avLst/>
              <a:gdLst/>
              <a:ahLst/>
              <a:cxnLst/>
              <a:rect l="l" t="t" r="r" b="b"/>
              <a:pathLst>
                <a:path w="16428" h="38422" extrusionOk="0">
                  <a:moveTo>
                    <a:pt x="16427" y="1"/>
                  </a:moveTo>
                  <a:lnTo>
                    <a:pt x="14426" y="3211"/>
                  </a:lnTo>
                  <a:lnTo>
                    <a:pt x="9957" y="10382"/>
                  </a:lnTo>
                  <a:lnTo>
                    <a:pt x="7509" y="14290"/>
                  </a:lnTo>
                  <a:lnTo>
                    <a:pt x="5307" y="17800"/>
                  </a:lnTo>
                  <a:lnTo>
                    <a:pt x="4389" y="19255"/>
                  </a:lnTo>
                  <a:lnTo>
                    <a:pt x="3632" y="20437"/>
                  </a:lnTo>
                  <a:lnTo>
                    <a:pt x="3085" y="21293"/>
                  </a:lnTo>
                  <a:lnTo>
                    <a:pt x="2900" y="21575"/>
                  </a:lnTo>
                  <a:lnTo>
                    <a:pt x="2779" y="21751"/>
                  </a:lnTo>
                  <a:lnTo>
                    <a:pt x="2749" y="21804"/>
                  </a:lnTo>
                  <a:lnTo>
                    <a:pt x="2714" y="21866"/>
                  </a:lnTo>
                  <a:lnTo>
                    <a:pt x="2684" y="21937"/>
                  </a:lnTo>
                  <a:lnTo>
                    <a:pt x="2649" y="22025"/>
                  </a:lnTo>
                  <a:lnTo>
                    <a:pt x="2579" y="22228"/>
                  </a:lnTo>
                  <a:lnTo>
                    <a:pt x="2503" y="22484"/>
                  </a:lnTo>
                  <a:lnTo>
                    <a:pt x="2428" y="22775"/>
                  </a:lnTo>
                  <a:lnTo>
                    <a:pt x="2348" y="23110"/>
                  </a:lnTo>
                  <a:lnTo>
                    <a:pt x="2268" y="23480"/>
                  </a:lnTo>
                  <a:lnTo>
                    <a:pt x="2182" y="23886"/>
                  </a:lnTo>
                  <a:lnTo>
                    <a:pt x="2097" y="24327"/>
                  </a:lnTo>
                  <a:lnTo>
                    <a:pt x="2007" y="24794"/>
                  </a:lnTo>
                  <a:lnTo>
                    <a:pt x="1916" y="25297"/>
                  </a:lnTo>
                  <a:lnTo>
                    <a:pt x="1826" y="25826"/>
                  </a:lnTo>
                  <a:lnTo>
                    <a:pt x="1636" y="26947"/>
                  </a:lnTo>
                  <a:lnTo>
                    <a:pt x="1445" y="28155"/>
                  </a:lnTo>
                  <a:lnTo>
                    <a:pt x="1249" y="29416"/>
                  </a:lnTo>
                  <a:lnTo>
                    <a:pt x="1059" y="30722"/>
                  </a:lnTo>
                  <a:lnTo>
                    <a:pt x="863" y="32053"/>
                  </a:lnTo>
                  <a:lnTo>
                    <a:pt x="678" y="33385"/>
                  </a:lnTo>
                  <a:lnTo>
                    <a:pt x="497" y="34708"/>
                  </a:lnTo>
                  <a:lnTo>
                    <a:pt x="321" y="36005"/>
                  </a:lnTo>
                  <a:lnTo>
                    <a:pt x="0" y="38422"/>
                  </a:lnTo>
                  <a:lnTo>
                    <a:pt x="642" y="37945"/>
                  </a:lnTo>
                  <a:lnTo>
                    <a:pt x="1335" y="37416"/>
                  </a:lnTo>
                  <a:lnTo>
                    <a:pt x="2082" y="36843"/>
                  </a:lnTo>
                  <a:lnTo>
                    <a:pt x="2874" y="36225"/>
                  </a:lnTo>
                  <a:lnTo>
                    <a:pt x="3712" y="35564"/>
                  </a:lnTo>
                  <a:lnTo>
                    <a:pt x="4595" y="34858"/>
                  </a:lnTo>
                  <a:lnTo>
                    <a:pt x="5513" y="34109"/>
                  </a:lnTo>
                  <a:lnTo>
                    <a:pt x="6466" y="33315"/>
                  </a:lnTo>
                  <a:lnTo>
                    <a:pt x="7454" y="32486"/>
                  </a:lnTo>
                  <a:lnTo>
                    <a:pt x="8467" y="31621"/>
                  </a:lnTo>
                  <a:lnTo>
                    <a:pt x="9510" y="30713"/>
                  </a:lnTo>
                  <a:lnTo>
                    <a:pt x="10579" y="29769"/>
                  </a:lnTo>
                  <a:lnTo>
                    <a:pt x="11662" y="28781"/>
                  </a:lnTo>
                  <a:lnTo>
                    <a:pt x="12766" y="27767"/>
                  </a:lnTo>
                  <a:lnTo>
                    <a:pt x="13884" y="26717"/>
                  </a:lnTo>
                  <a:lnTo>
                    <a:pt x="15013" y="25632"/>
                  </a:lnTo>
                  <a:lnTo>
                    <a:pt x="16427" y="1"/>
                  </a:lnTo>
                  <a:close/>
                </a:path>
              </a:pathLst>
            </a:custGeom>
            <a:solidFill>
              <a:srgbClr val="010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3610475" y="-3837925"/>
              <a:ext cx="410700" cy="960550"/>
            </a:xfrm>
            <a:custGeom>
              <a:avLst/>
              <a:gdLst/>
              <a:ahLst/>
              <a:cxnLst/>
              <a:rect l="l" t="t" r="r" b="b"/>
              <a:pathLst>
                <a:path w="16428" h="38422" fill="none" extrusionOk="0">
                  <a:moveTo>
                    <a:pt x="0" y="38422"/>
                  </a:moveTo>
                  <a:lnTo>
                    <a:pt x="0" y="38422"/>
                  </a:lnTo>
                  <a:lnTo>
                    <a:pt x="321" y="36005"/>
                  </a:lnTo>
                  <a:lnTo>
                    <a:pt x="497" y="34708"/>
                  </a:lnTo>
                  <a:lnTo>
                    <a:pt x="678" y="33385"/>
                  </a:lnTo>
                  <a:lnTo>
                    <a:pt x="863" y="32053"/>
                  </a:lnTo>
                  <a:lnTo>
                    <a:pt x="1059" y="30722"/>
                  </a:lnTo>
                  <a:lnTo>
                    <a:pt x="1249" y="29416"/>
                  </a:lnTo>
                  <a:lnTo>
                    <a:pt x="1445" y="28155"/>
                  </a:lnTo>
                  <a:lnTo>
                    <a:pt x="1636" y="26947"/>
                  </a:lnTo>
                  <a:lnTo>
                    <a:pt x="1826" y="25826"/>
                  </a:lnTo>
                  <a:lnTo>
                    <a:pt x="1916" y="25297"/>
                  </a:lnTo>
                  <a:lnTo>
                    <a:pt x="2007" y="24794"/>
                  </a:lnTo>
                  <a:lnTo>
                    <a:pt x="2097" y="24327"/>
                  </a:lnTo>
                  <a:lnTo>
                    <a:pt x="2182" y="23886"/>
                  </a:lnTo>
                  <a:lnTo>
                    <a:pt x="2268" y="23480"/>
                  </a:lnTo>
                  <a:lnTo>
                    <a:pt x="2348" y="23110"/>
                  </a:lnTo>
                  <a:lnTo>
                    <a:pt x="2428" y="22775"/>
                  </a:lnTo>
                  <a:lnTo>
                    <a:pt x="2503" y="22484"/>
                  </a:lnTo>
                  <a:lnTo>
                    <a:pt x="2579" y="22228"/>
                  </a:lnTo>
                  <a:lnTo>
                    <a:pt x="2649" y="22025"/>
                  </a:lnTo>
                  <a:lnTo>
                    <a:pt x="2684" y="21937"/>
                  </a:lnTo>
                  <a:lnTo>
                    <a:pt x="2714" y="21866"/>
                  </a:lnTo>
                  <a:lnTo>
                    <a:pt x="2749" y="21804"/>
                  </a:lnTo>
                  <a:lnTo>
                    <a:pt x="2779" y="21751"/>
                  </a:lnTo>
                  <a:lnTo>
                    <a:pt x="2779" y="21751"/>
                  </a:lnTo>
                  <a:lnTo>
                    <a:pt x="2900" y="21575"/>
                  </a:lnTo>
                  <a:lnTo>
                    <a:pt x="3085" y="21293"/>
                  </a:lnTo>
                  <a:lnTo>
                    <a:pt x="3632" y="20437"/>
                  </a:lnTo>
                  <a:lnTo>
                    <a:pt x="4389" y="19255"/>
                  </a:lnTo>
                  <a:lnTo>
                    <a:pt x="5307" y="17800"/>
                  </a:lnTo>
                  <a:lnTo>
                    <a:pt x="7509" y="14290"/>
                  </a:lnTo>
                  <a:lnTo>
                    <a:pt x="9957" y="10382"/>
                  </a:lnTo>
                  <a:lnTo>
                    <a:pt x="14426" y="3211"/>
                  </a:lnTo>
                  <a:lnTo>
                    <a:pt x="16427" y="1"/>
                  </a:lnTo>
                  <a:lnTo>
                    <a:pt x="15013" y="25632"/>
                  </a:lnTo>
                  <a:lnTo>
                    <a:pt x="15013" y="25632"/>
                  </a:lnTo>
                  <a:lnTo>
                    <a:pt x="13884" y="26717"/>
                  </a:lnTo>
                  <a:lnTo>
                    <a:pt x="12766" y="27767"/>
                  </a:lnTo>
                  <a:lnTo>
                    <a:pt x="11662" y="28781"/>
                  </a:lnTo>
                  <a:lnTo>
                    <a:pt x="10579" y="29769"/>
                  </a:lnTo>
                  <a:lnTo>
                    <a:pt x="9510" y="30713"/>
                  </a:lnTo>
                  <a:lnTo>
                    <a:pt x="8467" y="31621"/>
                  </a:lnTo>
                  <a:lnTo>
                    <a:pt x="7454" y="32486"/>
                  </a:lnTo>
                  <a:lnTo>
                    <a:pt x="6466" y="33315"/>
                  </a:lnTo>
                  <a:lnTo>
                    <a:pt x="5513" y="34109"/>
                  </a:lnTo>
                  <a:lnTo>
                    <a:pt x="4595" y="34858"/>
                  </a:lnTo>
                  <a:lnTo>
                    <a:pt x="3712" y="35564"/>
                  </a:lnTo>
                  <a:lnTo>
                    <a:pt x="2874" y="36225"/>
                  </a:lnTo>
                  <a:lnTo>
                    <a:pt x="2082" y="36843"/>
                  </a:lnTo>
                  <a:lnTo>
                    <a:pt x="1335" y="37416"/>
                  </a:lnTo>
                  <a:lnTo>
                    <a:pt x="642" y="37945"/>
                  </a:lnTo>
                  <a:lnTo>
                    <a:pt x="0" y="384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456750" y="-4063725"/>
              <a:ext cx="1469250" cy="3738475"/>
            </a:xfrm>
            <a:custGeom>
              <a:avLst/>
              <a:gdLst/>
              <a:ahLst/>
              <a:cxnLst/>
              <a:rect l="l" t="t" r="r" b="b"/>
              <a:pathLst>
                <a:path w="58770" h="149539" extrusionOk="0">
                  <a:moveTo>
                    <a:pt x="27301" y="1"/>
                  </a:moveTo>
                  <a:lnTo>
                    <a:pt x="26107" y="2259"/>
                  </a:lnTo>
                  <a:lnTo>
                    <a:pt x="24868" y="4632"/>
                  </a:lnTo>
                  <a:lnTo>
                    <a:pt x="23589" y="7075"/>
                  </a:lnTo>
                  <a:lnTo>
                    <a:pt x="22295" y="9571"/>
                  </a:lnTo>
                  <a:lnTo>
                    <a:pt x="21001" y="12093"/>
                  </a:lnTo>
                  <a:lnTo>
                    <a:pt x="19717" y="14598"/>
                  </a:lnTo>
                  <a:lnTo>
                    <a:pt x="18468" y="17077"/>
                  </a:lnTo>
                  <a:lnTo>
                    <a:pt x="17861" y="18285"/>
                  </a:lnTo>
                  <a:lnTo>
                    <a:pt x="17264" y="19485"/>
                  </a:lnTo>
                  <a:lnTo>
                    <a:pt x="16688" y="20649"/>
                  </a:lnTo>
                  <a:lnTo>
                    <a:pt x="16131" y="21796"/>
                  </a:lnTo>
                  <a:lnTo>
                    <a:pt x="15589" y="22907"/>
                  </a:lnTo>
                  <a:lnTo>
                    <a:pt x="15072" y="23983"/>
                  </a:lnTo>
                  <a:lnTo>
                    <a:pt x="14581" y="25024"/>
                  </a:lnTo>
                  <a:lnTo>
                    <a:pt x="14114" y="26021"/>
                  </a:lnTo>
                  <a:lnTo>
                    <a:pt x="13678" y="26973"/>
                  </a:lnTo>
                  <a:lnTo>
                    <a:pt x="13267" y="27873"/>
                  </a:lnTo>
                  <a:lnTo>
                    <a:pt x="12896" y="28728"/>
                  </a:lnTo>
                  <a:lnTo>
                    <a:pt x="12555" y="29522"/>
                  </a:lnTo>
                  <a:lnTo>
                    <a:pt x="12254" y="30254"/>
                  </a:lnTo>
                  <a:lnTo>
                    <a:pt x="11988" y="30925"/>
                  </a:lnTo>
                  <a:lnTo>
                    <a:pt x="11872" y="31233"/>
                  </a:lnTo>
                  <a:lnTo>
                    <a:pt x="11762" y="31524"/>
                  </a:lnTo>
                  <a:lnTo>
                    <a:pt x="11667" y="31807"/>
                  </a:lnTo>
                  <a:lnTo>
                    <a:pt x="11581" y="32062"/>
                  </a:lnTo>
                  <a:lnTo>
                    <a:pt x="11511" y="32301"/>
                  </a:lnTo>
                  <a:lnTo>
                    <a:pt x="11446" y="32521"/>
                  </a:lnTo>
                  <a:lnTo>
                    <a:pt x="11396" y="32715"/>
                  </a:lnTo>
                  <a:lnTo>
                    <a:pt x="11361" y="32900"/>
                  </a:lnTo>
                  <a:lnTo>
                    <a:pt x="11311" y="33174"/>
                  </a:lnTo>
                  <a:lnTo>
                    <a:pt x="11255" y="33562"/>
                  </a:lnTo>
                  <a:lnTo>
                    <a:pt x="11185" y="34056"/>
                  </a:lnTo>
                  <a:lnTo>
                    <a:pt x="11110" y="34647"/>
                  </a:lnTo>
                  <a:lnTo>
                    <a:pt x="10924" y="36128"/>
                  </a:lnTo>
                  <a:lnTo>
                    <a:pt x="10709" y="37981"/>
                  </a:lnTo>
                  <a:lnTo>
                    <a:pt x="10458" y="40177"/>
                  </a:lnTo>
                  <a:lnTo>
                    <a:pt x="10172" y="42700"/>
                  </a:lnTo>
                  <a:lnTo>
                    <a:pt x="9866" y="45513"/>
                  </a:lnTo>
                  <a:lnTo>
                    <a:pt x="9530" y="48609"/>
                  </a:lnTo>
                  <a:lnTo>
                    <a:pt x="9174" y="51943"/>
                  </a:lnTo>
                  <a:lnTo>
                    <a:pt x="8793" y="55506"/>
                  </a:lnTo>
                  <a:lnTo>
                    <a:pt x="7980" y="63206"/>
                  </a:lnTo>
                  <a:lnTo>
                    <a:pt x="7117" y="71515"/>
                  </a:lnTo>
                  <a:lnTo>
                    <a:pt x="6215" y="80221"/>
                  </a:lnTo>
                  <a:lnTo>
                    <a:pt x="5302" y="89129"/>
                  </a:lnTo>
                  <a:lnTo>
                    <a:pt x="4389" y="98055"/>
                  </a:lnTo>
                  <a:lnTo>
                    <a:pt x="3496" y="106796"/>
                  </a:lnTo>
                  <a:lnTo>
                    <a:pt x="2648" y="115149"/>
                  </a:lnTo>
                  <a:lnTo>
                    <a:pt x="1154" y="129940"/>
                  </a:lnTo>
                  <a:lnTo>
                    <a:pt x="55" y="140842"/>
                  </a:lnTo>
                  <a:lnTo>
                    <a:pt x="30" y="141142"/>
                  </a:lnTo>
                  <a:lnTo>
                    <a:pt x="10" y="141441"/>
                  </a:lnTo>
                  <a:lnTo>
                    <a:pt x="0" y="141741"/>
                  </a:lnTo>
                  <a:lnTo>
                    <a:pt x="0" y="142041"/>
                  </a:lnTo>
                  <a:lnTo>
                    <a:pt x="10" y="142332"/>
                  </a:lnTo>
                  <a:lnTo>
                    <a:pt x="25" y="142623"/>
                  </a:lnTo>
                  <a:lnTo>
                    <a:pt x="50" y="142914"/>
                  </a:lnTo>
                  <a:lnTo>
                    <a:pt x="80" y="143197"/>
                  </a:lnTo>
                  <a:lnTo>
                    <a:pt x="120" y="143479"/>
                  </a:lnTo>
                  <a:lnTo>
                    <a:pt x="166" y="143761"/>
                  </a:lnTo>
                  <a:lnTo>
                    <a:pt x="221" y="144026"/>
                  </a:lnTo>
                  <a:lnTo>
                    <a:pt x="281" y="144299"/>
                  </a:lnTo>
                  <a:lnTo>
                    <a:pt x="346" y="144555"/>
                  </a:lnTo>
                  <a:lnTo>
                    <a:pt x="421" y="144811"/>
                  </a:lnTo>
                  <a:lnTo>
                    <a:pt x="502" y="145058"/>
                  </a:lnTo>
                  <a:lnTo>
                    <a:pt x="592" y="145296"/>
                  </a:lnTo>
                  <a:lnTo>
                    <a:pt x="687" y="145534"/>
                  </a:lnTo>
                  <a:lnTo>
                    <a:pt x="788" y="145755"/>
                  </a:lnTo>
                  <a:lnTo>
                    <a:pt x="893" y="145975"/>
                  </a:lnTo>
                  <a:lnTo>
                    <a:pt x="1003" y="146187"/>
                  </a:lnTo>
                  <a:lnTo>
                    <a:pt x="1119" y="146381"/>
                  </a:lnTo>
                  <a:lnTo>
                    <a:pt x="1244" y="146575"/>
                  </a:lnTo>
                  <a:lnTo>
                    <a:pt x="1374" y="146751"/>
                  </a:lnTo>
                  <a:lnTo>
                    <a:pt x="1505" y="146919"/>
                  </a:lnTo>
                  <a:lnTo>
                    <a:pt x="1645" y="147078"/>
                  </a:lnTo>
                  <a:lnTo>
                    <a:pt x="1786" y="147228"/>
                  </a:lnTo>
                  <a:lnTo>
                    <a:pt x="1936" y="147369"/>
                  </a:lnTo>
                  <a:lnTo>
                    <a:pt x="2087" y="147492"/>
                  </a:lnTo>
                  <a:lnTo>
                    <a:pt x="2247" y="147598"/>
                  </a:lnTo>
                  <a:lnTo>
                    <a:pt x="2408" y="147704"/>
                  </a:lnTo>
                  <a:lnTo>
                    <a:pt x="2573" y="147783"/>
                  </a:lnTo>
                  <a:lnTo>
                    <a:pt x="2744" y="147854"/>
                  </a:lnTo>
                  <a:lnTo>
                    <a:pt x="8256" y="149397"/>
                  </a:lnTo>
                  <a:lnTo>
                    <a:pt x="8427" y="149459"/>
                  </a:lnTo>
                  <a:lnTo>
                    <a:pt x="8602" y="149503"/>
                  </a:lnTo>
                  <a:lnTo>
                    <a:pt x="8773" y="149530"/>
                  </a:lnTo>
                  <a:lnTo>
                    <a:pt x="8943" y="149538"/>
                  </a:lnTo>
                  <a:lnTo>
                    <a:pt x="9114" y="149538"/>
                  </a:lnTo>
                  <a:lnTo>
                    <a:pt x="9284" y="149521"/>
                  </a:lnTo>
                  <a:lnTo>
                    <a:pt x="9450" y="149486"/>
                  </a:lnTo>
                  <a:lnTo>
                    <a:pt x="9615" y="149441"/>
                  </a:lnTo>
                  <a:lnTo>
                    <a:pt x="9781" y="149380"/>
                  </a:lnTo>
                  <a:lnTo>
                    <a:pt x="9941" y="149309"/>
                  </a:lnTo>
                  <a:lnTo>
                    <a:pt x="10097" y="149221"/>
                  </a:lnTo>
                  <a:lnTo>
                    <a:pt x="10252" y="149124"/>
                  </a:lnTo>
                  <a:lnTo>
                    <a:pt x="10408" y="149009"/>
                  </a:lnTo>
                  <a:lnTo>
                    <a:pt x="10553" y="148886"/>
                  </a:lnTo>
                  <a:lnTo>
                    <a:pt x="10699" y="148745"/>
                  </a:lnTo>
                  <a:lnTo>
                    <a:pt x="10844" y="148595"/>
                  </a:lnTo>
                  <a:lnTo>
                    <a:pt x="10980" y="148436"/>
                  </a:lnTo>
                  <a:lnTo>
                    <a:pt x="11110" y="148268"/>
                  </a:lnTo>
                  <a:lnTo>
                    <a:pt x="11240" y="148083"/>
                  </a:lnTo>
                  <a:lnTo>
                    <a:pt x="11361" y="147889"/>
                  </a:lnTo>
                  <a:lnTo>
                    <a:pt x="11481" y="147686"/>
                  </a:lnTo>
                  <a:lnTo>
                    <a:pt x="11592" y="147475"/>
                  </a:lnTo>
                  <a:lnTo>
                    <a:pt x="11702" y="147245"/>
                  </a:lnTo>
                  <a:lnTo>
                    <a:pt x="11802" y="147016"/>
                  </a:lnTo>
                  <a:lnTo>
                    <a:pt x="11897" y="146769"/>
                  </a:lnTo>
                  <a:lnTo>
                    <a:pt x="11983" y="146522"/>
                  </a:lnTo>
                  <a:lnTo>
                    <a:pt x="12068" y="146257"/>
                  </a:lnTo>
                  <a:lnTo>
                    <a:pt x="12138" y="145993"/>
                  </a:lnTo>
                  <a:lnTo>
                    <a:pt x="12208" y="145710"/>
                  </a:lnTo>
                  <a:lnTo>
                    <a:pt x="12269" y="145428"/>
                  </a:lnTo>
                  <a:lnTo>
                    <a:pt x="12319" y="145137"/>
                  </a:lnTo>
                  <a:lnTo>
                    <a:pt x="12364" y="144837"/>
                  </a:lnTo>
                  <a:lnTo>
                    <a:pt x="12645" y="142703"/>
                  </a:lnTo>
                  <a:lnTo>
                    <a:pt x="12956" y="140286"/>
                  </a:lnTo>
                  <a:lnTo>
                    <a:pt x="13292" y="137622"/>
                  </a:lnTo>
                  <a:lnTo>
                    <a:pt x="13653" y="134729"/>
                  </a:lnTo>
                  <a:lnTo>
                    <a:pt x="14034" y="131625"/>
                  </a:lnTo>
                  <a:lnTo>
                    <a:pt x="14440" y="128335"/>
                  </a:lnTo>
                  <a:lnTo>
                    <a:pt x="15298" y="121279"/>
                  </a:lnTo>
                  <a:lnTo>
                    <a:pt x="16206" y="113737"/>
                  </a:lnTo>
                  <a:lnTo>
                    <a:pt x="17149" y="105896"/>
                  </a:lnTo>
                  <a:lnTo>
                    <a:pt x="19055" y="89993"/>
                  </a:lnTo>
                  <a:lnTo>
                    <a:pt x="19983" y="82285"/>
                  </a:lnTo>
                  <a:lnTo>
                    <a:pt x="20871" y="74981"/>
                  </a:lnTo>
                  <a:lnTo>
                    <a:pt x="21292" y="71542"/>
                  </a:lnTo>
                  <a:lnTo>
                    <a:pt x="21698" y="68260"/>
                  </a:lnTo>
                  <a:lnTo>
                    <a:pt x="22085" y="65173"/>
                  </a:lnTo>
                  <a:lnTo>
                    <a:pt x="22451" y="62289"/>
                  </a:lnTo>
                  <a:lnTo>
                    <a:pt x="22792" y="59643"/>
                  </a:lnTo>
                  <a:lnTo>
                    <a:pt x="23103" y="57253"/>
                  </a:lnTo>
                  <a:lnTo>
                    <a:pt x="23389" y="55136"/>
                  </a:lnTo>
                  <a:lnTo>
                    <a:pt x="23639" y="53319"/>
                  </a:lnTo>
                  <a:lnTo>
                    <a:pt x="23755" y="52534"/>
                  </a:lnTo>
                  <a:lnTo>
                    <a:pt x="23860" y="51828"/>
                  </a:lnTo>
                  <a:lnTo>
                    <a:pt x="23955" y="51211"/>
                  </a:lnTo>
                  <a:lnTo>
                    <a:pt x="24041" y="50673"/>
                  </a:lnTo>
                  <a:lnTo>
                    <a:pt x="24121" y="50241"/>
                  </a:lnTo>
                  <a:lnTo>
                    <a:pt x="24186" y="49888"/>
                  </a:lnTo>
                  <a:lnTo>
                    <a:pt x="24246" y="49641"/>
                  </a:lnTo>
                  <a:lnTo>
                    <a:pt x="24271" y="49553"/>
                  </a:lnTo>
                  <a:lnTo>
                    <a:pt x="24291" y="49491"/>
                  </a:lnTo>
                  <a:lnTo>
                    <a:pt x="24322" y="49438"/>
                  </a:lnTo>
                  <a:lnTo>
                    <a:pt x="24357" y="49368"/>
                  </a:lnTo>
                  <a:lnTo>
                    <a:pt x="24402" y="49306"/>
                  </a:lnTo>
                  <a:lnTo>
                    <a:pt x="24457" y="49235"/>
                  </a:lnTo>
                  <a:lnTo>
                    <a:pt x="24587" y="49085"/>
                  </a:lnTo>
                  <a:lnTo>
                    <a:pt x="24748" y="48918"/>
                  </a:lnTo>
                  <a:lnTo>
                    <a:pt x="24943" y="48741"/>
                  </a:lnTo>
                  <a:lnTo>
                    <a:pt x="25164" y="48547"/>
                  </a:lnTo>
                  <a:lnTo>
                    <a:pt x="25410" y="48344"/>
                  </a:lnTo>
                  <a:lnTo>
                    <a:pt x="25686" y="48124"/>
                  </a:lnTo>
                  <a:lnTo>
                    <a:pt x="25987" y="47895"/>
                  </a:lnTo>
                  <a:lnTo>
                    <a:pt x="26318" y="47656"/>
                  </a:lnTo>
                  <a:lnTo>
                    <a:pt x="27045" y="47127"/>
                  </a:lnTo>
                  <a:lnTo>
                    <a:pt x="27863" y="46554"/>
                  </a:lnTo>
                  <a:lnTo>
                    <a:pt x="28760" y="45928"/>
                  </a:lnTo>
                  <a:lnTo>
                    <a:pt x="30777" y="44543"/>
                  </a:lnTo>
                  <a:lnTo>
                    <a:pt x="31875" y="43784"/>
                  </a:lnTo>
                  <a:lnTo>
                    <a:pt x="33029" y="42973"/>
                  </a:lnTo>
                  <a:lnTo>
                    <a:pt x="34228" y="42126"/>
                  </a:lnTo>
                  <a:lnTo>
                    <a:pt x="35462" y="41244"/>
                  </a:lnTo>
                  <a:lnTo>
                    <a:pt x="36726" y="40318"/>
                  </a:lnTo>
                  <a:lnTo>
                    <a:pt x="37368" y="39842"/>
                  </a:lnTo>
                  <a:lnTo>
                    <a:pt x="38015" y="39348"/>
                  </a:lnTo>
                  <a:lnTo>
                    <a:pt x="38662" y="38854"/>
                  </a:lnTo>
                  <a:lnTo>
                    <a:pt x="39314" y="38351"/>
                  </a:lnTo>
                  <a:lnTo>
                    <a:pt x="39966" y="37831"/>
                  </a:lnTo>
                  <a:lnTo>
                    <a:pt x="40623" y="37310"/>
                  </a:lnTo>
                  <a:lnTo>
                    <a:pt x="41275" y="36781"/>
                  </a:lnTo>
                  <a:lnTo>
                    <a:pt x="41927" y="36243"/>
                  </a:lnTo>
                  <a:lnTo>
                    <a:pt x="42579" y="35687"/>
                  </a:lnTo>
                  <a:lnTo>
                    <a:pt x="43226" y="35132"/>
                  </a:lnTo>
                  <a:lnTo>
                    <a:pt x="43868" y="34567"/>
                  </a:lnTo>
                  <a:lnTo>
                    <a:pt x="44505" y="33994"/>
                  </a:lnTo>
                  <a:lnTo>
                    <a:pt x="45142" y="33412"/>
                  </a:lnTo>
                  <a:lnTo>
                    <a:pt x="45764" y="32830"/>
                  </a:lnTo>
                  <a:lnTo>
                    <a:pt x="46386" y="32230"/>
                  </a:lnTo>
                  <a:lnTo>
                    <a:pt x="46993" y="31630"/>
                  </a:lnTo>
                  <a:lnTo>
                    <a:pt x="47595" y="31022"/>
                  </a:lnTo>
                  <a:lnTo>
                    <a:pt x="48182" y="30404"/>
                  </a:lnTo>
                  <a:lnTo>
                    <a:pt x="48763" y="29778"/>
                  </a:lnTo>
                  <a:lnTo>
                    <a:pt x="49325" y="29152"/>
                  </a:lnTo>
                  <a:lnTo>
                    <a:pt x="49877" y="28517"/>
                  </a:lnTo>
                  <a:lnTo>
                    <a:pt x="50414" y="27873"/>
                  </a:lnTo>
                  <a:lnTo>
                    <a:pt x="50940" y="27220"/>
                  </a:lnTo>
                  <a:lnTo>
                    <a:pt x="51191" y="26894"/>
                  </a:lnTo>
                  <a:lnTo>
                    <a:pt x="51442" y="26567"/>
                  </a:lnTo>
                  <a:lnTo>
                    <a:pt x="51693" y="26241"/>
                  </a:lnTo>
                  <a:lnTo>
                    <a:pt x="51933" y="25906"/>
                  </a:lnTo>
                  <a:lnTo>
                    <a:pt x="52169" y="25571"/>
                  </a:lnTo>
                  <a:lnTo>
                    <a:pt x="52405" y="25236"/>
                  </a:lnTo>
                  <a:lnTo>
                    <a:pt x="52631" y="24900"/>
                  </a:lnTo>
                  <a:lnTo>
                    <a:pt x="52856" y="24565"/>
                  </a:lnTo>
                  <a:lnTo>
                    <a:pt x="53072" y="24230"/>
                  </a:lnTo>
                  <a:lnTo>
                    <a:pt x="53288" y="23895"/>
                  </a:lnTo>
                  <a:lnTo>
                    <a:pt x="53493" y="23551"/>
                  </a:lnTo>
                  <a:lnTo>
                    <a:pt x="53699" y="23207"/>
                  </a:lnTo>
                  <a:lnTo>
                    <a:pt x="53894" y="22863"/>
                  </a:lnTo>
                  <a:lnTo>
                    <a:pt x="54085" y="22519"/>
                  </a:lnTo>
                  <a:lnTo>
                    <a:pt x="54271" y="22175"/>
                  </a:lnTo>
                  <a:lnTo>
                    <a:pt x="54451" y="21831"/>
                  </a:lnTo>
                  <a:lnTo>
                    <a:pt x="54627" y="21478"/>
                  </a:lnTo>
                  <a:lnTo>
                    <a:pt x="54792" y="21134"/>
                  </a:lnTo>
                  <a:lnTo>
                    <a:pt x="54958" y="20781"/>
                  </a:lnTo>
                  <a:lnTo>
                    <a:pt x="55113" y="20429"/>
                  </a:lnTo>
                  <a:lnTo>
                    <a:pt x="55259" y="20076"/>
                  </a:lnTo>
                  <a:lnTo>
                    <a:pt x="55404" y="19723"/>
                  </a:lnTo>
                  <a:lnTo>
                    <a:pt x="55605" y="19203"/>
                  </a:lnTo>
                  <a:lnTo>
                    <a:pt x="55795" y="18673"/>
                  </a:lnTo>
                  <a:lnTo>
                    <a:pt x="55981" y="18144"/>
                  </a:lnTo>
                  <a:lnTo>
                    <a:pt x="56162" y="17606"/>
                  </a:lnTo>
                  <a:lnTo>
                    <a:pt x="56332" y="17068"/>
                  </a:lnTo>
                  <a:lnTo>
                    <a:pt x="56498" y="16521"/>
                  </a:lnTo>
                  <a:lnTo>
                    <a:pt x="56658" y="15974"/>
                  </a:lnTo>
                  <a:lnTo>
                    <a:pt x="56809" y="15419"/>
                  </a:lnTo>
                  <a:lnTo>
                    <a:pt x="56954" y="14863"/>
                  </a:lnTo>
                  <a:lnTo>
                    <a:pt x="57095" y="14307"/>
                  </a:lnTo>
                  <a:lnTo>
                    <a:pt x="57225" y="13743"/>
                  </a:lnTo>
                  <a:lnTo>
                    <a:pt x="57350" y="13178"/>
                  </a:lnTo>
                  <a:lnTo>
                    <a:pt x="57471" y="12605"/>
                  </a:lnTo>
                  <a:lnTo>
                    <a:pt x="57586" y="12041"/>
                  </a:lnTo>
                  <a:lnTo>
                    <a:pt x="57696" y="11467"/>
                  </a:lnTo>
                  <a:lnTo>
                    <a:pt x="57797" y="10894"/>
                  </a:lnTo>
                  <a:lnTo>
                    <a:pt x="57897" y="10321"/>
                  </a:lnTo>
                  <a:lnTo>
                    <a:pt x="57987" y="9747"/>
                  </a:lnTo>
                  <a:lnTo>
                    <a:pt x="58078" y="9174"/>
                  </a:lnTo>
                  <a:lnTo>
                    <a:pt x="58158" y="8592"/>
                  </a:lnTo>
                  <a:lnTo>
                    <a:pt x="58233" y="8019"/>
                  </a:lnTo>
                  <a:lnTo>
                    <a:pt x="58303" y="7436"/>
                  </a:lnTo>
                  <a:lnTo>
                    <a:pt x="58374" y="6863"/>
                  </a:lnTo>
                  <a:lnTo>
                    <a:pt x="58434" y="6290"/>
                  </a:lnTo>
                  <a:lnTo>
                    <a:pt x="58489" y="5708"/>
                  </a:lnTo>
                  <a:lnTo>
                    <a:pt x="58544" y="5134"/>
                  </a:lnTo>
                  <a:lnTo>
                    <a:pt x="58589" y="4561"/>
                  </a:lnTo>
                  <a:lnTo>
                    <a:pt x="58634" y="3997"/>
                  </a:lnTo>
                  <a:lnTo>
                    <a:pt x="58675" y="3423"/>
                  </a:lnTo>
                  <a:lnTo>
                    <a:pt x="58710" y="2859"/>
                  </a:lnTo>
                  <a:lnTo>
                    <a:pt x="58745" y="2294"/>
                  </a:lnTo>
                  <a:lnTo>
                    <a:pt x="58770" y="1730"/>
                  </a:lnTo>
                  <a:lnTo>
                    <a:pt x="57892" y="1853"/>
                  </a:lnTo>
                  <a:lnTo>
                    <a:pt x="56743" y="2012"/>
                  </a:lnTo>
                  <a:lnTo>
                    <a:pt x="56076" y="2091"/>
                  </a:lnTo>
                  <a:lnTo>
                    <a:pt x="55349" y="2180"/>
                  </a:lnTo>
                  <a:lnTo>
                    <a:pt x="54572" y="2259"/>
                  </a:lnTo>
                  <a:lnTo>
                    <a:pt x="53739" y="2347"/>
                  </a:lnTo>
                  <a:lnTo>
                    <a:pt x="52856" y="2427"/>
                  </a:lnTo>
                  <a:lnTo>
                    <a:pt x="51933" y="2497"/>
                  </a:lnTo>
                  <a:lnTo>
                    <a:pt x="50970" y="2568"/>
                  </a:lnTo>
                  <a:lnTo>
                    <a:pt x="49967" y="2629"/>
                  </a:lnTo>
                  <a:lnTo>
                    <a:pt x="48934" y="2682"/>
                  </a:lnTo>
                  <a:lnTo>
                    <a:pt x="47866" y="2726"/>
                  </a:lnTo>
                  <a:lnTo>
                    <a:pt x="46772" y="2762"/>
                  </a:lnTo>
                  <a:lnTo>
                    <a:pt x="45654" y="2779"/>
                  </a:lnTo>
                  <a:lnTo>
                    <a:pt x="44515" y="2779"/>
                  </a:lnTo>
                  <a:lnTo>
                    <a:pt x="43361" y="2771"/>
                  </a:lnTo>
                  <a:lnTo>
                    <a:pt x="42193" y="2735"/>
                  </a:lnTo>
                  <a:lnTo>
                    <a:pt x="41014" y="2682"/>
                  </a:lnTo>
                  <a:lnTo>
                    <a:pt x="40422" y="2656"/>
                  </a:lnTo>
                  <a:lnTo>
                    <a:pt x="39825" y="2612"/>
                  </a:lnTo>
                  <a:lnTo>
                    <a:pt x="39233" y="2568"/>
                  </a:lnTo>
                  <a:lnTo>
                    <a:pt x="38637" y="2515"/>
                  </a:lnTo>
                  <a:lnTo>
                    <a:pt x="38040" y="2462"/>
                  </a:lnTo>
                  <a:lnTo>
                    <a:pt x="37448" y="2400"/>
                  </a:lnTo>
                  <a:lnTo>
                    <a:pt x="36851" y="2330"/>
                  </a:lnTo>
                  <a:lnTo>
                    <a:pt x="36259" y="2259"/>
                  </a:lnTo>
                  <a:lnTo>
                    <a:pt x="35672" y="2171"/>
                  </a:lnTo>
                  <a:lnTo>
                    <a:pt x="35080" y="2083"/>
                  </a:lnTo>
                  <a:lnTo>
                    <a:pt x="34494" y="1986"/>
                  </a:lnTo>
                  <a:lnTo>
                    <a:pt x="33912" y="1889"/>
                  </a:lnTo>
                  <a:lnTo>
                    <a:pt x="33335" y="1774"/>
                  </a:lnTo>
                  <a:lnTo>
                    <a:pt x="32758" y="1659"/>
                  </a:lnTo>
                  <a:lnTo>
                    <a:pt x="32186" y="1527"/>
                  </a:lnTo>
                  <a:lnTo>
                    <a:pt x="31619" y="1395"/>
                  </a:lnTo>
                  <a:lnTo>
                    <a:pt x="31058" y="1253"/>
                  </a:lnTo>
                  <a:lnTo>
                    <a:pt x="30501" y="1104"/>
                  </a:lnTo>
                  <a:lnTo>
                    <a:pt x="29949" y="936"/>
                  </a:lnTo>
                  <a:lnTo>
                    <a:pt x="29403" y="768"/>
                  </a:lnTo>
                  <a:lnTo>
                    <a:pt x="28866" y="592"/>
                  </a:lnTo>
                  <a:lnTo>
                    <a:pt x="28339" y="407"/>
                  </a:lnTo>
                  <a:lnTo>
                    <a:pt x="27813" y="213"/>
                  </a:lnTo>
                  <a:lnTo>
                    <a:pt x="27301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3362200" y="-7348575"/>
              <a:ext cx="361775" cy="986775"/>
            </a:xfrm>
            <a:custGeom>
              <a:avLst/>
              <a:gdLst/>
              <a:ahLst/>
              <a:cxnLst/>
              <a:rect l="l" t="t" r="r" b="b"/>
              <a:pathLst>
                <a:path w="14471" h="39471" extrusionOk="0">
                  <a:moveTo>
                    <a:pt x="9836" y="1"/>
                  </a:moveTo>
                  <a:lnTo>
                    <a:pt x="9771" y="18"/>
                  </a:lnTo>
                  <a:lnTo>
                    <a:pt x="1149" y="1915"/>
                  </a:lnTo>
                  <a:lnTo>
                    <a:pt x="1079" y="1932"/>
                  </a:lnTo>
                  <a:lnTo>
                    <a:pt x="1013" y="1959"/>
                  </a:lnTo>
                  <a:lnTo>
                    <a:pt x="948" y="1985"/>
                  </a:lnTo>
                  <a:lnTo>
                    <a:pt x="883" y="2020"/>
                  </a:lnTo>
                  <a:lnTo>
                    <a:pt x="823" y="2065"/>
                  </a:lnTo>
                  <a:lnTo>
                    <a:pt x="763" y="2109"/>
                  </a:lnTo>
                  <a:lnTo>
                    <a:pt x="702" y="2162"/>
                  </a:lnTo>
                  <a:lnTo>
                    <a:pt x="647" y="2215"/>
                  </a:lnTo>
                  <a:lnTo>
                    <a:pt x="592" y="2276"/>
                  </a:lnTo>
                  <a:lnTo>
                    <a:pt x="537" y="2347"/>
                  </a:lnTo>
                  <a:lnTo>
                    <a:pt x="487" y="2409"/>
                  </a:lnTo>
                  <a:lnTo>
                    <a:pt x="437" y="2488"/>
                  </a:lnTo>
                  <a:lnTo>
                    <a:pt x="391" y="2567"/>
                  </a:lnTo>
                  <a:lnTo>
                    <a:pt x="346" y="2647"/>
                  </a:lnTo>
                  <a:lnTo>
                    <a:pt x="306" y="2726"/>
                  </a:lnTo>
                  <a:lnTo>
                    <a:pt x="266" y="2814"/>
                  </a:lnTo>
                  <a:lnTo>
                    <a:pt x="226" y="2911"/>
                  </a:lnTo>
                  <a:lnTo>
                    <a:pt x="191" y="3000"/>
                  </a:lnTo>
                  <a:lnTo>
                    <a:pt x="161" y="3105"/>
                  </a:lnTo>
                  <a:lnTo>
                    <a:pt x="131" y="3202"/>
                  </a:lnTo>
                  <a:lnTo>
                    <a:pt x="106" y="3308"/>
                  </a:lnTo>
                  <a:lnTo>
                    <a:pt x="80" y="3414"/>
                  </a:lnTo>
                  <a:lnTo>
                    <a:pt x="60" y="3520"/>
                  </a:lnTo>
                  <a:lnTo>
                    <a:pt x="40" y="3626"/>
                  </a:lnTo>
                  <a:lnTo>
                    <a:pt x="25" y="3740"/>
                  </a:lnTo>
                  <a:lnTo>
                    <a:pt x="15" y="3855"/>
                  </a:lnTo>
                  <a:lnTo>
                    <a:pt x="5" y="3970"/>
                  </a:lnTo>
                  <a:lnTo>
                    <a:pt x="0" y="4084"/>
                  </a:lnTo>
                  <a:lnTo>
                    <a:pt x="0" y="4199"/>
                  </a:lnTo>
                  <a:lnTo>
                    <a:pt x="0" y="4323"/>
                  </a:lnTo>
                  <a:lnTo>
                    <a:pt x="5" y="4437"/>
                  </a:lnTo>
                  <a:lnTo>
                    <a:pt x="15" y="4561"/>
                  </a:lnTo>
                  <a:lnTo>
                    <a:pt x="2899" y="37504"/>
                  </a:lnTo>
                  <a:lnTo>
                    <a:pt x="2909" y="37628"/>
                  </a:lnTo>
                  <a:lnTo>
                    <a:pt x="2924" y="37733"/>
                  </a:lnTo>
                  <a:lnTo>
                    <a:pt x="2944" y="37848"/>
                  </a:lnTo>
                  <a:lnTo>
                    <a:pt x="2965" y="37954"/>
                  </a:lnTo>
                  <a:lnTo>
                    <a:pt x="2990" y="38060"/>
                  </a:lnTo>
                  <a:lnTo>
                    <a:pt x="3015" y="38166"/>
                  </a:lnTo>
                  <a:lnTo>
                    <a:pt x="3045" y="38263"/>
                  </a:lnTo>
                  <a:lnTo>
                    <a:pt x="3075" y="38360"/>
                  </a:lnTo>
                  <a:lnTo>
                    <a:pt x="3110" y="38457"/>
                  </a:lnTo>
                  <a:lnTo>
                    <a:pt x="3145" y="38545"/>
                  </a:lnTo>
                  <a:lnTo>
                    <a:pt x="3225" y="38712"/>
                  </a:lnTo>
                  <a:lnTo>
                    <a:pt x="3316" y="38871"/>
                  </a:lnTo>
                  <a:lnTo>
                    <a:pt x="3411" y="39012"/>
                  </a:lnTo>
                  <a:lnTo>
                    <a:pt x="3516" y="39136"/>
                  </a:lnTo>
                  <a:lnTo>
                    <a:pt x="3627" y="39233"/>
                  </a:lnTo>
                  <a:lnTo>
                    <a:pt x="3742" y="39321"/>
                  </a:lnTo>
                  <a:lnTo>
                    <a:pt x="3802" y="39356"/>
                  </a:lnTo>
                  <a:lnTo>
                    <a:pt x="3862" y="39392"/>
                  </a:lnTo>
                  <a:lnTo>
                    <a:pt x="3923" y="39418"/>
                  </a:lnTo>
                  <a:lnTo>
                    <a:pt x="3988" y="39436"/>
                  </a:lnTo>
                  <a:lnTo>
                    <a:pt x="4048" y="39453"/>
                  </a:lnTo>
                  <a:lnTo>
                    <a:pt x="4113" y="39462"/>
                  </a:lnTo>
                  <a:lnTo>
                    <a:pt x="4178" y="39471"/>
                  </a:lnTo>
                  <a:lnTo>
                    <a:pt x="4244" y="39462"/>
                  </a:lnTo>
                  <a:lnTo>
                    <a:pt x="4309" y="39462"/>
                  </a:lnTo>
                  <a:lnTo>
                    <a:pt x="4374" y="39445"/>
                  </a:lnTo>
                  <a:lnTo>
                    <a:pt x="13337" y="37266"/>
                  </a:lnTo>
                  <a:lnTo>
                    <a:pt x="13407" y="37248"/>
                  </a:lnTo>
                  <a:lnTo>
                    <a:pt x="13473" y="37222"/>
                  </a:lnTo>
                  <a:lnTo>
                    <a:pt x="13538" y="37195"/>
                  </a:lnTo>
                  <a:lnTo>
                    <a:pt x="13603" y="37151"/>
                  </a:lnTo>
                  <a:lnTo>
                    <a:pt x="13663" y="37116"/>
                  </a:lnTo>
                  <a:lnTo>
                    <a:pt x="13723" y="37063"/>
                  </a:lnTo>
                  <a:lnTo>
                    <a:pt x="13784" y="37010"/>
                  </a:lnTo>
                  <a:lnTo>
                    <a:pt x="13839" y="36957"/>
                  </a:lnTo>
                  <a:lnTo>
                    <a:pt x="13894" y="36895"/>
                  </a:lnTo>
                  <a:lnTo>
                    <a:pt x="13949" y="36825"/>
                  </a:lnTo>
                  <a:lnTo>
                    <a:pt x="13999" y="36754"/>
                  </a:lnTo>
                  <a:lnTo>
                    <a:pt x="14044" y="36684"/>
                  </a:lnTo>
                  <a:lnTo>
                    <a:pt x="14095" y="36604"/>
                  </a:lnTo>
                  <a:lnTo>
                    <a:pt x="14135" y="36516"/>
                  </a:lnTo>
                  <a:lnTo>
                    <a:pt x="14180" y="36437"/>
                  </a:lnTo>
                  <a:lnTo>
                    <a:pt x="14220" y="36340"/>
                  </a:lnTo>
                  <a:lnTo>
                    <a:pt x="14255" y="36252"/>
                  </a:lnTo>
                  <a:lnTo>
                    <a:pt x="14290" y="36155"/>
                  </a:lnTo>
                  <a:lnTo>
                    <a:pt x="14320" y="36058"/>
                  </a:lnTo>
                  <a:lnTo>
                    <a:pt x="14350" y="35952"/>
                  </a:lnTo>
                  <a:lnTo>
                    <a:pt x="14375" y="35846"/>
                  </a:lnTo>
                  <a:lnTo>
                    <a:pt x="14395" y="35740"/>
                  </a:lnTo>
                  <a:lnTo>
                    <a:pt x="14416" y="35634"/>
                  </a:lnTo>
                  <a:lnTo>
                    <a:pt x="14436" y="35520"/>
                  </a:lnTo>
                  <a:lnTo>
                    <a:pt x="14451" y="35414"/>
                  </a:lnTo>
                  <a:lnTo>
                    <a:pt x="14461" y="35299"/>
                  </a:lnTo>
                  <a:lnTo>
                    <a:pt x="14466" y="35184"/>
                  </a:lnTo>
                  <a:lnTo>
                    <a:pt x="14471" y="35061"/>
                  </a:lnTo>
                  <a:lnTo>
                    <a:pt x="14471" y="34946"/>
                  </a:lnTo>
                  <a:lnTo>
                    <a:pt x="14466" y="34823"/>
                  </a:lnTo>
                  <a:lnTo>
                    <a:pt x="14461" y="34708"/>
                  </a:lnTo>
                  <a:lnTo>
                    <a:pt x="14451" y="34585"/>
                  </a:lnTo>
                  <a:lnTo>
                    <a:pt x="11231" y="1915"/>
                  </a:lnTo>
                  <a:lnTo>
                    <a:pt x="11215" y="1800"/>
                  </a:lnTo>
                  <a:lnTo>
                    <a:pt x="11200" y="1694"/>
                  </a:lnTo>
                  <a:lnTo>
                    <a:pt x="11180" y="1579"/>
                  </a:lnTo>
                  <a:lnTo>
                    <a:pt x="11160" y="1474"/>
                  </a:lnTo>
                  <a:lnTo>
                    <a:pt x="11135" y="1377"/>
                  </a:lnTo>
                  <a:lnTo>
                    <a:pt x="11110" y="1271"/>
                  </a:lnTo>
                  <a:lnTo>
                    <a:pt x="11050" y="1086"/>
                  </a:lnTo>
                  <a:lnTo>
                    <a:pt x="10980" y="900"/>
                  </a:lnTo>
                  <a:lnTo>
                    <a:pt x="10899" y="742"/>
                  </a:lnTo>
                  <a:lnTo>
                    <a:pt x="10809" y="592"/>
                  </a:lnTo>
                  <a:lnTo>
                    <a:pt x="10719" y="450"/>
                  </a:lnTo>
                  <a:lnTo>
                    <a:pt x="10614" y="336"/>
                  </a:lnTo>
                  <a:lnTo>
                    <a:pt x="10508" y="230"/>
                  </a:lnTo>
                  <a:lnTo>
                    <a:pt x="10393" y="142"/>
                  </a:lnTo>
                  <a:lnTo>
                    <a:pt x="10278" y="80"/>
                  </a:lnTo>
                  <a:lnTo>
                    <a:pt x="10152" y="27"/>
                  </a:lnTo>
                  <a:lnTo>
                    <a:pt x="10092" y="18"/>
                  </a:lnTo>
                  <a:lnTo>
                    <a:pt x="10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3930350" y="-6366000"/>
              <a:ext cx="784625" cy="1828450"/>
            </a:xfrm>
            <a:custGeom>
              <a:avLst/>
              <a:gdLst/>
              <a:ahLst/>
              <a:cxnLst/>
              <a:rect l="l" t="t" r="r" b="b"/>
              <a:pathLst>
                <a:path w="31385" h="73138" extrusionOk="0">
                  <a:moveTo>
                    <a:pt x="31329" y="0"/>
                  </a:moveTo>
                  <a:lnTo>
                    <a:pt x="31319" y="1121"/>
                  </a:lnTo>
                  <a:lnTo>
                    <a:pt x="31299" y="2276"/>
                  </a:lnTo>
                  <a:lnTo>
                    <a:pt x="31274" y="3449"/>
                  </a:lnTo>
                  <a:lnTo>
                    <a:pt x="31234" y="4640"/>
                  </a:lnTo>
                  <a:lnTo>
                    <a:pt x="31189" y="5848"/>
                  </a:lnTo>
                  <a:lnTo>
                    <a:pt x="31133" y="7083"/>
                  </a:lnTo>
                  <a:lnTo>
                    <a:pt x="31068" y="8327"/>
                  </a:lnTo>
                  <a:lnTo>
                    <a:pt x="30993" y="9597"/>
                  </a:lnTo>
                  <a:lnTo>
                    <a:pt x="30913" y="10876"/>
                  </a:lnTo>
                  <a:lnTo>
                    <a:pt x="30823" y="12163"/>
                  </a:lnTo>
                  <a:lnTo>
                    <a:pt x="30722" y="13469"/>
                  </a:lnTo>
                  <a:lnTo>
                    <a:pt x="30617" y="14783"/>
                  </a:lnTo>
                  <a:lnTo>
                    <a:pt x="30502" y="16106"/>
                  </a:lnTo>
                  <a:lnTo>
                    <a:pt x="30381" y="17447"/>
                  </a:lnTo>
                  <a:lnTo>
                    <a:pt x="30251" y="18787"/>
                  </a:lnTo>
                  <a:lnTo>
                    <a:pt x="30110" y="20137"/>
                  </a:lnTo>
                  <a:lnTo>
                    <a:pt x="29970" y="21486"/>
                  </a:lnTo>
                  <a:lnTo>
                    <a:pt x="29814" y="22845"/>
                  </a:lnTo>
                  <a:lnTo>
                    <a:pt x="29659" y="24203"/>
                  </a:lnTo>
                  <a:lnTo>
                    <a:pt x="29493" y="25561"/>
                  </a:lnTo>
                  <a:lnTo>
                    <a:pt x="29323" y="26920"/>
                  </a:lnTo>
                  <a:lnTo>
                    <a:pt x="29147" y="28278"/>
                  </a:lnTo>
                  <a:lnTo>
                    <a:pt x="28967" y="29636"/>
                  </a:lnTo>
                  <a:lnTo>
                    <a:pt x="28776" y="30986"/>
                  </a:lnTo>
                  <a:lnTo>
                    <a:pt x="28580" y="32326"/>
                  </a:lnTo>
                  <a:lnTo>
                    <a:pt x="28380" y="33667"/>
                  </a:lnTo>
                  <a:lnTo>
                    <a:pt x="28179" y="34999"/>
                  </a:lnTo>
                  <a:lnTo>
                    <a:pt x="27969" y="36331"/>
                  </a:lnTo>
                  <a:lnTo>
                    <a:pt x="27753" y="37645"/>
                  </a:lnTo>
                  <a:lnTo>
                    <a:pt x="27532" y="38942"/>
                  </a:lnTo>
                  <a:lnTo>
                    <a:pt x="27311" y="40229"/>
                  </a:lnTo>
                  <a:lnTo>
                    <a:pt x="27081" y="41508"/>
                  </a:lnTo>
                  <a:lnTo>
                    <a:pt x="26850" y="42769"/>
                  </a:lnTo>
                  <a:lnTo>
                    <a:pt x="26614" y="44013"/>
                  </a:lnTo>
                  <a:lnTo>
                    <a:pt x="26374" y="45248"/>
                  </a:lnTo>
                  <a:lnTo>
                    <a:pt x="26133" y="46456"/>
                  </a:lnTo>
                  <a:lnTo>
                    <a:pt x="25887" y="47638"/>
                  </a:lnTo>
                  <a:lnTo>
                    <a:pt x="25636" y="48811"/>
                  </a:lnTo>
                  <a:lnTo>
                    <a:pt x="25385" y="49958"/>
                  </a:lnTo>
                  <a:lnTo>
                    <a:pt x="25130" y="51078"/>
                  </a:lnTo>
                  <a:lnTo>
                    <a:pt x="24869" y="52172"/>
                  </a:lnTo>
                  <a:lnTo>
                    <a:pt x="24613" y="53248"/>
                  </a:lnTo>
                  <a:lnTo>
                    <a:pt x="24347" y="54289"/>
                  </a:lnTo>
                  <a:lnTo>
                    <a:pt x="24086" y="55303"/>
                  </a:lnTo>
                  <a:lnTo>
                    <a:pt x="23821" y="56291"/>
                  </a:lnTo>
                  <a:lnTo>
                    <a:pt x="23550" y="57243"/>
                  </a:lnTo>
                  <a:lnTo>
                    <a:pt x="23284" y="58161"/>
                  </a:lnTo>
                  <a:lnTo>
                    <a:pt x="23013" y="59052"/>
                  </a:lnTo>
                  <a:lnTo>
                    <a:pt x="22742" y="59907"/>
                  </a:lnTo>
                  <a:lnTo>
                    <a:pt x="22471" y="60719"/>
                  </a:lnTo>
                  <a:lnTo>
                    <a:pt x="22195" y="61504"/>
                  </a:lnTo>
                  <a:lnTo>
                    <a:pt x="22060" y="61874"/>
                  </a:lnTo>
                  <a:lnTo>
                    <a:pt x="21925" y="62244"/>
                  </a:lnTo>
                  <a:lnTo>
                    <a:pt x="21784" y="62597"/>
                  </a:lnTo>
                  <a:lnTo>
                    <a:pt x="21649" y="62941"/>
                  </a:lnTo>
                  <a:lnTo>
                    <a:pt x="21513" y="63276"/>
                  </a:lnTo>
                  <a:lnTo>
                    <a:pt x="21378" y="63603"/>
                  </a:lnTo>
                  <a:lnTo>
                    <a:pt x="21237" y="63920"/>
                  </a:lnTo>
                  <a:lnTo>
                    <a:pt x="21102" y="64220"/>
                  </a:lnTo>
                  <a:lnTo>
                    <a:pt x="20967" y="64511"/>
                  </a:lnTo>
                  <a:lnTo>
                    <a:pt x="20831" y="64794"/>
                  </a:lnTo>
                  <a:lnTo>
                    <a:pt x="20691" y="65067"/>
                  </a:lnTo>
                  <a:lnTo>
                    <a:pt x="20555" y="65323"/>
                  </a:lnTo>
                  <a:lnTo>
                    <a:pt x="20420" y="65570"/>
                  </a:lnTo>
                  <a:lnTo>
                    <a:pt x="20284" y="65808"/>
                  </a:lnTo>
                  <a:lnTo>
                    <a:pt x="20149" y="66037"/>
                  </a:lnTo>
                  <a:lnTo>
                    <a:pt x="20014" y="66249"/>
                  </a:lnTo>
                  <a:lnTo>
                    <a:pt x="19878" y="66443"/>
                  </a:lnTo>
                  <a:lnTo>
                    <a:pt x="19743" y="66637"/>
                  </a:lnTo>
                  <a:lnTo>
                    <a:pt x="19607" y="66813"/>
                  </a:lnTo>
                  <a:lnTo>
                    <a:pt x="19472" y="66972"/>
                  </a:lnTo>
                  <a:lnTo>
                    <a:pt x="19341" y="67122"/>
                  </a:lnTo>
                  <a:lnTo>
                    <a:pt x="19206" y="67263"/>
                  </a:lnTo>
                  <a:lnTo>
                    <a:pt x="19076" y="67387"/>
                  </a:lnTo>
                  <a:lnTo>
                    <a:pt x="18940" y="67492"/>
                  </a:lnTo>
                  <a:lnTo>
                    <a:pt x="18810" y="67590"/>
                  </a:lnTo>
                  <a:lnTo>
                    <a:pt x="18674" y="67678"/>
                  </a:lnTo>
                  <a:lnTo>
                    <a:pt x="18484" y="67784"/>
                  </a:lnTo>
                  <a:lnTo>
                    <a:pt x="18293" y="67872"/>
                  </a:lnTo>
                  <a:lnTo>
                    <a:pt x="18098" y="67951"/>
                  </a:lnTo>
                  <a:lnTo>
                    <a:pt x="17902" y="68013"/>
                  </a:lnTo>
                  <a:lnTo>
                    <a:pt x="17701" y="68057"/>
                  </a:lnTo>
                  <a:lnTo>
                    <a:pt x="17506" y="68092"/>
                  </a:lnTo>
                  <a:lnTo>
                    <a:pt x="17300" y="68110"/>
                  </a:lnTo>
                  <a:lnTo>
                    <a:pt x="17099" y="68119"/>
                  </a:lnTo>
                  <a:lnTo>
                    <a:pt x="16869" y="68110"/>
                  </a:lnTo>
                  <a:lnTo>
                    <a:pt x="16633" y="68083"/>
                  </a:lnTo>
                  <a:lnTo>
                    <a:pt x="16397" y="68039"/>
                  </a:lnTo>
                  <a:lnTo>
                    <a:pt x="16161" y="67986"/>
                  </a:lnTo>
                  <a:lnTo>
                    <a:pt x="15921" y="67907"/>
                  </a:lnTo>
                  <a:lnTo>
                    <a:pt x="15680" y="67819"/>
                  </a:lnTo>
                  <a:lnTo>
                    <a:pt x="15439" y="67713"/>
                  </a:lnTo>
                  <a:lnTo>
                    <a:pt x="15193" y="67590"/>
                  </a:lnTo>
                  <a:lnTo>
                    <a:pt x="14948" y="67448"/>
                  </a:lnTo>
                  <a:lnTo>
                    <a:pt x="14702" y="67298"/>
                  </a:lnTo>
                  <a:lnTo>
                    <a:pt x="14451" y="67131"/>
                  </a:lnTo>
                  <a:lnTo>
                    <a:pt x="14200" y="66946"/>
                  </a:lnTo>
                  <a:lnTo>
                    <a:pt x="13949" y="66752"/>
                  </a:lnTo>
                  <a:lnTo>
                    <a:pt x="13699" y="66540"/>
                  </a:lnTo>
                  <a:lnTo>
                    <a:pt x="13443" y="66319"/>
                  </a:lnTo>
                  <a:lnTo>
                    <a:pt x="13187" y="66081"/>
                  </a:lnTo>
                  <a:lnTo>
                    <a:pt x="12931" y="65825"/>
                  </a:lnTo>
                  <a:lnTo>
                    <a:pt x="12670" y="65561"/>
                  </a:lnTo>
                  <a:lnTo>
                    <a:pt x="12410" y="65287"/>
                  </a:lnTo>
                  <a:lnTo>
                    <a:pt x="12154" y="64996"/>
                  </a:lnTo>
                  <a:lnTo>
                    <a:pt x="11888" y="64688"/>
                  </a:lnTo>
                  <a:lnTo>
                    <a:pt x="11627" y="64370"/>
                  </a:lnTo>
                  <a:lnTo>
                    <a:pt x="11366" y="64044"/>
                  </a:lnTo>
                  <a:lnTo>
                    <a:pt x="11101" y="63709"/>
                  </a:lnTo>
                  <a:lnTo>
                    <a:pt x="10835" y="63356"/>
                  </a:lnTo>
                  <a:lnTo>
                    <a:pt x="10569" y="62994"/>
                  </a:lnTo>
                  <a:lnTo>
                    <a:pt x="10303" y="62615"/>
                  </a:lnTo>
                  <a:lnTo>
                    <a:pt x="10032" y="62236"/>
                  </a:lnTo>
                  <a:lnTo>
                    <a:pt x="9766" y="61839"/>
                  </a:lnTo>
                  <a:lnTo>
                    <a:pt x="9495" y="61433"/>
                  </a:lnTo>
                  <a:lnTo>
                    <a:pt x="9225" y="61010"/>
                  </a:lnTo>
                  <a:lnTo>
                    <a:pt x="8959" y="60586"/>
                  </a:lnTo>
                  <a:lnTo>
                    <a:pt x="8688" y="60154"/>
                  </a:lnTo>
                  <a:lnTo>
                    <a:pt x="8417" y="59704"/>
                  </a:lnTo>
                  <a:lnTo>
                    <a:pt x="8146" y="59246"/>
                  </a:lnTo>
                  <a:lnTo>
                    <a:pt x="7870" y="58787"/>
                  </a:lnTo>
                  <a:lnTo>
                    <a:pt x="7600" y="58311"/>
                  </a:lnTo>
                  <a:lnTo>
                    <a:pt x="7329" y="57826"/>
                  </a:lnTo>
                  <a:lnTo>
                    <a:pt x="7053" y="57332"/>
                  </a:lnTo>
                  <a:lnTo>
                    <a:pt x="6782" y="56838"/>
                  </a:lnTo>
                  <a:lnTo>
                    <a:pt x="6235" y="55815"/>
                  </a:lnTo>
                  <a:lnTo>
                    <a:pt x="5689" y="54756"/>
                  </a:lnTo>
                  <a:lnTo>
                    <a:pt x="5147" y="53680"/>
                  </a:lnTo>
                  <a:lnTo>
                    <a:pt x="4600" y="52569"/>
                  </a:lnTo>
                  <a:lnTo>
                    <a:pt x="4058" y="51440"/>
                  </a:lnTo>
                  <a:lnTo>
                    <a:pt x="3517" y="50284"/>
                  </a:lnTo>
                  <a:lnTo>
                    <a:pt x="2975" y="49102"/>
                  </a:lnTo>
                  <a:lnTo>
                    <a:pt x="2433" y="47912"/>
                  </a:lnTo>
                  <a:lnTo>
                    <a:pt x="1902" y="46694"/>
                  </a:lnTo>
                  <a:lnTo>
                    <a:pt x="1365" y="45468"/>
                  </a:lnTo>
                  <a:lnTo>
                    <a:pt x="838" y="44225"/>
                  </a:lnTo>
                  <a:lnTo>
                    <a:pt x="312" y="42964"/>
                  </a:lnTo>
                  <a:lnTo>
                    <a:pt x="282" y="44445"/>
                  </a:lnTo>
                  <a:lnTo>
                    <a:pt x="251" y="45918"/>
                  </a:lnTo>
                  <a:lnTo>
                    <a:pt x="216" y="47374"/>
                  </a:lnTo>
                  <a:lnTo>
                    <a:pt x="176" y="48820"/>
                  </a:lnTo>
                  <a:lnTo>
                    <a:pt x="136" y="50249"/>
                  </a:lnTo>
                  <a:lnTo>
                    <a:pt x="96" y="51660"/>
                  </a:lnTo>
                  <a:lnTo>
                    <a:pt x="1" y="54439"/>
                  </a:lnTo>
                  <a:lnTo>
                    <a:pt x="517" y="55391"/>
                  </a:lnTo>
                  <a:lnTo>
                    <a:pt x="1079" y="56414"/>
                  </a:lnTo>
                  <a:lnTo>
                    <a:pt x="1681" y="57490"/>
                  </a:lnTo>
                  <a:lnTo>
                    <a:pt x="2328" y="58611"/>
                  </a:lnTo>
                  <a:lnTo>
                    <a:pt x="2664" y="59184"/>
                  </a:lnTo>
                  <a:lnTo>
                    <a:pt x="3005" y="59757"/>
                  </a:lnTo>
                  <a:lnTo>
                    <a:pt x="3361" y="60339"/>
                  </a:lnTo>
                  <a:lnTo>
                    <a:pt x="3717" y="60921"/>
                  </a:lnTo>
                  <a:lnTo>
                    <a:pt x="4083" y="61512"/>
                  </a:lnTo>
                  <a:lnTo>
                    <a:pt x="4455" y="62095"/>
                  </a:lnTo>
                  <a:lnTo>
                    <a:pt x="4836" y="62677"/>
                  </a:lnTo>
                  <a:lnTo>
                    <a:pt x="5217" y="63259"/>
                  </a:lnTo>
                  <a:lnTo>
                    <a:pt x="5603" y="63841"/>
                  </a:lnTo>
                  <a:lnTo>
                    <a:pt x="5994" y="64405"/>
                  </a:lnTo>
                  <a:lnTo>
                    <a:pt x="6391" y="64970"/>
                  </a:lnTo>
                  <a:lnTo>
                    <a:pt x="6792" y="65517"/>
                  </a:lnTo>
                  <a:lnTo>
                    <a:pt x="7193" y="66064"/>
                  </a:lnTo>
                  <a:lnTo>
                    <a:pt x="7595" y="66584"/>
                  </a:lnTo>
                  <a:lnTo>
                    <a:pt x="8001" y="67104"/>
                  </a:lnTo>
                  <a:lnTo>
                    <a:pt x="8407" y="67598"/>
                  </a:lnTo>
                  <a:lnTo>
                    <a:pt x="8813" y="68075"/>
                  </a:lnTo>
                  <a:lnTo>
                    <a:pt x="9225" y="68542"/>
                  </a:lnTo>
                  <a:lnTo>
                    <a:pt x="9631" y="68983"/>
                  </a:lnTo>
                  <a:lnTo>
                    <a:pt x="10037" y="69398"/>
                  </a:lnTo>
                  <a:lnTo>
                    <a:pt x="10438" y="69795"/>
                  </a:lnTo>
                  <a:lnTo>
                    <a:pt x="10644" y="69989"/>
                  </a:lnTo>
                  <a:lnTo>
                    <a:pt x="10845" y="70165"/>
                  </a:lnTo>
                  <a:lnTo>
                    <a:pt x="11045" y="70341"/>
                  </a:lnTo>
                  <a:lnTo>
                    <a:pt x="11241" y="70509"/>
                  </a:lnTo>
                  <a:lnTo>
                    <a:pt x="11442" y="70668"/>
                  </a:lnTo>
                  <a:lnTo>
                    <a:pt x="11642" y="70827"/>
                  </a:lnTo>
                  <a:lnTo>
                    <a:pt x="11973" y="71073"/>
                  </a:lnTo>
                  <a:lnTo>
                    <a:pt x="12309" y="71312"/>
                  </a:lnTo>
                  <a:lnTo>
                    <a:pt x="12640" y="71541"/>
                  </a:lnTo>
                  <a:lnTo>
                    <a:pt x="12971" y="71761"/>
                  </a:lnTo>
                  <a:lnTo>
                    <a:pt x="13307" y="71964"/>
                  </a:lnTo>
                  <a:lnTo>
                    <a:pt x="13639" y="72150"/>
                  </a:lnTo>
                  <a:lnTo>
                    <a:pt x="13970" y="72326"/>
                  </a:lnTo>
                  <a:lnTo>
                    <a:pt x="14301" y="72485"/>
                  </a:lnTo>
                  <a:lnTo>
                    <a:pt x="14632" y="72635"/>
                  </a:lnTo>
                  <a:lnTo>
                    <a:pt x="14963" y="72767"/>
                  </a:lnTo>
                  <a:lnTo>
                    <a:pt x="15294" y="72873"/>
                  </a:lnTo>
                  <a:lnTo>
                    <a:pt x="15625" y="72970"/>
                  </a:lnTo>
                  <a:lnTo>
                    <a:pt x="15951" y="73040"/>
                  </a:lnTo>
                  <a:lnTo>
                    <a:pt x="16277" y="73093"/>
                  </a:lnTo>
                  <a:lnTo>
                    <a:pt x="16442" y="73111"/>
                  </a:lnTo>
                  <a:lnTo>
                    <a:pt x="16608" y="73129"/>
                  </a:lnTo>
                  <a:lnTo>
                    <a:pt x="16768" y="73137"/>
                  </a:lnTo>
                  <a:lnTo>
                    <a:pt x="17129" y="73137"/>
                  </a:lnTo>
                  <a:lnTo>
                    <a:pt x="17330" y="73120"/>
                  </a:lnTo>
                  <a:lnTo>
                    <a:pt x="17531" y="73102"/>
                  </a:lnTo>
                  <a:lnTo>
                    <a:pt x="17726" y="73067"/>
                  </a:lnTo>
                  <a:lnTo>
                    <a:pt x="17927" y="73023"/>
                  </a:lnTo>
                  <a:lnTo>
                    <a:pt x="18123" y="72979"/>
                  </a:lnTo>
                  <a:lnTo>
                    <a:pt x="18318" y="72917"/>
                  </a:lnTo>
                  <a:lnTo>
                    <a:pt x="18519" y="72846"/>
                  </a:lnTo>
                  <a:lnTo>
                    <a:pt x="18714" y="72767"/>
                  </a:lnTo>
                  <a:lnTo>
                    <a:pt x="18910" y="72679"/>
                  </a:lnTo>
                  <a:lnTo>
                    <a:pt x="19101" y="72582"/>
                  </a:lnTo>
                  <a:lnTo>
                    <a:pt x="19296" y="72467"/>
                  </a:lnTo>
                  <a:lnTo>
                    <a:pt x="19492" y="72344"/>
                  </a:lnTo>
                  <a:lnTo>
                    <a:pt x="19683" y="72211"/>
                  </a:lnTo>
                  <a:lnTo>
                    <a:pt x="19873" y="72070"/>
                  </a:lnTo>
                  <a:lnTo>
                    <a:pt x="20064" y="71911"/>
                  </a:lnTo>
                  <a:lnTo>
                    <a:pt x="20254" y="71744"/>
                  </a:lnTo>
                  <a:lnTo>
                    <a:pt x="20445" y="71567"/>
                  </a:lnTo>
                  <a:lnTo>
                    <a:pt x="20636" y="71373"/>
                  </a:lnTo>
                  <a:lnTo>
                    <a:pt x="20821" y="71170"/>
                  </a:lnTo>
                  <a:lnTo>
                    <a:pt x="21012" y="70950"/>
                  </a:lnTo>
                  <a:lnTo>
                    <a:pt x="21197" y="70721"/>
                  </a:lnTo>
                  <a:lnTo>
                    <a:pt x="21383" y="70483"/>
                  </a:lnTo>
                  <a:lnTo>
                    <a:pt x="21568" y="70227"/>
                  </a:lnTo>
                  <a:lnTo>
                    <a:pt x="21754" y="69962"/>
                  </a:lnTo>
                  <a:lnTo>
                    <a:pt x="21935" y="69680"/>
                  </a:lnTo>
                  <a:lnTo>
                    <a:pt x="22115" y="69380"/>
                  </a:lnTo>
                  <a:lnTo>
                    <a:pt x="22296" y="69071"/>
                  </a:lnTo>
                  <a:lnTo>
                    <a:pt x="22476" y="68754"/>
                  </a:lnTo>
                  <a:lnTo>
                    <a:pt x="22657" y="68419"/>
                  </a:lnTo>
                  <a:lnTo>
                    <a:pt x="22837" y="68066"/>
                  </a:lnTo>
                  <a:lnTo>
                    <a:pt x="23013" y="67695"/>
                  </a:lnTo>
                  <a:lnTo>
                    <a:pt x="23189" y="67316"/>
                  </a:lnTo>
                  <a:lnTo>
                    <a:pt x="23364" y="66919"/>
                  </a:lnTo>
                  <a:lnTo>
                    <a:pt x="23540" y="66513"/>
                  </a:lnTo>
                  <a:lnTo>
                    <a:pt x="23710" y="66081"/>
                  </a:lnTo>
                  <a:lnTo>
                    <a:pt x="23886" y="65640"/>
                  </a:lnTo>
                  <a:lnTo>
                    <a:pt x="24056" y="65182"/>
                  </a:lnTo>
                  <a:lnTo>
                    <a:pt x="24227" y="64714"/>
                  </a:lnTo>
                  <a:lnTo>
                    <a:pt x="24392" y="64220"/>
                  </a:lnTo>
                  <a:lnTo>
                    <a:pt x="24563" y="63717"/>
                  </a:lnTo>
                  <a:lnTo>
                    <a:pt x="24728" y="63188"/>
                  </a:lnTo>
                  <a:lnTo>
                    <a:pt x="24894" y="62650"/>
                  </a:lnTo>
                  <a:lnTo>
                    <a:pt x="25054" y="62095"/>
                  </a:lnTo>
                  <a:lnTo>
                    <a:pt x="25220" y="61521"/>
                  </a:lnTo>
                  <a:lnTo>
                    <a:pt x="25380" y="60930"/>
                  </a:lnTo>
                  <a:lnTo>
                    <a:pt x="25541" y="60322"/>
                  </a:lnTo>
                  <a:lnTo>
                    <a:pt x="25696" y="59695"/>
                  </a:lnTo>
                  <a:lnTo>
                    <a:pt x="25857" y="59052"/>
                  </a:lnTo>
                  <a:lnTo>
                    <a:pt x="26012" y="58390"/>
                  </a:lnTo>
                  <a:lnTo>
                    <a:pt x="26168" y="57711"/>
                  </a:lnTo>
                  <a:lnTo>
                    <a:pt x="26318" y="57014"/>
                  </a:lnTo>
                  <a:lnTo>
                    <a:pt x="26474" y="56300"/>
                  </a:lnTo>
                  <a:lnTo>
                    <a:pt x="26624" y="55559"/>
                  </a:lnTo>
                  <a:lnTo>
                    <a:pt x="26770" y="54809"/>
                  </a:lnTo>
                  <a:lnTo>
                    <a:pt x="26920" y="54033"/>
                  </a:lnTo>
                  <a:lnTo>
                    <a:pt x="27066" y="53239"/>
                  </a:lnTo>
                  <a:lnTo>
                    <a:pt x="27211" y="52419"/>
                  </a:lnTo>
                  <a:lnTo>
                    <a:pt x="27352" y="51590"/>
                  </a:lnTo>
                  <a:lnTo>
                    <a:pt x="27497" y="50734"/>
                  </a:lnTo>
                  <a:lnTo>
                    <a:pt x="27632" y="49861"/>
                  </a:lnTo>
                  <a:lnTo>
                    <a:pt x="27773" y="48970"/>
                  </a:lnTo>
                  <a:lnTo>
                    <a:pt x="27908" y="48053"/>
                  </a:lnTo>
                  <a:lnTo>
                    <a:pt x="28044" y="47118"/>
                  </a:lnTo>
                  <a:lnTo>
                    <a:pt x="28229" y="45812"/>
                  </a:lnTo>
                  <a:lnTo>
                    <a:pt x="28405" y="44525"/>
                  </a:lnTo>
                  <a:lnTo>
                    <a:pt x="28575" y="43255"/>
                  </a:lnTo>
                  <a:lnTo>
                    <a:pt x="28736" y="41993"/>
                  </a:lnTo>
                  <a:lnTo>
                    <a:pt x="28891" y="40750"/>
                  </a:lnTo>
                  <a:lnTo>
                    <a:pt x="29042" y="39524"/>
                  </a:lnTo>
                  <a:lnTo>
                    <a:pt x="29187" y="38306"/>
                  </a:lnTo>
                  <a:lnTo>
                    <a:pt x="29328" y="37107"/>
                  </a:lnTo>
                  <a:lnTo>
                    <a:pt x="29458" y="35925"/>
                  </a:lnTo>
                  <a:lnTo>
                    <a:pt x="29584" y="34752"/>
                  </a:lnTo>
                  <a:lnTo>
                    <a:pt x="29709" y="33605"/>
                  </a:lnTo>
                  <a:lnTo>
                    <a:pt x="29824" y="32468"/>
                  </a:lnTo>
                  <a:lnTo>
                    <a:pt x="29935" y="31347"/>
                  </a:lnTo>
                  <a:lnTo>
                    <a:pt x="30040" y="30236"/>
                  </a:lnTo>
                  <a:lnTo>
                    <a:pt x="30140" y="29151"/>
                  </a:lnTo>
                  <a:lnTo>
                    <a:pt x="30236" y="28075"/>
                  </a:lnTo>
                  <a:lnTo>
                    <a:pt x="30326" y="27017"/>
                  </a:lnTo>
                  <a:lnTo>
                    <a:pt x="30411" y="25985"/>
                  </a:lnTo>
                  <a:lnTo>
                    <a:pt x="30491" y="24962"/>
                  </a:lnTo>
                  <a:lnTo>
                    <a:pt x="30567" y="23956"/>
                  </a:lnTo>
                  <a:lnTo>
                    <a:pt x="30707" y="21998"/>
                  </a:lnTo>
                  <a:lnTo>
                    <a:pt x="30833" y="20119"/>
                  </a:lnTo>
                  <a:lnTo>
                    <a:pt x="30943" y="18311"/>
                  </a:lnTo>
                  <a:lnTo>
                    <a:pt x="31033" y="16574"/>
                  </a:lnTo>
                  <a:lnTo>
                    <a:pt x="31113" y="14915"/>
                  </a:lnTo>
                  <a:lnTo>
                    <a:pt x="31184" y="13337"/>
                  </a:lnTo>
                  <a:lnTo>
                    <a:pt x="31239" y="11837"/>
                  </a:lnTo>
                  <a:lnTo>
                    <a:pt x="31284" y="10417"/>
                  </a:lnTo>
                  <a:lnTo>
                    <a:pt x="31319" y="9085"/>
                  </a:lnTo>
                  <a:lnTo>
                    <a:pt x="31344" y="7833"/>
                  </a:lnTo>
                  <a:lnTo>
                    <a:pt x="31364" y="6668"/>
                  </a:lnTo>
                  <a:lnTo>
                    <a:pt x="31374" y="5592"/>
                  </a:lnTo>
                  <a:lnTo>
                    <a:pt x="31379" y="4605"/>
                  </a:lnTo>
                  <a:lnTo>
                    <a:pt x="31384" y="3705"/>
                  </a:lnTo>
                  <a:lnTo>
                    <a:pt x="31379" y="2902"/>
                  </a:lnTo>
                  <a:lnTo>
                    <a:pt x="31374" y="2188"/>
                  </a:lnTo>
                  <a:lnTo>
                    <a:pt x="31354" y="1059"/>
                  </a:lnTo>
                  <a:lnTo>
                    <a:pt x="31339" y="327"/>
                  </a:lnTo>
                  <a:lnTo>
                    <a:pt x="31329" y="0"/>
                  </a:lnTo>
                  <a:close/>
                </a:path>
              </a:pathLst>
            </a:custGeom>
            <a:solidFill>
              <a:srgbClr val="000000">
                <a:alpha val="11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3930350" y="-5291925"/>
              <a:ext cx="7800" cy="286900"/>
            </a:xfrm>
            <a:custGeom>
              <a:avLst/>
              <a:gdLst/>
              <a:ahLst/>
              <a:cxnLst/>
              <a:rect l="l" t="t" r="r" b="b"/>
              <a:pathLst>
                <a:path w="312" h="11476" extrusionOk="0">
                  <a:moveTo>
                    <a:pt x="307" y="1"/>
                  </a:moveTo>
                  <a:lnTo>
                    <a:pt x="282" y="1482"/>
                  </a:lnTo>
                  <a:lnTo>
                    <a:pt x="312" y="1"/>
                  </a:lnTo>
                  <a:close/>
                  <a:moveTo>
                    <a:pt x="282" y="1482"/>
                  </a:moveTo>
                  <a:lnTo>
                    <a:pt x="251" y="2946"/>
                  </a:lnTo>
                  <a:lnTo>
                    <a:pt x="216" y="4402"/>
                  </a:lnTo>
                  <a:lnTo>
                    <a:pt x="176" y="5848"/>
                  </a:lnTo>
                  <a:lnTo>
                    <a:pt x="91" y="8697"/>
                  </a:lnTo>
                  <a:lnTo>
                    <a:pt x="1" y="11467"/>
                  </a:lnTo>
                  <a:lnTo>
                    <a:pt x="1" y="11476"/>
                  </a:lnTo>
                  <a:lnTo>
                    <a:pt x="96" y="8697"/>
                  </a:lnTo>
                  <a:lnTo>
                    <a:pt x="136" y="7286"/>
                  </a:lnTo>
                  <a:lnTo>
                    <a:pt x="176" y="5857"/>
                  </a:lnTo>
                  <a:lnTo>
                    <a:pt x="216" y="4411"/>
                  </a:lnTo>
                  <a:lnTo>
                    <a:pt x="251" y="2955"/>
                  </a:lnTo>
                  <a:lnTo>
                    <a:pt x="282" y="1482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3930350" y="-5291925"/>
              <a:ext cx="7800" cy="286900"/>
            </a:xfrm>
            <a:custGeom>
              <a:avLst/>
              <a:gdLst/>
              <a:ahLst/>
              <a:cxnLst/>
              <a:rect l="l" t="t" r="r" b="b"/>
              <a:pathLst>
                <a:path w="312" h="11476" fill="none" extrusionOk="0">
                  <a:moveTo>
                    <a:pt x="1" y="11476"/>
                  </a:moveTo>
                  <a:lnTo>
                    <a:pt x="1" y="11476"/>
                  </a:lnTo>
                  <a:lnTo>
                    <a:pt x="1" y="11467"/>
                  </a:lnTo>
                  <a:lnTo>
                    <a:pt x="1" y="11467"/>
                  </a:lnTo>
                  <a:lnTo>
                    <a:pt x="91" y="8697"/>
                  </a:lnTo>
                  <a:lnTo>
                    <a:pt x="176" y="5848"/>
                  </a:lnTo>
                  <a:lnTo>
                    <a:pt x="216" y="4402"/>
                  </a:lnTo>
                  <a:lnTo>
                    <a:pt x="251" y="2946"/>
                  </a:lnTo>
                  <a:lnTo>
                    <a:pt x="282" y="1482"/>
                  </a:lnTo>
                  <a:lnTo>
                    <a:pt x="307" y="1"/>
                  </a:lnTo>
                  <a:lnTo>
                    <a:pt x="307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282" y="1482"/>
                  </a:lnTo>
                  <a:lnTo>
                    <a:pt x="251" y="2955"/>
                  </a:lnTo>
                  <a:lnTo>
                    <a:pt x="216" y="4411"/>
                  </a:lnTo>
                  <a:lnTo>
                    <a:pt x="176" y="5857"/>
                  </a:lnTo>
                  <a:lnTo>
                    <a:pt x="136" y="7286"/>
                  </a:lnTo>
                  <a:lnTo>
                    <a:pt x="96" y="8697"/>
                  </a:lnTo>
                  <a:lnTo>
                    <a:pt x="1" y="114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3382375" y="-7005025"/>
              <a:ext cx="81400" cy="506525"/>
            </a:xfrm>
            <a:custGeom>
              <a:avLst/>
              <a:gdLst/>
              <a:ahLst/>
              <a:cxnLst/>
              <a:rect l="l" t="t" r="r" b="b"/>
              <a:pathLst>
                <a:path w="3256" h="20261" extrusionOk="0">
                  <a:moveTo>
                    <a:pt x="2022" y="1"/>
                  </a:moveTo>
                  <a:lnTo>
                    <a:pt x="1932" y="18"/>
                  </a:lnTo>
                  <a:lnTo>
                    <a:pt x="1842" y="53"/>
                  </a:lnTo>
                  <a:lnTo>
                    <a:pt x="1751" y="106"/>
                  </a:lnTo>
                  <a:lnTo>
                    <a:pt x="1656" y="177"/>
                  </a:lnTo>
                  <a:lnTo>
                    <a:pt x="1561" y="256"/>
                  </a:lnTo>
                  <a:lnTo>
                    <a:pt x="1465" y="353"/>
                  </a:lnTo>
                  <a:lnTo>
                    <a:pt x="1370" y="468"/>
                  </a:lnTo>
                  <a:lnTo>
                    <a:pt x="1280" y="591"/>
                  </a:lnTo>
                  <a:lnTo>
                    <a:pt x="1184" y="733"/>
                  </a:lnTo>
                  <a:lnTo>
                    <a:pt x="1089" y="883"/>
                  </a:lnTo>
                  <a:lnTo>
                    <a:pt x="999" y="1041"/>
                  </a:lnTo>
                  <a:lnTo>
                    <a:pt x="909" y="1209"/>
                  </a:lnTo>
                  <a:lnTo>
                    <a:pt x="823" y="1385"/>
                  </a:lnTo>
                  <a:lnTo>
                    <a:pt x="738" y="1571"/>
                  </a:lnTo>
                  <a:lnTo>
                    <a:pt x="658" y="1756"/>
                  </a:lnTo>
                  <a:lnTo>
                    <a:pt x="578" y="1959"/>
                  </a:lnTo>
                  <a:lnTo>
                    <a:pt x="507" y="2161"/>
                  </a:lnTo>
                  <a:lnTo>
                    <a:pt x="437" y="2364"/>
                  </a:lnTo>
                  <a:lnTo>
                    <a:pt x="372" y="2576"/>
                  </a:lnTo>
                  <a:lnTo>
                    <a:pt x="312" y="2797"/>
                  </a:lnTo>
                  <a:lnTo>
                    <a:pt x="257" y="3008"/>
                  </a:lnTo>
                  <a:lnTo>
                    <a:pt x="206" y="3229"/>
                  </a:lnTo>
                  <a:lnTo>
                    <a:pt x="166" y="3449"/>
                  </a:lnTo>
                  <a:lnTo>
                    <a:pt x="131" y="3661"/>
                  </a:lnTo>
                  <a:lnTo>
                    <a:pt x="101" y="3881"/>
                  </a:lnTo>
                  <a:lnTo>
                    <a:pt x="81" y="4093"/>
                  </a:lnTo>
                  <a:lnTo>
                    <a:pt x="51" y="4534"/>
                  </a:lnTo>
                  <a:lnTo>
                    <a:pt x="26" y="5002"/>
                  </a:lnTo>
                  <a:lnTo>
                    <a:pt x="11" y="5513"/>
                  </a:lnTo>
                  <a:lnTo>
                    <a:pt x="1" y="6042"/>
                  </a:lnTo>
                  <a:lnTo>
                    <a:pt x="1" y="6607"/>
                  </a:lnTo>
                  <a:lnTo>
                    <a:pt x="6" y="7189"/>
                  </a:lnTo>
                  <a:lnTo>
                    <a:pt x="21" y="7798"/>
                  </a:lnTo>
                  <a:lnTo>
                    <a:pt x="41" y="8433"/>
                  </a:lnTo>
                  <a:lnTo>
                    <a:pt x="71" y="9076"/>
                  </a:lnTo>
                  <a:lnTo>
                    <a:pt x="111" y="9747"/>
                  </a:lnTo>
                  <a:lnTo>
                    <a:pt x="156" y="10426"/>
                  </a:lnTo>
                  <a:lnTo>
                    <a:pt x="206" y="11123"/>
                  </a:lnTo>
                  <a:lnTo>
                    <a:pt x="272" y="11820"/>
                  </a:lnTo>
                  <a:lnTo>
                    <a:pt x="342" y="12534"/>
                  </a:lnTo>
                  <a:lnTo>
                    <a:pt x="422" y="13257"/>
                  </a:lnTo>
                  <a:lnTo>
                    <a:pt x="507" y="13981"/>
                  </a:lnTo>
                  <a:lnTo>
                    <a:pt x="598" y="14695"/>
                  </a:lnTo>
                  <a:lnTo>
                    <a:pt x="678" y="15383"/>
                  </a:lnTo>
                  <a:lnTo>
                    <a:pt x="823" y="16662"/>
                  </a:lnTo>
                  <a:lnTo>
                    <a:pt x="894" y="17244"/>
                  </a:lnTo>
                  <a:lnTo>
                    <a:pt x="959" y="17791"/>
                  </a:lnTo>
                  <a:lnTo>
                    <a:pt x="1024" y="18285"/>
                  </a:lnTo>
                  <a:lnTo>
                    <a:pt x="1094" y="18743"/>
                  </a:lnTo>
                  <a:lnTo>
                    <a:pt x="1159" y="19140"/>
                  </a:lnTo>
                  <a:lnTo>
                    <a:pt x="1195" y="19317"/>
                  </a:lnTo>
                  <a:lnTo>
                    <a:pt x="1230" y="19484"/>
                  </a:lnTo>
                  <a:lnTo>
                    <a:pt x="1270" y="19634"/>
                  </a:lnTo>
                  <a:lnTo>
                    <a:pt x="1305" y="19775"/>
                  </a:lnTo>
                  <a:lnTo>
                    <a:pt x="1345" y="19890"/>
                  </a:lnTo>
                  <a:lnTo>
                    <a:pt x="1385" y="19996"/>
                  </a:lnTo>
                  <a:lnTo>
                    <a:pt x="1430" y="20084"/>
                  </a:lnTo>
                  <a:lnTo>
                    <a:pt x="1470" y="20155"/>
                  </a:lnTo>
                  <a:lnTo>
                    <a:pt x="1516" y="20208"/>
                  </a:lnTo>
                  <a:lnTo>
                    <a:pt x="1566" y="20243"/>
                  </a:lnTo>
                  <a:lnTo>
                    <a:pt x="1616" y="20260"/>
                  </a:lnTo>
                  <a:lnTo>
                    <a:pt x="1666" y="20260"/>
                  </a:lnTo>
                  <a:lnTo>
                    <a:pt x="1721" y="20243"/>
                  </a:lnTo>
                  <a:lnTo>
                    <a:pt x="1781" y="20199"/>
                  </a:lnTo>
                  <a:lnTo>
                    <a:pt x="1972" y="19096"/>
                  </a:lnTo>
                  <a:lnTo>
                    <a:pt x="2173" y="17914"/>
                  </a:lnTo>
                  <a:lnTo>
                    <a:pt x="2408" y="16485"/>
                  </a:lnTo>
                  <a:lnTo>
                    <a:pt x="2654" y="14960"/>
                  </a:lnTo>
                  <a:lnTo>
                    <a:pt x="2774" y="14192"/>
                  </a:lnTo>
                  <a:lnTo>
                    <a:pt x="2885" y="13460"/>
                  </a:lnTo>
                  <a:lnTo>
                    <a:pt x="2985" y="12755"/>
                  </a:lnTo>
                  <a:lnTo>
                    <a:pt x="3070" y="12119"/>
                  </a:lnTo>
                  <a:lnTo>
                    <a:pt x="3136" y="11555"/>
                  </a:lnTo>
                  <a:lnTo>
                    <a:pt x="3166" y="11299"/>
                  </a:lnTo>
                  <a:lnTo>
                    <a:pt x="3186" y="11079"/>
                  </a:lnTo>
                  <a:lnTo>
                    <a:pt x="3201" y="10849"/>
                  </a:lnTo>
                  <a:lnTo>
                    <a:pt x="3216" y="10602"/>
                  </a:lnTo>
                  <a:lnTo>
                    <a:pt x="3231" y="10320"/>
                  </a:lnTo>
                  <a:lnTo>
                    <a:pt x="3241" y="10020"/>
                  </a:lnTo>
                  <a:lnTo>
                    <a:pt x="3251" y="9359"/>
                  </a:lnTo>
                  <a:lnTo>
                    <a:pt x="3256" y="8627"/>
                  </a:lnTo>
                  <a:lnTo>
                    <a:pt x="3246" y="7842"/>
                  </a:lnTo>
                  <a:lnTo>
                    <a:pt x="3231" y="7021"/>
                  </a:lnTo>
                  <a:lnTo>
                    <a:pt x="3206" y="6183"/>
                  </a:lnTo>
                  <a:lnTo>
                    <a:pt x="3166" y="5337"/>
                  </a:lnTo>
                  <a:lnTo>
                    <a:pt x="3121" y="4508"/>
                  </a:lnTo>
                  <a:lnTo>
                    <a:pt x="3090" y="4102"/>
                  </a:lnTo>
                  <a:lnTo>
                    <a:pt x="3060" y="3696"/>
                  </a:lnTo>
                  <a:lnTo>
                    <a:pt x="3025" y="3317"/>
                  </a:lnTo>
                  <a:lnTo>
                    <a:pt x="2990" y="2938"/>
                  </a:lnTo>
                  <a:lnTo>
                    <a:pt x="2950" y="2576"/>
                  </a:lnTo>
                  <a:lnTo>
                    <a:pt x="2910" y="2232"/>
                  </a:lnTo>
                  <a:lnTo>
                    <a:pt x="2865" y="1906"/>
                  </a:lnTo>
                  <a:lnTo>
                    <a:pt x="2820" y="1606"/>
                  </a:lnTo>
                  <a:lnTo>
                    <a:pt x="2769" y="1324"/>
                  </a:lnTo>
                  <a:lnTo>
                    <a:pt x="2719" y="1068"/>
                  </a:lnTo>
                  <a:lnTo>
                    <a:pt x="2664" y="838"/>
                  </a:lnTo>
                  <a:lnTo>
                    <a:pt x="2604" y="636"/>
                  </a:lnTo>
                  <a:lnTo>
                    <a:pt x="2544" y="468"/>
                  </a:lnTo>
                  <a:lnTo>
                    <a:pt x="2514" y="389"/>
                  </a:lnTo>
                  <a:lnTo>
                    <a:pt x="2484" y="327"/>
                  </a:lnTo>
                  <a:lnTo>
                    <a:pt x="2448" y="274"/>
                  </a:lnTo>
                  <a:lnTo>
                    <a:pt x="2413" y="221"/>
                  </a:lnTo>
                  <a:lnTo>
                    <a:pt x="2378" y="177"/>
                  </a:lnTo>
                  <a:lnTo>
                    <a:pt x="2343" y="133"/>
                  </a:lnTo>
                  <a:lnTo>
                    <a:pt x="2308" y="98"/>
                  </a:lnTo>
                  <a:lnTo>
                    <a:pt x="2268" y="71"/>
                  </a:lnTo>
                  <a:lnTo>
                    <a:pt x="2228" y="45"/>
                  </a:lnTo>
                  <a:lnTo>
                    <a:pt x="2188" y="27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3490725" y="-7045150"/>
              <a:ext cx="249675" cy="700550"/>
            </a:xfrm>
            <a:custGeom>
              <a:avLst/>
              <a:gdLst/>
              <a:ahLst/>
              <a:cxnLst/>
              <a:rect l="l" t="t" r="r" b="b"/>
              <a:pathLst>
                <a:path w="9987" h="28022" extrusionOk="0">
                  <a:moveTo>
                    <a:pt x="1952" y="0"/>
                  </a:moveTo>
                  <a:lnTo>
                    <a:pt x="1921" y="18"/>
                  </a:lnTo>
                  <a:lnTo>
                    <a:pt x="1886" y="44"/>
                  </a:lnTo>
                  <a:lnTo>
                    <a:pt x="1851" y="88"/>
                  </a:lnTo>
                  <a:lnTo>
                    <a:pt x="1816" y="133"/>
                  </a:lnTo>
                  <a:lnTo>
                    <a:pt x="1781" y="194"/>
                  </a:lnTo>
                  <a:lnTo>
                    <a:pt x="1741" y="265"/>
                  </a:lnTo>
                  <a:lnTo>
                    <a:pt x="1706" y="344"/>
                  </a:lnTo>
                  <a:lnTo>
                    <a:pt x="1620" y="529"/>
                  </a:lnTo>
                  <a:lnTo>
                    <a:pt x="1540" y="759"/>
                  </a:lnTo>
                  <a:lnTo>
                    <a:pt x="1450" y="1015"/>
                  </a:lnTo>
                  <a:lnTo>
                    <a:pt x="1360" y="1306"/>
                  </a:lnTo>
                  <a:lnTo>
                    <a:pt x="1269" y="1623"/>
                  </a:lnTo>
                  <a:lnTo>
                    <a:pt x="1174" y="1967"/>
                  </a:lnTo>
                  <a:lnTo>
                    <a:pt x="1084" y="2329"/>
                  </a:lnTo>
                  <a:lnTo>
                    <a:pt x="988" y="2717"/>
                  </a:lnTo>
                  <a:lnTo>
                    <a:pt x="898" y="3114"/>
                  </a:lnTo>
                  <a:lnTo>
                    <a:pt x="808" y="3537"/>
                  </a:lnTo>
                  <a:lnTo>
                    <a:pt x="718" y="3961"/>
                  </a:lnTo>
                  <a:lnTo>
                    <a:pt x="632" y="4402"/>
                  </a:lnTo>
                  <a:lnTo>
                    <a:pt x="547" y="4843"/>
                  </a:lnTo>
                  <a:lnTo>
                    <a:pt x="467" y="5292"/>
                  </a:lnTo>
                  <a:lnTo>
                    <a:pt x="392" y="5742"/>
                  </a:lnTo>
                  <a:lnTo>
                    <a:pt x="321" y="6183"/>
                  </a:lnTo>
                  <a:lnTo>
                    <a:pt x="256" y="6633"/>
                  </a:lnTo>
                  <a:lnTo>
                    <a:pt x="196" y="7065"/>
                  </a:lnTo>
                  <a:lnTo>
                    <a:pt x="141" y="7489"/>
                  </a:lnTo>
                  <a:lnTo>
                    <a:pt x="96" y="7903"/>
                  </a:lnTo>
                  <a:lnTo>
                    <a:pt x="61" y="8300"/>
                  </a:lnTo>
                  <a:lnTo>
                    <a:pt x="30" y="8679"/>
                  </a:lnTo>
                  <a:lnTo>
                    <a:pt x="10" y="9041"/>
                  </a:lnTo>
                  <a:lnTo>
                    <a:pt x="0" y="9376"/>
                  </a:lnTo>
                  <a:lnTo>
                    <a:pt x="0" y="9685"/>
                  </a:lnTo>
                  <a:lnTo>
                    <a:pt x="5" y="9835"/>
                  </a:lnTo>
                  <a:lnTo>
                    <a:pt x="10" y="9967"/>
                  </a:lnTo>
                  <a:lnTo>
                    <a:pt x="35" y="10249"/>
                  </a:lnTo>
                  <a:lnTo>
                    <a:pt x="66" y="10558"/>
                  </a:lnTo>
                  <a:lnTo>
                    <a:pt x="106" y="10876"/>
                  </a:lnTo>
                  <a:lnTo>
                    <a:pt x="156" y="11228"/>
                  </a:lnTo>
                  <a:lnTo>
                    <a:pt x="216" y="11590"/>
                  </a:lnTo>
                  <a:lnTo>
                    <a:pt x="281" y="11969"/>
                  </a:lnTo>
                  <a:lnTo>
                    <a:pt x="356" y="12375"/>
                  </a:lnTo>
                  <a:lnTo>
                    <a:pt x="437" y="12781"/>
                  </a:lnTo>
                  <a:lnTo>
                    <a:pt x="522" y="13204"/>
                  </a:lnTo>
                  <a:lnTo>
                    <a:pt x="612" y="13636"/>
                  </a:lnTo>
                  <a:lnTo>
                    <a:pt x="813" y="14527"/>
                  </a:lnTo>
                  <a:lnTo>
                    <a:pt x="1029" y="15444"/>
                  </a:lnTo>
                  <a:lnTo>
                    <a:pt x="1254" y="16362"/>
                  </a:lnTo>
                  <a:lnTo>
                    <a:pt x="1490" y="17270"/>
                  </a:lnTo>
                  <a:lnTo>
                    <a:pt x="1731" y="18161"/>
                  </a:lnTo>
                  <a:lnTo>
                    <a:pt x="1972" y="19017"/>
                  </a:lnTo>
                  <a:lnTo>
                    <a:pt x="2207" y="19828"/>
                  </a:lnTo>
                  <a:lnTo>
                    <a:pt x="2433" y="20569"/>
                  </a:lnTo>
                  <a:lnTo>
                    <a:pt x="2644" y="21239"/>
                  </a:lnTo>
                  <a:lnTo>
                    <a:pt x="2839" y="21821"/>
                  </a:lnTo>
                  <a:lnTo>
                    <a:pt x="2930" y="22077"/>
                  </a:lnTo>
                  <a:lnTo>
                    <a:pt x="3015" y="22306"/>
                  </a:lnTo>
                  <a:lnTo>
                    <a:pt x="3070" y="22448"/>
                  </a:lnTo>
                  <a:lnTo>
                    <a:pt x="3130" y="22589"/>
                  </a:lnTo>
                  <a:lnTo>
                    <a:pt x="3266" y="22880"/>
                  </a:lnTo>
                  <a:lnTo>
                    <a:pt x="3411" y="23162"/>
                  </a:lnTo>
                  <a:lnTo>
                    <a:pt x="3567" y="23453"/>
                  </a:lnTo>
                  <a:lnTo>
                    <a:pt x="3737" y="23753"/>
                  </a:lnTo>
                  <a:lnTo>
                    <a:pt x="3918" y="24062"/>
                  </a:lnTo>
                  <a:lnTo>
                    <a:pt x="4304" y="24697"/>
                  </a:lnTo>
                  <a:lnTo>
                    <a:pt x="4510" y="25041"/>
                  </a:lnTo>
                  <a:lnTo>
                    <a:pt x="4720" y="25402"/>
                  </a:lnTo>
                  <a:lnTo>
                    <a:pt x="4931" y="25773"/>
                  </a:lnTo>
                  <a:lnTo>
                    <a:pt x="5152" y="26179"/>
                  </a:lnTo>
                  <a:lnTo>
                    <a:pt x="5367" y="26593"/>
                  </a:lnTo>
                  <a:lnTo>
                    <a:pt x="5588" y="27043"/>
                  </a:lnTo>
                  <a:lnTo>
                    <a:pt x="5809" y="27519"/>
                  </a:lnTo>
                  <a:lnTo>
                    <a:pt x="5919" y="27766"/>
                  </a:lnTo>
                  <a:lnTo>
                    <a:pt x="6029" y="28022"/>
                  </a:lnTo>
                  <a:lnTo>
                    <a:pt x="9987" y="23039"/>
                  </a:lnTo>
                  <a:lnTo>
                    <a:pt x="8948" y="20675"/>
                  </a:lnTo>
                  <a:lnTo>
                    <a:pt x="8999" y="20481"/>
                  </a:lnTo>
                  <a:lnTo>
                    <a:pt x="9124" y="19925"/>
                  </a:lnTo>
                  <a:lnTo>
                    <a:pt x="9209" y="19546"/>
                  </a:lnTo>
                  <a:lnTo>
                    <a:pt x="9305" y="19105"/>
                  </a:lnTo>
                  <a:lnTo>
                    <a:pt x="9405" y="18611"/>
                  </a:lnTo>
                  <a:lnTo>
                    <a:pt x="9505" y="18082"/>
                  </a:lnTo>
                  <a:lnTo>
                    <a:pt x="9601" y="17535"/>
                  </a:lnTo>
                  <a:lnTo>
                    <a:pt x="9696" y="16961"/>
                  </a:lnTo>
                  <a:lnTo>
                    <a:pt x="9776" y="16379"/>
                  </a:lnTo>
                  <a:lnTo>
                    <a:pt x="9811" y="16088"/>
                  </a:lnTo>
                  <a:lnTo>
                    <a:pt x="9846" y="15797"/>
                  </a:lnTo>
                  <a:lnTo>
                    <a:pt x="9876" y="15515"/>
                  </a:lnTo>
                  <a:lnTo>
                    <a:pt x="9896" y="15233"/>
                  </a:lnTo>
                  <a:lnTo>
                    <a:pt x="9917" y="14959"/>
                  </a:lnTo>
                  <a:lnTo>
                    <a:pt x="9932" y="14686"/>
                  </a:lnTo>
                  <a:lnTo>
                    <a:pt x="9937" y="14430"/>
                  </a:lnTo>
                  <a:lnTo>
                    <a:pt x="9937" y="14174"/>
                  </a:lnTo>
                  <a:lnTo>
                    <a:pt x="9932" y="13936"/>
                  </a:lnTo>
                  <a:lnTo>
                    <a:pt x="9922" y="13707"/>
                  </a:lnTo>
                  <a:lnTo>
                    <a:pt x="9881" y="13213"/>
                  </a:lnTo>
                  <a:lnTo>
                    <a:pt x="9831" y="12648"/>
                  </a:lnTo>
                  <a:lnTo>
                    <a:pt x="9706" y="11334"/>
                  </a:lnTo>
                  <a:lnTo>
                    <a:pt x="9565" y="9870"/>
                  </a:lnTo>
                  <a:lnTo>
                    <a:pt x="9415" y="8353"/>
                  </a:lnTo>
                  <a:lnTo>
                    <a:pt x="9264" y="6889"/>
                  </a:lnTo>
                  <a:lnTo>
                    <a:pt x="9129" y="5592"/>
                  </a:lnTo>
                  <a:lnTo>
                    <a:pt x="9014" y="4543"/>
                  </a:lnTo>
                  <a:lnTo>
                    <a:pt x="8938" y="3863"/>
                  </a:lnTo>
                  <a:lnTo>
                    <a:pt x="8923" y="3758"/>
                  </a:lnTo>
                  <a:lnTo>
                    <a:pt x="8903" y="3678"/>
                  </a:lnTo>
                  <a:lnTo>
                    <a:pt x="8878" y="3617"/>
                  </a:lnTo>
                  <a:lnTo>
                    <a:pt x="8863" y="3590"/>
                  </a:lnTo>
                  <a:lnTo>
                    <a:pt x="8848" y="3572"/>
                  </a:lnTo>
                  <a:lnTo>
                    <a:pt x="8833" y="3564"/>
                  </a:lnTo>
                  <a:lnTo>
                    <a:pt x="8818" y="3555"/>
                  </a:lnTo>
                  <a:lnTo>
                    <a:pt x="8778" y="3564"/>
                  </a:lnTo>
                  <a:lnTo>
                    <a:pt x="8738" y="3581"/>
                  </a:lnTo>
                  <a:lnTo>
                    <a:pt x="8698" y="3625"/>
                  </a:lnTo>
                  <a:lnTo>
                    <a:pt x="8653" y="3687"/>
                  </a:lnTo>
                  <a:lnTo>
                    <a:pt x="8607" y="3766"/>
                  </a:lnTo>
                  <a:lnTo>
                    <a:pt x="8557" y="3863"/>
                  </a:lnTo>
                  <a:lnTo>
                    <a:pt x="8507" y="3969"/>
                  </a:lnTo>
                  <a:lnTo>
                    <a:pt x="8457" y="4102"/>
                  </a:lnTo>
                  <a:lnTo>
                    <a:pt x="8407" y="4252"/>
                  </a:lnTo>
                  <a:lnTo>
                    <a:pt x="8352" y="4419"/>
                  </a:lnTo>
                  <a:lnTo>
                    <a:pt x="8301" y="4596"/>
                  </a:lnTo>
                  <a:lnTo>
                    <a:pt x="8251" y="4790"/>
                  </a:lnTo>
                  <a:lnTo>
                    <a:pt x="8201" y="5001"/>
                  </a:lnTo>
                  <a:lnTo>
                    <a:pt x="8151" y="5222"/>
                  </a:lnTo>
                  <a:lnTo>
                    <a:pt x="8101" y="5460"/>
                  </a:lnTo>
                  <a:lnTo>
                    <a:pt x="8056" y="5707"/>
                  </a:lnTo>
                  <a:lnTo>
                    <a:pt x="8011" y="5972"/>
                  </a:lnTo>
                  <a:lnTo>
                    <a:pt x="7970" y="6245"/>
                  </a:lnTo>
                  <a:lnTo>
                    <a:pt x="7930" y="6527"/>
                  </a:lnTo>
                  <a:lnTo>
                    <a:pt x="7895" y="6827"/>
                  </a:lnTo>
                  <a:lnTo>
                    <a:pt x="7860" y="7127"/>
                  </a:lnTo>
                  <a:lnTo>
                    <a:pt x="7835" y="7444"/>
                  </a:lnTo>
                  <a:lnTo>
                    <a:pt x="7810" y="7771"/>
                  </a:lnTo>
                  <a:lnTo>
                    <a:pt x="7790" y="8106"/>
                  </a:lnTo>
                  <a:lnTo>
                    <a:pt x="7775" y="8450"/>
                  </a:lnTo>
                  <a:lnTo>
                    <a:pt x="7770" y="8803"/>
                  </a:lnTo>
                  <a:lnTo>
                    <a:pt x="7765" y="9164"/>
                  </a:lnTo>
                  <a:lnTo>
                    <a:pt x="7760" y="9870"/>
                  </a:lnTo>
                  <a:lnTo>
                    <a:pt x="7745" y="10540"/>
                  </a:lnTo>
                  <a:lnTo>
                    <a:pt x="7725" y="11175"/>
                  </a:lnTo>
                  <a:lnTo>
                    <a:pt x="7700" y="11766"/>
                  </a:lnTo>
                  <a:lnTo>
                    <a:pt x="7669" y="12313"/>
                  </a:lnTo>
                  <a:lnTo>
                    <a:pt x="7634" y="12825"/>
                  </a:lnTo>
                  <a:lnTo>
                    <a:pt x="7599" y="13292"/>
                  </a:lnTo>
                  <a:lnTo>
                    <a:pt x="7559" y="13707"/>
                  </a:lnTo>
                  <a:lnTo>
                    <a:pt x="7524" y="14086"/>
                  </a:lnTo>
                  <a:lnTo>
                    <a:pt x="7489" y="14412"/>
                  </a:lnTo>
                  <a:lnTo>
                    <a:pt x="7424" y="14933"/>
                  </a:lnTo>
                  <a:lnTo>
                    <a:pt x="7379" y="15242"/>
                  </a:lnTo>
                  <a:lnTo>
                    <a:pt x="7364" y="15347"/>
                  </a:lnTo>
                  <a:lnTo>
                    <a:pt x="7268" y="15180"/>
                  </a:lnTo>
                  <a:lnTo>
                    <a:pt x="7002" y="14721"/>
                  </a:lnTo>
                  <a:lnTo>
                    <a:pt x="6621" y="14051"/>
                  </a:lnTo>
                  <a:lnTo>
                    <a:pt x="6170" y="13222"/>
                  </a:lnTo>
                  <a:lnTo>
                    <a:pt x="5929" y="12772"/>
                  </a:lnTo>
                  <a:lnTo>
                    <a:pt x="5688" y="12304"/>
                  </a:lnTo>
                  <a:lnTo>
                    <a:pt x="5453" y="11846"/>
                  </a:lnTo>
                  <a:lnTo>
                    <a:pt x="5232" y="11387"/>
                  </a:lnTo>
                  <a:lnTo>
                    <a:pt x="5026" y="10946"/>
                  </a:lnTo>
                  <a:lnTo>
                    <a:pt x="4841" y="10523"/>
                  </a:lnTo>
                  <a:lnTo>
                    <a:pt x="4760" y="10320"/>
                  </a:lnTo>
                  <a:lnTo>
                    <a:pt x="4685" y="10135"/>
                  </a:lnTo>
                  <a:lnTo>
                    <a:pt x="4620" y="9949"/>
                  </a:lnTo>
                  <a:lnTo>
                    <a:pt x="4565" y="9782"/>
                  </a:lnTo>
                  <a:lnTo>
                    <a:pt x="4454" y="9403"/>
                  </a:lnTo>
                  <a:lnTo>
                    <a:pt x="4324" y="8917"/>
                  </a:lnTo>
                  <a:lnTo>
                    <a:pt x="4173" y="8344"/>
                  </a:lnTo>
                  <a:lnTo>
                    <a:pt x="4013" y="7700"/>
                  </a:lnTo>
                  <a:lnTo>
                    <a:pt x="3667" y="6271"/>
                  </a:lnTo>
                  <a:lnTo>
                    <a:pt x="3296" y="4737"/>
                  </a:lnTo>
                  <a:lnTo>
                    <a:pt x="2930" y="3237"/>
                  </a:lnTo>
                  <a:lnTo>
                    <a:pt x="2759" y="2532"/>
                  </a:lnTo>
                  <a:lnTo>
                    <a:pt x="2594" y="1879"/>
                  </a:lnTo>
                  <a:lnTo>
                    <a:pt x="2438" y="1297"/>
                  </a:lnTo>
                  <a:lnTo>
                    <a:pt x="2303" y="794"/>
                  </a:lnTo>
                  <a:lnTo>
                    <a:pt x="2182" y="397"/>
                  </a:lnTo>
                  <a:lnTo>
                    <a:pt x="2132" y="238"/>
                  </a:lnTo>
                  <a:lnTo>
                    <a:pt x="2082" y="115"/>
                  </a:lnTo>
                  <a:lnTo>
                    <a:pt x="2062" y="71"/>
                  </a:lnTo>
                  <a:lnTo>
                    <a:pt x="2037" y="36"/>
                  </a:lnTo>
                  <a:lnTo>
                    <a:pt x="2012" y="9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FF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3591300" y="-6821575"/>
              <a:ext cx="1122300" cy="2158550"/>
            </a:xfrm>
            <a:custGeom>
              <a:avLst/>
              <a:gdLst/>
              <a:ahLst/>
              <a:cxnLst/>
              <a:rect l="l" t="t" r="r" b="b"/>
              <a:pathLst>
                <a:path w="44892" h="86342" extrusionOk="0">
                  <a:moveTo>
                    <a:pt x="38677" y="1"/>
                  </a:moveTo>
                  <a:lnTo>
                    <a:pt x="38541" y="10"/>
                  </a:lnTo>
                  <a:lnTo>
                    <a:pt x="38411" y="19"/>
                  </a:lnTo>
                  <a:lnTo>
                    <a:pt x="38280" y="45"/>
                  </a:lnTo>
                  <a:lnTo>
                    <a:pt x="38150" y="71"/>
                  </a:lnTo>
                  <a:lnTo>
                    <a:pt x="38025" y="98"/>
                  </a:lnTo>
                  <a:lnTo>
                    <a:pt x="37899" y="142"/>
                  </a:lnTo>
                  <a:lnTo>
                    <a:pt x="37774" y="186"/>
                  </a:lnTo>
                  <a:lnTo>
                    <a:pt x="37648" y="239"/>
                  </a:lnTo>
                  <a:lnTo>
                    <a:pt x="37523" y="292"/>
                  </a:lnTo>
                  <a:lnTo>
                    <a:pt x="37403" y="354"/>
                  </a:lnTo>
                  <a:lnTo>
                    <a:pt x="37282" y="424"/>
                  </a:lnTo>
                  <a:lnTo>
                    <a:pt x="37162" y="495"/>
                  </a:lnTo>
                  <a:lnTo>
                    <a:pt x="37041" y="583"/>
                  </a:lnTo>
                  <a:lnTo>
                    <a:pt x="36926" y="662"/>
                  </a:lnTo>
                  <a:lnTo>
                    <a:pt x="36806" y="759"/>
                  </a:lnTo>
                  <a:lnTo>
                    <a:pt x="36690" y="856"/>
                  </a:lnTo>
                  <a:lnTo>
                    <a:pt x="36575" y="962"/>
                  </a:lnTo>
                  <a:lnTo>
                    <a:pt x="36465" y="1068"/>
                  </a:lnTo>
                  <a:lnTo>
                    <a:pt x="36349" y="1183"/>
                  </a:lnTo>
                  <a:lnTo>
                    <a:pt x="36239" y="1306"/>
                  </a:lnTo>
                  <a:lnTo>
                    <a:pt x="36129" y="1430"/>
                  </a:lnTo>
                  <a:lnTo>
                    <a:pt x="36018" y="1562"/>
                  </a:lnTo>
                  <a:lnTo>
                    <a:pt x="35803" y="1836"/>
                  </a:lnTo>
                  <a:lnTo>
                    <a:pt x="35592" y="2135"/>
                  </a:lnTo>
                  <a:lnTo>
                    <a:pt x="35381" y="2453"/>
                  </a:lnTo>
                  <a:lnTo>
                    <a:pt x="35176" y="2788"/>
                  </a:lnTo>
                  <a:lnTo>
                    <a:pt x="34975" y="3141"/>
                  </a:lnTo>
                  <a:lnTo>
                    <a:pt x="34779" y="3520"/>
                  </a:lnTo>
                  <a:lnTo>
                    <a:pt x="34589" y="3917"/>
                  </a:lnTo>
                  <a:lnTo>
                    <a:pt x="34398" y="4323"/>
                  </a:lnTo>
                  <a:lnTo>
                    <a:pt x="34218" y="4755"/>
                  </a:lnTo>
                  <a:lnTo>
                    <a:pt x="34032" y="5196"/>
                  </a:lnTo>
                  <a:lnTo>
                    <a:pt x="33856" y="5663"/>
                  </a:lnTo>
                  <a:lnTo>
                    <a:pt x="33681" y="6140"/>
                  </a:lnTo>
                  <a:lnTo>
                    <a:pt x="33515" y="6634"/>
                  </a:lnTo>
                  <a:lnTo>
                    <a:pt x="33345" y="7145"/>
                  </a:lnTo>
                  <a:lnTo>
                    <a:pt x="33184" y="7666"/>
                  </a:lnTo>
                  <a:lnTo>
                    <a:pt x="33024" y="8204"/>
                  </a:lnTo>
                  <a:lnTo>
                    <a:pt x="32868" y="8759"/>
                  </a:lnTo>
                  <a:lnTo>
                    <a:pt x="32718" y="9324"/>
                  </a:lnTo>
                  <a:lnTo>
                    <a:pt x="32567" y="9906"/>
                  </a:lnTo>
                  <a:lnTo>
                    <a:pt x="32422" y="10497"/>
                  </a:lnTo>
                  <a:lnTo>
                    <a:pt x="32276" y="11097"/>
                  </a:lnTo>
                  <a:lnTo>
                    <a:pt x="32141" y="11714"/>
                  </a:lnTo>
                  <a:lnTo>
                    <a:pt x="32006" y="12340"/>
                  </a:lnTo>
                  <a:lnTo>
                    <a:pt x="31870" y="12975"/>
                  </a:lnTo>
                  <a:lnTo>
                    <a:pt x="31740" y="13628"/>
                  </a:lnTo>
                  <a:lnTo>
                    <a:pt x="31614" y="14281"/>
                  </a:lnTo>
                  <a:lnTo>
                    <a:pt x="31489" y="14951"/>
                  </a:lnTo>
                  <a:lnTo>
                    <a:pt x="31374" y="15621"/>
                  </a:lnTo>
                  <a:lnTo>
                    <a:pt x="31253" y="16309"/>
                  </a:lnTo>
                  <a:lnTo>
                    <a:pt x="31138" y="16997"/>
                  </a:lnTo>
                  <a:lnTo>
                    <a:pt x="31028" y="17703"/>
                  </a:lnTo>
                  <a:lnTo>
                    <a:pt x="30922" y="18409"/>
                  </a:lnTo>
                  <a:lnTo>
                    <a:pt x="30817" y="19123"/>
                  </a:lnTo>
                  <a:lnTo>
                    <a:pt x="30712" y="19838"/>
                  </a:lnTo>
                  <a:lnTo>
                    <a:pt x="30611" y="20561"/>
                  </a:lnTo>
                  <a:lnTo>
                    <a:pt x="30516" y="21293"/>
                  </a:lnTo>
                  <a:lnTo>
                    <a:pt x="30421" y="22034"/>
                  </a:lnTo>
                  <a:lnTo>
                    <a:pt x="30330" y="22775"/>
                  </a:lnTo>
                  <a:lnTo>
                    <a:pt x="30240" y="23516"/>
                  </a:lnTo>
                  <a:lnTo>
                    <a:pt x="30070" y="25015"/>
                  </a:lnTo>
                  <a:lnTo>
                    <a:pt x="29909" y="26523"/>
                  </a:lnTo>
                  <a:lnTo>
                    <a:pt x="29759" y="28040"/>
                  </a:lnTo>
                  <a:lnTo>
                    <a:pt x="29618" y="29557"/>
                  </a:lnTo>
                  <a:lnTo>
                    <a:pt x="29483" y="31074"/>
                  </a:lnTo>
                  <a:lnTo>
                    <a:pt x="29362" y="32591"/>
                  </a:lnTo>
                  <a:lnTo>
                    <a:pt x="29247" y="34100"/>
                  </a:lnTo>
                  <a:lnTo>
                    <a:pt x="29142" y="35590"/>
                  </a:lnTo>
                  <a:lnTo>
                    <a:pt x="29041" y="37072"/>
                  </a:lnTo>
                  <a:lnTo>
                    <a:pt x="28951" y="38536"/>
                  </a:lnTo>
                  <a:lnTo>
                    <a:pt x="28866" y="39974"/>
                  </a:lnTo>
                  <a:lnTo>
                    <a:pt x="28791" y="41394"/>
                  </a:lnTo>
                  <a:lnTo>
                    <a:pt x="28720" y="42779"/>
                  </a:lnTo>
                  <a:lnTo>
                    <a:pt x="28655" y="44137"/>
                  </a:lnTo>
                  <a:lnTo>
                    <a:pt x="28600" y="45451"/>
                  </a:lnTo>
                  <a:lnTo>
                    <a:pt x="28545" y="46730"/>
                  </a:lnTo>
                  <a:lnTo>
                    <a:pt x="28500" y="47965"/>
                  </a:lnTo>
                  <a:lnTo>
                    <a:pt x="28459" y="49156"/>
                  </a:lnTo>
                  <a:lnTo>
                    <a:pt x="28424" y="50294"/>
                  </a:lnTo>
                  <a:lnTo>
                    <a:pt x="28364" y="52402"/>
                  </a:lnTo>
                  <a:lnTo>
                    <a:pt x="28324" y="54263"/>
                  </a:lnTo>
                  <a:lnTo>
                    <a:pt x="28294" y="55850"/>
                  </a:lnTo>
                  <a:lnTo>
                    <a:pt x="28274" y="57138"/>
                  </a:lnTo>
                  <a:lnTo>
                    <a:pt x="28264" y="58091"/>
                  </a:lnTo>
                  <a:lnTo>
                    <a:pt x="28259" y="58893"/>
                  </a:lnTo>
                  <a:lnTo>
                    <a:pt x="6656" y="13214"/>
                  </a:lnTo>
                  <a:lnTo>
                    <a:pt x="0" y="21602"/>
                  </a:lnTo>
                  <a:lnTo>
                    <a:pt x="241" y="22395"/>
                  </a:lnTo>
                  <a:lnTo>
                    <a:pt x="527" y="23348"/>
                  </a:lnTo>
                  <a:lnTo>
                    <a:pt x="923" y="24636"/>
                  </a:lnTo>
                  <a:lnTo>
                    <a:pt x="1419" y="26232"/>
                  </a:lnTo>
                  <a:lnTo>
                    <a:pt x="2006" y="28111"/>
                  </a:lnTo>
                  <a:lnTo>
                    <a:pt x="2683" y="30237"/>
                  </a:lnTo>
                  <a:lnTo>
                    <a:pt x="3446" y="32583"/>
                  </a:lnTo>
                  <a:lnTo>
                    <a:pt x="3857" y="33835"/>
                  </a:lnTo>
                  <a:lnTo>
                    <a:pt x="4288" y="35132"/>
                  </a:lnTo>
                  <a:lnTo>
                    <a:pt x="4735" y="36472"/>
                  </a:lnTo>
                  <a:lnTo>
                    <a:pt x="5201" y="37857"/>
                  </a:lnTo>
                  <a:lnTo>
                    <a:pt x="5683" y="39268"/>
                  </a:lnTo>
                  <a:lnTo>
                    <a:pt x="6179" y="40724"/>
                  </a:lnTo>
                  <a:lnTo>
                    <a:pt x="6691" y="42197"/>
                  </a:lnTo>
                  <a:lnTo>
                    <a:pt x="7218" y="43705"/>
                  </a:lnTo>
                  <a:lnTo>
                    <a:pt x="7759" y="45231"/>
                  </a:lnTo>
                  <a:lnTo>
                    <a:pt x="8311" y="46774"/>
                  </a:lnTo>
                  <a:lnTo>
                    <a:pt x="8878" y="48336"/>
                  </a:lnTo>
                  <a:lnTo>
                    <a:pt x="9460" y="49906"/>
                  </a:lnTo>
                  <a:lnTo>
                    <a:pt x="10047" y="51484"/>
                  </a:lnTo>
                  <a:lnTo>
                    <a:pt x="10648" y="53072"/>
                  </a:lnTo>
                  <a:lnTo>
                    <a:pt x="11260" y="54660"/>
                  </a:lnTo>
                  <a:lnTo>
                    <a:pt x="11877" y="56247"/>
                  </a:lnTo>
                  <a:lnTo>
                    <a:pt x="12504" y="57835"/>
                  </a:lnTo>
                  <a:lnTo>
                    <a:pt x="13136" y="59405"/>
                  </a:lnTo>
                  <a:lnTo>
                    <a:pt x="13778" y="60966"/>
                  </a:lnTo>
                  <a:lnTo>
                    <a:pt x="14425" y="62510"/>
                  </a:lnTo>
                  <a:lnTo>
                    <a:pt x="15082" y="64044"/>
                  </a:lnTo>
                  <a:lnTo>
                    <a:pt x="15739" y="65553"/>
                  </a:lnTo>
                  <a:lnTo>
                    <a:pt x="16071" y="66293"/>
                  </a:lnTo>
                  <a:lnTo>
                    <a:pt x="16402" y="67034"/>
                  </a:lnTo>
                  <a:lnTo>
                    <a:pt x="16733" y="67758"/>
                  </a:lnTo>
                  <a:lnTo>
                    <a:pt x="17064" y="68481"/>
                  </a:lnTo>
                  <a:lnTo>
                    <a:pt x="17400" y="69195"/>
                  </a:lnTo>
                  <a:lnTo>
                    <a:pt x="17736" y="69901"/>
                  </a:lnTo>
                  <a:lnTo>
                    <a:pt x="18067" y="70598"/>
                  </a:lnTo>
                  <a:lnTo>
                    <a:pt x="18403" y="71286"/>
                  </a:lnTo>
                  <a:lnTo>
                    <a:pt x="18739" y="71965"/>
                  </a:lnTo>
                  <a:lnTo>
                    <a:pt x="19075" y="72635"/>
                  </a:lnTo>
                  <a:lnTo>
                    <a:pt x="19411" y="73288"/>
                  </a:lnTo>
                  <a:lnTo>
                    <a:pt x="19747" y="73941"/>
                  </a:lnTo>
                  <a:lnTo>
                    <a:pt x="20083" y="74576"/>
                  </a:lnTo>
                  <a:lnTo>
                    <a:pt x="20419" y="75193"/>
                  </a:lnTo>
                  <a:lnTo>
                    <a:pt x="20755" y="75810"/>
                  </a:lnTo>
                  <a:lnTo>
                    <a:pt x="21091" y="76410"/>
                  </a:lnTo>
                  <a:lnTo>
                    <a:pt x="21427" y="76992"/>
                  </a:lnTo>
                  <a:lnTo>
                    <a:pt x="21758" y="77566"/>
                  </a:lnTo>
                  <a:lnTo>
                    <a:pt x="22094" y="78121"/>
                  </a:lnTo>
                  <a:lnTo>
                    <a:pt x="22425" y="78659"/>
                  </a:lnTo>
                  <a:lnTo>
                    <a:pt x="22762" y="79189"/>
                  </a:lnTo>
                  <a:lnTo>
                    <a:pt x="23093" y="79709"/>
                  </a:lnTo>
                  <a:lnTo>
                    <a:pt x="23424" y="80203"/>
                  </a:lnTo>
                  <a:lnTo>
                    <a:pt x="23755" y="80688"/>
                  </a:lnTo>
                  <a:lnTo>
                    <a:pt x="24081" y="81147"/>
                  </a:lnTo>
                  <a:lnTo>
                    <a:pt x="24412" y="81596"/>
                  </a:lnTo>
                  <a:lnTo>
                    <a:pt x="24738" y="82029"/>
                  </a:lnTo>
                  <a:lnTo>
                    <a:pt x="25064" y="82443"/>
                  </a:lnTo>
                  <a:lnTo>
                    <a:pt x="25385" y="82831"/>
                  </a:lnTo>
                  <a:lnTo>
                    <a:pt x="25706" y="83211"/>
                  </a:lnTo>
                  <a:lnTo>
                    <a:pt x="26027" y="83563"/>
                  </a:lnTo>
                  <a:lnTo>
                    <a:pt x="26348" y="83907"/>
                  </a:lnTo>
                  <a:lnTo>
                    <a:pt x="26664" y="84225"/>
                  </a:lnTo>
                  <a:lnTo>
                    <a:pt x="26980" y="84516"/>
                  </a:lnTo>
                  <a:lnTo>
                    <a:pt x="27291" y="84798"/>
                  </a:lnTo>
                  <a:lnTo>
                    <a:pt x="27602" y="85045"/>
                  </a:lnTo>
                  <a:lnTo>
                    <a:pt x="27913" y="85283"/>
                  </a:lnTo>
                  <a:lnTo>
                    <a:pt x="28219" y="85495"/>
                  </a:lnTo>
                  <a:lnTo>
                    <a:pt x="28525" y="85680"/>
                  </a:lnTo>
                  <a:lnTo>
                    <a:pt x="28826" y="85848"/>
                  </a:lnTo>
                  <a:lnTo>
                    <a:pt x="28976" y="85927"/>
                  </a:lnTo>
                  <a:lnTo>
                    <a:pt x="29127" y="85989"/>
                  </a:lnTo>
                  <a:lnTo>
                    <a:pt x="29277" y="86051"/>
                  </a:lnTo>
                  <a:lnTo>
                    <a:pt x="29422" y="86112"/>
                  </a:lnTo>
                  <a:lnTo>
                    <a:pt x="29573" y="86165"/>
                  </a:lnTo>
                  <a:lnTo>
                    <a:pt x="29718" y="86209"/>
                  </a:lnTo>
                  <a:lnTo>
                    <a:pt x="29864" y="86245"/>
                  </a:lnTo>
                  <a:lnTo>
                    <a:pt x="30009" y="86271"/>
                  </a:lnTo>
                  <a:lnTo>
                    <a:pt x="30155" y="86298"/>
                  </a:lnTo>
                  <a:lnTo>
                    <a:pt x="30300" y="86324"/>
                  </a:lnTo>
                  <a:lnTo>
                    <a:pt x="30446" y="86333"/>
                  </a:lnTo>
                  <a:lnTo>
                    <a:pt x="30586" y="86342"/>
                  </a:lnTo>
                  <a:lnTo>
                    <a:pt x="30727" y="86342"/>
                  </a:lnTo>
                  <a:lnTo>
                    <a:pt x="30872" y="86333"/>
                  </a:lnTo>
                  <a:lnTo>
                    <a:pt x="31012" y="86324"/>
                  </a:lnTo>
                  <a:lnTo>
                    <a:pt x="31148" y="86298"/>
                  </a:lnTo>
                  <a:lnTo>
                    <a:pt x="31288" y="86271"/>
                  </a:lnTo>
                  <a:lnTo>
                    <a:pt x="31429" y="86245"/>
                  </a:lnTo>
                  <a:lnTo>
                    <a:pt x="31564" y="86201"/>
                  </a:lnTo>
                  <a:lnTo>
                    <a:pt x="31700" y="86156"/>
                  </a:lnTo>
                  <a:lnTo>
                    <a:pt x="31835" y="86104"/>
                  </a:lnTo>
                  <a:lnTo>
                    <a:pt x="31971" y="86042"/>
                  </a:lnTo>
                  <a:lnTo>
                    <a:pt x="32106" y="85971"/>
                  </a:lnTo>
                  <a:lnTo>
                    <a:pt x="32236" y="85901"/>
                  </a:lnTo>
                  <a:lnTo>
                    <a:pt x="32327" y="85848"/>
                  </a:lnTo>
                  <a:lnTo>
                    <a:pt x="32417" y="85786"/>
                  </a:lnTo>
                  <a:lnTo>
                    <a:pt x="32502" y="85715"/>
                  </a:lnTo>
                  <a:lnTo>
                    <a:pt x="32592" y="85645"/>
                  </a:lnTo>
                  <a:lnTo>
                    <a:pt x="32773" y="85477"/>
                  </a:lnTo>
                  <a:lnTo>
                    <a:pt x="32954" y="85292"/>
                  </a:lnTo>
                  <a:lnTo>
                    <a:pt x="33129" y="85080"/>
                  </a:lnTo>
                  <a:lnTo>
                    <a:pt x="33310" y="84842"/>
                  </a:lnTo>
                  <a:lnTo>
                    <a:pt x="33495" y="84586"/>
                  </a:lnTo>
                  <a:lnTo>
                    <a:pt x="33676" y="84313"/>
                  </a:lnTo>
                  <a:lnTo>
                    <a:pt x="33856" y="84013"/>
                  </a:lnTo>
                  <a:lnTo>
                    <a:pt x="34042" y="83696"/>
                  </a:lnTo>
                  <a:lnTo>
                    <a:pt x="34223" y="83352"/>
                  </a:lnTo>
                  <a:lnTo>
                    <a:pt x="34408" y="82990"/>
                  </a:lnTo>
                  <a:lnTo>
                    <a:pt x="34589" y="82602"/>
                  </a:lnTo>
                  <a:lnTo>
                    <a:pt x="34774" y="82205"/>
                  </a:lnTo>
                  <a:lnTo>
                    <a:pt x="34955" y="81782"/>
                  </a:lnTo>
                  <a:lnTo>
                    <a:pt x="35140" y="81341"/>
                  </a:lnTo>
                  <a:lnTo>
                    <a:pt x="35321" y="80882"/>
                  </a:lnTo>
                  <a:lnTo>
                    <a:pt x="35507" y="80406"/>
                  </a:lnTo>
                  <a:lnTo>
                    <a:pt x="35692" y="79912"/>
                  </a:lnTo>
                  <a:lnTo>
                    <a:pt x="35873" y="79400"/>
                  </a:lnTo>
                  <a:lnTo>
                    <a:pt x="36058" y="78871"/>
                  </a:lnTo>
                  <a:lnTo>
                    <a:pt x="36239" y="78324"/>
                  </a:lnTo>
                  <a:lnTo>
                    <a:pt x="36419" y="77760"/>
                  </a:lnTo>
                  <a:lnTo>
                    <a:pt x="36605" y="77178"/>
                  </a:lnTo>
                  <a:lnTo>
                    <a:pt x="36786" y="76587"/>
                  </a:lnTo>
                  <a:lnTo>
                    <a:pt x="36966" y="75978"/>
                  </a:lnTo>
                  <a:lnTo>
                    <a:pt x="37147" y="75352"/>
                  </a:lnTo>
                  <a:lnTo>
                    <a:pt x="37327" y="74708"/>
                  </a:lnTo>
                  <a:lnTo>
                    <a:pt x="37503" y="74055"/>
                  </a:lnTo>
                  <a:lnTo>
                    <a:pt x="37683" y="73394"/>
                  </a:lnTo>
                  <a:lnTo>
                    <a:pt x="37859" y="72706"/>
                  </a:lnTo>
                  <a:lnTo>
                    <a:pt x="38035" y="72018"/>
                  </a:lnTo>
                  <a:lnTo>
                    <a:pt x="38210" y="71312"/>
                  </a:lnTo>
                  <a:lnTo>
                    <a:pt x="38386" y="70589"/>
                  </a:lnTo>
                  <a:lnTo>
                    <a:pt x="38561" y="69866"/>
                  </a:lnTo>
                  <a:lnTo>
                    <a:pt x="38732" y="69116"/>
                  </a:lnTo>
                  <a:lnTo>
                    <a:pt x="38902" y="68366"/>
                  </a:lnTo>
                  <a:lnTo>
                    <a:pt x="39073" y="67608"/>
                  </a:lnTo>
                  <a:lnTo>
                    <a:pt x="39243" y="66831"/>
                  </a:lnTo>
                  <a:lnTo>
                    <a:pt x="39409" y="66046"/>
                  </a:lnTo>
                  <a:lnTo>
                    <a:pt x="39574" y="65253"/>
                  </a:lnTo>
                  <a:lnTo>
                    <a:pt x="39740" y="64450"/>
                  </a:lnTo>
                  <a:lnTo>
                    <a:pt x="39905" y="63639"/>
                  </a:lnTo>
                  <a:lnTo>
                    <a:pt x="40066" y="62818"/>
                  </a:lnTo>
                  <a:lnTo>
                    <a:pt x="40382" y="61151"/>
                  </a:lnTo>
                  <a:lnTo>
                    <a:pt x="40693" y="59458"/>
                  </a:lnTo>
                  <a:lnTo>
                    <a:pt x="40999" y="57738"/>
                  </a:lnTo>
                  <a:lnTo>
                    <a:pt x="41295" y="55991"/>
                  </a:lnTo>
                  <a:lnTo>
                    <a:pt x="41581" y="54227"/>
                  </a:lnTo>
                  <a:lnTo>
                    <a:pt x="41862" y="52446"/>
                  </a:lnTo>
                  <a:lnTo>
                    <a:pt x="42127" y="50655"/>
                  </a:lnTo>
                  <a:lnTo>
                    <a:pt x="42388" y="48847"/>
                  </a:lnTo>
                  <a:lnTo>
                    <a:pt x="42639" y="47030"/>
                  </a:lnTo>
                  <a:lnTo>
                    <a:pt x="42880" y="45204"/>
                  </a:lnTo>
                  <a:lnTo>
                    <a:pt x="43106" y="43379"/>
                  </a:lnTo>
                  <a:lnTo>
                    <a:pt x="43321" y="41553"/>
                  </a:lnTo>
                  <a:lnTo>
                    <a:pt x="43527" y="39736"/>
                  </a:lnTo>
                  <a:lnTo>
                    <a:pt x="43717" y="37919"/>
                  </a:lnTo>
                  <a:lnTo>
                    <a:pt x="43898" y="36111"/>
                  </a:lnTo>
                  <a:lnTo>
                    <a:pt x="43983" y="35220"/>
                  </a:lnTo>
                  <a:lnTo>
                    <a:pt x="44064" y="34320"/>
                  </a:lnTo>
                  <a:lnTo>
                    <a:pt x="44144" y="33429"/>
                  </a:lnTo>
                  <a:lnTo>
                    <a:pt x="44219" y="32547"/>
                  </a:lnTo>
                  <a:lnTo>
                    <a:pt x="44289" y="31665"/>
                  </a:lnTo>
                  <a:lnTo>
                    <a:pt x="44354" y="30783"/>
                  </a:lnTo>
                  <a:lnTo>
                    <a:pt x="44420" y="29919"/>
                  </a:lnTo>
                  <a:lnTo>
                    <a:pt x="44480" y="29046"/>
                  </a:lnTo>
                  <a:lnTo>
                    <a:pt x="44535" y="28190"/>
                  </a:lnTo>
                  <a:lnTo>
                    <a:pt x="44585" y="27335"/>
                  </a:lnTo>
                  <a:lnTo>
                    <a:pt x="44635" y="26488"/>
                  </a:lnTo>
                  <a:lnTo>
                    <a:pt x="44680" y="25650"/>
                  </a:lnTo>
                  <a:lnTo>
                    <a:pt x="44721" y="24821"/>
                  </a:lnTo>
                  <a:lnTo>
                    <a:pt x="44756" y="24001"/>
                  </a:lnTo>
                  <a:lnTo>
                    <a:pt x="44786" y="23180"/>
                  </a:lnTo>
                  <a:lnTo>
                    <a:pt x="44816" y="22378"/>
                  </a:lnTo>
                  <a:lnTo>
                    <a:pt x="44836" y="21575"/>
                  </a:lnTo>
                  <a:lnTo>
                    <a:pt x="44856" y="20790"/>
                  </a:lnTo>
                  <a:lnTo>
                    <a:pt x="44871" y="20014"/>
                  </a:lnTo>
                  <a:lnTo>
                    <a:pt x="44881" y="19247"/>
                  </a:lnTo>
                  <a:lnTo>
                    <a:pt x="44886" y="18488"/>
                  </a:lnTo>
                  <a:lnTo>
                    <a:pt x="44891" y="17747"/>
                  </a:lnTo>
                  <a:lnTo>
                    <a:pt x="44886" y="17006"/>
                  </a:lnTo>
                  <a:lnTo>
                    <a:pt x="44876" y="16283"/>
                  </a:lnTo>
                  <a:lnTo>
                    <a:pt x="44866" y="15577"/>
                  </a:lnTo>
                  <a:lnTo>
                    <a:pt x="44846" y="14872"/>
                  </a:lnTo>
                  <a:lnTo>
                    <a:pt x="44826" y="14193"/>
                  </a:lnTo>
                  <a:lnTo>
                    <a:pt x="44801" y="13522"/>
                  </a:lnTo>
                  <a:lnTo>
                    <a:pt x="44766" y="12861"/>
                  </a:lnTo>
                  <a:lnTo>
                    <a:pt x="44731" y="12217"/>
                  </a:lnTo>
                  <a:lnTo>
                    <a:pt x="44690" y="11582"/>
                  </a:lnTo>
                  <a:lnTo>
                    <a:pt x="44640" y="10973"/>
                  </a:lnTo>
                  <a:lnTo>
                    <a:pt x="44590" y="10365"/>
                  </a:lnTo>
                  <a:lnTo>
                    <a:pt x="44530" y="9782"/>
                  </a:lnTo>
                  <a:lnTo>
                    <a:pt x="44470" y="9218"/>
                  </a:lnTo>
                  <a:lnTo>
                    <a:pt x="44400" y="8662"/>
                  </a:lnTo>
                  <a:lnTo>
                    <a:pt x="44324" y="8124"/>
                  </a:lnTo>
                  <a:lnTo>
                    <a:pt x="44249" y="7604"/>
                  </a:lnTo>
                  <a:lnTo>
                    <a:pt x="44164" y="7101"/>
                  </a:lnTo>
                  <a:lnTo>
                    <a:pt x="44074" y="6616"/>
                  </a:lnTo>
                  <a:lnTo>
                    <a:pt x="43978" y="6157"/>
                  </a:lnTo>
                  <a:lnTo>
                    <a:pt x="43878" y="5708"/>
                  </a:lnTo>
                  <a:lnTo>
                    <a:pt x="43768" y="5275"/>
                  </a:lnTo>
                  <a:lnTo>
                    <a:pt x="43657" y="4870"/>
                  </a:lnTo>
                  <a:lnTo>
                    <a:pt x="43537" y="4482"/>
                  </a:lnTo>
                  <a:lnTo>
                    <a:pt x="43411" y="4111"/>
                  </a:lnTo>
                  <a:lnTo>
                    <a:pt x="43281" y="3758"/>
                  </a:lnTo>
                  <a:lnTo>
                    <a:pt x="43146" y="3432"/>
                  </a:lnTo>
                  <a:lnTo>
                    <a:pt x="43075" y="3273"/>
                  </a:lnTo>
                  <a:lnTo>
                    <a:pt x="43005" y="3123"/>
                  </a:lnTo>
                  <a:lnTo>
                    <a:pt x="42930" y="2973"/>
                  </a:lnTo>
                  <a:lnTo>
                    <a:pt x="42855" y="2832"/>
                  </a:lnTo>
                  <a:lnTo>
                    <a:pt x="42779" y="2700"/>
                  </a:lnTo>
                  <a:lnTo>
                    <a:pt x="42699" y="2568"/>
                  </a:lnTo>
                  <a:lnTo>
                    <a:pt x="42619" y="2444"/>
                  </a:lnTo>
                  <a:lnTo>
                    <a:pt x="42539" y="2329"/>
                  </a:lnTo>
                  <a:lnTo>
                    <a:pt x="42453" y="2215"/>
                  </a:lnTo>
                  <a:lnTo>
                    <a:pt x="42368" y="2109"/>
                  </a:lnTo>
                  <a:lnTo>
                    <a:pt x="42283" y="2003"/>
                  </a:lnTo>
                  <a:lnTo>
                    <a:pt x="42198" y="1915"/>
                  </a:lnTo>
                  <a:lnTo>
                    <a:pt x="42037" y="1747"/>
                  </a:lnTo>
                  <a:lnTo>
                    <a:pt x="41877" y="1589"/>
                  </a:lnTo>
                  <a:lnTo>
                    <a:pt x="41716" y="1439"/>
                  </a:lnTo>
                  <a:lnTo>
                    <a:pt x="41561" y="1297"/>
                  </a:lnTo>
                  <a:lnTo>
                    <a:pt x="41405" y="1165"/>
                  </a:lnTo>
                  <a:lnTo>
                    <a:pt x="41250" y="1042"/>
                  </a:lnTo>
                  <a:lnTo>
                    <a:pt x="41099" y="918"/>
                  </a:lnTo>
                  <a:lnTo>
                    <a:pt x="40944" y="812"/>
                  </a:lnTo>
                  <a:lnTo>
                    <a:pt x="40793" y="707"/>
                  </a:lnTo>
                  <a:lnTo>
                    <a:pt x="40648" y="610"/>
                  </a:lnTo>
                  <a:lnTo>
                    <a:pt x="40497" y="521"/>
                  </a:lnTo>
                  <a:lnTo>
                    <a:pt x="40352" y="442"/>
                  </a:lnTo>
                  <a:lnTo>
                    <a:pt x="40201" y="363"/>
                  </a:lnTo>
                  <a:lnTo>
                    <a:pt x="40061" y="301"/>
                  </a:lnTo>
                  <a:lnTo>
                    <a:pt x="39915" y="239"/>
                  </a:lnTo>
                  <a:lnTo>
                    <a:pt x="39775" y="186"/>
                  </a:lnTo>
                  <a:lnTo>
                    <a:pt x="39630" y="142"/>
                  </a:lnTo>
                  <a:lnTo>
                    <a:pt x="39489" y="98"/>
                  </a:lnTo>
                  <a:lnTo>
                    <a:pt x="39354" y="63"/>
                  </a:lnTo>
                  <a:lnTo>
                    <a:pt x="39213" y="36"/>
                  </a:lnTo>
                  <a:lnTo>
                    <a:pt x="39078" y="19"/>
                  </a:lnTo>
                  <a:lnTo>
                    <a:pt x="38942" y="10"/>
                  </a:lnTo>
                  <a:lnTo>
                    <a:pt x="3880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3697000" y="-8681525"/>
              <a:ext cx="700225" cy="1416100"/>
            </a:xfrm>
            <a:custGeom>
              <a:avLst/>
              <a:gdLst/>
              <a:ahLst/>
              <a:cxnLst/>
              <a:rect l="l" t="t" r="r" b="b"/>
              <a:pathLst>
                <a:path w="28009" h="56644" extrusionOk="0">
                  <a:moveTo>
                    <a:pt x="12520" y="1"/>
                  </a:moveTo>
                  <a:lnTo>
                    <a:pt x="12249" y="9"/>
                  </a:lnTo>
                  <a:lnTo>
                    <a:pt x="11973" y="18"/>
                  </a:lnTo>
                  <a:lnTo>
                    <a:pt x="11702" y="45"/>
                  </a:lnTo>
                  <a:lnTo>
                    <a:pt x="11426" y="71"/>
                  </a:lnTo>
                  <a:lnTo>
                    <a:pt x="11150" y="106"/>
                  </a:lnTo>
                  <a:lnTo>
                    <a:pt x="10874" y="151"/>
                  </a:lnTo>
                  <a:lnTo>
                    <a:pt x="10599" y="204"/>
                  </a:lnTo>
                  <a:lnTo>
                    <a:pt x="10323" y="256"/>
                  </a:lnTo>
                  <a:lnTo>
                    <a:pt x="10047" y="327"/>
                  </a:lnTo>
                  <a:lnTo>
                    <a:pt x="9771" y="398"/>
                  </a:lnTo>
                  <a:lnTo>
                    <a:pt x="9490" y="486"/>
                  </a:lnTo>
                  <a:lnTo>
                    <a:pt x="9214" y="574"/>
                  </a:lnTo>
                  <a:lnTo>
                    <a:pt x="8938" y="671"/>
                  </a:lnTo>
                  <a:lnTo>
                    <a:pt x="8663" y="786"/>
                  </a:lnTo>
                  <a:lnTo>
                    <a:pt x="8397" y="900"/>
                  </a:lnTo>
                  <a:lnTo>
                    <a:pt x="8131" y="1033"/>
                  </a:lnTo>
                  <a:lnTo>
                    <a:pt x="7865" y="1183"/>
                  </a:lnTo>
                  <a:lnTo>
                    <a:pt x="7609" y="1332"/>
                  </a:lnTo>
                  <a:lnTo>
                    <a:pt x="7353" y="1500"/>
                  </a:lnTo>
                  <a:lnTo>
                    <a:pt x="7108" y="1676"/>
                  </a:lnTo>
                  <a:lnTo>
                    <a:pt x="6862" y="1862"/>
                  </a:lnTo>
                  <a:lnTo>
                    <a:pt x="6621" y="2056"/>
                  </a:lnTo>
                  <a:lnTo>
                    <a:pt x="6380" y="2267"/>
                  </a:lnTo>
                  <a:lnTo>
                    <a:pt x="6150" y="2479"/>
                  </a:lnTo>
                  <a:lnTo>
                    <a:pt x="5919" y="2700"/>
                  </a:lnTo>
                  <a:lnTo>
                    <a:pt x="5698" y="2929"/>
                  </a:lnTo>
                  <a:lnTo>
                    <a:pt x="5478" y="3176"/>
                  </a:lnTo>
                  <a:lnTo>
                    <a:pt x="5262" y="3423"/>
                  </a:lnTo>
                  <a:lnTo>
                    <a:pt x="5046" y="3679"/>
                  </a:lnTo>
                  <a:lnTo>
                    <a:pt x="4841" y="3934"/>
                  </a:lnTo>
                  <a:lnTo>
                    <a:pt x="4635" y="4208"/>
                  </a:lnTo>
                  <a:lnTo>
                    <a:pt x="4434" y="4481"/>
                  </a:lnTo>
                  <a:lnTo>
                    <a:pt x="4244" y="4764"/>
                  </a:lnTo>
                  <a:lnTo>
                    <a:pt x="4048" y="5055"/>
                  </a:lnTo>
                  <a:lnTo>
                    <a:pt x="3862" y="5346"/>
                  </a:lnTo>
                  <a:lnTo>
                    <a:pt x="3682" y="5646"/>
                  </a:lnTo>
                  <a:lnTo>
                    <a:pt x="3501" y="5945"/>
                  </a:lnTo>
                  <a:lnTo>
                    <a:pt x="3331" y="6254"/>
                  </a:lnTo>
                  <a:lnTo>
                    <a:pt x="3160" y="6572"/>
                  </a:lnTo>
                  <a:lnTo>
                    <a:pt x="2995" y="6889"/>
                  </a:lnTo>
                  <a:lnTo>
                    <a:pt x="2834" y="7207"/>
                  </a:lnTo>
                  <a:lnTo>
                    <a:pt x="2679" y="7533"/>
                  </a:lnTo>
                  <a:lnTo>
                    <a:pt x="2523" y="7859"/>
                  </a:lnTo>
                  <a:lnTo>
                    <a:pt x="2378" y="8186"/>
                  </a:lnTo>
                  <a:lnTo>
                    <a:pt x="2232" y="8521"/>
                  </a:lnTo>
                  <a:lnTo>
                    <a:pt x="2097" y="8847"/>
                  </a:lnTo>
                  <a:lnTo>
                    <a:pt x="1961" y="9191"/>
                  </a:lnTo>
                  <a:lnTo>
                    <a:pt x="1831" y="9526"/>
                  </a:lnTo>
                  <a:lnTo>
                    <a:pt x="1706" y="9862"/>
                  </a:lnTo>
                  <a:lnTo>
                    <a:pt x="1580" y="10197"/>
                  </a:lnTo>
                  <a:lnTo>
                    <a:pt x="1465" y="10541"/>
                  </a:lnTo>
                  <a:lnTo>
                    <a:pt x="1355" y="10876"/>
                  </a:lnTo>
                  <a:lnTo>
                    <a:pt x="1244" y="11220"/>
                  </a:lnTo>
                  <a:lnTo>
                    <a:pt x="1139" y="11555"/>
                  </a:lnTo>
                  <a:lnTo>
                    <a:pt x="1039" y="11890"/>
                  </a:lnTo>
                  <a:lnTo>
                    <a:pt x="948" y="12234"/>
                  </a:lnTo>
                  <a:lnTo>
                    <a:pt x="853" y="12569"/>
                  </a:lnTo>
                  <a:lnTo>
                    <a:pt x="768" y="12896"/>
                  </a:lnTo>
                  <a:lnTo>
                    <a:pt x="687" y="13231"/>
                  </a:lnTo>
                  <a:lnTo>
                    <a:pt x="612" y="13557"/>
                  </a:lnTo>
                  <a:lnTo>
                    <a:pt x="537" y="13884"/>
                  </a:lnTo>
                  <a:lnTo>
                    <a:pt x="472" y="14210"/>
                  </a:lnTo>
                  <a:lnTo>
                    <a:pt x="407" y="14527"/>
                  </a:lnTo>
                  <a:lnTo>
                    <a:pt x="346" y="14845"/>
                  </a:lnTo>
                  <a:lnTo>
                    <a:pt x="291" y="15154"/>
                  </a:lnTo>
                  <a:lnTo>
                    <a:pt x="246" y="15462"/>
                  </a:lnTo>
                  <a:lnTo>
                    <a:pt x="201" y="15762"/>
                  </a:lnTo>
                  <a:lnTo>
                    <a:pt x="156" y="16062"/>
                  </a:lnTo>
                  <a:lnTo>
                    <a:pt x="121" y="16353"/>
                  </a:lnTo>
                  <a:lnTo>
                    <a:pt x="91" y="16644"/>
                  </a:lnTo>
                  <a:lnTo>
                    <a:pt x="66" y="16927"/>
                  </a:lnTo>
                  <a:lnTo>
                    <a:pt x="40" y="17200"/>
                  </a:lnTo>
                  <a:lnTo>
                    <a:pt x="25" y="17465"/>
                  </a:lnTo>
                  <a:lnTo>
                    <a:pt x="10" y="17729"/>
                  </a:lnTo>
                  <a:lnTo>
                    <a:pt x="0" y="17985"/>
                  </a:lnTo>
                  <a:lnTo>
                    <a:pt x="0" y="18223"/>
                  </a:lnTo>
                  <a:lnTo>
                    <a:pt x="0" y="18461"/>
                  </a:lnTo>
                  <a:lnTo>
                    <a:pt x="376" y="21425"/>
                  </a:lnTo>
                  <a:lnTo>
                    <a:pt x="783" y="24591"/>
                  </a:lnTo>
                  <a:lnTo>
                    <a:pt x="1264" y="28410"/>
                  </a:lnTo>
                  <a:lnTo>
                    <a:pt x="1781" y="32538"/>
                  </a:lnTo>
                  <a:lnTo>
                    <a:pt x="2277" y="36613"/>
                  </a:lnTo>
                  <a:lnTo>
                    <a:pt x="2508" y="38527"/>
                  </a:lnTo>
                  <a:lnTo>
                    <a:pt x="2719" y="40291"/>
                  </a:lnTo>
                  <a:lnTo>
                    <a:pt x="2899" y="41861"/>
                  </a:lnTo>
                  <a:lnTo>
                    <a:pt x="3050" y="43202"/>
                  </a:lnTo>
                  <a:lnTo>
                    <a:pt x="3115" y="43819"/>
                  </a:lnTo>
                  <a:lnTo>
                    <a:pt x="3190" y="44437"/>
                  </a:lnTo>
                  <a:lnTo>
                    <a:pt x="3276" y="45072"/>
                  </a:lnTo>
                  <a:lnTo>
                    <a:pt x="3366" y="45707"/>
                  </a:lnTo>
                  <a:lnTo>
                    <a:pt x="3466" y="46342"/>
                  </a:lnTo>
                  <a:lnTo>
                    <a:pt x="3582" y="46986"/>
                  </a:lnTo>
                  <a:lnTo>
                    <a:pt x="3702" y="47621"/>
                  </a:lnTo>
                  <a:lnTo>
                    <a:pt x="3832" y="48256"/>
                  </a:lnTo>
                  <a:lnTo>
                    <a:pt x="3903" y="48573"/>
                  </a:lnTo>
                  <a:lnTo>
                    <a:pt x="3978" y="48891"/>
                  </a:lnTo>
                  <a:lnTo>
                    <a:pt x="4053" y="49200"/>
                  </a:lnTo>
                  <a:lnTo>
                    <a:pt x="4133" y="49508"/>
                  </a:lnTo>
                  <a:lnTo>
                    <a:pt x="4219" y="49817"/>
                  </a:lnTo>
                  <a:lnTo>
                    <a:pt x="4304" y="50126"/>
                  </a:lnTo>
                  <a:lnTo>
                    <a:pt x="4394" y="50426"/>
                  </a:lnTo>
                  <a:lnTo>
                    <a:pt x="4489" y="50726"/>
                  </a:lnTo>
                  <a:lnTo>
                    <a:pt x="4585" y="51017"/>
                  </a:lnTo>
                  <a:lnTo>
                    <a:pt x="4690" y="51308"/>
                  </a:lnTo>
                  <a:lnTo>
                    <a:pt x="4795" y="51590"/>
                  </a:lnTo>
                  <a:lnTo>
                    <a:pt x="4901" y="51872"/>
                  </a:lnTo>
                  <a:lnTo>
                    <a:pt x="5016" y="52146"/>
                  </a:lnTo>
                  <a:lnTo>
                    <a:pt x="5131" y="52419"/>
                  </a:lnTo>
                  <a:lnTo>
                    <a:pt x="5252" y="52684"/>
                  </a:lnTo>
                  <a:lnTo>
                    <a:pt x="5377" y="52939"/>
                  </a:lnTo>
                  <a:lnTo>
                    <a:pt x="5508" y="53195"/>
                  </a:lnTo>
                  <a:lnTo>
                    <a:pt x="5643" y="53433"/>
                  </a:lnTo>
                  <a:lnTo>
                    <a:pt x="5783" y="53680"/>
                  </a:lnTo>
                  <a:lnTo>
                    <a:pt x="5924" y="53910"/>
                  </a:lnTo>
                  <a:lnTo>
                    <a:pt x="6074" y="54130"/>
                  </a:lnTo>
                  <a:lnTo>
                    <a:pt x="6225" y="54351"/>
                  </a:lnTo>
                  <a:lnTo>
                    <a:pt x="6380" y="54562"/>
                  </a:lnTo>
                  <a:lnTo>
                    <a:pt x="6546" y="54765"/>
                  </a:lnTo>
                  <a:lnTo>
                    <a:pt x="6711" y="54950"/>
                  </a:lnTo>
                  <a:lnTo>
                    <a:pt x="6882" y="55136"/>
                  </a:lnTo>
                  <a:lnTo>
                    <a:pt x="7063" y="55312"/>
                  </a:lnTo>
                  <a:lnTo>
                    <a:pt x="7243" y="55480"/>
                  </a:lnTo>
                  <a:lnTo>
                    <a:pt x="7434" y="55638"/>
                  </a:lnTo>
                  <a:lnTo>
                    <a:pt x="7624" y="55779"/>
                  </a:lnTo>
                  <a:lnTo>
                    <a:pt x="7825" y="55912"/>
                  </a:lnTo>
                  <a:lnTo>
                    <a:pt x="8031" y="56044"/>
                  </a:lnTo>
                  <a:lnTo>
                    <a:pt x="8236" y="56159"/>
                  </a:lnTo>
                  <a:lnTo>
                    <a:pt x="8457" y="56256"/>
                  </a:lnTo>
                  <a:lnTo>
                    <a:pt x="8678" y="56353"/>
                  </a:lnTo>
                  <a:lnTo>
                    <a:pt x="8903" y="56432"/>
                  </a:lnTo>
                  <a:lnTo>
                    <a:pt x="9139" y="56494"/>
                  </a:lnTo>
                  <a:lnTo>
                    <a:pt x="9375" y="56556"/>
                  </a:lnTo>
                  <a:lnTo>
                    <a:pt x="9626" y="56600"/>
                  </a:lnTo>
                  <a:lnTo>
                    <a:pt x="9876" y="56626"/>
                  </a:lnTo>
                  <a:lnTo>
                    <a:pt x="10132" y="56644"/>
                  </a:lnTo>
                  <a:lnTo>
                    <a:pt x="10398" y="56644"/>
                  </a:lnTo>
                  <a:lnTo>
                    <a:pt x="10669" y="56635"/>
                  </a:lnTo>
                  <a:lnTo>
                    <a:pt x="10950" y="56609"/>
                  </a:lnTo>
                  <a:lnTo>
                    <a:pt x="11231" y="56573"/>
                  </a:lnTo>
                  <a:lnTo>
                    <a:pt x="11522" y="56520"/>
                  </a:lnTo>
                  <a:lnTo>
                    <a:pt x="11822" y="56450"/>
                  </a:lnTo>
                  <a:lnTo>
                    <a:pt x="12128" y="56370"/>
                  </a:lnTo>
                  <a:lnTo>
                    <a:pt x="12434" y="56273"/>
                  </a:lnTo>
                  <a:lnTo>
                    <a:pt x="12740" y="56168"/>
                  </a:lnTo>
                  <a:lnTo>
                    <a:pt x="13041" y="56062"/>
                  </a:lnTo>
                  <a:lnTo>
                    <a:pt x="13337" y="55938"/>
                  </a:lnTo>
                  <a:lnTo>
                    <a:pt x="13633" y="55815"/>
                  </a:lnTo>
                  <a:lnTo>
                    <a:pt x="13929" y="55682"/>
                  </a:lnTo>
                  <a:lnTo>
                    <a:pt x="14220" y="55550"/>
                  </a:lnTo>
                  <a:lnTo>
                    <a:pt x="14506" y="55400"/>
                  </a:lnTo>
                  <a:lnTo>
                    <a:pt x="14787" y="55250"/>
                  </a:lnTo>
                  <a:lnTo>
                    <a:pt x="15068" y="55100"/>
                  </a:lnTo>
                  <a:lnTo>
                    <a:pt x="15349" y="54933"/>
                  </a:lnTo>
                  <a:lnTo>
                    <a:pt x="15624" y="54774"/>
                  </a:lnTo>
                  <a:lnTo>
                    <a:pt x="15895" y="54598"/>
                  </a:lnTo>
                  <a:lnTo>
                    <a:pt x="16161" y="54421"/>
                  </a:lnTo>
                  <a:lnTo>
                    <a:pt x="16427" y="54236"/>
                  </a:lnTo>
                  <a:lnTo>
                    <a:pt x="16688" y="54051"/>
                  </a:lnTo>
                  <a:lnTo>
                    <a:pt x="16949" y="53866"/>
                  </a:lnTo>
                  <a:lnTo>
                    <a:pt x="17204" y="53671"/>
                  </a:lnTo>
                  <a:lnTo>
                    <a:pt x="17455" y="53477"/>
                  </a:lnTo>
                  <a:lnTo>
                    <a:pt x="17701" y="53275"/>
                  </a:lnTo>
                  <a:lnTo>
                    <a:pt x="17947" y="53072"/>
                  </a:lnTo>
                  <a:lnTo>
                    <a:pt x="18187" y="52860"/>
                  </a:lnTo>
                  <a:lnTo>
                    <a:pt x="18659" y="52437"/>
                  </a:lnTo>
                  <a:lnTo>
                    <a:pt x="19115" y="52004"/>
                  </a:lnTo>
                  <a:lnTo>
                    <a:pt x="19562" y="51563"/>
                  </a:lnTo>
                  <a:lnTo>
                    <a:pt x="19988" y="51122"/>
                  </a:lnTo>
                  <a:lnTo>
                    <a:pt x="20399" y="50673"/>
                  </a:lnTo>
                  <a:lnTo>
                    <a:pt x="20796" y="50214"/>
                  </a:lnTo>
                  <a:lnTo>
                    <a:pt x="21177" y="49764"/>
                  </a:lnTo>
                  <a:lnTo>
                    <a:pt x="21543" y="49314"/>
                  </a:lnTo>
                  <a:lnTo>
                    <a:pt x="21889" y="48864"/>
                  </a:lnTo>
                  <a:lnTo>
                    <a:pt x="22220" y="48423"/>
                  </a:lnTo>
                  <a:lnTo>
                    <a:pt x="22536" y="47991"/>
                  </a:lnTo>
                  <a:lnTo>
                    <a:pt x="22832" y="47559"/>
                  </a:lnTo>
                  <a:lnTo>
                    <a:pt x="23108" y="47145"/>
                  </a:lnTo>
                  <a:lnTo>
                    <a:pt x="23374" y="46739"/>
                  </a:lnTo>
                  <a:lnTo>
                    <a:pt x="23615" y="46351"/>
                  </a:lnTo>
                  <a:lnTo>
                    <a:pt x="23840" y="45980"/>
                  </a:lnTo>
                  <a:lnTo>
                    <a:pt x="24046" y="45627"/>
                  </a:lnTo>
                  <a:lnTo>
                    <a:pt x="24231" y="45292"/>
                  </a:lnTo>
                  <a:lnTo>
                    <a:pt x="24397" y="44975"/>
                  </a:lnTo>
                  <a:lnTo>
                    <a:pt x="24542" y="44684"/>
                  </a:lnTo>
                  <a:lnTo>
                    <a:pt x="24673" y="44419"/>
                  </a:lnTo>
                  <a:lnTo>
                    <a:pt x="24728" y="44287"/>
                  </a:lnTo>
                  <a:lnTo>
                    <a:pt x="24783" y="44137"/>
                  </a:lnTo>
                  <a:lnTo>
                    <a:pt x="24833" y="43978"/>
                  </a:lnTo>
                  <a:lnTo>
                    <a:pt x="24878" y="43802"/>
                  </a:lnTo>
                  <a:lnTo>
                    <a:pt x="24924" y="43608"/>
                  </a:lnTo>
                  <a:lnTo>
                    <a:pt x="24969" y="43405"/>
                  </a:lnTo>
                  <a:lnTo>
                    <a:pt x="25009" y="43184"/>
                  </a:lnTo>
                  <a:lnTo>
                    <a:pt x="25044" y="42955"/>
                  </a:lnTo>
                  <a:lnTo>
                    <a:pt x="25079" y="42717"/>
                  </a:lnTo>
                  <a:lnTo>
                    <a:pt x="25109" y="42461"/>
                  </a:lnTo>
                  <a:lnTo>
                    <a:pt x="25139" y="42205"/>
                  </a:lnTo>
                  <a:lnTo>
                    <a:pt x="25164" y="41932"/>
                  </a:lnTo>
                  <a:lnTo>
                    <a:pt x="25215" y="41358"/>
                  </a:lnTo>
                  <a:lnTo>
                    <a:pt x="25250" y="40759"/>
                  </a:lnTo>
                  <a:lnTo>
                    <a:pt x="25280" y="40132"/>
                  </a:lnTo>
                  <a:lnTo>
                    <a:pt x="25305" y="39480"/>
                  </a:lnTo>
                  <a:lnTo>
                    <a:pt x="25320" y="38801"/>
                  </a:lnTo>
                  <a:lnTo>
                    <a:pt x="25330" y="38113"/>
                  </a:lnTo>
                  <a:lnTo>
                    <a:pt x="25330" y="37416"/>
                  </a:lnTo>
                  <a:lnTo>
                    <a:pt x="25330" y="36719"/>
                  </a:lnTo>
                  <a:lnTo>
                    <a:pt x="25325" y="36013"/>
                  </a:lnTo>
                  <a:lnTo>
                    <a:pt x="25310" y="35317"/>
                  </a:lnTo>
                  <a:lnTo>
                    <a:pt x="25295" y="34620"/>
                  </a:lnTo>
                  <a:lnTo>
                    <a:pt x="25280" y="33941"/>
                  </a:lnTo>
                  <a:lnTo>
                    <a:pt x="25235" y="32635"/>
                  </a:lnTo>
                  <a:lnTo>
                    <a:pt x="25189" y="31436"/>
                  </a:lnTo>
                  <a:lnTo>
                    <a:pt x="25139" y="30369"/>
                  </a:lnTo>
                  <a:lnTo>
                    <a:pt x="25094" y="29478"/>
                  </a:lnTo>
                  <a:lnTo>
                    <a:pt x="25054" y="28799"/>
                  </a:lnTo>
                  <a:lnTo>
                    <a:pt x="25019" y="28216"/>
                  </a:lnTo>
                  <a:lnTo>
                    <a:pt x="25049" y="28190"/>
                  </a:lnTo>
                  <a:lnTo>
                    <a:pt x="25134" y="28119"/>
                  </a:lnTo>
                  <a:lnTo>
                    <a:pt x="25270" y="27996"/>
                  </a:lnTo>
                  <a:lnTo>
                    <a:pt x="25445" y="27820"/>
                  </a:lnTo>
                  <a:lnTo>
                    <a:pt x="25546" y="27705"/>
                  </a:lnTo>
                  <a:lnTo>
                    <a:pt x="25651" y="27581"/>
                  </a:lnTo>
                  <a:lnTo>
                    <a:pt x="25766" y="27440"/>
                  </a:lnTo>
                  <a:lnTo>
                    <a:pt x="25887" y="27281"/>
                  </a:lnTo>
                  <a:lnTo>
                    <a:pt x="26012" y="27114"/>
                  </a:lnTo>
                  <a:lnTo>
                    <a:pt x="26137" y="26920"/>
                  </a:lnTo>
                  <a:lnTo>
                    <a:pt x="26273" y="26717"/>
                  </a:lnTo>
                  <a:lnTo>
                    <a:pt x="26403" y="26496"/>
                  </a:lnTo>
                  <a:lnTo>
                    <a:pt x="26539" y="26250"/>
                  </a:lnTo>
                  <a:lnTo>
                    <a:pt x="26669" y="25994"/>
                  </a:lnTo>
                  <a:lnTo>
                    <a:pt x="26805" y="25720"/>
                  </a:lnTo>
                  <a:lnTo>
                    <a:pt x="26935" y="25420"/>
                  </a:lnTo>
                  <a:lnTo>
                    <a:pt x="27060" y="25112"/>
                  </a:lnTo>
                  <a:lnTo>
                    <a:pt x="27181" y="24777"/>
                  </a:lnTo>
                  <a:lnTo>
                    <a:pt x="27301" y="24424"/>
                  </a:lnTo>
                  <a:lnTo>
                    <a:pt x="27416" y="24053"/>
                  </a:lnTo>
                  <a:lnTo>
                    <a:pt x="27522" y="23656"/>
                  </a:lnTo>
                  <a:lnTo>
                    <a:pt x="27572" y="23454"/>
                  </a:lnTo>
                  <a:lnTo>
                    <a:pt x="27617" y="23242"/>
                  </a:lnTo>
                  <a:lnTo>
                    <a:pt x="27667" y="23030"/>
                  </a:lnTo>
                  <a:lnTo>
                    <a:pt x="27707" y="22810"/>
                  </a:lnTo>
                  <a:lnTo>
                    <a:pt x="27753" y="22580"/>
                  </a:lnTo>
                  <a:lnTo>
                    <a:pt x="27788" y="22351"/>
                  </a:lnTo>
                  <a:lnTo>
                    <a:pt x="27828" y="22113"/>
                  </a:lnTo>
                  <a:lnTo>
                    <a:pt x="27858" y="21866"/>
                  </a:lnTo>
                  <a:lnTo>
                    <a:pt x="27888" y="21619"/>
                  </a:lnTo>
                  <a:lnTo>
                    <a:pt x="27918" y="21363"/>
                  </a:lnTo>
                  <a:lnTo>
                    <a:pt x="27943" y="21107"/>
                  </a:lnTo>
                  <a:lnTo>
                    <a:pt x="27963" y="20843"/>
                  </a:lnTo>
                  <a:lnTo>
                    <a:pt x="27983" y="20569"/>
                  </a:lnTo>
                  <a:lnTo>
                    <a:pt x="27998" y="20296"/>
                  </a:lnTo>
                  <a:lnTo>
                    <a:pt x="28008" y="20022"/>
                  </a:lnTo>
                  <a:lnTo>
                    <a:pt x="28008" y="19758"/>
                  </a:lnTo>
                  <a:lnTo>
                    <a:pt x="28008" y="19502"/>
                  </a:lnTo>
                  <a:lnTo>
                    <a:pt x="27998" y="19255"/>
                  </a:lnTo>
                  <a:lnTo>
                    <a:pt x="27983" y="19017"/>
                  </a:lnTo>
                  <a:lnTo>
                    <a:pt x="27963" y="18796"/>
                  </a:lnTo>
                  <a:lnTo>
                    <a:pt x="27938" y="18585"/>
                  </a:lnTo>
                  <a:lnTo>
                    <a:pt x="27908" y="18382"/>
                  </a:lnTo>
                  <a:lnTo>
                    <a:pt x="27873" y="18179"/>
                  </a:lnTo>
                  <a:lnTo>
                    <a:pt x="27828" y="17994"/>
                  </a:lnTo>
                  <a:lnTo>
                    <a:pt x="27783" y="17817"/>
                  </a:lnTo>
                  <a:lnTo>
                    <a:pt x="27732" y="17650"/>
                  </a:lnTo>
                  <a:lnTo>
                    <a:pt x="27682" y="17500"/>
                  </a:lnTo>
                  <a:lnTo>
                    <a:pt x="27622" y="17350"/>
                  </a:lnTo>
                  <a:lnTo>
                    <a:pt x="27562" y="17209"/>
                  </a:lnTo>
                  <a:lnTo>
                    <a:pt x="27492" y="17077"/>
                  </a:lnTo>
                  <a:lnTo>
                    <a:pt x="27427" y="16953"/>
                  </a:lnTo>
                  <a:lnTo>
                    <a:pt x="27351" y="16847"/>
                  </a:lnTo>
                  <a:lnTo>
                    <a:pt x="27276" y="16741"/>
                  </a:lnTo>
                  <a:lnTo>
                    <a:pt x="27196" y="16644"/>
                  </a:lnTo>
                  <a:lnTo>
                    <a:pt x="27116" y="16556"/>
                  </a:lnTo>
                  <a:lnTo>
                    <a:pt x="27030" y="16477"/>
                  </a:lnTo>
                  <a:lnTo>
                    <a:pt x="26945" y="16406"/>
                  </a:lnTo>
                  <a:lnTo>
                    <a:pt x="26860" y="16344"/>
                  </a:lnTo>
                  <a:lnTo>
                    <a:pt x="26769" y="16292"/>
                  </a:lnTo>
                  <a:lnTo>
                    <a:pt x="26674" y="16247"/>
                  </a:lnTo>
                  <a:lnTo>
                    <a:pt x="26584" y="16212"/>
                  </a:lnTo>
                  <a:lnTo>
                    <a:pt x="26489" y="16177"/>
                  </a:lnTo>
                  <a:lnTo>
                    <a:pt x="26393" y="16159"/>
                  </a:lnTo>
                  <a:lnTo>
                    <a:pt x="26298" y="16142"/>
                  </a:lnTo>
                  <a:lnTo>
                    <a:pt x="26198" y="16133"/>
                  </a:lnTo>
                  <a:lnTo>
                    <a:pt x="26102" y="16133"/>
                  </a:lnTo>
                  <a:lnTo>
                    <a:pt x="26002" y="16142"/>
                  </a:lnTo>
                  <a:lnTo>
                    <a:pt x="25902" y="16159"/>
                  </a:lnTo>
                  <a:lnTo>
                    <a:pt x="25806" y="16177"/>
                  </a:lnTo>
                  <a:lnTo>
                    <a:pt x="25706" y="16212"/>
                  </a:lnTo>
                  <a:lnTo>
                    <a:pt x="25611" y="16247"/>
                  </a:lnTo>
                  <a:lnTo>
                    <a:pt x="25510" y="16292"/>
                  </a:lnTo>
                  <a:lnTo>
                    <a:pt x="25415" y="16344"/>
                  </a:lnTo>
                  <a:lnTo>
                    <a:pt x="25320" y="16397"/>
                  </a:lnTo>
                  <a:lnTo>
                    <a:pt x="25225" y="16459"/>
                  </a:lnTo>
                  <a:lnTo>
                    <a:pt x="25134" y="16530"/>
                  </a:lnTo>
                  <a:lnTo>
                    <a:pt x="25039" y="16609"/>
                  </a:lnTo>
                  <a:lnTo>
                    <a:pt x="24954" y="16697"/>
                  </a:lnTo>
                  <a:lnTo>
                    <a:pt x="24863" y="16785"/>
                  </a:lnTo>
                  <a:lnTo>
                    <a:pt x="24778" y="16882"/>
                  </a:lnTo>
                  <a:lnTo>
                    <a:pt x="24698" y="16979"/>
                  </a:lnTo>
                  <a:lnTo>
                    <a:pt x="24618" y="17085"/>
                  </a:lnTo>
                  <a:lnTo>
                    <a:pt x="24537" y="17200"/>
                  </a:lnTo>
                  <a:lnTo>
                    <a:pt x="24462" y="17323"/>
                  </a:lnTo>
                  <a:lnTo>
                    <a:pt x="24392" y="17447"/>
                  </a:lnTo>
                  <a:lnTo>
                    <a:pt x="24322" y="17579"/>
                  </a:lnTo>
                  <a:lnTo>
                    <a:pt x="24262" y="17720"/>
                  </a:lnTo>
                  <a:lnTo>
                    <a:pt x="24196" y="17862"/>
                  </a:lnTo>
                  <a:lnTo>
                    <a:pt x="24141" y="18003"/>
                  </a:lnTo>
                  <a:lnTo>
                    <a:pt x="24091" y="18161"/>
                  </a:lnTo>
                  <a:lnTo>
                    <a:pt x="24041" y="18320"/>
                  </a:lnTo>
                  <a:lnTo>
                    <a:pt x="23996" y="18479"/>
                  </a:lnTo>
                  <a:lnTo>
                    <a:pt x="23956" y="18647"/>
                  </a:lnTo>
                  <a:lnTo>
                    <a:pt x="23926" y="18823"/>
                  </a:lnTo>
                  <a:lnTo>
                    <a:pt x="23895" y="18999"/>
                  </a:lnTo>
                  <a:lnTo>
                    <a:pt x="23870" y="19185"/>
                  </a:lnTo>
                  <a:lnTo>
                    <a:pt x="23850" y="19370"/>
                  </a:lnTo>
                  <a:lnTo>
                    <a:pt x="23840" y="19564"/>
                  </a:lnTo>
                  <a:lnTo>
                    <a:pt x="23835" y="19282"/>
                  </a:lnTo>
                  <a:lnTo>
                    <a:pt x="23825" y="18955"/>
                  </a:lnTo>
                  <a:lnTo>
                    <a:pt x="23805" y="18505"/>
                  </a:lnTo>
                  <a:lnTo>
                    <a:pt x="23780" y="17950"/>
                  </a:lnTo>
                  <a:lnTo>
                    <a:pt x="23745" y="17297"/>
                  </a:lnTo>
                  <a:lnTo>
                    <a:pt x="23695" y="16556"/>
                  </a:lnTo>
                  <a:lnTo>
                    <a:pt x="23630" y="15736"/>
                  </a:lnTo>
                  <a:lnTo>
                    <a:pt x="23549" y="14854"/>
                  </a:lnTo>
                  <a:lnTo>
                    <a:pt x="23504" y="14395"/>
                  </a:lnTo>
                  <a:lnTo>
                    <a:pt x="23454" y="13919"/>
                  </a:lnTo>
                  <a:lnTo>
                    <a:pt x="23399" y="13425"/>
                  </a:lnTo>
                  <a:lnTo>
                    <a:pt x="23334" y="12931"/>
                  </a:lnTo>
                  <a:lnTo>
                    <a:pt x="23268" y="12419"/>
                  </a:lnTo>
                  <a:lnTo>
                    <a:pt x="23198" y="11899"/>
                  </a:lnTo>
                  <a:lnTo>
                    <a:pt x="23118" y="11379"/>
                  </a:lnTo>
                  <a:lnTo>
                    <a:pt x="23033" y="10849"/>
                  </a:lnTo>
                  <a:lnTo>
                    <a:pt x="22942" y="10311"/>
                  </a:lnTo>
                  <a:lnTo>
                    <a:pt x="22842" y="9773"/>
                  </a:lnTo>
                  <a:lnTo>
                    <a:pt x="22742" y="9235"/>
                  </a:lnTo>
                  <a:lnTo>
                    <a:pt x="22626" y="8697"/>
                  </a:lnTo>
                  <a:lnTo>
                    <a:pt x="22511" y="8159"/>
                  </a:lnTo>
                  <a:lnTo>
                    <a:pt x="22386" y="7621"/>
                  </a:lnTo>
                  <a:lnTo>
                    <a:pt x="22315" y="7357"/>
                  </a:lnTo>
                  <a:lnTo>
                    <a:pt x="22240" y="7092"/>
                  </a:lnTo>
                  <a:lnTo>
                    <a:pt x="22160" y="6827"/>
                  </a:lnTo>
                  <a:lnTo>
                    <a:pt x="22070" y="6572"/>
                  </a:lnTo>
                  <a:lnTo>
                    <a:pt x="21974" y="6325"/>
                  </a:lnTo>
                  <a:lnTo>
                    <a:pt x="21874" y="6069"/>
                  </a:lnTo>
                  <a:lnTo>
                    <a:pt x="21764" y="5831"/>
                  </a:lnTo>
                  <a:lnTo>
                    <a:pt x="21648" y="5584"/>
                  </a:lnTo>
                  <a:lnTo>
                    <a:pt x="21528" y="5346"/>
                  </a:lnTo>
                  <a:lnTo>
                    <a:pt x="21403" y="5116"/>
                  </a:lnTo>
                  <a:lnTo>
                    <a:pt x="21272" y="4887"/>
                  </a:lnTo>
                  <a:lnTo>
                    <a:pt x="21132" y="4667"/>
                  </a:lnTo>
                  <a:lnTo>
                    <a:pt x="20991" y="4446"/>
                  </a:lnTo>
                  <a:lnTo>
                    <a:pt x="20841" y="4226"/>
                  </a:lnTo>
                  <a:lnTo>
                    <a:pt x="20685" y="4014"/>
                  </a:lnTo>
                  <a:lnTo>
                    <a:pt x="20525" y="3811"/>
                  </a:lnTo>
                  <a:lnTo>
                    <a:pt x="20364" y="3608"/>
                  </a:lnTo>
                  <a:lnTo>
                    <a:pt x="20194" y="3405"/>
                  </a:lnTo>
                  <a:lnTo>
                    <a:pt x="20018" y="3220"/>
                  </a:lnTo>
                  <a:lnTo>
                    <a:pt x="19838" y="3026"/>
                  </a:lnTo>
                  <a:lnTo>
                    <a:pt x="19652" y="2841"/>
                  </a:lnTo>
                  <a:lnTo>
                    <a:pt x="19466" y="2664"/>
                  </a:lnTo>
                  <a:lnTo>
                    <a:pt x="19271" y="2497"/>
                  </a:lnTo>
                  <a:lnTo>
                    <a:pt x="19075" y="2329"/>
                  </a:lnTo>
                  <a:lnTo>
                    <a:pt x="18870" y="2162"/>
                  </a:lnTo>
                  <a:lnTo>
                    <a:pt x="18664" y="2003"/>
                  </a:lnTo>
                  <a:lnTo>
                    <a:pt x="18458" y="1853"/>
                  </a:lnTo>
                  <a:lnTo>
                    <a:pt x="18243" y="1703"/>
                  </a:lnTo>
                  <a:lnTo>
                    <a:pt x="18027" y="1562"/>
                  </a:lnTo>
                  <a:lnTo>
                    <a:pt x="17801" y="1430"/>
                  </a:lnTo>
                  <a:lnTo>
                    <a:pt x="17581" y="1297"/>
                  </a:lnTo>
                  <a:lnTo>
                    <a:pt x="17350" y="1174"/>
                  </a:lnTo>
                  <a:lnTo>
                    <a:pt x="17119" y="1059"/>
                  </a:lnTo>
                  <a:lnTo>
                    <a:pt x="16883" y="944"/>
                  </a:lnTo>
                  <a:lnTo>
                    <a:pt x="16648" y="839"/>
                  </a:lnTo>
                  <a:lnTo>
                    <a:pt x="16407" y="733"/>
                  </a:lnTo>
                  <a:lnTo>
                    <a:pt x="16161" y="645"/>
                  </a:lnTo>
                  <a:lnTo>
                    <a:pt x="15915" y="556"/>
                  </a:lnTo>
                  <a:lnTo>
                    <a:pt x="15670" y="468"/>
                  </a:lnTo>
                  <a:lnTo>
                    <a:pt x="15419" y="398"/>
                  </a:lnTo>
                  <a:lnTo>
                    <a:pt x="15163" y="327"/>
                  </a:lnTo>
                  <a:lnTo>
                    <a:pt x="14907" y="265"/>
                  </a:lnTo>
                  <a:lnTo>
                    <a:pt x="14646" y="204"/>
                  </a:lnTo>
                  <a:lnTo>
                    <a:pt x="14391" y="159"/>
                  </a:lnTo>
                  <a:lnTo>
                    <a:pt x="14125" y="115"/>
                  </a:lnTo>
                  <a:lnTo>
                    <a:pt x="13864" y="80"/>
                  </a:lnTo>
                  <a:lnTo>
                    <a:pt x="13598" y="54"/>
                  </a:lnTo>
                  <a:lnTo>
                    <a:pt x="13332" y="27"/>
                  </a:lnTo>
                  <a:lnTo>
                    <a:pt x="13061" y="9"/>
                  </a:lnTo>
                  <a:lnTo>
                    <a:pt x="12791" y="1"/>
                  </a:lnTo>
                  <a:close/>
                </a:path>
              </a:pathLst>
            </a:custGeom>
            <a:solidFill>
              <a:srgbClr val="FF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3540375" y="-8974125"/>
              <a:ext cx="829500" cy="1000675"/>
            </a:xfrm>
            <a:custGeom>
              <a:avLst/>
              <a:gdLst/>
              <a:ahLst/>
              <a:cxnLst/>
              <a:rect l="l" t="t" r="r" b="b"/>
              <a:pathLst>
                <a:path w="33180" h="40027" extrusionOk="0">
                  <a:moveTo>
                    <a:pt x="18494" y="0"/>
                  </a:moveTo>
                  <a:lnTo>
                    <a:pt x="18193" y="9"/>
                  </a:lnTo>
                  <a:lnTo>
                    <a:pt x="17897" y="36"/>
                  </a:lnTo>
                  <a:lnTo>
                    <a:pt x="17601" y="62"/>
                  </a:lnTo>
                  <a:lnTo>
                    <a:pt x="17300" y="106"/>
                  </a:lnTo>
                  <a:lnTo>
                    <a:pt x="17004" y="159"/>
                  </a:lnTo>
                  <a:lnTo>
                    <a:pt x="16708" y="221"/>
                  </a:lnTo>
                  <a:lnTo>
                    <a:pt x="16407" y="291"/>
                  </a:lnTo>
                  <a:lnTo>
                    <a:pt x="16111" y="380"/>
                  </a:lnTo>
                  <a:lnTo>
                    <a:pt x="15815" y="468"/>
                  </a:lnTo>
                  <a:lnTo>
                    <a:pt x="15519" y="574"/>
                  </a:lnTo>
                  <a:lnTo>
                    <a:pt x="15218" y="679"/>
                  </a:lnTo>
                  <a:lnTo>
                    <a:pt x="14928" y="803"/>
                  </a:lnTo>
                  <a:lnTo>
                    <a:pt x="14632" y="935"/>
                  </a:lnTo>
                  <a:lnTo>
                    <a:pt x="14336" y="1076"/>
                  </a:lnTo>
                  <a:lnTo>
                    <a:pt x="14045" y="1226"/>
                  </a:lnTo>
                  <a:lnTo>
                    <a:pt x="13749" y="1385"/>
                  </a:lnTo>
                  <a:lnTo>
                    <a:pt x="13458" y="1544"/>
                  </a:lnTo>
                  <a:lnTo>
                    <a:pt x="13167" y="1720"/>
                  </a:lnTo>
                  <a:lnTo>
                    <a:pt x="12876" y="1905"/>
                  </a:lnTo>
                  <a:lnTo>
                    <a:pt x="12590" y="2091"/>
                  </a:lnTo>
                  <a:lnTo>
                    <a:pt x="12304" y="2293"/>
                  </a:lnTo>
                  <a:lnTo>
                    <a:pt x="12018" y="2496"/>
                  </a:lnTo>
                  <a:lnTo>
                    <a:pt x="11732" y="2717"/>
                  </a:lnTo>
                  <a:lnTo>
                    <a:pt x="11452" y="2937"/>
                  </a:lnTo>
                  <a:lnTo>
                    <a:pt x="11171" y="3167"/>
                  </a:lnTo>
                  <a:lnTo>
                    <a:pt x="10890" y="3405"/>
                  </a:lnTo>
                  <a:lnTo>
                    <a:pt x="10614" y="3643"/>
                  </a:lnTo>
                  <a:lnTo>
                    <a:pt x="10338" y="3899"/>
                  </a:lnTo>
                  <a:lnTo>
                    <a:pt x="10062" y="4155"/>
                  </a:lnTo>
                  <a:lnTo>
                    <a:pt x="9791" y="4419"/>
                  </a:lnTo>
                  <a:lnTo>
                    <a:pt x="9521" y="4684"/>
                  </a:lnTo>
                  <a:lnTo>
                    <a:pt x="9250" y="4966"/>
                  </a:lnTo>
                  <a:lnTo>
                    <a:pt x="8984" y="5248"/>
                  </a:lnTo>
                  <a:lnTo>
                    <a:pt x="8723" y="5531"/>
                  </a:lnTo>
                  <a:lnTo>
                    <a:pt x="8462" y="5830"/>
                  </a:lnTo>
                  <a:lnTo>
                    <a:pt x="8201" y="6130"/>
                  </a:lnTo>
                  <a:lnTo>
                    <a:pt x="7946" y="6430"/>
                  </a:lnTo>
                  <a:lnTo>
                    <a:pt x="7695" y="6748"/>
                  </a:lnTo>
                  <a:lnTo>
                    <a:pt x="7444" y="7056"/>
                  </a:lnTo>
                  <a:lnTo>
                    <a:pt x="7193" y="7383"/>
                  </a:lnTo>
                  <a:lnTo>
                    <a:pt x="6947" y="7709"/>
                  </a:lnTo>
                  <a:lnTo>
                    <a:pt x="6707" y="8035"/>
                  </a:lnTo>
                  <a:lnTo>
                    <a:pt x="6466" y="8371"/>
                  </a:lnTo>
                  <a:lnTo>
                    <a:pt x="6230" y="8715"/>
                  </a:lnTo>
                  <a:lnTo>
                    <a:pt x="5994" y="9059"/>
                  </a:lnTo>
                  <a:lnTo>
                    <a:pt x="5769" y="9403"/>
                  </a:lnTo>
                  <a:lnTo>
                    <a:pt x="5538" y="9755"/>
                  </a:lnTo>
                  <a:lnTo>
                    <a:pt x="5317" y="10108"/>
                  </a:lnTo>
                  <a:lnTo>
                    <a:pt x="5097" y="10470"/>
                  </a:lnTo>
                  <a:lnTo>
                    <a:pt x="4881" y="10831"/>
                  </a:lnTo>
                  <a:lnTo>
                    <a:pt x="4665" y="11202"/>
                  </a:lnTo>
                  <a:lnTo>
                    <a:pt x="4460" y="11564"/>
                  </a:lnTo>
                  <a:lnTo>
                    <a:pt x="4254" y="11934"/>
                  </a:lnTo>
                  <a:lnTo>
                    <a:pt x="4053" y="12313"/>
                  </a:lnTo>
                  <a:lnTo>
                    <a:pt x="3853" y="12692"/>
                  </a:lnTo>
                  <a:lnTo>
                    <a:pt x="3657" y="13072"/>
                  </a:lnTo>
                  <a:lnTo>
                    <a:pt x="3472" y="13451"/>
                  </a:lnTo>
                  <a:lnTo>
                    <a:pt x="3286" y="13839"/>
                  </a:lnTo>
                  <a:lnTo>
                    <a:pt x="3105" y="14227"/>
                  </a:lnTo>
                  <a:lnTo>
                    <a:pt x="2925" y="14615"/>
                  </a:lnTo>
                  <a:lnTo>
                    <a:pt x="2754" y="15003"/>
                  </a:lnTo>
                  <a:lnTo>
                    <a:pt x="2584" y="15391"/>
                  </a:lnTo>
                  <a:lnTo>
                    <a:pt x="2423" y="15788"/>
                  </a:lnTo>
                  <a:lnTo>
                    <a:pt x="2263" y="16185"/>
                  </a:lnTo>
                  <a:lnTo>
                    <a:pt x="2107" y="16573"/>
                  </a:lnTo>
                  <a:lnTo>
                    <a:pt x="1962" y="16970"/>
                  </a:lnTo>
                  <a:lnTo>
                    <a:pt x="1816" y="17367"/>
                  </a:lnTo>
                  <a:lnTo>
                    <a:pt x="1676" y="17764"/>
                  </a:lnTo>
                  <a:lnTo>
                    <a:pt x="1540" y="18170"/>
                  </a:lnTo>
                  <a:lnTo>
                    <a:pt x="1410" y="18567"/>
                  </a:lnTo>
                  <a:lnTo>
                    <a:pt x="1285" y="18964"/>
                  </a:lnTo>
                  <a:lnTo>
                    <a:pt x="1169" y="19361"/>
                  </a:lnTo>
                  <a:lnTo>
                    <a:pt x="1054" y="19757"/>
                  </a:lnTo>
                  <a:lnTo>
                    <a:pt x="944" y="20163"/>
                  </a:lnTo>
                  <a:lnTo>
                    <a:pt x="843" y="20560"/>
                  </a:lnTo>
                  <a:lnTo>
                    <a:pt x="743" y="20957"/>
                  </a:lnTo>
                  <a:lnTo>
                    <a:pt x="653" y="21354"/>
                  </a:lnTo>
                  <a:lnTo>
                    <a:pt x="567" y="21751"/>
                  </a:lnTo>
                  <a:lnTo>
                    <a:pt x="487" y="22139"/>
                  </a:lnTo>
                  <a:lnTo>
                    <a:pt x="412" y="22536"/>
                  </a:lnTo>
                  <a:lnTo>
                    <a:pt x="342" y="22924"/>
                  </a:lnTo>
                  <a:lnTo>
                    <a:pt x="281" y="23321"/>
                  </a:lnTo>
                  <a:lnTo>
                    <a:pt x="221" y="23709"/>
                  </a:lnTo>
                  <a:lnTo>
                    <a:pt x="171" y="24097"/>
                  </a:lnTo>
                  <a:lnTo>
                    <a:pt x="131" y="24476"/>
                  </a:lnTo>
                  <a:lnTo>
                    <a:pt x="91" y="24864"/>
                  </a:lnTo>
                  <a:lnTo>
                    <a:pt x="61" y="25244"/>
                  </a:lnTo>
                  <a:lnTo>
                    <a:pt x="36" y="25623"/>
                  </a:lnTo>
                  <a:lnTo>
                    <a:pt x="16" y="25993"/>
                  </a:lnTo>
                  <a:lnTo>
                    <a:pt x="6" y="26364"/>
                  </a:lnTo>
                  <a:lnTo>
                    <a:pt x="1" y="26734"/>
                  </a:lnTo>
                  <a:lnTo>
                    <a:pt x="1" y="27105"/>
                  </a:lnTo>
                  <a:lnTo>
                    <a:pt x="11" y="27466"/>
                  </a:lnTo>
                  <a:lnTo>
                    <a:pt x="26" y="27828"/>
                  </a:lnTo>
                  <a:lnTo>
                    <a:pt x="51" y="28181"/>
                  </a:lnTo>
                  <a:lnTo>
                    <a:pt x="81" y="28534"/>
                  </a:lnTo>
                  <a:lnTo>
                    <a:pt x="116" y="28886"/>
                  </a:lnTo>
                  <a:lnTo>
                    <a:pt x="161" y="29230"/>
                  </a:lnTo>
                  <a:lnTo>
                    <a:pt x="211" y="29566"/>
                  </a:lnTo>
                  <a:lnTo>
                    <a:pt x="271" y="29901"/>
                  </a:lnTo>
                  <a:lnTo>
                    <a:pt x="337" y="30236"/>
                  </a:lnTo>
                  <a:lnTo>
                    <a:pt x="412" y="30562"/>
                  </a:lnTo>
                  <a:lnTo>
                    <a:pt x="492" y="30880"/>
                  </a:lnTo>
                  <a:lnTo>
                    <a:pt x="582" y="31197"/>
                  </a:lnTo>
                  <a:lnTo>
                    <a:pt x="678" y="31515"/>
                  </a:lnTo>
                  <a:lnTo>
                    <a:pt x="783" y="31823"/>
                  </a:lnTo>
                  <a:lnTo>
                    <a:pt x="898" y="32123"/>
                  </a:lnTo>
                  <a:lnTo>
                    <a:pt x="1019" y="32414"/>
                  </a:lnTo>
                  <a:lnTo>
                    <a:pt x="1149" y="32706"/>
                  </a:lnTo>
                  <a:lnTo>
                    <a:pt x="1285" y="32988"/>
                  </a:lnTo>
                  <a:lnTo>
                    <a:pt x="1430" y="33270"/>
                  </a:lnTo>
                  <a:lnTo>
                    <a:pt x="1586" y="33535"/>
                  </a:lnTo>
                  <a:lnTo>
                    <a:pt x="1746" y="33799"/>
                  </a:lnTo>
                  <a:lnTo>
                    <a:pt x="1917" y="34064"/>
                  </a:lnTo>
                  <a:lnTo>
                    <a:pt x="2097" y="34311"/>
                  </a:lnTo>
                  <a:lnTo>
                    <a:pt x="2288" y="34558"/>
                  </a:lnTo>
                  <a:lnTo>
                    <a:pt x="2483" y="34796"/>
                  </a:lnTo>
                  <a:lnTo>
                    <a:pt x="2689" y="35025"/>
                  </a:lnTo>
                  <a:lnTo>
                    <a:pt x="2905" y="35255"/>
                  </a:lnTo>
                  <a:lnTo>
                    <a:pt x="3125" y="35466"/>
                  </a:lnTo>
                  <a:lnTo>
                    <a:pt x="3361" y="35678"/>
                  </a:lnTo>
                  <a:lnTo>
                    <a:pt x="3602" y="35872"/>
                  </a:lnTo>
                  <a:lnTo>
                    <a:pt x="3848" y="36066"/>
                  </a:lnTo>
                  <a:lnTo>
                    <a:pt x="4093" y="36242"/>
                  </a:lnTo>
                  <a:lnTo>
                    <a:pt x="4339" y="36410"/>
                  </a:lnTo>
                  <a:lnTo>
                    <a:pt x="4585" y="36560"/>
                  </a:lnTo>
                  <a:lnTo>
                    <a:pt x="4831" y="36701"/>
                  </a:lnTo>
                  <a:lnTo>
                    <a:pt x="5072" y="36833"/>
                  </a:lnTo>
                  <a:lnTo>
                    <a:pt x="5317" y="36948"/>
                  </a:lnTo>
                  <a:lnTo>
                    <a:pt x="5558" y="37054"/>
                  </a:lnTo>
                  <a:lnTo>
                    <a:pt x="5799" y="37151"/>
                  </a:lnTo>
                  <a:lnTo>
                    <a:pt x="6040" y="37239"/>
                  </a:lnTo>
                  <a:lnTo>
                    <a:pt x="6280" y="37310"/>
                  </a:lnTo>
                  <a:lnTo>
                    <a:pt x="6521" y="37371"/>
                  </a:lnTo>
                  <a:lnTo>
                    <a:pt x="6762" y="37424"/>
                  </a:lnTo>
                  <a:lnTo>
                    <a:pt x="6998" y="37460"/>
                  </a:lnTo>
                  <a:lnTo>
                    <a:pt x="7233" y="37495"/>
                  </a:lnTo>
                  <a:lnTo>
                    <a:pt x="7474" y="37513"/>
                  </a:lnTo>
                  <a:lnTo>
                    <a:pt x="7710" y="37530"/>
                  </a:lnTo>
                  <a:lnTo>
                    <a:pt x="7946" y="37530"/>
                  </a:lnTo>
                  <a:lnTo>
                    <a:pt x="8176" y="37521"/>
                  </a:lnTo>
                  <a:lnTo>
                    <a:pt x="8412" y="37504"/>
                  </a:lnTo>
                  <a:lnTo>
                    <a:pt x="8643" y="37477"/>
                  </a:lnTo>
                  <a:lnTo>
                    <a:pt x="8874" y="37442"/>
                  </a:lnTo>
                  <a:lnTo>
                    <a:pt x="9104" y="37398"/>
                  </a:lnTo>
                  <a:lnTo>
                    <a:pt x="9335" y="37345"/>
                  </a:lnTo>
                  <a:lnTo>
                    <a:pt x="9566" y="37283"/>
                  </a:lnTo>
                  <a:lnTo>
                    <a:pt x="9791" y="37213"/>
                  </a:lnTo>
                  <a:lnTo>
                    <a:pt x="10017" y="37133"/>
                  </a:lnTo>
                  <a:lnTo>
                    <a:pt x="10243" y="37045"/>
                  </a:lnTo>
                  <a:lnTo>
                    <a:pt x="10469" y="36948"/>
                  </a:lnTo>
                  <a:lnTo>
                    <a:pt x="10689" y="36851"/>
                  </a:lnTo>
                  <a:lnTo>
                    <a:pt x="10910" y="36736"/>
                  </a:lnTo>
                  <a:lnTo>
                    <a:pt x="11136" y="36622"/>
                  </a:lnTo>
                  <a:lnTo>
                    <a:pt x="11351" y="36498"/>
                  </a:lnTo>
                  <a:lnTo>
                    <a:pt x="11572" y="36366"/>
                  </a:lnTo>
                  <a:lnTo>
                    <a:pt x="11788" y="36234"/>
                  </a:lnTo>
                  <a:lnTo>
                    <a:pt x="12003" y="36092"/>
                  </a:lnTo>
                  <a:lnTo>
                    <a:pt x="12219" y="35943"/>
                  </a:lnTo>
                  <a:lnTo>
                    <a:pt x="12435" y="35784"/>
                  </a:lnTo>
                  <a:lnTo>
                    <a:pt x="12645" y="35616"/>
                  </a:lnTo>
                  <a:lnTo>
                    <a:pt x="12856" y="35449"/>
                  </a:lnTo>
                  <a:lnTo>
                    <a:pt x="13067" y="35281"/>
                  </a:lnTo>
                  <a:lnTo>
                    <a:pt x="13272" y="35096"/>
                  </a:lnTo>
                  <a:lnTo>
                    <a:pt x="13478" y="34911"/>
                  </a:lnTo>
                  <a:lnTo>
                    <a:pt x="13684" y="34725"/>
                  </a:lnTo>
                  <a:lnTo>
                    <a:pt x="13889" y="34531"/>
                  </a:lnTo>
                  <a:lnTo>
                    <a:pt x="14090" y="34328"/>
                  </a:lnTo>
                  <a:lnTo>
                    <a:pt x="14491" y="33914"/>
                  </a:lnTo>
                  <a:lnTo>
                    <a:pt x="14882" y="33482"/>
                  </a:lnTo>
                  <a:lnTo>
                    <a:pt x="15269" y="33032"/>
                  </a:lnTo>
                  <a:lnTo>
                    <a:pt x="15650" y="32573"/>
                  </a:lnTo>
                  <a:lnTo>
                    <a:pt x="16026" y="32097"/>
                  </a:lnTo>
                  <a:lnTo>
                    <a:pt x="16392" y="31612"/>
                  </a:lnTo>
                  <a:lnTo>
                    <a:pt x="16753" y="31118"/>
                  </a:lnTo>
                  <a:lnTo>
                    <a:pt x="17104" y="30606"/>
                  </a:lnTo>
                  <a:lnTo>
                    <a:pt x="17450" y="30095"/>
                  </a:lnTo>
                  <a:lnTo>
                    <a:pt x="17787" y="29574"/>
                  </a:lnTo>
                  <a:lnTo>
                    <a:pt x="18118" y="29054"/>
                  </a:lnTo>
                  <a:lnTo>
                    <a:pt x="18439" y="28525"/>
                  </a:lnTo>
                  <a:lnTo>
                    <a:pt x="18750" y="27996"/>
                  </a:lnTo>
                  <a:lnTo>
                    <a:pt x="19056" y="27466"/>
                  </a:lnTo>
                  <a:lnTo>
                    <a:pt x="19351" y="26937"/>
                  </a:lnTo>
                  <a:lnTo>
                    <a:pt x="19637" y="26408"/>
                  </a:lnTo>
                  <a:lnTo>
                    <a:pt x="19913" y="25887"/>
                  </a:lnTo>
                  <a:lnTo>
                    <a:pt x="20184" y="25367"/>
                  </a:lnTo>
                  <a:lnTo>
                    <a:pt x="20445" y="24856"/>
                  </a:lnTo>
                  <a:lnTo>
                    <a:pt x="20696" y="24353"/>
                  </a:lnTo>
                  <a:lnTo>
                    <a:pt x="20931" y="23859"/>
                  </a:lnTo>
                  <a:lnTo>
                    <a:pt x="21162" y="23374"/>
                  </a:lnTo>
                  <a:lnTo>
                    <a:pt x="21383" y="22897"/>
                  </a:lnTo>
                  <a:lnTo>
                    <a:pt x="21593" y="22439"/>
                  </a:lnTo>
                  <a:lnTo>
                    <a:pt x="21794" y="21998"/>
                  </a:lnTo>
                  <a:lnTo>
                    <a:pt x="22160" y="21160"/>
                  </a:lnTo>
                  <a:lnTo>
                    <a:pt x="22481" y="20393"/>
                  </a:lnTo>
                  <a:lnTo>
                    <a:pt x="22762" y="19722"/>
                  </a:lnTo>
                  <a:lnTo>
                    <a:pt x="22988" y="19140"/>
                  </a:lnTo>
                  <a:lnTo>
                    <a:pt x="23173" y="18673"/>
                  </a:lnTo>
                  <a:lnTo>
                    <a:pt x="23304" y="18320"/>
                  </a:lnTo>
                  <a:lnTo>
                    <a:pt x="23409" y="18029"/>
                  </a:lnTo>
                  <a:lnTo>
                    <a:pt x="23469" y="18681"/>
                  </a:lnTo>
                  <a:lnTo>
                    <a:pt x="23535" y="19325"/>
                  </a:lnTo>
                  <a:lnTo>
                    <a:pt x="23610" y="19952"/>
                  </a:lnTo>
                  <a:lnTo>
                    <a:pt x="23685" y="20578"/>
                  </a:lnTo>
                  <a:lnTo>
                    <a:pt x="23770" y="21195"/>
                  </a:lnTo>
                  <a:lnTo>
                    <a:pt x="23856" y="21804"/>
                  </a:lnTo>
                  <a:lnTo>
                    <a:pt x="23951" y="22395"/>
                  </a:lnTo>
                  <a:lnTo>
                    <a:pt x="24046" y="22986"/>
                  </a:lnTo>
                  <a:lnTo>
                    <a:pt x="24152" y="23568"/>
                  </a:lnTo>
                  <a:lnTo>
                    <a:pt x="24257" y="24141"/>
                  </a:lnTo>
                  <a:lnTo>
                    <a:pt x="24367" y="24697"/>
                  </a:lnTo>
                  <a:lnTo>
                    <a:pt x="24483" y="25252"/>
                  </a:lnTo>
                  <a:lnTo>
                    <a:pt x="24598" y="25790"/>
                  </a:lnTo>
                  <a:lnTo>
                    <a:pt x="24718" y="26329"/>
                  </a:lnTo>
                  <a:lnTo>
                    <a:pt x="24844" y="26849"/>
                  </a:lnTo>
                  <a:lnTo>
                    <a:pt x="24969" y="27360"/>
                  </a:lnTo>
                  <a:lnTo>
                    <a:pt x="25100" y="27863"/>
                  </a:lnTo>
                  <a:lnTo>
                    <a:pt x="25235" y="28366"/>
                  </a:lnTo>
                  <a:lnTo>
                    <a:pt x="25365" y="28851"/>
                  </a:lnTo>
                  <a:lnTo>
                    <a:pt x="25506" y="29327"/>
                  </a:lnTo>
                  <a:lnTo>
                    <a:pt x="25641" y="29795"/>
                  </a:lnTo>
                  <a:lnTo>
                    <a:pt x="25782" y="30245"/>
                  </a:lnTo>
                  <a:lnTo>
                    <a:pt x="25922" y="30694"/>
                  </a:lnTo>
                  <a:lnTo>
                    <a:pt x="26063" y="31136"/>
                  </a:lnTo>
                  <a:lnTo>
                    <a:pt x="26208" y="31559"/>
                  </a:lnTo>
                  <a:lnTo>
                    <a:pt x="26353" y="31973"/>
                  </a:lnTo>
                  <a:lnTo>
                    <a:pt x="26494" y="32379"/>
                  </a:lnTo>
                  <a:lnTo>
                    <a:pt x="26639" y="32785"/>
                  </a:lnTo>
                  <a:lnTo>
                    <a:pt x="26785" y="33164"/>
                  </a:lnTo>
                  <a:lnTo>
                    <a:pt x="26930" y="33543"/>
                  </a:lnTo>
                  <a:lnTo>
                    <a:pt x="27216" y="34267"/>
                  </a:lnTo>
                  <a:lnTo>
                    <a:pt x="27497" y="34955"/>
                  </a:lnTo>
                  <a:lnTo>
                    <a:pt x="27778" y="35599"/>
                  </a:lnTo>
                  <a:lnTo>
                    <a:pt x="28049" y="36198"/>
                  </a:lnTo>
                  <a:lnTo>
                    <a:pt x="28310" y="36754"/>
                  </a:lnTo>
                  <a:lnTo>
                    <a:pt x="28560" y="37266"/>
                  </a:lnTo>
                  <a:lnTo>
                    <a:pt x="28796" y="37742"/>
                  </a:lnTo>
                  <a:lnTo>
                    <a:pt x="29022" y="38174"/>
                  </a:lnTo>
                  <a:lnTo>
                    <a:pt x="29232" y="38553"/>
                  </a:lnTo>
                  <a:lnTo>
                    <a:pt x="29418" y="38897"/>
                  </a:lnTo>
                  <a:lnTo>
                    <a:pt x="29589" y="39197"/>
                  </a:lnTo>
                  <a:lnTo>
                    <a:pt x="29864" y="39656"/>
                  </a:lnTo>
                  <a:lnTo>
                    <a:pt x="30040" y="39938"/>
                  </a:lnTo>
                  <a:lnTo>
                    <a:pt x="30105" y="40026"/>
                  </a:lnTo>
                  <a:lnTo>
                    <a:pt x="30105" y="31268"/>
                  </a:lnTo>
                  <a:lnTo>
                    <a:pt x="30105" y="31162"/>
                  </a:lnTo>
                  <a:lnTo>
                    <a:pt x="30115" y="31056"/>
                  </a:lnTo>
                  <a:lnTo>
                    <a:pt x="30125" y="30959"/>
                  </a:lnTo>
                  <a:lnTo>
                    <a:pt x="30140" y="30862"/>
                  </a:lnTo>
                  <a:lnTo>
                    <a:pt x="30155" y="30756"/>
                  </a:lnTo>
                  <a:lnTo>
                    <a:pt x="30180" y="30659"/>
                  </a:lnTo>
                  <a:lnTo>
                    <a:pt x="30206" y="30571"/>
                  </a:lnTo>
                  <a:lnTo>
                    <a:pt x="30236" y="30474"/>
                  </a:lnTo>
                  <a:lnTo>
                    <a:pt x="30271" y="30386"/>
                  </a:lnTo>
                  <a:lnTo>
                    <a:pt x="30306" y="30289"/>
                  </a:lnTo>
                  <a:lnTo>
                    <a:pt x="30386" y="30121"/>
                  </a:lnTo>
                  <a:lnTo>
                    <a:pt x="30481" y="29945"/>
                  </a:lnTo>
                  <a:lnTo>
                    <a:pt x="30582" y="29786"/>
                  </a:lnTo>
                  <a:lnTo>
                    <a:pt x="30697" y="29627"/>
                  </a:lnTo>
                  <a:lnTo>
                    <a:pt x="30817" y="29477"/>
                  </a:lnTo>
                  <a:lnTo>
                    <a:pt x="30943" y="29336"/>
                  </a:lnTo>
                  <a:lnTo>
                    <a:pt x="31073" y="29195"/>
                  </a:lnTo>
                  <a:lnTo>
                    <a:pt x="31209" y="29072"/>
                  </a:lnTo>
                  <a:lnTo>
                    <a:pt x="31349" y="28939"/>
                  </a:lnTo>
                  <a:lnTo>
                    <a:pt x="31495" y="28825"/>
                  </a:lnTo>
                  <a:lnTo>
                    <a:pt x="31635" y="28719"/>
                  </a:lnTo>
                  <a:lnTo>
                    <a:pt x="31781" y="28613"/>
                  </a:lnTo>
                  <a:lnTo>
                    <a:pt x="31921" y="28516"/>
                  </a:lnTo>
                  <a:lnTo>
                    <a:pt x="32202" y="28340"/>
                  </a:lnTo>
                  <a:lnTo>
                    <a:pt x="32458" y="28190"/>
                  </a:lnTo>
                  <a:lnTo>
                    <a:pt x="32688" y="28066"/>
                  </a:lnTo>
                  <a:lnTo>
                    <a:pt x="32889" y="27969"/>
                  </a:lnTo>
                  <a:lnTo>
                    <a:pt x="33039" y="27898"/>
                  </a:lnTo>
                  <a:lnTo>
                    <a:pt x="33170" y="27846"/>
                  </a:lnTo>
                  <a:lnTo>
                    <a:pt x="33175" y="27334"/>
                  </a:lnTo>
                  <a:lnTo>
                    <a:pt x="33180" y="26743"/>
                  </a:lnTo>
                  <a:lnTo>
                    <a:pt x="33175" y="26073"/>
                  </a:lnTo>
                  <a:lnTo>
                    <a:pt x="33160" y="25332"/>
                  </a:lnTo>
                  <a:lnTo>
                    <a:pt x="33135" y="24529"/>
                  </a:lnTo>
                  <a:lnTo>
                    <a:pt x="33115" y="24106"/>
                  </a:lnTo>
                  <a:lnTo>
                    <a:pt x="33095" y="23674"/>
                  </a:lnTo>
                  <a:lnTo>
                    <a:pt x="33065" y="23224"/>
                  </a:lnTo>
                  <a:lnTo>
                    <a:pt x="33034" y="22756"/>
                  </a:lnTo>
                  <a:lnTo>
                    <a:pt x="32999" y="22280"/>
                  </a:lnTo>
                  <a:lnTo>
                    <a:pt x="32964" y="21804"/>
                  </a:lnTo>
                  <a:lnTo>
                    <a:pt x="32919" y="21310"/>
                  </a:lnTo>
                  <a:lnTo>
                    <a:pt x="32869" y="20798"/>
                  </a:lnTo>
                  <a:lnTo>
                    <a:pt x="32814" y="20287"/>
                  </a:lnTo>
                  <a:lnTo>
                    <a:pt x="32754" y="19766"/>
                  </a:lnTo>
                  <a:lnTo>
                    <a:pt x="32683" y="19246"/>
                  </a:lnTo>
                  <a:lnTo>
                    <a:pt x="32608" y="18708"/>
                  </a:lnTo>
                  <a:lnTo>
                    <a:pt x="32528" y="18170"/>
                  </a:lnTo>
                  <a:lnTo>
                    <a:pt x="32443" y="17623"/>
                  </a:lnTo>
                  <a:lnTo>
                    <a:pt x="32347" y="17076"/>
                  </a:lnTo>
                  <a:lnTo>
                    <a:pt x="32247" y="16529"/>
                  </a:lnTo>
                  <a:lnTo>
                    <a:pt x="32137" y="15974"/>
                  </a:lnTo>
                  <a:lnTo>
                    <a:pt x="32021" y="15418"/>
                  </a:lnTo>
                  <a:lnTo>
                    <a:pt x="31896" y="14853"/>
                  </a:lnTo>
                  <a:lnTo>
                    <a:pt x="31760" y="14298"/>
                  </a:lnTo>
                  <a:lnTo>
                    <a:pt x="31615" y="13742"/>
                  </a:lnTo>
                  <a:lnTo>
                    <a:pt x="31465" y="13178"/>
                  </a:lnTo>
                  <a:lnTo>
                    <a:pt x="31304" y="12622"/>
                  </a:lnTo>
                  <a:lnTo>
                    <a:pt x="31133" y="12075"/>
                  </a:lnTo>
                  <a:lnTo>
                    <a:pt x="30953" y="11519"/>
                  </a:lnTo>
                  <a:lnTo>
                    <a:pt x="30762" y="10973"/>
                  </a:lnTo>
                  <a:lnTo>
                    <a:pt x="30562" y="10435"/>
                  </a:lnTo>
                  <a:lnTo>
                    <a:pt x="30351" y="9896"/>
                  </a:lnTo>
                  <a:lnTo>
                    <a:pt x="30130" y="9367"/>
                  </a:lnTo>
                  <a:lnTo>
                    <a:pt x="29895" y="8838"/>
                  </a:lnTo>
                  <a:lnTo>
                    <a:pt x="29649" y="8327"/>
                  </a:lnTo>
                  <a:lnTo>
                    <a:pt x="29523" y="8071"/>
                  </a:lnTo>
                  <a:lnTo>
                    <a:pt x="29393" y="7815"/>
                  </a:lnTo>
                  <a:lnTo>
                    <a:pt x="29263" y="7568"/>
                  </a:lnTo>
                  <a:lnTo>
                    <a:pt x="29127" y="7321"/>
                  </a:lnTo>
                  <a:lnTo>
                    <a:pt x="28987" y="7074"/>
                  </a:lnTo>
                  <a:lnTo>
                    <a:pt x="28846" y="6827"/>
                  </a:lnTo>
                  <a:lnTo>
                    <a:pt x="28701" y="6589"/>
                  </a:lnTo>
                  <a:lnTo>
                    <a:pt x="28550" y="6351"/>
                  </a:lnTo>
                  <a:lnTo>
                    <a:pt x="28400" y="6113"/>
                  </a:lnTo>
                  <a:lnTo>
                    <a:pt x="28244" y="5883"/>
                  </a:lnTo>
                  <a:lnTo>
                    <a:pt x="28089" y="5654"/>
                  </a:lnTo>
                  <a:lnTo>
                    <a:pt x="27928" y="5425"/>
                  </a:lnTo>
                  <a:lnTo>
                    <a:pt x="27763" y="5204"/>
                  </a:lnTo>
                  <a:lnTo>
                    <a:pt x="27597" y="4984"/>
                  </a:lnTo>
                  <a:lnTo>
                    <a:pt x="27427" y="4763"/>
                  </a:lnTo>
                  <a:lnTo>
                    <a:pt x="27251" y="4551"/>
                  </a:lnTo>
                  <a:lnTo>
                    <a:pt x="27071" y="4340"/>
                  </a:lnTo>
                  <a:lnTo>
                    <a:pt x="26890" y="4137"/>
                  </a:lnTo>
                  <a:lnTo>
                    <a:pt x="26705" y="3934"/>
                  </a:lnTo>
                  <a:lnTo>
                    <a:pt x="26519" y="3731"/>
                  </a:lnTo>
                  <a:lnTo>
                    <a:pt x="26328" y="3537"/>
                  </a:lnTo>
                  <a:lnTo>
                    <a:pt x="26133" y="3343"/>
                  </a:lnTo>
                  <a:lnTo>
                    <a:pt x="25932" y="3158"/>
                  </a:lnTo>
                  <a:lnTo>
                    <a:pt x="25726" y="2973"/>
                  </a:lnTo>
                  <a:lnTo>
                    <a:pt x="25521" y="2796"/>
                  </a:lnTo>
                  <a:lnTo>
                    <a:pt x="25310" y="2620"/>
                  </a:lnTo>
                  <a:lnTo>
                    <a:pt x="25100" y="2452"/>
                  </a:lnTo>
                  <a:lnTo>
                    <a:pt x="24879" y="2285"/>
                  </a:lnTo>
                  <a:lnTo>
                    <a:pt x="24658" y="2126"/>
                  </a:lnTo>
                  <a:lnTo>
                    <a:pt x="24432" y="1967"/>
                  </a:lnTo>
                  <a:lnTo>
                    <a:pt x="24202" y="1817"/>
                  </a:lnTo>
                  <a:lnTo>
                    <a:pt x="23971" y="1667"/>
                  </a:lnTo>
                  <a:lnTo>
                    <a:pt x="23730" y="1526"/>
                  </a:lnTo>
                  <a:lnTo>
                    <a:pt x="23489" y="1394"/>
                  </a:lnTo>
                  <a:lnTo>
                    <a:pt x="23244" y="1262"/>
                  </a:lnTo>
                  <a:lnTo>
                    <a:pt x="22998" y="1138"/>
                  </a:lnTo>
                  <a:lnTo>
                    <a:pt x="22742" y="1015"/>
                  </a:lnTo>
                  <a:lnTo>
                    <a:pt x="22486" y="900"/>
                  </a:lnTo>
                  <a:lnTo>
                    <a:pt x="22220" y="794"/>
                  </a:lnTo>
                  <a:lnTo>
                    <a:pt x="21955" y="688"/>
                  </a:lnTo>
                  <a:lnTo>
                    <a:pt x="21684" y="591"/>
                  </a:lnTo>
                  <a:lnTo>
                    <a:pt x="21413" y="494"/>
                  </a:lnTo>
                  <a:lnTo>
                    <a:pt x="21132" y="406"/>
                  </a:lnTo>
                  <a:lnTo>
                    <a:pt x="20851" y="327"/>
                  </a:lnTo>
                  <a:lnTo>
                    <a:pt x="20560" y="256"/>
                  </a:lnTo>
                  <a:lnTo>
                    <a:pt x="20269" y="185"/>
                  </a:lnTo>
                  <a:lnTo>
                    <a:pt x="19973" y="124"/>
                  </a:lnTo>
                  <a:lnTo>
                    <a:pt x="19677" y="80"/>
                  </a:lnTo>
                  <a:lnTo>
                    <a:pt x="19382" y="44"/>
                  </a:lnTo>
                  <a:lnTo>
                    <a:pt x="19086" y="18"/>
                  </a:lnTo>
                  <a:lnTo>
                    <a:pt x="18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087350" y="-7909325"/>
              <a:ext cx="263975" cy="776425"/>
            </a:xfrm>
            <a:custGeom>
              <a:avLst/>
              <a:gdLst/>
              <a:ahLst/>
              <a:cxnLst/>
              <a:rect l="l" t="t" r="r" b="b"/>
              <a:pathLst>
                <a:path w="10559" h="31057" extrusionOk="0">
                  <a:moveTo>
                    <a:pt x="9550" y="1"/>
                  </a:moveTo>
                  <a:lnTo>
                    <a:pt x="9586" y="804"/>
                  </a:lnTo>
                  <a:lnTo>
                    <a:pt x="9621" y="1677"/>
                  </a:lnTo>
                  <a:lnTo>
                    <a:pt x="9651" y="2603"/>
                  </a:lnTo>
                  <a:lnTo>
                    <a:pt x="9681" y="3573"/>
                  </a:lnTo>
                  <a:lnTo>
                    <a:pt x="9701" y="4561"/>
                  </a:lnTo>
                  <a:lnTo>
                    <a:pt x="9716" y="5575"/>
                  </a:lnTo>
                  <a:lnTo>
                    <a:pt x="9716" y="6581"/>
                  </a:lnTo>
                  <a:lnTo>
                    <a:pt x="9716" y="7084"/>
                  </a:lnTo>
                  <a:lnTo>
                    <a:pt x="9711" y="7577"/>
                  </a:lnTo>
                  <a:lnTo>
                    <a:pt x="9701" y="8071"/>
                  </a:lnTo>
                  <a:lnTo>
                    <a:pt x="9691" y="8548"/>
                  </a:lnTo>
                  <a:lnTo>
                    <a:pt x="9676" y="9024"/>
                  </a:lnTo>
                  <a:lnTo>
                    <a:pt x="9656" y="9483"/>
                  </a:lnTo>
                  <a:lnTo>
                    <a:pt x="9636" y="9932"/>
                  </a:lnTo>
                  <a:lnTo>
                    <a:pt x="9606" y="10365"/>
                  </a:lnTo>
                  <a:lnTo>
                    <a:pt x="9575" y="10779"/>
                  </a:lnTo>
                  <a:lnTo>
                    <a:pt x="9540" y="11185"/>
                  </a:lnTo>
                  <a:lnTo>
                    <a:pt x="9495" y="11564"/>
                  </a:lnTo>
                  <a:lnTo>
                    <a:pt x="9450" y="11917"/>
                  </a:lnTo>
                  <a:lnTo>
                    <a:pt x="9400" y="12261"/>
                  </a:lnTo>
                  <a:lnTo>
                    <a:pt x="9345" y="12570"/>
                  </a:lnTo>
                  <a:lnTo>
                    <a:pt x="9280" y="12852"/>
                  </a:lnTo>
                  <a:lnTo>
                    <a:pt x="9244" y="12984"/>
                  </a:lnTo>
                  <a:lnTo>
                    <a:pt x="9214" y="13108"/>
                  </a:lnTo>
                  <a:lnTo>
                    <a:pt x="9174" y="13231"/>
                  </a:lnTo>
                  <a:lnTo>
                    <a:pt x="9139" y="13337"/>
                  </a:lnTo>
                  <a:lnTo>
                    <a:pt x="9099" y="13443"/>
                  </a:lnTo>
                  <a:lnTo>
                    <a:pt x="9059" y="13531"/>
                  </a:lnTo>
                  <a:lnTo>
                    <a:pt x="8954" y="13752"/>
                  </a:lnTo>
                  <a:lnTo>
                    <a:pt x="8838" y="13981"/>
                  </a:lnTo>
                  <a:lnTo>
                    <a:pt x="8713" y="14228"/>
                  </a:lnTo>
                  <a:lnTo>
                    <a:pt x="8572" y="14484"/>
                  </a:lnTo>
                  <a:lnTo>
                    <a:pt x="8417" y="14757"/>
                  </a:lnTo>
                  <a:lnTo>
                    <a:pt x="8251" y="15048"/>
                  </a:lnTo>
                  <a:lnTo>
                    <a:pt x="8071" y="15348"/>
                  </a:lnTo>
                  <a:lnTo>
                    <a:pt x="7880" y="15657"/>
                  </a:lnTo>
                  <a:lnTo>
                    <a:pt x="7675" y="15983"/>
                  </a:lnTo>
                  <a:lnTo>
                    <a:pt x="7459" y="16309"/>
                  </a:lnTo>
                  <a:lnTo>
                    <a:pt x="7233" y="16653"/>
                  </a:lnTo>
                  <a:lnTo>
                    <a:pt x="6992" y="16997"/>
                  </a:lnTo>
                  <a:lnTo>
                    <a:pt x="6742" y="17350"/>
                  </a:lnTo>
                  <a:lnTo>
                    <a:pt x="6481" y="17703"/>
                  </a:lnTo>
                  <a:lnTo>
                    <a:pt x="6210" y="18065"/>
                  </a:lnTo>
                  <a:lnTo>
                    <a:pt x="5924" y="18426"/>
                  </a:lnTo>
                  <a:lnTo>
                    <a:pt x="5628" y="18797"/>
                  </a:lnTo>
                  <a:lnTo>
                    <a:pt x="5322" y="19167"/>
                  </a:lnTo>
                  <a:lnTo>
                    <a:pt x="5006" y="19529"/>
                  </a:lnTo>
                  <a:lnTo>
                    <a:pt x="4680" y="19899"/>
                  </a:lnTo>
                  <a:lnTo>
                    <a:pt x="4344" y="20261"/>
                  </a:lnTo>
                  <a:lnTo>
                    <a:pt x="3993" y="20623"/>
                  </a:lnTo>
                  <a:lnTo>
                    <a:pt x="3637" y="20984"/>
                  </a:lnTo>
                  <a:lnTo>
                    <a:pt x="3271" y="21337"/>
                  </a:lnTo>
                  <a:lnTo>
                    <a:pt x="2894" y="21690"/>
                  </a:lnTo>
                  <a:lnTo>
                    <a:pt x="2508" y="22034"/>
                  </a:lnTo>
                  <a:lnTo>
                    <a:pt x="2112" y="22369"/>
                  </a:lnTo>
                  <a:lnTo>
                    <a:pt x="1706" y="22695"/>
                  </a:lnTo>
                  <a:lnTo>
                    <a:pt x="1294" y="23004"/>
                  </a:lnTo>
                  <a:lnTo>
                    <a:pt x="868" y="23313"/>
                  </a:lnTo>
                  <a:lnTo>
                    <a:pt x="437" y="23604"/>
                  </a:lnTo>
                  <a:lnTo>
                    <a:pt x="0" y="23886"/>
                  </a:lnTo>
                  <a:lnTo>
                    <a:pt x="768" y="31057"/>
                  </a:lnTo>
                  <a:lnTo>
                    <a:pt x="1064" y="30925"/>
                  </a:lnTo>
                  <a:lnTo>
                    <a:pt x="1355" y="30775"/>
                  </a:lnTo>
                  <a:lnTo>
                    <a:pt x="1641" y="30625"/>
                  </a:lnTo>
                  <a:lnTo>
                    <a:pt x="1921" y="30466"/>
                  </a:lnTo>
                  <a:lnTo>
                    <a:pt x="2192" y="30298"/>
                  </a:lnTo>
                  <a:lnTo>
                    <a:pt x="2463" y="30131"/>
                  </a:lnTo>
                  <a:lnTo>
                    <a:pt x="2724" y="29945"/>
                  </a:lnTo>
                  <a:lnTo>
                    <a:pt x="2985" y="29760"/>
                  </a:lnTo>
                  <a:lnTo>
                    <a:pt x="3236" y="29566"/>
                  </a:lnTo>
                  <a:lnTo>
                    <a:pt x="3481" y="29363"/>
                  </a:lnTo>
                  <a:lnTo>
                    <a:pt x="3727" y="29152"/>
                  </a:lnTo>
                  <a:lnTo>
                    <a:pt x="3963" y="28940"/>
                  </a:lnTo>
                  <a:lnTo>
                    <a:pt x="4194" y="28719"/>
                  </a:lnTo>
                  <a:lnTo>
                    <a:pt x="4419" y="28490"/>
                  </a:lnTo>
                  <a:lnTo>
                    <a:pt x="4645" y="28261"/>
                  </a:lnTo>
                  <a:lnTo>
                    <a:pt x="4861" y="28023"/>
                  </a:lnTo>
                  <a:lnTo>
                    <a:pt x="5071" y="27785"/>
                  </a:lnTo>
                  <a:lnTo>
                    <a:pt x="5277" y="27538"/>
                  </a:lnTo>
                  <a:lnTo>
                    <a:pt x="5483" y="27282"/>
                  </a:lnTo>
                  <a:lnTo>
                    <a:pt x="5678" y="27026"/>
                  </a:lnTo>
                  <a:lnTo>
                    <a:pt x="5874" y="26761"/>
                  </a:lnTo>
                  <a:lnTo>
                    <a:pt x="6059" y="26497"/>
                  </a:lnTo>
                  <a:lnTo>
                    <a:pt x="6245" y="26223"/>
                  </a:lnTo>
                  <a:lnTo>
                    <a:pt x="6426" y="25950"/>
                  </a:lnTo>
                  <a:lnTo>
                    <a:pt x="6601" y="25676"/>
                  </a:lnTo>
                  <a:lnTo>
                    <a:pt x="6772" y="25394"/>
                  </a:lnTo>
                  <a:lnTo>
                    <a:pt x="6937" y="25112"/>
                  </a:lnTo>
                  <a:lnTo>
                    <a:pt x="7098" y="24821"/>
                  </a:lnTo>
                  <a:lnTo>
                    <a:pt x="7258" y="24530"/>
                  </a:lnTo>
                  <a:lnTo>
                    <a:pt x="7409" y="24239"/>
                  </a:lnTo>
                  <a:lnTo>
                    <a:pt x="7559" y="23939"/>
                  </a:lnTo>
                  <a:lnTo>
                    <a:pt x="7705" y="23648"/>
                  </a:lnTo>
                  <a:lnTo>
                    <a:pt x="7845" y="23348"/>
                  </a:lnTo>
                  <a:lnTo>
                    <a:pt x="7985" y="23039"/>
                  </a:lnTo>
                  <a:lnTo>
                    <a:pt x="8121" y="22739"/>
                  </a:lnTo>
                  <a:lnTo>
                    <a:pt x="8246" y="22431"/>
                  </a:lnTo>
                  <a:lnTo>
                    <a:pt x="8377" y="22131"/>
                  </a:lnTo>
                  <a:lnTo>
                    <a:pt x="8497" y="21822"/>
                  </a:lnTo>
                  <a:lnTo>
                    <a:pt x="8617" y="21513"/>
                  </a:lnTo>
                  <a:lnTo>
                    <a:pt x="8733" y="21205"/>
                  </a:lnTo>
                  <a:lnTo>
                    <a:pt x="8843" y="20887"/>
                  </a:lnTo>
                  <a:lnTo>
                    <a:pt x="8954" y="20578"/>
                  </a:lnTo>
                  <a:lnTo>
                    <a:pt x="9159" y="19961"/>
                  </a:lnTo>
                  <a:lnTo>
                    <a:pt x="9350" y="19344"/>
                  </a:lnTo>
                  <a:lnTo>
                    <a:pt x="9530" y="18726"/>
                  </a:lnTo>
                  <a:lnTo>
                    <a:pt x="9696" y="18109"/>
                  </a:lnTo>
                  <a:lnTo>
                    <a:pt x="9851" y="17500"/>
                  </a:lnTo>
                  <a:lnTo>
                    <a:pt x="9997" y="16900"/>
                  </a:lnTo>
                  <a:lnTo>
                    <a:pt x="10127" y="16309"/>
                  </a:lnTo>
                  <a:lnTo>
                    <a:pt x="10253" y="15736"/>
                  </a:lnTo>
                  <a:lnTo>
                    <a:pt x="10363" y="15163"/>
                  </a:lnTo>
                  <a:lnTo>
                    <a:pt x="10463" y="14607"/>
                  </a:lnTo>
                  <a:lnTo>
                    <a:pt x="10559" y="14069"/>
                  </a:lnTo>
                  <a:lnTo>
                    <a:pt x="9586" y="1"/>
                  </a:lnTo>
                  <a:close/>
                </a:path>
              </a:pathLst>
            </a:custGeom>
            <a:solidFill>
              <a:srgbClr val="000000">
                <a:alpha val="11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036298" y="-6289260"/>
              <a:ext cx="310125" cy="964300"/>
            </a:xfrm>
            <a:custGeom>
              <a:avLst/>
              <a:gdLst/>
              <a:ahLst/>
              <a:cxnLst/>
              <a:rect l="l" t="t" r="r" b="b"/>
              <a:pathLst>
                <a:path w="12405" h="38572" extrusionOk="0">
                  <a:moveTo>
                    <a:pt x="12404" y="1"/>
                  </a:moveTo>
                  <a:lnTo>
                    <a:pt x="12284" y="609"/>
                  </a:lnTo>
                  <a:lnTo>
                    <a:pt x="12164" y="1227"/>
                  </a:lnTo>
                  <a:lnTo>
                    <a:pt x="12048" y="1853"/>
                  </a:lnTo>
                  <a:lnTo>
                    <a:pt x="11938" y="2488"/>
                  </a:lnTo>
                  <a:lnTo>
                    <a:pt x="11828" y="3132"/>
                  </a:lnTo>
                  <a:lnTo>
                    <a:pt x="11722" y="3784"/>
                  </a:lnTo>
                  <a:lnTo>
                    <a:pt x="11617" y="4437"/>
                  </a:lnTo>
                  <a:lnTo>
                    <a:pt x="11517" y="5099"/>
                  </a:lnTo>
                  <a:lnTo>
                    <a:pt x="11421" y="5769"/>
                  </a:lnTo>
                  <a:lnTo>
                    <a:pt x="11326" y="6439"/>
                  </a:lnTo>
                  <a:lnTo>
                    <a:pt x="11231" y="7110"/>
                  </a:lnTo>
                  <a:lnTo>
                    <a:pt x="11140" y="7789"/>
                  </a:lnTo>
                  <a:lnTo>
                    <a:pt x="10970" y="9156"/>
                  </a:lnTo>
                  <a:lnTo>
                    <a:pt x="10809" y="10532"/>
                  </a:lnTo>
                  <a:lnTo>
                    <a:pt x="10659" y="11908"/>
                  </a:lnTo>
                  <a:lnTo>
                    <a:pt x="10513" y="13275"/>
                  </a:lnTo>
                  <a:lnTo>
                    <a:pt x="10383" y="14633"/>
                  </a:lnTo>
                  <a:lnTo>
                    <a:pt x="10258" y="15983"/>
                  </a:lnTo>
                  <a:lnTo>
                    <a:pt x="10142" y="17315"/>
                  </a:lnTo>
                  <a:lnTo>
                    <a:pt x="10032" y="18629"/>
                  </a:lnTo>
                  <a:lnTo>
                    <a:pt x="9937" y="19908"/>
                  </a:lnTo>
                  <a:lnTo>
                    <a:pt x="9846" y="21151"/>
                  </a:lnTo>
                  <a:lnTo>
                    <a:pt x="9761" y="22360"/>
                  </a:lnTo>
                  <a:lnTo>
                    <a:pt x="9686" y="23524"/>
                  </a:lnTo>
                  <a:lnTo>
                    <a:pt x="9616" y="24644"/>
                  </a:lnTo>
                  <a:lnTo>
                    <a:pt x="9555" y="25711"/>
                  </a:lnTo>
                  <a:lnTo>
                    <a:pt x="9500" y="26726"/>
                  </a:lnTo>
                  <a:lnTo>
                    <a:pt x="9450" y="27670"/>
                  </a:lnTo>
                  <a:lnTo>
                    <a:pt x="9370" y="29363"/>
                  </a:lnTo>
                  <a:lnTo>
                    <a:pt x="9310" y="30739"/>
                  </a:lnTo>
                  <a:lnTo>
                    <a:pt x="9275" y="31780"/>
                  </a:lnTo>
                  <a:lnTo>
                    <a:pt x="9244" y="32653"/>
                  </a:lnTo>
                  <a:lnTo>
                    <a:pt x="9224" y="32529"/>
                  </a:lnTo>
                  <a:lnTo>
                    <a:pt x="9199" y="32388"/>
                  </a:lnTo>
                  <a:lnTo>
                    <a:pt x="9169" y="32256"/>
                  </a:lnTo>
                  <a:lnTo>
                    <a:pt x="9134" y="32106"/>
                  </a:lnTo>
                  <a:lnTo>
                    <a:pt x="9089" y="31956"/>
                  </a:lnTo>
                  <a:lnTo>
                    <a:pt x="9044" y="31806"/>
                  </a:lnTo>
                  <a:lnTo>
                    <a:pt x="8994" y="31647"/>
                  </a:lnTo>
                  <a:lnTo>
                    <a:pt x="8933" y="31480"/>
                  </a:lnTo>
                  <a:lnTo>
                    <a:pt x="8803" y="31145"/>
                  </a:lnTo>
                  <a:lnTo>
                    <a:pt x="8653" y="30783"/>
                  </a:lnTo>
                  <a:lnTo>
                    <a:pt x="8487" y="30404"/>
                  </a:lnTo>
                  <a:lnTo>
                    <a:pt x="8296" y="30007"/>
                  </a:lnTo>
                  <a:lnTo>
                    <a:pt x="8091" y="29601"/>
                  </a:lnTo>
                  <a:lnTo>
                    <a:pt x="7870" y="29169"/>
                  </a:lnTo>
                  <a:lnTo>
                    <a:pt x="7634" y="28737"/>
                  </a:lnTo>
                  <a:lnTo>
                    <a:pt x="7379" y="28278"/>
                  </a:lnTo>
                  <a:lnTo>
                    <a:pt x="7108" y="27811"/>
                  </a:lnTo>
                  <a:lnTo>
                    <a:pt x="6822" y="27334"/>
                  </a:lnTo>
                  <a:lnTo>
                    <a:pt x="6526" y="26840"/>
                  </a:lnTo>
                  <a:lnTo>
                    <a:pt x="6215" y="26338"/>
                  </a:lnTo>
                  <a:lnTo>
                    <a:pt x="5894" y="25826"/>
                  </a:lnTo>
                  <a:lnTo>
                    <a:pt x="5558" y="25306"/>
                  </a:lnTo>
                  <a:lnTo>
                    <a:pt x="5212" y="24777"/>
                  </a:lnTo>
                  <a:lnTo>
                    <a:pt x="4856" y="24238"/>
                  </a:lnTo>
                  <a:lnTo>
                    <a:pt x="4113" y="23136"/>
                  </a:lnTo>
                  <a:lnTo>
                    <a:pt x="3336" y="22016"/>
                  </a:lnTo>
                  <a:lnTo>
                    <a:pt x="2533" y="20869"/>
                  </a:lnTo>
                  <a:lnTo>
                    <a:pt x="1706" y="19714"/>
                  </a:lnTo>
                  <a:lnTo>
                    <a:pt x="858" y="18558"/>
                  </a:lnTo>
                  <a:lnTo>
                    <a:pt x="0" y="17394"/>
                  </a:lnTo>
                  <a:lnTo>
                    <a:pt x="10017" y="38571"/>
                  </a:lnTo>
                  <a:lnTo>
                    <a:pt x="10022" y="37610"/>
                  </a:lnTo>
                  <a:lnTo>
                    <a:pt x="10037" y="36463"/>
                  </a:lnTo>
                  <a:lnTo>
                    <a:pt x="10062" y="34937"/>
                  </a:lnTo>
                  <a:lnTo>
                    <a:pt x="10097" y="33050"/>
                  </a:lnTo>
                  <a:lnTo>
                    <a:pt x="10127" y="31991"/>
                  </a:lnTo>
                  <a:lnTo>
                    <a:pt x="10157" y="30854"/>
                  </a:lnTo>
                  <a:lnTo>
                    <a:pt x="10192" y="29645"/>
                  </a:lnTo>
                  <a:lnTo>
                    <a:pt x="10233" y="28384"/>
                  </a:lnTo>
                  <a:lnTo>
                    <a:pt x="10283" y="27052"/>
                  </a:lnTo>
                  <a:lnTo>
                    <a:pt x="10333" y="25667"/>
                  </a:lnTo>
                  <a:lnTo>
                    <a:pt x="10393" y="24238"/>
                  </a:lnTo>
                  <a:lnTo>
                    <a:pt x="10463" y="22757"/>
                  </a:lnTo>
                  <a:lnTo>
                    <a:pt x="10538" y="21240"/>
                  </a:lnTo>
                  <a:lnTo>
                    <a:pt x="10624" y="19687"/>
                  </a:lnTo>
                  <a:lnTo>
                    <a:pt x="10714" y="18100"/>
                  </a:lnTo>
                  <a:lnTo>
                    <a:pt x="10814" y="16494"/>
                  </a:lnTo>
                  <a:lnTo>
                    <a:pt x="10925" y="14863"/>
                  </a:lnTo>
                  <a:lnTo>
                    <a:pt x="11045" y="13213"/>
                  </a:lnTo>
                  <a:lnTo>
                    <a:pt x="11175" y="11546"/>
                  </a:lnTo>
                  <a:lnTo>
                    <a:pt x="11316" y="9879"/>
                  </a:lnTo>
                  <a:lnTo>
                    <a:pt x="11466" y="8212"/>
                  </a:lnTo>
                  <a:lnTo>
                    <a:pt x="11632" y="6545"/>
                  </a:lnTo>
                  <a:lnTo>
                    <a:pt x="11717" y="5716"/>
                  </a:lnTo>
                  <a:lnTo>
                    <a:pt x="11807" y="4887"/>
                  </a:lnTo>
                  <a:lnTo>
                    <a:pt x="11898" y="4067"/>
                  </a:lnTo>
                  <a:lnTo>
                    <a:pt x="11993" y="3238"/>
                  </a:lnTo>
                  <a:lnTo>
                    <a:pt x="12088" y="2426"/>
                  </a:lnTo>
                  <a:lnTo>
                    <a:pt x="12189" y="1615"/>
                  </a:lnTo>
                  <a:lnTo>
                    <a:pt x="12294" y="803"/>
                  </a:lnTo>
                  <a:lnTo>
                    <a:pt x="12404" y="1"/>
                  </a:lnTo>
                  <a:close/>
                </a:path>
              </a:pathLst>
            </a:custGeom>
            <a:solidFill>
              <a:srgbClr val="000000">
                <a:alpha val="11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KRITÉRIA ZÁVISLOSTI NA INTERNETU</a:t>
            </a:r>
            <a:endParaRPr dirty="0"/>
          </a:p>
        </p:txBody>
      </p:sp>
      <p:sp>
        <p:nvSpPr>
          <p:cNvPr id="1195" name="Google Shape;1195;p57"/>
          <p:cNvSpPr txBox="1">
            <a:spLocks noGrp="1"/>
          </p:cNvSpPr>
          <p:nvPr>
            <p:ph type="title" idx="2"/>
          </p:nvPr>
        </p:nvSpPr>
        <p:spPr>
          <a:xfrm>
            <a:off x="710688" y="2196978"/>
            <a:ext cx="240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Význačnost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 err="1"/>
              <a:t>salience</a:t>
            </a:r>
            <a:r>
              <a:rPr lang="cs-CZ" sz="1800" dirty="0"/>
              <a:t>)</a:t>
            </a:r>
            <a:endParaRPr sz="1800" dirty="0"/>
          </a:p>
        </p:txBody>
      </p:sp>
      <p:sp>
        <p:nvSpPr>
          <p:cNvPr id="1197" name="Google Shape;1197;p57"/>
          <p:cNvSpPr txBox="1">
            <a:spLocks noGrp="1"/>
          </p:cNvSpPr>
          <p:nvPr>
            <p:ph type="title" idx="3"/>
          </p:nvPr>
        </p:nvSpPr>
        <p:spPr>
          <a:xfrm>
            <a:off x="3169437" y="2184351"/>
            <a:ext cx="282689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Změny nálady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 err="1"/>
              <a:t>mood</a:t>
            </a:r>
            <a:r>
              <a:rPr lang="cs-CZ" sz="1800" dirty="0"/>
              <a:t> </a:t>
            </a:r>
            <a:r>
              <a:rPr lang="cs-CZ" sz="1800" dirty="0" err="1"/>
              <a:t>modification</a:t>
            </a:r>
            <a:r>
              <a:rPr lang="cs-CZ" sz="1800" dirty="0"/>
              <a:t>)</a:t>
            </a:r>
            <a:endParaRPr sz="1800" dirty="0"/>
          </a:p>
        </p:txBody>
      </p:sp>
      <p:sp>
        <p:nvSpPr>
          <p:cNvPr id="1199" name="Google Shape;1199;p57"/>
          <p:cNvSpPr txBox="1">
            <a:spLocks noGrp="1"/>
          </p:cNvSpPr>
          <p:nvPr>
            <p:ph type="title" idx="5"/>
          </p:nvPr>
        </p:nvSpPr>
        <p:spPr>
          <a:xfrm>
            <a:off x="456312" y="4017684"/>
            <a:ext cx="2985679" cy="572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Abstinenční příznaky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 err="1"/>
              <a:t>withdrawal</a:t>
            </a:r>
            <a:r>
              <a:rPr lang="cs-CZ" sz="1800" dirty="0"/>
              <a:t> </a:t>
            </a:r>
            <a:r>
              <a:rPr lang="cs-CZ" sz="1800" dirty="0" err="1"/>
              <a:t>symptoms</a:t>
            </a:r>
            <a:r>
              <a:rPr lang="cs-CZ" sz="1800" dirty="0"/>
              <a:t>)</a:t>
            </a:r>
            <a:endParaRPr sz="1800" dirty="0"/>
          </a:p>
        </p:txBody>
      </p:sp>
      <p:sp>
        <p:nvSpPr>
          <p:cNvPr id="1201" name="Google Shape;1201;p57"/>
          <p:cNvSpPr txBox="1">
            <a:spLocks noGrp="1"/>
          </p:cNvSpPr>
          <p:nvPr>
            <p:ph type="title" idx="7"/>
          </p:nvPr>
        </p:nvSpPr>
        <p:spPr>
          <a:xfrm>
            <a:off x="3410487" y="4040185"/>
            <a:ext cx="240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Konflikt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 err="1"/>
              <a:t>conflict</a:t>
            </a:r>
            <a:r>
              <a:rPr lang="cs-CZ" sz="1800" dirty="0"/>
              <a:t>)</a:t>
            </a:r>
            <a:endParaRPr sz="1800" dirty="0"/>
          </a:p>
        </p:txBody>
      </p:sp>
      <p:sp>
        <p:nvSpPr>
          <p:cNvPr id="1203" name="Google Shape;1203;p57"/>
          <p:cNvSpPr txBox="1">
            <a:spLocks noGrp="1"/>
          </p:cNvSpPr>
          <p:nvPr>
            <p:ph type="title" idx="9"/>
          </p:nvPr>
        </p:nvSpPr>
        <p:spPr>
          <a:xfrm>
            <a:off x="5735484" y="2212486"/>
            <a:ext cx="282689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Zvyšování tolerance</a:t>
            </a:r>
            <a:br>
              <a:rPr lang="cs-CZ" sz="1800" dirty="0"/>
            </a:br>
            <a:r>
              <a:rPr lang="cs-CZ" sz="1800" dirty="0"/>
              <a:t>(Tolerance)</a:t>
            </a:r>
            <a:endParaRPr sz="1800" dirty="0"/>
          </a:p>
        </p:txBody>
      </p:sp>
      <p:sp>
        <p:nvSpPr>
          <p:cNvPr id="1205" name="Google Shape;1205;p57"/>
          <p:cNvSpPr txBox="1">
            <a:spLocks noGrp="1"/>
          </p:cNvSpPr>
          <p:nvPr>
            <p:ph type="title" idx="14"/>
          </p:nvPr>
        </p:nvSpPr>
        <p:spPr>
          <a:xfrm>
            <a:off x="6478872" y="4040185"/>
            <a:ext cx="1340119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Recidivy</a:t>
            </a:r>
            <a:br>
              <a:rPr lang="cs-CZ" sz="1800" dirty="0"/>
            </a:br>
            <a:r>
              <a:rPr lang="cs-CZ" sz="1800" dirty="0"/>
              <a:t>(relapse)</a:t>
            </a:r>
            <a:endParaRPr sz="1800" dirty="0"/>
          </a:p>
        </p:txBody>
      </p:sp>
      <p:sp>
        <p:nvSpPr>
          <p:cNvPr id="1383" name="Google Shape;1383;p57"/>
          <p:cNvSpPr/>
          <p:nvPr/>
        </p:nvSpPr>
        <p:spPr>
          <a:xfrm rot="-8609125" flipH="1">
            <a:off x="7568924" y="-1316390"/>
            <a:ext cx="4554657" cy="3712263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8" descr="Icon&#10;&#10;Description automatically generated">
            <a:extLst>
              <a:ext uri="{FF2B5EF4-FFF2-40B4-BE49-F238E27FC236}">
                <a16:creationId xmlns:a16="http://schemas.microsoft.com/office/drawing/2014/main" id="{ED99C8B7-D410-144A-B0BB-7DCB384A7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52" y="1225252"/>
            <a:ext cx="768600" cy="768600"/>
          </a:xfrm>
          <a:prstGeom prst="rect">
            <a:avLst/>
          </a:prstGeom>
        </p:spPr>
      </p:pic>
      <p:pic>
        <p:nvPicPr>
          <p:cNvPr id="4" name="Picture 9" descr="Icon&#10;&#10;Description automatically generated">
            <a:extLst>
              <a:ext uri="{FF2B5EF4-FFF2-40B4-BE49-F238E27FC236}">
                <a16:creationId xmlns:a16="http://schemas.microsoft.com/office/drawing/2014/main" id="{74AF34B3-2F35-F111-CA8E-C56FD355E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45" y="1167824"/>
            <a:ext cx="882855" cy="882855"/>
          </a:xfrm>
          <a:prstGeom prst="rect">
            <a:avLst/>
          </a:prstGeom>
        </p:spPr>
      </p:pic>
      <p:pic>
        <p:nvPicPr>
          <p:cNvPr id="5" name="Picture 10" descr="Icon&#10;&#10;Description automatically generated">
            <a:extLst>
              <a:ext uri="{FF2B5EF4-FFF2-40B4-BE49-F238E27FC236}">
                <a16:creationId xmlns:a16="http://schemas.microsoft.com/office/drawing/2014/main" id="{C6D5ACC2-FA01-4252-7343-FF0D42FD4A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37" y="1225252"/>
            <a:ext cx="768600" cy="7686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A9C59D2-E44B-13A6-EAF8-346F18F841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58" y="3203788"/>
            <a:ext cx="724443" cy="724443"/>
          </a:xfrm>
          <a:prstGeom prst="rect">
            <a:avLst/>
          </a:prstGeom>
        </p:spPr>
      </p:pic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1DA5FEC4-0EFF-B180-F2CD-F5A7C57BEF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16" y="3203788"/>
            <a:ext cx="724442" cy="72444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5EB1C09-7215-F33E-0AB1-10E8AF7817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52" y="3203788"/>
            <a:ext cx="724444" cy="724444"/>
          </a:xfrm>
          <a:prstGeom prst="rect">
            <a:avLst/>
          </a:prstGeom>
        </p:spPr>
      </p:pic>
      <p:sp>
        <p:nvSpPr>
          <p:cNvPr id="25" name="Google Shape;1203;p57">
            <a:extLst>
              <a:ext uri="{FF2B5EF4-FFF2-40B4-BE49-F238E27FC236}">
                <a16:creationId xmlns:a16="http://schemas.microsoft.com/office/drawing/2014/main" id="{654F2BB0-D3C3-A3BC-D493-7784840CAA34}"/>
              </a:ext>
            </a:extLst>
          </p:cNvPr>
          <p:cNvSpPr txBox="1">
            <a:spLocks/>
          </p:cNvSpPr>
          <p:nvPr/>
        </p:nvSpPr>
        <p:spPr>
          <a:xfrm>
            <a:off x="6855358" y="4678821"/>
            <a:ext cx="2826896" cy="41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ven Pro Black"/>
              <a:buNone/>
              <a:defRPr sz="2000" b="0" i="0" u="none" strike="noStrike" cap="none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sz="1600" dirty="0" err="1">
                <a:latin typeface="Maven Pro" panose="020B0604020202020204" charset="-18"/>
                <a:cs typeface="Aharoni" panose="02010803020104030203" pitchFamily="2" charset="-79"/>
              </a:rPr>
              <a:t>Griffiths</a:t>
            </a:r>
            <a:r>
              <a:rPr lang="cs-CZ" sz="1600" dirty="0">
                <a:latin typeface="Maven Pro" panose="020B0604020202020204" charset="-18"/>
                <a:cs typeface="Aharoni" panose="02010803020104030203" pitchFamily="2" charset="-79"/>
              </a:rPr>
              <a:t> (2000)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" grpId="0"/>
      <p:bldP spid="1197" grpId="0"/>
      <p:bldP spid="1199" grpId="0"/>
      <p:bldP spid="1201" grpId="0"/>
      <p:bldP spid="1203" grpId="0"/>
      <p:bldP spid="12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KRITÉRIA ZÁVISLOSTI NA INTERNETU</a:t>
            </a:r>
            <a:endParaRPr dirty="0"/>
          </a:p>
        </p:txBody>
      </p:sp>
      <p:sp>
        <p:nvSpPr>
          <p:cNvPr id="1195" name="Google Shape;1195;p57"/>
          <p:cNvSpPr txBox="1">
            <a:spLocks noGrp="1"/>
          </p:cNvSpPr>
          <p:nvPr>
            <p:ph type="title" idx="2"/>
          </p:nvPr>
        </p:nvSpPr>
        <p:spPr>
          <a:xfrm>
            <a:off x="710688" y="2196978"/>
            <a:ext cx="240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Význačnost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 err="1"/>
              <a:t>salience</a:t>
            </a:r>
            <a:r>
              <a:rPr lang="cs-CZ" sz="1800" dirty="0"/>
              <a:t>)</a:t>
            </a:r>
            <a:endParaRPr sz="1800" dirty="0"/>
          </a:p>
        </p:txBody>
      </p:sp>
      <p:sp>
        <p:nvSpPr>
          <p:cNvPr id="1197" name="Google Shape;1197;p57"/>
          <p:cNvSpPr txBox="1">
            <a:spLocks noGrp="1"/>
          </p:cNvSpPr>
          <p:nvPr>
            <p:ph type="title" idx="3"/>
          </p:nvPr>
        </p:nvSpPr>
        <p:spPr>
          <a:xfrm>
            <a:off x="3169437" y="2184351"/>
            <a:ext cx="282689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Změny nálady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 err="1"/>
              <a:t>mood</a:t>
            </a:r>
            <a:r>
              <a:rPr lang="cs-CZ" sz="1800" dirty="0"/>
              <a:t> </a:t>
            </a:r>
            <a:r>
              <a:rPr lang="cs-CZ" sz="1800" dirty="0" err="1"/>
              <a:t>modification</a:t>
            </a:r>
            <a:r>
              <a:rPr lang="cs-CZ" sz="1800" dirty="0"/>
              <a:t>)</a:t>
            </a:r>
            <a:endParaRPr sz="1800" dirty="0"/>
          </a:p>
        </p:txBody>
      </p:sp>
      <p:sp>
        <p:nvSpPr>
          <p:cNvPr id="1199" name="Google Shape;1199;p57"/>
          <p:cNvSpPr txBox="1">
            <a:spLocks noGrp="1"/>
          </p:cNvSpPr>
          <p:nvPr>
            <p:ph type="title" idx="5"/>
          </p:nvPr>
        </p:nvSpPr>
        <p:spPr>
          <a:xfrm>
            <a:off x="456312" y="4017684"/>
            <a:ext cx="2985679" cy="572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Abstinenční příznaky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 err="1"/>
              <a:t>withdrawal</a:t>
            </a:r>
            <a:r>
              <a:rPr lang="cs-CZ" sz="1800" dirty="0"/>
              <a:t> </a:t>
            </a:r>
            <a:r>
              <a:rPr lang="cs-CZ" sz="1800" dirty="0" err="1"/>
              <a:t>symptoms</a:t>
            </a:r>
            <a:r>
              <a:rPr lang="cs-CZ" sz="1800" dirty="0"/>
              <a:t>)</a:t>
            </a:r>
            <a:endParaRPr sz="1800" dirty="0"/>
          </a:p>
        </p:txBody>
      </p:sp>
      <p:sp>
        <p:nvSpPr>
          <p:cNvPr id="1201" name="Google Shape;1201;p57"/>
          <p:cNvSpPr txBox="1">
            <a:spLocks noGrp="1"/>
          </p:cNvSpPr>
          <p:nvPr>
            <p:ph type="title" idx="7"/>
          </p:nvPr>
        </p:nvSpPr>
        <p:spPr>
          <a:xfrm>
            <a:off x="3410487" y="4040185"/>
            <a:ext cx="240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Konflikt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 err="1"/>
              <a:t>conflict</a:t>
            </a:r>
            <a:r>
              <a:rPr lang="cs-CZ" sz="1800" dirty="0"/>
              <a:t>)</a:t>
            </a:r>
            <a:endParaRPr sz="1800" dirty="0"/>
          </a:p>
        </p:txBody>
      </p:sp>
      <p:sp>
        <p:nvSpPr>
          <p:cNvPr id="1203" name="Google Shape;1203;p57"/>
          <p:cNvSpPr txBox="1">
            <a:spLocks noGrp="1"/>
          </p:cNvSpPr>
          <p:nvPr>
            <p:ph type="title" idx="9"/>
          </p:nvPr>
        </p:nvSpPr>
        <p:spPr>
          <a:xfrm>
            <a:off x="5735484" y="2212486"/>
            <a:ext cx="282689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Zvyšování tolerance</a:t>
            </a:r>
            <a:br>
              <a:rPr lang="cs-CZ" sz="1800" dirty="0"/>
            </a:br>
            <a:r>
              <a:rPr lang="cs-CZ" sz="1800" dirty="0"/>
              <a:t>(Tolerance)</a:t>
            </a:r>
            <a:endParaRPr sz="1800" dirty="0"/>
          </a:p>
        </p:txBody>
      </p:sp>
      <p:sp>
        <p:nvSpPr>
          <p:cNvPr id="1205" name="Google Shape;1205;p57"/>
          <p:cNvSpPr txBox="1">
            <a:spLocks noGrp="1"/>
          </p:cNvSpPr>
          <p:nvPr>
            <p:ph type="title" idx="14"/>
          </p:nvPr>
        </p:nvSpPr>
        <p:spPr>
          <a:xfrm>
            <a:off x="6478872" y="4040185"/>
            <a:ext cx="1340119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Recidivy</a:t>
            </a:r>
            <a:br>
              <a:rPr lang="cs-CZ" sz="1800" dirty="0"/>
            </a:br>
            <a:r>
              <a:rPr lang="cs-CZ" sz="1800" dirty="0"/>
              <a:t>(relapse)</a:t>
            </a:r>
            <a:endParaRPr sz="1800" dirty="0"/>
          </a:p>
        </p:txBody>
      </p:sp>
      <p:sp>
        <p:nvSpPr>
          <p:cNvPr id="1383" name="Google Shape;1383;p57"/>
          <p:cNvSpPr/>
          <p:nvPr/>
        </p:nvSpPr>
        <p:spPr>
          <a:xfrm rot="-8609125" flipH="1">
            <a:off x="7568924" y="-1316390"/>
            <a:ext cx="4554657" cy="3712263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8" descr="Icon&#10;&#10;Description automatically generated">
            <a:extLst>
              <a:ext uri="{FF2B5EF4-FFF2-40B4-BE49-F238E27FC236}">
                <a16:creationId xmlns:a16="http://schemas.microsoft.com/office/drawing/2014/main" id="{ED99C8B7-D410-144A-B0BB-7DCB384A7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52" y="1225252"/>
            <a:ext cx="768600" cy="768600"/>
          </a:xfrm>
          <a:prstGeom prst="rect">
            <a:avLst/>
          </a:prstGeom>
        </p:spPr>
      </p:pic>
      <p:pic>
        <p:nvPicPr>
          <p:cNvPr id="4" name="Picture 9" descr="Icon&#10;&#10;Description automatically generated">
            <a:extLst>
              <a:ext uri="{FF2B5EF4-FFF2-40B4-BE49-F238E27FC236}">
                <a16:creationId xmlns:a16="http://schemas.microsoft.com/office/drawing/2014/main" id="{74AF34B3-2F35-F111-CA8E-C56FD355E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45" y="1167824"/>
            <a:ext cx="882855" cy="882855"/>
          </a:xfrm>
          <a:prstGeom prst="rect">
            <a:avLst/>
          </a:prstGeom>
        </p:spPr>
      </p:pic>
      <p:pic>
        <p:nvPicPr>
          <p:cNvPr id="5" name="Picture 10" descr="Icon&#10;&#10;Description automatically generated">
            <a:extLst>
              <a:ext uri="{FF2B5EF4-FFF2-40B4-BE49-F238E27FC236}">
                <a16:creationId xmlns:a16="http://schemas.microsoft.com/office/drawing/2014/main" id="{C6D5ACC2-FA01-4252-7343-FF0D42FD4A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37" y="1225252"/>
            <a:ext cx="768600" cy="7686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A9C59D2-E44B-13A6-EAF8-346F18F841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58" y="3203788"/>
            <a:ext cx="724443" cy="724443"/>
          </a:xfrm>
          <a:prstGeom prst="rect">
            <a:avLst/>
          </a:prstGeom>
        </p:spPr>
      </p:pic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1DA5FEC4-0EFF-B180-F2CD-F5A7C57BEF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16" y="3203788"/>
            <a:ext cx="724442" cy="72444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5EB1C09-7215-F33E-0AB1-10E8AF7817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52" y="3203788"/>
            <a:ext cx="724444" cy="724444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85A7349D-D399-69AA-47C8-227F4A869CA6}"/>
              </a:ext>
            </a:extLst>
          </p:cNvPr>
          <p:cNvSpPr/>
          <p:nvPr/>
        </p:nvSpPr>
        <p:spPr>
          <a:xfrm>
            <a:off x="816428" y="1360714"/>
            <a:ext cx="7607571" cy="2115336"/>
          </a:xfrm>
          <a:prstGeom prst="roundRect">
            <a:avLst>
              <a:gd name="adj" fmla="val 8246"/>
            </a:avLst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DBD5C21-B259-66D0-054A-905ED89442E5}"/>
              </a:ext>
            </a:extLst>
          </p:cNvPr>
          <p:cNvSpPr txBox="1"/>
          <p:nvPr/>
        </p:nvSpPr>
        <p:spPr>
          <a:xfrm>
            <a:off x="1017814" y="1459874"/>
            <a:ext cx="7108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Maven Pro" panose="020B0604020202020204" charset="-18"/>
              </a:rPr>
              <a:t>Jedinec by mohl být označen za závislého, pokud jsou naplněna všechna kritéria.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45E34E7-512F-6E24-1CCB-7AFB85105B30}"/>
              </a:ext>
            </a:extLst>
          </p:cNvPr>
          <p:cNvSpPr txBox="1"/>
          <p:nvPr/>
        </p:nvSpPr>
        <p:spPr>
          <a:xfrm>
            <a:off x="948623" y="2285902"/>
            <a:ext cx="7378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  <a:latin typeface="Maven Pro" panose="020B0604020202020204" charset="-18"/>
              </a:rPr>
              <a:t>To, zda někdo užívá internet excesivně nezávisí na čase stráveném online, ale spíše na tom, jaké má užívání internetu dopad na jeho běžné fungování v každodenním životě.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ven Pro" panose="020B0604020202020204" charset="-18"/>
            </a:endParaRPr>
          </a:p>
        </p:txBody>
      </p:sp>
      <p:sp>
        <p:nvSpPr>
          <p:cNvPr id="11" name="Google Shape;1203;p57">
            <a:extLst>
              <a:ext uri="{FF2B5EF4-FFF2-40B4-BE49-F238E27FC236}">
                <a16:creationId xmlns:a16="http://schemas.microsoft.com/office/drawing/2014/main" id="{2204CF43-DB91-4B08-2792-B305C350E333}"/>
              </a:ext>
            </a:extLst>
          </p:cNvPr>
          <p:cNvSpPr txBox="1">
            <a:spLocks/>
          </p:cNvSpPr>
          <p:nvPr/>
        </p:nvSpPr>
        <p:spPr>
          <a:xfrm>
            <a:off x="6855358" y="4678821"/>
            <a:ext cx="2826896" cy="41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ven Pro Black"/>
              <a:buNone/>
              <a:defRPr sz="2000" b="0" i="0" u="none" strike="noStrike" cap="none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sz="1600" dirty="0" err="1">
                <a:latin typeface="Maven Pro" panose="020B0604020202020204" charset="-18"/>
                <a:cs typeface="Aharoni" panose="02010803020104030203" pitchFamily="2" charset="-79"/>
              </a:rPr>
              <a:t>Griffiths</a:t>
            </a:r>
            <a:r>
              <a:rPr lang="cs-CZ" sz="1600" dirty="0">
                <a:latin typeface="Maven Pro" panose="020B0604020202020204" charset="-18"/>
                <a:cs typeface="Aharoni" panose="02010803020104030203" pitchFamily="2" charset="-79"/>
              </a:rPr>
              <a:t> (2000)</a:t>
            </a:r>
          </a:p>
        </p:txBody>
      </p:sp>
    </p:spTree>
    <p:extLst>
      <p:ext uri="{BB962C8B-B14F-4D97-AF65-F5344CB8AC3E}">
        <p14:creationId xmlns:p14="http://schemas.microsoft.com/office/powerpoint/2010/main" val="5923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"/>
          <p:cNvSpPr txBox="1">
            <a:spLocks noGrp="1"/>
          </p:cNvSpPr>
          <p:nvPr>
            <p:ph type="title"/>
          </p:nvPr>
        </p:nvSpPr>
        <p:spPr>
          <a:xfrm>
            <a:off x="1746709" y="331028"/>
            <a:ext cx="565058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/>
              <a:t>UŽÍVANÉ TERMÍNY</a:t>
            </a:r>
            <a:endParaRPr sz="4400" dirty="0"/>
          </a:p>
        </p:txBody>
      </p:sp>
      <p:sp>
        <p:nvSpPr>
          <p:cNvPr id="379" name="Google Shape;379;p35"/>
          <p:cNvSpPr txBox="1">
            <a:spLocks noGrp="1"/>
          </p:cNvSpPr>
          <p:nvPr>
            <p:ph type="subTitle" idx="1"/>
          </p:nvPr>
        </p:nvSpPr>
        <p:spPr>
          <a:xfrm>
            <a:off x="1447352" y="1298747"/>
            <a:ext cx="6249296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>
                <a:latin typeface="Maven Pro" panose="020B0604020202020204" charset="-18"/>
              </a:rPr>
              <a:t>Výskyt velkého množství různých termínu:</a:t>
            </a:r>
            <a:endParaRPr dirty="0">
              <a:latin typeface="Maven Pro" panose="020B0604020202020204" charset="-18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AA1570FD-A9A2-2B06-93CE-6687C28339A3}"/>
              </a:ext>
            </a:extLst>
          </p:cNvPr>
          <p:cNvSpPr txBox="1"/>
          <p:nvPr/>
        </p:nvSpPr>
        <p:spPr>
          <a:xfrm>
            <a:off x="2508395" y="2992467"/>
            <a:ext cx="3365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tx2"/>
                </a:solidFill>
                <a:latin typeface="Maven Pro" panose="020B0604020202020204" charset="-18"/>
              </a:rPr>
              <a:t>online </a:t>
            </a:r>
            <a:r>
              <a:rPr lang="cs-CZ" sz="1800" dirty="0" err="1">
                <a:solidFill>
                  <a:schemeClr val="tx2"/>
                </a:solidFill>
                <a:latin typeface="Maven Pro" panose="020B0604020202020204" charset="-18"/>
              </a:rPr>
              <a:t>addictive</a:t>
            </a:r>
            <a:r>
              <a:rPr lang="cs-CZ" sz="1800" dirty="0">
                <a:solidFill>
                  <a:schemeClr val="tx2"/>
                </a:solidFill>
                <a:latin typeface="Maven Pro" panose="020B0604020202020204" charset="-18"/>
              </a:rPr>
              <a:t> behavior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1368D96-A323-10B3-54FB-1CC3738177F7}"/>
              </a:ext>
            </a:extLst>
          </p:cNvPr>
          <p:cNvSpPr txBox="1"/>
          <p:nvPr/>
        </p:nvSpPr>
        <p:spPr>
          <a:xfrm>
            <a:off x="5500784" y="2381720"/>
            <a:ext cx="2702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tx2"/>
                </a:solidFill>
                <a:latin typeface="Maven Pro" panose="020B0604020202020204" charset="-18"/>
              </a:rPr>
              <a:t>internet </a:t>
            </a:r>
            <a:r>
              <a:rPr lang="cs-CZ" sz="1800" dirty="0" err="1">
                <a:solidFill>
                  <a:schemeClr val="tx2"/>
                </a:solidFill>
                <a:latin typeface="Maven Pro" panose="020B0604020202020204" charset="-18"/>
              </a:rPr>
              <a:t>addiction</a:t>
            </a:r>
            <a:r>
              <a:rPr lang="cs-CZ" sz="1800" dirty="0">
                <a:solidFill>
                  <a:schemeClr val="tx2"/>
                </a:solidFill>
                <a:latin typeface="Maven Pro" panose="020B0604020202020204" charset="-18"/>
              </a:rPr>
              <a:t> 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3E0AB0DA-E846-8064-4B99-F68B7487A20A}"/>
              </a:ext>
            </a:extLst>
          </p:cNvPr>
          <p:cNvSpPr txBox="1"/>
          <p:nvPr/>
        </p:nvSpPr>
        <p:spPr>
          <a:xfrm>
            <a:off x="4474162" y="3987525"/>
            <a:ext cx="372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Maven Pro" panose="020B0604020202020204" charset="-18"/>
              </a:rPr>
              <a:t>pathological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Maven Pro" panose="020B0604020202020204" charset="-18"/>
              </a:rPr>
              <a:t> internet use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FF09342-764D-D270-0936-F9C52ED40115}"/>
              </a:ext>
            </a:extLst>
          </p:cNvPr>
          <p:cNvSpPr txBox="1"/>
          <p:nvPr/>
        </p:nvSpPr>
        <p:spPr>
          <a:xfrm>
            <a:off x="2711259" y="4356857"/>
            <a:ext cx="133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 err="1">
                <a:solidFill>
                  <a:schemeClr val="tx1"/>
                </a:solidFill>
                <a:latin typeface="Maven Pro" panose="020B0604020202020204" charset="-18"/>
              </a:rPr>
              <a:t>overuse</a:t>
            </a:r>
            <a:r>
              <a:rPr lang="cs-CZ" sz="1800" dirty="0">
                <a:solidFill>
                  <a:schemeClr val="tx1"/>
                </a:solidFill>
                <a:latin typeface="Maven Pro" panose="020B0604020202020204" charset="-18"/>
              </a:rPr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F124FB-B251-1B32-6B45-73C6446A4BBC}"/>
              </a:ext>
            </a:extLst>
          </p:cNvPr>
          <p:cNvSpPr txBox="1"/>
          <p:nvPr/>
        </p:nvSpPr>
        <p:spPr>
          <a:xfrm>
            <a:off x="957092" y="2366709"/>
            <a:ext cx="3102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 err="1">
                <a:solidFill>
                  <a:schemeClr val="accent6">
                    <a:lumMod val="50000"/>
                  </a:schemeClr>
                </a:solidFill>
                <a:latin typeface="Maven Pro" panose="020B0604020202020204" charset="-18"/>
              </a:rPr>
              <a:t>excessive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Maven Pro" panose="020B0604020202020204" charset="-18"/>
              </a:rPr>
              <a:t> internet use (EIU)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083F3E-6843-7385-EF37-B1582C2863D3}"/>
              </a:ext>
            </a:extLst>
          </p:cNvPr>
          <p:cNvSpPr txBox="1"/>
          <p:nvPr/>
        </p:nvSpPr>
        <p:spPr>
          <a:xfrm>
            <a:off x="6157000" y="3207155"/>
            <a:ext cx="2480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  <a:t>online </a:t>
            </a:r>
            <a:r>
              <a:rPr lang="cs-CZ" sz="1800" dirty="0" err="1">
                <a:solidFill>
                  <a:schemeClr val="accent2"/>
                </a:solidFill>
                <a:latin typeface="Maven Pro" panose="020B0604020202020204" charset="-18"/>
              </a:rPr>
              <a:t>addiction</a:t>
            </a:r>
            <a:endParaRPr lang="cs-CZ" sz="1800" dirty="0">
              <a:solidFill>
                <a:schemeClr val="accent4"/>
              </a:solidFill>
              <a:latin typeface="Maven Pro" panose="020B0604020202020204" charset="-1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A0DA6-7717-19A6-E182-B9298E46ED83}"/>
              </a:ext>
            </a:extLst>
          </p:cNvPr>
          <p:cNvSpPr txBox="1"/>
          <p:nvPr/>
        </p:nvSpPr>
        <p:spPr>
          <a:xfrm>
            <a:off x="1538682" y="3618225"/>
            <a:ext cx="3365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Maven Pro" panose="020B0604020202020204" charset="-18"/>
              </a:rPr>
              <a:t>compulsive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Maven Pro" panose="020B0604020202020204" charset="-18"/>
              </a:rPr>
              <a:t> internet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59"/>
          <p:cNvSpPr/>
          <p:nvPr/>
        </p:nvSpPr>
        <p:spPr>
          <a:xfrm>
            <a:off x="1887375" y="4123527"/>
            <a:ext cx="1431730" cy="6559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59"/>
          <p:cNvSpPr txBox="1">
            <a:spLocks noGrp="1"/>
          </p:cNvSpPr>
          <p:nvPr>
            <p:ph type="subTitle" idx="1"/>
          </p:nvPr>
        </p:nvSpPr>
        <p:spPr>
          <a:xfrm>
            <a:off x="4932686" y="500284"/>
            <a:ext cx="3878945" cy="4142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cs-CZ" b="1" dirty="0">
                <a:latin typeface="Maven Pro" panose="020B0604020202020204" charset="-18"/>
              </a:rPr>
              <a:t>Někdo používá synonymně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Maven Pro" panose="020B0604020202020204" charset="-18"/>
              </a:rPr>
              <a:t>podobná měřící kritéria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1" dirty="0">
                <a:latin typeface="Maven Pro" panose="020B0604020202020204" charset="-18"/>
              </a:rPr>
              <a:t>Jiní odlišují EIU od internetové závislosti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Maven Pro" panose="020B0604020202020204" charset="-18"/>
              </a:rPr>
              <a:t>excesivní uživatelé nenaplňují všechna kritéria závislosti </a:t>
            </a:r>
            <a:r>
              <a:rPr lang="cs-CZ" sz="1200" dirty="0">
                <a:latin typeface="Maven Pro" panose="020B0604020202020204" charset="-18"/>
              </a:rPr>
              <a:t>(</a:t>
            </a:r>
            <a:r>
              <a:rPr lang="cs-CZ" sz="1200" dirty="0" err="1">
                <a:latin typeface="Maven Pro" panose="020B0604020202020204" charset="-18"/>
              </a:rPr>
              <a:t>Pontes</a:t>
            </a:r>
            <a:r>
              <a:rPr lang="cs-CZ" sz="1200" dirty="0">
                <a:latin typeface="Maven Pro" panose="020B0604020202020204" charset="-18"/>
              </a:rPr>
              <a:t> et al., 2015; </a:t>
            </a:r>
            <a:r>
              <a:rPr lang="cs-CZ" sz="1200" dirty="0" err="1">
                <a:latin typeface="Maven Pro" panose="020B0604020202020204" charset="-18"/>
              </a:rPr>
              <a:t>Griffiths</a:t>
            </a:r>
            <a:r>
              <a:rPr lang="cs-CZ" sz="1200" dirty="0">
                <a:latin typeface="Maven Pro" panose="020B0604020202020204" charset="-18"/>
              </a:rPr>
              <a:t>, 2005)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200" dirty="0">
              <a:latin typeface="Maven Pro" panose="020B0604020202020204" charset="-18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Maven Pro" panose="020B0604020202020204" charset="-18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Maven Pro" panose="020B0604020202020204" charset="-18"/>
            </a:endParaRPr>
          </a:p>
          <a:p>
            <a:pPr marL="0" indent="0" algn="ctr"/>
            <a:r>
              <a:rPr lang="cs-CZ" b="1" dirty="0">
                <a:latin typeface="Maven Pro" panose="020B0604020202020204" charset="-18"/>
              </a:rPr>
              <a:t>EIU je širší pojem, kontinuum nesprávného užívání internetu</a:t>
            </a:r>
          </a:p>
          <a:p>
            <a:pPr marL="0" indent="0" algn="ctr"/>
            <a:endParaRPr lang="cs-CZ" b="1" dirty="0">
              <a:latin typeface="Maven Pro" panose="020B0604020202020204" charset="-18"/>
            </a:endParaRPr>
          </a:p>
          <a:p>
            <a:pPr marL="0" indent="0" algn="ctr"/>
            <a:r>
              <a:rPr lang="cs-CZ" b="1" dirty="0">
                <a:latin typeface="Maven Pro" panose="020B0604020202020204" charset="-18"/>
              </a:rPr>
              <a:t>Závislost se může týkat až jedinců v krajním spektru nadměrného užívání </a:t>
            </a:r>
            <a:r>
              <a:rPr lang="cs-CZ" sz="1200" dirty="0">
                <a:latin typeface="Maven Pro" panose="020B0604020202020204" charset="-18"/>
              </a:rPr>
              <a:t>(</a:t>
            </a:r>
            <a:r>
              <a:rPr lang="cs-CZ" sz="1200" dirty="0" err="1">
                <a:latin typeface="Maven Pro" panose="020B0604020202020204" charset="-18"/>
              </a:rPr>
              <a:t>Blinka</a:t>
            </a:r>
            <a:r>
              <a:rPr lang="cs-CZ" sz="1200" dirty="0">
                <a:latin typeface="Maven Pro" panose="020B0604020202020204" charset="-18"/>
              </a:rPr>
              <a:t> et al., 2015; </a:t>
            </a:r>
            <a:r>
              <a:rPr lang="cs-CZ" sz="1200" dirty="0" err="1">
                <a:latin typeface="Maven Pro" panose="020B0604020202020204" charset="-18"/>
              </a:rPr>
              <a:t>Blinka</a:t>
            </a:r>
            <a:r>
              <a:rPr lang="cs-CZ" sz="1200" dirty="0">
                <a:latin typeface="Maven Pro" panose="020B0604020202020204" charset="-18"/>
              </a:rPr>
              <a:t> 2015; Kim &amp; </a:t>
            </a:r>
            <a:r>
              <a:rPr lang="cs-CZ" sz="1200" dirty="0" err="1">
                <a:latin typeface="Maven Pro" panose="020B0604020202020204" charset="-18"/>
              </a:rPr>
              <a:t>Haridakis</a:t>
            </a:r>
            <a:r>
              <a:rPr lang="cs-CZ" sz="1200" dirty="0">
                <a:latin typeface="Maven Pro" panose="020B0604020202020204" charset="-18"/>
              </a:rPr>
              <a:t>, 2009).</a:t>
            </a:r>
            <a:endParaRPr lang="cs-CZ" dirty="0">
              <a:latin typeface="Maven Pro" panose="020B0604020202020204" charset="-18"/>
            </a:endParaRPr>
          </a:p>
        </p:txBody>
      </p:sp>
      <p:grpSp>
        <p:nvGrpSpPr>
          <p:cNvPr id="1413" name="Google Shape;1413;p59"/>
          <p:cNvGrpSpPr/>
          <p:nvPr/>
        </p:nvGrpSpPr>
        <p:grpSpPr>
          <a:xfrm>
            <a:off x="513808" y="892629"/>
            <a:ext cx="4200346" cy="3285970"/>
            <a:chOff x="719997" y="1270151"/>
            <a:chExt cx="3669453" cy="2797551"/>
          </a:xfrm>
        </p:grpSpPr>
        <p:sp>
          <p:nvSpPr>
            <p:cNvPr id="1414" name="Google Shape;1414;p59"/>
            <p:cNvSpPr/>
            <p:nvPr/>
          </p:nvSpPr>
          <p:spPr>
            <a:xfrm>
              <a:off x="721950" y="1270650"/>
              <a:ext cx="3667500" cy="2314500"/>
            </a:xfrm>
            <a:prstGeom prst="roundRect">
              <a:avLst>
                <a:gd name="adj" fmla="val 370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6" name="Google Shape;1416;p59"/>
            <p:cNvGrpSpPr/>
            <p:nvPr/>
          </p:nvGrpSpPr>
          <p:grpSpPr>
            <a:xfrm>
              <a:off x="719997" y="1270151"/>
              <a:ext cx="3667492" cy="2797551"/>
              <a:chOff x="238125" y="1973675"/>
              <a:chExt cx="2558775" cy="1951825"/>
            </a:xfrm>
          </p:grpSpPr>
          <p:sp>
            <p:nvSpPr>
              <p:cNvPr id="1417" name="Google Shape;1417;p59"/>
              <p:cNvSpPr/>
              <p:nvPr/>
            </p:nvSpPr>
            <p:spPr>
              <a:xfrm>
                <a:off x="325550" y="2055000"/>
                <a:ext cx="2386075" cy="1459975"/>
              </a:xfrm>
              <a:custGeom>
                <a:avLst/>
                <a:gdLst/>
                <a:ahLst/>
                <a:cxnLst/>
                <a:rect l="l" t="t" r="r" b="b"/>
                <a:pathLst>
                  <a:path w="95443" h="58399" extrusionOk="0">
                    <a:moveTo>
                      <a:pt x="94925" y="516"/>
                    </a:moveTo>
                    <a:lnTo>
                      <a:pt x="94925" y="57881"/>
                    </a:lnTo>
                    <a:lnTo>
                      <a:pt x="518" y="57881"/>
                    </a:lnTo>
                    <a:lnTo>
                      <a:pt x="518" y="516"/>
                    </a:lnTo>
                    <a:close/>
                    <a:moveTo>
                      <a:pt x="260" y="0"/>
                    </a:moveTo>
                    <a:cubicBezTo>
                      <a:pt x="118" y="0"/>
                      <a:pt x="1" y="115"/>
                      <a:pt x="1" y="259"/>
                    </a:cubicBezTo>
                    <a:lnTo>
                      <a:pt x="1" y="58140"/>
                    </a:lnTo>
                    <a:cubicBezTo>
                      <a:pt x="1" y="58282"/>
                      <a:pt x="118" y="58399"/>
                      <a:pt x="260" y="58399"/>
                    </a:cubicBezTo>
                    <a:lnTo>
                      <a:pt x="95184" y="58399"/>
                    </a:lnTo>
                    <a:cubicBezTo>
                      <a:pt x="95326" y="58399"/>
                      <a:pt x="95441" y="58282"/>
                      <a:pt x="95441" y="58140"/>
                    </a:cubicBezTo>
                    <a:lnTo>
                      <a:pt x="95441" y="259"/>
                    </a:lnTo>
                    <a:cubicBezTo>
                      <a:pt x="95442" y="115"/>
                      <a:pt x="95326" y="0"/>
                      <a:pt x="95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59"/>
              <p:cNvSpPr/>
              <p:nvPr/>
            </p:nvSpPr>
            <p:spPr>
              <a:xfrm>
                <a:off x="1075325" y="3589700"/>
                <a:ext cx="8840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35363" h="13432" extrusionOk="0">
                    <a:moveTo>
                      <a:pt x="28176" y="0"/>
                    </a:moveTo>
                    <a:cubicBezTo>
                      <a:pt x="28078" y="0"/>
                      <a:pt x="27996" y="34"/>
                      <a:pt x="27932" y="102"/>
                    </a:cubicBezTo>
                    <a:cubicBezTo>
                      <a:pt x="27790" y="253"/>
                      <a:pt x="27790" y="509"/>
                      <a:pt x="27932" y="1118"/>
                    </a:cubicBezTo>
                    <a:cubicBezTo>
                      <a:pt x="27985" y="1344"/>
                      <a:pt x="28047" y="1651"/>
                      <a:pt x="28119" y="2009"/>
                    </a:cubicBezTo>
                    <a:cubicBezTo>
                      <a:pt x="28420" y="3516"/>
                      <a:pt x="28876" y="5791"/>
                      <a:pt x="29651" y="7179"/>
                    </a:cubicBezTo>
                    <a:cubicBezTo>
                      <a:pt x="30394" y="8514"/>
                      <a:pt x="31835" y="9775"/>
                      <a:pt x="32886" y="10698"/>
                    </a:cubicBezTo>
                    <a:cubicBezTo>
                      <a:pt x="33194" y="10968"/>
                      <a:pt x="33463" y="11203"/>
                      <a:pt x="33660" y="11396"/>
                    </a:cubicBezTo>
                    <a:cubicBezTo>
                      <a:pt x="34197" y="11917"/>
                      <a:pt x="34530" y="12027"/>
                      <a:pt x="34711" y="12085"/>
                    </a:cubicBezTo>
                    <a:cubicBezTo>
                      <a:pt x="34724" y="12089"/>
                      <a:pt x="34738" y="12094"/>
                      <a:pt x="34750" y="12098"/>
                    </a:cubicBezTo>
                    <a:cubicBezTo>
                      <a:pt x="34781" y="12255"/>
                      <a:pt x="34798" y="12433"/>
                      <a:pt x="34708" y="12569"/>
                    </a:cubicBezTo>
                    <a:cubicBezTo>
                      <a:pt x="34621" y="12698"/>
                      <a:pt x="34443" y="12789"/>
                      <a:pt x="34176" y="12841"/>
                    </a:cubicBezTo>
                    <a:cubicBezTo>
                      <a:pt x="33894" y="12897"/>
                      <a:pt x="33576" y="12915"/>
                      <a:pt x="33188" y="12915"/>
                    </a:cubicBezTo>
                    <a:cubicBezTo>
                      <a:pt x="32866" y="12915"/>
                      <a:pt x="32496" y="12902"/>
                      <a:pt x="32057" y="12888"/>
                    </a:cubicBezTo>
                    <a:cubicBezTo>
                      <a:pt x="31412" y="12865"/>
                      <a:pt x="30607" y="12837"/>
                      <a:pt x="29586" y="12837"/>
                    </a:cubicBezTo>
                    <a:lnTo>
                      <a:pt x="8800" y="12837"/>
                    </a:lnTo>
                    <a:cubicBezTo>
                      <a:pt x="7800" y="12837"/>
                      <a:pt x="6833" y="12841"/>
                      <a:pt x="5939" y="12847"/>
                    </a:cubicBezTo>
                    <a:cubicBezTo>
                      <a:pt x="5199" y="12851"/>
                      <a:pt x="4507" y="12855"/>
                      <a:pt x="3887" y="12855"/>
                    </a:cubicBezTo>
                    <a:cubicBezTo>
                      <a:pt x="3179" y="12855"/>
                      <a:pt x="2567" y="12850"/>
                      <a:pt x="2090" y="12837"/>
                    </a:cubicBezTo>
                    <a:lnTo>
                      <a:pt x="1783" y="12828"/>
                    </a:lnTo>
                    <a:cubicBezTo>
                      <a:pt x="706" y="12798"/>
                      <a:pt x="700" y="12793"/>
                      <a:pt x="570" y="12668"/>
                    </a:cubicBezTo>
                    <a:cubicBezTo>
                      <a:pt x="526" y="12627"/>
                      <a:pt x="520" y="12598"/>
                      <a:pt x="520" y="12571"/>
                    </a:cubicBezTo>
                    <a:cubicBezTo>
                      <a:pt x="520" y="12511"/>
                      <a:pt x="556" y="12333"/>
                      <a:pt x="912" y="11971"/>
                    </a:cubicBezTo>
                    <a:cubicBezTo>
                      <a:pt x="1108" y="11772"/>
                      <a:pt x="1452" y="11550"/>
                      <a:pt x="1848" y="11293"/>
                    </a:cubicBezTo>
                    <a:cubicBezTo>
                      <a:pt x="2410" y="10928"/>
                      <a:pt x="3111" y="10473"/>
                      <a:pt x="3670" y="9890"/>
                    </a:cubicBezTo>
                    <a:lnTo>
                      <a:pt x="4006" y="9544"/>
                    </a:lnTo>
                    <a:cubicBezTo>
                      <a:pt x="4870" y="8657"/>
                      <a:pt x="5947" y="7555"/>
                      <a:pt x="6528" y="6084"/>
                    </a:cubicBezTo>
                    <a:cubicBezTo>
                      <a:pt x="7009" y="4866"/>
                      <a:pt x="7250" y="2705"/>
                      <a:pt x="7410" y="1274"/>
                    </a:cubicBezTo>
                    <a:cubicBezTo>
                      <a:pt x="7465" y="775"/>
                      <a:pt x="7515" y="343"/>
                      <a:pt x="7558" y="87"/>
                    </a:cubicBezTo>
                    <a:lnTo>
                      <a:pt x="7048" y="0"/>
                    </a:lnTo>
                    <a:cubicBezTo>
                      <a:pt x="7002" y="269"/>
                      <a:pt x="6956" y="688"/>
                      <a:pt x="6896" y="1217"/>
                    </a:cubicBezTo>
                    <a:cubicBezTo>
                      <a:pt x="6739" y="2621"/>
                      <a:pt x="6503" y="4741"/>
                      <a:pt x="6047" y="5895"/>
                    </a:cubicBezTo>
                    <a:cubicBezTo>
                      <a:pt x="5506" y="7268"/>
                      <a:pt x="4512" y="8286"/>
                      <a:pt x="3637" y="9183"/>
                    </a:cubicBezTo>
                    <a:lnTo>
                      <a:pt x="3298" y="9533"/>
                    </a:lnTo>
                    <a:cubicBezTo>
                      <a:pt x="2779" y="10073"/>
                      <a:pt x="2136" y="10490"/>
                      <a:pt x="1568" y="10859"/>
                    </a:cubicBezTo>
                    <a:cubicBezTo>
                      <a:pt x="1145" y="11133"/>
                      <a:pt x="780" y="11369"/>
                      <a:pt x="546" y="11608"/>
                    </a:cubicBezTo>
                    <a:cubicBezTo>
                      <a:pt x="172" y="11988"/>
                      <a:pt x="0" y="12296"/>
                      <a:pt x="5" y="12578"/>
                    </a:cubicBezTo>
                    <a:cubicBezTo>
                      <a:pt x="6" y="12752"/>
                      <a:pt x="78" y="12911"/>
                      <a:pt x="211" y="13040"/>
                    </a:cubicBezTo>
                    <a:cubicBezTo>
                      <a:pt x="492" y="13309"/>
                      <a:pt x="611" y="13312"/>
                      <a:pt x="1770" y="13345"/>
                    </a:cubicBezTo>
                    <a:lnTo>
                      <a:pt x="2075" y="13354"/>
                    </a:lnTo>
                    <a:cubicBezTo>
                      <a:pt x="2547" y="13367"/>
                      <a:pt x="3149" y="13372"/>
                      <a:pt x="3843" y="13372"/>
                    </a:cubicBezTo>
                    <a:cubicBezTo>
                      <a:pt x="4476" y="13372"/>
                      <a:pt x="5185" y="13368"/>
                      <a:pt x="5944" y="13364"/>
                    </a:cubicBezTo>
                    <a:cubicBezTo>
                      <a:pt x="6836" y="13358"/>
                      <a:pt x="7802" y="13354"/>
                      <a:pt x="8802" y="13354"/>
                    </a:cubicBezTo>
                    <a:lnTo>
                      <a:pt x="29586" y="13354"/>
                    </a:lnTo>
                    <a:cubicBezTo>
                      <a:pt x="30598" y="13354"/>
                      <a:pt x="31397" y="13381"/>
                      <a:pt x="32040" y="13403"/>
                    </a:cubicBezTo>
                    <a:cubicBezTo>
                      <a:pt x="32484" y="13420"/>
                      <a:pt x="32860" y="13432"/>
                      <a:pt x="33192" y="13432"/>
                    </a:cubicBezTo>
                    <a:cubicBezTo>
                      <a:pt x="33609" y="13432"/>
                      <a:pt x="33956" y="13412"/>
                      <a:pt x="34274" y="13348"/>
                    </a:cubicBezTo>
                    <a:cubicBezTo>
                      <a:pt x="34682" y="13269"/>
                      <a:pt x="34972" y="13103"/>
                      <a:pt x="35137" y="12856"/>
                    </a:cubicBezTo>
                    <a:cubicBezTo>
                      <a:pt x="35363" y="12517"/>
                      <a:pt x="35282" y="12127"/>
                      <a:pt x="35252" y="11980"/>
                    </a:cubicBezTo>
                    <a:cubicBezTo>
                      <a:pt x="35195" y="11701"/>
                      <a:pt x="35007" y="11639"/>
                      <a:pt x="34871" y="11593"/>
                    </a:cubicBezTo>
                    <a:cubicBezTo>
                      <a:pt x="34721" y="11545"/>
                      <a:pt x="34470" y="11463"/>
                      <a:pt x="34019" y="11025"/>
                    </a:cubicBezTo>
                    <a:cubicBezTo>
                      <a:pt x="33815" y="10828"/>
                      <a:pt x="33540" y="10585"/>
                      <a:pt x="33225" y="10309"/>
                    </a:cubicBezTo>
                    <a:cubicBezTo>
                      <a:pt x="32202" y="9412"/>
                      <a:pt x="30800" y="8183"/>
                      <a:pt x="30101" y="6928"/>
                    </a:cubicBezTo>
                    <a:cubicBezTo>
                      <a:pt x="29367" y="5611"/>
                      <a:pt x="28902" y="3294"/>
                      <a:pt x="28625" y="1909"/>
                    </a:cubicBezTo>
                    <a:cubicBezTo>
                      <a:pt x="28552" y="1542"/>
                      <a:pt x="28489" y="1231"/>
                      <a:pt x="28435" y="1000"/>
                    </a:cubicBezTo>
                    <a:cubicBezTo>
                      <a:pt x="28376" y="749"/>
                      <a:pt x="28353" y="598"/>
                      <a:pt x="28346" y="510"/>
                    </a:cubicBezTo>
                    <a:cubicBezTo>
                      <a:pt x="28373" y="500"/>
                      <a:pt x="28400" y="486"/>
                      <a:pt x="28422" y="468"/>
                    </a:cubicBezTo>
                    <a:lnTo>
                      <a:pt x="28537" y="268"/>
                    </a:lnTo>
                    <a:lnTo>
                      <a:pt x="28247" y="234"/>
                    </a:lnTo>
                    <a:lnTo>
                      <a:pt x="28111" y="56"/>
                    </a:lnTo>
                    <a:cubicBezTo>
                      <a:pt x="28153" y="24"/>
                      <a:pt x="28202" y="8"/>
                      <a:pt x="28254" y="8"/>
                    </a:cubicBezTo>
                    <a:cubicBezTo>
                      <a:pt x="28256" y="8"/>
                      <a:pt x="28258" y="8"/>
                      <a:pt x="28261" y="8"/>
                    </a:cubicBezTo>
                    <a:cubicBezTo>
                      <a:pt x="28231" y="3"/>
                      <a:pt x="28203" y="0"/>
                      <a:pt x="28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59"/>
              <p:cNvSpPr/>
              <p:nvPr/>
            </p:nvSpPr>
            <p:spPr>
              <a:xfrm>
                <a:off x="238125" y="1973675"/>
                <a:ext cx="2558775" cy="1623600"/>
              </a:xfrm>
              <a:custGeom>
                <a:avLst/>
                <a:gdLst/>
                <a:ahLst/>
                <a:cxnLst/>
                <a:rect l="l" t="t" r="r" b="b"/>
                <a:pathLst>
                  <a:path w="102351" h="64944" extrusionOk="0">
                    <a:moveTo>
                      <a:pt x="99608" y="516"/>
                    </a:moveTo>
                    <a:cubicBezTo>
                      <a:pt x="100838" y="516"/>
                      <a:pt x="101835" y="1513"/>
                      <a:pt x="101835" y="2744"/>
                    </a:cubicBezTo>
                    <a:lnTo>
                      <a:pt x="101835" y="62200"/>
                    </a:lnTo>
                    <a:cubicBezTo>
                      <a:pt x="101833" y="63429"/>
                      <a:pt x="100836" y="64425"/>
                      <a:pt x="99608" y="64426"/>
                    </a:cubicBezTo>
                    <a:lnTo>
                      <a:pt x="2743" y="64426"/>
                    </a:lnTo>
                    <a:cubicBezTo>
                      <a:pt x="1514" y="64425"/>
                      <a:pt x="519" y="63429"/>
                      <a:pt x="517" y="62200"/>
                    </a:cubicBezTo>
                    <a:lnTo>
                      <a:pt x="517" y="2744"/>
                    </a:lnTo>
                    <a:cubicBezTo>
                      <a:pt x="519" y="1515"/>
                      <a:pt x="1514" y="518"/>
                      <a:pt x="2743" y="516"/>
                    </a:cubicBezTo>
                    <a:close/>
                    <a:moveTo>
                      <a:pt x="2743" y="1"/>
                    </a:moveTo>
                    <a:cubicBezTo>
                      <a:pt x="1230" y="1"/>
                      <a:pt x="0" y="1229"/>
                      <a:pt x="0" y="2744"/>
                    </a:cubicBezTo>
                    <a:lnTo>
                      <a:pt x="0" y="62200"/>
                    </a:lnTo>
                    <a:cubicBezTo>
                      <a:pt x="0" y="63713"/>
                      <a:pt x="1230" y="64943"/>
                      <a:pt x="2743" y="64943"/>
                    </a:cubicBezTo>
                    <a:lnTo>
                      <a:pt x="99608" y="64943"/>
                    </a:lnTo>
                    <a:cubicBezTo>
                      <a:pt x="101120" y="64943"/>
                      <a:pt x="102351" y="63713"/>
                      <a:pt x="102351" y="62200"/>
                    </a:cubicBezTo>
                    <a:lnTo>
                      <a:pt x="102351" y="2744"/>
                    </a:lnTo>
                    <a:cubicBezTo>
                      <a:pt x="102351" y="1228"/>
                      <a:pt x="101123" y="1"/>
                      <a:pt x="99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59"/>
              <p:cNvSpPr/>
              <p:nvPr/>
            </p:nvSpPr>
            <p:spPr>
              <a:xfrm>
                <a:off x="255425" y="1991200"/>
                <a:ext cx="2524175" cy="1588500"/>
              </a:xfrm>
              <a:custGeom>
                <a:avLst/>
                <a:gdLst/>
                <a:ahLst/>
                <a:cxnLst/>
                <a:rect l="l" t="t" r="r" b="b"/>
                <a:pathLst>
                  <a:path w="100967" h="63540" extrusionOk="0">
                    <a:moveTo>
                      <a:pt x="98640" y="518"/>
                    </a:moveTo>
                    <a:cubicBezTo>
                      <a:pt x="99639" y="518"/>
                      <a:pt x="100449" y="1328"/>
                      <a:pt x="100449" y="2328"/>
                    </a:cubicBezTo>
                    <a:lnTo>
                      <a:pt x="100449" y="61214"/>
                    </a:lnTo>
                    <a:cubicBezTo>
                      <a:pt x="100448" y="62212"/>
                      <a:pt x="99639" y="63022"/>
                      <a:pt x="98640" y="63024"/>
                    </a:cubicBezTo>
                    <a:lnTo>
                      <a:pt x="2328" y="63024"/>
                    </a:lnTo>
                    <a:cubicBezTo>
                      <a:pt x="1328" y="63022"/>
                      <a:pt x="519" y="62212"/>
                      <a:pt x="517" y="61214"/>
                    </a:cubicBezTo>
                    <a:lnTo>
                      <a:pt x="517" y="2328"/>
                    </a:lnTo>
                    <a:cubicBezTo>
                      <a:pt x="519" y="1328"/>
                      <a:pt x="1328" y="519"/>
                      <a:pt x="2328" y="518"/>
                    </a:cubicBezTo>
                    <a:close/>
                    <a:moveTo>
                      <a:pt x="2328" y="1"/>
                    </a:moveTo>
                    <a:cubicBezTo>
                      <a:pt x="1042" y="2"/>
                      <a:pt x="2" y="1043"/>
                      <a:pt x="0" y="2328"/>
                    </a:cubicBezTo>
                    <a:lnTo>
                      <a:pt x="0" y="61214"/>
                    </a:lnTo>
                    <a:cubicBezTo>
                      <a:pt x="2" y="62498"/>
                      <a:pt x="1042" y="63538"/>
                      <a:pt x="2328" y="63540"/>
                    </a:cubicBezTo>
                    <a:lnTo>
                      <a:pt x="98640" y="63540"/>
                    </a:lnTo>
                    <a:cubicBezTo>
                      <a:pt x="99925" y="63538"/>
                      <a:pt x="100965" y="62498"/>
                      <a:pt x="100967" y="61214"/>
                    </a:cubicBezTo>
                    <a:lnTo>
                      <a:pt x="100967" y="2328"/>
                    </a:lnTo>
                    <a:cubicBezTo>
                      <a:pt x="100967" y="1043"/>
                      <a:pt x="99925" y="1"/>
                      <a:pt x="98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59"/>
              <p:cNvSpPr/>
              <p:nvPr/>
            </p:nvSpPr>
            <p:spPr>
              <a:xfrm>
                <a:off x="1091150" y="3888075"/>
                <a:ext cx="856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273" h="1" extrusionOk="0">
                    <a:moveTo>
                      <a:pt x="1" y="0"/>
                    </a:moveTo>
                    <a:lnTo>
                      <a:pt x="3427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59"/>
              <p:cNvSpPr/>
              <p:nvPr/>
            </p:nvSpPr>
            <p:spPr>
              <a:xfrm>
                <a:off x="1091125" y="3881600"/>
                <a:ext cx="8568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34274" h="517" extrusionOk="0">
                    <a:moveTo>
                      <a:pt x="0" y="1"/>
                    </a:moveTo>
                    <a:lnTo>
                      <a:pt x="0" y="516"/>
                    </a:lnTo>
                    <a:lnTo>
                      <a:pt x="34273" y="516"/>
                    </a:lnTo>
                    <a:lnTo>
                      <a:pt x="342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B2777C03-163D-93FD-E024-2B58A7186307}"/>
              </a:ext>
            </a:extLst>
          </p:cNvPr>
          <p:cNvSpPr/>
          <p:nvPr/>
        </p:nvSpPr>
        <p:spPr>
          <a:xfrm>
            <a:off x="628859" y="1022759"/>
            <a:ext cx="3943141" cy="2457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11" name="Google Shape;1411;p59"/>
          <p:cNvSpPr txBox="1">
            <a:spLocks noGrp="1"/>
          </p:cNvSpPr>
          <p:nvPr>
            <p:ph type="title"/>
          </p:nvPr>
        </p:nvSpPr>
        <p:spPr>
          <a:xfrm>
            <a:off x="813185" y="1187487"/>
            <a:ext cx="3598853" cy="1717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cs-CZ" sz="2400" dirty="0"/>
              <a:t>Internet </a:t>
            </a:r>
            <a:r>
              <a:rPr lang="cs-CZ" sz="2400" dirty="0" err="1"/>
              <a:t>addiction</a:t>
            </a:r>
            <a:br>
              <a:rPr lang="cs-CZ" sz="1800" dirty="0"/>
            </a:br>
            <a:r>
              <a:rPr lang="cs-CZ" sz="1800" dirty="0"/>
              <a:t>VS.</a:t>
            </a:r>
            <a:br>
              <a:rPr lang="cs-CZ" sz="1800" dirty="0"/>
            </a:br>
            <a:r>
              <a:rPr lang="cs-CZ" sz="2400" dirty="0"/>
              <a:t>Excesivní užívání internetu</a:t>
            </a:r>
            <a:endParaRPr sz="1800" dirty="0"/>
          </a:p>
        </p:txBody>
      </p:sp>
      <p:sp>
        <p:nvSpPr>
          <p:cNvPr id="3" name="Google Shape;1412;p59">
            <a:extLst>
              <a:ext uri="{FF2B5EF4-FFF2-40B4-BE49-F238E27FC236}">
                <a16:creationId xmlns:a16="http://schemas.microsoft.com/office/drawing/2014/main" id="{3E3F714D-1D55-76EF-9291-9A7C546B33DF}"/>
              </a:ext>
            </a:extLst>
          </p:cNvPr>
          <p:cNvSpPr txBox="1">
            <a:spLocks/>
          </p:cNvSpPr>
          <p:nvPr/>
        </p:nvSpPr>
        <p:spPr>
          <a:xfrm>
            <a:off x="1017929" y="2829765"/>
            <a:ext cx="3165000" cy="56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cs-CZ" sz="2000" dirty="0">
                <a:latin typeface="Maven Pro" panose="020B0604020202020204" charset="-18"/>
              </a:rPr>
              <a:t>Je zde rozdíl?</a:t>
            </a:r>
            <a:endParaRPr lang="en-US" sz="2000" dirty="0">
              <a:latin typeface="Maven Pro" panose="020B060402020202020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F7638-60BB-B5C0-695C-2D6D9311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MĚŘENÍ EIU</a:t>
            </a:r>
            <a:br>
              <a:rPr lang="cs-CZ" dirty="0"/>
            </a:br>
            <a:r>
              <a:rPr lang="cs-CZ" dirty="0"/>
              <a:t>EU </a:t>
            </a:r>
            <a:r>
              <a:rPr lang="cs-CZ" dirty="0" err="1"/>
              <a:t>Kids</a:t>
            </a:r>
            <a:r>
              <a:rPr lang="cs-CZ" dirty="0"/>
              <a:t> Online škála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F1CD93C-7CAF-D49A-9158-55952BD86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9" y="1406601"/>
            <a:ext cx="8662401" cy="265687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FA37107-0B64-CEE5-CBC3-D832597A76F4}"/>
              </a:ext>
            </a:extLst>
          </p:cNvPr>
          <p:cNvSpPr txBox="1"/>
          <p:nvPr/>
        </p:nvSpPr>
        <p:spPr>
          <a:xfrm>
            <a:off x="6764482" y="4725689"/>
            <a:ext cx="2379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tx1">
                    <a:lumMod val="50000"/>
                  </a:schemeClr>
                </a:solidFill>
                <a:latin typeface="Maven Pro" panose="020B0604020202020204" charset="-18"/>
              </a:rPr>
              <a:t>Škařupová</a:t>
            </a:r>
            <a:r>
              <a:rPr lang="cs-CZ" sz="1600" dirty="0">
                <a:solidFill>
                  <a:schemeClr val="tx1">
                    <a:lumMod val="50000"/>
                  </a:schemeClr>
                </a:solidFill>
                <a:latin typeface="Maven Pro" panose="020B0604020202020204" charset="-18"/>
              </a:rPr>
              <a:t> et al. (2015)</a:t>
            </a:r>
          </a:p>
        </p:txBody>
      </p:sp>
    </p:spTree>
    <p:extLst>
      <p:ext uri="{BB962C8B-B14F-4D97-AF65-F5344CB8AC3E}">
        <p14:creationId xmlns:p14="http://schemas.microsoft.com/office/powerpoint/2010/main" val="269243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subTitle" idx="1"/>
          </p:nvPr>
        </p:nvSpPr>
        <p:spPr>
          <a:xfrm>
            <a:off x="1207865" y="286375"/>
            <a:ext cx="6728269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>
                <a:latin typeface="Maven Pro" panose="020B0604020202020204" charset="-18"/>
              </a:rPr>
              <a:t>Ellen </a:t>
            </a:r>
            <a:r>
              <a:rPr lang="en-US" sz="2000" dirty="0" err="1">
                <a:latin typeface="Maven Pro" panose="020B0604020202020204" charset="-18"/>
              </a:rPr>
              <a:t>Helsper</a:t>
            </a:r>
            <a:r>
              <a:rPr lang="en-US" sz="2000" dirty="0">
                <a:latin typeface="Maven Pro" panose="020B0604020202020204" charset="-18"/>
              </a:rPr>
              <a:t> o </a:t>
            </a:r>
            <a:r>
              <a:rPr lang="en-US" sz="2000" dirty="0" err="1">
                <a:latin typeface="Maven Pro" panose="020B0604020202020204" charset="-18"/>
              </a:rPr>
              <a:t>excesivním</a:t>
            </a:r>
            <a:r>
              <a:rPr lang="en-US" sz="2000" dirty="0">
                <a:latin typeface="Maven Pro" panose="020B0604020202020204" charset="-18"/>
              </a:rPr>
              <a:t> </a:t>
            </a:r>
            <a:r>
              <a:rPr lang="en-US" sz="2000" dirty="0" err="1">
                <a:latin typeface="Maven Pro" panose="020B0604020202020204" charset="-18"/>
              </a:rPr>
              <a:t>užíváním</a:t>
            </a:r>
            <a:r>
              <a:rPr lang="en-US" sz="2000" dirty="0">
                <a:latin typeface="Maven Pro" panose="020B0604020202020204" charset="-18"/>
              </a:rPr>
              <a:t> </a:t>
            </a:r>
            <a:r>
              <a:rPr lang="en-US" sz="2000" dirty="0" err="1">
                <a:latin typeface="Maven Pro" panose="020B0604020202020204" charset="-18"/>
              </a:rPr>
              <a:t>internetu</a:t>
            </a:r>
            <a:r>
              <a:rPr lang="en-US" sz="2000" dirty="0">
                <a:latin typeface="Maven Pro" panose="020B0604020202020204" charset="-18"/>
              </a:rPr>
              <a:t> z </a:t>
            </a:r>
            <a:r>
              <a:rPr lang="en-US" sz="2000" dirty="0" err="1">
                <a:latin typeface="Maven Pro" panose="020B0604020202020204" charset="-18"/>
              </a:rPr>
              <a:t>projektu</a:t>
            </a:r>
            <a:r>
              <a:rPr lang="en-US" sz="2000" dirty="0">
                <a:latin typeface="Maven Pro" panose="020B0604020202020204" charset="-18"/>
              </a:rPr>
              <a:t> EU Kids Online 2012</a:t>
            </a:r>
          </a:p>
        </p:txBody>
      </p:sp>
      <p:pic>
        <p:nvPicPr>
          <p:cNvPr id="2" name="Online médium 3" title="Report: Excessive internet use">
            <a:hlinkClick r:id="" action="ppaction://media"/>
            <a:extLst>
              <a:ext uri="{FF2B5EF4-FFF2-40B4-BE49-F238E27FC236}">
                <a16:creationId xmlns:a16="http://schemas.microsoft.com/office/drawing/2014/main" id="{00D963B7-A55F-F6A0-B373-4C2DAC5A88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1695" y="1165167"/>
            <a:ext cx="6360607" cy="3593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9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C173C96-C00C-F184-C2FC-72BA2793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PREVALENCE</a:t>
            </a:r>
          </a:p>
        </p:txBody>
      </p:sp>
      <p:pic>
        <p:nvPicPr>
          <p:cNvPr id="7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26705B28-AE88-293D-E0E8-9898BEE04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83" y="1351470"/>
            <a:ext cx="3172834" cy="317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63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C173C96-C00C-F184-C2FC-72BA2793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PREVALENCE ONLINE ZÁVISLOSTÍ</a:t>
            </a:r>
          </a:p>
        </p:txBody>
      </p:sp>
      <p:pic>
        <p:nvPicPr>
          <p:cNvPr id="2" name="Picture 11" descr="A picture containing toiletry, pencil, vector graphics, cosmetic&#10;&#10;Description automatically generated">
            <a:extLst>
              <a:ext uri="{FF2B5EF4-FFF2-40B4-BE49-F238E27FC236}">
                <a16:creationId xmlns:a16="http://schemas.microsoft.com/office/drawing/2014/main" id="{945FFAA7-AD62-34B8-7F2C-F70F71EF0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2404768"/>
            <a:ext cx="763545" cy="763545"/>
          </a:xfrm>
          <a:prstGeom prst="rect">
            <a:avLst/>
          </a:prstGeom>
        </p:spPr>
      </p:pic>
      <p:pic>
        <p:nvPicPr>
          <p:cNvPr id="3" name="Picture 12" descr="Icon&#10;&#10;Description automatically generated">
            <a:extLst>
              <a:ext uri="{FF2B5EF4-FFF2-40B4-BE49-F238E27FC236}">
                <a16:creationId xmlns:a16="http://schemas.microsoft.com/office/drawing/2014/main" id="{BA9540E7-FCC2-E4A6-F817-D9194BFE1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0" y="3733129"/>
            <a:ext cx="821322" cy="821322"/>
          </a:xfrm>
          <a:prstGeom prst="rect">
            <a:avLst/>
          </a:prstGeom>
        </p:spPr>
      </p:pic>
      <p:pic>
        <p:nvPicPr>
          <p:cNvPr id="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684F393C-7AEE-B563-542D-A55A22C51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77866"/>
            <a:ext cx="763545" cy="76354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7AC9FE-E6A8-2F38-2830-5607B4FFEA28}"/>
              </a:ext>
            </a:extLst>
          </p:cNvPr>
          <p:cNvSpPr txBox="1">
            <a:spLocks/>
          </p:cNvSpPr>
          <p:nvPr/>
        </p:nvSpPr>
        <p:spPr>
          <a:xfrm>
            <a:off x="1654907" y="1230111"/>
            <a:ext cx="5246635" cy="76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latin typeface="Maven Pro" panose="020B0604020202020204" charset="-18"/>
              </a:rPr>
              <a:t>Metaanalýza 113 studií – obecná internetová závislost nebo IGD</a:t>
            </a:r>
          </a:p>
          <a:p>
            <a:endParaRPr lang="cs-CZ" sz="1800" dirty="0">
              <a:latin typeface="Maven Pro" panose="020B0604020202020204" charset="-18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EDB638-8860-A442-DA6D-67ED17715D1C}"/>
              </a:ext>
            </a:extLst>
          </p:cNvPr>
          <p:cNvSpPr txBox="1">
            <a:spLocks/>
          </p:cNvSpPr>
          <p:nvPr/>
        </p:nvSpPr>
        <p:spPr>
          <a:xfrm>
            <a:off x="1654907" y="2633976"/>
            <a:ext cx="3912773" cy="416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latin typeface="Maven Pro" panose="020B0604020202020204" charset="-18"/>
              </a:rPr>
              <a:t>693 tisíc respondentů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>
              <a:latin typeface="Maven Pro" panose="020B0604020202020204" charset="-18"/>
            </a:endParaRPr>
          </a:p>
          <a:p>
            <a:endParaRPr lang="cs-CZ" sz="1800" dirty="0">
              <a:latin typeface="Maven Pro" panose="020B0604020202020204" charset="-18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121441-9F03-B049-537E-472092A4996C}"/>
              </a:ext>
            </a:extLst>
          </p:cNvPr>
          <p:cNvSpPr txBox="1">
            <a:spLocks/>
          </p:cNvSpPr>
          <p:nvPr/>
        </p:nvSpPr>
        <p:spPr>
          <a:xfrm>
            <a:off x="1654908" y="3935371"/>
            <a:ext cx="5246634" cy="416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latin typeface="Maven Pro" panose="020B0604020202020204" charset="-18"/>
              </a:rPr>
              <a:t>Studie mezi lety 1996-2018, 31 států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>
              <a:latin typeface="Maven Pro" panose="020B0604020202020204" charset="-18"/>
            </a:endParaRPr>
          </a:p>
          <a:p>
            <a:endParaRPr lang="cs-CZ" sz="1800" dirty="0">
              <a:latin typeface="Maven Pro" panose="020B0604020202020204" charset="-18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48408B4-D363-8E76-F1FD-B3E0410179E0}"/>
              </a:ext>
            </a:extLst>
          </p:cNvPr>
          <p:cNvSpPr txBox="1"/>
          <p:nvPr/>
        </p:nvSpPr>
        <p:spPr>
          <a:xfrm>
            <a:off x="7595241" y="4744064"/>
            <a:ext cx="1657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Maven Pro" panose="020B0604020202020204" charset="-18"/>
              </a:rPr>
              <a:t>Pan et al. (2020)</a:t>
            </a:r>
          </a:p>
        </p:txBody>
      </p:sp>
    </p:spTree>
    <p:extLst>
      <p:ext uri="{BB962C8B-B14F-4D97-AF65-F5344CB8AC3E}">
        <p14:creationId xmlns:p14="http://schemas.microsoft.com/office/powerpoint/2010/main" val="38063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9"/>
          <p:cNvSpPr txBox="1">
            <a:spLocks noGrp="1"/>
          </p:cNvSpPr>
          <p:nvPr>
            <p:ph type="title"/>
          </p:nvPr>
        </p:nvSpPr>
        <p:spPr>
          <a:xfrm>
            <a:off x="1130964" y="266761"/>
            <a:ext cx="7098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aven Pro" panose="020B0604020202020204" charset="-18"/>
              </a:rPr>
              <a:t>obecná internetová závislost cca 7% </a:t>
            </a:r>
            <a:endParaRPr sz="2400" b="1" dirty="0">
              <a:latin typeface="Maven Pro" panose="020B0604020202020204" charset="-18"/>
            </a:endParaRPr>
          </a:p>
        </p:txBody>
      </p:sp>
      <p:sp>
        <p:nvSpPr>
          <p:cNvPr id="824" name="Google Shape;824;p49"/>
          <p:cNvSpPr txBox="1">
            <a:spLocks noGrp="1"/>
          </p:cNvSpPr>
          <p:nvPr>
            <p:ph type="subTitle" idx="1"/>
          </p:nvPr>
        </p:nvSpPr>
        <p:spPr>
          <a:xfrm>
            <a:off x="1283907" y="2337592"/>
            <a:ext cx="6853073" cy="642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800" b="1" dirty="0">
                <a:latin typeface="Maven Pro" panose="020B0604020202020204" charset="-18"/>
              </a:rPr>
              <a:t>Prevalence obecné závislosti se lišily na základě nástrojů použitých k měření závislosti.</a:t>
            </a:r>
          </a:p>
        </p:txBody>
      </p:sp>
      <p:sp>
        <p:nvSpPr>
          <p:cNvPr id="825" name="Google Shape;825;p49"/>
          <p:cNvSpPr txBox="1">
            <a:spLocks noGrp="1"/>
          </p:cNvSpPr>
          <p:nvPr>
            <p:ph type="title" idx="2"/>
          </p:nvPr>
        </p:nvSpPr>
        <p:spPr>
          <a:xfrm>
            <a:off x="1045859" y="824592"/>
            <a:ext cx="7098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aven Pro" panose="020B0604020202020204" charset="-18"/>
              </a:rPr>
              <a:t>Internet gaming </a:t>
            </a:r>
            <a:r>
              <a:rPr lang="cs-CZ" sz="2400" b="1" dirty="0" err="1">
                <a:latin typeface="Maven Pro" panose="020B0604020202020204" charset="-18"/>
              </a:rPr>
              <a:t>disorder</a:t>
            </a:r>
            <a:r>
              <a:rPr lang="cs-CZ" sz="2400" b="1" dirty="0">
                <a:latin typeface="Maven Pro" panose="020B0604020202020204" charset="-18"/>
              </a:rPr>
              <a:t> cca 2,5 %</a:t>
            </a:r>
            <a:endParaRPr sz="2400" b="1" dirty="0">
              <a:latin typeface="Maven Pro" panose="020B0604020202020204" charset="-18"/>
            </a:endParaRPr>
          </a:p>
        </p:txBody>
      </p:sp>
      <p:sp>
        <p:nvSpPr>
          <p:cNvPr id="826" name="Google Shape;826;p49"/>
          <p:cNvSpPr txBox="1">
            <a:spLocks noGrp="1"/>
          </p:cNvSpPr>
          <p:nvPr>
            <p:ph type="subTitle" idx="3"/>
          </p:nvPr>
        </p:nvSpPr>
        <p:spPr>
          <a:xfrm>
            <a:off x="643087" y="1767473"/>
            <a:ext cx="7903543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800" b="1" dirty="0">
                <a:latin typeface="Maven Pro" panose="020B0604020202020204" charset="-18"/>
              </a:rPr>
              <a:t>Obecná závislost na internetu se zvyšuje s rokem studie (u IGD ne).</a:t>
            </a:r>
            <a:endParaRPr sz="1800" b="1" dirty="0">
              <a:latin typeface="Maven Pro" panose="020B0604020202020204" charset="-18"/>
            </a:endParaRPr>
          </a:p>
        </p:txBody>
      </p:sp>
      <p:sp>
        <p:nvSpPr>
          <p:cNvPr id="827" name="Google Shape;827;p49"/>
          <p:cNvSpPr/>
          <p:nvPr/>
        </p:nvSpPr>
        <p:spPr>
          <a:xfrm rot="10800000">
            <a:off x="567065" y="3765599"/>
            <a:ext cx="674997" cy="684736"/>
          </a:xfrm>
          <a:custGeom>
            <a:avLst/>
            <a:gdLst/>
            <a:ahLst/>
            <a:cxnLst/>
            <a:rect l="l" t="t" r="r" b="b"/>
            <a:pathLst>
              <a:path w="92624" h="42183" extrusionOk="0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CC540-B67C-FB1E-AC87-5BD35698D380}"/>
              </a:ext>
            </a:extLst>
          </p:cNvPr>
          <p:cNvSpPr txBox="1">
            <a:spLocks/>
          </p:cNvSpPr>
          <p:nvPr/>
        </p:nvSpPr>
        <p:spPr>
          <a:xfrm>
            <a:off x="3383280" y="3105026"/>
            <a:ext cx="2621280" cy="1669448"/>
          </a:xfrm>
          <a:prstGeom prst="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cs-CZ" sz="20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0726F6A-8AAF-D874-3756-43D1EC8295BD}"/>
              </a:ext>
            </a:extLst>
          </p:cNvPr>
          <p:cNvSpPr txBox="1"/>
          <p:nvPr/>
        </p:nvSpPr>
        <p:spPr>
          <a:xfrm>
            <a:off x="3281205" y="3225384"/>
            <a:ext cx="285847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b="1" dirty="0">
                <a:solidFill>
                  <a:schemeClr val="tx1"/>
                </a:solidFill>
                <a:latin typeface="Maven Pro" panose="020B0604020202020204" charset="-18"/>
              </a:rPr>
              <a:t>různé měřící nástroje</a:t>
            </a:r>
          </a:p>
          <a:p>
            <a:pPr algn="ctr">
              <a:spcBef>
                <a:spcPts val="600"/>
              </a:spcBef>
            </a:pPr>
            <a:r>
              <a:rPr lang="cs-CZ" b="1" dirty="0">
                <a:solidFill>
                  <a:schemeClr val="tx1"/>
                </a:solidFill>
                <a:latin typeface="Maven Pro" panose="020B0604020202020204" charset="-18"/>
              </a:rPr>
              <a:t>různá diagnostická kritéria </a:t>
            </a:r>
          </a:p>
          <a:p>
            <a:pPr algn="ctr">
              <a:spcBef>
                <a:spcPts val="600"/>
              </a:spcBef>
            </a:pPr>
            <a:r>
              <a:rPr lang="cs-CZ" b="1" dirty="0">
                <a:solidFill>
                  <a:schemeClr val="tx1"/>
                </a:solidFill>
                <a:latin typeface="Maven Pro" panose="020B0604020202020204" charset="-18"/>
              </a:rPr>
              <a:t>různé populace</a:t>
            </a:r>
          </a:p>
          <a:p>
            <a:pPr algn="ctr">
              <a:spcBef>
                <a:spcPts val="600"/>
              </a:spcBef>
            </a:pPr>
            <a:r>
              <a:rPr lang="cs-CZ" b="1" dirty="0">
                <a:solidFill>
                  <a:schemeClr val="tx1"/>
                </a:solidFill>
                <a:latin typeface="Maven Pro" panose="020B0604020202020204" charset="-18"/>
              </a:rPr>
              <a:t>neznáme věk</a:t>
            </a:r>
          </a:p>
          <a:p>
            <a:pPr algn="ctr">
              <a:spcBef>
                <a:spcPts val="600"/>
              </a:spcBef>
            </a:pPr>
            <a:r>
              <a:rPr lang="cs-CZ" b="1" dirty="0" err="1">
                <a:solidFill>
                  <a:schemeClr val="tx1"/>
                </a:solidFill>
                <a:latin typeface="Maven Pro" panose="020B0604020202020204" charset="-18"/>
              </a:rPr>
              <a:t>self</a:t>
            </a:r>
            <a:r>
              <a:rPr lang="cs-CZ" b="1" dirty="0">
                <a:solidFill>
                  <a:schemeClr val="tx1"/>
                </a:solidFill>
                <a:latin typeface="Maven Pro" panose="020B0604020202020204" charset="-18"/>
              </a:rPr>
              <a:t>-report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9B8A39-D600-98AB-1924-E3D7653D2424}"/>
              </a:ext>
            </a:extLst>
          </p:cNvPr>
          <p:cNvSpPr txBox="1"/>
          <p:nvPr/>
        </p:nvSpPr>
        <p:spPr>
          <a:xfrm>
            <a:off x="7595241" y="4801977"/>
            <a:ext cx="1657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Maven Pro" panose="020B0604020202020204" charset="-18"/>
              </a:rPr>
              <a:t>Pan et al. (2020)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" grpId="0"/>
      <p:bldP spid="824" grpId="0" build="p"/>
      <p:bldP spid="825" grpId="0"/>
      <p:bldP spid="826" grpId="0" build="p"/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31E168A2-C656-FEA6-4C22-72B155779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5" y="38536"/>
            <a:ext cx="4664831" cy="4318696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5DA3E629-3973-F9F3-3AF9-1907447C4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899" y="3260252"/>
            <a:ext cx="4277101" cy="1855648"/>
          </a:xfrm>
          <a:prstGeom prst="rect">
            <a:avLst/>
          </a:prstGeom>
        </p:spPr>
      </p:pic>
      <p:sp>
        <p:nvSpPr>
          <p:cNvPr id="10" name="Oval 11">
            <a:extLst>
              <a:ext uri="{FF2B5EF4-FFF2-40B4-BE49-F238E27FC236}">
                <a16:creationId xmlns:a16="http://schemas.microsoft.com/office/drawing/2014/main" id="{BF472007-1599-8FE7-385B-D75033B8C46F}"/>
              </a:ext>
            </a:extLst>
          </p:cNvPr>
          <p:cNvSpPr/>
          <p:nvPr/>
        </p:nvSpPr>
        <p:spPr bwMode="auto">
          <a:xfrm>
            <a:off x="2582897" y="0"/>
            <a:ext cx="826718" cy="28397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4B4B295F-21F2-1F37-8243-A31A8BB9405C}"/>
              </a:ext>
            </a:extLst>
          </p:cNvPr>
          <p:cNvSpPr/>
          <p:nvPr/>
        </p:nvSpPr>
        <p:spPr bwMode="auto">
          <a:xfrm>
            <a:off x="4040181" y="-1"/>
            <a:ext cx="826718" cy="28397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1924F1F5-35E9-4C3A-786D-E832DD7E3254}"/>
              </a:ext>
            </a:extLst>
          </p:cNvPr>
          <p:cNvCxnSpPr>
            <a:cxnSpLocks/>
          </p:cNvCxnSpPr>
          <p:nvPr/>
        </p:nvCxnSpPr>
        <p:spPr bwMode="auto">
          <a:xfrm>
            <a:off x="0" y="2064707"/>
            <a:ext cx="476450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DB423503-D457-D40E-68AB-44216F3EDD09}"/>
              </a:ext>
            </a:extLst>
          </p:cNvPr>
          <p:cNvCxnSpPr>
            <a:cxnSpLocks/>
          </p:cNvCxnSpPr>
          <p:nvPr/>
        </p:nvCxnSpPr>
        <p:spPr bwMode="auto">
          <a:xfrm>
            <a:off x="4866899" y="3665354"/>
            <a:ext cx="41464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Zástupný symbol pro obsah 1">
            <a:extLst>
              <a:ext uri="{FF2B5EF4-FFF2-40B4-BE49-F238E27FC236}">
                <a16:creationId xmlns:a16="http://schemas.microsoft.com/office/drawing/2014/main" id="{94059312-727E-0501-A67A-659B919E9856}"/>
              </a:ext>
            </a:extLst>
          </p:cNvPr>
          <p:cNvSpPr txBox="1">
            <a:spLocks/>
          </p:cNvSpPr>
          <p:nvPr/>
        </p:nvSpPr>
        <p:spPr>
          <a:xfrm>
            <a:off x="664050" y="5763370"/>
            <a:ext cx="11102121" cy="446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200" kern="0" dirty="0"/>
              <a:t>Pan, Y. C., Chiu, Y. C., &amp; Lin, Y. H. (2020). Systematic review and meta-analysis of epidemiology of internet addiction. </a:t>
            </a:r>
            <a:r>
              <a:rPr lang="en-US" sz="1200" i="1" kern="0" dirty="0"/>
              <a:t>Neuroscience &amp; Biobehavioral Reviews</a:t>
            </a:r>
            <a:r>
              <a:rPr lang="en-US" sz="1200" kern="0" dirty="0"/>
              <a:t>.</a:t>
            </a:r>
            <a:endParaRPr lang="cs-CZ" sz="1200" kern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FC5D12-DF68-C989-017C-32A0E95E8962}"/>
              </a:ext>
            </a:extLst>
          </p:cNvPr>
          <p:cNvCxnSpPr>
            <a:cxnSpLocks/>
          </p:cNvCxnSpPr>
          <p:nvPr/>
        </p:nvCxnSpPr>
        <p:spPr bwMode="auto">
          <a:xfrm>
            <a:off x="0" y="4130068"/>
            <a:ext cx="476450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18">
            <a:extLst>
              <a:ext uri="{FF2B5EF4-FFF2-40B4-BE49-F238E27FC236}">
                <a16:creationId xmlns:a16="http://schemas.microsoft.com/office/drawing/2014/main" id="{FE864862-0036-329E-3C74-521582AA8803}"/>
              </a:ext>
            </a:extLst>
          </p:cNvPr>
          <p:cNvCxnSpPr>
            <a:cxnSpLocks/>
          </p:cNvCxnSpPr>
          <p:nvPr/>
        </p:nvCxnSpPr>
        <p:spPr bwMode="auto">
          <a:xfrm>
            <a:off x="4866899" y="4481779"/>
            <a:ext cx="41464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Oval 11">
            <a:extLst>
              <a:ext uri="{FF2B5EF4-FFF2-40B4-BE49-F238E27FC236}">
                <a16:creationId xmlns:a16="http://schemas.microsoft.com/office/drawing/2014/main" id="{54CEF4EE-6ECD-82EE-602D-0FE560DE7A11}"/>
              </a:ext>
            </a:extLst>
          </p:cNvPr>
          <p:cNvSpPr/>
          <p:nvPr/>
        </p:nvSpPr>
        <p:spPr bwMode="auto">
          <a:xfrm>
            <a:off x="0" y="179707"/>
            <a:ext cx="1882140" cy="20853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BAA6D1FC-4992-6026-C864-C71EBB87F5BA}"/>
              </a:ext>
            </a:extLst>
          </p:cNvPr>
          <p:cNvSpPr/>
          <p:nvPr/>
        </p:nvSpPr>
        <p:spPr bwMode="auto">
          <a:xfrm>
            <a:off x="4583482" y="3178640"/>
            <a:ext cx="1676400" cy="24284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356" name="Google Shape;356;p33"/>
          <p:cNvSpPr txBox="1">
            <a:spLocks noGrp="1"/>
          </p:cNvSpPr>
          <p:nvPr>
            <p:ph type="title"/>
          </p:nvPr>
        </p:nvSpPr>
        <p:spPr>
          <a:xfrm>
            <a:off x="1174049" y="1759100"/>
            <a:ext cx="294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Závislost na internetu</a:t>
            </a:r>
            <a:endParaRPr dirty="0"/>
          </a:p>
        </p:txBody>
      </p:sp>
      <p:sp>
        <p:nvSpPr>
          <p:cNvPr id="357" name="Google Shape;357;p33"/>
          <p:cNvSpPr txBox="1">
            <a:spLocks noGrp="1"/>
          </p:cNvSpPr>
          <p:nvPr>
            <p:ph type="title" idx="2"/>
          </p:nvPr>
        </p:nvSpPr>
        <p:spPr>
          <a:xfrm>
            <a:off x="1174044" y="1222500"/>
            <a:ext cx="8595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58" name="Google Shape;358;p33"/>
          <p:cNvSpPr txBox="1">
            <a:spLocks noGrp="1"/>
          </p:cNvSpPr>
          <p:nvPr>
            <p:ph type="subTitle" idx="1"/>
          </p:nvPr>
        </p:nvSpPr>
        <p:spPr>
          <a:xfrm>
            <a:off x="1174053" y="2194475"/>
            <a:ext cx="3464621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>
                <a:latin typeface="Maven Pro" panose="020B0604020202020204" charset="-18"/>
              </a:rPr>
              <a:t>Definice, diagnostické manuály</a:t>
            </a:r>
          </a:p>
        </p:txBody>
      </p:sp>
      <p:sp>
        <p:nvSpPr>
          <p:cNvPr id="359" name="Google Shape;359;p33"/>
          <p:cNvSpPr txBox="1">
            <a:spLocks noGrp="1"/>
          </p:cNvSpPr>
          <p:nvPr>
            <p:ph type="title" idx="3"/>
          </p:nvPr>
        </p:nvSpPr>
        <p:spPr>
          <a:xfrm>
            <a:off x="1174048" y="3410675"/>
            <a:ext cx="294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Symptomy závislosti a terminologie</a:t>
            </a:r>
            <a:endParaRPr dirty="0"/>
          </a:p>
        </p:txBody>
      </p:sp>
      <p:sp>
        <p:nvSpPr>
          <p:cNvPr id="360" name="Google Shape;360;p33"/>
          <p:cNvSpPr txBox="1">
            <a:spLocks noGrp="1"/>
          </p:cNvSpPr>
          <p:nvPr>
            <p:ph type="title" idx="4"/>
          </p:nvPr>
        </p:nvSpPr>
        <p:spPr>
          <a:xfrm>
            <a:off x="1174039" y="2887800"/>
            <a:ext cx="8595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61" name="Google Shape;361;p33"/>
          <p:cNvSpPr txBox="1">
            <a:spLocks noGrp="1"/>
          </p:cNvSpPr>
          <p:nvPr>
            <p:ph type="subTitle" idx="5"/>
          </p:nvPr>
        </p:nvSpPr>
        <p:spPr>
          <a:xfrm>
            <a:off x="1174048" y="3921000"/>
            <a:ext cx="3464621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>
                <a:latin typeface="Maven Pro" panose="020B0604020202020204" charset="-18"/>
              </a:rPr>
              <a:t>Je rozdíl mezi závislostí a excesivním užíváním internetu (EIU)? Ukázka měření EIU</a:t>
            </a:r>
          </a:p>
        </p:txBody>
      </p:sp>
      <p:sp>
        <p:nvSpPr>
          <p:cNvPr id="362" name="Google Shape;362;p33"/>
          <p:cNvSpPr txBox="1">
            <a:spLocks noGrp="1"/>
          </p:cNvSpPr>
          <p:nvPr>
            <p:ph type="title" idx="6"/>
          </p:nvPr>
        </p:nvSpPr>
        <p:spPr>
          <a:xfrm>
            <a:off x="5026056" y="1759100"/>
            <a:ext cx="294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Prevalence </a:t>
            </a:r>
            <a:endParaRPr dirty="0"/>
          </a:p>
        </p:txBody>
      </p:sp>
      <p:sp>
        <p:nvSpPr>
          <p:cNvPr id="363" name="Google Shape;363;p33"/>
          <p:cNvSpPr txBox="1">
            <a:spLocks noGrp="1"/>
          </p:cNvSpPr>
          <p:nvPr>
            <p:ph type="title" idx="7"/>
          </p:nvPr>
        </p:nvSpPr>
        <p:spPr>
          <a:xfrm>
            <a:off x="5026056" y="1222500"/>
            <a:ext cx="8595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64" name="Google Shape;364;p33"/>
          <p:cNvSpPr txBox="1">
            <a:spLocks noGrp="1"/>
          </p:cNvSpPr>
          <p:nvPr>
            <p:ph type="subTitle" idx="8"/>
          </p:nvPr>
        </p:nvSpPr>
        <p:spPr>
          <a:xfrm>
            <a:off x="5026051" y="2137625"/>
            <a:ext cx="2943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>
                <a:latin typeface="Maven Pro" panose="020B0604020202020204" charset="-18"/>
              </a:rPr>
              <a:t>Prevalence závislosti na internetu a EIU</a:t>
            </a:r>
            <a:endParaRPr dirty="0">
              <a:latin typeface="Maven Pro" panose="020B0604020202020204" charset="-18"/>
            </a:endParaRPr>
          </a:p>
        </p:txBody>
      </p:sp>
      <p:sp>
        <p:nvSpPr>
          <p:cNvPr id="365" name="Google Shape;365;p33"/>
          <p:cNvSpPr txBox="1">
            <a:spLocks noGrp="1"/>
          </p:cNvSpPr>
          <p:nvPr>
            <p:ph type="title" idx="9"/>
          </p:nvPr>
        </p:nvSpPr>
        <p:spPr>
          <a:xfrm>
            <a:off x="5026045" y="3410675"/>
            <a:ext cx="3251179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Rizikové a protektivní faktory</a:t>
            </a:r>
            <a:endParaRPr dirty="0"/>
          </a:p>
        </p:txBody>
      </p:sp>
      <p:sp>
        <p:nvSpPr>
          <p:cNvPr id="366" name="Google Shape;366;p33"/>
          <p:cNvSpPr txBox="1">
            <a:spLocks noGrp="1"/>
          </p:cNvSpPr>
          <p:nvPr>
            <p:ph type="title" idx="13"/>
          </p:nvPr>
        </p:nvSpPr>
        <p:spPr>
          <a:xfrm>
            <a:off x="5026051" y="2887800"/>
            <a:ext cx="8595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67" name="Google Shape;367;p33"/>
          <p:cNvSpPr txBox="1">
            <a:spLocks noGrp="1"/>
          </p:cNvSpPr>
          <p:nvPr>
            <p:ph type="subTitle" idx="14"/>
          </p:nvPr>
        </p:nvSpPr>
        <p:spPr>
          <a:xfrm>
            <a:off x="5026051" y="3921000"/>
            <a:ext cx="2943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>
                <a:latin typeface="Maven Pro" panose="020B0604020202020204" charset="-18"/>
              </a:rPr>
              <a:t>Které faktory souvisí se závislostním online chováním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>
                <a:latin typeface="Maven Pro" panose="020B0604020202020204" charset="-18"/>
              </a:rPr>
              <a:t>Úvod do DSMM</a:t>
            </a:r>
            <a:endParaRPr dirty="0">
              <a:latin typeface="Maven Pro" panose="020B060402020202020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/>
      <p:bldP spid="357" grpId="0"/>
      <p:bldP spid="358" grpId="0" build="p"/>
      <p:bldP spid="359" grpId="0"/>
      <p:bldP spid="360" grpId="0"/>
      <p:bldP spid="361" grpId="0" build="p"/>
      <p:bldP spid="362" grpId="0"/>
      <p:bldP spid="363" grpId="0"/>
      <p:bldP spid="364" grpId="0" build="p"/>
      <p:bldP spid="365" grpId="0"/>
      <p:bldP spid="366" grpId="0"/>
      <p:bldP spid="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68743F34-79B9-3788-909D-C78188BF4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44" y="1286200"/>
            <a:ext cx="5037121" cy="713400"/>
          </a:xfrm>
        </p:spPr>
        <p:txBody>
          <a:bodyPr/>
          <a:lstStyle/>
          <a:p>
            <a:r>
              <a:rPr lang="cs-CZ" dirty="0"/>
              <a:t>Projekt EU </a:t>
            </a:r>
            <a:r>
              <a:rPr lang="cs-CZ" dirty="0" err="1"/>
              <a:t>Kids</a:t>
            </a:r>
            <a:r>
              <a:rPr lang="cs-CZ" dirty="0"/>
              <a:t> Online IV 2017-2018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0C3BEE4-59DF-DABA-41B0-D11CEB9ECE11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89244" y="1824623"/>
            <a:ext cx="5331623" cy="255068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Reprezentativní vzorky dětí z 19 evropských států včetně ČR (N = 21 964, 9-16 let)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Excesivní užívání internetu – EU </a:t>
            </a:r>
            <a:r>
              <a:rPr lang="cs-CZ" dirty="0" err="1">
                <a:latin typeface="Maven Pro" panose="020B0604020202020204" charset="-18"/>
              </a:rPr>
              <a:t>Kids</a:t>
            </a:r>
            <a:r>
              <a:rPr lang="cs-CZ" dirty="0">
                <a:latin typeface="Maven Pro" panose="020B0604020202020204" charset="-18"/>
              </a:rPr>
              <a:t> Online škála, otázky založeny na výše uvedených faktorech dle </a:t>
            </a:r>
            <a:r>
              <a:rPr lang="cs-CZ" dirty="0" err="1">
                <a:latin typeface="Maven Pro" panose="020B0604020202020204" charset="-18"/>
              </a:rPr>
              <a:t>Griffithse</a:t>
            </a:r>
            <a:r>
              <a:rPr lang="cs-CZ" dirty="0">
                <a:latin typeface="Maven Pro" panose="020B0604020202020204" charset="-18"/>
              </a:rPr>
              <a:t> (jen 5 kritérií)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127000" indent="0" algn="l"/>
            <a:endParaRPr lang="cs-CZ" dirty="0"/>
          </a:p>
          <a:p>
            <a:pPr marL="127000" indent="0" algn="l"/>
            <a:endParaRPr lang="cs-CZ" dirty="0"/>
          </a:p>
          <a:p>
            <a:pPr marL="127000" indent="0" algn="l"/>
            <a:r>
              <a:rPr lang="cs-CZ" dirty="0"/>
              <a:t>EU </a:t>
            </a:r>
            <a:r>
              <a:rPr lang="cs-CZ" dirty="0" err="1"/>
              <a:t>Kids</a:t>
            </a:r>
            <a:r>
              <a:rPr lang="cs-CZ" dirty="0"/>
              <a:t> Online report: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C6A22B1-DABC-F5FC-B8BB-3C39E7D0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EIU U DOSPÍVAJÍCÍCH</a:t>
            </a:r>
          </a:p>
        </p:txBody>
      </p:sp>
      <p:pic>
        <p:nvPicPr>
          <p:cNvPr id="7" name="Picture 2" descr="PDF) EU Kids Online 2020: Survey results from 19 countries">
            <a:extLst>
              <a:ext uri="{FF2B5EF4-FFF2-40B4-BE49-F238E27FC236}">
                <a16:creationId xmlns:a16="http://schemas.microsoft.com/office/drawing/2014/main" id="{D14BC17A-EFDB-7574-EEEB-913E9895C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96" y="1017725"/>
            <a:ext cx="2662175" cy="37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8CF52EF-B1D0-E236-FEE7-F7063965D5DA}"/>
              </a:ext>
            </a:extLst>
          </p:cNvPr>
          <p:cNvSpPr txBox="1"/>
          <p:nvPr/>
        </p:nvSpPr>
        <p:spPr>
          <a:xfrm>
            <a:off x="609600" y="4125775"/>
            <a:ext cx="5526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Smahel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, D., </a:t>
            </a:r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Machackova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, H., </a:t>
            </a:r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Mascheroni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, G., Dedkova, L., </a:t>
            </a:r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Staksrud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, E., </a:t>
            </a:r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Ólafsson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, K., </a:t>
            </a:r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Livingstone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, S., and </a:t>
            </a:r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Hasebrink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, U. (2020). EU </a:t>
            </a:r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Kids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 Online 2020: </a:t>
            </a:r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Survey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results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from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 19 </a:t>
            </a:r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countries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. EU </a:t>
            </a:r>
            <a:r>
              <a:rPr lang="cs-CZ" sz="1200" dirty="0" err="1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Kids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  <a:latin typeface="Maven Pro" panose="020B0604020202020204" charset="-18"/>
              </a:rPr>
              <a:t> Online. https://doi.org/10.21953/lse.47fdeqj01ofo</a:t>
            </a:r>
          </a:p>
        </p:txBody>
      </p:sp>
      <p:grpSp>
        <p:nvGrpSpPr>
          <p:cNvPr id="9" name="Google Shape;961;p52">
            <a:extLst>
              <a:ext uri="{FF2B5EF4-FFF2-40B4-BE49-F238E27FC236}">
                <a16:creationId xmlns:a16="http://schemas.microsoft.com/office/drawing/2014/main" id="{220192C5-D765-A554-A5A0-1CCD30167DE8}"/>
              </a:ext>
            </a:extLst>
          </p:cNvPr>
          <p:cNvGrpSpPr/>
          <p:nvPr/>
        </p:nvGrpSpPr>
        <p:grpSpPr>
          <a:xfrm>
            <a:off x="6003414" y="186728"/>
            <a:ext cx="635001" cy="1374777"/>
            <a:chOff x="2636800" y="-8974125"/>
            <a:chExt cx="2346375" cy="9212275"/>
          </a:xfrm>
        </p:grpSpPr>
        <p:sp>
          <p:nvSpPr>
            <p:cNvPr id="10" name="Google Shape;962;p52">
              <a:extLst>
                <a:ext uri="{FF2B5EF4-FFF2-40B4-BE49-F238E27FC236}">
                  <a16:creationId xmlns:a16="http://schemas.microsoft.com/office/drawing/2014/main" id="{597371BE-2E88-4877-0B57-F97DE908F04C}"/>
                </a:ext>
              </a:extLst>
            </p:cNvPr>
            <p:cNvSpPr/>
            <p:nvPr/>
          </p:nvSpPr>
          <p:spPr>
            <a:xfrm>
              <a:off x="2636800" y="-962325"/>
              <a:ext cx="433500" cy="522625"/>
            </a:xfrm>
            <a:custGeom>
              <a:avLst/>
              <a:gdLst/>
              <a:ahLst/>
              <a:cxnLst/>
              <a:rect l="l" t="t" r="r" b="b"/>
              <a:pathLst>
                <a:path w="17340" h="20905" extrusionOk="0">
                  <a:moveTo>
                    <a:pt x="12173" y="1"/>
                  </a:moveTo>
                  <a:lnTo>
                    <a:pt x="11075" y="4358"/>
                  </a:lnTo>
                  <a:lnTo>
                    <a:pt x="10679" y="4737"/>
                  </a:lnTo>
                  <a:lnTo>
                    <a:pt x="10222" y="5187"/>
                  </a:lnTo>
                  <a:lnTo>
                    <a:pt x="9625" y="5787"/>
                  </a:lnTo>
                  <a:lnTo>
                    <a:pt x="8918" y="6501"/>
                  </a:lnTo>
                  <a:lnTo>
                    <a:pt x="8116" y="7322"/>
                  </a:lnTo>
                  <a:lnTo>
                    <a:pt x="7248" y="8212"/>
                  </a:lnTo>
                  <a:lnTo>
                    <a:pt x="6340" y="9174"/>
                  </a:lnTo>
                  <a:lnTo>
                    <a:pt x="5873" y="9668"/>
                  </a:lnTo>
                  <a:lnTo>
                    <a:pt x="5412" y="10171"/>
                  </a:lnTo>
                  <a:lnTo>
                    <a:pt x="4951" y="10682"/>
                  </a:lnTo>
                  <a:lnTo>
                    <a:pt x="4494" y="11185"/>
                  </a:lnTo>
                  <a:lnTo>
                    <a:pt x="4048" y="11696"/>
                  </a:lnTo>
                  <a:lnTo>
                    <a:pt x="3611" y="12199"/>
                  </a:lnTo>
                  <a:lnTo>
                    <a:pt x="3190" y="12702"/>
                  </a:lnTo>
                  <a:lnTo>
                    <a:pt x="2784" y="13187"/>
                  </a:lnTo>
                  <a:lnTo>
                    <a:pt x="2398" y="13672"/>
                  </a:lnTo>
                  <a:lnTo>
                    <a:pt x="2036" y="14140"/>
                  </a:lnTo>
                  <a:lnTo>
                    <a:pt x="1705" y="14581"/>
                  </a:lnTo>
                  <a:lnTo>
                    <a:pt x="1399" y="15013"/>
                  </a:lnTo>
                  <a:lnTo>
                    <a:pt x="1259" y="15225"/>
                  </a:lnTo>
                  <a:lnTo>
                    <a:pt x="1129" y="15419"/>
                  </a:lnTo>
                  <a:lnTo>
                    <a:pt x="1003" y="15621"/>
                  </a:lnTo>
                  <a:lnTo>
                    <a:pt x="893" y="15807"/>
                  </a:lnTo>
                  <a:lnTo>
                    <a:pt x="787" y="15992"/>
                  </a:lnTo>
                  <a:lnTo>
                    <a:pt x="697" y="16168"/>
                  </a:lnTo>
                  <a:lnTo>
                    <a:pt x="612" y="16336"/>
                  </a:lnTo>
                  <a:lnTo>
                    <a:pt x="542" y="16495"/>
                  </a:lnTo>
                  <a:lnTo>
                    <a:pt x="416" y="16795"/>
                  </a:lnTo>
                  <a:lnTo>
                    <a:pt x="311" y="17086"/>
                  </a:lnTo>
                  <a:lnTo>
                    <a:pt x="221" y="17359"/>
                  </a:lnTo>
                  <a:lnTo>
                    <a:pt x="145" y="17615"/>
                  </a:lnTo>
                  <a:lnTo>
                    <a:pt x="85" y="17853"/>
                  </a:lnTo>
                  <a:lnTo>
                    <a:pt x="45" y="18082"/>
                  </a:lnTo>
                  <a:lnTo>
                    <a:pt x="30" y="18188"/>
                  </a:lnTo>
                  <a:lnTo>
                    <a:pt x="15" y="18294"/>
                  </a:lnTo>
                  <a:lnTo>
                    <a:pt x="5" y="18400"/>
                  </a:lnTo>
                  <a:lnTo>
                    <a:pt x="0" y="18497"/>
                  </a:lnTo>
                  <a:lnTo>
                    <a:pt x="0" y="18594"/>
                  </a:lnTo>
                  <a:lnTo>
                    <a:pt x="0" y="18691"/>
                  </a:lnTo>
                  <a:lnTo>
                    <a:pt x="5" y="18779"/>
                  </a:lnTo>
                  <a:lnTo>
                    <a:pt x="15" y="18867"/>
                  </a:lnTo>
                  <a:lnTo>
                    <a:pt x="25" y="18947"/>
                  </a:lnTo>
                  <a:lnTo>
                    <a:pt x="40" y="19035"/>
                  </a:lnTo>
                  <a:lnTo>
                    <a:pt x="60" y="19114"/>
                  </a:lnTo>
                  <a:lnTo>
                    <a:pt x="80" y="19185"/>
                  </a:lnTo>
                  <a:lnTo>
                    <a:pt x="105" y="19264"/>
                  </a:lnTo>
                  <a:lnTo>
                    <a:pt x="130" y="19335"/>
                  </a:lnTo>
                  <a:lnTo>
                    <a:pt x="161" y="19405"/>
                  </a:lnTo>
                  <a:lnTo>
                    <a:pt x="191" y="19467"/>
                  </a:lnTo>
                  <a:lnTo>
                    <a:pt x="266" y="19591"/>
                  </a:lnTo>
                  <a:lnTo>
                    <a:pt x="351" y="19714"/>
                  </a:lnTo>
                  <a:lnTo>
                    <a:pt x="446" y="19820"/>
                  </a:lnTo>
                  <a:lnTo>
                    <a:pt x="547" y="19917"/>
                  </a:lnTo>
                  <a:lnTo>
                    <a:pt x="662" y="20014"/>
                  </a:lnTo>
                  <a:lnTo>
                    <a:pt x="782" y="20102"/>
                  </a:lnTo>
                  <a:lnTo>
                    <a:pt x="913" y="20181"/>
                  </a:lnTo>
                  <a:lnTo>
                    <a:pt x="1053" y="20261"/>
                  </a:lnTo>
                  <a:lnTo>
                    <a:pt x="1199" y="20331"/>
                  </a:lnTo>
                  <a:lnTo>
                    <a:pt x="1349" y="20393"/>
                  </a:lnTo>
                  <a:lnTo>
                    <a:pt x="1510" y="20455"/>
                  </a:lnTo>
                  <a:lnTo>
                    <a:pt x="1675" y="20517"/>
                  </a:lnTo>
                  <a:lnTo>
                    <a:pt x="2021" y="20623"/>
                  </a:lnTo>
                  <a:lnTo>
                    <a:pt x="2388" y="20720"/>
                  </a:lnTo>
                  <a:lnTo>
                    <a:pt x="2769" y="20817"/>
                  </a:lnTo>
                  <a:lnTo>
                    <a:pt x="2974" y="20861"/>
                  </a:lnTo>
                  <a:lnTo>
                    <a:pt x="3220" y="20887"/>
                  </a:lnTo>
                  <a:lnTo>
                    <a:pt x="3491" y="20905"/>
                  </a:lnTo>
                  <a:lnTo>
                    <a:pt x="3792" y="20905"/>
                  </a:lnTo>
                  <a:lnTo>
                    <a:pt x="4123" y="20896"/>
                  </a:lnTo>
                  <a:lnTo>
                    <a:pt x="4474" y="20878"/>
                  </a:lnTo>
                  <a:lnTo>
                    <a:pt x="4845" y="20843"/>
                  </a:lnTo>
                  <a:lnTo>
                    <a:pt x="5236" y="20799"/>
                  </a:lnTo>
                  <a:lnTo>
                    <a:pt x="5648" y="20755"/>
                  </a:lnTo>
                  <a:lnTo>
                    <a:pt x="6069" y="20693"/>
                  </a:lnTo>
                  <a:lnTo>
                    <a:pt x="6952" y="20561"/>
                  </a:lnTo>
                  <a:lnTo>
                    <a:pt x="7870" y="20393"/>
                  </a:lnTo>
                  <a:lnTo>
                    <a:pt x="8798" y="20217"/>
                  </a:lnTo>
                  <a:lnTo>
                    <a:pt x="9726" y="20023"/>
                  </a:lnTo>
                  <a:lnTo>
                    <a:pt x="10633" y="19820"/>
                  </a:lnTo>
                  <a:lnTo>
                    <a:pt x="11506" y="19626"/>
                  </a:lnTo>
                  <a:lnTo>
                    <a:pt x="12319" y="19423"/>
                  </a:lnTo>
                  <a:lnTo>
                    <a:pt x="13056" y="19229"/>
                  </a:lnTo>
                  <a:lnTo>
                    <a:pt x="13703" y="19061"/>
                  </a:lnTo>
                  <a:lnTo>
                    <a:pt x="14245" y="18903"/>
                  </a:lnTo>
                  <a:lnTo>
                    <a:pt x="14656" y="18779"/>
                  </a:lnTo>
                  <a:lnTo>
                    <a:pt x="14822" y="18717"/>
                  </a:lnTo>
                  <a:lnTo>
                    <a:pt x="14987" y="18656"/>
                  </a:lnTo>
                  <a:lnTo>
                    <a:pt x="15143" y="18585"/>
                  </a:lnTo>
                  <a:lnTo>
                    <a:pt x="15293" y="18514"/>
                  </a:lnTo>
                  <a:lnTo>
                    <a:pt x="15439" y="18435"/>
                  </a:lnTo>
                  <a:lnTo>
                    <a:pt x="15579" y="18347"/>
                  </a:lnTo>
                  <a:lnTo>
                    <a:pt x="15714" y="18259"/>
                  </a:lnTo>
                  <a:lnTo>
                    <a:pt x="15840" y="18153"/>
                  </a:lnTo>
                  <a:lnTo>
                    <a:pt x="15965" y="18056"/>
                  </a:lnTo>
                  <a:lnTo>
                    <a:pt x="16081" y="17941"/>
                  </a:lnTo>
                  <a:lnTo>
                    <a:pt x="16191" y="17818"/>
                  </a:lnTo>
                  <a:lnTo>
                    <a:pt x="16296" y="17694"/>
                  </a:lnTo>
                  <a:lnTo>
                    <a:pt x="16397" y="17553"/>
                  </a:lnTo>
                  <a:lnTo>
                    <a:pt x="16487" y="17412"/>
                  </a:lnTo>
                  <a:lnTo>
                    <a:pt x="16577" y="17262"/>
                  </a:lnTo>
                  <a:lnTo>
                    <a:pt x="16657" y="17094"/>
                  </a:lnTo>
                  <a:lnTo>
                    <a:pt x="16733" y="16927"/>
                  </a:lnTo>
                  <a:lnTo>
                    <a:pt x="16803" y="16742"/>
                  </a:lnTo>
                  <a:lnTo>
                    <a:pt x="16868" y="16556"/>
                  </a:lnTo>
                  <a:lnTo>
                    <a:pt x="16928" y="16354"/>
                  </a:lnTo>
                  <a:lnTo>
                    <a:pt x="16983" y="16142"/>
                  </a:lnTo>
                  <a:lnTo>
                    <a:pt x="17029" y="15921"/>
                  </a:lnTo>
                  <a:lnTo>
                    <a:pt x="17069" y="15683"/>
                  </a:lnTo>
                  <a:lnTo>
                    <a:pt x="17104" y="15436"/>
                  </a:lnTo>
                  <a:lnTo>
                    <a:pt x="17134" y="15180"/>
                  </a:lnTo>
                  <a:lnTo>
                    <a:pt x="17154" y="14907"/>
                  </a:lnTo>
                  <a:lnTo>
                    <a:pt x="17174" y="14625"/>
                  </a:lnTo>
                  <a:lnTo>
                    <a:pt x="17184" y="14334"/>
                  </a:lnTo>
                  <a:lnTo>
                    <a:pt x="17189" y="14025"/>
                  </a:lnTo>
                  <a:lnTo>
                    <a:pt x="17189" y="13699"/>
                  </a:lnTo>
                  <a:lnTo>
                    <a:pt x="17184" y="13363"/>
                  </a:lnTo>
                  <a:lnTo>
                    <a:pt x="17169" y="13011"/>
                  </a:lnTo>
                  <a:lnTo>
                    <a:pt x="17139" y="12314"/>
                  </a:lnTo>
                  <a:lnTo>
                    <a:pt x="17104" y="11644"/>
                  </a:lnTo>
                  <a:lnTo>
                    <a:pt x="17064" y="11008"/>
                  </a:lnTo>
                  <a:lnTo>
                    <a:pt x="17024" y="10418"/>
                  </a:lnTo>
                  <a:lnTo>
                    <a:pt x="16978" y="9853"/>
                  </a:lnTo>
                  <a:lnTo>
                    <a:pt x="16938" y="9333"/>
                  </a:lnTo>
                  <a:lnTo>
                    <a:pt x="16858" y="8415"/>
                  </a:lnTo>
                  <a:lnTo>
                    <a:pt x="16783" y="7674"/>
                  </a:lnTo>
                  <a:lnTo>
                    <a:pt x="16723" y="7128"/>
                  </a:lnTo>
                  <a:lnTo>
                    <a:pt x="16667" y="6678"/>
                  </a:lnTo>
                  <a:lnTo>
                    <a:pt x="17340" y="3732"/>
                  </a:lnTo>
                  <a:lnTo>
                    <a:pt x="12173" y="1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3;p52">
              <a:extLst>
                <a:ext uri="{FF2B5EF4-FFF2-40B4-BE49-F238E27FC236}">
                  <a16:creationId xmlns:a16="http://schemas.microsoft.com/office/drawing/2014/main" id="{C88C7218-0485-55DF-8301-A2F1217F37D0}"/>
                </a:ext>
              </a:extLst>
            </p:cNvPr>
            <p:cNvSpPr/>
            <p:nvPr/>
          </p:nvSpPr>
          <p:spPr>
            <a:xfrm>
              <a:off x="2636800" y="-829800"/>
              <a:ext cx="429750" cy="390100"/>
            </a:xfrm>
            <a:custGeom>
              <a:avLst/>
              <a:gdLst/>
              <a:ahLst/>
              <a:cxnLst/>
              <a:rect l="l" t="t" r="r" b="b"/>
              <a:pathLst>
                <a:path w="17190" h="15604" extrusionOk="0">
                  <a:moveTo>
                    <a:pt x="10112" y="1"/>
                  </a:moveTo>
                  <a:lnTo>
                    <a:pt x="9063" y="1050"/>
                  </a:lnTo>
                  <a:lnTo>
                    <a:pt x="8442" y="1677"/>
                  </a:lnTo>
                  <a:lnTo>
                    <a:pt x="7774" y="2365"/>
                  </a:lnTo>
                  <a:lnTo>
                    <a:pt x="7067" y="3106"/>
                  </a:lnTo>
                  <a:lnTo>
                    <a:pt x="6340" y="3873"/>
                  </a:lnTo>
                  <a:lnTo>
                    <a:pt x="5598" y="4667"/>
                  </a:lnTo>
                  <a:lnTo>
                    <a:pt x="4860" y="5478"/>
                  </a:lnTo>
                  <a:lnTo>
                    <a:pt x="4138" y="6290"/>
                  </a:lnTo>
                  <a:lnTo>
                    <a:pt x="3787" y="6695"/>
                  </a:lnTo>
                  <a:lnTo>
                    <a:pt x="3441" y="7101"/>
                  </a:lnTo>
                  <a:lnTo>
                    <a:pt x="3105" y="7498"/>
                  </a:lnTo>
                  <a:lnTo>
                    <a:pt x="2784" y="7886"/>
                  </a:lnTo>
                  <a:lnTo>
                    <a:pt x="2473" y="8274"/>
                  </a:lnTo>
                  <a:lnTo>
                    <a:pt x="2182" y="8653"/>
                  </a:lnTo>
                  <a:lnTo>
                    <a:pt x="1901" y="9015"/>
                  </a:lnTo>
                  <a:lnTo>
                    <a:pt x="1640" y="9368"/>
                  </a:lnTo>
                  <a:lnTo>
                    <a:pt x="1399" y="9712"/>
                  </a:lnTo>
                  <a:lnTo>
                    <a:pt x="1179" y="10038"/>
                  </a:lnTo>
                  <a:lnTo>
                    <a:pt x="983" y="10356"/>
                  </a:lnTo>
                  <a:lnTo>
                    <a:pt x="808" y="10656"/>
                  </a:lnTo>
                  <a:lnTo>
                    <a:pt x="732" y="10797"/>
                  </a:lnTo>
                  <a:lnTo>
                    <a:pt x="662" y="10929"/>
                  </a:lnTo>
                  <a:lnTo>
                    <a:pt x="597" y="11061"/>
                  </a:lnTo>
                  <a:lnTo>
                    <a:pt x="542" y="11194"/>
                  </a:lnTo>
                  <a:lnTo>
                    <a:pt x="416" y="11494"/>
                  </a:lnTo>
                  <a:lnTo>
                    <a:pt x="311" y="11785"/>
                  </a:lnTo>
                  <a:lnTo>
                    <a:pt x="221" y="12058"/>
                  </a:lnTo>
                  <a:lnTo>
                    <a:pt x="145" y="12314"/>
                  </a:lnTo>
                  <a:lnTo>
                    <a:pt x="85" y="12552"/>
                  </a:lnTo>
                  <a:lnTo>
                    <a:pt x="45" y="12781"/>
                  </a:lnTo>
                  <a:lnTo>
                    <a:pt x="30" y="12887"/>
                  </a:lnTo>
                  <a:lnTo>
                    <a:pt x="15" y="12993"/>
                  </a:lnTo>
                  <a:lnTo>
                    <a:pt x="5" y="13099"/>
                  </a:lnTo>
                  <a:lnTo>
                    <a:pt x="0" y="13196"/>
                  </a:lnTo>
                  <a:lnTo>
                    <a:pt x="0" y="13293"/>
                  </a:lnTo>
                  <a:lnTo>
                    <a:pt x="0" y="13390"/>
                  </a:lnTo>
                  <a:lnTo>
                    <a:pt x="5" y="13478"/>
                  </a:lnTo>
                  <a:lnTo>
                    <a:pt x="15" y="13566"/>
                  </a:lnTo>
                  <a:lnTo>
                    <a:pt x="25" y="13646"/>
                  </a:lnTo>
                  <a:lnTo>
                    <a:pt x="40" y="13734"/>
                  </a:lnTo>
                  <a:lnTo>
                    <a:pt x="60" y="13813"/>
                  </a:lnTo>
                  <a:lnTo>
                    <a:pt x="80" y="13884"/>
                  </a:lnTo>
                  <a:lnTo>
                    <a:pt x="105" y="13963"/>
                  </a:lnTo>
                  <a:lnTo>
                    <a:pt x="130" y="14034"/>
                  </a:lnTo>
                  <a:lnTo>
                    <a:pt x="161" y="14104"/>
                  </a:lnTo>
                  <a:lnTo>
                    <a:pt x="191" y="14166"/>
                  </a:lnTo>
                  <a:lnTo>
                    <a:pt x="266" y="14290"/>
                  </a:lnTo>
                  <a:lnTo>
                    <a:pt x="351" y="14413"/>
                  </a:lnTo>
                  <a:lnTo>
                    <a:pt x="446" y="14519"/>
                  </a:lnTo>
                  <a:lnTo>
                    <a:pt x="547" y="14616"/>
                  </a:lnTo>
                  <a:lnTo>
                    <a:pt x="662" y="14713"/>
                  </a:lnTo>
                  <a:lnTo>
                    <a:pt x="782" y="14801"/>
                  </a:lnTo>
                  <a:lnTo>
                    <a:pt x="913" y="14880"/>
                  </a:lnTo>
                  <a:lnTo>
                    <a:pt x="1053" y="14960"/>
                  </a:lnTo>
                  <a:lnTo>
                    <a:pt x="1199" y="15030"/>
                  </a:lnTo>
                  <a:lnTo>
                    <a:pt x="1349" y="15092"/>
                  </a:lnTo>
                  <a:lnTo>
                    <a:pt x="1510" y="15154"/>
                  </a:lnTo>
                  <a:lnTo>
                    <a:pt x="1675" y="15216"/>
                  </a:lnTo>
                  <a:lnTo>
                    <a:pt x="2021" y="15322"/>
                  </a:lnTo>
                  <a:lnTo>
                    <a:pt x="2388" y="15419"/>
                  </a:lnTo>
                  <a:lnTo>
                    <a:pt x="2769" y="15516"/>
                  </a:lnTo>
                  <a:lnTo>
                    <a:pt x="2974" y="15560"/>
                  </a:lnTo>
                  <a:lnTo>
                    <a:pt x="3220" y="15586"/>
                  </a:lnTo>
                  <a:lnTo>
                    <a:pt x="3491" y="15604"/>
                  </a:lnTo>
                  <a:lnTo>
                    <a:pt x="3792" y="15604"/>
                  </a:lnTo>
                  <a:lnTo>
                    <a:pt x="4123" y="15595"/>
                  </a:lnTo>
                  <a:lnTo>
                    <a:pt x="4474" y="15577"/>
                  </a:lnTo>
                  <a:lnTo>
                    <a:pt x="4845" y="15542"/>
                  </a:lnTo>
                  <a:lnTo>
                    <a:pt x="5236" y="15498"/>
                  </a:lnTo>
                  <a:lnTo>
                    <a:pt x="5648" y="15454"/>
                  </a:lnTo>
                  <a:lnTo>
                    <a:pt x="6069" y="15392"/>
                  </a:lnTo>
                  <a:lnTo>
                    <a:pt x="6952" y="15260"/>
                  </a:lnTo>
                  <a:lnTo>
                    <a:pt x="7870" y="15092"/>
                  </a:lnTo>
                  <a:lnTo>
                    <a:pt x="8798" y="14916"/>
                  </a:lnTo>
                  <a:lnTo>
                    <a:pt x="9726" y="14722"/>
                  </a:lnTo>
                  <a:lnTo>
                    <a:pt x="10633" y="14519"/>
                  </a:lnTo>
                  <a:lnTo>
                    <a:pt x="11506" y="14325"/>
                  </a:lnTo>
                  <a:lnTo>
                    <a:pt x="12319" y="14122"/>
                  </a:lnTo>
                  <a:lnTo>
                    <a:pt x="13056" y="13928"/>
                  </a:lnTo>
                  <a:lnTo>
                    <a:pt x="13703" y="13760"/>
                  </a:lnTo>
                  <a:lnTo>
                    <a:pt x="14245" y="13602"/>
                  </a:lnTo>
                  <a:lnTo>
                    <a:pt x="14656" y="13478"/>
                  </a:lnTo>
                  <a:lnTo>
                    <a:pt x="14822" y="13416"/>
                  </a:lnTo>
                  <a:lnTo>
                    <a:pt x="14987" y="13355"/>
                  </a:lnTo>
                  <a:lnTo>
                    <a:pt x="15143" y="13284"/>
                  </a:lnTo>
                  <a:lnTo>
                    <a:pt x="15293" y="13213"/>
                  </a:lnTo>
                  <a:lnTo>
                    <a:pt x="15439" y="13134"/>
                  </a:lnTo>
                  <a:lnTo>
                    <a:pt x="15579" y="13046"/>
                  </a:lnTo>
                  <a:lnTo>
                    <a:pt x="15714" y="12958"/>
                  </a:lnTo>
                  <a:lnTo>
                    <a:pt x="15840" y="12852"/>
                  </a:lnTo>
                  <a:lnTo>
                    <a:pt x="15965" y="12755"/>
                  </a:lnTo>
                  <a:lnTo>
                    <a:pt x="16081" y="12640"/>
                  </a:lnTo>
                  <a:lnTo>
                    <a:pt x="16191" y="12517"/>
                  </a:lnTo>
                  <a:lnTo>
                    <a:pt x="16296" y="12393"/>
                  </a:lnTo>
                  <a:lnTo>
                    <a:pt x="16397" y="12252"/>
                  </a:lnTo>
                  <a:lnTo>
                    <a:pt x="16487" y="12111"/>
                  </a:lnTo>
                  <a:lnTo>
                    <a:pt x="16577" y="11961"/>
                  </a:lnTo>
                  <a:lnTo>
                    <a:pt x="16657" y="11793"/>
                  </a:lnTo>
                  <a:lnTo>
                    <a:pt x="16733" y="11626"/>
                  </a:lnTo>
                  <a:lnTo>
                    <a:pt x="16803" y="11441"/>
                  </a:lnTo>
                  <a:lnTo>
                    <a:pt x="16868" y="11255"/>
                  </a:lnTo>
                  <a:lnTo>
                    <a:pt x="16928" y="11053"/>
                  </a:lnTo>
                  <a:lnTo>
                    <a:pt x="16983" y="10841"/>
                  </a:lnTo>
                  <a:lnTo>
                    <a:pt x="17029" y="10620"/>
                  </a:lnTo>
                  <a:lnTo>
                    <a:pt x="17069" y="10382"/>
                  </a:lnTo>
                  <a:lnTo>
                    <a:pt x="17104" y="10135"/>
                  </a:lnTo>
                  <a:lnTo>
                    <a:pt x="17134" y="9879"/>
                  </a:lnTo>
                  <a:lnTo>
                    <a:pt x="17154" y="9606"/>
                  </a:lnTo>
                  <a:lnTo>
                    <a:pt x="17174" y="9324"/>
                  </a:lnTo>
                  <a:lnTo>
                    <a:pt x="17184" y="9033"/>
                  </a:lnTo>
                  <a:lnTo>
                    <a:pt x="17189" y="8724"/>
                  </a:lnTo>
                  <a:lnTo>
                    <a:pt x="17189" y="8398"/>
                  </a:lnTo>
                  <a:lnTo>
                    <a:pt x="17184" y="8062"/>
                  </a:lnTo>
                  <a:lnTo>
                    <a:pt x="17169" y="7710"/>
                  </a:lnTo>
                  <a:lnTo>
                    <a:pt x="17124" y="6775"/>
                  </a:lnTo>
                  <a:lnTo>
                    <a:pt x="17074" y="5910"/>
                  </a:lnTo>
                  <a:lnTo>
                    <a:pt x="17024" y="5099"/>
                  </a:lnTo>
                  <a:lnTo>
                    <a:pt x="16963" y="4358"/>
                  </a:lnTo>
                  <a:lnTo>
                    <a:pt x="16908" y="3696"/>
                  </a:lnTo>
                  <a:lnTo>
                    <a:pt x="16853" y="3106"/>
                  </a:lnTo>
                  <a:lnTo>
                    <a:pt x="16803" y="2594"/>
                  </a:lnTo>
                  <a:lnTo>
                    <a:pt x="16758" y="2171"/>
                  </a:lnTo>
                  <a:lnTo>
                    <a:pt x="16592" y="2206"/>
                  </a:lnTo>
                  <a:lnTo>
                    <a:pt x="16392" y="2232"/>
                  </a:lnTo>
                  <a:lnTo>
                    <a:pt x="16121" y="2268"/>
                  </a:lnTo>
                  <a:lnTo>
                    <a:pt x="15795" y="2294"/>
                  </a:lnTo>
                  <a:lnTo>
                    <a:pt x="15408" y="2303"/>
                  </a:lnTo>
                  <a:lnTo>
                    <a:pt x="15198" y="2303"/>
                  </a:lnTo>
                  <a:lnTo>
                    <a:pt x="14977" y="2294"/>
                  </a:lnTo>
                  <a:lnTo>
                    <a:pt x="14746" y="2276"/>
                  </a:lnTo>
                  <a:lnTo>
                    <a:pt x="14506" y="2259"/>
                  </a:lnTo>
                  <a:lnTo>
                    <a:pt x="14260" y="2224"/>
                  </a:lnTo>
                  <a:lnTo>
                    <a:pt x="14004" y="2179"/>
                  </a:lnTo>
                  <a:lnTo>
                    <a:pt x="13738" y="2127"/>
                  </a:lnTo>
                  <a:lnTo>
                    <a:pt x="13472" y="2056"/>
                  </a:lnTo>
                  <a:lnTo>
                    <a:pt x="13196" y="1977"/>
                  </a:lnTo>
                  <a:lnTo>
                    <a:pt x="12921" y="1888"/>
                  </a:lnTo>
                  <a:lnTo>
                    <a:pt x="12640" y="1783"/>
                  </a:lnTo>
                  <a:lnTo>
                    <a:pt x="12354" y="1659"/>
                  </a:lnTo>
                  <a:lnTo>
                    <a:pt x="12073" y="1518"/>
                  </a:lnTo>
                  <a:lnTo>
                    <a:pt x="11787" y="1359"/>
                  </a:lnTo>
                  <a:lnTo>
                    <a:pt x="11501" y="1183"/>
                  </a:lnTo>
                  <a:lnTo>
                    <a:pt x="11220" y="989"/>
                  </a:lnTo>
                  <a:lnTo>
                    <a:pt x="10934" y="777"/>
                  </a:lnTo>
                  <a:lnTo>
                    <a:pt x="10799" y="662"/>
                  </a:lnTo>
                  <a:lnTo>
                    <a:pt x="10659" y="539"/>
                  </a:lnTo>
                  <a:lnTo>
                    <a:pt x="10518" y="415"/>
                  </a:lnTo>
                  <a:lnTo>
                    <a:pt x="10383" y="283"/>
                  </a:lnTo>
                  <a:lnTo>
                    <a:pt x="10247" y="142"/>
                  </a:lnTo>
                  <a:lnTo>
                    <a:pt x="101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4;p52">
              <a:extLst>
                <a:ext uri="{FF2B5EF4-FFF2-40B4-BE49-F238E27FC236}">
                  <a16:creationId xmlns:a16="http://schemas.microsoft.com/office/drawing/2014/main" id="{59DEDB27-040B-5B66-1CD8-483E9DB43D13}"/>
                </a:ext>
              </a:extLst>
            </p:cNvPr>
            <p:cNvSpPr/>
            <p:nvPr/>
          </p:nvSpPr>
          <p:spPr>
            <a:xfrm>
              <a:off x="2637050" y="-594075"/>
              <a:ext cx="428600" cy="154375"/>
            </a:xfrm>
            <a:custGeom>
              <a:avLst/>
              <a:gdLst/>
              <a:ahLst/>
              <a:cxnLst/>
              <a:rect l="l" t="t" r="r" b="b"/>
              <a:pathLst>
                <a:path w="17144" h="6175" extrusionOk="0">
                  <a:moveTo>
                    <a:pt x="17144" y="1"/>
                  </a:moveTo>
                  <a:lnTo>
                    <a:pt x="17109" y="98"/>
                  </a:lnTo>
                  <a:lnTo>
                    <a:pt x="17064" y="195"/>
                  </a:lnTo>
                  <a:lnTo>
                    <a:pt x="17014" y="283"/>
                  </a:lnTo>
                  <a:lnTo>
                    <a:pt x="16963" y="380"/>
                  </a:lnTo>
                  <a:lnTo>
                    <a:pt x="16903" y="459"/>
                  </a:lnTo>
                  <a:lnTo>
                    <a:pt x="16843" y="547"/>
                  </a:lnTo>
                  <a:lnTo>
                    <a:pt x="16778" y="627"/>
                  </a:lnTo>
                  <a:lnTo>
                    <a:pt x="16708" y="715"/>
                  </a:lnTo>
                  <a:lnTo>
                    <a:pt x="16632" y="794"/>
                  </a:lnTo>
                  <a:lnTo>
                    <a:pt x="16552" y="865"/>
                  </a:lnTo>
                  <a:lnTo>
                    <a:pt x="16377" y="1015"/>
                  </a:lnTo>
                  <a:lnTo>
                    <a:pt x="16191" y="1165"/>
                  </a:lnTo>
                  <a:lnTo>
                    <a:pt x="15985" y="1297"/>
                  </a:lnTo>
                  <a:lnTo>
                    <a:pt x="15765" y="1429"/>
                  </a:lnTo>
                  <a:lnTo>
                    <a:pt x="15529" y="1553"/>
                  </a:lnTo>
                  <a:lnTo>
                    <a:pt x="15283" y="1668"/>
                  </a:lnTo>
                  <a:lnTo>
                    <a:pt x="15017" y="1782"/>
                  </a:lnTo>
                  <a:lnTo>
                    <a:pt x="14741" y="1897"/>
                  </a:lnTo>
                  <a:lnTo>
                    <a:pt x="14455" y="2003"/>
                  </a:lnTo>
                  <a:lnTo>
                    <a:pt x="14150" y="2109"/>
                  </a:lnTo>
                  <a:lnTo>
                    <a:pt x="13839" y="2206"/>
                  </a:lnTo>
                  <a:lnTo>
                    <a:pt x="13513" y="2303"/>
                  </a:lnTo>
                  <a:lnTo>
                    <a:pt x="13176" y="2400"/>
                  </a:lnTo>
                  <a:lnTo>
                    <a:pt x="12474" y="2594"/>
                  </a:lnTo>
                  <a:lnTo>
                    <a:pt x="11737" y="2779"/>
                  </a:lnTo>
                  <a:lnTo>
                    <a:pt x="10959" y="2955"/>
                  </a:lnTo>
                  <a:lnTo>
                    <a:pt x="9329" y="3343"/>
                  </a:lnTo>
                  <a:lnTo>
                    <a:pt x="8482" y="3546"/>
                  </a:lnTo>
                  <a:lnTo>
                    <a:pt x="7619" y="3767"/>
                  </a:lnTo>
                  <a:lnTo>
                    <a:pt x="7283" y="3846"/>
                  </a:lnTo>
                  <a:lnTo>
                    <a:pt x="6957" y="3926"/>
                  </a:lnTo>
                  <a:lnTo>
                    <a:pt x="6636" y="3996"/>
                  </a:lnTo>
                  <a:lnTo>
                    <a:pt x="6320" y="4049"/>
                  </a:lnTo>
                  <a:lnTo>
                    <a:pt x="6009" y="4102"/>
                  </a:lnTo>
                  <a:lnTo>
                    <a:pt x="5703" y="4155"/>
                  </a:lnTo>
                  <a:lnTo>
                    <a:pt x="5407" y="4190"/>
                  </a:lnTo>
                  <a:lnTo>
                    <a:pt x="5111" y="4225"/>
                  </a:lnTo>
                  <a:lnTo>
                    <a:pt x="4825" y="4252"/>
                  </a:lnTo>
                  <a:lnTo>
                    <a:pt x="4539" y="4270"/>
                  </a:lnTo>
                  <a:lnTo>
                    <a:pt x="3998" y="4305"/>
                  </a:lnTo>
                  <a:lnTo>
                    <a:pt x="3476" y="4305"/>
                  </a:lnTo>
                  <a:lnTo>
                    <a:pt x="2979" y="4296"/>
                  </a:lnTo>
                  <a:lnTo>
                    <a:pt x="2508" y="4270"/>
                  </a:lnTo>
                  <a:lnTo>
                    <a:pt x="2062" y="4234"/>
                  </a:lnTo>
                  <a:lnTo>
                    <a:pt x="1645" y="4181"/>
                  </a:lnTo>
                  <a:lnTo>
                    <a:pt x="1259" y="4128"/>
                  </a:lnTo>
                  <a:lnTo>
                    <a:pt x="898" y="4058"/>
                  </a:lnTo>
                  <a:lnTo>
                    <a:pt x="567" y="3987"/>
                  </a:lnTo>
                  <a:lnTo>
                    <a:pt x="271" y="3917"/>
                  </a:lnTo>
                  <a:lnTo>
                    <a:pt x="0" y="3846"/>
                  </a:lnTo>
                  <a:lnTo>
                    <a:pt x="5" y="3987"/>
                  </a:lnTo>
                  <a:lnTo>
                    <a:pt x="15" y="4111"/>
                  </a:lnTo>
                  <a:lnTo>
                    <a:pt x="30" y="4234"/>
                  </a:lnTo>
                  <a:lnTo>
                    <a:pt x="55" y="4358"/>
                  </a:lnTo>
                  <a:lnTo>
                    <a:pt x="85" y="4472"/>
                  </a:lnTo>
                  <a:lnTo>
                    <a:pt x="125" y="4578"/>
                  </a:lnTo>
                  <a:lnTo>
                    <a:pt x="166" y="4675"/>
                  </a:lnTo>
                  <a:lnTo>
                    <a:pt x="216" y="4772"/>
                  </a:lnTo>
                  <a:lnTo>
                    <a:pt x="271" y="4869"/>
                  </a:lnTo>
                  <a:lnTo>
                    <a:pt x="331" y="4949"/>
                  </a:lnTo>
                  <a:lnTo>
                    <a:pt x="401" y="5037"/>
                  </a:lnTo>
                  <a:lnTo>
                    <a:pt x="472" y="5116"/>
                  </a:lnTo>
                  <a:lnTo>
                    <a:pt x="547" y="5187"/>
                  </a:lnTo>
                  <a:lnTo>
                    <a:pt x="632" y="5257"/>
                  </a:lnTo>
                  <a:lnTo>
                    <a:pt x="717" y="5319"/>
                  </a:lnTo>
                  <a:lnTo>
                    <a:pt x="808" y="5390"/>
                  </a:lnTo>
                  <a:lnTo>
                    <a:pt x="903" y="5443"/>
                  </a:lnTo>
                  <a:lnTo>
                    <a:pt x="1003" y="5504"/>
                  </a:lnTo>
                  <a:lnTo>
                    <a:pt x="1219" y="5610"/>
                  </a:lnTo>
                  <a:lnTo>
                    <a:pt x="1445" y="5698"/>
                  </a:lnTo>
                  <a:lnTo>
                    <a:pt x="1685" y="5787"/>
                  </a:lnTo>
                  <a:lnTo>
                    <a:pt x="1941" y="5866"/>
                  </a:lnTo>
                  <a:lnTo>
                    <a:pt x="2202" y="5945"/>
                  </a:lnTo>
                  <a:lnTo>
                    <a:pt x="2759" y="6087"/>
                  </a:lnTo>
                  <a:lnTo>
                    <a:pt x="2964" y="6131"/>
                  </a:lnTo>
                  <a:lnTo>
                    <a:pt x="3210" y="6157"/>
                  </a:lnTo>
                  <a:lnTo>
                    <a:pt x="3481" y="6175"/>
                  </a:lnTo>
                  <a:lnTo>
                    <a:pt x="3782" y="6175"/>
                  </a:lnTo>
                  <a:lnTo>
                    <a:pt x="4113" y="6166"/>
                  </a:lnTo>
                  <a:lnTo>
                    <a:pt x="4464" y="6148"/>
                  </a:lnTo>
                  <a:lnTo>
                    <a:pt x="4835" y="6113"/>
                  </a:lnTo>
                  <a:lnTo>
                    <a:pt x="5226" y="6069"/>
                  </a:lnTo>
                  <a:lnTo>
                    <a:pt x="5638" y="6025"/>
                  </a:lnTo>
                  <a:lnTo>
                    <a:pt x="6059" y="5963"/>
                  </a:lnTo>
                  <a:lnTo>
                    <a:pt x="6942" y="5831"/>
                  </a:lnTo>
                  <a:lnTo>
                    <a:pt x="7860" y="5663"/>
                  </a:lnTo>
                  <a:lnTo>
                    <a:pt x="8788" y="5487"/>
                  </a:lnTo>
                  <a:lnTo>
                    <a:pt x="9716" y="5293"/>
                  </a:lnTo>
                  <a:lnTo>
                    <a:pt x="10623" y="5090"/>
                  </a:lnTo>
                  <a:lnTo>
                    <a:pt x="11496" y="4896"/>
                  </a:lnTo>
                  <a:lnTo>
                    <a:pt x="12309" y="4693"/>
                  </a:lnTo>
                  <a:lnTo>
                    <a:pt x="13046" y="4499"/>
                  </a:lnTo>
                  <a:lnTo>
                    <a:pt x="13693" y="4331"/>
                  </a:lnTo>
                  <a:lnTo>
                    <a:pt x="14235" y="4173"/>
                  </a:lnTo>
                  <a:lnTo>
                    <a:pt x="14646" y="4049"/>
                  </a:lnTo>
                  <a:lnTo>
                    <a:pt x="14922" y="3943"/>
                  </a:lnTo>
                  <a:lnTo>
                    <a:pt x="15183" y="3829"/>
                  </a:lnTo>
                  <a:lnTo>
                    <a:pt x="15303" y="3767"/>
                  </a:lnTo>
                  <a:lnTo>
                    <a:pt x="15424" y="3705"/>
                  </a:lnTo>
                  <a:lnTo>
                    <a:pt x="15539" y="3635"/>
                  </a:lnTo>
                  <a:lnTo>
                    <a:pt x="15654" y="3555"/>
                  </a:lnTo>
                  <a:lnTo>
                    <a:pt x="15760" y="3476"/>
                  </a:lnTo>
                  <a:lnTo>
                    <a:pt x="15865" y="3388"/>
                  </a:lnTo>
                  <a:lnTo>
                    <a:pt x="15965" y="3299"/>
                  </a:lnTo>
                  <a:lnTo>
                    <a:pt x="16061" y="3211"/>
                  </a:lnTo>
                  <a:lnTo>
                    <a:pt x="16151" y="3105"/>
                  </a:lnTo>
                  <a:lnTo>
                    <a:pt x="16241" y="2999"/>
                  </a:lnTo>
                  <a:lnTo>
                    <a:pt x="16326" y="2894"/>
                  </a:lnTo>
                  <a:lnTo>
                    <a:pt x="16407" y="2779"/>
                  </a:lnTo>
                  <a:lnTo>
                    <a:pt x="16482" y="2655"/>
                  </a:lnTo>
                  <a:lnTo>
                    <a:pt x="16552" y="2523"/>
                  </a:lnTo>
                  <a:lnTo>
                    <a:pt x="16622" y="2391"/>
                  </a:lnTo>
                  <a:lnTo>
                    <a:pt x="16687" y="2250"/>
                  </a:lnTo>
                  <a:lnTo>
                    <a:pt x="16748" y="2109"/>
                  </a:lnTo>
                  <a:lnTo>
                    <a:pt x="16803" y="1950"/>
                  </a:lnTo>
                  <a:lnTo>
                    <a:pt x="16853" y="1791"/>
                  </a:lnTo>
                  <a:lnTo>
                    <a:pt x="16903" y="1624"/>
                  </a:lnTo>
                  <a:lnTo>
                    <a:pt x="16948" y="1447"/>
                  </a:lnTo>
                  <a:lnTo>
                    <a:pt x="16988" y="1262"/>
                  </a:lnTo>
                  <a:lnTo>
                    <a:pt x="17024" y="1077"/>
                  </a:lnTo>
                  <a:lnTo>
                    <a:pt x="17059" y="874"/>
                  </a:lnTo>
                  <a:lnTo>
                    <a:pt x="17084" y="671"/>
                  </a:lnTo>
                  <a:lnTo>
                    <a:pt x="17109" y="459"/>
                  </a:lnTo>
                  <a:lnTo>
                    <a:pt x="17129" y="239"/>
                  </a:lnTo>
                  <a:lnTo>
                    <a:pt x="17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5;p52">
              <a:extLst>
                <a:ext uri="{FF2B5EF4-FFF2-40B4-BE49-F238E27FC236}">
                  <a16:creationId xmlns:a16="http://schemas.microsoft.com/office/drawing/2014/main" id="{DA7E3379-017C-46F9-56CC-10F8DFBAD8B7}"/>
                </a:ext>
              </a:extLst>
            </p:cNvPr>
            <p:cNvSpPr/>
            <p:nvPr/>
          </p:nvSpPr>
          <p:spPr>
            <a:xfrm>
              <a:off x="3882200" y="-7166000"/>
              <a:ext cx="1100975" cy="3171775"/>
            </a:xfrm>
            <a:custGeom>
              <a:avLst/>
              <a:gdLst/>
              <a:ahLst/>
              <a:cxnLst/>
              <a:rect l="l" t="t" r="r" b="b"/>
              <a:pathLst>
                <a:path w="44039" h="126871" extrusionOk="0">
                  <a:moveTo>
                    <a:pt x="19567" y="1"/>
                  </a:moveTo>
                  <a:lnTo>
                    <a:pt x="9285" y="4234"/>
                  </a:lnTo>
                  <a:lnTo>
                    <a:pt x="9064" y="4314"/>
                  </a:lnTo>
                  <a:lnTo>
                    <a:pt x="8843" y="4402"/>
                  </a:lnTo>
                  <a:lnTo>
                    <a:pt x="8623" y="4508"/>
                  </a:lnTo>
                  <a:lnTo>
                    <a:pt x="8392" y="4631"/>
                  </a:lnTo>
                  <a:lnTo>
                    <a:pt x="8166" y="4764"/>
                  </a:lnTo>
                  <a:lnTo>
                    <a:pt x="7936" y="4914"/>
                  </a:lnTo>
                  <a:lnTo>
                    <a:pt x="7705" y="5072"/>
                  </a:lnTo>
                  <a:lnTo>
                    <a:pt x="7469" y="5249"/>
                  </a:lnTo>
                  <a:lnTo>
                    <a:pt x="7238" y="5434"/>
                  </a:lnTo>
                  <a:lnTo>
                    <a:pt x="7003" y="5637"/>
                  </a:lnTo>
                  <a:lnTo>
                    <a:pt x="6767" y="5849"/>
                  </a:lnTo>
                  <a:lnTo>
                    <a:pt x="6531" y="6078"/>
                  </a:lnTo>
                  <a:lnTo>
                    <a:pt x="6295" y="6316"/>
                  </a:lnTo>
                  <a:lnTo>
                    <a:pt x="6060" y="6572"/>
                  </a:lnTo>
                  <a:lnTo>
                    <a:pt x="5829" y="6836"/>
                  </a:lnTo>
                  <a:lnTo>
                    <a:pt x="5593" y="7119"/>
                  </a:lnTo>
                  <a:lnTo>
                    <a:pt x="5362" y="7410"/>
                  </a:lnTo>
                  <a:lnTo>
                    <a:pt x="5132" y="7718"/>
                  </a:lnTo>
                  <a:lnTo>
                    <a:pt x="4901" y="8036"/>
                  </a:lnTo>
                  <a:lnTo>
                    <a:pt x="4675" y="8362"/>
                  </a:lnTo>
                  <a:lnTo>
                    <a:pt x="4450" y="8706"/>
                  </a:lnTo>
                  <a:lnTo>
                    <a:pt x="4229" y="9068"/>
                  </a:lnTo>
                  <a:lnTo>
                    <a:pt x="4008" y="9438"/>
                  </a:lnTo>
                  <a:lnTo>
                    <a:pt x="3793" y="9818"/>
                  </a:lnTo>
                  <a:lnTo>
                    <a:pt x="3577" y="10215"/>
                  </a:lnTo>
                  <a:lnTo>
                    <a:pt x="3366" y="10620"/>
                  </a:lnTo>
                  <a:lnTo>
                    <a:pt x="3161" y="11035"/>
                  </a:lnTo>
                  <a:lnTo>
                    <a:pt x="2960" y="11467"/>
                  </a:lnTo>
                  <a:lnTo>
                    <a:pt x="2759" y="11908"/>
                  </a:lnTo>
                  <a:lnTo>
                    <a:pt x="2569" y="12367"/>
                  </a:lnTo>
                  <a:lnTo>
                    <a:pt x="2378" y="12834"/>
                  </a:lnTo>
                  <a:lnTo>
                    <a:pt x="2197" y="13310"/>
                  </a:lnTo>
                  <a:lnTo>
                    <a:pt x="2017" y="13804"/>
                  </a:lnTo>
                  <a:lnTo>
                    <a:pt x="1846" y="14307"/>
                  </a:lnTo>
                  <a:lnTo>
                    <a:pt x="1681" y="14819"/>
                  </a:lnTo>
                  <a:lnTo>
                    <a:pt x="1520" y="15348"/>
                  </a:lnTo>
                  <a:lnTo>
                    <a:pt x="1365" y="15886"/>
                  </a:lnTo>
                  <a:lnTo>
                    <a:pt x="1219" y="16442"/>
                  </a:lnTo>
                  <a:lnTo>
                    <a:pt x="1079" y="16997"/>
                  </a:lnTo>
                  <a:lnTo>
                    <a:pt x="949" y="17571"/>
                  </a:lnTo>
                  <a:lnTo>
                    <a:pt x="823" y="18162"/>
                  </a:lnTo>
                  <a:lnTo>
                    <a:pt x="703" y="18752"/>
                  </a:lnTo>
                  <a:lnTo>
                    <a:pt x="592" y="19361"/>
                  </a:lnTo>
                  <a:lnTo>
                    <a:pt x="492" y="19979"/>
                  </a:lnTo>
                  <a:lnTo>
                    <a:pt x="402" y="20614"/>
                  </a:lnTo>
                  <a:lnTo>
                    <a:pt x="317" y="21257"/>
                  </a:lnTo>
                  <a:lnTo>
                    <a:pt x="241" y="21910"/>
                  </a:lnTo>
                  <a:lnTo>
                    <a:pt x="181" y="22572"/>
                  </a:lnTo>
                  <a:lnTo>
                    <a:pt x="126" y="23251"/>
                  </a:lnTo>
                  <a:lnTo>
                    <a:pt x="76" y="23930"/>
                  </a:lnTo>
                  <a:lnTo>
                    <a:pt x="41" y="24627"/>
                  </a:lnTo>
                  <a:lnTo>
                    <a:pt x="21" y="25341"/>
                  </a:lnTo>
                  <a:lnTo>
                    <a:pt x="6" y="26056"/>
                  </a:lnTo>
                  <a:lnTo>
                    <a:pt x="1" y="26788"/>
                  </a:lnTo>
                  <a:lnTo>
                    <a:pt x="11" y="27529"/>
                  </a:lnTo>
                  <a:lnTo>
                    <a:pt x="31" y="28278"/>
                  </a:lnTo>
                  <a:lnTo>
                    <a:pt x="61" y="29037"/>
                  </a:lnTo>
                  <a:lnTo>
                    <a:pt x="106" y="29813"/>
                  </a:lnTo>
                  <a:lnTo>
                    <a:pt x="161" y="30589"/>
                  </a:lnTo>
                  <a:lnTo>
                    <a:pt x="226" y="31383"/>
                  </a:lnTo>
                  <a:lnTo>
                    <a:pt x="312" y="32186"/>
                  </a:lnTo>
                  <a:lnTo>
                    <a:pt x="402" y="33006"/>
                  </a:lnTo>
                  <a:lnTo>
                    <a:pt x="512" y="33826"/>
                  </a:lnTo>
                  <a:lnTo>
                    <a:pt x="633" y="34664"/>
                  </a:lnTo>
                  <a:lnTo>
                    <a:pt x="723" y="35246"/>
                  </a:lnTo>
                  <a:lnTo>
                    <a:pt x="803" y="35846"/>
                  </a:lnTo>
                  <a:lnTo>
                    <a:pt x="888" y="36455"/>
                  </a:lnTo>
                  <a:lnTo>
                    <a:pt x="969" y="37072"/>
                  </a:lnTo>
                  <a:lnTo>
                    <a:pt x="1044" y="37698"/>
                  </a:lnTo>
                  <a:lnTo>
                    <a:pt x="1119" y="38324"/>
                  </a:lnTo>
                  <a:lnTo>
                    <a:pt x="1189" y="38968"/>
                  </a:lnTo>
                  <a:lnTo>
                    <a:pt x="1260" y="39621"/>
                  </a:lnTo>
                  <a:lnTo>
                    <a:pt x="1325" y="40283"/>
                  </a:lnTo>
                  <a:lnTo>
                    <a:pt x="1390" y="40944"/>
                  </a:lnTo>
                  <a:lnTo>
                    <a:pt x="1450" y="41623"/>
                  </a:lnTo>
                  <a:lnTo>
                    <a:pt x="1510" y="42302"/>
                  </a:lnTo>
                  <a:lnTo>
                    <a:pt x="1621" y="43687"/>
                  </a:lnTo>
                  <a:lnTo>
                    <a:pt x="1726" y="45098"/>
                  </a:lnTo>
                  <a:lnTo>
                    <a:pt x="1816" y="46536"/>
                  </a:lnTo>
                  <a:lnTo>
                    <a:pt x="1902" y="48000"/>
                  </a:lnTo>
                  <a:lnTo>
                    <a:pt x="1977" y="49482"/>
                  </a:lnTo>
                  <a:lnTo>
                    <a:pt x="2047" y="50990"/>
                  </a:lnTo>
                  <a:lnTo>
                    <a:pt x="2102" y="52507"/>
                  </a:lnTo>
                  <a:lnTo>
                    <a:pt x="2157" y="54042"/>
                  </a:lnTo>
                  <a:lnTo>
                    <a:pt x="2203" y="55594"/>
                  </a:lnTo>
                  <a:lnTo>
                    <a:pt x="2238" y="57156"/>
                  </a:lnTo>
                  <a:lnTo>
                    <a:pt x="2268" y="58734"/>
                  </a:lnTo>
                  <a:lnTo>
                    <a:pt x="2288" y="60313"/>
                  </a:lnTo>
                  <a:lnTo>
                    <a:pt x="2308" y="61910"/>
                  </a:lnTo>
                  <a:lnTo>
                    <a:pt x="2318" y="63497"/>
                  </a:lnTo>
                  <a:lnTo>
                    <a:pt x="2323" y="65103"/>
                  </a:lnTo>
                  <a:lnTo>
                    <a:pt x="2323" y="66699"/>
                  </a:lnTo>
                  <a:lnTo>
                    <a:pt x="2313" y="68304"/>
                  </a:lnTo>
                  <a:lnTo>
                    <a:pt x="2303" y="69901"/>
                  </a:lnTo>
                  <a:lnTo>
                    <a:pt x="2288" y="71497"/>
                  </a:lnTo>
                  <a:lnTo>
                    <a:pt x="2268" y="73085"/>
                  </a:lnTo>
                  <a:lnTo>
                    <a:pt x="2243" y="74664"/>
                  </a:lnTo>
                  <a:lnTo>
                    <a:pt x="2213" y="76242"/>
                  </a:lnTo>
                  <a:lnTo>
                    <a:pt x="2177" y="77804"/>
                  </a:lnTo>
                  <a:lnTo>
                    <a:pt x="2142" y="79356"/>
                  </a:lnTo>
                  <a:lnTo>
                    <a:pt x="2102" y="80891"/>
                  </a:lnTo>
                  <a:lnTo>
                    <a:pt x="2057" y="82408"/>
                  </a:lnTo>
                  <a:lnTo>
                    <a:pt x="2012" y="83907"/>
                  </a:lnTo>
                  <a:lnTo>
                    <a:pt x="1967" y="85389"/>
                  </a:lnTo>
                  <a:lnTo>
                    <a:pt x="1861" y="88282"/>
                  </a:lnTo>
                  <a:lnTo>
                    <a:pt x="1751" y="91069"/>
                  </a:lnTo>
                  <a:lnTo>
                    <a:pt x="1636" y="93742"/>
                  </a:lnTo>
                  <a:lnTo>
                    <a:pt x="1515" y="96291"/>
                  </a:lnTo>
                  <a:lnTo>
                    <a:pt x="1400" y="98690"/>
                  </a:lnTo>
                  <a:lnTo>
                    <a:pt x="1280" y="100921"/>
                  </a:lnTo>
                  <a:lnTo>
                    <a:pt x="1169" y="102994"/>
                  </a:lnTo>
                  <a:lnTo>
                    <a:pt x="1059" y="104864"/>
                  </a:lnTo>
                  <a:lnTo>
                    <a:pt x="959" y="106540"/>
                  </a:lnTo>
                  <a:lnTo>
                    <a:pt x="868" y="107995"/>
                  </a:lnTo>
                  <a:lnTo>
                    <a:pt x="788" y="109221"/>
                  </a:lnTo>
                  <a:lnTo>
                    <a:pt x="673" y="110906"/>
                  </a:lnTo>
                  <a:lnTo>
                    <a:pt x="633" y="111497"/>
                  </a:lnTo>
                  <a:lnTo>
                    <a:pt x="648" y="111753"/>
                  </a:lnTo>
                  <a:lnTo>
                    <a:pt x="663" y="112000"/>
                  </a:lnTo>
                  <a:lnTo>
                    <a:pt x="683" y="112238"/>
                  </a:lnTo>
                  <a:lnTo>
                    <a:pt x="708" y="112485"/>
                  </a:lnTo>
                  <a:lnTo>
                    <a:pt x="733" y="112723"/>
                  </a:lnTo>
                  <a:lnTo>
                    <a:pt x="768" y="112961"/>
                  </a:lnTo>
                  <a:lnTo>
                    <a:pt x="803" y="113199"/>
                  </a:lnTo>
                  <a:lnTo>
                    <a:pt x="838" y="113428"/>
                  </a:lnTo>
                  <a:lnTo>
                    <a:pt x="878" y="113658"/>
                  </a:lnTo>
                  <a:lnTo>
                    <a:pt x="923" y="113887"/>
                  </a:lnTo>
                  <a:lnTo>
                    <a:pt x="974" y="114108"/>
                  </a:lnTo>
                  <a:lnTo>
                    <a:pt x="1024" y="114328"/>
                  </a:lnTo>
                  <a:lnTo>
                    <a:pt x="1079" y="114549"/>
                  </a:lnTo>
                  <a:lnTo>
                    <a:pt x="1139" y="114769"/>
                  </a:lnTo>
                  <a:lnTo>
                    <a:pt x="1199" y="114981"/>
                  </a:lnTo>
                  <a:lnTo>
                    <a:pt x="1265" y="115192"/>
                  </a:lnTo>
                  <a:lnTo>
                    <a:pt x="1335" y="115404"/>
                  </a:lnTo>
                  <a:lnTo>
                    <a:pt x="1405" y="115616"/>
                  </a:lnTo>
                  <a:lnTo>
                    <a:pt x="1480" y="115819"/>
                  </a:lnTo>
                  <a:lnTo>
                    <a:pt x="1555" y="116022"/>
                  </a:lnTo>
                  <a:lnTo>
                    <a:pt x="1636" y="116224"/>
                  </a:lnTo>
                  <a:lnTo>
                    <a:pt x="1721" y="116418"/>
                  </a:lnTo>
                  <a:lnTo>
                    <a:pt x="1806" y="116612"/>
                  </a:lnTo>
                  <a:lnTo>
                    <a:pt x="1897" y="116807"/>
                  </a:lnTo>
                  <a:lnTo>
                    <a:pt x="1987" y="117001"/>
                  </a:lnTo>
                  <a:lnTo>
                    <a:pt x="2082" y="117186"/>
                  </a:lnTo>
                  <a:lnTo>
                    <a:pt x="2283" y="117556"/>
                  </a:lnTo>
                  <a:lnTo>
                    <a:pt x="2493" y="117918"/>
                  </a:lnTo>
                  <a:lnTo>
                    <a:pt x="2714" y="118271"/>
                  </a:lnTo>
                  <a:lnTo>
                    <a:pt x="2950" y="118615"/>
                  </a:lnTo>
                  <a:lnTo>
                    <a:pt x="3191" y="118950"/>
                  </a:lnTo>
                  <a:lnTo>
                    <a:pt x="3446" y="119276"/>
                  </a:lnTo>
                  <a:lnTo>
                    <a:pt x="3712" y="119594"/>
                  </a:lnTo>
                  <a:lnTo>
                    <a:pt x="3988" y="119902"/>
                  </a:lnTo>
                  <a:lnTo>
                    <a:pt x="4269" y="120202"/>
                  </a:lnTo>
                  <a:lnTo>
                    <a:pt x="4565" y="120493"/>
                  </a:lnTo>
                  <a:lnTo>
                    <a:pt x="4866" y="120776"/>
                  </a:lnTo>
                  <a:lnTo>
                    <a:pt x="5182" y="121058"/>
                  </a:lnTo>
                  <a:lnTo>
                    <a:pt x="5503" y="121322"/>
                  </a:lnTo>
                  <a:lnTo>
                    <a:pt x="5829" y="121587"/>
                  </a:lnTo>
                  <a:lnTo>
                    <a:pt x="6170" y="121834"/>
                  </a:lnTo>
                  <a:lnTo>
                    <a:pt x="6516" y="122081"/>
                  </a:lnTo>
                  <a:lnTo>
                    <a:pt x="6867" y="122319"/>
                  </a:lnTo>
                  <a:lnTo>
                    <a:pt x="7233" y="122548"/>
                  </a:lnTo>
                  <a:lnTo>
                    <a:pt x="7599" y="122769"/>
                  </a:lnTo>
                  <a:lnTo>
                    <a:pt x="7976" y="122989"/>
                  </a:lnTo>
                  <a:lnTo>
                    <a:pt x="8362" y="123192"/>
                  </a:lnTo>
                  <a:lnTo>
                    <a:pt x="8753" y="123395"/>
                  </a:lnTo>
                  <a:lnTo>
                    <a:pt x="9149" y="123589"/>
                  </a:lnTo>
                  <a:lnTo>
                    <a:pt x="9551" y="123774"/>
                  </a:lnTo>
                  <a:lnTo>
                    <a:pt x="9962" y="123960"/>
                  </a:lnTo>
                  <a:lnTo>
                    <a:pt x="10378" y="124136"/>
                  </a:lnTo>
                  <a:lnTo>
                    <a:pt x="10795" y="124304"/>
                  </a:lnTo>
                  <a:lnTo>
                    <a:pt x="11221" y="124462"/>
                  </a:lnTo>
                  <a:lnTo>
                    <a:pt x="11652" y="124621"/>
                  </a:lnTo>
                  <a:lnTo>
                    <a:pt x="12089" y="124762"/>
                  </a:lnTo>
                  <a:lnTo>
                    <a:pt x="12530" y="124912"/>
                  </a:lnTo>
                  <a:lnTo>
                    <a:pt x="12976" y="125045"/>
                  </a:lnTo>
                  <a:lnTo>
                    <a:pt x="13428" y="125177"/>
                  </a:lnTo>
                  <a:lnTo>
                    <a:pt x="13879" y="125300"/>
                  </a:lnTo>
                  <a:lnTo>
                    <a:pt x="14336" y="125424"/>
                  </a:lnTo>
                  <a:lnTo>
                    <a:pt x="14797" y="125530"/>
                  </a:lnTo>
                  <a:lnTo>
                    <a:pt x="15264" y="125644"/>
                  </a:lnTo>
                  <a:lnTo>
                    <a:pt x="15730" y="125741"/>
                  </a:lnTo>
                  <a:lnTo>
                    <a:pt x="16202" y="125838"/>
                  </a:lnTo>
                  <a:lnTo>
                    <a:pt x="16673" y="125935"/>
                  </a:lnTo>
                  <a:lnTo>
                    <a:pt x="17149" y="126024"/>
                  </a:lnTo>
                  <a:lnTo>
                    <a:pt x="18102" y="126182"/>
                  </a:lnTo>
                  <a:lnTo>
                    <a:pt x="19066" y="126323"/>
                  </a:lnTo>
                  <a:lnTo>
                    <a:pt x="20034" y="126447"/>
                  </a:lnTo>
                  <a:lnTo>
                    <a:pt x="21007" y="126553"/>
                  </a:lnTo>
                  <a:lnTo>
                    <a:pt x="21980" y="126641"/>
                  </a:lnTo>
                  <a:lnTo>
                    <a:pt x="22948" y="126712"/>
                  </a:lnTo>
                  <a:lnTo>
                    <a:pt x="23916" y="126773"/>
                  </a:lnTo>
                  <a:lnTo>
                    <a:pt x="24884" y="126817"/>
                  </a:lnTo>
                  <a:lnTo>
                    <a:pt x="25842" y="126844"/>
                  </a:lnTo>
                  <a:lnTo>
                    <a:pt x="26790" y="126862"/>
                  </a:lnTo>
                  <a:lnTo>
                    <a:pt x="27728" y="126870"/>
                  </a:lnTo>
                  <a:lnTo>
                    <a:pt x="28656" y="126870"/>
                  </a:lnTo>
                  <a:lnTo>
                    <a:pt x="29574" y="126853"/>
                  </a:lnTo>
                  <a:lnTo>
                    <a:pt x="30471" y="126835"/>
                  </a:lnTo>
                  <a:lnTo>
                    <a:pt x="31354" y="126800"/>
                  </a:lnTo>
                  <a:lnTo>
                    <a:pt x="32212" y="126764"/>
                  </a:lnTo>
                  <a:lnTo>
                    <a:pt x="33054" y="126720"/>
                  </a:lnTo>
                  <a:lnTo>
                    <a:pt x="33872" y="126667"/>
                  </a:lnTo>
                  <a:lnTo>
                    <a:pt x="34665" y="126606"/>
                  </a:lnTo>
                  <a:lnTo>
                    <a:pt x="35432" y="126553"/>
                  </a:lnTo>
                  <a:lnTo>
                    <a:pt x="36169" y="126482"/>
                  </a:lnTo>
                  <a:lnTo>
                    <a:pt x="37554" y="126350"/>
                  </a:lnTo>
                  <a:lnTo>
                    <a:pt x="38803" y="126218"/>
                  </a:lnTo>
                  <a:lnTo>
                    <a:pt x="39896" y="126077"/>
                  </a:lnTo>
                  <a:lnTo>
                    <a:pt x="40829" y="125953"/>
                  </a:lnTo>
                  <a:lnTo>
                    <a:pt x="41576" y="125847"/>
                  </a:lnTo>
                  <a:lnTo>
                    <a:pt x="42128" y="125759"/>
                  </a:lnTo>
                  <a:lnTo>
                    <a:pt x="42589" y="125680"/>
                  </a:lnTo>
                  <a:lnTo>
                    <a:pt x="42715" y="124198"/>
                  </a:lnTo>
                  <a:lnTo>
                    <a:pt x="42835" y="122725"/>
                  </a:lnTo>
                  <a:lnTo>
                    <a:pt x="42951" y="121261"/>
                  </a:lnTo>
                  <a:lnTo>
                    <a:pt x="43061" y="119797"/>
                  </a:lnTo>
                  <a:lnTo>
                    <a:pt x="43161" y="118350"/>
                  </a:lnTo>
                  <a:lnTo>
                    <a:pt x="43257" y="116912"/>
                  </a:lnTo>
                  <a:lnTo>
                    <a:pt x="43347" y="115475"/>
                  </a:lnTo>
                  <a:lnTo>
                    <a:pt x="43432" y="114055"/>
                  </a:lnTo>
                  <a:lnTo>
                    <a:pt x="43512" y="112643"/>
                  </a:lnTo>
                  <a:lnTo>
                    <a:pt x="43583" y="111241"/>
                  </a:lnTo>
                  <a:lnTo>
                    <a:pt x="43653" y="109839"/>
                  </a:lnTo>
                  <a:lnTo>
                    <a:pt x="43713" y="108454"/>
                  </a:lnTo>
                  <a:lnTo>
                    <a:pt x="43768" y="107078"/>
                  </a:lnTo>
                  <a:lnTo>
                    <a:pt x="43818" y="105702"/>
                  </a:lnTo>
                  <a:lnTo>
                    <a:pt x="43863" y="104344"/>
                  </a:lnTo>
                  <a:lnTo>
                    <a:pt x="43904" y="102994"/>
                  </a:lnTo>
                  <a:lnTo>
                    <a:pt x="43939" y="101653"/>
                  </a:lnTo>
                  <a:lnTo>
                    <a:pt x="43969" y="100313"/>
                  </a:lnTo>
                  <a:lnTo>
                    <a:pt x="43994" y="98990"/>
                  </a:lnTo>
                  <a:lnTo>
                    <a:pt x="44014" y="97676"/>
                  </a:lnTo>
                  <a:lnTo>
                    <a:pt x="44024" y="96370"/>
                  </a:lnTo>
                  <a:lnTo>
                    <a:pt x="44034" y="95074"/>
                  </a:lnTo>
                  <a:lnTo>
                    <a:pt x="44039" y="93786"/>
                  </a:lnTo>
                  <a:lnTo>
                    <a:pt x="44039" y="92498"/>
                  </a:lnTo>
                  <a:lnTo>
                    <a:pt x="44034" y="91228"/>
                  </a:lnTo>
                  <a:lnTo>
                    <a:pt x="44029" y="89967"/>
                  </a:lnTo>
                  <a:lnTo>
                    <a:pt x="44014" y="88714"/>
                  </a:lnTo>
                  <a:lnTo>
                    <a:pt x="43994" y="87471"/>
                  </a:lnTo>
                  <a:lnTo>
                    <a:pt x="43974" y="86236"/>
                  </a:lnTo>
                  <a:lnTo>
                    <a:pt x="43949" y="85010"/>
                  </a:lnTo>
                  <a:lnTo>
                    <a:pt x="43919" y="83793"/>
                  </a:lnTo>
                  <a:lnTo>
                    <a:pt x="43884" y="82593"/>
                  </a:lnTo>
                  <a:lnTo>
                    <a:pt x="43843" y="81393"/>
                  </a:lnTo>
                  <a:lnTo>
                    <a:pt x="43803" y="80203"/>
                  </a:lnTo>
                  <a:lnTo>
                    <a:pt x="43753" y="79021"/>
                  </a:lnTo>
                  <a:lnTo>
                    <a:pt x="43703" y="77857"/>
                  </a:lnTo>
                  <a:lnTo>
                    <a:pt x="43648" y="76692"/>
                  </a:lnTo>
                  <a:lnTo>
                    <a:pt x="43593" y="75537"/>
                  </a:lnTo>
                  <a:lnTo>
                    <a:pt x="43532" y="74399"/>
                  </a:lnTo>
                  <a:lnTo>
                    <a:pt x="43467" y="73261"/>
                  </a:lnTo>
                  <a:lnTo>
                    <a:pt x="43397" y="72141"/>
                  </a:lnTo>
                  <a:lnTo>
                    <a:pt x="43327" y="71021"/>
                  </a:lnTo>
                  <a:lnTo>
                    <a:pt x="43252" y="69918"/>
                  </a:lnTo>
                  <a:lnTo>
                    <a:pt x="43171" y="68825"/>
                  </a:lnTo>
                  <a:lnTo>
                    <a:pt x="43091" y="67731"/>
                  </a:lnTo>
                  <a:lnTo>
                    <a:pt x="43006" y="66655"/>
                  </a:lnTo>
                  <a:lnTo>
                    <a:pt x="42920" y="65588"/>
                  </a:lnTo>
                  <a:lnTo>
                    <a:pt x="42830" y="64529"/>
                  </a:lnTo>
                  <a:lnTo>
                    <a:pt x="42735" y="63480"/>
                  </a:lnTo>
                  <a:lnTo>
                    <a:pt x="42640" y="62439"/>
                  </a:lnTo>
                  <a:lnTo>
                    <a:pt x="42544" y="61407"/>
                  </a:lnTo>
                  <a:lnTo>
                    <a:pt x="42439" y="60384"/>
                  </a:lnTo>
                  <a:lnTo>
                    <a:pt x="42339" y="59378"/>
                  </a:lnTo>
                  <a:lnTo>
                    <a:pt x="42233" y="58373"/>
                  </a:lnTo>
                  <a:lnTo>
                    <a:pt x="42123" y="57385"/>
                  </a:lnTo>
                  <a:lnTo>
                    <a:pt x="42013" y="56397"/>
                  </a:lnTo>
                  <a:lnTo>
                    <a:pt x="41897" y="55427"/>
                  </a:lnTo>
                  <a:lnTo>
                    <a:pt x="41782" y="54457"/>
                  </a:lnTo>
                  <a:lnTo>
                    <a:pt x="41667" y="53504"/>
                  </a:lnTo>
                  <a:lnTo>
                    <a:pt x="41546" y="52560"/>
                  </a:lnTo>
                  <a:lnTo>
                    <a:pt x="41426" y="51625"/>
                  </a:lnTo>
                  <a:lnTo>
                    <a:pt x="41300" y="50699"/>
                  </a:lnTo>
                  <a:lnTo>
                    <a:pt x="41050" y="48873"/>
                  </a:lnTo>
                  <a:lnTo>
                    <a:pt x="40789" y="47083"/>
                  </a:lnTo>
                  <a:lnTo>
                    <a:pt x="40528" y="45337"/>
                  </a:lnTo>
                  <a:lnTo>
                    <a:pt x="40257" y="43634"/>
                  </a:lnTo>
                  <a:lnTo>
                    <a:pt x="39981" y="41958"/>
                  </a:lnTo>
                  <a:lnTo>
                    <a:pt x="39700" y="40327"/>
                  </a:lnTo>
                  <a:lnTo>
                    <a:pt x="39419" y="38739"/>
                  </a:lnTo>
                  <a:lnTo>
                    <a:pt x="39134" y="37187"/>
                  </a:lnTo>
                  <a:lnTo>
                    <a:pt x="38843" y="35670"/>
                  </a:lnTo>
                  <a:lnTo>
                    <a:pt x="38557" y="34197"/>
                  </a:lnTo>
                  <a:lnTo>
                    <a:pt x="38261" y="32759"/>
                  </a:lnTo>
                  <a:lnTo>
                    <a:pt x="37970" y="31365"/>
                  </a:lnTo>
                  <a:lnTo>
                    <a:pt x="37679" y="30007"/>
                  </a:lnTo>
                  <a:lnTo>
                    <a:pt x="37388" y="28693"/>
                  </a:lnTo>
                  <a:lnTo>
                    <a:pt x="37097" y="27414"/>
                  </a:lnTo>
                  <a:lnTo>
                    <a:pt x="36806" y="26179"/>
                  </a:lnTo>
                  <a:lnTo>
                    <a:pt x="36520" y="24988"/>
                  </a:lnTo>
                  <a:lnTo>
                    <a:pt x="36234" y="23833"/>
                  </a:lnTo>
                  <a:lnTo>
                    <a:pt x="35954" y="22713"/>
                  </a:lnTo>
                  <a:lnTo>
                    <a:pt x="35678" y="21637"/>
                  </a:lnTo>
                  <a:lnTo>
                    <a:pt x="35407" y="20605"/>
                  </a:lnTo>
                  <a:lnTo>
                    <a:pt x="35141" y="19608"/>
                  </a:lnTo>
                  <a:lnTo>
                    <a:pt x="34880" y="18655"/>
                  </a:lnTo>
                  <a:lnTo>
                    <a:pt x="34624" y="17747"/>
                  </a:lnTo>
                  <a:lnTo>
                    <a:pt x="34379" y="16874"/>
                  </a:lnTo>
                  <a:lnTo>
                    <a:pt x="34138" y="16045"/>
                  </a:lnTo>
                  <a:lnTo>
                    <a:pt x="33907" y="15251"/>
                  </a:lnTo>
                  <a:lnTo>
                    <a:pt x="33471" y="13796"/>
                  </a:lnTo>
                  <a:lnTo>
                    <a:pt x="33075" y="12508"/>
                  </a:lnTo>
                  <a:lnTo>
                    <a:pt x="32723" y="11388"/>
                  </a:lnTo>
                  <a:lnTo>
                    <a:pt x="32638" y="11132"/>
                  </a:lnTo>
                  <a:lnTo>
                    <a:pt x="32553" y="10876"/>
                  </a:lnTo>
                  <a:lnTo>
                    <a:pt x="32377" y="10382"/>
                  </a:lnTo>
                  <a:lnTo>
                    <a:pt x="32192" y="9906"/>
                  </a:lnTo>
                  <a:lnTo>
                    <a:pt x="32001" y="9438"/>
                  </a:lnTo>
                  <a:lnTo>
                    <a:pt x="31801" y="8989"/>
                  </a:lnTo>
                  <a:lnTo>
                    <a:pt x="31590" y="8548"/>
                  </a:lnTo>
                  <a:lnTo>
                    <a:pt x="31374" y="8133"/>
                  </a:lnTo>
                  <a:lnTo>
                    <a:pt x="31154" y="7727"/>
                  </a:lnTo>
                  <a:lnTo>
                    <a:pt x="30928" y="7330"/>
                  </a:lnTo>
                  <a:lnTo>
                    <a:pt x="30692" y="6951"/>
                  </a:lnTo>
                  <a:lnTo>
                    <a:pt x="30456" y="6581"/>
                  </a:lnTo>
                  <a:lnTo>
                    <a:pt x="30211" y="6228"/>
                  </a:lnTo>
                  <a:lnTo>
                    <a:pt x="29965" y="5893"/>
                  </a:lnTo>
                  <a:lnTo>
                    <a:pt x="29709" y="5557"/>
                  </a:lnTo>
                  <a:lnTo>
                    <a:pt x="29453" y="5249"/>
                  </a:lnTo>
                  <a:lnTo>
                    <a:pt x="29192" y="4940"/>
                  </a:lnTo>
                  <a:lnTo>
                    <a:pt x="28932" y="4649"/>
                  </a:lnTo>
                  <a:lnTo>
                    <a:pt x="28661" y="4367"/>
                  </a:lnTo>
                  <a:lnTo>
                    <a:pt x="28395" y="4102"/>
                  </a:lnTo>
                  <a:lnTo>
                    <a:pt x="28124" y="3846"/>
                  </a:lnTo>
                  <a:lnTo>
                    <a:pt x="27848" y="3599"/>
                  </a:lnTo>
                  <a:lnTo>
                    <a:pt x="27577" y="3361"/>
                  </a:lnTo>
                  <a:lnTo>
                    <a:pt x="27301" y="3141"/>
                  </a:lnTo>
                  <a:lnTo>
                    <a:pt x="27026" y="2920"/>
                  </a:lnTo>
                  <a:lnTo>
                    <a:pt x="26750" y="2717"/>
                  </a:lnTo>
                  <a:lnTo>
                    <a:pt x="26474" y="2523"/>
                  </a:lnTo>
                  <a:lnTo>
                    <a:pt x="26198" y="2338"/>
                  </a:lnTo>
                  <a:lnTo>
                    <a:pt x="25922" y="2162"/>
                  </a:lnTo>
                  <a:lnTo>
                    <a:pt x="25646" y="1994"/>
                  </a:lnTo>
                  <a:lnTo>
                    <a:pt x="25375" y="1835"/>
                  </a:lnTo>
                  <a:lnTo>
                    <a:pt x="25104" y="1685"/>
                  </a:lnTo>
                  <a:lnTo>
                    <a:pt x="24834" y="1544"/>
                  </a:lnTo>
                  <a:lnTo>
                    <a:pt x="24568" y="1412"/>
                  </a:lnTo>
                  <a:lnTo>
                    <a:pt x="24307" y="1289"/>
                  </a:lnTo>
                  <a:lnTo>
                    <a:pt x="24046" y="1165"/>
                  </a:lnTo>
                  <a:lnTo>
                    <a:pt x="23790" y="1059"/>
                  </a:lnTo>
                  <a:lnTo>
                    <a:pt x="23289" y="856"/>
                  </a:lnTo>
                  <a:lnTo>
                    <a:pt x="22807" y="689"/>
                  </a:lnTo>
                  <a:lnTo>
                    <a:pt x="22351" y="539"/>
                  </a:lnTo>
                  <a:lnTo>
                    <a:pt x="21914" y="415"/>
                  </a:lnTo>
                  <a:lnTo>
                    <a:pt x="21508" y="309"/>
                  </a:lnTo>
                  <a:lnTo>
                    <a:pt x="21132" y="221"/>
                  </a:lnTo>
                  <a:lnTo>
                    <a:pt x="20791" y="160"/>
                  </a:lnTo>
                  <a:lnTo>
                    <a:pt x="20485" y="107"/>
                  </a:lnTo>
                  <a:lnTo>
                    <a:pt x="20214" y="63"/>
                  </a:lnTo>
                  <a:lnTo>
                    <a:pt x="19988" y="36"/>
                  </a:lnTo>
                  <a:lnTo>
                    <a:pt x="19677" y="10"/>
                  </a:lnTo>
                  <a:lnTo>
                    <a:pt x="1956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6;p52">
              <a:extLst>
                <a:ext uri="{FF2B5EF4-FFF2-40B4-BE49-F238E27FC236}">
                  <a16:creationId xmlns:a16="http://schemas.microsoft.com/office/drawing/2014/main" id="{9DED4AC2-15DE-1543-D92E-98F0EA26D88E}"/>
                </a:ext>
              </a:extLst>
            </p:cNvPr>
            <p:cNvSpPr/>
            <p:nvPr/>
          </p:nvSpPr>
          <p:spPr>
            <a:xfrm>
              <a:off x="3882200" y="-7166000"/>
              <a:ext cx="1100975" cy="3171775"/>
            </a:xfrm>
            <a:custGeom>
              <a:avLst/>
              <a:gdLst/>
              <a:ahLst/>
              <a:cxnLst/>
              <a:rect l="l" t="t" r="r" b="b"/>
              <a:pathLst>
                <a:path w="44039" h="126871" fill="none" extrusionOk="0">
                  <a:moveTo>
                    <a:pt x="19567" y="1"/>
                  </a:moveTo>
                  <a:lnTo>
                    <a:pt x="19567" y="1"/>
                  </a:lnTo>
                  <a:lnTo>
                    <a:pt x="19677" y="10"/>
                  </a:lnTo>
                  <a:lnTo>
                    <a:pt x="19988" y="36"/>
                  </a:lnTo>
                  <a:lnTo>
                    <a:pt x="20214" y="63"/>
                  </a:lnTo>
                  <a:lnTo>
                    <a:pt x="20485" y="107"/>
                  </a:lnTo>
                  <a:lnTo>
                    <a:pt x="20791" y="160"/>
                  </a:lnTo>
                  <a:lnTo>
                    <a:pt x="21132" y="221"/>
                  </a:lnTo>
                  <a:lnTo>
                    <a:pt x="21508" y="309"/>
                  </a:lnTo>
                  <a:lnTo>
                    <a:pt x="21914" y="415"/>
                  </a:lnTo>
                  <a:lnTo>
                    <a:pt x="22351" y="539"/>
                  </a:lnTo>
                  <a:lnTo>
                    <a:pt x="22807" y="689"/>
                  </a:lnTo>
                  <a:lnTo>
                    <a:pt x="23289" y="856"/>
                  </a:lnTo>
                  <a:lnTo>
                    <a:pt x="23790" y="1059"/>
                  </a:lnTo>
                  <a:lnTo>
                    <a:pt x="24046" y="1165"/>
                  </a:lnTo>
                  <a:lnTo>
                    <a:pt x="24307" y="1289"/>
                  </a:lnTo>
                  <a:lnTo>
                    <a:pt x="24568" y="1412"/>
                  </a:lnTo>
                  <a:lnTo>
                    <a:pt x="24834" y="1544"/>
                  </a:lnTo>
                  <a:lnTo>
                    <a:pt x="25104" y="1685"/>
                  </a:lnTo>
                  <a:lnTo>
                    <a:pt x="25375" y="1835"/>
                  </a:lnTo>
                  <a:lnTo>
                    <a:pt x="25646" y="1994"/>
                  </a:lnTo>
                  <a:lnTo>
                    <a:pt x="25922" y="2162"/>
                  </a:lnTo>
                  <a:lnTo>
                    <a:pt x="26198" y="2338"/>
                  </a:lnTo>
                  <a:lnTo>
                    <a:pt x="26474" y="2523"/>
                  </a:lnTo>
                  <a:lnTo>
                    <a:pt x="26750" y="2717"/>
                  </a:lnTo>
                  <a:lnTo>
                    <a:pt x="27026" y="2920"/>
                  </a:lnTo>
                  <a:lnTo>
                    <a:pt x="27301" y="3141"/>
                  </a:lnTo>
                  <a:lnTo>
                    <a:pt x="27577" y="3361"/>
                  </a:lnTo>
                  <a:lnTo>
                    <a:pt x="27848" y="3599"/>
                  </a:lnTo>
                  <a:lnTo>
                    <a:pt x="28124" y="3846"/>
                  </a:lnTo>
                  <a:lnTo>
                    <a:pt x="28395" y="4102"/>
                  </a:lnTo>
                  <a:lnTo>
                    <a:pt x="28661" y="4367"/>
                  </a:lnTo>
                  <a:lnTo>
                    <a:pt x="28932" y="4649"/>
                  </a:lnTo>
                  <a:lnTo>
                    <a:pt x="29192" y="4940"/>
                  </a:lnTo>
                  <a:lnTo>
                    <a:pt x="29453" y="5249"/>
                  </a:lnTo>
                  <a:lnTo>
                    <a:pt x="29709" y="5557"/>
                  </a:lnTo>
                  <a:lnTo>
                    <a:pt x="29965" y="5893"/>
                  </a:lnTo>
                  <a:lnTo>
                    <a:pt x="30211" y="6228"/>
                  </a:lnTo>
                  <a:lnTo>
                    <a:pt x="30456" y="6581"/>
                  </a:lnTo>
                  <a:lnTo>
                    <a:pt x="30692" y="6951"/>
                  </a:lnTo>
                  <a:lnTo>
                    <a:pt x="30928" y="7330"/>
                  </a:lnTo>
                  <a:lnTo>
                    <a:pt x="31154" y="7727"/>
                  </a:lnTo>
                  <a:lnTo>
                    <a:pt x="31374" y="8133"/>
                  </a:lnTo>
                  <a:lnTo>
                    <a:pt x="31590" y="8548"/>
                  </a:lnTo>
                  <a:lnTo>
                    <a:pt x="31801" y="8989"/>
                  </a:lnTo>
                  <a:lnTo>
                    <a:pt x="32001" y="9438"/>
                  </a:lnTo>
                  <a:lnTo>
                    <a:pt x="32192" y="9906"/>
                  </a:lnTo>
                  <a:lnTo>
                    <a:pt x="32377" y="10382"/>
                  </a:lnTo>
                  <a:lnTo>
                    <a:pt x="32553" y="10876"/>
                  </a:lnTo>
                  <a:lnTo>
                    <a:pt x="32638" y="11132"/>
                  </a:lnTo>
                  <a:lnTo>
                    <a:pt x="32723" y="11388"/>
                  </a:lnTo>
                  <a:lnTo>
                    <a:pt x="32723" y="11388"/>
                  </a:lnTo>
                  <a:lnTo>
                    <a:pt x="33075" y="12508"/>
                  </a:lnTo>
                  <a:lnTo>
                    <a:pt x="33471" y="13796"/>
                  </a:lnTo>
                  <a:lnTo>
                    <a:pt x="33907" y="15251"/>
                  </a:lnTo>
                  <a:lnTo>
                    <a:pt x="34138" y="16045"/>
                  </a:lnTo>
                  <a:lnTo>
                    <a:pt x="34379" y="16874"/>
                  </a:lnTo>
                  <a:lnTo>
                    <a:pt x="34624" y="17747"/>
                  </a:lnTo>
                  <a:lnTo>
                    <a:pt x="34880" y="18655"/>
                  </a:lnTo>
                  <a:lnTo>
                    <a:pt x="35141" y="19608"/>
                  </a:lnTo>
                  <a:lnTo>
                    <a:pt x="35407" y="20605"/>
                  </a:lnTo>
                  <a:lnTo>
                    <a:pt x="35678" y="21637"/>
                  </a:lnTo>
                  <a:lnTo>
                    <a:pt x="35954" y="22713"/>
                  </a:lnTo>
                  <a:lnTo>
                    <a:pt x="36234" y="23833"/>
                  </a:lnTo>
                  <a:lnTo>
                    <a:pt x="36520" y="24988"/>
                  </a:lnTo>
                  <a:lnTo>
                    <a:pt x="36806" y="26179"/>
                  </a:lnTo>
                  <a:lnTo>
                    <a:pt x="37097" y="27414"/>
                  </a:lnTo>
                  <a:lnTo>
                    <a:pt x="37388" y="28693"/>
                  </a:lnTo>
                  <a:lnTo>
                    <a:pt x="37679" y="30007"/>
                  </a:lnTo>
                  <a:lnTo>
                    <a:pt x="37970" y="31365"/>
                  </a:lnTo>
                  <a:lnTo>
                    <a:pt x="38261" y="32759"/>
                  </a:lnTo>
                  <a:lnTo>
                    <a:pt x="38557" y="34197"/>
                  </a:lnTo>
                  <a:lnTo>
                    <a:pt x="38843" y="35670"/>
                  </a:lnTo>
                  <a:lnTo>
                    <a:pt x="39134" y="37187"/>
                  </a:lnTo>
                  <a:lnTo>
                    <a:pt x="39419" y="38739"/>
                  </a:lnTo>
                  <a:lnTo>
                    <a:pt x="39700" y="40327"/>
                  </a:lnTo>
                  <a:lnTo>
                    <a:pt x="39981" y="41958"/>
                  </a:lnTo>
                  <a:lnTo>
                    <a:pt x="40257" y="43634"/>
                  </a:lnTo>
                  <a:lnTo>
                    <a:pt x="40528" y="45337"/>
                  </a:lnTo>
                  <a:lnTo>
                    <a:pt x="40789" y="47083"/>
                  </a:lnTo>
                  <a:lnTo>
                    <a:pt x="41050" y="48873"/>
                  </a:lnTo>
                  <a:lnTo>
                    <a:pt x="41300" y="50699"/>
                  </a:lnTo>
                  <a:lnTo>
                    <a:pt x="41426" y="51625"/>
                  </a:lnTo>
                  <a:lnTo>
                    <a:pt x="41546" y="52560"/>
                  </a:lnTo>
                  <a:lnTo>
                    <a:pt x="41667" y="53504"/>
                  </a:lnTo>
                  <a:lnTo>
                    <a:pt x="41782" y="54457"/>
                  </a:lnTo>
                  <a:lnTo>
                    <a:pt x="41897" y="55427"/>
                  </a:lnTo>
                  <a:lnTo>
                    <a:pt x="42013" y="56397"/>
                  </a:lnTo>
                  <a:lnTo>
                    <a:pt x="42123" y="57385"/>
                  </a:lnTo>
                  <a:lnTo>
                    <a:pt x="42233" y="58373"/>
                  </a:lnTo>
                  <a:lnTo>
                    <a:pt x="42339" y="59378"/>
                  </a:lnTo>
                  <a:lnTo>
                    <a:pt x="42439" y="60384"/>
                  </a:lnTo>
                  <a:lnTo>
                    <a:pt x="42544" y="61407"/>
                  </a:lnTo>
                  <a:lnTo>
                    <a:pt x="42640" y="62439"/>
                  </a:lnTo>
                  <a:lnTo>
                    <a:pt x="42735" y="63480"/>
                  </a:lnTo>
                  <a:lnTo>
                    <a:pt x="42830" y="64529"/>
                  </a:lnTo>
                  <a:lnTo>
                    <a:pt x="42920" y="65588"/>
                  </a:lnTo>
                  <a:lnTo>
                    <a:pt x="43006" y="66655"/>
                  </a:lnTo>
                  <a:lnTo>
                    <a:pt x="43091" y="67731"/>
                  </a:lnTo>
                  <a:lnTo>
                    <a:pt x="43171" y="68825"/>
                  </a:lnTo>
                  <a:lnTo>
                    <a:pt x="43252" y="69918"/>
                  </a:lnTo>
                  <a:lnTo>
                    <a:pt x="43327" y="71021"/>
                  </a:lnTo>
                  <a:lnTo>
                    <a:pt x="43397" y="72141"/>
                  </a:lnTo>
                  <a:lnTo>
                    <a:pt x="43467" y="73261"/>
                  </a:lnTo>
                  <a:lnTo>
                    <a:pt x="43532" y="74399"/>
                  </a:lnTo>
                  <a:lnTo>
                    <a:pt x="43593" y="75537"/>
                  </a:lnTo>
                  <a:lnTo>
                    <a:pt x="43648" y="76692"/>
                  </a:lnTo>
                  <a:lnTo>
                    <a:pt x="43703" y="77857"/>
                  </a:lnTo>
                  <a:lnTo>
                    <a:pt x="43753" y="79021"/>
                  </a:lnTo>
                  <a:lnTo>
                    <a:pt x="43803" y="80203"/>
                  </a:lnTo>
                  <a:lnTo>
                    <a:pt x="43843" y="81393"/>
                  </a:lnTo>
                  <a:lnTo>
                    <a:pt x="43884" y="82593"/>
                  </a:lnTo>
                  <a:lnTo>
                    <a:pt x="43919" y="83793"/>
                  </a:lnTo>
                  <a:lnTo>
                    <a:pt x="43949" y="85010"/>
                  </a:lnTo>
                  <a:lnTo>
                    <a:pt x="43974" y="86236"/>
                  </a:lnTo>
                  <a:lnTo>
                    <a:pt x="43994" y="87471"/>
                  </a:lnTo>
                  <a:lnTo>
                    <a:pt x="44014" y="88714"/>
                  </a:lnTo>
                  <a:lnTo>
                    <a:pt x="44029" y="89967"/>
                  </a:lnTo>
                  <a:lnTo>
                    <a:pt x="44034" y="91228"/>
                  </a:lnTo>
                  <a:lnTo>
                    <a:pt x="44039" y="92498"/>
                  </a:lnTo>
                  <a:lnTo>
                    <a:pt x="44039" y="93786"/>
                  </a:lnTo>
                  <a:lnTo>
                    <a:pt x="44034" y="95074"/>
                  </a:lnTo>
                  <a:lnTo>
                    <a:pt x="44024" y="96370"/>
                  </a:lnTo>
                  <a:lnTo>
                    <a:pt x="44014" y="97676"/>
                  </a:lnTo>
                  <a:lnTo>
                    <a:pt x="43994" y="98990"/>
                  </a:lnTo>
                  <a:lnTo>
                    <a:pt x="43969" y="100313"/>
                  </a:lnTo>
                  <a:lnTo>
                    <a:pt x="43939" y="101653"/>
                  </a:lnTo>
                  <a:lnTo>
                    <a:pt x="43904" y="102994"/>
                  </a:lnTo>
                  <a:lnTo>
                    <a:pt x="43863" y="104344"/>
                  </a:lnTo>
                  <a:lnTo>
                    <a:pt x="43818" y="105702"/>
                  </a:lnTo>
                  <a:lnTo>
                    <a:pt x="43768" y="107078"/>
                  </a:lnTo>
                  <a:lnTo>
                    <a:pt x="43713" y="108454"/>
                  </a:lnTo>
                  <a:lnTo>
                    <a:pt x="43653" y="109839"/>
                  </a:lnTo>
                  <a:lnTo>
                    <a:pt x="43583" y="111241"/>
                  </a:lnTo>
                  <a:lnTo>
                    <a:pt x="43512" y="112643"/>
                  </a:lnTo>
                  <a:lnTo>
                    <a:pt x="43432" y="114055"/>
                  </a:lnTo>
                  <a:lnTo>
                    <a:pt x="43347" y="115475"/>
                  </a:lnTo>
                  <a:lnTo>
                    <a:pt x="43257" y="116912"/>
                  </a:lnTo>
                  <a:lnTo>
                    <a:pt x="43161" y="118350"/>
                  </a:lnTo>
                  <a:lnTo>
                    <a:pt x="43061" y="119797"/>
                  </a:lnTo>
                  <a:lnTo>
                    <a:pt x="42951" y="121261"/>
                  </a:lnTo>
                  <a:lnTo>
                    <a:pt x="42835" y="122725"/>
                  </a:lnTo>
                  <a:lnTo>
                    <a:pt x="42715" y="124198"/>
                  </a:lnTo>
                  <a:lnTo>
                    <a:pt x="42589" y="125680"/>
                  </a:lnTo>
                  <a:lnTo>
                    <a:pt x="42589" y="125680"/>
                  </a:lnTo>
                  <a:lnTo>
                    <a:pt x="42128" y="125759"/>
                  </a:lnTo>
                  <a:lnTo>
                    <a:pt x="41576" y="125847"/>
                  </a:lnTo>
                  <a:lnTo>
                    <a:pt x="40829" y="125953"/>
                  </a:lnTo>
                  <a:lnTo>
                    <a:pt x="39896" y="126077"/>
                  </a:lnTo>
                  <a:lnTo>
                    <a:pt x="38803" y="126218"/>
                  </a:lnTo>
                  <a:lnTo>
                    <a:pt x="37554" y="126350"/>
                  </a:lnTo>
                  <a:lnTo>
                    <a:pt x="36169" y="126482"/>
                  </a:lnTo>
                  <a:lnTo>
                    <a:pt x="35432" y="126553"/>
                  </a:lnTo>
                  <a:lnTo>
                    <a:pt x="34665" y="126606"/>
                  </a:lnTo>
                  <a:lnTo>
                    <a:pt x="33872" y="126667"/>
                  </a:lnTo>
                  <a:lnTo>
                    <a:pt x="33054" y="126720"/>
                  </a:lnTo>
                  <a:lnTo>
                    <a:pt x="32212" y="126764"/>
                  </a:lnTo>
                  <a:lnTo>
                    <a:pt x="31354" y="126800"/>
                  </a:lnTo>
                  <a:lnTo>
                    <a:pt x="30471" y="126835"/>
                  </a:lnTo>
                  <a:lnTo>
                    <a:pt x="29574" y="126853"/>
                  </a:lnTo>
                  <a:lnTo>
                    <a:pt x="28656" y="126870"/>
                  </a:lnTo>
                  <a:lnTo>
                    <a:pt x="27728" y="126870"/>
                  </a:lnTo>
                  <a:lnTo>
                    <a:pt x="26790" y="126862"/>
                  </a:lnTo>
                  <a:lnTo>
                    <a:pt x="25842" y="126844"/>
                  </a:lnTo>
                  <a:lnTo>
                    <a:pt x="24884" y="126817"/>
                  </a:lnTo>
                  <a:lnTo>
                    <a:pt x="23916" y="126773"/>
                  </a:lnTo>
                  <a:lnTo>
                    <a:pt x="22948" y="126712"/>
                  </a:lnTo>
                  <a:lnTo>
                    <a:pt x="21980" y="126641"/>
                  </a:lnTo>
                  <a:lnTo>
                    <a:pt x="21007" y="126553"/>
                  </a:lnTo>
                  <a:lnTo>
                    <a:pt x="20034" y="126447"/>
                  </a:lnTo>
                  <a:lnTo>
                    <a:pt x="19066" y="126323"/>
                  </a:lnTo>
                  <a:lnTo>
                    <a:pt x="18102" y="126182"/>
                  </a:lnTo>
                  <a:lnTo>
                    <a:pt x="17149" y="126024"/>
                  </a:lnTo>
                  <a:lnTo>
                    <a:pt x="16673" y="125935"/>
                  </a:lnTo>
                  <a:lnTo>
                    <a:pt x="16202" y="125838"/>
                  </a:lnTo>
                  <a:lnTo>
                    <a:pt x="15730" y="125741"/>
                  </a:lnTo>
                  <a:lnTo>
                    <a:pt x="15264" y="125644"/>
                  </a:lnTo>
                  <a:lnTo>
                    <a:pt x="14797" y="125530"/>
                  </a:lnTo>
                  <a:lnTo>
                    <a:pt x="14336" y="125424"/>
                  </a:lnTo>
                  <a:lnTo>
                    <a:pt x="13879" y="125300"/>
                  </a:lnTo>
                  <a:lnTo>
                    <a:pt x="13428" y="125177"/>
                  </a:lnTo>
                  <a:lnTo>
                    <a:pt x="12976" y="125045"/>
                  </a:lnTo>
                  <a:lnTo>
                    <a:pt x="12530" y="124912"/>
                  </a:lnTo>
                  <a:lnTo>
                    <a:pt x="12089" y="124762"/>
                  </a:lnTo>
                  <a:lnTo>
                    <a:pt x="11652" y="124621"/>
                  </a:lnTo>
                  <a:lnTo>
                    <a:pt x="11221" y="124462"/>
                  </a:lnTo>
                  <a:lnTo>
                    <a:pt x="10795" y="124304"/>
                  </a:lnTo>
                  <a:lnTo>
                    <a:pt x="10378" y="124136"/>
                  </a:lnTo>
                  <a:lnTo>
                    <a:pt x="9962" y="123960"/>
                  </a:lnTo>
                  <a:lnTo>
                    <a:pt x="9551" y="123774"/>
                  </a:lnTo>
                  <a:lnTo>
                    <a:pt x="9149" y="123589"/>
                  </a:lnTo>
                  <a:lnTo>
                    <a:pt x="8753" y="123395"/>
                  </a:lnTo>
                  <a:lnTo>
                    <a:pt x="8362" y="123192"/>
                  </a:lnTo>
                  <a:lnTo>
                    <a:pt x="7976" y="122989"/>
                  </a:lnTo>
                  <a:lnTo>
                    <a:pt x="7599" y="122769"/>
                  </a:lnTo>
                  <a:lnTo>
                    <a:pt x="7233" y="122548"/>
                  </a:lnTo>
                  <a:lnTo>
                    <a:pt x="6867" y="122319"/>
                  </a:lnTo>
                  <a:lnTo>
                    <a:pt x="6516" y="122081"/>
                  </a:lnTo>
                  <a:lnTo>
                    <a:pt x="6170" y="121834"/>
                  </a:lnTo>
                  <a:lnTo>
                    <a:pt x="5829" y="121587"/>
                  </a:lnTo>
                  <a:lnTo>
                    <a:pt x="5503" y="121322"/>
                  </a:lnTo>
                  <a:lnTo>
                    <a:pt x="5182" y="121058"/>
                  </a:lnTo>
                  <a:lnTo>
                    <a:pt x="4866" y="120776"/>
                  </a:lnTo>
                  <a:lnTo>
                    <a:pt x="4565" y="120493"/>
                  </a:lnTo>
                  <a:lnTo>
                    <a:pt x="4269" y="120202"/>
                  </a:lnTo>
                  <a:lnTo>
                    <a:pt x="3988" y="119902"/>
                  </a:lnTo>
                  <a:lnTo>
                    <a:pt x="3712" y="119594"/>
                  </a:lnTo>
                  <a:lnTo>
                    <a:pt x="3446" y="119276"/>
                  </a:lnTo>
                  <a:lnTo>
                    <a:pt x="3191" y="118950"/>
                  </a:lnTo>
                  <a:lnTo>
                    <a:pt x="2950" y="118615"/>
                  </a:lnTo>
                  <a:lnTo>
                    <a:pt x="2714" y="118271"/>
                  </a:lnTo>
                  <a:lnTo>
                    <a:pt x="2493" y="117918"/>
                  </a:lnTo>
                  <a:lnTo>
                    <a:pt x="2283" y="117556"/>
                  </a:lnTo>
                  <a:lnTo>
                    <a:pt x="2082" y="117186"/>
                  </a:lnTo>
                  <a:lnTo>
                    <a:pt x="1987" y="117001"/>
                  </a:lnTo>
                  <a:lnTo>
                    <a:pt x="1897" y="116807"/>
                  </a:lnTo>
                  <a:lnTo>
                    <a:pt x="1806" y="116612"/>
                  </a:lnTo>
                  <a:lnTo>
                    <a:pt x="1721" y="116418"/>
                  </a:lnTo>
                  <a:lnTo>
                    <a:pt x="1636" y="116224"/>
                  </a:lnTo>
                  <a:lnTo>
                    <a:pt x="1555" y="116022"/>
                  </a:lnTo>
                  <a:lnTo>
                    <a:pt x="1480" y="115819"/>
                  </a:lnTo>
                  <a:lnTo>
                    <a:pt x="1405" y="115616"/>
                  </a:lnTo>
                  <a:lnTo>
                    <a:pt x="1335" y="115404"/>
                  </a:lnTo>
                  <a:lnTo>
                    <a:pt x="1265" y="115192"/>
                  </a:lnTo>
                  <a:lnTo>
                    <a:pt x="1199" y="114981"/>
                  </a:lnTo>
                  <a:lnTo>
                    <a:pt x="1139" y="114769"/>
                  </a:lnTo>
                  <a:lnTo>
                    <a:pt x="1079" y="114549"/>
                  </a:lnTo>
                  <a:lnTo>
                    <a:pt x="1024" y="114328"/>
                  </a:lnTo>
                  <a:lnTo>
                    <a:pt x="974" y="114108"/>
                  </a:lnTo>
                  <a:lnTo>
                    <a:pt x="923" y="113887"/>
                  </a:lnTo>
                  <a:lnTo>
                    <a:pt x="878" y="113658"/>
                  </a:lnTo>
                  <a:lnTo>
                    <a:pt x="838" y="113428"/>
                  </a:lnTo>
                  <a:lnTo>
                    <a:pt x="803" y="113199"/>
                  </a:lnTo>
                  <a:lnTo>
                    <a:pt x="768" y="112961"/>
                  </a:lnTo>
                  <a:lnTo>
                    <a:pt x="733" y="112723"/>
                  </a:lnTo>
                  <a:lnTo>
                    <a:pt x="708" y="112485"/>
                  </a:lnTo>
                  <a:lnTo>
                    <a:pt x="683" y="112238"/>
                  </a:lnTo>
                  <a:lnTo>
                    <a:pt x="663" y="112000"/>
                  </a:lnTo>
                  <a:lnTo>
                    <a:pt x="648" y="111753"/>
                  </a:lnTo>
                  <a:lnTo>
                    <a:pt x="633" y="111497"/>
                  </a:lnTo>
                  <a:lnTo>
                    <a:pt x="633" y="111497"/>
                  </a:lnTo>
                  <a:lnTo>
                    <a:pt x="673" y="110906"/>
                  </a:lnTo>
                  <a:lnTo>
                    <a:pt x="788" y="109221"/>
                  </a:lnTo>
                  <a:lnTo>
                    <a:pt x="868" y="107995"/>
                  </a:lnTo>
                  <a:lnTo>
                    <a:pt x="959" y="106540"/>
                  </a:lnTo>
                  <a:lnTo>
                    <a:pt x="1059" y="104864"/>
                  </a:lnTo>
                  <a:lnTo>
                    <a:pt x="1169" y="102994"/>
                  </a:lnTo>
                  <a:lnTo>
                    <a:pt x="1280" y="100921"/>
                  </a:lnTo>
                  <a:lnTo>
                    <a:pt x="1400" y="98690"/>
                  </a:lnTo>
                  <a:lnTo>
                    <a:pt x="1515" y="96291"/>
                  </a:lnTo>
                  <a:lnTo>
                    <a:pt x="1636" y="93742"/>
                  </a:lnTo>
                  <a:lnTo>
                    <a:pt x="1751" y="91069"/>
                  </a:lnTo>
                  <a:lnTo>
                    <a:pt x="1861" y="88282"/>
                  </a:lnTo>
                  <a:lnTo>
                    <a:pt x="1967" y="85389"/>
                  </a:lnTo>
                  <a:lnTo>
                    <a:pt x="2012" y="83907"/>
                  </a:lnTo>
                  <a:lnTo>
                    <a:pt x="2057" y="82408"/>
                  </a:lnTo>
                  <a:lnTo>
                    <a:pt x="2102" y="80891"/>
                  </a:lnTo>
                  <a:lnTo>
                    <a:pt x="2142" y="79356"/>
                  </a:lnTo>
                  <a:lnTo>
                    <a:pt x="2177" y="77804"/>
                  </a:lnTo>
                  <a:lnTo>
                    <a:pt x="2213" y="76242"/>
                  </a:lnTo>
                  <a:lnTo>
                    <a:pt x="2243" y="74664"/>
                  </a:lnTo>
                  <a:lnTo>
                    <a:pt x="2268" y="73085"/>
                  </a:lnTo>
                  <a:lnTo>
                    <a:pt x="2288" y="71497"/>
                  </a:lnTo>
                  <a:lnTo>
                    <a:pt x="2303" y="69901"/>
                  </a:lnTo>
                  <a:lnTo>
                    <a:pt x="2313" y="68304"/>
                  </a:lnTo>
                  <a:lnTo>
                    <a:pt x="2323" y="66699"/>
                  </a:lnTo>
                  <a:lnTo>
                    <a:pt x="2323" y="65103"/>
                  </a:lnTo>
                  <a:lnTo>
                    <a:pt x="2318" y="63497"/>
                  </a:lnTo>
                  <a:lnTo>
                    <a:pt x="2308" y="61910"/>
                  </a:lnTo>
                  <a:lnTo>
                    <a:pt x="2288" y="60313"/>
                  </a:lnTo>
                  <a:lnTo>
                    <a:pt x="2268" y="58734"/>
                  </a:lnTo>
                  <a:lnTo>
                    <a:pt x="2238" y="57156"/>
                  </a:lnTo>
                  <a:lnTo>
                    <a:pt x="2203" y="55594"/>
                  </a:lnTo>
                  <a:lnTo>
                    <a:pt x="2157" y="54042"/>
                  </a:lnTo>
                  <a:lnTo>
                    <a:pt x="2102" y="52507"/>
                  </a:lnTo>
                  <a:lnTo>
                    <a:pt x="2047" y="50990"/>
                  </a:lnTo>
                  <a:lnTo>
                    <a:pt x="1977" y="49482"/>
                  </a:lnTo>
                  <a:lnTo>
                    <a:pt x="1902" y="48000"/>
                  </a:lnTo>
                  <a:lnTo>
                    <a:pt x="1816" y="46536"/>
                  </a:lnTo>
                  <a:lnTo>
                    <a:pt x="1726" y="45098"/>
                  </a:lnTo>
                  <a:lnTo>
                    <a:pt x="1621" y="43687"/>
                  </a:lnTo>
                  <a:lnTo>
                    <a:pt x="1510" y="42302"/>
                  </a:lnTo>
                  <a:lnTo>
                    <a:pt x="1450" y="41623"/>
                  </a:lnTo>
                  <a:lnTo>
                    <a:pt x="1390" y="40944"/>
                  </a:lnTo>
                  <a:lnTo>
                    <a:pt x="1325" y="40283"/>
                  </a:lnTo>
                  <a:lnTo>
                    <a:pt x="1260" y="39621"/>
                  </a:lnTo>
                  <a:lnTo>
                    <a:pt x="1189" y="38968"/>
                  </a:lnTo>
                  <a:lnTo>
                    <a:pt x="1119" y="38324"/>
                  </a:lnTo>
                  <a:lnTo>
                    <a:pt x="1044" y="37698"/>
                  </a:lnTo>
                  <a:lnTo>
                    <a:pt x="969" y="37072"/>
                  </a:lnTo>
                  <a:lnTo>
                    <a:pt x="888" y="36455"/>
                  </a:lnTo>
                  <a:lnTo>
                    <a:pt x="803" y="35846"/>
                  </a:lnTo>
                  <a:lnTo>
                    <a:pt x="723" y="35246"/>
                  </a:lnTo>
                  <a:lnTo>
                    <a:pt x="633" y="34664"/>
                  </a:lnTo>
                  <a:lnTo>
                    <a:pt x="633" y="34664"/>
                  </a:lnTo>
                  <a:lnTo>
                    <a:pt x="512" y="33826"/>
                  </a:lnTo>
                  <a:lnTo>
                    <a:pt x="402" y="33006"/>
                  </a:lnTo>
                  <a:lnTo>
                    <a:pt x="312" y="32186"/>
                  </a:lnTo>
                  <a:lnTo>
                    <a:pt x="226" y="31383"/>
                  </a:lnTo>
                  <a:lnTo>
                    <a:pt x="161" y="30589"/>
                  </a:lnTo>
                  <a:lnTo>
                    <a:pt x="106" y="29813"/>
                  </a:lnTo>
                  <a:lnTo>
                    <a:pt x="61" y="29037"/>
                  </a:lnTo>
                  <a:lnTo>
                    <a:pt x="31" y="28278"/>
                  </a:lnTo>
                  <a:lnTo>
                    <a:pt x="11" y="27529"/>
                  </a:lnTo>
                  <a:lnTo>
                    <a:pt x="1" y="26788"/>
                  </a:lnTo>
                  <a:lnTo>
                    <a:pt x="6" y="26056"/>
                  </a:lnTo>
                  <a:lnTo>
                    <a:pt x="21" y="25341"/>
                  </a:lnTo>
                  <a:lnTo>
                    <a:pt x="41" y="24627"/>
                  </a:lnTo>
                  <a:lnTo>
                    <a:pt x="76" y="23930"/>
                  </a:lnTo>
                  <a:lnTo>
                    <a:pt x="126" y="23251"/>
                  </a:lnTo>
                  <a:lnTo>
                    <a:pt x="181" y="22572"/>
                  </a:lnTo>
                  <a:lnTo>
                    <a:pt x="241" y="21910"/>
                  </a:lnTo>
                  <a:lnTo>
                    <a:pt x="317" y="21257"/>
                  </a:lnTo>
                  <a:lnTo>
                    <a:pt x="402" y="20614"/>
                  </a:lnTo>
                  <a:lnTo>
                    <a:pt x="492" y="19979"/>
                  </a:lnTo>
                  <a:lnTo>
                    <a:pt x="592" y="19361"/>
                  </a:lnTo>
                  <a:lnTo>
                    <a:pt x="703" y="18752"/>
                  </a:lnTo>
                  <a:lnTo>
                    <a:pt x="823" y="18162"/>
                  </a:lnTo>
                  <a:lnTo>
                    <a:pt x="949" y="17571"/>
                  </a:lnTo>
                  <a:lnTo>
                    <a:pt x="1079" y="16997"/>
                  </a:lnTo>
                  <a:lnTo>
                    <a:pt x="1219" y="16442"/>
                  </a:lnTo>
                  <a:lnTo>
                    <a:pt x="1365" y="15886"/>
                  </a:lnTo>
                  <a:lnTo>
                    <a:pt x="1520" y="15348"/>
                  </a:lnTo>
                  <a:lnTo>
                    <a:pt x="1681" y="14819"/>
                  </a:lnTo>
                  <a:lnTo>
                    <a:pt x="1846" y="14307"/>
                  </a:lnTo>
                  <a:lnTo>
                    <a:pt x="2017" y="13804"/>
                  </a:lnTo>
                  <a:lnTo>
                    <a:pt x="2197" y="13310"/>
                  </a:lnTo>
                  <a:lnTo>
                    <a:pt x="2378" y="12834"/>
                  </a:lnTo>
                  <a:lnTo>
                    <a:pt x="2569" y="12367"/>
                  </a:lnTo>
                  <a:lnTo>
                    <a:pt x="2759" y="11908"/>
                  </a:lnTo>
                  <a:lnTo>
                    <a:pt x="2960" y="11467"/>
                  </a:lnTo>
                  <a:lnTo>
                    <a:pt x="3161" y="11035"/>
                  </a:lnTo>
                  <a:lnTo>
                    <a:pt x="3366" y="10620"/>
                  </a:lnTo>
                  <a:lnTo>
                    <a:pt x="3577" y="10215"/>
                  </a:lnTo>
                  <a:lnTo>
                    <a:pt x="3793" y="9818"/>
                  </a:lnTo>
                  <a:lnTo>
                    <a:pt x="4008" y="9438"/>
                  </a:lnTo>
                  <a:lnTo>
                    <a:pt x="4229" y="9068"/>
                  </a:lnTo>
                  <a:lnTo>
                    <a:pt x="4450" y="8706"/>
                  </a:lnTo>
                  <a:lnTo>
                    <a:pt x="4675" y="8362"/>
                  </a:lnTo>
                  <a:lnTo>
                    <a:pt x="4901" y="8036"/>
                  </a:lnTo>
                  <a:lnTo>
                    <a:pt x="5132" y="7718"/>
                  </a:lnTo>
                  <a:lnTo>
                    <a:pt x="5362" y="7410"/>
                  </a:lnTo>
                  <a:lnTo>
                    <a:pt x="5593" y="7119"/>
                  </a:lnTo>
                  <a:lnTo>
                    <a:pt x="5829" y="6836"/>
                  </a:lnTo>
                  <a:lnTo>
                    <a:pt x="6060" y="6572"/>
                  </a:lnTo>
                  <a:lnTo>
                    <a:pt x="6295" y="6316"/>
                  </a:lnTo>
                  <a:lnTo>
                    <a:pt x="6531" y="6078"/>
                  </a:lnTo>
                  <a:lnTo>
                    <a:pt x="6767" y="5849"/>
                  </a:lnTo>
                  <a:lnTo>
                    <a:pt x="7003" y="5637"/>
                  </a:lnTo>
                  <a:lnTo>
                    <a:pt x="7238" y="5434"/>
                  </a:lnTo>
                  <a:lnTo>
                    <a:pt x="7469" y="5249"/>
                  </a:lnTo>
                  <a:lnTo>
                    <a:pt x="7705" y="5072"/>
                  </a:lnTo>
                  <a:lnTo>
                    <a:pt x="7936" y="4914"/>
                  </a:lnTo>
                  <a:lnTo>
                    <a:pt x="8166" y="4764"/>
                  </a:lnTo>
                  <a:lnTo>
                    <a:pt x="8392" y="4631"/>
                  </a:lnTo>
                  <a:lnTo>
                    <a:pt x="8623" y="4508"/>
                  </a:lnTo>
                  <a:lnTo>
                    <a:pt x="8843" y="4402"/>
                  </a:lnTo>
                  <a:lnTo>
                    <a:pt x="9064" y="4314"/>
                  </a:lnTo>
                  <a:lnTo>
                    <a:pt x="9285" y="4234"/>
                  </a:lnTo>
                  <a:lnTo>
                    <a:pt x="19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7;p52">
              <a:extLst>
                <a:ext uri="{FF2B5EF4-FFF2-40B4-BE49-F238E27FC236}">
                  <a16:creationId xmlns:a16="http://schemas.microsoft.com/office/drawing/2014/main" id="{A6343DEE-9F8C-4791-E838-4DD09E57F410}"/>
                </a:ext>
              </a:extLst>
            </p:cNvPr>
            <p:cNvSpPr/>
            <p:nvPr/>
          </p:nvSpPr>
          <p:spPr>
            <a:xfrm>
              <a:off x="4087350" y="-7976125"/>
              <a:ext cx="291300" cy="1202425"/>
            </a:xfrm>
            <a:custGeom>
              <a:avLst/>
              <a:gdLst/>
              <a:ahLst/>
              <a:cxnLst/>
              <a:rect l="l" t="t" r="r" b="b"/>
              <a:pathLst>
                <a:path w="11652" h="48097" extrusionOk="0">
                  <a:moveTo>
                    <a:pt x="9405" y="0"/>
                  </a:moveTo>
                  <a:lnTo>
                    <a:pt x="9440" y="583"/>
                  </a:lnTo>
                  <a:lnTo>
                    <a:pt x="9480" y="1262"/>
                  </a:lnTo>
                  <a:lnTo>
                    <a:pt x="9525" y="2153"/>
                  </a:lnTo>
                  <a:lnTo>
                    <a:pt x="9575" y="3220"/>
                  </a:lnTo>
                  <a:lnTo>
                    <a:pt x="9621" y="4419"/>
                  </a:lnTo>
                  <a:lnTo>
                    <a:pt x="9666" y="5725"/>
                  </a:lnTo>
                  <a:lnTo>
                    <a:pt x="9681" y="6404"/>
                  </a:lnTo>
                  <a:lnTo>
                    <a:pt x="9696" y="7101"/>
                  </a:lnTo>
                  <a:lnTo>
                    <a:pt x="9711" y="7797"/>
                  </a:lnTo>
                  <a:lnTo>
                    <a:pt x="9716" y="8503"/>
                  </a:lnTo>
                  <a:lnTo>
                    <a:pt x="9716" y="9200"/>
                  </a:lnTo>
                  <a:lnTo>
                    <a:pt x="9716" y="9897"/>
                  </a:lnTo>
                  <a:lnTo>
                    <a:pt x="9706" y="10585"/>
                  </a:lnTo>
                  <a:lnTo>
                    <a:pt x="9691" y="11264"/>
                  </a:lnTo>
                  <a:lnTo>
                    <a:pt x="9666" y="11916"/>
                  </a:lnTo>
                  <a:lnTo>
                    <a:pt x="9636" y="12543"/>
                  </a:lnTo>
                  <a:lnTo>
                    <a:pt x="9601" y="13142"/>
                  </a:lnTo>
                  <a:lnTo>
                    <a:pt x="9550" y="13716"/>
                  </a:lnTo>
                  <a:lnTo>
                    <a:pt x="9525" y="13989"/>
                  </a:lnTo>
                  <a:lnTo>
                    <a:pt x="9495" y="14245"/>
                  </a:lnTo>
                  <a:lnTo>
                    <a:pt x="9465" y="14501"/>
                  </a:lnTo>
                  <a:lnTo>
                    <a:pt x="9430" y="14739"/>
                  </a:lnTo>
                  <a:lnTo>
                    <a:pt x="9395" y="14968"/>
                  </a:lnTo>
                  <a:lnTo>
                    <a:pt x="9355" y="15189"/>
                  </a:lnTo>
                  <a:lnTo>
                    <a:pt x="9310" y="15392"/>
                  </a:lnTo>
                  <a:lnTo>
                    <a:pt x="9264" y="15586"/>
                  </a:lnTo>
                  <a:lnTo>
                    <a:pt x="9219" y="15762"/>
                  </a:lnTo>
                  <a:lnTo>
                    <a:pt x="9169" y="15921"/>
                  </a:lnTo>
                  <a:lnTo>
                    <a:pt x="9114" y="16071"/>
                  </a:lnTo>
                  <a:lnTo>
                    <a:pt x="9059" y="16203"/>
                  </a:lnTo>
                  <a:lnTo>
                    <a:pt x="8954" y="16424"/>
                  </a:lnTo>
                  <a:lnTo>
                    <a:pt x="8838" y="16653"/>
                  </a:lnTo>
                  <a:lnTo>
                    <a:pt x="8713" y="16900"/>
                  </a:lnTo>
                  <a:lnTo>
                    <a:pt x="8572" y="17156"/>
                  </a:lnTo>
                  <a:lnTo>
                    <a:pt x="8417" y="17429"/>
                  </a:lnTo>
                  <a:lnTo>
                    <a:pt x="8251" y="17720"/>
                  </a:lnTo>
                  <a:lnTo>
                    <a:pt x="8071" y="18020"/>
                  </a:lnTo>
                  <a:lnTo>
                    <a:pt x="7880" y="18329"/>
                  </a:lnTo>
                  <a:lnTo>
                    <a:pt x="7675" y="18655"/>
                  </a:lnTo>
                  <a:lnTo>
                    <a:pt x="7459" y="18981"/>
                  </a:lnTo>
                  <a:lnTo>
                    <a:pt x="7233" y="19325"/>
                  </a:lnTo>
                  <a:lnTo>
                    <a:pt x="6992" y="19669"/>
                  </a:lnTo>
                  <a:lnTo>
                    <a:pt x="6742" y="20022"/>
                  </a:lnTo>
                  <a:lnTo>
                    <a:pt x="6481" y="20375"/>
                  </a:lnTo>
                  <a:lnTo>
                    <a:pt x="6210" y="20737"/>
                  </a:lnTo>
                  <a:lnTo>
                    <a:pt x="5924" y="21098"/>
                  </a:lnTo>
                  <a:lnTo>
                    <a:pt x="5628" y="21469"/>
                  </a:lnTo>
                  <a:lnTo>
                    <a:pt x="5322" y="21839"/>
                  </a:lnTo>
                  <a:lnTo>
                    <a:pt x="5006" y="22201"/>
                  </a:lnTo>
                  <a:lnTo>
                    <a:pt x="4680" y="22571"/>
                  </a:lnTo>
                  <a:lnTo>
                    <a:pt x="4344" y="22933"/>
                  </a:lnTo>
                  <a:lnTo>
                    <a:pt x="3993" y="23303"/>
                  </a:lnTo>
                  <a:lnTo>
                    <a:pt x="3637" y="23656"/>
                  </a:lnTo>
                  <a:lnTo>
                    <a:pt x="3271" y="24009"/>
                  </a:lnTo>
                  <a:lnTo>
                    <a:pt x="2894" y="24362"/>
                  </a:lnTo>
                  <a:lnTo>
                    <a:pt x="2508" y="24706"/>
                  </a:lnTo>
                  <a:lnTo>
                    <a:pt x="2112" y="25041"/>
                  </a:lnTo>
                  <a:lnTo>
                    <a:pt x="1706" y="25367"/>
                  </a:lnTo>
                  <a:lnTo>
                    <a:pt x="1294" y="25676"/>
                  </a:lnTo>
                  <a:lnTo>
                    <a:pt x="868" y="25985"/>
                  </a:lnTo>
                  <a:lnTo>
                    <a:pt x="437" y="26276"/>
                  </a:lnTo>
                  <a:lnTo>
                    <a:pt x="0" y="26558"/>
                  </a:lnTo>
                  <a:lnTo>
                    <a:pt x="1079" y="36639"/>
                  </a:lnTo>
                  <a:lnTo>
                    <a:pt x="1054" y="36781"/>
                  </a:lnTo>
                  <a:lnTo>
                    <a:pt x="983" y="37178"/>
                  </a:lnTo>
                  <a:lnTo>
                    <a:pt x="888" y="37795"/>
                  </a:lnTo>
                  <a:lnTo>
                    <a:pt x="833" y="38174"/>
                  </a:lnTo>
                  <a:lnTo>
                    <a:pt x="778" y="38589"/>
                  </a:lnTo>
                  <a:lnTo>
                    <a:pt x="723" y="39039"/>
                  </a:lnTo>
                  <a:lnTo>
                    <a:pt x="667" y="39524"/>
                  </a:lnTo>
                  <a:lnTo>
                    <a:pt x="617" y="40035"/>
                  </a:lnTo>
                  <a:lnTo>
                    <a:pt x="577" y="40556"/>
                  </a:lnTo>
                  <a:lnTo>
                    <a:pt x="542" y="41102"/>
                  </a:lnTo>
                  <a:lnTo>
                    <a:pt x="517" y="41658"/>
                  </a:lnTo>
                  <a:lnTo>
                    <a:pt x="507" y="41940"/>
                  </a:lnTo>
                  <a:lnTo>
                    <a:pt x="502" y="42223"/>
                  </a:lnTo>
                  <a:lnTo>
                    <a:pt x="497" y="42505"/>
                  </a:lnTo>
                  <a:lnTo>
                    <a:pt x="502" y="42787"/>
                  </a:lnTo>
                  <a:lnTo>
                    <a:pt x="507" y="43069"/>
                  </a:lnTo>
                  <a:lnTo>
                    <a:pt x="512" y="43343"/>
                  </a:lnTo>
                  <a:lnTo>
                    <a:pt x="527" y="43625"/>
                  </a:lnTo>
                  <a:lnTo>
                    <a:pt x="542" y="43898"/>
                  </a:lnTo>
                  <a:lnTo>
                    <a:pt x="567" y="44163"/>
                  </a:lnTo>
                  <a:lnTo>
                    <a:pt x="592" y="44437"/>
                  </a:lnTo>
                  <a:lnTo>
                    <a:pt x="627" y="44692"/>
                  </a:lnTo>
                  <a:lnTo>
                    <a:pt x="662" y="44948"/>
                  </a:lnTo>
                  <a:lnTo>
                    <a:pt x="708" y="45204"/>
                  </a:lnTo>
                  <a:lnTo>
                    <a:pt x="758" y="45451"/>
                  </a:lnTo>
                  <a:lnTo>
                    <a:pt x="813" y="45689"/>
                  </a:lnTo>
                  <a:lnTo>
                    <a:pt x="873" y="45918"/>
                  </a:lnTo>
                  <a:lnTo>
                    <a:pt x="943" y="46139"/>
                  </a:lnTo>
                  <a:lnTo>
                    <a:pt x="1019" y="46350"/>
                  </a:lnTo>
                  <a:lnTo>
                    <a:pt x="1099" y="46553"/>
                  </a:lnTo>
                  <a:lnTo>
                    <a:pt x="1189" y="46747"/>
                  </a:lnTo>
                  <a:lnTo>
                    <a:pt x="1284" y="46933"/>
                  </a:lnTo>
                  <a:lnTo>
                    <a:pt x="1390" y="47109"/>
                  </a:lnTo>
                  <a:lnTo>
                    <a:pt x="1500" y="47268"/>
                  </a:lnTo>
                  <a:lnTo>
                    <a:pt x="1620" y="47418"/>
                  </a:lnTo>
                  <a:lnTo>
                    <a:pt x="1751" y="47550"/>
                  </a:lnTo>
                  <a:lnTo>
                    <a:pt x="1891" y="47674"/>
                  </a:lnTo>
                  <a:lnTo>
                    <a:pt x="2037" y="47779"/>
                  </a:lnTo>
                  <a:lnTo>
                    <a:pt x="2192" y="47876"/>
                  </a:lnTo>
                  <a:lnTo>
                    <a:pt x="2358" y="47947"/>
                  </a:lnTo>
                  <a:lnTo>
                    <a:pt x="2528" y="48009"/>
                  </a:lnTo>
                  <a:lnTo>
                    <a:pt x="2714" y="48053"/>
                  </a:lnTo>
                  <a:lnTo>
                    <a:pt x="2910" y="48088"/>
                  </a:lnTo>
                  <a:lnTo>
                    <a:pt x="3110" y="48097"/>
                  </a:lnTo>
                  <a:lnTo>
                    <a:pt x="3326" y="48088"/>
                  </a:lnTo>
                  <a:lnTo>
                    <a:pt x="3552" y="48062"/>
                  </a:lnTo>
                  <a:lnTo>
                    <a:pt x="3787" y="48009"/>
                  </a:lnTo>
                  <a:lnTo>
                    <a:pt x="4028" y="47947"/>
                  </a:lnTo>
                  <a:lnTo>
                    <a:pt x="4264" y="47859"/>
                  </a:lnTo>
                  <a:lnTo>
                    <a:pt x="4495" y="47753"/>
                  </a:lnTo>
                  <a:lnTo>
                    <a:pt x="4725" y="47638"/>
                  </a:lnTo>
                  <a:lnTo>
                    <a:pt x="4951" y="47497"/>
                  </a:lnTo>
                  <a:lnTo>
                    <a:pt x="5172" y="47347"/>
                  </a:lnTo>
                  <a:lnTo>
                    <a:pt x="5392" y="47180"/>
                  </a:lnTo>
                  <a:lnTo>
                    <a:pt x="5608" y="46994"/>
                  </a:lnTo>
                  <a:lnTo>
                    <a:pt x="5819" y="46800"/>
                  </a:lnTo>
                  <a:lnTo>
                    <a:pt x="6024" y="46589"/>
                  </a:lnTo>
                  <a:lnTo>
                    <a:pt x="6230" y="46368"/>
                  </a:lnTo>
                  <a:lnTo>
                    <a:pt x="6431" y="46139"/>
                  </a:lnTo>
                  <a:lnTo>
                    <a:pt x="6626" y="45892"/>
                  </a:lnTo>
                  <a:lnTo>
                    <a:pt x="6817" y="45636"/>
                  </a:lnTo>
                  <a:lnTo>
                    <a:pt x="7007" y="45363"/>
                  </a:lnTo>
                  <a:lnTo>
                    <a:pt x="7193" y="45089"/>
                  </a:lnTo>
                  <a:lnTo>
                    <a:pt x="7374" y="44807"/>
                  </a:lnTo>
                  <a:lnTo>
                    <a:pt x="7549" y="44507"/>
                  </a:lnTo>
                  <a:lnTo>
                    <a:pt x="7725" y="44207"/>
                  </a:lnTo>
                  <a:lnTo>
                    <a:pt x="7895" y="43898"/>
                  </a:lnTo>
                  <a:lnTo>
                    <a:pt x="8066" y="43590"/>
                  </a:lnTo>
                  <a:lnTo>
                    <a:pt x="8226" y="43263"/>
                  </a:lnTo>
                  <a:lnTo>
                    <a:pt x="8387" y="42937"/>
                  </a:lnTo>
                  <a:lnTo>
                    <a:pt x="8542" y="42611"/>
                  </a:lnTo>
                  <a:lnTo>
                    <a:pt x="8693" y="42276"/>
                  </a:lnTo>
                  <a:lnTo>
                    <a:pt x="8843" y="41932"/>
                  </a:lnTo>
                  <a:lnTo>
                    <a:pt x="8989" y="41596"/>
                  </a:lnTo>
                  <a:lnTo>
                    <a:pt x="9129" y="41252"/>
                  </a:lnTo>
                  <a:lnTo>
                    <a:pt x="9264" y="40900"/>
                  </a:lnTo>
                  <a:lnTo>
                    <a:pt x="9400" y="40556"/>
                  </a:lnTo>
                  <a:lnTo>
                    <a:pt x="9530" y="40212"/>
                  </a:lnTo>
                  <a:lnTo>
                    <a:pt x="9656" y="39868"/>
                  </a:lnTo>
                  <a:lnTo>
                    <a:pt x="9896" y="39180"/>
                  </a:lnTo>
                  <a:lnTo>
                    <a:pt x="10117" y="38492"/>
                  </a:lnTo>
                  <a:lnTo>
                    <a:pt x="10328" y="37830"/>
                  </a:lnTo>
                  <a:lnTo>
                    <a:pt x="10523" y="37178"/>
                  </a:lnTo>
                  <a:lnTo>
                    <a:pt x="10704" y="36551"/>
                  </a:lnTo>
                  <a:lnTo>
                    <a:pt x="10870" y="35960"/>
                  </a:lnTo>
                  <a:lnTo>
                    <a:pt x="11015" y="35396"/>
                  </a:lnTo>
                  <a:lnTo>
                    <a:pt x="11150" y="34867"/>
                  </a:lnTo>
                  <a:lnTo>
                    <a:pt x="11266" y="34390"/>
                  </a:lnTo>
                  <a:lnTo>
                    <a:pt x="11371" y="33958"/>
                  </a:lnTo>
                  <a:lnTo>
                    <a:pt x="11527" y="33253"/>
                  </a:lnTo>
                  <a:lnTo>
                    <a:pt x="11622" y="32803"/>
                  </a:lnTo>
                  <a:lnTo>
                    <a:pt x="11652" y="32644"/>
                  </a:lnTo>
                  <a:lnTo>
                    <a:pt x="9405" y="0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8;p52">
              <a:extLst>
                <a:ext uri="{FF2B5EF4-FFF2-40B4-BE49-F238E27FC236}">
                  <a16:creationId xmlns:a16="http://schemas.microsoft.com/office/drawing/2014/main" id="{038BC00F-0E2E-6DC4-20BF-86DEF6CF6E80}"/>
                </a:ext>
              </a:extLst>
            </p:cNvPr>
            <p:cNvSpPr/>
            <p:nvPr/>
          </p:nvSpPr>
          <p:spPr>
            <a:xfrm>
              <a:off x="3462000" y="-6510425"/>
              <a:ext cx="126050" cy="243450"/>
            </a:xfrm>
            <a:custGeom>
              <a:avLst/>
              <a:gdLst/>
              <a:ahLst/>
              <a:cxnLst/>
              <a:rect l="l" t="t" r="r" b="b"/>
              <a:pathLst>
                <a:path w="5042" h="9738" extrusionOk="0">
                  <a:moveTo>
                    <a:pt x="4048" y="0"/>
                  </a:moveTo>
                  <a:lnTo>
                    <a:pt x="1" y="1288"/>
                  </a:lnTo>
                  <a:lnTo>
                    <a:pt x="693" y="9738"/>
                  </a:lnTo>
                  <a:lnTo>
                    <a:pt x="5042" y="8097"/>
                  </a:lnTo>
                  <a:lnTo>
                    <a:pt x="4048" y="0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9;p52">
              <a:extLst>
                <a:ext uri="{FF2B5EF4-FFF2-40B4-BE49-F238E27FC236}">
                  <a16:creationId xmlns:a16="http://schemas.microsoft.com/office/drawing/2014/main" id="{DAEBDAE6-0A7D-161C-DAC5-C95F5C788FBF}"/>
                </a:ext>
              </a:extLst>
            </p:cNvPr>
            <p:cNvSpPr/>
            <p:nvPr/>
          </p:nvSpPr>
          <p:spPr>
            <a:xfrm>
              <a:off x="3462000" y="-6828850"/>
              <a:ext cx="478275" cy="2132525"/>
            </a:xfrm>
            <a:custGeom>
              <a:avLst/>
              <a:gdLst/>
              <a:ahLst/>
              <a:cxnLst/>
              <a:rect l="l" t="t" r="r" b="b"/>
              <a:pathLst>
                <a:path w="19131" h="85301" extrusionOk="0">
                  <a:moveTo>
                    <a:pt x="18940" y="1"/>
                  </a:moveTo>
                  <a:lnTo>
                    <a:pt x="18810" y="310"/>
                  </a:lnTo>
                  <a:lnTo>
                    <a:pt x="18684" y="618"/>
                  </a:lnTo>
                  <a:lnTo>
                    <a:pt x="18559" y="945"/>
                  </a:lnTo>
                  <a:lnTo>
                    <a:pt x="18439" y="1271"/>
                  </a:lnTo>
                  <a:lnTo>
                    <a:pt x="18323" y="1597"/>
                  </a:lnTo>
                  <a:lnTo>
                    <a:pt x="18208" y="1941"/>
                  </a:lnTo>
                  <a:lnTo>
                    <a:pt x="18093" y="2285"/>
                  </a:lnTo>
                  <a:lnTo>
                    <a:pt x="17987" y="2638"/>
                  </a:lnTo>
                  <a:lnTo>
                    <a:pt x="17877" y="3000"/>
                  </a:lnTo>
                  <a:lnTo>
                    <a:pt x="17772" y="3361"/>
                  </a:lnTo>
                  <a:lnTo>
                    <a:pt x="17671" y="3732"/>
                  </a:lnTo>
                  <a:lnTo>
                    <a:pt x="17571" y="4111"/>
                  </a:lnTo>
                  <a:lnTo>
                    <a:pt x="17476" y="4490"/>
                  </a:lnTo>
                  <a:lnTo>
                    <a:pt x="17380" y="4878"/>
                  </a:lnTo>
                  <a:lnTo>
                    <a:pt x="17290" y="5266"/>
                  </a:lnTo>
                  <a:lnTo>
                    <a:pt x="17200" y="5663"/>
                  </a:lnTo>
                  <a:lnTo>
                    <a:pt x="17110" y="6069"/>
                  </a:lnTo>
                  <a:lnTo>
                    <a:pt x="17024" y="6475"/>
                  </a:lnTo>
                  <a:lnTo>
                    <a:pt x="16944" y="6889"/>
                  </a:lnTo>
                  <a:lnTo>
                    <a:pt x="16864" y="7313"/>
                  </a:lnTo>
                  <a:lnTo>
                    <a:pt x="16708" y="8160"/>
                  </a:lnTo>
                  <a:lnTo>
                    <a:pt x="16563" y="9033"/>
                  </a:lnTo>
                  <a:lnTo>
                    <a:pt x="16427" y="9924"/>
                  </a:lnTo>
                  <a:lnTo>
                    <a:pt x="16302" y="10832"/>
                  </a:lnTo>
                  <a:lnTo>
                    <a:pt x="16182" y="11758"/>
                  </a:lnTo>
                  <a:lnTo>
                    <a:pt x="16071" y="12693"/>
                  </a:lnTo>
                  <a:lnTo>
                    <a:pt x="15966" y="13646"/>
                  </a:lnTo>
                  <a:lnTo>
                    <a:pt x="15871" y="14616"/>
                  </a:lnTo>
                  <a:lnTo>
                    <a:pt x="15785" y="15595"/>
                  </a:lnTo>
                  <a:lnTo>
                    <a:pt x="15700" y="16592"/>
                  </a:lnTo>
                  <a:lnTo>
                    <a:pt x="15625" y="17597"/>
                  </a:lnTo>
                  <a:lnTo>
                    <a:pt x="15560" y="18620"/>
                  </a:lnTo>
                  <a:lnTo>
                    <a:pt x="15499" y="19643"/>
                  </a:lnTo>
                  <a:lnTo>
                    <a:pt x="15444" y="20684"/>
                  </a:lnTo>
                  <a:lnTo>
                    <a:pt x="15394" y="21725"/>
                  </a:lnTo>
                  <a:lnTo>
                    <a:pt x="15354" y="22783"/>
                  </a:lnTo>
                  <a:lnTo>
                    <a:pt x="15314" y="23842"/>
                  </a:lnTo>
                  <a:lnTo>
                    <a:pt x="15284" y="24909"/>
                  </a:lnTo>
                  <a:lnTo>
                    <a:pt x="15254" y="25985"/>
                  </a:lnTo>
                  <a:lnTo>
                    <a:pt x="15234" y="27061"/>
                  </a:lnTo>
                  <a:lnTo>
                    <a:pt x="15219" y="28146"/>
                  </a:lnTo>
                  <a:lnTo>
                    <a:pt x="15204" y="29231"/>
                  </a:lnTo>
                  <a:lnTo>
                    <a:pt x="15194" y="30316"/>
                  </a:lnTo>
                  <a:lnTo>
                    <a:pt x="15194" y="31401"/>
                  </a:lnTo>
                  <a:lnTo>
                    <a:pt x="15194" y="32494"/>
                  </a:lnTo>
                  <a:lnTo>
                    <a:pt x="15194" y="33579"/>
                  </a:lnTo>
                  <a:lnTo>
                    <a:pt x="15204" y="34673"/>
                  </a:lnTo>
                  <a:lnTo>
                    <a:pt x="15214" y="35758"/>
                  </a:lnTo>
                  <a:lnTo>
                    <a:pt x="15239" y="37928"/>
                  </a:lnTo>
                  <a:lnTo>
                    <a:pt x="15279" y="40080"/>
                  </a:lnTo>
                  <a:lnTo>
                    <a:pt x="15324" y="42214"/>
                  </a:lnTo>
                  <a:lnTo>
                    <a:pt x="15379" y="44313"/>
                  </a:lnTo>
                  <a:lnTo>
                    <a:pt x="15439" y="46386"/>
                  </a:lnTo>
                  <a:lnTo>
                    <a:pt x="15499" y="48415"/>
                  </a:lnTo>
                  <a:lnTo>
                    <a:pt x="15565" y="50399"/>
                  </a:lnTo>
                  <a:lnTo>
                    <a:pt x="15690" y="54192"/>
                  </a:lnTo>
                  <a:lnTo>
                    <a:pt x="15745" y="56000"/>
                  </a:lnTo>
                  <a:lnTo>
                    <a:pt x="15795" y="57729"/>
                  </a:lnTo>
                  <a:lnTo>
                    <a:pt x="15841" y="59387"/>
                  </a:lnTo>
                  <a:lnTo>
                    <a:pt x="15876" y="60957"/>
                  </a:lnTo>
                  <a:lnTo>
                    <a:pt x="6270" y="20367"/>
                  </a:lnTo>
                  <a:lnTo>
                    <a:pt x="1" y="22739"/>
                  </a:lnTo>
                  <a:lnTo>
                    <a:pt x="36" y="23277"/>
                  </a:lnTo>
                  <a:lnTo>
                    <a:pt x="146" y="24821"/>
                  </a:lnTo>
                  <a:lnTo>
                    <a:pt x="231" y="25923"/>
                  </a:lnTo>
                  <a:lnTo>
                    <a:pt x="337" y="27229"/>
                  </a:lnTo>
                  <a:lnTo>
                    <a:pt x="457" y="28728"/>
                  </a:lnTo>
                  <a:lnTo>
                    <a:pt x="598" y="30395"/>
                  </a:lnTo>
                  <a:lnTo>
                    <a:pt x="763" y="32221"/>
                  </a:lnTo>
                  <a:lnTo>
                    <a:pt x="944" y="34179"/>
                  </a:lnTo>
                  <a:lnTo>
                    <a:pt x="1149" y="36269"/>
                  </a:lnTo>
                  <a:lnTo>
                    <a:pt x="1370" y="38466"/>
                  </a:lnTo>
                  <a:lnTo>
                    <a:pt x="1616" y="40750"/>
                  </a:lnTo>
                  <a:lnTo>
                    <a:pt x="1741" y="41932"/>
                  </a:lnTo>
                  <a:lnTo>
                    <a:pt x="1877" y="43123"/>
                  </a:lnTo>
                  <a:lnTo>
                    <a:pt x="2017" y="44331"/>
                  </a:lnTo>
                  <a:lnTo>
                    <a:pt x="2163" y="45548"/>
                  </a:lnTo>
                  <a:lnTo>
                    <a:pt x="2318" y="46783"/>
                  </a:lnTo>
                  <a:lnTo>
                    <a:pt x="2474" y="48027"/>
                  </a:lnTo>
                  <a:lnTo>
                    <a:pt x="2634" y="49270"/>
                  </a:lnTo>
                  <a:lnTo>
                    <a:pt x="2800" y="50532"/>
                  </a:lnTo>
                  <a:lnTo>
                    <a:pt x="2975" y="51784"/>
                  </a:lnTo>
                  <a:lnTo>
                    <a:pt x="3151" y="53045"/>
                  </a:lnTo>
                  <a:lnTo>
                    <a:pt x="3336" y="54307"/>
                  </a:lnTo>
                  <a:lnTo>
                    <a:pt x="3527" y="55568"/>
                  </a:lnTo>
                  <a:lnTo>
                    <a:pt x="3717" y="56820"/>
                  </a:lnTo>
                  <a:lnTo>
                    <a:pt x="3918" y="58073"/>
                  </a:lnTo>
                  <a:lnTo>
                    <a:pt x="4129" y="59308"/>
                  </a:lnTo>
                  <a:lnTo>
                    <a:pt x="4339" y="60543"/>
                  </a:lnTo>
                  <a:lnTo>
                    <a:pt x="4555" y="61760"/>
                  </a:lnTo>
                  <a:lnTo>
                    <a:pt x="4781" y="62959"/>
                  </a:lnTo>
                  <a:lnTo>
                    <a:pt x="5006" y="64150"/>
                  </a:lnTo>
                  <a:lnTo>
                    <a:pt x="5242" y="65323"/>
                  </a:lnTo>
                  <a:lnTo>
                    <a:pt x="5483" y="66470"/>
                  </a:lnTo>
                  <a:lnTo>
                    <a:pt x="5729" y="67599"/>
                  </a:lnTo>
                  <a:lnTo>
                    <a:pt x="5980" y="68710"/>
                  </a:lnTo>
                  <a:lnTo>
                    <a:pt x="6240" y="69786"/>
                  </a:lnTo>
                  <a:lnTo>
                    <a:pt x="6371" y="70315"/>
                  </a:lnTo>
                  <a:lnTo>
                    <a:pt x="6501" y="70836"/>
                  </a:lnTo>
                  <a:lnTo>
                    <a:pt x="6637" y="71356"/>
                  </a:lnTo>
                  <a:lnTo>
                    <a:pt x="6772" y="71859"/>
                  </a:lnTo>
                  <a:lnTo>
                    <a:pt x="6907" y="72362"/>
                  </a:lnTo>
                  <a:lnTo>
                    <a:pt x="7048" y="72856"/>
                  </a:lnTo>
                  <a:lnTo>
                    <a:pt x="7188" y="73332"/>
                  </a:lnTo>
                  <a:lnTo>
                    <a:pt x="7329" y="73808"/>
                  </a:lnTo>
                  <a:lnTo>
                    <a:pt x="7469" y="74276"/>
                  </a:lnTo>
                  <a:lnTo>
                    <a:pt x="7615" y="74734"/>
                  </a:lnTo>
                  <a:lnTo>
                    <a:pt x="7760" y="75175"/>
                  </a:lnTo>
                  <a:lnTo>
                    <a:pt x="7911" y="75616"/>
                  </a:lnTo>
                  <a:lnTo>
                    <a:pt x="8061" y="76048"/>
                  </a:lnTo>
                  <a:lnTo>
                    <a:pt x="8212" y="76463"/>
                  </a:lnTo>
                  <a:lnTo>
                    <a:pt x="8362" y="76869"/>
                  </a:lnTo>
                  <a:lnTo>
                    <a:pt x="8518" y="77266"/>
                  </a:lnTo>
                  <a:lnTo>
                    <a:pt x="8668" y="77654"/>
                  </a:lnTo>
                  <a:lnTo>
                    <a:pt x="8829" y="78024"/>
                  </a:lnTo>
                  <a:lnTo>
                    <a:pt x="8984" y="78386"/>
                  </a:lnTo>
                  <a:lnTo>
                    <a:pt x="9144" y="78739"/>
                  </a:lnTo>
                  <a:lnTo>
                    <a:pt x="9305" y="79083"/>
                  </a:lnTo>
                  <a:lnTo>
                    <a:pt x="9471" y="79409"/>
                  </a:lnTo>
                  <a:lnTo>
                    <a:pt x="9636" y="79727"/>
                  </a:lnTo>
                  <a:lnTo>
                    <a:pt x="9802" y="80026"/>
                  </a:lnTo>
                  <a:lnTo>
                    <a:pt x="9967" y="80317"/>
                  </a:lnTo>
                  <a:lnTo>
                    <a:pt x="10138" y="80600"/>
                  </a:lnTo>
                  <a:lnTo>
                    <a:pt x="10308" y="80855"/>
                  </a:lnTo>
                  <a:lnTo>
                    <a:pt x="10479" y="81111"/>
                  </a:lnTo>
                  <a:lnTo>
                    <a:pt x="10750" y="81482"/>
                  </a:lnTo>
                  <a:lnTo>
                    <a:pt x="11020" y="81843"/>
                  </a:lnTo>
                  <a:lnTo>
                    <a:pt x="11291" y="82179"/>
                  </a:lnTo>
                  <a:lnTo>
                    <a:pt x="11557" y="82496"/>
                  </a:lnTo>
                  <a:lnTo>
                    <a:pt x="11823" y="82796"/>
                  </a:lnTo>
                  <a:lnTo>
                    <a:pt x="12089" y="83069"/>
                  </a:lnTo>
                  <a:lnTo>
                    <a:pt x="12350" y="83334"/>
                  </a:lnTo>
                  <a:lnTo>
                    <a:pt x="12610" y="83581"/>
                  </a:lnTo>
                  <a:lnTo>
                    <a:pt x="12871" y="83810"/>
                  </a:lnTo>
                  <a:lnTo>
                    <a:pt x="13127" y="84013"/>
                  </a:lnTo>
                  <a:lnTo>
                    <a:pt x="13383" y="84207"/>
                  </a:lnTo>
                  <a:lnTo>
                    <a:pt x="13639" y="84384"/>
                  </a:lnTo>
                  <a:lnTo>
                    <a:pt x="13889" y="84542"/>
                  </a:lnTo>
                  <a:lnTo>
                    <a:pt x="14135" y="84683"/>
                  </a:lnTo>
                  <a:lnTo>
                    <a:pt x="14386" y="84816"/>
                  </a:lnTo>
                  <a:lnTo>
                    <a:pt x="14627" y="84922"/>
                  </a:lnTo>
                  <a:lnTo>
                    <a:pt x="14873" y="85019"/>
                  </a:lnTo>
                  <a:lnTo>
                    <a:pt x="15113" y="85107"/>
                  </a:lnTo>
                  <a:lnTo>
                    <a:pt x="15349" y="85169"/>
                  </a:lnTo>
                  <a:lnTo>
                    <a:pt x="15585" y="85221"/>
                  </a:lnTo>
                  <a:lnTo>
                    <a:pt x="15820" y="85266"/>
                  </a:lnTo>
                  <a:lnTo>
                    <a:pt x="16051" y="85283"/>
                  </a:lnTo>
                  <a:lnTo>
                    <a:pt x="16282" y="85301"/>
                  </a:lnTo>
                  <a:lnTo>
                    <a:pt x="16508" y="85292"/>
                  </a:lnTo>
                  <a:lnTo>
                    <a:pt x="16728" y="85283"/>
                  </a:lnTo>
                  <a:lnTo>
                    <a:pt x="16954" y="85257"/>
                  </a:lnTo>
                  <a:lnTo>
                    <a:pt x="17170" y="85213"/>
                  </a:lnTo>
                  <a:lnTo>
                    <a:pt x="17385" y="85160"/>
                  </a:lnTo>
                  <a:lnTo>
                    <a:pt x="17601" y="85098"/>
                  </a:lnTo>
                  <a:lnTo>
                    <a:pt x="17812" y="85019"/>
                  </a:lnTo>
                  <a:lnTo>
                    <a:pt x="18017" y="84930"/>
                  </a:lnTo>
                  <a:lnTo>
                    <a:pt x="18223" y="84833"/>
                  </a:lnTo>
                  <a:lnTo>
                    <a:pt x="18308" y="83202"/>
                  </a:lnTo>
                  <a:lnTo>
                    <a:pt x="18389" y="81491"/>
                  </a:lnTo>
                  <a:lnTo>
                    <a:pt x="18469" y="79727"/>
                  </a:lnTo>
                  <a:lnTo>
                    <a:pt x="18544" y="77892"/>
                  </a:lnTo>
                  <a:lnTo>
                    <a:pt x="18624" y="76004"/>
                  </a:lnTo>
                  <a:lnTo>
                    <a:pt x="18695" y="74073"/>
                  </a:lnTo>
                  <a:lnTo>
                    <a:pt x="18765" y="72088"/>
                  </a:lnTo>
                  <a:lnTo>
                    <a:pt x="18830" y="70068"/>
                  </a:lnTo>
                  <a:lnTo>
                    <a:pt x="18895" y="68013"/>
                  </a:lnTo>
                  <a:lnTo>
                    <a:pt x="18950" y="65923"/>
                  </a:lnTo>
                  <a:lnTo>
                    <a:pt x="19000" y="63806"/>
                  </a:lnTo>
                  <a:lnTo>
                    <a:pt x="19041" y="61663"/>
                  </a:lnTo>
                  <a:lnTo>
                    <a:pt x="19076" y="59502"/>
                  </a:lnTo>
                  <a:lnTo>
                    <a:pt x="19101" y="57332"/>
                  </a:lnTo>
                  <a:lnTo>
                    <a:pt x="19121" y="55153"/>
                  </a:lnTo>
                  <a:lnTo>
                    <a:pt x="19131" y="52966"/>
                  </a:lnTo>
                  <a:lnTo>
                    <a:pt x="19131" y="50779"/>
                  </a:lnTo>
                  <a:lnTo>
                    <a:pt x="19116" y="48600"/>
                  </a:lnTo>
                  <a:lnTo>
                    <a:pt x="19091" y="46430"/>
                  </a:lnTo>
                  <a:lnTo>
                    <a:pt x="19076" y="45354"/>
                  </a:lnTo>
                  <a:lnTo>
                    <a:pt x="19056" y="44269"/>
                  </a:lnTo>
                  <a:lnTo>
                    <a:pt x="19036" y="43202"/>
                  </a:lnTo>
                  <a:lnTo>
                    <a:pt x="19011" y="42135"/>
                  </a:lnTo>
                  <a:lnTo>
                    <a:pt x="18980" y="41076"/>
                  </a:lnTo>
                  <a:lnTo>
                    <a:pt x="18945" y="40018"/>
                  </a:lnTo>
                  <a:lnTo>
                    <a:pt x="18910" y="38977"/>
                  </a:lnTo>
                  <a:lnTo>
                    <a:pt x="18870" y="37936"/>
                  </a:lnTo>
                  <a:lnTo>
                    <a:pt x="18825" y="36905"/>
                  </a:lnTo>
                  <a:lnTo>
                    <a:pt x="18780" y="35881"/>
                  </a:lnTo>
                  <a:lnTo>
                    <a:pt x="18730" y="34867"/>
                  </a:lnTo>
                  <a:lnTo>
                    <a:pt x="18674" y="33862"/>
                  </a:lnTo>
                  <a:lnTo>
                    <a:pt x="18614" y="32874"/>
                  </a:lnTo>
                  <a:lnTo>
                    <a:pt x="18549" y="31886"/>
                  </a:lnTo>
                  <a:lnTo>
                    <a:pt x="18484" y="30916"/>
                  </a:lnTo>
                  <a:lnTo>
                    <a:pt x="18414" y="29963"/>
                  </a:lnTo>
                  <a:lnTo>
                    <a:pt x="18333" y="29019"/>
                  </a:lnTo>
                  <a:lnTo>
                    <a:pt x="18253" y="28084"/>
                  </a:lnTo>
                  <a:lnTo>
                    <a:pt x="18168" y="27167"/>
                  </a:lnTo>
                  <a:lnTo>
                    <a:pt x="18083" y="26259"/>
                  </a:lnTo>
                  <a:lnTo>
                    <a:pt x="17987" y="25377"/>
                  </a:lnTo>
                  <a:lnTo>
                    <a:pt x="17887" y="24503"/>
                  </a:lnTo>
                  <a:lnTo>
                    <a:pt x="17782" y="23639"/>
                  </a:lnTo>
                  <a:lnTo>
                    <a:pt x="17676" y="22801"/>
                  </a:lnTo>
                  <a:lnTo>
                    <a:pt x="17561" y="21981"/>
                  </a:lnTo>
                  <a:lnTo>
                    <a:pt x="17441" y="21178"/>
                  </a:lnTo>
                  <a:lnTo>
                    <a:pt x="17320" y="20349"/>
                  </a:lnTo>
                  <a:lnTo>
                    <a:pt x="17215" y="19538"/>
                  </a:lnTo>
                  <a:lnTo>
                    <a:pt x="17120" y="18735"/>
                  </a:lnTo>
                  <a:lnTo>
                    <a:pt x="17039" y="17932"/>
                  </a:lnTo>
                  <a:lnTo>
                    <a:pt x="16969" y="17156"/>
                  </a:lnTo>
                  <a:lnTo>
                    <a:pt x="16914" y="16380"/>
                  </a:lnTo>
                  <a:lnTo>
                    <a:pt x="16874" y="15613"/>
                  </a:lnTo>
                  <a:lnTo>
                    <a:pt x="16839" y="14863"/>
                  </a:lnTo>
                  <a:lnTo>
                    <a:pt x="16819" y="14113"/>
                  </a:lnTo>
                  <a:lnTo>
                    <a:pt x="16809" y="13381"/>
                  </a:lnTo>
                  <a:lnTo>
                    <a:pt x="16814" y="12658"/>
                  </a:lnTo>
                  <a:lnTo>
                    <a:pt x="16824" y="11952"/>
                  </a:lnTo>
                  <a:lnTo>
                    <a:pt x="16849" y="11247"/>
                  </a:lnTo>
                  <a:lnTo>
                    <a:pt x="16879" y="10559"/>
                  </a:lnTo>
                  <a:lnTo>
                    <a:pt x="16924" y="9879"/>
                  </a:lnTo>
                  <a:lnTo>
                    <a:pt x="16974" y="9209"/>
                  </a:lnTo>
                  <a:lnTo>
                    <a:pt x="17039" y="8548"/>
                  </a:lnTo>
                  <a:lnTo>
                    <a:pt x="17110" y="7904"/>
                  </a:lnTo>
                  <a:lnTo>
                    <a:pt x="17190" y="7260"/>
                  </a:lnTo>
                  <a:lnTo>
                    <a:pt x="17280" y="6634"/>
                  </a:lnTo>
                  <a:lnTo>
                    <a:pt x="17380" y="6025"/>
                  </a:lnTo>
                  <a:lnTo>
                    <a:pt x="17486" y="5416"/>
                  </a:lnTo>
                  <a:lnTo>
                    <a:pt x="17596" y="4825"/>
                  </a:lnTo>
                  <a:lnTo>
                    <a:pt x="17721" y="4243"/>
                  </a:lnTo>
                  <a:lnTo>
                    <a:pt x="17847" y="3670"/>
                  </a:lnTo>
                  <a:lnTo>
                    <a:pt x="17987" y="3114"/>
                  </a:lnTo>
                  <a:lnTo>
                    <a:pt x="18128" y="2568"/>
                  </a:lnTo>
                  <a:lnTo>
                    <a:pt x="18278" y="2029"/>
                  </a:lnTo>
                  <a:lnTo>
                    <a:pt x="18434" y="1509"/>
                  </a:lnTo>
                  <a:lnTo>
                    <a:pt x="18599" y="989"/>
                  </a:lnTo>
                  <a:lnTo>
                    <a:pt x="18765" y="495"/>
                  </a:lnTo>
                  <a:lnTo>
                    <a:pt x="1894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70;p52">
              <a:extLst>
                <a:ext uri="{FF2B5EF4-FFF2-40B4-BE49-F238E27FC236}">
                  <a16:creationId xmlns:a16="http://schemas.microsoft.com/office/drawing/2014/main" id="{B2EAF7C3-7B64-A454-62EF-B8E5314344B1}"/>
                </a:ext>
              </a:extLst>
            </p:cNvPr>
            <p:cNvSpPr/>
            <p:nvPr/>
          </p:nvSpPr>
          <p:spPr>
            <a:xfrm>
              <a:off x="3462000" y="-6828850"/>
              <a:ext cx="478275" cy="2132525"/>
            </a:xfrm>
            <a:custGeom>
              <a:avLst/>
              <a:gdLst/>
              <a:ahLst/>
              <a:cxnLst/>
              <a:rect l="l" t="t" r="r" b="b"/>
              <a:pathLst>
                <a:path w="19131" h="85301" fill="none" extrusionOk="0">
                  <a:moveTo>
                    <a:pt x="18940" y="1"/>
                  </a:moveTo>
                  <a:lnTo>
                    <a:pt x="18940" y="1"/>
                  </a:lnTo>
                  <a:lnTo>
                    <a:pt x="18765" y="495"/>
                  </a:lnTo>
                  <a:lnTo>
                    <a:pt x="18599" y="989"/>
                  </a:lnTo>
                  <a:lnTo>
                    <a:pt x="18434" y="1509"/>
                  </a:lnTo>
                  <a:lnTo>
                    <a:pt x="18278" y="2029"/>
                  </a:lnTo>
                  <a:lnTo>
                    <a:pt x="18128" y="2568"/>
                  </a:lnTo>
                  <a:lnTo>
                    <a:pt x="17987" y="3114"/>
                  </a:lnTo>
                  <a:lnTo>
                    <a:pt x="17847" y="3670"/>
                  </a:lnTo>
                  <a:lnTo>
                    <a:pt x="17721" y="4243"/>
                  </a:lnTo>
                  <a:lnTo>
                    <a:pt x="17596" y="4825"/>
                  </a:lnTo>
                  <a:lnTo>
                    <a:pt x="17486" y="5416"/>
                  </a:lnTo>
                  <a:lnTo>
                    <a:pt x="17380" y="6025"/>
                  </a:lnTo>
                  <a:lnTo>
                    <a:pt x="17280" y="6634"/>
                  </a:lnTo>
                  <a:lnTo>
                    <a:pt x="17190" y="7260"/>
                  </a:lnTo>
                  <a:lnTo>
                    <a:pt x="17110" y="7904"/>
                  </a:lnTo>
                  <a:lnTo>
                    <a:pt x="17039" y="8548"/>
                  </a:lnTo>
                  <a:lnTo>
                    <a:pt x="16974" y="9209"/>
                  </a:lnTo>
                  <a:lnTo>
                    <a:pt x="16924" y="9879"/>
                  </a:lnTo>
                  <a:lnTo>
                    <a:pt x="16879" y="10559"/>
                  </a:lnTo>
                  <a:lnTo>
                    <a:pt x="16849" y="11247"/>
                  </a:lnTo>
                  <a:lnTo>
                    <a:pt x="16824" y="11952"/>
                  </a:lnTo>
                  <a:lnTo>
                    <a:pt x="16814" y="12658"/>
                  </a:lnTo>
                  <a:lnTo>
                    <a:pt x="16809" y="13381"/>
                  </a:lnTo>
                  <a:lnTo>
                    <a:pt x="16819" y="14113"/>
                  </a:lnTo>
                  <a:lnTo>
                    <a:pt x="16839" y="14863"/>
                  </a:lnTo>
                  <a:lnTo>
                    <a:pt x="16874" y="15613"/>
                  </a:lnTo>
                  <a:lnTo>
                    <a:pt x="16914" y="16380"/>
                  </a:lnTo>
                  <a:lnTo>
                    <a:pt x="16969" y="17156"/>
                  </a:lnTo>
                  <a:lnTo>
                    <a:pt x="17039" y="17932"/>
                  </a:lnTo>
                  <a:lnTo>
                    <a:pt x="17120" y="18735"/>
                  </a:lnTo>
                  <a:lnTo>
                    <a:pt x="17215" y="19538"/>
                  </a:lnTo>
                  <a:lnTo>
                    <a:pt x="17320" y="20349"/>
                  </a:lnTo>
                  <a:lnTo>
                    <a:pt x="17441" y="21178"/>
                  </a:lnTo>
                  <a:lnTo>
                    <a:pt x="17441" y="21178"/>
                  </a:lnTo>
                  <a:lnTo>
                    <a:pt x="17561" y="21981"/>
                  </a:lnTo>
                  <a:lnTo>
                    <a:pt x="17676" y="22801"/>
                  </a:lnTo>
                  <a:lnTo>
                    <a:pt x="17782" y="23639"/>
                  </a:lnTo>
                  <a:lnTo>
                    <a:pt x="17887" y="24503"/>
                  </a:lnTo>
                  <a:lnTo>
                    <a:pt x="17987" y="25377"/>
                  </a:lnTo>
                  <a:lnTo>
                    <a:pt x="18083" y="26259"/>
                  </a:lnTo>
                  <a:lnTo>
                    <a:pt x="18168" y="27167"/>
                  </a:lnTo>
                  <a:lnTo>
                    <a:pt x="18253" y="28084"/>
                  </a:lnTo>
                  <a:lnTo>
                    <a:pt x="18333" y="29019"/>
                  </a:lnTo>
                  <a:lnTo>
                    <a:pt x="18414" y="29963"/>
                  </a:lnTo>
                  <a:lnTo>
                    <a:pt x="18484" y="30916"/>
                  </a:lnTo>
                  <a:lnTo>
                    <a:pt x="18549" y="31886"/>
                  </a:lnTo>
                  <a:lnTo>
                    <a:pt x="18614" y="32874"/>
                  </a:lnTo>
                  <a:lnTo>
                    <a:pt x="18674" y="33862"/>
                  </a:lnTo>
                  <a:lnTo>
                    <a:pt x="18730" y="34867"/>
                  </a:lnTo>
                  <a:lnTo>
                    <a:pt x="18780" y="35881"/>
                  </a:lnTo>
                  <a:lnTo>
                    <a:pt x="18825" y="36905"/>
                  </a:lnTo>
                  <a:lnTo>
                    <a:pt x="18870" y="37936"/>
                  </a:lnTo>
                  <a:lnTo>
                    <a:pt x="18910" y="38977"/>
                  </a:lnTo>
                  <a:lnTo>
                    <a:pt x="18945" y="40018"/>
                  </a:lnTo>
                  <a:lnTo>
                    <a:pt x="18980" y="41076"/>
                  </a:lnTo>
                  <a:lnTo>
                    <a:pt x="19011" y="42135"/>
                  </a:lnTo>
                  <a:lnTo>
                    <a:pt x="19036" y="43202"/>
                  </a:lnTo>
                  <a:lnTo>
                    <a:pt x="19056" y="44269"/>
                  </a:lnTo>
                  <a:lnTo>
                    <a:pt x="19076" y="45354"/>
                  </a:lnTo>
                  <a:lnTo>
                    <a:pt x="19091" y="46430"/>
                  </a:lnTo>
                  <a:lnTo>
                    <a:pt x="19116" y="48600"/>
                  </a:lnTo>
                  <a:lnTo>
                    <a:pt x="19131" y="50779"/>
                  </a:lnTo>
                  <a:lnTo>
                    <a:pt x="19131" y="52966"/>
                  </a:lnTo>
                  <a:lnTo>
                    <a:pt x="19121" y="55153"/>
                  </a:lnTo>
                  <a:lnTo>
                    <a:pt x="19101" y="57332"/>
                  </a:lnTo>
                  <a:lnTo>
                    <a:pt x="19076" y="59502"/>
                  </a:lnTo>
                  <a:lnTo>
                    <a:pt x="19041" y="61663"/>
                  </a:lnTo>
                  <a:lnTo>
                    <a:pt x="19000" y="63806"/>
                  </a:lnTo>
                  <a:lnTo>
                    <a:pt x="18950" y="65923"/>
                  </a:lnTo>
                  <a:lnTo>
                    <a:pt x="18895" y="68013"/>
                  </a:lnTo>
                  <a:lnTo>
                    <a:pt x="18830" y="70068"/>
                  </a:lnTo>
                  <a:lnTo>
                    <a:pt x="18765" y="72088"/>
                  </a:lnTo>
                  <a:lnTo>
                    <a:pt x="18695" y="74073"/>
                  </a:lnTo>
                  <a:lnTo>
                    <a:pt x="18624" y="76004"/>
                  </a:lnTo>
                  <a:lnTo>
                    <a:pt x="18544" y="77892"/>
                  </a:lnTo>
                  <a:lnTo>
                    <a:pt x="18469" y="79727"/>
                  </a:lnTo>
                  <a:lnTo>
                    <a:pt x="18389" y="81491"/>
                  </a:lnTo>
                  <a:lnTo>
                    <a:pt x="18308" y="83202"/>
                  </a:lnTo>
                  <a:lnTo>
                    <a:pt x="18223" y="84833"/>
                  </a:lnTo>
                  <a:lnTo>
                    <a:pt x="18223" y="84833"/>
                  </a:lnTo>
                  <a:lnTo>
                    <a:pt x="18017" y="84930"/>
                  </a:lnTo>
                  <a:lnTo>
                    <a:pt x="17812" y="85019"/>
                  </a:lnTo>
                  <a:lnTo>
                    <a:pt x="17601" y="85098"/>
                  </a:lnTo>
                  <a:lnTo>
                    <a:pt x="17385" y="85160"/>
                  </a:lnTo>
                  <a:lnTo>
                    <a:pt x="17170" y="85213"/>
                  </a:lnTo>
                  <a:lnTo>
                    <a:pt x="16954" y="85257"/>
                  </a:lnTo>
                  <a:lnTo>
                    <a:pt x="16728" y="85283"/>
                  </a:lnTo>
                  <a:lnTo>
                    <a:pt x="16508" y="85292"/>
                  </a:lnTo>
                  <a:lnTo>
                    <a:pt x="16282" y="85301"/>
                  </a:lnTo>
                  <a:lnTo>
                    <a:pt x="16051" y="85283"/>
                  </a:lnTo>
                  <a:lnTo>
                    <a:pt x="15820" y="85266"/>
                  </a:lnTo>
                  <a:lnTo>
                    <a:pt x="15585" y="85221"/>
                  </a:lnTo>
                  <a:lnTo>
                    <a:pt x="15349" y="85169"/>
                  </a:lnTo>
                  <a:lnTo>
                    <a:pt x="15113" y="85107"/>
                  </a:lnTo>
                  <a:lnTo>
                    <a:pt x="14873" y="85019"/>
                  </a:lnTo>
                  <a:lnTo>
                    <a:pt x="14627" y="84922"/>
                  </a:lnTo>
                  <a:lnTo>
                    <a:pt x="14386" y="84816"/>
                  </a:lnTo>
                  <a:lnTo>
                    <a:pt x="14135" y="84683"/>
                  </a:lnTo>
                  <a:lnTo>
                    <a:pt x="13889" y="84542"/>
                  </a:lnTo>
                  <a:lnTo>
                    <a:pt x="13639" y="84384"/>
                  </a:lnTo>
                  <a:lnTo>
                    <a:pt x="13383" y="84207"/>
                  </a:lnTo>
                  <a:lnTo>
                    <a:pt x="13127" y="84013"/>
                  </a:lnTo>
                  <a:lnTo>
                    <a:pt x="12871" y="83810"/>
                  </a:lnTo>
                  <a:lnTo>
                    <a:pt x="12610" y="83581"/>
                  </a:lnTo>
                  <a:lnTo>
                    <a:pt x="12350" y="83334"/>
                  </a:lnTo>
                  <a:lnTo>
                    <a:pt x="12089" y="83069"/>
                  </a:lnTo>
                  <a:lnTo>
                    <a:pt x="11823" y="82796"/>
                  </a:lnTo>
                  <a:lnTo>
                    <a:pt x="11557" y="82496"/>
                  </a:lnTo>
                  <a:lnTo>
                    <a:pt x="11291" y="82179"/>
                  </a:lnTo>
                  <a:lnTo>
                    <a:pt x="11020" y="81843"/>
                  </a:lnTo>
                  <a:lnTo>
                    <a:pt x="10750" y="81482"/>
                  </a:lnTo>
                  <a:lnTo>
                    <a:pt x="10479" y="81111"/>
                  </a:lnTo>
                  <a:lnTo>
                    <a:pt x="10479" y="81111"/>
                  </a:lnTo>
                  <a:lnTo>
                    <a:pt x="10308" y="80855"/>
                  </a:lnTo>
                  <a:lnTo>
                    <a:pt x="10138" y="80600"/>
                  </a:lnTo>
                  <a:lnTo>
                    <a:pt x="9967" y="80317"/>
                  </a:lnTo>
                  <a:lnTo>
                    <a:pt x="9802" y="80026"/>
                  </a:lnTo>
                  <a:lnTo>
                    <a:pt x="9636" y="79727"/>
                  </a:lnTo>
                  <a:lnTo>
                    <a:pt x="9471" y="79409"/>
                  </a:lnTo>
                  <a:lnTo>
                    <a:pt x="9305" y="79083"/>
                  </a:lnTo>
                  <a:lnTo>
                    <a:pt x="9144" y="78739"/>
                  </a:lnTo>
                  <a:lnTo>
                    <a:pt x="8984" y="78386"/>
                  </a:lnTo>
                  <a:lnTo>
                    <a:pt x="8829" y="78024"/>
                  </a:lnTo>
                  <a:lnTo>
                    <a:pt x="8668" y="77654"/>
                  </a:lnTo>
                  <a:lnTo>
                    <a:pt x="8518" y="77266"/>
                  </a:lnTo>
                  <a:lnTo>
                    <a:pt x="8362" y="76869"/>
                  </a:lnTo>
                  <a:lnTo>
                    <a:pt x="8212" y="76463"/>
                  </a:lnTo>
                  <a:lnTo>
                    <a:pt x="8061" y="76048"/>
                  </a:lnTo>
                  <a:lnTo>
                    <a:pt x="7911" y="75616"/>
                  </a:lnTo>
                  <a:lnTo>
                    <a:pt x="7760" y="75175"/>
                  </a:lnTo>
                  <a:lnTo>
                    <a:pt x="7615" y="74734"/>
                  </a:lnTo>
                  <a:lnTo>
                    <a:pt x="7469" y="74276"/>
                  </a:lnTo>
                  <a:lnTo>
                    <a:pt x="7329" y="73808"/>
                  </a:lnTo>
                  <a:lnTo>
                    <a:pt x="7188" y="73332"/>
                  </a:lnTo>
                  <a:lnTo>
                    <a:pt x="7048" y="72856"/>
                  </a:lnTo>
                  <a:lnTo>
                    <a:pt x="6907" y="72362"/>
                  </a:lnTo>
                  <a:lnTo>
                    <a:pt x="6772" y="71859"/>
                  </a:lnTo>
                  <a:lnTo>
                    <a:pt x="6637" y="71356"/>
                  </a:lnTo>
                  <a:lnTo>
                    <a:pt x="6501" y="70836"/>
                  </a:lnTo>
                  <a:lnTo>
                    <a:pt x="6371" y="70315"/>
                  </a:lnTo>
                  <a:lnTo>
                    <a:pt x="6240" y="69786"/>
                  </a:lnTo>
                  <a:lnTo>
                    <a:pt x="5980" y="68710"/>
                  </a:lnTo>
                  <a:lnTo>
                    <a:pt x="5729" y="67599"/>
                  </a:lnTo>
                  <a:lnTo>
                    <a:pt x="5483" y="66470"/>
                  </a:lnTo>
                  <a:lnTo>
                    <a:pt x="5242" y="65323"/>
                  </a:lnTo>
                  <a:lnTo>
                    <a:pt x="5006" y="64150"/>
                  </a:lnTo>
                  <a:lnTo>
                    <a:pt x="4781" y="62959"/>
                  </a:lnTo>
                  <a:lnTo>
                    <a:pt x="4555" y="61760"/>
                  </a:lnTo>
                  <a:lnTo>
                    <a:pt x="4339" y="60543"/>
                  </a:lnTo>
                  <a:lnTo>
                    <a:pt x="4129" y="59308"/>
                  </a:lnTo>
                  <a:lnTo>
                    <a:pt x="3918" y="58073"/>
                  </a:lnTo>
                  <a:lnTo>
                    <a:pt x="3717" y="56820"/>
                  </a:lnTo>
                  <a:lnTo>
                    <a:pt x="3527" y="55568"/>
                  </a:lnTo>
                  <a:lnTo>
                    <a:pt x="3336" y="54307"/>
                  </a:lnTo>
                  <a:lnTo>
                    <a:pt x="3151" y="53045"/>
                  </a:lnTo>
                  <a:lnTo>
                    <a:pt x="2975" y="51784"/>
                  </a:lnTo>
                  <a:lnTo>
                    <a:pt x="2800" y="50532"/>
                  </a:lnTo>
                  <a:lnTo>
                    <a:pt x="2634" y="49270"/>
                  </a:lnTo>
                  <a:lnTo>
                    <a:pt x="2474" y="48027"/>
                  </a:lnTo>
                  <a:lnTo>
                    <a:pt x="2318" y="46783"/>
                  </a:lnTo>
                  <a:lnTo>
                    <a:pt x="2163" y="45548"/>
                  </a:lnTo>
                  <a:lnTo>
                    <a:pt x="2017" y="44331"/>
                  </a:lnTo>
                  <a:lnTo>
                    <a:pt x="1877" y="43123"/>
                  </a:lnTo>
                  <a:lnTo>
                    <a:pt x="1741" y="41932"/>
                  </a:lnTo>
                  <a:lnTo>
                    <a:pt x="1616" y="40750"/>
                  </a:lnTo>
                  <a:lnTo>
                    <a:pt x="1370" y="38466"/>
                  </a:lnTo>
                  <a:lnTo>
                    <a:pt x="1149" y="36269"/>
                  </a:lnTo>
                  <a:lnTo>
                    <a:pt x="944" y="34179"/>
                  </a:lnTo>
                  <a:lnTo>
                    <a:pt x="763" y="32221"/>
                  </a:lnTo>
                  <a:lnTo>
                    <a:pt x="598" y="30395"/>
                  </a:lnTo>
                  <a:lnTo>
                    <a:pt x="457" y="28728"/>
                  </a:lnTo>
                  <a:lnTo>
                    <a:pt x="337" y="27229"/>
                  </a:lnTo>
                  <a:lnTo>
                    <a:pt x="231" y="25923"/>
                  </a:lnTo>
                  <a:lnTo>
                    <a:pt x="146" y="24821"/>
                  </a:lnTo>
                  <a:lnTo>
                    <a:pt x="36" y="23277"/>
                  </a:lnTo>
                  <a:lnTo>
                    <a:pt x="1" y="22739"/>
                  </a:lnTo>
                  <a:lnTo>
                    <a:pt x="6270" y="20367"/>
                  </a:lnTo>
                  <a:lnTo>
                    <a:pt x="15876" y="60957"/>
                  </a:lnTo>
                  <a:lnTo>
                    <a:pt x="15876" y="60957"/>
                  </a:lnTo>
                  <a:lnTo>
                    <a:pt x="15841" y="59387"/>
                  </a:lnTo>
                  <a:lnTo>
                    <a:pt x="15795" y="57729"/>
                  </a:lnTo>
                  <a:lnTo>
                    <a:pt x="15745" y="56000"/>
                  </a:lnTo>
                  <a:lnTo>
                    <a:pt x="15690" y="54192"/>
                  </a:lnTo>
                  <a:lnTo>
                    <a:pt x="15565" y="50399"/>
                  </a:lnTo>
                  <a:lnTo>
                    <a:pt x="15499" y="48415"/>
                  </a:lnTo>
                  <a:lnTo>
                    <a:pt x="15439" y="46386"/>
                  </a:lnTo>
                  <a:lnTo>
                    <a:pt x="15379" y="44313"/>
                  </a:lnTo>
                  <a:lnTo>
                    <a:pt x="15324" y="42214"/>
                  </a:lnTo>
                  <a:lnTo>
                    <a:pt x="15279" y="40080"/>
                  </a:lnTo>
                  <a:lnTo>
                    <a:pt x="15239" y="37928"/>
                  </a:lnTo>
                  <a:lnTo>
                    <a:pt x="15214" y="35758"/>
                  </a:lnTo>
                  <a:lnTo>
                    <a:pt x="15204" y="34673"/>
                  </a:lnTo>
                  <a:lnTo>
                    <a:pt x="15194" y="33579"/>
                  </a:lnTo>
                  <a:lnTo>
                    <a:pt x="15194" y="32494"/>
                  </a:lnTo>
                  <a:lnTo>
                    <a:pt x="15194" y="31401"/>
                  </a:lnTo>
                  <a:lnTo>
                    <a:pt x="15194" y="30316"/>
                  </a:lnTo>
                  <a:lnTo>
                    <a:pt x="15204" y="29231"/>
                  </a:lnTo>
                  <a:lnTo>
                    <a:pt x="15219" y="28146"/>
                  </a:lnTo>
                  <a:lnTo>
                    <a:pt x="15234" y="27061"/>
                  </a:lnTo>
                  <a:lnTo>
                    <a:pt x="15254" y="25985"/>
                  </a:lnTo>
                  <a:lnTo>
                    <a:pt x="15284" y="24909"/>
                  </a:lnTo>
                  <a:lnTo>
                    <a:pt x="15314" y="23842"/>
                  </a:lnTo>
                  <a:lnTo>
                    <a:pt x="15354" y="22783"/>
                  </a:lnTo>
                  <a:lnTo>
                    <a:pt x="15394" y="21725"/>
                  </a:lnTo>
                  <a:lnTo>
                    <a:pt x="15444" y="20684"/>
                  </a:lnTo>
                  <a:lnTo>
                    <a:pt x="15499" y="19643"/>
                  </a:lnTo>
                  <a:lnTo>
                    <a:pt x="15560" y="18620"/>
                  </a:lnTo>
                  <a:lnTo>
                    <a:pt x="15625" y="17597"/>
                  </a:lnTo>
                  <a:lnTo>
                    <a:pt x="15700" y="16592"/>
                  </a:lnTo>
                  <a:lnTo>
                    <a:pt x="15785" y="15595"/>
                  </a:lnTo>
                  <a:lnTo>
                    <a:pt x="15871" y="14616"/>
                  </a:lnTo>
                  <a:lnTo>
                    <a:pt x="15966" y="13646"/>
                  </a:lnTo>
                  <a:lnTo>
                    <a:pt x="16071" y="12693"/>
                  </a:lnTo>
                  <a:lnTo>
                    <a:pt x="16182" y="11758"/>
                  </a:lnTo>
                  <a:lnTo>
                    <a:pt x="16302" y="10832"/>
                  </a:lnTo>
                  <a:lnTo>
                    <a:pt x="16427" y="9924"/>
                  </a:lnTo>
                  <a:lnTo>
                    <a:pt x="16563" y="9033"/>
                  </a:lnTo>
                  <a:lnTo>
                    <a:pt x="16708" y="8160"/>
                  </a:lnTo>
                  <a:lnTo>
                    <a:pt x="16864" y="7313"/>
                  </a:lnTo>
                  <a:lnTo>
                    <a:pt x="16944" y="6889"/>
                  </a:lnTo>
                  <a:lnTo>
                    <a:pt x="17024" y="6475"/>
                  </a:lnTo>
                  <a:lnTo>
                    <a:pt x="17110" y="6069"/>
                  </a:lnTo>
                  <a:lnTo>
                    <a:pt x="17200" y="5663"/>
                  </a:lnTo>
                  <a:lnTo>
                    <a:pt x="17290" y="5266"/>
                  </a:lnTo>
                  <a:lnTo>
                    <a:pt x="17380" y="4878"/>
                  </a:lnTo>
                  <a:lnTo>
                    <a:pt x="17476" y="4490"/>
                  </a:lnTo>
                  <a:lnTo>
                    <a:pt x="17571" y="4111"/>
                  </a:lnTo>
                  <a:lnTo>
                    <a:pt x="17671" y="3732"/>
                  </a:lnTo>
                  <a:lnTo>
                    <a:pt x="17772" y="3361"/>
                  </a:lnTo>
                  <a:lnTo>
                    <a:pt x="17877" y="3000"/>
                  </a:lnTo>
                  <a:lnTo>
                    <a:pt x="17987" y="2638"/>
                  </a:lnTo>
                  <a:lnTo>
                    <a:pt x="18093" y="2285"/>
                  </a:lnTo>
                  <a:lnTo>
                    <a:pt x="18208" y="1941"/>
                  </a:lnTo>
                  <a:lnTo>
                    <a:pt x="18323" y="1597"/>
                  </a:lnTo>
                  <a:lnTo>
                    <a:pt x="18439" y="1271"/>
                  </a:lnTo>
                  <a:lnTo>
                    <a:pt x="18559" y="945"/>
                  </a:lnTo>
                  <a:lnTo>
                    <a:pt x="18684" y="618"/>
                  </a:lnTo>
                  <a:lnTo>
                    <a:pt x="18810" y="310"/>
                  </a:lnTo>
                  <a:lnTo>
                    <a:pt x="18940" y="1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1;p52">
              <a:extLst>
                <a:ext uri="{FF2B5EF4-FFF2-40B4-BE49-F238E27FC236}">
                  <a16:creationId xmlns:a16="http://schemas.microsoft.com/office/drawing/2014/main" id="{A9B2DD10-80FD-49B6-6B12-7E915FE8F09C}"/>
                </a:ext>
              </a:extLst>
            </p:cNvPr>
            <p:cNvSpPr/>
            <p:nvPr/>
          </p:nvSpPr>
          <p:spPr>
            <a:xfrm>
              <a:off x="2908525" y="-4348825"/>
              <a:ext cx="1623250" cy="3525225"/>
            </a:xfrm>
            <a:custGeom>
              <a:avLst/>
              <a:gdLst/>
              <a:ahLst/>
              <a:cxnLst/>
              <a:rect l="l" t="t" r="r" b="b"/>
              <a:pathLst>
                <a:path w="64930" h="141009" extrusionOk="0">
                  <a:moveTo>
                    <a:pt x="39680" y="0"/>
                  </a:moveTo>
                  <a:lnTo>
                    <a:pt x="36716" y="4093"/>
                  </a:lnTo>
                  <a:lnTo>
                    <a:pt x="33380" y="8715"/>
                  </a:lnTo>
                  <a:lnTo>
                    <a:pt x="31645" y="11132"/>
                  </a:lnTo>
                  <a:lnTo>
                    <a:pt x="29894" y="13575"/>
                  </a:lnTo>
                  <a:lnTo>
                    <a:pt x="28164" y="16000"/>
                  </a:lnTo>
                  <a:lnTo>
                    <a:pt x="26478" y="18382"/>
                  </a:lnTo>
                  <a:lnTo>
                    <a:pt x="24863" y="20666"/>
                  </a:lnTo>
                  <a:lnTo>
                    <a:pt x="23349" y="22836"/>
                  </a:lnTo>
                  <a:lnTo>
                    <a:pt x="21964" y="24838"/>
                  </a:lnTo>
                  <a:lnTo>
                    <a:pt x="21327" y="25764"/>
                  </a:lnTo>
                  <a:lnTo>
                    <a:pt x="20730" y="26637"/>
                  </a:lnTo>
                  <a:lnTo>
                    <a:pt x="20184" y="27458"/>
                  </a:lnTo>
                  <a:lnTo>
                    <a:pt x="19682" y="28207"/>
                  </a:lnTo>
                  <a:lnTo>
                    <a:pt x="19236" y="28895"/>
                  </a:lnTo>
                  <a:lnTo>
                    <a:pt x="18844" y="29504"/>
                  </a:lnTo>
                  <a:lnTo>
                    <a:pt x="18513" y="30033"/>
                  </a:lnTo>
                  <a:lnTo>
                    <a:pt x="18243" y="30492"/>
                  </a:lnTo>
                  <a:lnTo>
                    <a:pt x="18132" y="30686"/>
                  </a:lnTo>
                  <a:lnTo>
                    <a:pt x="18042" y="30853"/>
                  </a:lnTo>
                  <a:lnTo>
                    <a:pt x="17967" y="31003"/>
                  </a:lnTo>
                  <a:lnTo>
                    <a:pt x="17906" y="31127"/>
                  </a:lnTo>
                  <a:lnTo>
                    <a:pt x="17791" y="31409"/>
                  </a:lnTo>
                  <a:lnTo>
                    <a:pt x="17671" y="31709"/>
                  </a:lnTo>
                  <a:lnTo>
                    <a:pt x="17550" y="32018"/>
                  </a:lnTo>
                  <a:lnTo>
                    <a:pt x="17430" y="32353"/>
                  </a:lnTo>
                  <a:lnTo>
                    <a:pt x="17310" y="32688"/>
                  </a:lnTo>
                  <a:lnTo>
                    <a:pt x="17184" y="33050"/>
                  </a:lnTo>
                  <a:lnTo>
                    <a:pt x="17064" y="33420"/>
                  </a:lnTo>
                  <a:lnTo>
                    <a:pt x="16938" y="33808"/>
                  </a:lnTo>
                  <a:lnTo>
                    <a:pt x="16813" y="34214"/>
                  </a:lnTo>
                  <a:lnTo>
                    <a:pt x="16688" y="34629"/>
                  </a:lnTo>
                  <a:lnTo>
                    <a:pt x="16432" y="35502"/>
                  </a:lnTo>
                  <a:lnTo>
                    <a:pt x="16171" y="36428"/>
                  </a:lnTo>
                  <a:lnTo>
                    <a:pt x="15905" y="37407"/>
                  </a:lnTo>
                  <a:lnTo>
                    <a:pt x="15639" y="38439"/>
                  </a:lnTo>
                  <a:lnTo>
                    <a:pt x="15373" y="39524"/>
                  </a:lnTo>
                  <a:lnTo>
                    <a:pt x="15098" y="40653"/>
                  </a:lnTo>
                  <a:lnTo>
                    <a:pt x="14822" y="41826"/>
                  </a:lnTo>
                  <a:lnTo>
                    <a:pt x="14546" y="43052"/>
                  </a:lnTo>
                  <a:lnTo>
                    <a:pt x="14265" y="44322"/>
                  </a:lnTo>
                  <a:lnTo>
                    <a:pt x="13984" y="45627"/>
                  </a:lnTo>
                  <a:lnTo>
                    <a:pt x="13698" y="46986"/>
                  </a:lnTo>
                  <a:lnTo>
                    <a:pt x="13407" y="48370"/>
                  </a:lnTo>
                  <a:lnTo>
                    <a:pt x="13121" y="49808"/>
                  </a:lnTo>
                  <a:lnTo>
                    <a:pt x="12830" y="51272"/>
                  </a:lnTo>
                  <a:lnTo>
                    <a:pt x="12535" y="52772"/>
                  </a:lnTo>
                  <a:lnTo>
                    <a:pt x="12239" y="54315"/>
                  </a:lnTo>
                  <a:lnTo>
                    <a:pt x="11943" y="55885"/>
                  </a:lnTo>
                  <a:lnTo>
                    <a:pt x="11647" y="57482"/>
                  </a:lnTo>
                  <a:lnTo>
                    <a:pt x="11346" y="59113"/>
                  </a:lnTo>
                  <a:lnTo>
                    <a:pt x="11050" y="60772"/>
                  </a:lnTo>
                  <a:lnTo>
                    <a:pt x="10749" y="62456"/>
                  </a:lnTo>
                  <a:lnTo>
                    <a:pt x="10448" y="64167"/>
                  </a:lnTo>
                  <a:lnTo>
                    <a:pt x="10142" y="65905"/>
                  </a:lnTo>
                  <a:lnTo>
                    <a:pt x="9841" y="67660"/>
                  </a:lnTo>
                  <a:lnTo>
                    <a:pt x="9535" y="69442"/>
                  </a:lnTo>
                  <a:lnTo>
                    <a:pt x="8933" y="73058"/>
                  </a:lnTo>
                  <a:lnTo>
                    <a:pt x="8326" y="76736"/>
                  </a:lnTo>
                  <a:lnTo>
                    <a:pt x="7719" y="80476"/>
                  </a:lnTo>
                  <a:lnTo>
                    <a:pt x="7118" y="84260"/>
                  </a:lnTo>
                  <a:lnTo>
                    <a:pt x="6521" y="88070"/>
                  </a:lnTo>
                  <a:lnTo>
                    <a:pt x="5924" y="91907"/>
                  </a:lnTo>
                  <a:lnTo>
                    <a:pt x="5337" y="95752"/>
                  </a:lnTo>
                  <a:lnTo>
                    <a:pt x="4755" y="99589"/>
                  </a:lnTo>
                  <a:lnTo>
                    <a:pt x="4183" y="103417"/>
                  </a:lnTo>
                  <a:lnTo>
                    <a:pt x="3617" y="107219"/>
                  </a:lnTo>
                  <a:lnTo>
                    <a:pt x="3065" y="110976"/>
                  </a:lnTo>
                  <a:lnTo>
                    <a:pt x="2523" y="114698"/>
                  </a:lnTo>
                  <a:lnTo>
                    <a:pt x="1991" y="118350"/>
                  </a:lnTo>
                  <a:lnTo>
                    <a:pt x="973" y="125432"/>
                  </a:lnTo>
                  <a:lnTo>
                    <a:pt x="20" y="132127"/>
                  </a:lnTo>
                  <a:lnTo>
                    <a:pt x="10" y="132224"/>
                  </a:lnTo>
                  <a:lnTo>
                    <a:pt x="5" y="132321"/>
                  </a:lnTo>
                  <a:lnTo>
                    <a:pt x="0" y="132418"/>
                  </a:lnTo>
                  <a:lnTo>
                    <a:pt x="0" y="132515"/>
                  </a:lnTo>
                  <a:lnTo>
                    <a:pt x="0" y="132612"/>
                  </a:lnTo>
                  <a:lnTo>
                    <a:pt x="10" y="132718"/>
                  </a:lnTo>
                  <a:lnTo>
                    <a:pt x="20" y="132824"/>
                  </a:lnTo>
                  <a:lnTo>
                    <a:pt x="35" y="132930"/>
                  </a:lnTo>
                  <a:lnTo>
                    <a:pt x="70" y="133141"/>
                  </a:lnTo>
                  <a:lnTo>
                    <a:pt x="121" y="133362"/>
                  </a:lnTo>
                  <a:lnTo>
                    <a:pt x="186" y="133582"/>
                  </a:lnTo>
                  <a:lnTo>
                    <a:pt x="261" y="133812"/>
                  </a:lnTo>
                  <a:lnTo>
                    <a:pt x="351" y="134041"/>
                  </a:lnTo>
                  <a:lnTo>
                    <a:pt x="447" y="134279"/>
                  </a:lnTo>
                  <a:lnTo>
                    <a:pt x="557" y="134508"/>
                  </a:lnTo>
                  <a:lnTo>
                    <a:pt x="677" y="134746"/>
                  </a:lnTo>
                  <a:lnTo>
                    <a:pt x="813" y="134993"/>
                  </a:lnTo>
                  <a:lnTo>
                    <a:pt x="953" y="135232"/>
                  </a:lnTo>
                  <a:lnTo>
                    <a:pt x="1099" y="135479"/>
                  </a:lnTo>
                  <a:lnTo>
                    <a:pt x="1259" y="135717"/>
                  </a:lnTo>
                  <a:lnTo>
                    <a:pt x="1425" y="135964"/>
                  </a:lnTo>
                  <a:lnTo>
                    <a:pt x="1600" y="136211"/>
                  </a:lnTo>
                  <a:lnTo>
                    <a:pt x="1781" y="136449"/>
                  </a:lnTo>
                  <a:lnTo>
                    <a:pt x="1971" y="136687"/>
                  </a:lnTo>
                  <a:lnTo>
                    <a:pt x="2167" y="136925"/>
                  </a:lnTo>
                  <a:lnTo>
                    <a:pt x="2373" y="137163"/>
                  </a:lnTo>
                  <a:lnTo>
                    <a:pt x="2578" y="137401"/>
                  </a:lnTo>
                  <a:lnTo>
                    <a:pt x="2794" y="137631"/>
                  </a:lnTo>
                  <a:lnTo>
                    <a:pt x="3010" y="137851"/>
                  </a:lnTo>
                  <a:lnTo>
                    <a:pt x="3235" y="138081"/>
                  </a:lnTo>
                  <a:lnTo>
                    <a:pt x="3461" y="138292"/>
                  </a:lnTo>
                  <a:lnTo>
                    <a:pt x="3692" y="138504"/>
                  </a:lnTo>
                  <a:lnTo>
                    <a:pt x="3928" y="138716"/>
                  </a:lnTo>
                  <a:lnTo>
                    <a:pt x="4163" y="138918"/>
                  </a:lnTo>
                  <a:lnTo>
                    <a:pt x="4404" y="139112"/>
                  </a:lnTo>
                  <a:lnTo>
                    <a:pt x="4645" y="139298"/>
                  </a:lnTo>
                  <a:lnTo>
                    <a:pt x="4886" y="139483"/>
                  </a:lnTo>
                  <a:lnTo>
                    <a:pt x="5126" y="139651"/>
                  </a:lnTo>
                  <a:lnTo>
                    <a:pt x="5372" y="139818"/>
                  </a:lnTo>
                  <a:lnTo>
                    <a:pt x="5618" y="139977"/>
                  </a:lnTo>
                  <a:lnTo>
                    <a:pt x="5864" y="140118"/>
                  </a:lnTo>
                  <a:lnTo>
                    <a:pt x="6104" y="140259"/>
                  </a:lnTo>
                  <a:lnTo>
                    <a:pt x="6350" y="140391"/>
                  </a:lnTo>
                  <a:lnTo>
                    <a:pt x="6591" y="140506"/>
                  </a:lnTo>
                  <a:lnTo>
                    <a:pt x="6827" y="140612"/>
                  </a:lnTo>
                  <a:lnTo>
                    <a:pt x="7062" y="140709"/>
                  </a:lnTo>
                  <a:lnTo>
                    <a:pt x="7298" y="140788"/>
                  </a:lnTo>
                  <a:lnTo>
                    <a:pt x="7529" y="140859"/>
                  </a:lnTo>
                  <a:lnTo>
                    <a:pt x="7755" y="140912"/>
                  </a:lnTo>
                  <a:lnTo>
                    <a:pt x="7980" y="140965"/>
                  </a:lnTo>
                  <a:lnTo>
                    <a:pt x="8196" y="140991"/>
                  </a:lnTo>
                  <a:lnTo>
                    <a:pt x="8412" y="141009"/>
                  </a:lnTo>
                  <a:lnTo>
                    <a:pt x="8617" y="141009"/>
                  </a:lnTo>
                  <a:lnTo>
                    <a:pt x="8823" y="141000"/>
                  </a:lnTo>
                  <a:lnTo>
                    <a:pt x="9019" y="140974"/>
                  </a:lnTo>
                  <a:lnTo>
                    <a:pt x="9209" y="140929"/>
                  </a:lnTo>
                  <a:lnTo>
                    <a:pt x="9390" y="140868"/>
                  </a:lnTo>
                  <a:lnTo>
                    <a:pt x="9565" y="140788"/>
                  </a:lnTo>
                  <a:lnTo>
                    <a:pt x="9650" y="140744"/>
                  </a:lnTo>
                  <a:lnTo>
                    <a:pt x="9731" y="140691"/>
                  </a:lnTo>
                  <a:lnTo>
                    <a:pt x="9811" y="140638"/>
                  </a:lnTo>
                  <a:lnTo>
                    <a:pt x="9891" y="140585"/>
                  </a:lnTo>
                  <a:lnTo>
                    <a:pt x="9966" y="140515"/>
                  </a:lnTo>
                  <a:lnTo>
                    <a:pt x="10042" y="140453"/>
                  </a:lnTo>
                  <a:lnTo>
                    <a:pt x="10112" y="140383"/>
                  </a:lnTo>
                  <a:lnTo>
                    <a:pt x="10182" y="140303"/>
                  </a:lnTo>
                  <a:lnTo>
                    <a:pt x="10247" y="140224"/>
                  </a:lnTo>
                  <a:lnTo>
                    <a:pt x="10313" y="140136"/>
                  </a:lnTo>
                  <a:lnTo>
                    <a:pt x="10373" y="140039"/>
                  </a:lnTo>
                  <a:lnTo>
                    <a:pt x="10433" y="139942"/>
                  </a:lnTo>
                  <a:lnTo>
                    <a:pt x="10488" y="139845"/>
                  </a:lnTo>
                  <a:lnTo>
                    <a:pt x="10543" y="139739"/>
                  </a:lnTo>
                  <a:lnTo>
                    <a:pt x="10593" y="139624"/>
                  </a:lnTo>
                  <a:lnTo>
                    <a:pt x="10639" y="139509"/>
                  </a:lnTo>
                  <a:lnTo>
                    <a:pt x="10684" y="139386"/>
                  </a:lnTo>
                  <a:lnTo>
                    <a:pt x="10729" y="139262"/>
                  </a:lnTo>
                  <a:lnTo>
                    <a:pt x="10769" y="139130"/>
                  </a:lnTo>
                  <a:lnTo>
                    <a:pt x="10804" y="138989"/>
                  </a:lnTo>
                  <a:lnTo>
                    <a:pt x="23479" y="70465"/>
                  </a:lnTo>
                  <a:lnTo>
                    <a:pt x="23584" y="69909"/>
                  </a:lnTo>
                  <a:lnTo>
                    <a:pt x="23700" y="69362"/>
                  </a:lnTo>
                  <a:lnTo>
                    <a:pt x="23825" y="68824"/>
                  </a:lnTo>
                  <a:lnTo>
                    <a:pt x="23955" y="68286"/>
                  </a:lnTo>
                  <a:lnTo>
                    <a:pt x="24091" y="67766"/>
                  </a:lnTo>
                  <a:lnTo>
                    <a:pt x="24241" y="67246"/>
                  </a:lnTo>
                  <a:lnTo>
                    <a:pt x="24392" y="66734"/>
                  </a:lnTo>
                  <a:lnTo>
                    <a:pt x="24552" y="66231"/>
                  </a:lnTo>
                  <a:lnTo>
                    <a:pt x="24723" y="65737"/>
                  </a:lnTo>
                  <a:lnTo>
                    <a:pt x="24898" y="65252"/>
                  </a:lnTo>
                  <a:lnTo>
                    <a:pt x="25079" y="64776"/>
                  </a:lnTo>
                  <a:lnTo>
                    <a:pt x="25270" y="64300"/>
                  </a:lnTo>
                  <a:lnTo>
                    <a:pt x="25465" y="63841"/>
                  </a:lnTo>
                  <a:lnTo>
                    <a:pt x="25666" y="63391"/>
                  </a:lnTo>
                  <a:lnTo>
                    <a:pt x="25877" y="62959"/>
                  </a:lnTo>
                  <a:lnTo>
                    <a:pt x="26092" y="62527"/>
                  </a:lnTo>
                  <a:lnTo>
                    <a:pt x="26313" y="62103"/>
                  </a:lnTo>
                  <a:lnTo>
                    <a:pt x="26544" y="61698"/>
                  </a:lnTo>
                  <a:lnTo>
                    <a:pt x="26774" y="61292"/>
                  </a:lnTo>
                  <a:lnTo>
                    <a:pt x="27015" y="60904"/>
                  </a:lnTo>
                  <a:lnTo>
                    <a:pt x="27261" y="60525"/>
                  </a:lnTo>
                  <a:lnTo>
                    <a:pt x="27517" y="60163"/>
                  </a:lnTo>
                  <a:lnTo>
                    <a:pt x="27772" y="59810"/>
                  </a:lnTo>
                  <a:lnTo>
                    <a:pt x="28033" y="59466"/>
                  </a:lnTo>
                  <a:lnTo>
                    <a:pt x="28304" y="59131"/>
                  </a:lnTo>
                  <a:lnTo>
                    <a:pt x="28575" y="58813"/>
                  </a:lnTo>
                  <a:lnTo>
                    <a:pt x="28856" y="58505"/>
                  </a:lnTo>
                  <a:lnTo>
                    <a:pt x="29142" y="58205"/>
                  </a:lnTo>
                  <a:lnTo>
                    <a:pt x="29428" y="57923"/>
                  </a:lnTo>
                  <a:lnTo>
                    <a:pt x="29724" y="57649"/>
                  </a:lnTo>
                  <a:lnTo>
                    <a:pt x="30020" y="57393"/>
                  </a:lnTo>
                  <a:lnTo>
                    <a:pt x="30325" y="57155"/>
                  </a:lnTo>
                  <a:lnTo>
                    <a:pt x="31228" y="56441"/>
                  </a:lnTo>
                  <a:lnTo>
                    <a:pt x="32186" y="55682"/>
                  </a:lnTo>
                  <a:lnTo>
                    <a:pt x="33200" y="54862"/>
                  </a:lnTo>
                  <a:lnTo>
                    <a:pt x="34258" y="53998"/>
                  </a:lnTo>
                  <a:lnTo>
                    <a:pt x="35356" y="53072"/>
                  </a:lnTo>
                  <a:lnTo>
                    <a:pt x="36490" y="52101"/>
                  </a:lnTo>
                  <a:lnTo>
                    <a:pt x="37659" y="51087"/>
                  </a:lnTo>
                  <a:lnTo>
                    <a:pt x="38857" y="50020"/>
                  </a:lnTo>
                  <a:lnTo>
                    <a:pt x="39469" y="49473"/>
                  </a:lnTo>
                  <a:lnTo>
                    <a:pt x="40081" y="48908"/>
                  </a:lnTo>
                  <a:lnTo>
                    <a:pt x="40703" y="48344"/>
                  </a:lnTo>
                  <a:lnTo>
                    <a:pt x="41325" y="47753"/>
                  </a:lnTo>
                  <a:lnTo>
                    <a:pt x="41952" y="47162"/>
                  </a:lnTo>
                  <a:lnTo>
                    <a:pt x="42584" y="46562"/>
                  </a:lnTo>
                  <a:lnTo>
                    <a:pt x="43216" y="45945"/>
                  </a:lnTo>
                  <a:lnTo>
                    <a:pt x="43853" y="45327"/>
                  </a:lnTo>
                  <a:lnTo>
                    <a:pt x="44495" y="44692"/>
                  </a:lnTo>
                  <a:lnTo>
                    <a:pt x="45132" y="44048"/>
                  </a:lnTo>
                  <a:lnTo>
                    <a:pt x="45774" y="43396"/>
                  </a:lnTo>
                  <a:lnTo>
                    <a:pt x="46411" y="42734"/>
                  </a:lnTo>
                  <a:lnTo>
                    <a:pt x="47053" y="42064"/>
                  </a:lnTo>
                  <a:lnTo>
                    <a:pt x="47690" y="41385"/>
                  </a:lnTo>
                  <a:lnTo>
                    <a:pt x="48327" y="40688"/>
                  </a:lnTo>
                  <a:lnTo>
                    <a:pt x="48964" y="39991"/>
                  </a:lnTo>
                  <a:lnTo>
                    <a:pt x="49596" y="39286"/>
                  </a:lnTo>
                  <a:lnTo>
                    <a:pt x="50223" y="38571"/>
                  </a:lnTo>
                  <a:lnTo>
                    <a:pt x="50850" y="37848"/>
                  </a:lnTo>
                  <a:lnTo>
                    <a:pt x="51472" y="37125"/>
                  </a:lnTo>
                  <a:lnTo>
                    <a:pt x="52089" y="36384"/>
                  </a:lnTo>
                  <a:lnTo>
                    <a:pt x="52701" y="35634"/>
                  </a:lnTo>
                  <a:lnTo>
                    <a:pt x="53303" y="34884"/>
                  </a:lnTo>
                  <a:lnTo>
                    <a:pt x="53905" y="34126"/>
                  </a:lnTo>
                  <a:lnTo>
                    <a:pt x="54496" y="33358"/>
                  </a:lnTo>
                  <a:lnTo>
                    <a:pt x="55078" y="32582"/>
                  </a:lnTo>
                  <a:lnTo>
                    <a:pt x="55655" y="31797"/>
                  </a:lnTo>
                  <a:lnTo>
                    <a:pt x="56227" y="31012"/>
                  </a:lnTo>
                  <a:lnTo>
                    <a:pt x="56784" y="30218"/>
                  </a:lnTo>
                  <a:lnTo>
                    <a:pt x="57330" y="29416"/>
                  </a:lnTo>
                  <a:lnTo>
                    <a:pt x="57872" y="28613"/>
                  </a:lnTo>
                  <a:lnTo>
                    <a:pt x="58399" y="27802"/>
                  </a:lnTo>
                  <a:lnTo>
                    <a:pt x="58915" y="26981"/>
                  </a:lnTo>
                  <a:lnTo>
                    <a:pt x="59422" y="26161"/>
                  </a:lnTo>
                  <a:lnTo>
                    <a:pt x="59913" y="25332"/>
                  </a:lnTo>
                  <a:lnTo>
                    <a:pt x="60390" y="24494"/>
                  </a:lnTo>
                  <a:lnTo>
                    <a:pt x="60856" y="23656"/>
                  </a:lnTo>
                  <a:lnTo>
                    <a:pt x="61087" y="23242"/>
                  </a:lnTo>
                  <a:lnTo>
                    <a:pt x="61308" y="22818"/>
                  </a:lnTo>
                  <a:lnTo>
                    <a:pt x="61529" y="22395"/>
                  </a:lnTo>
                  <a:lnTo>
                    <a:pt x="61744" y="21972"/>
                  </a:lnTo>
                  <a:lnTo>
                    <a:pt x="61960" y="21539"/>
                  </a:lnTo>
                  <a:lnTo>
                    <a:pt x="62166" y="21116"/>
                  </a:lnTo>
                  <a:lnTo>
                    <a:pt x="62371" y="20693"/>
                  </a:lnTo>
                  <a:lnTo>
                    <a:pt x="62572" y="20260"/>
                  </a:lnTo>
                  <a:lnTo>
                    <a:pt x="62772" y="19828"/>
                  </a:lnTo>
                  <a:lnTo>
                    <a:pt x="62963" y="19396"/>
                  </a:lnTo>
                  <a:lnTo>
                    <a:pt x="63154" y="18964"/>
                  </a:lnTo>
                  <a:lnTo>
                    <a:pt x="63339" y="18532"/>
                  </a:lnTo>
                  <a:lnTo>
                    <a:pt x="63515" y="18100"/>
                  </a:lnTo>
                  <a:lnTo>
                    <a:pt x="63695" y="17667"/>
                  </a:lnTo>
                  <a:lnTo>
                    <a:pt x="63866" y="17235"/>
                  </a:lnTo>
                  <a:lnTo>
                    <a:pt x="64031" y="16794"/>
                  </a:lnTo>
                  <a:lnTo>
                    <a:pt x="64192" y="16362"/>
                  </a:lnTo>
                  <a:lnTo>
                    <a:pt x="64352" y="15921"/>
                  </a:lnTo>
                  <a:lnTo>
                    <a:pt x="64503" y="15480"/>
                  </a:lnTo>
                  <a:lnTo>
                    <a:pt x="64648" y="15048"/>
                  </a:lnTo>
                  <a:lnTo>
                    <a:pt x="64794" y="14607"/>
                  </a:lnTo>
                  <a:lnTo>
                    <a:pt x="64929" y="14166"/>
                  </a:lnTo>
                  <a:lnTo>
                    <a:pt x="63886" y="14130"/>
                  </a:lnTo>
                  <a:lnTo>
                    <a:pt x="62833" y="14086"/>
                  </a:lnTo>
                  <a:lnTo>
                    <a:pt x="61774" y="14016"/>
                  </a:lnTo>
                  <a:lnTo>
                    <a:pt x="60716" y="13936"/>
                  </a:lnTo>
                  <a:lnTo>
                    <a:pt x="59653" y="13831"/>
                  </a:lnTo>
                  <a:lnTo>
                    <a:pt x="58594" y="13716"/>
                  </a:lnTo>
                  <a:lnTo>
                    <a:pt x="58068" y="13645"/>
                  </a:lnTo>
                  <a:lnTo>
                    <a:pt x="57541" y="13566"/>
                  </a:lnTo>
                  <a:lnTo>
                    <a:pt x="57014" y="13487"/>
                  </a:lnTo>
                  <a:lnTo>
                    <a:pt x="56493" y="13407"/>
                  </a:lnTo>
                  <a:lnTo>
                    <a:pt x="55971" y="13310"/>
                  </a:lnTo>
                  <a:lnTo>
                    <a:pt x="55454" y="13213"/>
                  </a:lnTo>
                  <a:lnTo>
                    <a:pt x="54938" y="13116"/>
                  </a:lnTo>
                  <a:lnTo>
                    <a:pt x="54426" y="13001"/>
                  </a:lnTo>
                  <a:lnTo>
                    <a:pt x="53920" y="12887"/>
                  </a:lnTo>
                  <a:lnTo>
                    <a:pt x="53413" y="12763"/>
                  </a:lnTo>
                  <a:lnTo>
                    <a:pt x="52916" y="12640"/>
                  </a:lnTo>
                  <a:lnTo>
                    <a:pt x="52420" y="12499"/>
                  </a:lnTo>
                  <a:lnTo>
                    <a:pt x="51928" y="12358"/>
                  </a:lnTo>
                  <a:lnTo>
                    <a:pt x="51442" y="12208"/>
                  </a:lnTo>
                  <a:lnTo>
                    <a:pt x="50960" y="12049"/>
                  </a:lnTo>
                  <a:lnTo>
                    <a:pt x="50484" y="11890"/>
                  </a:lnTo>
                  <a:lnTo>
                    <a:pt x="50017" y="11714"/>
                  </a:lnTo>
                  <a:lnTo>
                    <a:pt x="49551" y="11537"/>
                  </a:lnTo>
                  <a:lnTo>
                    <a:pt x="49094" y="11352"/>
                  </a:lnTo>
                  <a:lnTo>
                    <a:pt x="48648" y="11158"/>
                  </a:lnTo>
                  <a:lnTo>
                    <a:pt x="48207" y="10955"/>
                  </a:lnTo>
                  <a:lnTo>
                    <a:pt x="47770" y="10743"/>
                  </a:lnTo>
                  <a:lnTo>
                    <a:pt x="47344" y="10523"/>
                  </a:lnTo>
                  <a:lnTo>
                    <a:pt x="46923" y="10302"/>
                  </a:lnTo>
                  <a:lnTo>
                    <a:pt x="46511" y="10064"/>
                  </a:lnTo>
                  <a:lnTo>
                    <a:pt x="46110" y="9817"/>
                  </a:lnTo>
                  <a:lnTo>
                    <a:pt x="45719" y="9570"/>
                  </a:lnTo>
                  <a:lnTo>
                    <a:pt x="45333" y="9306"/>
                  </a:lnTo>
                  <a:lnTo>
                    <a:pt x="44956" y="9032"/>
                  </a:lnTo>
                  <a:lnTo>
                    <a:pt x="44595" y="8750"/>
                  </a:lnTo>
                  <a:lnTo>
                    <a:pt x="44239" y="8468"/>
                  </a:lnTo>
                  <a:lnTo>
                    <a:pt x="43898" y="8168"/>
                  </a:lnTo>
                  <a:lnTo>
                    <a:pt x="43562" y="7859"/>
                  </a:lnTo>
                  <a:lnTo>
                    <a:pt x="43241" y="7542"/>
                  </a:lnTo>
                  <a:lnTo>
                    <a:pt x="42930" y="7207"/>
                  </a:lnTo>
                  <a:lnTo>
                    <a:pt x="42629" y="6871"/>
                  </a:lnTo>
                  <a:lnTo>
                    <a:pt x="42343" y="6527"/>
                  </a:lnTo>
                  <a:lnTo>
                    <a:pt x="42203" y="6351"/>
                  </a:lnTo>
                  <a:lnTo>
                    <a:pt x="42067" y="6166"/>
                  </a:lnTo>
                  <a:lnTo>
                    <a:pt x="41937" y="5981"/>
                  </a:lnTo>
                  <a:lnTo>
                    <a:pt x="41807" y="5795"/>
                  </a:lnTo>
                  <a:lnTo>
                    <a:pt x="41681" y="5610"/>
                  </a:lnTo>
                  <a:lnTo>
                    <a:pt x="41556" y="5416"/>
                  </a:lnTo>
                  <a:lnTo>
                    <a:pt x="41435" y="5222"/>
                  </a:lnTo>
                  <a:lnTo>
                    <a:pt x="41320" y="5028"/>
                  </a:lnTo>
                  <a:lnTo>
                    <a:pt x="41210" y="4834"/>
                  </a:lnTo>
                  <a:lnTo>
                    <a:pt x="41099" y="4631"/>
                  </a:lnTo>
                  <a:lnTo>
                    <a:pt x="40994" y="4428"/>
                  </a:lnTo>
                  <a:lnTo>
                    <a:pt x="40889" y="4217"/>
                  </a:lnTo>
                  <a:lnTo>
                    <a:pt x="40788" y="4005"/>
                  </a:lnTo>
                  <a:lnTo>
                    <a:pt x="40693" y="3793"/>
                  </a:lnTo>
                  <a:lnTo>
                    <a:pt x="40603" y="3581"/>
                  </a:lnTo>
                  <a:lnTo>
                    <a:pt x="40513" y="3361"/>
                  </a:lnTo>
                  <a:lnTo>
                    <a:pt x="40427" y="3140"/>
                  </a:lnTo>
                  <a:lnTo>
                    <a:pt x="40347" y="2920"/>
                  </a:lnTo>
                  <a:lnTo>
                    <a:pt x="40272" y="2691"/>
                  </a:lnTo>
                  <a:lnTo>
                    <a:pt x="40197" y="2461"/>
                  </a:lnTo>
                  <a:lnTo>
                    <a:pt x="40126" y="2223"/>
                  </a:lnTo>
                  <a:lnTo>
                    <a:pt x="40061" y="1994"/>
                  </a:lnTo>
                  <a:lnTo>
                    <a:pt x="40001" y="1756"/>
                  </a:lnTo>
                  <a:lnTo>
                    <a:pt x="39941" y="1509"/>
                  </a:lnTo>
                  <a:lnTo>
                    <a:pt x="39886" y="1271"/>
                  </a:lnTo>
                  <a:lnTo>
                    <a:pt x="39835" y="1024"/>
                  </a:lnTo>
                  <a:lnTo>
                    <a:pt x="39790" y="768"/>
                  </a:lnTo>
                  <a:lnTo>
                    <a:pt x="39750" y="521"/>
                  </a:lnTo>
                  <a:lnTo>
                    <a:pt x="39710" y="265"/>
                  </a:lnTo>
                  <a:lnTo>
                    <a:pt x="3968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2;p52">
              <a:extLst>
                <a:ext uri="{FF2B5EF4-FFF2-40B4-BE49-F238E27FC236}">
                  <a16:creationId xmlns:a16="http://schemas.microsoft.com/office/drawing/2014/main" id="{23764BE7-D6F5-093D-2B79-F8AE125CD053}"/>
                </a:ext>
              </a:extLst>
            </p:cNvPr>
            <p:cNvSpPr/>
            <p:nvPr/>
          </p:nvSpPr>
          <p:spPr>
            <a:xfrm>
              <a:off x="2908525" y="-4348825"/>
              <a:ext cx="1623250" cy="3525225"/>
            </a:xfrm>
            <a:custGeom>
              <a:avLst/>
              <a:gdLst/>
              <a:ahLst/>
              <a:cxnLst/>
              <a:rect l="l" t="t" r="r" b="b"/>
              <a:pathLst>
                <a:path w="64930" h="141009" fill="none" extrusionOk="0">
                  <a:moveTo>
                    <a:pt x="64929" y="14166"/>
                  </a:moveTo>
                  <a:lnTo>
                    <a:pt x="64929" y="14166"/>
                  </a:lnTo>
                  <a:lnTo>
                    <a:pt x="64794" y="14607"/>
                  </a:lnTo>
                  <a:lnTo>
                    <a:pt x="64648" y="15048"/>
                  </a:lnTo>
                  <a:lnTo>
                    <a:pt x="64503" y="15480"/>
                  </a:lnTo>
                  <a:lnTo>
                    <a:pt x="64352" y="15921"/>
                  </a:lnTo>
                  <a:lnTo>
                    <a:pt x="64192" y="16362"/>
                  </a:lnTo>
                  <a:lnTo>
                    <a:pt x="64031" y="16794"/>
                  </a:lnTo>
                  <a:lnTo>
                    <a:pt x="63866" y="17235"/>
                  </a:lnTo>
                  <a:lnTo>
                    <a:pt x="63695" y="17667"/>
                  </a:lnTo>
                  <a:lnTo>
                    <a:pt x="63515" y="18100"/>
                  </a:lnTo>
                  <a:lnTo>
                    <a:pt x="63339" y="18532"/>
                  </a:lnTo>
                  <a:lnTo>
                    <a:pt x="63154" y="18964"/>
                  </a:lnTo>
                  <a:lnTo>
                    <a:pt x="62963" y="19396"/>
                  </a:lnTo>
                  <a:lnTo>
                    <a:pt x="62772" y="19828"/>
                  </a:lnTo>
                  <a:lnTo>
                    <a:pt x="62572" y="20260"/>
                  </a:lnTo>
                  <a:lnTo>
                    <a:pt x="62371" y="20693"/>
                  </a:lnTo>
                  <a:lnTo>
                    <a:pt x="62166" y="21116"/>
                  </a:lnTo>
                  <a:lnTo>
                    <a:pt x="61960" y="21539"/>
                  </a:lnTo>
                  <a:lnTo>
                    <a:pt x="61744" y="21972"/>
                  </a:lnTo>
                  <a:lnTo>
                    <a:pt x="61529" y="22395"/>
                  </a:lnTo>
                  <a:lnTo>
                    <a:pt x="61308" y="22818"/>
                  </a:lnTo>
                  <a:lnTo>
                    <a:pt x="61087" y="23242"/>
                  </a:lnTo>
                  <a:lnTo>
                    <a:pt x="60856" y="23656"/>
                  </a:lnTo>
                  <a:lnTo>
                    <a:pt x="60390" y="24494"/>
                  </a:lnTo>
                  <a:lnTo>
                    <a:pt x="59913" y="25332"/>
                  </a:lnTo>
                  <a:lnTo>
                    <a:pt x="59422" y="26161"/>
                  </a:lnTo>
                  <a:lnTo>
                    <a:pt x="58915" y="26981"/>
                  </a:lnTo>
                  <a:lnTo>
                    <a:pt x="58399" y="27802"/>
                  </a:lnTo>
                  <a:lnTo>
                    <a:pt x="57872" y="28613"/>
                  </a:lnTo>
                  <a:lnTo>
                    <a:pt x="57330" y="29416"/>
                  </a:lnTo>
                  <a:lnTo>
                    <a:pt x="56784" y="30218"/>
                  </a:lnTo>
                  <a:lnTo>
                    <a:pt x="56227" y="31012"/>
                  </a:lnTo>
                  <a:lnTo>
                    <a:pt x="55655" y="31797"/>
                  </a:lnTo>
                  <a:lnTo>
                    <a:pt x="55078" y="32582"/>
                  </a:lnTo>
                  <a:lnTo>
                    <a:pt x="54496" y="33358"/>
                  </a:lnTo>
                  <a:lnTo>
                    <a:pt x="53905" y="34126"/>
                  </a:lnTo>
                  <a:lnTo>
                    <a:pt x="53303" y="34884"/>
                  </a:lnTo>
                  <a:lnTo>
                    <a:pt x="52701" y="35634"/>
                  </a:lnTo>
                  <a:lnTo>
                    <a:pt x="52089" y="36384"/>
                  </a:lnTo>
                  <a:lnTo>
                    <a:pt x="51472" y="37125"/>
                  </a:lnTo>
                  <a:lnTo>
                    <a:pt x="50850" y="37848"/>
                  </a:lnTo>
                  <a:lnTo>
                    <a:pt x="50223" y="38571"/>
                  </a:lnTo>
                  <a:lnTo>
                    <a:pt x="49596" y="39286"/>
                  </a:lnTo>
                  <a:lnTo>
                    <a:pt x="48964" y="39991"/>
                  </a:lnTo>
                  <a:lnTo>
                    <a:pt x="48327" y="40688"/>
                  </a:lnTo>
                  <a:lnTo>
                    <a:pt x="47690" y="41385"/>
                  </a:lnTo>
                  <a:lnTo>
                    <a:pt x="47053" y="42064"/>
                  </a:lnTo>
                  <a:lnTo>
                    <a:pt x="46411" y="42734"/>
                  </a:lnTo>
                  <a:lnTo>
                    <a:pt x="45774" y="43396"/>
                  </a:lnTo>
                  <a:lnTo>
                    <a:pt x="45132" y="44048"/>
                  </a:lnTo>
                  <a:lnTo>
                    <a:pt x="44495" y="44692"/>
                  </a:lnTo>
                  <a:lnTo>
                    <a:pt x="43853" y="45327"/>
                  </a:lnTo>
                  <a:lnTo>
                    <a:pt x="43216" y="45945"/>
                  </a:lnTo>
                  <a:lnTo>
                    <a:pt x="42584" y="46562"/>
                  </a:lnTo>
                  <a:lnTo>
                    <a:pt x="41952" y="47162"/>
                  </a:lnTo>
                  <a:lnTo>
                    <a:pt x="41325" y="47753"/>
                  </a:lnTo>
                  <a:lnTo>
                    <a:pt x="40703" y="48344"/>
                  </a:lnTo>
                  <a:lnTo>
                    <a:pt x="40081" y="48908"/>
                  </a:lnTo>
                  <a:lnTo>
                    <a:pt x="39469" y="49473"/>
                  </a:lnTo>
                  <a:lnTo>
                    <a:pt x="38857" y="50020"/>
                  </a:lnTo>
                  <a:lnTo>
                    <a:pt x="37659" y="51087"/>
                  </a:lnTo>
                  <a:lnTo>
                    <a:pt x="36490" y="52101"/>
                  </a:lnTo>
                  <a:lnTo>
                    <a:pt x="35356" y="53072"/>
                  </a:lnTo>
                  <a:lnTo>
                    <a:pt x="34258" y="53998"/>
                  </a:lnTo>
                  <a:lnTo>
                    <a:pt x="33200" y="54862"/>
                  </a:lnTo>
                  <a:lnTo>
                    <a:pt x="32186" y="55682"/>
                  </a:lnTo>
                  <a:lnTo>
                    <a:pt x="31228" y="56441"/>
                  </a:lnTo>
                  <a:lnTo>
                    <a:pt x="30325" y="57155"/>
                  </a:lnTo>
                  <a:lnTo>
                    <a:pt x="30325" y="57155"/>
                  </a:lnTo>
                  <a:lnTo>
                    <a:pt x="30020" y="57393"/>
                  </a:lnTo>
                  <a:lnTo>
                    <a:pt x="29724" y="57649"/>
                  </a:lnTo>
                  <a:lnTo>
                    <a:pt x="29428" y="57923"/>
                  </a:lnTo>
                  <a:lnTo>
                    <a:pt x="29142" y="58205"/>
                  </a:lnTo>
                  <a:lnTo>
                    <a:pt x="28856" y="58505"/>
                  </a:lnTo>
                  <a:lnTo>
                    <a:pt x="28575" y="58813"/>
                  </a:lnTo>
                  <a:lnTo>
                    <a:pt x="28304" y="59131"/>
                  </a:lnTo>
                  <a:lnTo>
                    <a:pt x="28033" y="59466"/>
                  </a:lnTo>
                  <a:lnTo>
                    <a:pt x="27772" y="59810"/>
                  </a:lnTo>
                  <a:lnTo>
                    <a:pt x="27517" y="60163"/>
                  </a:lnTo>
                  <a:lnTo>
                    <a:pt x="27261" y="60525"/>
                  </a:lnTo>
                  <a:lnTo>
                    <a:pt x="27015" y="60904"/>
                  </a:lnTo>
                  <a:lnTo>
                    <a:pt x="26774" y="61292"/>
                  </a:lnTo>
                  <a:lnTo>
                    <a:pt x="26544" y="61698"/>
                  </a:lnTo>
                  <a:lnTo>
                    <a:pt x="26313" y="62103"/>
                  </a:lnTo>
                  <a:lnTo>
                    <a:pt x="26092" y="62527"/>
                  </a:lnTo>
                  <a:lnTo>
                    <a:pt x="25877" y="62959"/>
                  </a:lnTo>
                  <a:lnTo>
                    <a:pt x="25666" y="63391"/>
                  </a:lnTo>
                  <a:lnTo>
                    <a:pt x="25465" y="63841"/>
                  </a:lnTo>
                  <a:lnTo>
                    <a:pt x="25270" y="64300"/>
                  </a:lnTo>
                  <a:lnTo>
                    <a:pt x="25079" y="64776"/>
                  </a:lnTo>
                  <a:lnTo>
                    <a:pt x="24898" y="65252"/>
                  </a:lnTo>
                  <a:lnTo>
                    <a:pt x="24723" y="65737"/>
                  </a:lnTo>
                  <a:lnTo>
                    <a:pt x="24552" y="66231"/>
                  </a:lnTo>
                  <a:lnTo>
                    <a:pt x="24392" y="66734"/>
                  </a:lnTo>
                  <a:lnTo>
                    <a:pt x="24241" y="67246"/>
                  </a:lnTo>
                  <a:lnTo>
                    <a:pt x="24091" y="67766"/>
                  </a:lnTo>
                  <a:lnTo>
                    <a:pt x="23955" y="68286"/>
                  </a:lnTo>
                  <a:lnTo>
                    <a:pt x="23825" y="68824"/>
                  </a:lnTo>
                  <a:lnTo>
                    <a:pt x="23700" y="69362"/>
                  </a:lnTo>
                  <a:lnTo>
                    <a:pt x="23584" y="69909"/>
                  </a:lnTo>
                  <a:lnTo>
                    <a:pt x="23479" y="70465"/>
                  </a:lnTo>
                  <a:lnTo>
                    <a:pt x="10804" y="138989"/>
                  </a:lnTo>
                  <a:lnTo>
                    <a:pt x="10804" y="138989"/>
                  </a:lnTo>
                  <a:lnTo>
                    <a:pt x="10769" y="139130"/>
                  </a:lnTo>
                  <a:lnTo>
                    <a:pt x="10729" y="139262"/>
                  </a:lnTo>
                  <a:lnTo>
                    <a:pt x="10684" y="139386"/>
                  </a:lnTo>
                  <a:lnTo>
                    <a:pt x="10639" y="139509"/>
                  </a:lnTo>
                  <a:lnTo>
                    <a:pt x="10593" y="139624"/>
                  </a:lnTo>
                  <a:lnTo>
                    <a:pt x="10543" y="139739"/>
                  </a:lnTo>
                  <a:lnTo>
                    <a:pt x="10488" y="139845"/>
                  </a:lnTo>
                  <a:lnTo>
                    <a:pt x="10433" y="139942"/>
                  </a:lnTo>
                  <a:lnTo>
                    <a:pt x="10373" y="140039"/>
                  </a:lnTo>
                  <a:lnTo>
                    <a:pt x="10313" y="140136"/>
                  </a:lnTo>
                  <a:lnTo>
                    <a:pt x="10247" y="140224"/>
                  </a:lnTo>
                  <a:lnTo>
                    <a:pt x="10182" y="140303"/>
                  </a:lnTo>
                  <a:lnTo>
                    <a:pt x="10112" y="140383"/>
                  </a:lnTo>
                  <a:lnTo>
                    <a:pt x="10042" y="140453"/>
                  </a:lnTo>
                  <a:lnTo>
                    <a:pt x="9966" y="140515"/>
                  </a:lnTo>
                  <a:lnTo>
                    <a:pt x="9891" y="140585"/>
                  </a:lnTo>
                  <a:lnTo>
                    <a:pt x="9811" y="140638"/>
                  </a:lnTo>
                  <a:lnTo>
                    <a:pt x="9731" y="140691"/>
                  </a:lnTo>
                  <a:lnTo>
                    <a:pt x="9650" y="140744"/>
                  </a:lnTo>
                  <a:lnTo>
                    <a:pt x="9565" y="140788"/>
                  </a:lnTo>
                  <a:lnTo>
                    <a:pt x="9390" y="140868"/>
                  </a:lnTo>
                  <a:lnTo>
                    <a:pt x="9209" y="140929"/>
                  </a:lnTo>
                  <a:lnTo>
                    <a:pt x="9019" y="140974"/>
                  </a:lnTo>
                  <a:lnTo>
                    <a:pt x="8823" y="141000"/>
                  </a:lnTo>
                  <a:lnTo>
                    <a:pt x="8617" y="141009"/>
                  </a:lnTo>
                  <a:lnTo>
                    <a:pt x="8412" y="141009"/>
                  </a:lnTo>
                  <a:lnTo>
                    <a:pt x="8196" y="140991"/>
                  </a:lnTo>
                  <a:lnTo>
                    <a:pt x="7980" y="140965"/>
                  </a:lnTo>
                  <a:lnTo>
                    <a:pt x="7755" y="140912"/>
                  </a:lnTo>
                  <a:lnTo>
                    <a:pt x="7529" y="140859"/>
                  </a:lnTo>
                  <a:lnTo>
                    <a:pt x="7298" y="140788"/>
                  </a:lnTo>
                  <a:lnTo>
                    <a:pt x="7062" y="140709"/>
                  </a:lnTo>
                  <a:lnTo>
                    <a:pt x="6827" y="140612"/>
                  </a:lnTo>
                  <a:lnTo>
                    <a:pt x="6591" y="140506"/>
                  </a:lnTo>
                  <a:lnTo>
                    <a:pt x="6350" y="140391"/>
                  </a:lnTo>
                  <a:lnTo>
                    <a:pt x="6104" y="140259"/>
                  </a:lnTo>
                  <a:lnTo>
                    <a:pt x="5864" y="140118"/>
                  </a:lnTo>
                  <a:lnTo>
                    <a:pt x="5618" y="139977"/>
                  </a:lnTo>
                  <a:lnTo>
                    <a:pt x="5372" y="139818"/>
                  </a:lnTo>
                  <a:lnTo>
                    <a:pt x="5126" y="139651"/>
                  </a:lnTo>
                  <a:lnTo>
                    <a:pt x="4886" y="139483"/>
                  </a:lnTo>
                  <a:lnTo>
                    <a:pt x="4645" y="139298"/>
                  </a:lnTo>
                  <a:lnTo>
                    <a:pt x="4404" y="139112"/>
                  </a:lnTo>
                  <a:lnTo>
                    <a:pt x="4163" y="138918"/>
                  </a:lnTo>
                  <a:lnTo>
                    <a:pt x="3928" y="138716"/>
                  </a:lnTo>
                  <a:lnTo>
                    <a:pt x="3692" y="138504"/>
                  </a:lnTo>
                  <a:lnTo>
                    <a:pt x="3461" y="138292"/>
                  </a:lnTo>
                  <a:lnTo>
                    <a:pt x="3235" y="138081"/>
                  </a:lnTo>
                  <a:lnTo>
                    <a:pt x="3010" y="137851"/>
                  </a:lnTo>
                  <a:lnTo>
                    <a:pt x="2794" y="137631"/>
                  </a:lnTo>
                  <a:lnTo>
                    <a:pt x="2578" y="137401"/>
                  </a:lnTo>
                  <a:lnTo>
                    <a:pt x="2373" y="137163"/>
                  </a:lnTo>
                  <a:lnTo>
                    <a:pt x="2167" y="136925"/>
                  </a:lnTo>
                  <a:lnTo>
                    <a:pt x="1971" y="136687"/>
                  </a:lnTo>
                  <a:lnTo>
                    <a:pt x="1781" y="136449"/>
                  </a:lnTo>
                  <a:lnTo>
                    <a:pt x="1600" y="136211"/>
                  </a:lnTo>
                  <a:lnTo>
                    <a:pt x="1425" y="135964"/>
                  </a:lnTo>
                  <a:lnTo>
                    <a:pt x="1259" y="135717"/>
                  </a:lnTo>
                  <a:lnTo>
                    <a:pt x="1099" y="135479"/>
                  </a:lnTo>
                  <a:lnTo>
                    <a:pt x="953" y="135232"/>
                  </a:lnTo>
                  <a:lnTo>
                    <a:pt x="813" y="134993"/>
                  </a:lnTo>
                  <a:lnTo>
                    <a:pt x="677" y="134746"/>
                  </a:lnTo>
                  <a:lnTo>
                    <a:pt x="557" y="134508"/>
                  </a:lnTo>
                  <a:lnTo>
                    <a:pt x="447" y="134279"/>
                  </a:lnTo>
                  <a:lnTo>
                    <a:pt x="351" y="134041"/>
                  </a:lnTo>
                  <a:lnTo>
                    <a:pt x="261" y="133812"/>
                  </a:lnTo>
                  <a:lnTo>
                    <a:pt x="186" y="133582"/>
                  </a:lnTo>
                  <a:lnTo>
                    <a:pt x="121" y="133362"/>
                  </a:lnTo>
                  <a:lnTo>
                    <a:pt x="70" y="133141"/>
                  </a:lnTo>
                  <a:lnTo>
                    <a:pt x="35" y="132930"/>
                  </a:lnTo>
                  <a:lnTo>
                    <a:pt x="20" y="132824"/>
                  </a:lnTo>
                  <a:lnTo>
                    <a:pt x="10" y="132718"/>
                  </a:lnTo>
                  <a:lnTo>
                    <a:pt x="0" y="132612"/>
                  </a:lnTo>
                  <a:lnTo>
                    <a:pt x="0" y="132515"/>
                  </a:lnTo>
                  <a:lnTo>
                    <a:pt x="0" y="132418"/>
                  </a:lnTo>
                  <a:lnTo>
                    <a:pt x="5" y="132321"/>
                  </a:lnTo>
                  <a:lnTo>
                    <a:pt x="10" y="132224"/>
                  </a:lnTo>
                  <a:lnTo>
                    <a:pt x="20" y="132127"/>
                  </a:lnTo>
                  <a:lnTo>
                    <a:pt x="20" y="132127"/>
                  </a:lnTo>
                  <a:lnTo>
                    <a:pt x="973" y="125432"/>
                  </a:lnTo>
                  <a:lnTo>
                    <a:pt x="1991" y="118350"/>
                  </a:lnTo>
                  <a:lnTo>
                    <a:pt x="2523" y="114698"/>
                  </a:lnTo>
                  <a:lnTo>
                    <a:pt x="3065" y="110976"/>
                  </a:lnTo>
                  <a:lnTo>
                    <a:pt x="3617" y="107219"/>
                  </a:lnTo>
                  <a:lnTo>
                    <a:pt x="4183" y="103417"/>
                  </a:lnTo>
                  <a:lnTo>
                    <a:pt x="4755" y="99589"/>
                  </a:lnTo>
                  <a:lnTo>
                    <a:pt x="5337" y="95752"/>
                  </a:lnTo>
                  <a:lnTo>
                    <a:pt x="5924" y="91907"/>
                  </a:lnTo>
                  <a:lnTo>
                    <a:pt x="6521" y="88070"/>
                  </a:lnTo>
                  <a:lnTo>
                    <a:pt x="7118" y="84260"/>
                  </a:lnTo>
                  <a:lnTo>
                    <a:pt x="7719" y="80476"/>
                  </a:lnTo>
                  <a:lnTo>
                    <a:pt x="8326" y="76736"/>
                  </a:lnTo>
                  <a:lnTo>
                    <a:pt x="8933" y="73058"/>
                  </a:lnTo>
                  <a:lnTo>
                    <a:pt x="9535" y="69442"/>
                  </a:lnTo>
                  <a:lnTo>
                    <a:pt x="9841" y="67660"/>
                  </a:lnTo>
                  <a:lnTo>
                    <a:pt x="10142" y="65905"/>
                  </a:lnTo>
                  <a:lnTo>
                    <a:pt x="10448" y="64167"/>
                  </a:lnTo>
                  <a:lnTo>
                    <a:pt x="10749" y="62456"/>
                  </a:lnTo>
                  <a:lnTo>
                    <a:pt x="11050" y="60772"/>
                  </a:lnTo>
                  <a:lnTo>
                    <a:pt x="11346" y="59113"/>
                  </a:lnTo>
                  <a:lnTo>
                    <a:pt x="11647" y="57482"/>
                  </a:lnTo>
                  <a:lnTo>
                    <a:pt x="11943" y="55885"/>
                  </a:lnTo>
                  <a:lnTo>
                    <a:pt x="12239" y="54315"/>
                  </a:lnTo>
                  <a:lnTo>
                    <a:pt x="12535" y="52772"/>
                  </a:lnTo>
                  <a:lnTo>
                    <a:pt x="12830" y="51272"/>
                  </a:lnTo>
                  <a:lnTo>
                    <a:pt x="13121" y="49808"/>
                  </a:lnTo>
                  <a:lnTo>
                    <a:pt x="13407" y="48370"/>
                  </a:lnTo>
                  <a:lnTo>
                    <a:pt x="13698" y="46986"/>
                  </a:lnTo>
                  <a:lnTo>
                    <a:pt x="13984" y="45627"/>
                  </a:lnTo>
                  <a:lnTo>
                    <a:pt x="14265" y="44322"/>
                  </a:lnTo>
                  <a:lnTo>
                    <a:pt x="14546" y="43052"/>
                  </a:lnTo>
                  <a:lnTo>
                    <a:pt x="14822" y="41826"/>
                  </a:lnTo>
                  <a:lnTo>
                    <a:pt x="15098" y="40653"/>
                  </a:lnTo>
                  <a:lnTo>
                    <a:pt x="15373" y="39524"/>
                  </a:lnTo>
                  <a:lnTo>
                    <a:pt x="15639" y="38439"/>
                  </a:lnTo>
                  <a:lnTo>
                    <a:pt x="15905" y="37407"/>
                  </a:lnTo>
                  <a:lnTo>
                    <a:pt x="16171" y="36428"/>
                  </a:lnTo>
                  <a:lnTo>
                    <a:pt x="16432" y="35502"/>
                  </a:lnTo>
                  <a:lnTo>
                    <a:pt x="16688" y="34629"/>
                  </a:lnTo>
                  <a:lnTo>
                    <a:pt x="16813" y="34214"/>
                  </a:lnTo>
                  <a:lnTo>
                    <a:pt x="16938" y="33808"/>
                  </a:lnTo>
                  <a:lnTo>
                    <a:pt x="17064" y="33420"/>
                  </a:lnTo>
                  <a:lnTo>
                    <a:pt x="17184" y="33050"/>
                  </a:lnTo>
                  <a:lnTo>
                    <a:pt x="17310" y="32688"/>
                  </a:lnTo>
                  <a:lnTo>
                    <a:pt x="17430" y="32353"/>
                  </a:lnTo>
                  <a:lnTo>
                    <a:pt x="17550" y="32018"/>
                  </a:lnTo>
                  <a:lnTo>
                    <a:pt x="17671" y="31709"/>
                  </a:lnTo>
                  <a:lnTo>
                    <a:pt x="17791" y="31409"/>
                  </a:lnTo>
                  <a:lnTo>
                    <a:pt x="17906" y="31127"/>
                  </a:lnTo>
                  <a:lnTo>
                    <a:pt x="17906" y="31127"/>
                  </a:lnTo>
                  <a:lnTo>
                    <a:pt x="17967" y="31003"/>
                  </a:lnTo>
                  <a:lnTo>
                    <a:pt x="18042" y="30853"/>
                  </a:lnTo>
                  <a:lnTo>
                    <a:pt x="18132" y="30686"/>
                  </a:lnTo>
                  <a:lnTo>
                    <a:pt x="18243" y="30492"/>
                  </a:lnTo>
                  <a:lnTo>
                    <a:pt x="18513" y="30033"/>
                  </a:lnTo>
                  <a:lnTo>
                    <a:pt x="18844" y="29504"/>
                  </a:lnTo>
                  <a:lnTo>
                    <a:pt x="19236" y="28895"/>
                  </a:lnTo>
                  <a:lnTo>
                    <a:pt x="19682" y="28207"/>
                  </a:lnTo>
                  <a:lnTo>
                    <a:pt x="20184" y="27458"/>
                  </a:lnTo>
                  <a:lnTo>
                    <a:pt x="20730" y="26637"/>
                  </a:lnTo>
                  <a:lnTo>
                    <a:pt x="21327" y="25764"/>
                  </a:lnTo>
                  <a:lnTo>
                    <a:pt x="21964" y="24838"/>
                  </a:lnTo>
                  <a:lnTo>
                    <a:pt x="23349" y="22836"/>
                  </a:lnTo>
                  <a:lnTo>
                    <a:pt x="24863" y="20666"/>
                  </a:lnTo>
                  <a:lnTo>
                    <a:pt x="26478" y="18382"/>
                  </a:lnTo>
                  <a:lnTo>
                    <a:pt x="28164" y="16000"/>
                  </a:lnTo>
                  <a:lnTo>
                    <a:pt x="29894" y="13575"/>
                  </a:lnTo>
                  <a:lnTo>
                    <a:pt x="31645" y="11132"/>
                  </a:lnTo>
                  <a:lnTo>
                    <a:pt x="33380" y="8715"/>
                  </a:lnTo>
                  <a:lnTo>
                    <a:pt x="36716" y="4093"/>
                  </a:lnTo>
                  <a:lnTo>
                    <a:pt x="39680" y="0"/>
                  </a:lnTo>
                  <a:lnTo>
                    <a:pt x="39680" y="0"/>
                  </a:lnTo>
                  <a:lnTo>
                    <a:pt x="39710" y="265"/>
                  </a:lnTo>
                  <a:lnTo>
                    <a:pt x="39750" y="521"/>
                  </a:lnTo>
                  <a:lnTo>
                    <a:pt x="39790" y="768"/>
                  </a:lnTo>
                  <a:lnTo>
                    <a:pt x="39835" y="1024"/>
                  </a:lnTo>
                  <a:lnTo>
                    <a:pt x="39886" y="1271"/>
                  </a:lnTo>
                  <a:lnTo>
                    <a:pt x="39941" y="1509"/>
                  </a:lnTo>
                  <a:lnTo>
                    <a:pt x="40001" y="1756"/>
                  </a:lnTo>
                  <a:lnTo>
                    <a:pt x="40061" y="1994"/>
                  </a:lnTo>
                  <a:lnTo>
                    <a:pt x="40126" y="2223"/>
                  </a:lnTo>
                  <a:lnTo>
                    <a:pt x="40197" y="2461"/>
                  </a:lnTo>
                  <a:lnTo>
                    <a:pt x="40272" y="2691"/>
                  </a:lnTo>
                  <a:lnTo>
                    <a:pt x="40347" y="2920"/>
                  </a:lnTo>
                  <a:lnTo>
                    <a:pt x="40427" y="3140"/>
                  </a:lnTo>
                  <a:lnTo>
                    <a:pt x="40513" y="3361"/>
                  </a:lnTo>
                  <a:lnTo>
                    <a:pt x="40603" y="3581"/>
                  </a:lnTo>
                  <a:lnTo>
                    <a:pt x="40693" y="3793"/>
                  </a:lnTo>
                  <a:lnTo>
                    <a:pt x="40788" y="4005"/>
                  </a:lnTo>
                  <a:lnTo>
                    <a:pt x="40889" y="4217"/>
                  </a:lnTo>
                  <a:lnTo>
                    <a:pt x="40994" y="4428"/>
                  </a:lnTo>
                  <a:lnTo>
                    <a:pt x="41099" y="4631"/>
                  </a:lnTo>
                  <a:lnTo>
                    <a:pt x="41210" y="4834"/>
                  </a:lnTo>
                  <a:lnTo>
                    <a:pt x="41320" y="5028"/>
                  </a:lnTo>
                  <a:lnTo>
                    <a:pt x="41435" y="5222"/>
                  </a:lnTo>
                  <a:lnTo>
                    <a:pt x="41556" y="5416"/>
                  </a:lnTo>
                  <a:lnTo>
                    <a:pt x="41681" y="5610"/>
                  </a:lnTo>
                  <a:lnTo>
                    <a:pt x="41807" y="5795"/>
                  </a:lnTo>
                  <a:lnTo>
                    <a:pt x="41937" y="5981"/>
                  </a:lnTo>
                  <a:lnTo>
                    <a:pt x="42067" y="6166"/>
                  </a:lnTo>
                  <a:lnTo>
                    <a:pt x="42203" y="6351"/>
                  </a:lnTo>
                  <a:lnTo>
                    <a:pt x="42343" y="6527"/>
                  </a:lnTo>
                  <a:lnTo>
                    <a:pt x="42629" y="6871"/>
                  </a:lnTo>
                  <a:lnTo>
                    <a:pt x="42930" y="7207"/>
                  </a:lnTo>
                  <a:lnTo>
                    <a:pt x="43241" y="7542"/>
                  </a:lnTo>
                  <a:lnTo>
                    <a:pt x="43562" y="7859"/>
                  </a:lnTo>
                  <a:lnTo>
                    <a:pt x="43898" y="8168"/>
                  </a:lnTo>
                  <a:lnTo>
                    <a:pt x="44239" y="8468"/>
                  </a:lnTo>
                  <a:lnTo>
                    <a:pt x="44595" y="8750"/>
                  </a:lnTo>
                  <a:lnTo>
                    <a:pt x="44956" y="9032"/>
                  </a:lnTo>
                  <a:lnTo>
                    <a:pt x="45333" y="9306"/>
                  </a:lnTo>
                  <a:lnTo>
                    <a:pt x="45719" y="9570"/>
                  </a:lnTo>
                  <a:lnTo>
                    <a:pt x="46110" y="9817"/>
                  </a:lnTo>
                  <a:lnTo>
                    <a:pt x="46511" y="10064"/>
                  </a:lnTo>
                  <a:lnTo>
                    <a:pt x="46923" y="10302"/>
                  </a:lnTo>
                  <a:lnTo>
                    <a:pt x="47344" y="10523"/>
                  </a:lnTo>
                  <a:lnTo>
                    <a:pt x="47770" y="10743"/>
                  </a:lnTo>
                  <a:lnTo>
                    <a:pt x="48207" y="10955"/>
                  </a:lnTo>
                  <a:lnTo>
                    <a:pt x="48648" y="11158"/>
                  </a:lnTo>
                  <a:lnTo>
                    <a:pt x="49094" y="11352"/>
                  </a:lnTo>
                  <a:lnTo>
                    <a:pt x="49551" y="11537"/>
                  </a:lnTo>
                  <a:lnTo>
                    <a:pt x="50017" y="11714"/>
                  </a:lnTo>
                  <a:lnTo>
                    <a:pt x="50484" y="11890"/>
                  </a:lnTo>
                  <a:lnTo>
                    <a:pt x="50960" y="12049"/>
                  </a:lnTo>
                  <a:lnTo>
                    <a:pt x="51442" y="12208"/>
                  </a:lnTo>
                  <a:lnTo>
                    <a:pt x="51928" y="12358"/>
                  </a:lnTo>
                  <a:lnTo>
                    <a:pt x="52420" y="12499"/>
                  </a:lnTo>
                  <a:lnTo>
                    <a:pt x="52916" y="12640"/>
                  </a:lnTo>
                  <a:lnTo>
                    <a:pt x="53413" y="12763"/>
                  </a:lnTo>
                  <a:lnTo>
                    <a:pt x="53920" y="12887"/>
                  </a:lnTo>
                  <a:lnTo>
                    <a:pt x="54426" y="13001"/>
                  </a:lnTo>
                  <a:lnTo>
                    <a:pt x="54938" y="13116"/>
                  </a:lnTo>
                  <a:lnTo>
                    <a:pt x="55454" y="13213"/>
                  </a:lnTo>
                  <a:lnTo>
                    <a:pt x="55971" y="13310"/>
                  </a:lnTo>
                  <a:lnTo>
                    <a:pt x="56493" y="13407"/>
                  </a:lnTo>
                  <a:lnTo>
                    <a:pt x="57014" y="13487"/>
                  </a:lnTo>
                  <a:lnTo>
                    <a:pt x="57541" y="13566"/>
                  </a:lnTo>
                  <a:lnTo>
                    <a:pt x="58068" y="13645"/>
                  </a:lnTo>
                  <a:lnTo>
                    <a:pt x="58594" y="13716"/>
                  </a:lnTo>
                  <a:lnTo>
                    <a:pt x="59653" y="13831"/>
                  </a:lnTo>
                  <a:lnTo>
                    <a:pt x="60716" y="13936"/>
                  </a:lnTo>
                  <a:lnTo>
                    <a:pt x="61774" y="14016"/>
                  </a:lnTo>
                  <a:lnTo>
                    <a:pt x="62833" y="14086"/>
                  </a:lnTo>
                  <a:lnTo>
                    <a:pt x="63886" y="14130"/>
                  </a:lnTo>
                  <a:lnTo>
                    <a:pt x="64929" y="14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3;p52">
              <a:extLst>
                <a:ext uri="{FF2B5EF4-FFF2-40B4-BE49-F238E27FC236}">
                  <a16:creationId xmlns:a16="http://schemas.microsoft.com/office/drawing/2014/main" id="{76EF9CA9-8B35-5E64-A5D6-80646E9EBD30}"/>
                </a:ext>
              </a:extLst>
            </p:cNvPr>
            <p:cNvSpPr/>
            <p:nvPr/>
          </p:nvSpPr>
          <p:spPr>
            <a:xfrm>
              <a:off x="3289100" y="-367400"/>
              <a:ext cx="406550" cy="605550"/>
            </a:xfrm>
            <a:custGeom>
              <a:avLst/>
              <a:gdLst/>
              <a:ahLst/>
              <a:cxnLst/>
              <a:rect l="l" t="t" r="r" b="b"/>
              <a:pathLst>
                <a:path w="16262" h="24222" extrusionOk="0">
                  <a:moveTo>
                    <a:pt x="9450" y="1"/>
                  </a:moveTo>
                  <a:lnTo>
                    <a:pt x="8943" y="4684"/>
                  </a:lnTo>
                  <a:lnTo>
                    <a:pt x="8612" y="5213"/>
                  </a:lnTo>
                  <a:lnTo>
                    <a:pt x="8226" y="5840"/>
                  </a:lnTo>
                  <a:lnTo>
                    <a:pt x="7724" y="6660"/>
                  </a:lnTo>
                  <a:lnTo>
                    <a:pt x="7122" y="7639"/>
                  </a:lnTo>
                  <a:lnTo>
                    <a:pt x="6450" y="8759"/>
                  </a:lnTo>
                  <a:lnTo>
                    <a:pt x="5723" y="9985"/>
                  </a:lnTo>
                  <a:lnTo>
                    <a:pt x="4966" y="11291"/>
                  </a:lnTo>
                  <a:lnTo>
                    <a:pt x="4579" y="11961"/>
                  </a:lnTo>
                  <a:lnTo>
                    <a:pt x="4193" y="12631"/>
                  </a:lnTo>
                  <a:lnTo>
                    <a:pt x="3812" y="13310"/>
                  </a:lnTo>
                  <a:lnTo>
                    <a:pt x="3436" y="13990"/>
                  </a:lnTo>
                  <a:lnTo>
                    <a:pt x="3065" y="14669"/>
                  </a:lnTo>
                  <a:lnTo>
                    <a:pt x="2704" y="15339"/>
                  </a:lnTo>
                  <a:lnTo>
                    <a:pt x="2357" y="15992"/>
                  </a:lnTo>
                  <a:lnTo>
                    <a:pt x="2031" y="16636"/>
                  </a:lnTo>
                  <a:lnTo>
                    <a:pt x="1720" y="17253"/>
                  </a:lnTo>
                  <a:lnTo>
                    <a:pt x="1430" y="17853"/>
                  </a:lnTo>
                  <a:lnTo>
                    <a:pt x="1159" y="18426"/>
                  </a:lnTo>
                  <a:lnTo>
                    <a:pt x="923" y="18964"/>
                  </a:lnTo>
                  <a:lnTo>
                    <a:pt x="813" y="19220"/>
                  </a:lnTo>
                  <a:lnTo>
                    <a:pt x="712" y="19476"/>
                  </a:lnTo>
                  <a:lnTo>
                    <a:pt x="617" y="19714"/>
                  </a:lnTo>
                  <a:lnTo>
                    <a:pt x="532" y="19943"/>
                  </a:lnTo>
                  <a:lnTo>
                    <a:pt x="451" y="20164"/>
                  </a:lnTo>
                  <a:lnTo>
                    <a:pt x="386" y="20367"/>
                  </a:lnTo>
                  <a:lnTo>
                    <a:pt x="326" y="20569"/>
                  </a:lnTo>
                  <a:lnTo>
                    <a:pt x="276" y="20746"/>
                  </a:lnTo>
                  <a:lnTo>
                    <a:pt x="196" y="21099"/>
                  </a:lnTo>
                  <a:lnTo>
                    <a:pt x="130" y="21416"/>
                  </a:lnTo>
                  <a:lnTo>
                    <a:pt x="80" y="21716"/>
                  </a:lnTo>
                  <a:lnTo>
                    <a:pt x="40" y="21998"/>
                  </a:lnTo>
                  <a:lnTo>
                    <a:pt x="15" y="22263"/>
                  </a:lnTo>
                  <a:lnTo>
                    <a:pt x="5" y="22501"/>
                  </a:lnTo>
                  <a:lnTo>
                    <a:pt x="0" y="22616"/>
                  </a:lnTo>
                  <a:lnTo>
                    <a:pt x="5" y="22722"/>
                  </a:lnTo>
                  <a:lnTo>
                    <a:pt x="10" y="22819"/>
                  </a:lnTo>
                  <a:lnTo>
                    <a:pt x="15" y="22924"/>
                  </a:lnTo>
                  <a:lnTo>
                    <a:pt x="25" y="23013"/>
                  </a:lnTo>
                  <a:lnTo>
                    <a:pt x="40" y="23110"/>
                  </a:lnTo>
                  <a:lnTo>
                    <a:pt x="55" y="23189"/>
                  </a:lnTo>
                  <a:lnTo>
                    <a:pt x="75" y="23277"/>
                  </a:lnTo>
                  <a:lnTo>
                    <a:pt x="100" y="23348"/>
                  </a:lnTo>
                  <a:lnTo>
                    <a:pt x="125" y="23427"/>
                  </a:lnTo>
                  <a:lnTo>
                    <a:pt x="150" y="23498"/>
                  </a:lnTo>
                  <a:lnTo>
                    <a:pt x="181" y="23559"/>
                  </a:lnTo>
                  <a:lnTo>
                    <a:pt x="216" y="23621"/>
                  </a:lnTo>
                  <a:lnTo>
                    <a:pt x="251" y="23683"/>
                  </a:lnTo>
                  <a:lnTo>
                    <a:pt x="286" y="23736"/>
                  </a:lnTo>
                  <a:lnTo>
                    <a:pt x="331" y="23789"/>
                  </a:lnTo>
                  <a:lnTo>
                    <a:pt x="416" y="23877"/>
                  </a:lnTo>
                  <a:lnTo>
                    <a:pt x="512" y="23956"/>
                  </a:lnTo>
                  <a:lnTo>
                    <a:pt x="622" y="24027"/>
                  </a:lnTo>
                  <a:lnTo>
                    <a:pt x="732" y="24080"/>
                  </a:lnTo>
                  <a:lnTo>
                    <a:pt x="858" y="24133"/>
                  </a:lnTo>
                  <a:lnTo>
                    <a:pt x="988" y="24168"/>
                  </a:lnTo>
                  <a:lnTo>
                    <a:pt x="1124" y="24195"/>
                  </a:lnTo>
                  <a:lnTo>
                    <a:pt x="1269" y="24212"/>
                  </a:lnTo>
                  <a:lnTo>
                    <a:pt x="1419" y="24221"/>
                  </a:lnTo>
                  <a:lnTo>
                    <a:pt x="1740" y="24221"/>
                  </a:lnTo>
                  <a:lnTo>
                    <a:pt x="1906" y="24203"/>
                  </a:lnTo>
                  <a:lnTo>
                    <a:pt x="2257" y="24168"/>
                  </a:lnTo>
                  <a:lnTo>
                    <a:pt x="2628" y="24124"/>
                  </a:lnTo>
                  <a:lnTo>
                    <a:pt x="3009" y="24062"/>
                  </a:lnTo>
                  <a:lnTo>
                    <a:pt x="3220" y="24018"/>
                  </a:lnTo>
                  <a:lnTo>
                    <a:pt x="3461" y="23948"/>
                  </a:lnTo>
                  <a:lnTo>
                    <a:pt x="3727" y="23851"/>
                  </a:lnTo>
                  <a:lnTo>
                    <a:pt x="4023" y="23727"/>
                  </a:lnTo>
                  <a:lnTo>
                    <a:pt x="4339" y="23586"/>
                  </a:lnTo>
                  <a:lnTo>
                    <a:pt x="4675" y="23427"/>
                  </a:lnTo>
                  <a:lnTo>
                    <a:pt x="5036" y="23242"/>
                  </a:lnTo>
                  <a:lnTo>
                    <a:pt x="5412" y="23048"/>
                  </a:lnTo>
                  <a:lnTo>
                    <a:pt x="5803" y="22836"/>
                  </a:lnTo>
                  <a:lnTo>
                    <a:pt x="6210" y="22607"/>
                  </a:lnTo>
                  <a:lnTo>
                    <a:pt x="7052" y="22122"/>
                  </a:lnTo>
                  <a:lnTo>
                    <a:pt x="7920" y="21593"/>
                  </a:lnTo>
                  <a:lnTo>
                    <a:pt x="8803" y="21037"/>
                  </a:lnTo>
                  <a:lnTo>
                    <a:pt x="9680" y="20481"/>
                  </a:lnTo>
                  <a:lnTo>
                    <a:pt x="10538" y="19917"/>
                  </a:lnTo>
                  <a:lnTo>
                    <a:pt x="11356" y="19370"/>
                  </a:lnTo>
                  <a:lnTo>
                    <a:pt x="12123" y="18850"/>
                  </a:lnTo>
                  <a:lnTo>
                    <a:pt x="12820" y="18364"/>
                  </a:lnTo>
                  <a:lnTo>
                    <a:pt x="13427" y="17932"/>
                  </a:lnTo>
                  <a:lnTo>
                    <a:pt x="13929" y="17562"/>
                  </a:lnTo>
                  <a:lnTo>
                    <a:pt x="14315" y="17271"/>
                  </a:lnTo>
                  <a:lnTo>
                    <a:pt x="14471" y="17147"/>
                  </a:lnTo>
                  <a:lnTo>
                    <a:pt x="14621" y="17015"/>
                  </a:lnTo>
                  <a:lnTo>
                    <a:pt x="14761" y="16891"/>
                  </a:lnTo>
                  <a:lnTo>
                    <a:pt x="14902" y="16759"/>
                  </a:lnTo>
                  <a:lnTo>
                    <a:pt x="15032" y="16618"/>
                  </a:lnTo>
                  <a:lnTo>
                    <a:pt x="15158" y="16477"/>
                  </a:lnTo>
                  <a:lnTo>
                    <a:pt x="15273" y="16336"/>
                  </a:lnTo>
                  <a:lnTo>
                    <a:pt x="15388" y="16186"/>
                  </a:lnTo>
                  <a:lnTo>
                    <a:pt x="15494" y="16036"/>
                  </a:lnTo>
                  <a:lnTo>
                    <a:pt x="15589" y="15886"/>
                  </a:lnTo>
                  <a:lnTo>
                    <a:pt x="15684" y="15718"/>
                  </a:lnTo>
                  <a:lnTo>
                    <a:pt x="15770" y="15551"/>
                  </a:lnTo>
                  <a:lnTo>
                    <a:pt x="15850" y="15383"/>
                  </a:lnTo>
                  <a:lnTo>
                    <a:pt x="15920" y="15207"/>
                  </a:lnTo>
                  <a:lnTo>
                    <a:pt x="15985" y="15022"/>
                  </a:lnTo>
                  <a:lnTo>
                    <a:pt x="16045" y="14828"/>
                  </a:lnTo>
                  <a:lnTo>
                    <a:pt x="16096" y="14633"/>
                  </a:lnTo>
                  <a:lnTo>
                    <a:pt x="16141" y="14431"/>
                  </a:lnTo>
                  <a:lnTo>
                    <a:pt x="16181" y="14210"/>
                  </a:lnTo>
                  <a:lnTo>
                    <a:pt x="16211" y="13998"/>
                  </a:lnTo>
                  <a:lnTo>
                    <a:pt x="16231" y="13769"/>
                  </a:lnTo>
                  <a:lnTo>
                    <a:pt x="16251" y="13531"/>
                  </a:lnTo>
                  <a:lnTo>
                    <a:pt x="16256" y="13284"/>
                  </a:lnTo>
                  <a:lnTo>
                    <a:pt x="16261" y="13028"/>
                  </a:lnTo>
                  <a:lnTo>
                    <a:pt x="16256" y="12772"/>
                  </a:lnTo>
                  <a:lnTo>
                    <a:pt x="16241" y="12499"/>
                  </a:lnTo>
                  <a:lnTo>
                    <a:pt x="16221" y="12217"/>
                  </a:lnTo>
                  <a:lnTo>
                    <a:pt x="16196" y="11926"/>
                  </a:lnTo>
                  <a:lnTo>
                    <a:pt x="16161" y="11617"/>
                  </a:lnTo>
                  <a:lnTo>
                    <a:pt x="16116" y="11308"/>
                  </a:lnTo>
                  <a:lnTo>
                    <a:pt x="16066" y="10982"/>
                  </a:lnTo>
                  <a:lnTo>
                    <a:pt x="16010" y="10647"/>
                  </a:lnTo>
                  <a:lnTo>
                    <a:pt x="15885" y="9976"/>
                  </a:lnTo>
                  <a:lnTo>
                    <a:pt x="15765" y="9341"/>
                  </a:lnTo>
                  <a:lnTo>
                    <a:pt x="15644" y="8742"/>
                  </a:lnTo>
                  <a:lnTo>
                    <a:pt x="15524" y="8177"/>
                  </a:lnTo>
                  <a:lnTo>
                    <a:pt x="15408" y="7648"/>
                  </a:lnTo>
                  <a:lnTo>
                    <a:pt x="15303" y="7154"/>
                  </a:lnTo>
                  <a:lnTo>
                    <a:pt x="15102" y="6298"/>
                  </a:lnTo>
                  <a:lnTo>
                    <a:pt x="14932" y="5610"/>
                  </a:lnTo>
                  <a:lnTo>
                    <a:pt x="14802" y="5099"/>
                  </a:lnTo>
                  <a:lnTo>
                    <a:pt x="14691" y="4684"/>
                  </a:lnTo>
                  <a:lnTo>
                    <a:pt x="14962" y="1544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4;p52">
              <a:extLst>
                <a:ext uri="{FF2B5EF4-FFF2-40B4-BE49-F238E27FC236}">
                  <a16:creationId xmlns:a16="http://schemas.microsoft.com/office/drawing/2014/main" id="{27F9AFAC-A516-F34E-B2C7-D447E0A1ECBF}"/>
                </a:ext>
              </a:extLst>
            </p:cNvPr>
            <p:cNvSpPr/>
            <p:nvPr/>
          </p:nvSpPr>
          <p:spPr>
            <a:xfrm>
              <a:off x="3289100" y="-232000"/>
              <a:ext cx="406550" cy="470125"/>
            </a:xfrm>
            <a:custGeom>
              <a:avLst/>
              <a:gdLst/>
              <a:ahLst/>
              <a:cxnLst/>
              <a:rect l="l" t="t" r="r" b="b"/>
              <a:pathLst>
                <a:path w="16262" h="18805" extrusionOk="0">
                  <a:moveTo>
                    <a:pt x="14882" y="0"/>
                  </a:moveTo>
                  <a:lnTo>
                    <a:pt x="14726" y="97"/>
                  </a:lnTo>
                  <a:lnTo>
                    <a:pt x="14536" y="212"/>
                  </a:lnTo>
                  <a:lnTo>
                    <a:pt x="14280" y="353"/>
                  </a:lnTo>
                  <a:lnTo>
                    <a:pt x="13959" y="512"/>
                  </a:lnTo>
                  <a:lnTo>
                    <a:pt x="13588" y="680"/>
                  </a:lnTo>
                  <a:lnTo>
                    <a:pt x="13382" y="759"/>
                  </a:lnTo>
                  <a:lnTo>
                    <a:pt x="13166" y="847"/>
                  </a:lnTo>
                  <a:lnTo>
                    <a:pt x="12941" y="926"/>
                  </a:lnTo>
                  <a:lnTo>
                    <a:pt x="12705" y="997"/>
                  </a:lnTo>
                  <a:lnTo>
                    <a:pt x="12459" y="1068"/>
                  </a:lnTo>
                  <a:lnTo>
                    <a:pt x="12203" y="1129"/>
                  </a:lnTo>
                  <a:lnTo>
                    <a:pt x="11943" y="1182"/>
                  </a:lnTo>
                  <a:lnTo>
                    <a:pt x="11672" y="1226"/>
                  </a:lnTo>
                  <a:lnTo>
                    <a:pt x="11396" y="1253"/>
                  </a:lnTo>
                  <a:lnTo>
                    <a:pt x="11110" y="1279"/>
                  </a:lnTo>
                  <a:lnTo>
                    <a:pt x="10824" y="1288"/>
                  </a:lnTo>
                  <a:lnTo>
                    <a:pt x="10533" y="1279"/>
                  </a:lnTo>
                  <a:lnTo>
                    <a:pt x="10237" y="1262"/>
                  </a:lnTo>
                  <a:lnTo>
                    <a:pt x="9941" y="1226"/>
                  </a:lnTo>
                  <a:lnTo>
                    <a:pt x="9640" y="1165"/>
                  </a:lnTo>
                  <a:lnTo>
                    <a:pt x="9339" y="1094"/>
                  </a:lnTo>
                  <a:lnTo>
                    <a:pt x="9033" y="997"/>
                  </a:lnTo>
                  <a:lnTo>
                    <a:pt x="8883" y="944"/>
                  </a:lnTo>
                  <a:lnTo>
                    <a:pt x="8732" y="882"/>
                  </a:lnTo>
                  <a:lnTo>
                    <a:pt x="8582" y="812"/>
                  </a:lnTo>
                  <a:lnTo>
                    <a:pt x="8432" y="741"/>
                  </a:lnTo>
                  <a:lnTo>
                    <a:pt x="8281" y="662"/>
                  </a:lnTo>
                  <a:lnTo>
                    <a:pt x="8131" y="574"/>
                  </a:lnTo>
                  <a:lnTo>
                    <a:pt x="7248" y="2020"/>
                  </a:lnTo>
                  <a:lnTo>
                    <a:pt x="6726" y="2885"/>
                  </a:lnTo>
                  <a:lnTo>
                    <a:pt x="6164" y="3828"/>
                  </a:lnTo>
                  <a:lnTo>
                    <a:pt x="5573" y="4825"/>
                  </a:lnTo>
                  <a:lnTo>
                    <a:pt x="4966" y="5875"/>
                  </a:lnTo>
                  <a:lnTo>
                    <a:pt x="4349" y="6942"/>
                  </a:lnTo>
                  <a:lnTo>
                    <a:pt x="3737" y="8027"/>
                  </a:lnTo>
                  <a:lnTo>
                    <a:pt x="3140" y="9112"/>
                  </a:lnTo>
                  <a:lnTo>
                    <a:pt x="2849" y="9650"/>
                  </a:lnTo>
                  <a:lnTo>
                    <a:pt x="2568" y="10179"/>
                  </a:lnTo>
                  <a:lnTo>
                    <a:pt x="2292" y="10699"/>
                  </a:lnTo>
                  <a:lnTo>
                    <a:pt x="2031" y="11211"/>
                  </a:lnTo>
                  <a:lnTo>
                    <a:pt x="1781" y="11714"/>
                  </a:lnTo>
                  <a:lnTo>
                    <a:pt x="1540" y="12199"/>
                  </a:lnTo>
                  <a:lnTo>
                    <a:pt x="1319" y="12666"/>
                  </a:lnTo>
                  <a:lnTo>
                    <a:pt x="1114" y="13116"/>
                  </a:lnTo>
                  <a:lnTo>
                    <a:pt x="923" y="13548"/>
                  </a:lnTo>
                  <a:lnTo>
                    <a:pt x="752" y="13954"/>
                  </a:lnTo>
                  <a:lnTo>
                    <a:pt x="597" y="14342"/>
                  </a:lnTo>
                  <a:lnTo>
                    <a:pt x="466" y="14704"/>
                  </a:lnTo>
                  <a:lnTo>
                    <a:pt x="411" y="14871"/>
                  </a:lnTo>
                  <a:lnTo>
                    <a:pt x="361" y="15030"/>
                  </a:lnTo>
                  <a:lnTo>
                    <a:pt x="316" y="15189"/>
                  </a:lnTo>
                  <a:lnTo>
                    <a:pt x="276" y="15330"/>
                  </a:lnTo>
                  <a:lnTo>
                    <a:pt x="196" y="15683"/>
                  </a:lnTo>
                  <a:lnTo>
                    <a:pt x="130" y="16000"/>
                  </a:lnTo>
                  <a:lnTo>
                    <a:pt x="80" y="16300"/>
                  </a:lnTo>
                  <a:lnTo>
                    <a:pt x="40" y="16582"/>
                  </a:lnTo>
                  <a:lnTo>
                    <a:pt x="15" y="16847"/>
                  </a:lnTo>
                  <a:lnTo>
                    <a:pt x="5" y="17085"/>
                  </a:lnTo>
                  <a:lnTo>
                    <a:pt x="0" y="17200"/>
                  </a:lnTo>
                  <a:lnTo>
                    <a:pt x="5" y="17306"/>
                  </a:lnTo>
                  <a:lnTo>
                    <a:pt x="10" y="17403"/>
                  </a:lnTo>
                  <a:lnTo>
                    <a:pt x="15" y="17508"/>
                  </a:lnTo>
                  <a:lnTo>
                    <a:pt x="25" y="17597"/>
                  </a:lnTo>
                  <a:lnTo>
                    <a:pt x="40" y="17694"/>
                  </a:lnTo>
                  <a:lnTo>
                    <a:pt x="55" y="17773"/>
                  </a:lnTo>
                  <a:lnTo>
                    <a:pt x="75" y="17861"/>
                  </a:lnTo>
                  <a:lnTo>
                    <a:pt x="100" y="17932"/>
                  </a:lnTo>
                  <a:lnTo>
                    <a:pt x="125" y="18011"/>
                  </a:lnTo>
                  <a:lnTo>
                    <a:pt x="150" y="18082"/>
                  </a:lnTo>
                  <a:lnTo>
                    <a:pt x="181" y="18143"/>
                  </a:lnTo>
                  <a:lnTo>
                    <a:pt x="216" y="18205"/>
                  </a:lnTo>
                  <a:lnTo>
                    <a:pt x="251" y="18267"/>
                  </a:lnTo>
                  <a:lnTo>
                    <a:pt x="286" y="18320"/>
                  </a:lnTo>
                  <a:lnTo>
                    <a:pt x="331" y="18373"/>
                  </a:lnTo>
                  <a:lnTo>
                    <a:pt x="416" y="18461"/>
                  </a:lnTo>
                  <a:lnTo>
                    <a:pt x="512" y="18540"/>
                  </a:lnTo>
                  <a:lnTo>
                    <a:pt x="622" y="18611"/>
                  </a:lnTo>
                  <a:lnTo>
                    <a:pt x="732" y="18664"/>
                  </a:lnTo>
                  <a:lnTo>
                    <a:pt x="858" y="18717"/>
                  </a:lnTo>
                  <a:lnTo>
                    <a:pt x="988" y="18752"/>
                  </a:lnTo>
                  <a:lnTo>
                    <a:pt x="1124" y="18779"/>
                  </a:lnTo>
                  <a:lnTo>
                    <a:pt x="1269" y="18796"/>
                  </a:lnTo>
                  <a:lnTo>
                    <a:pt x="1419" y="18805"/>
                  </a:lnTo>
                  <a:lnTo>
                    <a:pt x="1740" y="18805"/>
                  </a:lnTo>
                  <a:lnTo>
                    <a:pt x="1906" y="18787"/>
                  </a:lnTo>
                  <a:lnTo>
                    <a:pt x="2257" y="18752"/>
                  </a:lnTo>
                  <a:lnTo>
                    <a:pt x="2628" y="18708"/>
                  </a:lnTo>
                  <a:lnTo>
                    <a:pt x="3009" y="18646"/>
                  </a:lnTo>
                  <a:lnTo>
                    <a:pt x="3220" y="18602"/>
                  </a:lnTo>
                  <a:lnTo>
                    <a:pt x="3461" y="18532"/>
                  </a:lnTo>
                  <a:lnTo>
                    <a:pt x="3727" y="18435"/>
                  </a:lnTo>
                  <a:lnTo>
                    <a:pt x="4023" y="18311"/>
                  </a:lnTo>
                  <a:lnTo>
                    <a:pt x="4339" y="18170"/>
                  </a:lnTo>
                  <a:lnTo>
                    <a:pt x="4675" y="18011"/>
                  </a:lnTo>
                  <a:lnTo>
                    <a:pt x="5036" y="17826"/>
                  </a:lnTo>
                  <a:lnTo>
                    <a:pt x="5412" y="17632"/>
                  </a:lnTo>
                  <a:lnTo>
                    <a:pt x="5803" y="17420"/>
                  </a:lnTo>
                  <a:lnTo>
                    <a:pt x="6210" y="17191"/>
                  </a:lnTo>
                  <a:lnTo>
                    <a:pt x="7052" y="16706"/>
                  </a:lnTo>
                  <a:lnTo>
                    <a:pt x="7920" y="16177"/>
                  </a:lnTo>
                  <a:lnTo>
                    <a:pt x="8803" y="15621"/>
                  </a:lnTo>
                  <a:lnTo>
                    <a:pt x="9680" y="15065"/>
                  </a:lnTo>
                  <a:lnTo>
                    <a:pt x="10538" y="14501"/>
                  </a:lnTo>
                  <a:lnTo>
                    <a:pt x="11356" y="13954"/>
                  </a:lnTo>
                  <a:lnTo>
                    <a:pt x="12123" y="13434"/>
                  </a:lnTo>
                  <a:lnTo>
                    <a:pt x="12820" y="12948"/>
                  </a:lnTo>
                  <a:lnTo>
                    <a:pt x="13427" y="12516"/>
                  </a:lnTo>
                  <a:lnTo>
                    <a:pt x="13929" y="12146"/>
                  </a:lnTo>
                  <a:lnTo>
                    <a:pt x="14315" y="11855"/>
                  </a:lnTo>
                  <a:lnTo>
                    <a:pt x="14471" y="11731"/>
                  </a:lnTo>
                  <a:lnTo>
                    <a:pt x="14621" y="11599"/>
                  </a:lnTo>
                  <a:lnTo>
                    <a:pt x="14761" y="11475"/>
                  </a:lnTo>
                  <a:lnTo>
                    <a:pt x="14902" y="11343"/>
                  </a:lnTo>
                  <a:lnTo>
                    <a:pt x="15032" y="11202"/>
                  </a:lnTo>
                  <a:lnTo>
                    <a:pt x="15158" y="11061"/>
                  </a:lnTo>
                  <a:lnTo>
                    <a:pt x="15273" y="10920"/>
                  </a:lnTo>
                  <a:lnTo>
                    <a:pt x="15388" y="10770"/>
                  </a:lnTo>
                  <a:lnTo>
                    <a:pt x="15494" y="10620"/>
                  </a:lnTo>
                  <a:lnTo>
                    <a:pt x="15589" y="10470"/>
                  </a:lnTo>
                  <a:lnTo>
                    <a:pt x="15684" y="10302"/>
                  </a:lnTo>
                  <a:lnTo>
                    <a:pt x="15770" y="10135"/>
                  </a:lnTo>
                  <a:lnTo>
                    <a:pt x="15850" y="9967"/>
                  </a:lnTo>
                  <a:lnTo>
                    <a:pt x="15920" y="9791"/>
                  </a:lnTo>
                  <a:lnTo>
                    <a:pt x="15985" y="9606"/>
                  </a:lnTo>
                  <a:lnTo>
                    <a:pt x="16045" y="9412"/>
                  </a:lnTo>
                  <a:lnTo>
                    <a:pt x="16096" y="9217"/>
                  </a:lnTo>
                  <a:lnTo>
                    <a:pt x="16141" y="9015"/>
                  </a:lnTo>
                  <a:lnTo>
                    <a:pt x="16181" y="8794"/>
                  </a:lnTo>
                  <a:lnTo>
                    <a:pt x="16211" y="8582"/>
                  </a:lnTo>
                  <a:lnTo>
                    <a:pt x="16231" y="8353"/>
                  </a:lnTo>
                  <a:lnTo>
                    <a:pt x="16251" y="8115"/>
                  </a:lnTo>
                  <a:lnTo>
                    <a:pt x="16256" y="7868"/>
                  </a:lnTo>
                  <a:lnTo>
                    <a:pt x="16261" y="7612"/>
                  </a:lnTo>
                  <a:lnTo>
                    <a:pt x="16256" y="7356"/>
                  </a:lnTo>
                  <a:lnTo>
                    <a:pt x="16241" y="7083"/>
                  </a:lnTo>
                  <a:lnTo>
                    <a:pt x="16221" y="6801"/>
                  </a:lnTo>
                  <a:lnTo>
                    <a:pt x="16196" y="6510"/>
                  </a:lnTo>
                  <a:lnTo>
                    <a:pt x="16161" y="6201"/>
                  </a:lnTo>
                  <a:lnTo>
                    <a:pt x="16116" y="5892"/>
                  </a:lnTo>
                  <a:lnTo>
                    <a:pt x="16066" y="5566"/>
                  </a:lnTo>
                  <a:lnTo>
                    <a:pt x="16010" y="5231"/>
                  </a:lnTo>
                  <a:lnTo>
                    <a:pt x="15845" y="4340"/>
                  </a:lnTo>
                  <a:lnTo>
                    <a:pt x="15679" y="3511"/>
                  </a:lnTo>
                  <a:lnTo>
                    <a:pt x="15524" y="2752"/>
                  </a:lnTo>
                  <a:lnTo>
                    <a:pt x="15373" y="2055"/>
                  </a:lnTo>
                  <a:lnTo>
                    <a:pt x="15228" y="1429"/>
                  </a:lnTo>
                  <a:lnTo>
                    <a:pt x="15102" y="874"/>
                  </a:lnTo>
                  <a:lnTo>
                    <a:pt x="14982" y="397"/>
                  </a:lnTo>
                  <a:lnTo>
                    <a:pt x="148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5;p52">
              <a:extLst>
                <a:ext uri="{FF2B5EF4-FFF2-40B4-BE49-F238E27FC236}">
                  <a16:creationId xmlns:a16="http://schemas.microsoft.com/office/drawing/2014/main" id="{DFFEC687-9EE0-3E68-5A19-009F9EE6A8FC}"/>
                </a:ext>
              </a:extLst>
            </p:cNvPr>
            <p:cNvSpPr/>
            <p:nvPr/>
          </p:nvSpPr>
          <p:spPr>
            <a:xfrm>
              <a:off x="3289975" y="-59125"/>
              <a:ext cx="405300" cy="297050"/>
            </a:xfrm>
            <a:custGeom>
              <a:avLst/>
              <a:gdLst/>
              <a:ahLst/>
              <a:cxnLst/>
              <a:rect l="l" t="t" r="r" b="b"/>
              <a:pathLst>
                <a:path w="16212" h="11882" extrusionOk="0">
                  <a:moveTo>
                    <a:pt x="16186" y="0"/>
                  </a:moveTo>
                  <a:lnTo>
                    <a:pt x="16161" y="106"/>
                  </a:lnTo>
                  <a:lnTo>
                    <a:pt x="16131" y="212"/>
                  </a:lnTo>
                  <a:lnTo>
                    <a:pt x="16096" y="327"/>
                  </a:lnTo>
                  <a:lnTo>
                    <a:pt x="16056" y="433"/>
                  </a:lnTo>
                  <a:lnTo>
                    <a:pt x="16010" y="538"/>
                  </a:lnTo>
                  <a:lnTo>
                    <a:pt x="15960" y="644"/>
                  </a:lnTo>
                  <a:lnTo>
                    <a:pt x="15905" y="759"/>
                  </a:lnTo>
                  <a:lnTo>
                    <a:pt x="15850" y="865"/>
                  </a:lnTo>
                  <a:lnTo>
                    <a:pt x="15785" y="971"/>
                  </a:lnTo>
                  <a:lnTo>
                    <a:pt x="15720" y="1076"/>
                  </a:lnTo>
                  <a:lnTo>
                    <a:pt x="15569" y="1297"/>
                  </a:lnTo>
                  <a:lnTo>
                    <a:pt x="15404" y="1509"/>
                  </a:lnTo>
                  <a:lnTo>
                    <a:pt x="15223" y="1720"/>
                  </a:lnTo>
                  <a:lnTo>
                    <a:pt x="15027" y="1941"/>
                  </a:lnTo>
                  <a:lnTo>
                    <a:pt x="14817" y="2153"/>
                  </a:lnTo>
                  <a:lnTo>
                    <a:pt x="14586" y="2373"/>
                  </a:lnTo>
                  <a:lnTo>
                    <a:pt x="14345" y="2594"/>
                  </a:lnTo>
                  <a:lnTo>
                    <a:pt x="14094" y="2814"/>
                  </a:lnTo>
                  <a:lnTo>
                    <a:pt x="13824" y="3035"/>
                  </a:lnTo>
                  <a:lnTo>
                    <a:pt x="13543" y="3255"/>
                  </a:lnTo>
                  <a:lnTo>
                    <a:pt x="13252" y="3476"/>
                  </a:lnTo>
                  <a:lnTo>
                    <a:pt x="12951" y="3705"/>
                  </a:lnTo>
                  <a:lnTo>
                    <a:pt x="12635" y="3934"/>
                  </a:lnTo>
                  <a:lnTo>
                    <a:pt x="11978" y="4402"/>
                  </a:lnTo>
                  <a:lnTo>
                    <a:pt x="11281" y="4878"/>
                  </a:lnTo>
                  <a:lnTo>
                    <a:pt x="10553" y="5372"/>
                  </a:lnTo>
                  <a:lnTo>
                    <a:pt x="9013" y="6404"/>
                  </a:lnTo>
                  <a:lnTo>
                    <a:pt x="8216" y="6942"/>
                  </a:lnTo>
                  <a:lnTo>
                    <a:pt x="7403" y="7506"/>
                  </a:lnTo>
                  <a:lnTo>
                    <a:pt x="7092" y="7727"/>
                  </a:lnTo>
                  <a:lnTo>
                    <a:pt x="6781" y="7930"/>
                  </a:lnTo>
                  <a:lnTo>
                    <a:pt x="6475" y="8124"/>
                  </a:lnTo>
                  <a:lnTo>
                    <a:pt x="6180" y="8309"/>
                  </a:lnTo>
                  <a:lnTo>
                    <a:pt x="5884" y="8485"/>
                  </a:lnTo>
                  <a:lnTo>
                    <a:pt x="5593" y="8653"/>
                  </a:lnTo>
                  <a:lnTo>
                    <a:pt x="5307" y="8812"/>
                  </a:lnTo>
                  <a:lnTo>
                    <a:pt x="5026" y="8962"/>
                  </a:lnTo>
                  <a:lnTo>
                    <a:pt x="4745" y="9112"/>
                  </a:lnTo>
                  <a:lnTo>
                    <a:pt x="4474" y="9244"/>
                  </a:lnTo>
                  <a:lnTo>
                    <a:pt x="3948" y="9491"/>
                  </a:lnTo>
                  <a:lnTo>
                    <a:pt x="3441" y="9711"/>
                  </a:lnTo>
                  <a:lnTo>
                    <a:pt x="2954" y="9897"/>
                  </a:lnTo>
                  <a:lnTo>
                    <a:pt x="2493" y="10064"/>
                  </a:lnTo>
                  <a:lnTo>
                    <a:pt x="2057" y="10205"/>
                  </a:lnTo>
                  <a:lnTo>
                    <a:pt x="1645" y="10329"/>
                  </a:lnTo>
                  <a:lnTo>
                    <a:pt x="1259" y="10426"/>
                  </a:lnTo>
                  <a:lnTo>
                    <a:pt x="903" y="10505"/>
                  </a:lnTo>
                  <a:lnTo>
                    <a:pt x="572" y="10576"/>
                  </a:lnTo>
                  <a:lnTo>
                    <a:pt x="271" y="10629"/>
                  </a:lnTo>
                  <a:lnTo>
                    <a:pt x="0" y="10664"/>
                  </a:lnTo>
                  <a:lnTo>
                    <a:pt x="20" y="10796"/>
                  </a:lnTo>
                  <a:lnTo>
                    <a:pt x="50" y="10920"/>
                  </a:lnTo>
                  <a:lnTo>
                    <a:pt x="80" y="11034"/>
                  </a:lnTo>
                  <a:lnTo>
                    <a:pt x="121" y="11140"/>
                  </a:lnTo>
                  <a:lnTo>
                    <a:pt x="166" y="11237"/>
                  </a:lnTo>
                  <a:lnTo>
                    <a:pt x="216" y="11326"/>
                  </a:lnTo>
                  <a:lnTo>
                    <a:pt x="271" y="11405"/>
                  </a:lnTo>
                  <a:lnTo>
                    <a:pt x="331" y="11475"/>
                  </a:lnTo>
                  <a:lnTo>
                    <a:pt x="396" y="11546"/>
                  </a:lnTo>
                  <a:lnTo>
                    <a:pt x="467" y="11608"/>
                  </a:lnTo>
                  <a:lnTo>
                    <a:pt x="542" y="11661"/>
                  </a:lnTo>
                  <a:lnTo>
                    <a:pt x="622" y="11705"/>
                  </a:lnTo>
                  <a:lnTo>
                    <a:pt x="707" y="11749"/>
                  </a:lnTo>
                  <a:lnTo>
                    <a:pt x="798" y="11784"/>
                  </a:lnTo>
                  <a:lnTo>
                    <a:pt x="888" y="11811"/>
                  </a:lnTo>
                  <a:lnTo>
                    <a:pt x="988" y="11837"/>
                  </a:lnTo>
                  <a:lnTo>
                    <a:pt x="1089" y="11855"/>
                  </a:lnTo>
                  <a:lnTo>
                    <a:pt x="1194" y="11872"/>
                  </a:lnTo>
                  <a:lnTo>
                    <a:pt x="1415" y="11881"/>
                  </a:lnTo>
                  <a:lnTo>
                    <a:pt x="1645" y="11881"/>
                  </a:lnTo>
                  <a:lnTo>
                    <a:pt x="1891" y="11872"/>
                  </a:lnTo>
                  <a:lnTo>
                    <a:pt x="2152" y="11846"/>
                  </a:lnTo>
                  <a:lnTo>
                    <a:pt x="2418" y="11819"/>
                  </a:lnTo>
                  <a:lnTo>
                    <a:pt x="2974" y="11731"/>
                  </a:lnTo>
                  <a:lnTo>
                    <a:pt x="3185" y="11687"/>
                  </a:lnTo>
                  <a:lnTo>
                    <a:pt x="3426" y="11617"/>
                  </a:lnTo>
                  <a:lnTo>
                    <a:pt x="3692" y="11520"/>
                  </a:lnTo>
                  <a:lnTo>
                    <a:pt x="3988" y="11396"/>
                  </a:lnTo>
                  <a:lnTo>
                    <a:pt x="4304" y="11255"/>
                  </a:lnTo>
                  <a:lnTo>
                    <a:pt x="4640" y="11096"/>
                  </a:lnTo>
                  <a:lnTo>
                    <a:pt x="5001" y="10911"/>
                  </a:lnTo>
                  <a:lnTo>
                    <a:pt x="5377" y="10717"/>
                  </a:lnTo>
                  <a:lnTo>
                    <a:pt x="5768" y="10505"/>
                  </a:lnTo>
                  <a:lnTo>
                    <a:pt x="6175" y="10276"/>
                  </a:lnTo>
                  <a:lnTo>
                    <a:pt x="7017" y="9791"/>
                  </a:lnTo>
                  <a:lnTo>
                    <a:pt x="7885" y="9262"/>
                  </a:lnTo>
                  <a:lnTo>
                    <a:pt x="8768" y="8706"/>
                  </a:lnTo>
                  <a:lnTo>
                    <a:pt x="9645" y="8150"/>
                  </a:lnTo>
                  <a:lnTo>
                    <a:pt x="10503" y="7586"/>
                  </a:lnTo>
                  <a:lnTo>
                    <a:pt x="11321" y="7039"/>
                  </a:lnTo>
                  <a:lnTo>
                    <a:pt x="12088" y="6519"/>
                  </a:lnTo>
                  <a:lnTo>
                    <a:pt x="12785" y="6033"/>
                  </a:lnTo>
                  <a:lnTo>
                    <a:pt x="13392" y="5601"/>
                  </a:lnTo>
                  <a:lnTo>
                    <a:pt x="13894" y="5231"/>
                  </a:lnTo>
                  <a:lnTo>
                    <a:pt x="14280" y="4940"/>
                  </a:lnTo>
                  <a:lnTo>
                    <a:pt x="14536" y="4728"/>
                  </a:lnTo>
                  <a:lnTo>
                    <a:pt x="14772" y="4516"/>
                  </a:lnTo>
                  <a:lnTo>
                    <a:pt x="14882" y="4402"/>
                  </a:lnTo>
                  <a:lnTo>
                    <a:pt x="14992" y="4287"/>
                  </a:lnTo>
                  <a:lnTo>
                    <a:pt x="15098" y="4172"/>
                  </a:lnTo>
                  <a:lnTo>
                    <a:pt x="15193" y="4058"/>
                  </a:lnTo>
                  <a:lnTo>
                    <a:pt x="15288" y="3934"/>
                  </a:lnTo>
                  <a:lnTo>
                    <a:pt x="15378" y="3811"/>
                  </a:lnTo>
                  <a:lnTo>
                    <a:pt x="15464" y="3687"/>
                  </a:lnTo>
                  <a:lnTo>
                    <a:pt x="15549" y="3555"/>
                  </a:lnTo>
                  <a:lnTo>
                    <a:pt x="15624" y="3423"/>
                  </a:lnTo>
                  <a:lnTo>
                    <a:pt x="15694" y="3281"/>
                  </a:lnTo>
                  <a:lnTo>
                    <a:pt x="15765" y="3140"/>
                  </a:lnTo>
                  <a:lnTo>
                    <a:pt x="15825" y="2990"/>
                  </a:lnTo>
                  <a:lnTo>
                    <a:pt x="15885" y="2840"/>
                  </a:lnTo>
                  <a:lnTo>
                    <a:pt x="15940" y="2691"/>
                  </a:lnTo>
                  <a:lnTo>
                    <a:pt x="15985" y="2532"/>
                  </a:lnTo>
                  <a:lnTo>
                    <a:pt x="16031" y="2373"/>
                  </a:lnTo>
                  <a:lnTo>
                    <a:pt x="16071" y="2205"/>
                  </a:lnTo>
                  <a:lnTo>
                    <a:pt x="16106" y="2029"/>
                  </a:lnTo>
                  <a:lnTo>
                    <a:pt x="16136" y="1853"/>
                  </a:lnTo>
                  <a:lnTo>
                    <a:pt x="16161" y="1667"/>
                  </a:lnTo>
                  <a:lnTo>
                    <a:pt x="16181" y="1482"/>
                  </a:lnTo>
                  <a:lnTo>
                    <a:pt x="16196" y="1288"/>
                  </a:lnTo>
                  <a:lnTo>
                    <a:pt x="16206" y="1085"/>
                  </a:lnTo>
                  <a:lnTo>
                    <a:pt x="16211" y="882"/>
                  </a:lnTo>
                  <a:lnTo>
                    <a:pt x="16211" y="671"/>
                  </a:lnTo>
                  <a:lnTo>
                    <a:pt x="16206" y="450"/>
                  </a:lnTo>
                  <a:lnTo>
                    <a:pt x="16196" y="230"/>
                  </a:lnTo>
                  <a:lnTo>
                    <a:pt x="16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76;p52">
              <a:extLst>
                <a:ext uri="{FF2B5EF4-FFF2-40B4-BE49-F238E27FC236}">
                  <a16:creationId xmlns:a16="http://schemas.microsoft.com/office/drawing/2014/main" id="{CC7FFFD7-93A8-6E27-F6B1-A385869FD8F6}"/>
                </a:ext>
              </a:extLst>
            </p:cNvPr>
            <p:cNvSpPr/>
            <p:nvPr/>
          </p:nvSpPr>
          <p:spPr>
            <a:xfrm>
              <a:off x="3610475" y="-3837925"/>
              <a:ext cx="410700" cy="960550"/>
            </a:xfrm>
            <a:custGeom>
              <a:avLst/>
              <a:gdLst/>
              <a:ahLst/>
              <a:cxnLst/>
              <a:rect l="l" t="t" r="r" b="b"/>
              <a:pathLst>
                <a:path w="16428" h="38422" extrusionOk="0">
                  <a:moveTo>
                    <a:pt x="16427" y="1"/>
                  </a:moveTo>
                  <a:lnTo>
                    <a:pt x="14426" y="3211"/>
                  </a:lnTo>
                  <a:lnTo>
                    <a:pt x="9957" y="10382"/>
                  </a:lnTo>
                  <a:lnTo>
                    <a:pt x="7509" y="14290"/>
                  </a:lnTo>
                  <a:lnTo>
                    <a:pt x="5307" y="17800"/>
                  </a:lnTo>
                  <a:lnTo>
                    <a:pt x="4389" y="19255"/>
                  </a:lnTo>
                  <a:lnTo>
                    <a:pt x="3632" y="20437"/>
                  </a:lnTo>
                  <a:lnTo>
                    <a:pt x="3085" y="21293"/>
                  </a:lnTo>
                  <a:lnTo>
                    <a:pt x="2900" y="21575"/>
                  </a:lnTo>
                  <a:lnTo>
                    <a:pt x="2779" y="21751"/>
                  </a:lnTo>
                  <a:lnTo>
                    <a:pt x="2749" y="21804"/>
                  </a:lnTo>
                  <a:lnTo>
                    <a:pt x="2714" y="21866"/>
                  </a:lnTo>
                  <a:lnTo>
                    <a:pt x="2684" y="21937"/>
                  </a:lnTo>
                  <a:lnTo>
                    <a:pt x="2649" y="22025"/>
                  </a:lnTo>
                  <a:lnTo>
                    <a:pt x="2579" y="22228"/>
                  </a:lnTo>
                  <a:lnTo>
                    <a:pt x="2503" y="22484"/>
                  </a:lnTo>
                  <a:lnTo>
                    <a:pt x="2428" y="22775"/>
                  </a:lnTo>
                  <a:lnTo>
                    <a:pt x="2348" y="23110"/>
                  </a:lnTo>
                  <a:lnTo>
                    <a:pt x="2268" y="23480"/>
                  </a:lnTo>
                  <a:lnTo>
                    <a:pt x="2182" y="23886"/>
                  </a:lnTo>
                  <a:lnTo>
                    <a:pt x="2097" y="24327"/>
                  </a:lnTo>
                  <a:lnTo>
                    <a:pt x="2007" y="24794"/>
                  </a:lnTo>
                  <a:lnTo>
                    <a:pt x="1916" y="25297"/>
                  </a:lnTo>
                  <a:lnTo>
                    <a:pt x="1826" y="25826"/>
                  </a:lnTo>
                  <a:lnTo>
                    <a:pt x="1636" y="26947"/>
                  </a:lnTo>
                  <a:lnTo>
                    <a:pt x="1445" y="28155"/>
                  </a:lnTo>
                  <a:lnTo>
                    <a:pt x="1249" y="29416"/>
                  </a:lnTo>
                  <a:lnTo>
                    <a:pt x="1059" y="30722"/>
                  </a:lnTo>
                  <a:lnTo>
                    <a:pt x="863" y="32053"/>
                  </a:lnTo>
                  <a:lnTo>
                    <a:pt x="678" y="33385"/>
                  </a:lnTo>
                  <a:lnTo>
                    <a:pt x="497" y="34708"/>
                  </a:lnTo>
                  <a:lnTo>
                    <a:pt x="321" y="36005"/>
                  </a:lnTo>
                  <a:lnTo>
                    <a:pt x="0" y="38422"/>
                  </a:lnTo>
                  <a:lnTo>
                    <a:pt x="642" y="37945"/>
                  </a:lnTo>
                  <a:lnTo>
                    <a:pt x="1335" y="37416"/>
                  </a:lnTo>
                  <a:lnTo>
                    <a:pt x="2082" y="36843"/>
                  </a:lnTo>
                  <a:lnTo>
                    <a:pt x="2874" y="36225"/>
                  </a:lnTo>
                  <a:lnTo>
                    <a:pt x="3712" y="35564"/>
                  </a:lnTo>
                  <a:lnTo>
                    <a:pt x="4595" y="34858"/>
                  </a:lnTo>
                  <a:lnTo>
                    <a:pt x="5513" y="34109"/>
                  </a:lnTo>
                  <a:lnTo>
                    <a:pt x="6466" y="33315"/>
                  </a:lnTo>
                  <a:lnTo>
                    <a:pt x="7454" y="32486"/>
                  </a:lnTo>
                  <a:lnTo>
                    <a:pt x="8467" y="31621"/>
                  </a:lnTo>
                  <a:lnTo>
                    <a:pt x="9510" y="30713"/>
                  </a:lnTo>
                  <a:lnTo>
                    <a:pt x="10579" y="29769"/>
                  </a:lnTo>
                  <a:lnTo>
                    <a:pt x="11662" y="28781"/>
                  </a:lnTo>
                  <a:lnTo>
                    <a:pt x="12766" y="27767"/>
                  </a:lnTo>
                  <a:lnTo>
                    <a:pt x="13884" y="26717"/>
                  </a:lnTo>
                  <a:lnTo>
                    <a:pt x="15013" y="25632"/>
                  </a:lnTo>
                  <a:lnTo>
                    <a:pt x="16427" y="1"/>
                  </a:lnTo>
                  <a:close/>
                </a:path>
              </a:pathLst>
            </a:custGeom>
            <a:solidFill>
              <a:srgbClr val="010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7;p52">
              <a:extLst>
                <a:ext uri="{FF2B5EF4-FFF2-40B4-BE49-F238E27FC236}">
                  <a16:creationId xmlns:a16="http://schemas.microsoft.com/office/drawing/2014/main" id="{3CDC67E0-989F-AB41-9114-79B244FCC1D6}"/>
                </a:ext>
              </a:extLst>
            </p:cNvPr>
            <p:cNvSpPr/>
            <p:nvPr/>
          </p:nvSpPr>
          <p:spPr>
            <a:xfrm>
              <a:off x="3610475" y="-3837925"/>
              <a:ext cx="410700" cy="960550"/>
            </a:xfrm>
            <a:custGeom>
              <a:avLst/>
              <a:gdLst/>
              <a:ahLst/>
              <a:cxnLst/>
              <a:rect l="l" t="t" r="r" b="b"/>
              <a:pathLst>
                <a:path w="16428" h="38422" fill="none" extrusionOk="0">
                  <a:moveTo>
                    <a:pt x="0" y="38422"/>
                  </a:moveTo>
                  <a:lnTo>
                    <a:pt x="0" y="38422"/>
                  </a:lnTo>
                  <a:lnTo>
                    <a:pt x="321" y="36005"/>
                  </a:lnTo>
                  <a:lnTo>
                    <a:pt x="497" y="34708"/>
                  </a:lnTo>
                  <a:lnTo>
                    <a:pt x="678" y="33385"/>
                  </a:lnTo>
                  <a:lnTo>
                    <a:pt x="863" y="32053"/>
                  </a:lnTo>
                  <a:lnTo>
                    <a:pt x="1059" y="30722"/>
                  </a:lnTo>
                  <a:lnTo>
                    <a:pt x="1249" y="29416"/>
                  </a:lnTo>
                  <a:lnTo>
                    <a:pt x="1445" y="28155"/>
                  </a:lnTo>
                  <a:lnTo>
                    <a:pt x="1636" y="26947"/>
                  </a:lnTo>
                  <a:lnTo>
                    <a:pt x="1826" y="25826"/>
                  </a:lnTo>
                  <a:lnTo>
                    <a:pt x="1916" y="25297"/>
                  </a:lnTo>
                  <a:lnTo>
                    <a:pt x="2007" y="24794"/>
                  </a:lnTo>
                  <a:lnTo>
                    <a:pt x="2097" y="24327"/>
                  </a:lnTo>
                  <a:lnTo>
                    <a:pt x="2182" y="23886"/>
                  </a:lnTo>
                  <a:lnTo>
                    <a:pt x="2268" y="23480"/>
                  </a:lnTo>
                  <a:lnTo>
                    <a:pt x="2348" y="23110"/>
                  </a:lnTo>
                  <a:lnTo>
                    <a:pt x="2428" y="22775"/>
                  </a:lnTo>
                  <a:lnTo>
                    <a:pt x="2503" y="22484"/>
                  </a:lnTo>
                  <a:lnTo>
                    <a:pt x="2579" y="22228"/>
                  </a:lnTo>
                  <a:lnTo>
                    <a:pt x="2649" y="22025"/>
                  </a:lnTo>
                  <a:lnTo>
                    <a:pt x="2684" y="21937"/>
                  </a:lnTo>
                  <a:lnTo>
                    <a:pt x="2714" y="21866"/>
                  </a:lnTo>
                  <a:lnTo>
                    <a:pt x="2749" y="21804"/>
                  </a:lnTo>
                  <a:lnTo>
                    <a:pt x="2779" y="21751"/>
                  </a:lnTo>
                  <a:lnTo>
                    <a:pt x="2779" y="21751"/>
                  </a:lnTo>
                  <a:lnTo>
                    <a:pt x="2900" y="21575"/>
                  </a:lnTo>
                  <a:lnTo>
                    <a:pt x="3085" y="21293"/>
                  </a:lnTo>
                  <a:lnTo>
                    <a:pt x="3632" y="20437"/>
                  </a:lnTo>
                  <a:lnTo>
                    <a:pt x="4389" y="19255"/>
                  </a:lnTo>
                  <a:lnTo>
                    <a:pt x="5307" y="17800"/>
                  </a:lnTo>
                  <a:lnTo>
                    <a:pt x="7509" y="14290"/>
                  </a:lnTo>
                  <a:lnTo>
                    <a:pt x="9957" y="10382"/>
                  </a:lnTo>
                  <a:lnTo>
                    <a:pt x="14426" y="3211"/>
                  </a:lnTo>
                  <a:lnTo>
                    <a:pt x="16427" y="1"/>
                  </a:lnTo>
                  <a:lnTo>
                    <a:pt x="15013" y="25632"/>
                  </a:lnTo>
                  <a:lnTo>
                    <a:pt x="15013" y="25632"/>
                  </a:lnTo>
                  <a:lnTo>
                    <a:pt x="13884" y="26717"/>
                  </a:lnTo>
                  <a:lnTo>
                    <a:pt x="12766" y="27767"/>
                  </a:lnTo>
                  <a:lnTo>
                    <a:pt x="11662" y="28781"/>
                  </a:lnTo>
                  <a:lnTo>
                    <a:pt x="10579" y="29769"/>
                  </a:lnTo>
                  <a:lnTo>
                    <a:pt x="9510" y="30713"/>
                  </a:lnTo>
                  <a:lnTo>
                    <a:pt x="8467" y="31621"/>
                  </a:lnTo>
                  <a:lnTo>
                    <a:pt x="7454" y="32486"/>
                  </a:lnTo>
                  <a:lnTo>
                    <a:pt x="6466" y="33315"/>
                  </a:lnTo>
                  <a:lnTo>
                    <a:pt x="5513" y="34109"/>
                  </a:lnTo>
                  <a:lnTo>
                    <a:pt x="4595" y="34858"/>
                  </a:lnTo>
                  <a:lnTo>
                    <a:pt x="3712" y="35564"/>
                  </a:lnTo>
                  <a:lnTo>
                    <a:pt x="2874" y="36225"/>
                  </a:lnTo>
                  <a:lnTo>
                    <a:pt x="2082" y="36843"/>
                  </a:lnTo>
                  <a:lnTo>
                    <a:pt x="1335" y="37416"/>
                  </a:lnTo>
                  <a:lnTo>
                    <a:pt x="642" y="37945"/>
                  </a:lnTo>
                  <a:lnTo>
                    <a:pt x="0" y="384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78;p52">
              <a:extLst>
                <a:ext uri="{FF2B5EF4-FFF2-40B4-BE49-F238E27FC236}">
                  <a16:creationId xmlns:a16="http://schemas.microsoft.com/office/drawing/2014/main" id="{E83147B5-0D4F-F9BB-0E1C-86E29C8C6823}"/>
                </a:ext>
              </a:extLst>
            </p:cNvPr>
            <p:cNvSpPr/>
            <p:nvPr/>
          </p:nvSpPr>
          <p:spPr>
            <a:xfrm>
              <a:off x="3456750" y="-4063725"/>
              <a:ext cx="1469250" cy="3738475"/>
            </a:xfrm>
            <a:custGeom>
              <a:avLst/>
              <a:gdLst/>
              <a:ahLst/>
              <a:cxnLst/>
              <a:rect l="l" t="t" r="r" b="b"/>
              <a:pathLst>
                <a:path w="58770" h="149539" extrusionOk="0">
                  <a:moveTo>
                    <a:pt x="27301" y="1"/>
                  </a:moveTo>
                  <a:lnTo>
                    <a:pt x="26107" y="2259"/>
                  </a:lnTo>
                  <a:lnTo>
                    <a:pt x="24868" y="4632"/>
                  </a:lnTo>
                  <a:lnTo>
                    <a:pt x="23589" y="7075"/>
                  </a:lnTo>
                  <a:lnTo>
                    <a:pt x="22295" y="9571"/>
                  </a:lnTo>
                  <a:lnTo>
                    <a:pt x="21001" y="12093"/>
                  </a:lnTo>
                  <a:lnTo>
                    <a:pt x="19717" y="14598"/>
                  </a:lnTo>
                  <a:lnTo>
                    <a:pt x="18468" y="17077"/>
                  </a:lnTo>
                  <a:lnTo>
                    <a:pt x="17861" y="18285"/>
                  </a:lnTo>
                  <a:lnTo>
                    <a:pt x="17264" y="19485"/>
                  </a:lnTo>
                  <a:lnTo>
                    <a:pt x="16688" y="20649"/>
                  </a:lnTo>
                  <a:lnTo>
                    <a:pt x="16131" y="21796"/>
                  </a:lnTo>
                  <a:lnTo>
                    <a:pt x="15589" y="22907"/>
                  </a:lnTo>
                  <a:lnTo>
                    <a:pt x="15072" y="23983"/>
                  </a:lnTo>
                  <a:lnTo>
                    <a:pt x="14581" y="25024"/>
                  </a:lnTo>
                  <a:lnTo>
                    <a:pt x="14114" y="26021"/>
                  </a:lnTo>
                  <a:lnTo>
                    <a:pt x="13678" y="26973"/>
                  </a:lnTo>
                  <a:lnTo>
                    <a:pt x="13267" y="27873"/>
                  </a:lnTo>
                  <a:lnTo>
                    <a:pt x="12896" y="28728"/>
                  </a:lnTo>
                  <a:lnTo>
                    <a:pt x="12555" y="29522"/>
                  </a:lnTo>
                  <a:lnTo>
                    <a:pt x="12254" y="30254"/>
                  </a:lnTo>
                  <a:lnTo>
                    <a:pt x="11988" y="30925"/>
                  </a:lnTo>
                  <a:lnTo>
                    <a:pt x="11872" y="31233"/>
                  </a:lnTo>
                  <a:lnTo>
                    <a:pt x="11762" y="31524"/>
                  </a:lnTo>
                  <a:lnTo>
                    <a:pt x="11667" y="31807"/>
                  </a:lnTo>
                  <a:lnTo>
                    <a:pt x="11581" y="32062"/>
                  </a:lnTo>
                  <a:lnTo>
                    <a:pt x="11511" y="32301"/>
                  </a:lnTo>
                  <a:lnTo>
                    <a:pt x="11446" y="32521"/>
                  </a:lnTo>
                  <a:lnTo>
                    <a:pt x="11396" y="32715"/>
                  </a:lnTo>
                  <a:lnTo>
                    <a:pt x="11361" y="32900"/>
                  </a:lnTo>
                  <a:lnTo>
                    <a:pt x="11311" y="33174"/>
                  </a:lnTo>
                  <a:lnTo>
                    <a:pt x="11255" y="33562"/>
                  </a:lnTo>
                  <a:lnTo>
                    <a:pt x="11185" y="34056"/>
                  </a:lnTo>
                  <a:lnTo>
                    <a:pt x="11110" y="34647"/>
                  </a:lnTo>
                  <a:lnTo>
                    <a:pt x="10924" y="36128"/>
                  </a:lnTo>
                  <a:lnTo>
                    <a:pt x="10709" y="37981"/>
                  </a:lnTo>
                  <a:lnTo>
                    <a:pt x="10458" y="40177"/>
                  </a:lnTo>
                  <a:lnTo>
                    <a:pt x="10172" y="42700"/>
                  </a:lnTo>
                  <a:lnTo>
                    <a:pt x="9866" y="45513"/>
                  </a:lnTo>
                  <a:lnTo>
                    <a:pt x="9530" y="48609"/>
                  </a:lnTo>
                  <a:lnTo>
                    <a:pt x="9174" y="51943"/>
                  </a:lnTo>
                  <a:lnTo>
                    <a:pt x="8793" y="55506"/>
                  </a:lnTo>
                  <a:lnTo>
                    <a:pt x="7980" y="63206"/>
                  </a:lnTo>
                  <a:lnTo>
                    <a:pt x="7117" y="71515"/>
                  </a:lnTo>
                  <a:lnTo>
                    <a:pt x="6215" y="80221"/>
                  </a:lnTo>
                  <a:lnTo>
                    <a:pt x="5302" y="89129"/>
                  </a:lnTo>
                  <a:lnTo>
                    <a:pt x="4389" y="98055"/>
                  </a:lnTo>
                  <a:lnTo>
                    <a:pt x="3496" y="106796"/>
                  </a:lnTo>
                  <a:lnTo>
                    <a:pt x="2648" y="115149"/>
                  </a:lnTo>
                  <a:lnTo>
                    <a:pt x="1154" y="129940"/>
                  </a:lnTo>
                  <a:lnTo>
                    <a:pt x="55" y="140842"/>
                  </a:lnTo>
                  <a:lnTo>
                    <a:pt x="30" y="141142"/>
                  </a:lnTo>
                  <a:lnTo>
                    <a:pt x="10" y="141441"/>
                  </a:lnTo>
                  <a:lnTo>
                    <a:pt x="0" y="141741"/>
                  </a:lnTo>
                  <a:lnTo>
                    <a:pt x="0" y="142041"/>
                  </a:lnTo>
                  <a:lnTo>
                    <a:pt x="10" y="142332"/>
                  </a:lnTo>
                  <a:lnTo>
                    <a:pt x="25" y="142623"/>
                  </a:lnTo>
                  <a:lnTo>
                    <a:pt x="50" y="142914"/>
                  </a:lnTo>
                  <a:lnTo>
                    <a:pt x="80" y="143197"/>
                  </a:lnTo>
                  <a:lnTo>
                    <a:pt x="120" y="143479"/>
                  </a:lnTo>
                  <a:lnTo>
                    <a:pt x="166" y="143761"/>
                  </a:lnTo>
                  <a:lnTo>
                    <a:pt x="221" y="144026"/>
                  </a:lnTo>
                  <a:lnTo>
                    <a:pt x="281" y="144299"/>
                  </a:lnTo>
                  <a:lnTo>
                    <a:pt x="346" y="144555"/>
                  </a:lnTo>
                  <a:lnTo>
                    <a:pt x="421" y="144811"/>
                  </a:lnTo>
                  <a:lnTo>
                    <a:pt x="502" y="145058"/>
                  </a:lnTo>
                  <a:lnTo>
                    <a:pt x="592" y="145296"/>
                  </a:lnTo>
                  <a:lnTo>
                    <a:pt x="687" y="145534"/>
                  </a:lnTo>
                  <a:lnTo>
                    <a:pt x="788" y="145755"/>
                  </a:lnTo>
                  <a:lnTo>
                    <a:pt x="893" y="145975"/>
                  </a:lnTo>
                  <a:lnTo>
                    <a:pt x="1003" y="146187"/>
                  </a:lnTo>
                  <a:lnTo>
                    <a:pt x="1119" y="146381"/>
                  </a:lnTo>
                  <a:lnTo>
                    <a:pt x="1244" y="146575"/>
                  </a:lnTo>
                  <a:lnTo>
                    <a:pt x="1374" y="146751"/>
                  </a:lnTo>
                  <a:lnTo>
                    <a:pt x="1505" y="146919"/>
                  </a:lnTo>
                  <a:lnTo>
                    <a:pt x="1645" y="147078"/>
                  </a:lnTo>
                  <a:lnTo>
                    <a:pt x="1786" y="147228"/>
                  </a:lnTo>
                  <a:lnTo>
                    <a:pt x="1936" y="147369"/>
                  </a:lnTo>
                  <a:lnTo>
                    <a:pt x="2087" y="147492"/>
                  </a:lnTo>
                  <a:lnTo>
                    <a:pt x="2247" y="147598"/>
                  </a:lnTo>
                  <a:lnTo>
                    <a:pt x="2408" y="147704"/>
                  </a:lnTo>
                  <a:lnTo>
                    <a:pt x="2573" y="147783"/>
                  </a:lnTo>
                  <a:lnTo>
                    <a:pt x="2744" y="147854"/>
                  </a:lnTo>
                  <a:lnTo>
                    <a:pt x="8256" y="149397"/>
                  </a:lnTo>
                  <a:lnTo>
                    <a:pt x="8427" y="149459"/>
                  </a:lnTo>
                  <a:lnTo>
                    <a:pt x="8602" y="149503"/>
                  </a:lnTo>
                  <a:lnTo>
                    <a:pt x="8773" y="149530"/>
                  </a:lnTo>
                  <a:lnTo>
                    <a:pt x="8943" y="149538"/>
                  </a:lnTo>
                  <a:lnTo>
                    <a:pt x="9114" y="149538"/>
                  </a:lnTo>
                  <a:lnTo>
                    <a:pt x="9284" y="149521"/>
                  </a:lnTo>
                  <a:lnTo>
                    <a:pt x="9450" y="149486"/>
                  </a:lnTo>
                  <a:lnTo>
                    <a:pt x="9615" y="149441"/>
                  </a:lnTo>
                  <a:lnTo>
                    <a:pt x="9781" y="149380"/>
                  </a:lnTo>
                  <a:lnTo>
                    <a:pt x="9941" y="149309"/>
                  </a:lnTo>
                  <a:lnTo>
                    <a:pt x="10097" y="149221"/>
                  </a:lnTo>
                  <a:lnTo>
                    <a:pt x="10252" y="149124"/>
                  </a:lnTo>
                  <a:lnTo>
                    <a:pt x="10408" y="149009"/>
                  </a:lnTo>
                  <a:lnTo>
                    <a:pt x="10553" y="148886"/>
                  </a:lnTo>
                  <a:lnTo>
                    <a:pt x="10699" y="148745"/>
                  </a:lnTo>
                  <a:lnTo>
                    <a:pt x="10844" y="148595"/>
                  </a:lnTo>
                  <a:lnTo>
                    <a:pt x="10980" y="148436"/>
                  </a:lnTo>
                  <a:lnTo>
                    <a:pt x="11110" y="148268"/>
                  </a:lnTo>
                  <a:lnTo>
                    <a:pt x="11240" y="148083"/>
                  </a:lnTo>
                  <a:lnTo>
                    <a:pt x="11361" y="147889"/>
                  </a:lnTo>
                  <a:lnTo>
                    <a:pt x="11481" y="147686"/>
                  </a:lnTo>
                  <a:lnTo>
                    <a:pt x="11592" y="147475"/>
                  </a:lnTo>
                  <a:lnTo>
                    <a:pt x="11702" y="147245"/>
                  </a:lnTo>
                  <a:lnTo>
                    <a:pt x="11802" y="147016"/>
                  </a:lnTo>
                  <a:lnTo>
                    <a:pt x="11897" y="146769"/>
                  </a:lnTo>
                  <a:lnTo>
                    <a:pt x="11983" y="146522"/>
                  </a:lnTo>
                  <a:lnTo>
                    <a:pt x="12068" y="146257"/>
                  </a:lnTo>
                  <a:lnTo>
                    <a:pt x="12138" y="145993"/>
                  </a:lnTo>
                  <a:lnTo>
                    <a:pt x="12208" y="145710"/>
                  </a:lnTo>
                  <a:lnTo>
                    <a:pt x="12269" y="145428"/>
                  </a:lnTo>
                  <a:lnTo>
                    <a:pt x="12319" y="145137"/>
                  </a:lnTo>
                  <a:lnTo>
                    <a:pt x="12364" y="144837"/>
                  </a:lnTo>
                  <a:lnTo>
                    <a:pt x="12645" y="142703"/>
                  </a:lnTo>
                  <a:lnTo>
                    <a:pt x="12956" y="140286"/>
                  </a:lnTo>
                  <a:lnTo>
                    <a:pt x="13292" y="137622"/>
                  </a:lnTo>
                  <a:lnTo>
                    <a:pt x="13653" y="134729"/>
                  </a:lnTo>
                  <a:lnTo>
                    <a:pt x="14034" y="131625"/>
                  </a:lnTo>
                  <a:lnTo>
                    <a:pt x="14440" y="128335"/>
                  </a:lnTo>
                  <a:lnTo>
                    <a:pt x="15298" y="121279"/>
                  </a:lnTo>
                  <a:lnTo>
                    <a:pt x="16206" y="113737"/>
                  </a:lnTo>
                  <a:lnTo>
                    <a:pt x="17149" y="105896"/>
                  </a:lnTo>
                  <a:lnTo>
                    <a:pt x="19055" y="89993"/>
                  </a:lnTo>
                  <a:lnTo>
                    <a:pt x="19983" y="82285"/>
                  </a:lnTo>
                  <a:lnTo>
                    <a:pt x="20871" y="74981"/>
                  </a:lnTo>
                  <a:lnTo>
                    <a:pt x="21292" y="71542"/>
                  </a:lnTo>
                  <a:lnTo>
                    <a:pt x="21698" y="68260"/>
                  </a:lnTo>
                  <a:lnTo>
                    <a:pt x="22085" y="65173"/>
                  </a:lnTo>
                  <a:lnTo>
                    <a:pt x="22451" y="62289"/>
                  </a:lnTo>
                  <a:lnTo>
                    <a:pt x="22792" y="59643"/>
                  </a:lnTo>
                  <a:lnTo>
                    <a:pt x="23103" y="57253"/>
                  </a:lnTo>
                  <a:lnTo>
                    <a:pt x="23389" y="55136"/>
                  </a:lnTo>
                  <a:lnTo>
                    <a:pt x="23639" y="53319"/>
                  </a:lnTo>
                  <a:lnTo>
                    <a:pt x="23755" y="52534"/>
                  </a:lnTo>
                  <a:lnTo>
                    <a:pt x="23860" y="51828"/>
                  </a:lnTo>
                  <a:lnTo>
                    <a:pt x="23955" y="51211"/>
                  </a:lnTo>
                  <a:lnTo>
                    <a:pt x="24041" y="50673"/>
                  </a:lnTo>
                  <a:lnTo>
                    <a:pt x="24121" y="50241"/>
                  </a:lnTo>
                  <a:lnTo>
                    <a:pt x="24186" y="49888"/>
                  </a:lnTo>
                  <a:lnTo>
                    <a:pt x="24246" y="49641"/>
                  </a:lnTo>
                  <a:lnTo>
                    <a:pt x="24271" y="49553"/>
                  </a:lnTo>
                  <a:lnTo>
                    <a:pt x="24291" y="49491"/>
                  </a:lnTo>
                  <a:lnTo>
                    <a:pt x="24322" y="49438"/>
                  </a:lnTo>
                  <a:lnTo>
                    <a:pt x="24357" y="49368"/>
                  </a:lnTo>
                  <a:lnTo>
                    <a:pt x="24402" y="49306"/>
                  </a:lnTo>
                  <a:lnTo>
                    <a:pt x="24457" y="49235"/>
                  </a:lnTo>
                  <a:lnTo>
                    <a:pt x="24587" y="49085"/>
                  </a:lnTo>
                  <a:lnTo>
                    <a:pt x="24748" y="48918"/>
                  </a:lnTo>
                  <a:lnTo>
                    <a:pt x="24943" y="48741"/>
                  </a:lnTo>
                  <a:lnTo>
                    <a:pt x="25164" y="48547"/>
                  </a:lnTo>
                  <a:lnTo>
                    <a:pt x="25410" y="48344"/>
                  </a:lnTo>
                  <a:lnTo>
                    <a:pt x="25686" y="48124"/>
                  </a:lnTo>
                  <a:lnTo>
                    <a:pt x="25987" y="47895"/>
                  </a:lnTo>
                  <a:lnTo>
                    <a:pt x="26318" y="47656"/>
                  </a:lnTo>
                  <a:lnTo>
                    <a:pt x="27045" y="47127"/>
                  </a:lnTo>
                  <a:lnTo>
                    <a:pt x="27863" y="46554"/>
                  </a:lnTo>
                  <a:lnTo>
                    <a:pt x="28760" y="45928"/>
                  </a:lnTo>
                  <a:lnTo>
                    <a:pt x="30777" y="44543"/>
                  </a:lnTo>
                  <a:lnTo>
                    <a:pt x="31875" y="43784"/>
                  </a:lnTo>
                  <a:lnTo>
                    <a:pt x="33029" y="42973"/>
                  </a:lnTo>
                  <a:lnTo>
                    <a:pt x="34228" y="42126"/>
                  </a:lnTo>
                  <a:lnTo>
                    <a:pt x="35462" y="41244"/>
                  </a:lnTo>
                  <a:lnTo>
                    <a:pt x="36726" y="40318"/>
                  </a:lnTo>
                  <a:lnTo>
                    <a:pt x="37368" y="39842"/>
                  </a:lnTo>
                  <a:lnTo>
                    <a:pt x="38015" y="39348"/>
                  </a:lnTo>
                  <a:lnTo>
                    <a:pt x="38662" y="38854"/>
                  </a:lnTo>
                  <a:lnTo>
                    <a:pt x="39314" y="38351"/>
                  </a:lnTo>
                  <a:lnTo>
                    <a:pt x="39966" y="37831"/>
                  </a:lnTo>
                  <a:lnTo>
                    <a:pt x="40623" y="37310"/>
                  </a:lnTo>
                  <a:lnTo>
                    <a:pt x="41275" y="36781"/>
                  </a:lnTo>
                  <a:lnTo>
                    <a:pt x="41927" y="36243"/>
                  </a:lnTo>
                  <a:lnTo>
                    <a:pt x="42579" y="35687"/>
                  </a:lnTo>
                  <a:lnTo>
                    <a:pt x="43226" y="35132"/>
                  </a:lnTo>
                  <a:lnTo>
                    <a:pt x="43868" y="34567"/>
                  </a:lnTo>
                  <a:lnTo>
                    <a:pt x="44505" y="33994"/>
                  </a:lnTo>
                  <a:lnTo>
                    <a:pt x="45142" y="33412"/>
                  </a:lnTo>
                  <a:lnTo>
                    <a:pt x="45764" y="32830"/>
                  </a:lnTo>
                  <a:lnTo>
                    <a:pt x="46386" y="32230"/>
                  </a:lnTo>
                  <a:lnTo>
                    <a:pt x="46993" y="31630"/>
                  </a:lnTo>
                  <a:lnTo>
                    <a:pt x="47595" y="31022"/>
                  </a:lnTo>
                  <a:lnTo>
                    <a:pt x="48182" y="30404"/>
                  </a:lnTo>
                  <a:lnTo>
                    <a:pt x="48763" y="29778"/>
                  </a:lnTo>
                  <a:lnTo>
                    <a:pt x="49325" y="29152"/>
                  </a:lnTo>
                  <a:lnTo>
                    <a:pt x="49877" y="28517"/>
                  </a:lnTo>
                  <a:lnTo>
                    <a:pt x="50414" y="27873"/>
                  </a:lnTo>
                  <a:lnTo>
                    <a:pt x="50940" y="27220"/>
                  </a:lnTo>
                  <a:lnTo>
                    <a:pt x="51191" y="26894"/>
                  </a:lnTo>
                  <a:lnTo>
                    <a:pt x="51442" y="26567"/>
                  </a:lnTo>
                  <a:lnTo>
                    <a:pt x="51693" y="26241"/>
                  </a:lnTo>
                  <a:lnTo>
                    <a:pt x="51933" y="25906"/>
                  </a:lnTo>
                  <a:lnTo>
                    <a:pt x="52169" y="25571"/>
                  </a:lnTo>
                  <a:lnTo>
                    <a:pt x="52405" y="25236"/>
                  </a:lnTo>
                  <a:lnTo>
                    <a:pt x="52631" y="24900"/>
                  </a:lnTo>
                  <a:lnTo>
                    <a:pt x="52856" y="24565"/>
                  </a:lnTo>
                  <a:lnTo>
                    <a:pt x="53072" y="24230"/>
                  </a:lnTo>
                  <a:lnTo>
                    <a:pt x="53288" y="23895"/>
                  </a:lnTo>
                  <a:lnTo>
                    <a:pt x="53493" y="23551"/>
                  </a:lnTo>
                  <a:lnTo>
                    <a:pt x="53699" y="23207"/>
                  </a:lnTo>
                  <a:lnTo>
                    <a:pt x="53894" y="22863"/>
                  </a:lnTo>
                  <a:lnTo>
                    <a:pt x="54085" y="22519"/>
                  </a:lnTo>
                  <a:lnTo>
                    <a:pt x="54271" y="22175"/>
                  </a:lnTo>
                  <a:lnTo>
                    <a:pt x="54451" y="21831"/>
                  </a:lnTo>
                  <a:lnTo>
                    <a:pt x="54627" y="21478"/>
                  </a:lnTo>
                  <a:lnTo>
                    <a:pt x="54792" y="21134"/>
                  </a:lnTo>
                  <a:lnTo>
                    <a:pt x="54958" y="20781"/>
                  </a:lnTo>
                  <a:lnTo>
                    <a:pt x="55113" y="20429"/>
                  </a:lnTo>
                  <a:lnTo>
                    <a:pt x="55259" y="20076"/>
                  </a:lnTo>
                  <a:lnTo>
                    <a:pt x="55404" y="19723"/>
                  </a:lnTo>
                  <a:lnTo>
                    <a:pt x="55605" y="19203"/>
                  </a:lnTo>
                  <a:lnTo>
                    <a:pt x="55795" y="18673"/>
                  </a:lnTo>
                  <a:lnTo>
                    <a:pt x="55981" y="18144"/>
                  </a:lnTo>
                  <a:lnTo>
                    <a:pt x="56162" y="17606"/>
                  </a:lnTo>
                  <a:lnTo>
                    <a:pt x="56332" y="17068"/>
                  </a:lnTo>
                  <a:lnTo>
                    <a:pt x="56498" y="16521"/>
                  </a:lnTo>
                  <a:lnTo>
                    <a:pt x="56658" y="15974"/>
                  </a:lnTo>
                  <a:lnTo>
                    <a:pt x="56809" y="15419"/>
                  </a:lnTo>
                  <a:lnTo>
                    <a:pt x="56954" y="14863"/>
                  </a:lnTo>
                  <a:lnTo>
                    <a:pt x="57095" y="14307"/>
                  </a:lnTo>
                  <a:lnTo>
                    <a:pt x="57225" y="13743"/>
                  </a:lnTo>
                  <a:lnTo>
                    <a:pt x="57350" y="13178"/>
                  </a:lnTo>
                  <a:lnTo>
                    <a:pt x="57471" y="12605"/>
                  </a:lnTo>
                  <a:lnTo>
                    <a:pt x="57586" y="12041"/>
                  </a:lnTo>
                  <a:lnTo>
                    <a:pt x="57696" y="11467"/>
                  </a:lnTo>
                  <a:lnTo>
                    <a:pt x="57797" y="10894"/>
                  </a:lnTo>
                  <a:lnTo>
                    <a:pt x="57897" y="10321"/>
                  </a:lnTo>
                  <a:lnTo>
                    <a:pt x="57987" y="9747"/>
                  </a:lnTo>
                  <a:lnTo>
                    <a:pt x="58078" y="9174"/>
                  </a:lnTo>
                  <a:lnTo>
                    <a:pt x="58158" y="8592"/>
                  </a:lnTo>
                  <a:lnTo>
                    <a:pt x="58233" y="8019"/>
                  </a:lnTo>
                  <a:lnTo>
                    <a:pt x="58303" y="7436"/>
                  </a:lnTo>
                  <a:lnTo>
                    <a:pt x="58374" y="6863"/>
                  </a:lnTo>
                  <a:lnTo>
                    <a:pt x="58434" y="6290"/>
                  </a:lnTo>
                  <a:lnTo>
                    <a:pt x="58489" y="5708"/>
                  </a:lnTo>
                  <a:lnTo>
                    <a:pt x="58544" y="5134"/>
                  </a:lnTo>
                  <a:lnTo>
                    <a:pt x="58589" y="4561"/>
                  </a:lnTo>
                  <a:lnTo>
                    <a:pt x="58634" y="3997"/>
                  </a:lnTo>
                  <a:lnTo>
                    <a:pt x="58675" y="3423"/>
                  </a:lnTo>
                  <a:lnTo>
                    <a:pt x="58710" y="2859"/>
                  </a:lnTo>
                  <a:lnTo>
                    <a:pt x="58745" y="2294"/>
                  </a:lnTo>
                  <a:lnTo>
                    <a:pt x="58770" y="1730"/>
                  </a:lnTo>
                  <a:lnTo>
                    <a:pt x="57892" y="1853"/>
                  </a:lnTo>
                  <a:lnTo>
                    <a:pt x="56743" y="2012"/>
                  </a:lnTo>
                  <a:lnTo>
                    <a:pt x="56076" y="2091"/>
                  </a:lnTo>
                  <a:lnTo>
                    <a:pt x="55349" y="2180"/>
                  </a:lnTo>
                  <a:lnTo>
                    <a:pt x="54572" y="2259"/>
                  </a:lnTo>
                  <a:lnTo>
                    <a:pt x="53739" y="2347"/>
                  </a:lnTo>
                  <a:lnTo>
                    <a:pt x="52856" y="2427"/>
                  </a:lnTo>
                  <a:lnTo>
                    <a:pt x="51933" y="2497"/>
                  </a:lnTo>
                  <a:lnTo>
                    <a:pt x="50970" y="2568"/>
                  </a:lnTo>
                  <a:lnTo>
                    <a:pt x="49967" y="2629"/>
                  </a:lnTo>
                  <a:lnTo>
                    <a:pt x="48934" y="2682"/>
                  </a:lnTo>
                  <a:lnTo>
                    <a:pt x="47866" y="2726"/>
                  </a:lnTo>
                  <a:lnTo>
                    <a:pt x="46772" y="2762"/>
                  </a:lnTo>
                  <a:lnTo>
                    <a:pt x="45654" y="2779"/>
                  </a:lnTo>
                  <a:lnTo>
                    <a:pt x="44515" y="2779"/>
                  </a:lnTo>
                  <a:lnTo>
                    <a:pt x="43361" y="2771"/>
                  </a:lnTo>
                  <a:lnTo>
                    <a:pt x="42193" y="2735"/>
                  </a:lnTo>
                  <a:lnTo>
                    <a:pt x="41014" y="2682"/>
                  </a:lnTo>
                  <a:lnTo>
                    <a:pt x="40422" y="2656"/>
                  </a:lnTo>
                  <a:lnTo>
                    <a:pt x="39825" y="2612"/>
                  </a:lnTo>
                  <a:lnTo>
                    <a:pt x="39233" y="2568"/>
                  </a:lnTo>
                  <a:lnTo>
                    <a:pt x="38637" y="2515"/>
                  </a:lnTo>
                  <a:lnTo>
                    <a:pt x="38040" y="2462"/>
                  </a:lnTo>
                  <a:lnTo>
                    <a:pt x="37448" y="2400"/>
                  </a:lnTo>
                  <a:lnTo>
                    <a:pt x="36851" y="2330"/>
                  </a:lnTo>
                  <a:lnTo>
                    <a:pt x="36259" y="2259"/>
                  </a:lnTo>
                  <a:lnTo>
                    <a:pt x="35672" y="2171"/>
                  </a:lnTo>
                  <a:lnTo>
                    <a:pt x="35080" y="2083"/>
                  </a:lnTo>
                  <a:lnTo>
                    <a:pt x="34494" y="1986"/>
                  </a:lnTo>
                  <a:lnTo>
                    <a:pt x="33912" y="1889"/>
                  </a:lnTo>
                  <a:lnTo>
                    <a:pt x="33335" y="1774"/>
                  </a:lnTo>
                  <a:lnTo>
                    <a:pt x="32758" y="1659"/>
                  </a:lnTo>
                  <a:lnTo>
                    <a:pt x="32186" y="1527"/>
                  </a:lnTo>
                  <a:lnTo>
                    <a:pt x="31619" y="1395"/>
                  </a:lnTo>
                  <a:lnTo>
                    <a:pt x="31058" y="1253"/>
                  </a:lnTo>
                  <a:lnTo>
                    <a:pt x="30501" y="1104"/>
                  </a:lnTo>
                  <a:lnTo>
                    <a:pt x="29949" y="936"/>
                  </a:lnTo>
                  <a:lnTo>
                    <a:pt x="29403" y="768"/>
                  </a:lnTo>
                  <a:lnTo>
                    <a:pt x="28866" y="592"/>
                  </a:lnTo>
                  <a:lnTo>
                    <a:pt x="28339" y="407"/>
                  </a:lnTo>
                  <a:lnTo>
                    <a:pt x="27813" y="213"/>
                  </a:lnTo>
                  <a:lnTo>
                    <a:pt x="27301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9;p52">
              <a:extLst>
                <a:ext uri="{FF2B5EF4-FFF2-40B4-BE49-F238E27FC236}">
                  <a16:creationId xmlns:a16="http://schemas.microsoft.com/office/drawing/2014/main" id="{A1EFEEFA-C10A-5A21-2B0E-4A3D1464210F}"/>
                </a:ext>
              </a:extLst>
            </p:cNvPr>
            <p:cNvSpPr/>
            <p:nvPr/>
          </p:nvSpPr>
          <p:spPr>
            <a:xfrm>
              <a:off x="3362200" y="-7348575"/>
              <a:ext cx="361775" cy="986775"/>
            </a:xfrm>
            <a:custGeom>
              <a:avLst/>
              <a:gdLst/>
              <a:ahLst/>
              <a:cxnLst/>
              <a:rect l="l" t="t" r="r" b="b"/>
              <a:pathLst>
                <a:path w="14471" h="39471" extrusionOk="0">
                  <a:moveTo>
                    <a:pt x="9836" y="1"/>
                  </a:moveTo>
                  <a:lnTo>
                    <a:pt x="9771" y="18"/>
                  </a:lnTo>
                  <a:lnTo>
                    <a:pt x="1149" y="1915"/>
                  </a:lnTo>
                  <a:lnTo>
                    <a:pt x="1079" y="1932"/>
                  </a:lnTo>
                  <a:lnTo>
                    <a:pt x="1013" y="1959"/>
                  </a:lnTo>
                  <a:lnTo>
                    <a:pt x="948" y="1985"/>
                  </a:lnTo>
                  <a:lnTo>
                    <a:pt x="883" y="2020"/>
                  </a:lnTo>
                  <a:lnTo>
                    <a:pt x="823" y="2065"/>
                  </a:lnTo>
                  <a:lnTo>
                    <a:pt x="763" y="2109"/>
                  </a:lnTo>
                  <a:lnTo>
                    <a:pt x="702" y="2162"/>
                  </a:lnTo>
                  <a:lnTo>
                    <a:pt x="647" y="2215"/>
                  </a:lnTo>
                  <a:lnTo>
                    <a:pt x="592" y="2276"/>
                  </a:lnTo>
                  <a:lnTo>
                    <a:pt x="537" y="2347"/>
                  </a:lnTo>
                  <a:lnTo>
                    <a:pt x="487" y="2409"/>
                  </a:lnTo>
                  <a:lnTo>
                    <a:pt x="437" y="2488"/>
                  </a:lnTo>
                  <a:lnTo>
                    <a:pt x="391" y="2567"/>
                  </a:lnTo>
                  <a:lnTo>
                    <a:pt x="346" y="2647"/>
                  </a:lnTo>
                  <a:lnTo>
                    <a:pt x="306" y="2726"/>
                  </a:lnTo>
                  <a:lnTo>
                    <a:pt x="266" y="2814"/>
                  </a:lnTo>
                  <a:lnTo>
                    <a:pt x="226" y="2911"/>
                  </a:lnTo>
                  <a:lnTo>
                    <a:pt x="191" y="3000"/>
                  </a:lnTo>
                  <a:lnTo>
                    <a:pt x="161" y="3105"/>
                  </a:lnTo>
                  <a:lnTo>
                    <a:pt x="131" y="3202"/>
                  </a:lnTo>
                  <a:lnTo>
                    <a:pt x="106" y="3308"/>
                  </a:lnTo>
                  <a:lnTo>
                    <a:pt x="80" y="3414"/>
                  </a:lnTo>
                  <a:lnTo>
                    <a:pt x="60" y="3520"/>
                  </a:lnTo>
                  <a:lnTo>
                    <a:pt x="40" y="3626"/>
                  </a:lnTo>
                  <a:lnTo>
                    <a:pt x="25" y="3740"/>
                  </a:lnTo>
                  <a:lnTo>
                    <a:pt x="15" y="3855"/>
                  </a:lnTo>
                  <a:lnTo>
                    <a:pt x="5" y="3970"/>
                  </a:lnTo>
                  <a:lnTo>
                    <a:pt x="0" y="4084"/>
                  </a:lnTo>
                  <a:lnTo>
                    <a:pt x="0" y="4199"/>
                  </a:lnTo>
                  <a:lnTo>
                    <a:pt x="0" y="4323"/>
                  </a:lnTo>
                  <a:lnTo>
                    <a:pt x="5" y="4437"/>
                  </a:lnTo>
                  <a:lnTo>
                    <a:pt x="15" y="4561"/>
                  </a:lnTo>
                  <a:lnTo>
                    <a:pt x="2899" y="37504"/>
                  </a:lnTo>
                  <a:lnTo>
                    <a:pt x="2909" y="37628"/>
                  </a:lnTo>
                  <a:lnTo>
                    <a:pt x="2924" y="37733"/>
                  </a:lnTo>
                  <a:lnTo>
                    <a:pt x="2944" y="37848"/>
                  </a:lnTo>
                  <a:lnTo>
                    <a:pt x="2965" y="37954"/>
                  </a:lnTo>
                  <a:lnTo>
                    <a:pt x="2990" y="38060"/>
                  </a:lnTo>
                  <a:lnTo>
                    <a:pt x="3015" y="38166"/>
                  </a:lnTo>
                  <a:lnTo>
                    <a:pt x="3045" y="38263"/>
                  </a:lnTo>
                  <a:lnTo>
                    <a:pt x="3075" y="38360"/>
                  </a:lnTo>
                  <a:lnTo>
                    <a:pt x="3110" y="38457"/>
                  </a:lnTo>
                  <a:lnTo>
                    <a:pt x="3145" y="38545"/>
                  </a:lnTo>
                  <a:lnTo>
                    <a:pt x="3225" y="38712"/>
                  </a:lnTo>
                  <a:lnTo>
                    <a:pt x="3316" y="38871"/>
                  </a:lnTo>
                  <a:lnTo>
                    <a:pt x="3411" y="39012"/>
                  </a:lnTo>
                  <a:lnTo>
                    <a:pt x="3516" y="39136"/>
                  </a:lnTo>
                  <a:lnTo>
                    <a:pt x="3627" y="39233"/>
                  </a:lnTo>
                  <a:lnTo>
                    <a:pt x="3742" y="39321"/>
                  </a:lnTo>
                  <a:lnTo>
                    <a:pt x="3802" y="39356"/>
                  </a:lnTo>
                  <a:lnTo>
                    <a:pt x="3862" y="39392"/>
                  </a:lnTo>
                  <a:lnTo>
                    <a:pt x="3923" y="39418"/>
                  </a:lnTo>
                  <a:lnTo>
                    <a:pt x="3988" y="39436"/>
                  </a:lnTo>
                  <a:lnTo>
                    <a:pt x="4048" y="39453"/>
                  </a:lnTo>
                  <a:lnTo>
                    <a:pt x="4113" y="39462"/>
                  </a:lnTo>
                  <a:lnTo>
                    <a:pt x="4178" y="39471"/>
                  </a:lnTo>
                  <a:lnTo>
                    <a:pt x="4244" y="39462"/>
                  </a:lnTo>
                  <a:lnTo>
                    <a:pt x="4309" y="39462"/>
                  </a:lnTo>
                  <a:lnTo>
                    <a:pt x="4374" y="39445"/>
                  </a:lnTo>
                  <a:lnTo>
                    <a:pt x="13337" y="37266"/>
                  </a:lnTo>
                  <a:lnTo>
                    <a:pt x="13407" y="37248"/>
                  </a:lnTo>
                  <a:lnTo>
                    <a:pt x="13473" y="37222"/>
                  </a:lnTo>
                  <a:lnTo>
                    <a:pt x="13538" y="37195"/>
                  </a:lnTo>
                  <a:lnTo>
                    <a:pt x="13603" y="37151"/>
                  </a:lnTo>
                  <a:lnTo>
                    <a:pt x="13663" y="37116"/>
                  </a:lnTo>
                  <a:lnTo>
                    <a:pt x="13723" y="37063"/>
                  </a:lnTo>
                  <a:lnTo>
                    <a:pt x="13784" y="37010"/>
                  </a:lnTo>
                  <a:lnTo>
                    <a:pt x="13839" y="36957"/>
                  </a:lnTo>
                  <a:lnTo>
                    <a:pt x="13894" y="36895"/>
                  </a:lnTo>
                  <a:lnTo>
                    <a:pt x="13949" y="36825"/>
                  </a:lnTo>
                  <a:lnTo>
                    <a:pt x="13999" y="36754"/>
                  </a:lnTo>
                  <a:lnTo>
                    <a:pt x="14044" y="36684"/>
                  </a:lnTo>
                  <a:lnTo>
                    <a:pt x="14095" y="36604"/>
                  </a:lnTo>
                  <a:lnTo>
                    <a:pt x="14135" y="36516"/>
                  </a:lnTo>
                  <a:lnTo>
                    <a:pt x="14180" y="36437"/>
                  </a:lnTo>
                  <a:lnTo>
                    <a:pt x="14220" y="36340"/>
                  </a:lnTo>
                  <a:lnTo>
                    <a:pt x="14255" y="36252"/>
                  </a:lnTo>
                  <a:lnTo>
                    <a:pt x="14290" y="36155"/>
                  </a:lnTo>
                  <a:lnTo>
                    <a:pt x="14320" y="36058"/>
                  </a:lnTo>
                  <a:lnTo>
                    <a:pt x="14350" y="35952"/>
                  </a:lnTo>
                  <a:lnTo>
                    <a:pt x="14375" y="35846"/>
                  </a:lnTo>
                  <a:lnTo>
                    <a:pt x="14395" y="35740"/>
                  </a:lnTo>
                  <a:lnTo>
                    <a:pt x="14416" y="35634"/>
                  </a:lnTo>
                  <a:lnTo>
                    <a:pt x="14436" y="35520"/>
                  </a:lnTo>
                  <a:lnTo>
                    <a:pt x="14451" y="35414"/>
                  </a:lnTo>
                  <a:lnTo>
                    <a:pt x="14461" y="35299"/>
                  </a:lnTo>
                  <a:lnTo>
                    <a:pt x="14466" y="35184"/>
                  </a:lnTo>
                  <a:lnTo>
                    <a:pt x="14471" y="35061"/>
                  </a:lnTo>
                  <a:lnTo>
                    <a:pt x="14471" y="34946"/>
                  </a:lnTo>
                  <a:lnTo>
                    <a:pt x="14466" y="34823"/>
                  </a:lnTo>
                  <a:lnTo>
                    <a:pt x="14461" y="34708"/>
                  </a:lnTo>
                  <a:lnTo>
                    <a:pt x="14451" y="34585"/>
                  </a:lnTo>
                  <a:lnTo>
                    <a:pt x="11231" y="1915"/>
                  </a:lnTo>
                  <a:lnTo>
                    <a:pt x="11215" y="1800"/>
                  </a:lnTo>
                  <a:lnTo>
                    <a:pt x="11200" y="1694"/>
                  </a:lnTo>
                  <a:lnTo>
                    <a:pt x="11180" y="1579"/>
                  </a:lnTo>
                  <a:lnTo>
                    <a:pt x="11160" y="1474"/>
                  </a:lnTo>
                  <a:lnTo>
                    <a:pt x="11135" y="1377"/>
                  </a:lnTo>
                  <a:lnTo>
                    <a:pt x="11110" y="1271"/>
                  </a:lnTo>
                  <a:lnTo>
                    <a:pt x="11050" y="1086"/>
                  </a:lnTo>
                  <a:lnTo>
                    <a:pt x="10980" y="900"/>
                  </a:lnTo>
                  <a:lnTo>
                    <a:pt x="10899" y="742"/>
                  </a:lnTo>
                  <a:lnTo>
                    <a:pt x="10809" y="592"/>
                  </a:lnTo>
                  <a:lnTo>
                    <a:pt x="10719" y="450"/>
                  </a:lnTo>
                  <a:lnTo>
                    <a:pt x="10614" y="336"/>
                  </a:lnTo>
                  <a:lnTo>
                    <a:pt x="10508" y="230"/>
                  </a:lnTo>
                  <a:lnTo>
                    <a:pt x="10393" y="142"/>
                  </a:lnTo>
                  <a:lnTo>
                    <a:pt x="10278" y="80"/>
                  </a:lnTo>
                  <a:lnTo>
                    <a:pt x="10152" y="27"/>
                  </a:lnTo>
                  <a:lnTo>
                    <a:pt x="10092" y="18"/>
                  </a:lnTo>
                  <a:lnTo>
                    <a:pt x="10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0;p52">
              <a:extLst>
                <a:ext uri="{FF2B5EF4-FFF2-40B4-BE49-F238E27FC236}">
                  <a16:creationId xmlns:a16="http://schemas.microsoft.com/office/drawing/2014/main" id="{E1700529-8D68-0532-28CC-756660EF7CC1}"/>
                </a:ext>
              </a:extLst>
            </p:cNvPr>
            <p:cNvSpPr/>
            <p:nvPr/>
          </p:nvSpPr>
          <p:spPr>
            <a:xfrm>
              <a:off x="3930350" y="-6366000"/>
              <a:ext cx="784625" cy="1828450"/>
            </a:xfrm>
            <a:custGeom>
              <a:avLst/>
              <a:gdLst/>
              <a:ahLst/>
              <a:cxnLst/>
              <a:rect l="l" t="t" r="r" b="b"/>
              <a:pathLst>
                <a:path w="31385" h="73138" extrusionOk="0">
                  <a:moveTo>
                    <a:pt x="31329" y="0"/>
                  </a:moveTo>
                  <a:lnTo>
                    <a:pt x="31319" y="1121"/>
                  </a:lnTo>
                  <a:lnTo>
                    <a:pt x="31299" y="2276"/>
                  </a:lnTo>
                  <a:lnTo>
                    <a:pt x="31274" y="3449"/>
                  </a:lnTo>
                  <a:lnTo>
                    <a:pt x="31234" y="4640"/>
                  </a:lnTo>
                  <a:lnTo>
                    <a:pt x="31189" y="5848"/>
                  </a:lnTo>
                  <a:lnTo>
                    <a:pt x="31133" y="7083"/>
                  </a:lnTo>
                  <a:lnTo>
                    <a:pt x="31068" y="8327"/>
                  </a:lnTo>
                  <a:lnTo>
                    <a:pt x="30993" y="9597"/>
                  </a:lnTo>
                  <a:lnTo>
                    <a:pt x="30913" y="10876"/>
                  </a:lnTo>
                  <a:lnTo>
                    <a:pt x="30823" y="12163"/>
                  </a:lnTo>
                  <a:lnTo>
                    <a:pt x="30722" y="13469"/>
                  </a:lnTo>
                  <a:lnTo>
                    <a:pt x="30617" y="14783"/>
                  </a:lnTo>
                  <a:lnTo>
                    <a:pt x="30502" y="16106"/>
                  </a:lnTo>
                  <a:lnTo>
                    <a:pt x="30381" y="17447"/>
                  </a:lnTo>
                  <a:lnTo>
                    <a:pt x="30251" y="18787"/>
                  </a:lnTo>
                  <a:lnTo>
                    <a:pt x="30110" y="20137"/>
                  </a:lnTo>
                  <a:lnTo>
                    <a:pt x="29970" y="21486"/>
                  </a:lnTo>
                  <a:lnTo>
                    <a:pt x="29814" y="22845"/>
                  </a:lnTo>
                  <a:lnTo>
                    <a:pt x="29659" y="24203"/>
                  </a:lnTo>
                  <a:lnTo>
                    <a:pt x="29493" y="25561"/>
                  </a:lnTo>
                  <a:lnTo>
                    <a:pt x="29323" y="26920"/>
                  </a:lnTo>
                  <a:lnTo>
                    <a:pt x="29147" y="28278"/>
                  </a:lnTo>
                  <a:lnTo>
                    <a:pt x="28967" y="29636"/>
                  </a:lnTo>
                  <a:lnTo>
                    <a:pt x="28776" y="30986"/>
                  </a:lnTo>
                  <a:lnTo>
                    <a:pt x="28580" y="32326"/>
                  </a:lnTo>
                  <a:lnTo>
                    <a:pt x="28380" y="33667"/>
                  </a:lnTo>
                  <a:lnTo>
                    <a:pt x="28179" y="34999"/>
                  </a:lnTo>
                  <a:lnTo>
                    <a:pt x="27969" y="36331"/>
                  </a:lnTo>
                  <a:lnTo>
                    <a:pt x="27753" y="37645"/>
                  </a:lnTo>
                  <a:lnTo>
                    <a:pt x="27532" y="38942"/>
                  </a:lnTo>
                  <a:lnTo>
                    <a:pt x="27311" y="40229"/>
                  </a:lnTo>
                  <a:lnTo>
                    <a:pt x="27081" y="41508"/>
                  </a:lnTo>
                  <a:lnTo>
                    <a:pt x="26850" y="42769"/>
                  </a:lnTo>
                  <a:lnTo>
                    <a:pt x="26614" y="44013"/>
                  </a:lnTo>
                  <a:lnTo>
                    <a:pt x="26374" y="45248"/>
                  </a:lnTo>
                  <a:lnTo>
                    <a:pt x="26133" y="46456"/>
                  </a:lnTo>
                  <a:lnTo>
                    <a:pt x="25887" y="47638"/>
                  </a:lnTo>
                  <a:lnTo>
                    <a:pt x="25636" y="48811"/>
                  </a:lnTo>
                  <a:lnTo>
                    <a:pt x="25385" y="49958"/>
                  </a:lnTo>
                  <a:lnTo>
                    <a:pt x="25130" y="51078"/>
                  </a:lnTo>
                  <a:lnTo>
                    <a:pt x="24869" y="52172"/>
                  </a:lnTo>
                  <a:lnTo>
                    <a:pt x="24613" y="53248"/>
                  </a:lnTo>
                  <a:lnTo>
                    <a:pt x="24347" y="54289"/>
                  </a:lnTo>
                  <a:lnTo>
                    <a:pt x="24086" y="55303"/>
                  </a:lnTo>
                  <a:lnTo>
                    <a:pt x="23821" y="56291"/>
                  </a:lnTo>
                  <a:lnTo>
                    <a:pt x="23550" y="57243"/>
                  </a:lnTo>
                  <a:lnTo>
                    <a:pt x="23284" y="58161"/>
                  </a:lnTo>
                  <a:lnTo>
                    <a:pt x="23013" y="59052"/>
                  </a:lnTo>
                  <a:lnTo>
                    <a:pt x="22742" y="59907"/>
                  </a:lnTo>
                  <a:lnTo>
                    <a:pt x="22471" y="60719"/>
                  </a:lnTo>
                  <a:lnTo>
                    <a:pt x="22195" y="61504"/>
                  </a:lnTo>
                  <a:lnTo>
                    <a:pt x="22060" y="61874"/>
                  </a:lnTo>
                  <a:lnTo>
                    <a:pt x="21925" y="62244"/>
                  </a:lnTo>
                  <a:lnTo>
                    <a:pt x="21784" y="62597"/>
                  </a:lnTo>
                  <a:lnTo>
                    <a:pt x="21649" y="62941"/>
                  </a:lnTo>
                  <a:lnTo>
                    <a:pt x="21513" y="63276"/>
                  </a:lnTo>
                  <a:lnTo>
                    <a:pt x="21378" y="63603"/>
                  </a:lnTo>
                  <a:lnTo>
                    <a:pt x="21237" y="63920"/>
                  </a:lnTo>
                  <a:lnTo>
                    <a:pt x="21102" y="64220"/>
                  </a:lnTo>
                  <a:lnTo>
                    <a:pt x="20967" y="64511"/>
                  </a:lnTo>
                  <a:lnTo>
                    <a:pt x="20831" y="64794"/>
                  </a:lnTo>
                  <a:lnTo>
                    <a:pt x="20691" y="65067"/>
                  </a:lnTo>
                  <a:lnTo>
                    <a:pt x="20555" y="65323"/>
                  </a:lnTo>
                  <a:lnTo>
                    <a:pt x="20420" y="65570"/>
                  </a:lnTo>
                  <a:lnTo>
                    <a:pt x="20284" y="65808"/>
                  </a:lnTo>
                  <a:lnTo>
                    <a:pt x="20149" y="66037"/>
                  </a:lnTo>
                  <a:lnTo>
                    <a:pt x="20014" y="66249"/>
                  </a:lnTo>
                  <a:lnTo>
                    <a:pt x="19878" y="66443"/>
                  </a:lnTo>
                  <a:lnTo>
                    <a:pt x="19743" y="66637"/>
                  </a:lnTo>
                  <a:lnTo>
                    <a:pt x="19607" y="66813"/>
                  </a:lnTo>
                  <a:lnTo>
                    <a:pt x="19472" y="66972"/>
                  </a:lnTo>
                  <a:lnTo>
                    <a:pt x="19341" y="67122"/>
                  </a:lnTo>
                  <a:lnTo>
                    <a:pt x="19206" y="67263"/>
                  </a:lnTo>
                  <a:lnTo>
                    <a:pt x="19076" y="67387"/>
                  </a:lnTo>
                  <a:lnTo>
                    <a:pt x="18940" y="67492"/>
                  </a:lnTo>
                  <a:lnTo>
                    <a:pt x="18810" y="67590"/>
                  </a:lnTo>
                  <a:lnTo>
                    <a:pt x="18674" y="67678"/>
                  </a:lnTo>
                  <a:lnTo>
                    <a:pt x="18484" y="67784"/>
                  </a:lnTo>
                  <a:lnTo>
                    <a:pt x="18293" y="67872"/>
                  </a:lnTo>
                  <a:lnTo>
                    <a:pt x="18098" y="67951"/>
                  </a:lnTo>
                  <a:lnTo>
                    <a:pt x="17902" y="68013"/>
                  </a:lnTo>
                  <a:lnTo>
                    <a:pt x="17701" y="68057"/>
                  </a:lnTo>
                  <a:lnTo>
                    <a:pt x="17506" y="68092"/>
                  </a:lnTo>
                  <a:lnTo>
                    <a:pt x="17300" y="68110"/>
                  </a:lnTo>
                  <a:lnTo>
                    <a:pt x="17099" y="68119"/>
                  </a:lnTo>
                  <a:lnTo>
                    <a:pt x="16869" y="68110"/>
                  </a:lnTo>
                  <a:lnTo>
                    <a:pt x="16633" y="68083"/>
                  </a:lnTo>
                  <a:lnTo>
                    <a:pt x="16397" y="68039"/>
                  </a:lnTo>
                  <a:lnTo>
                    <a:pt x="16161" y="67986"/>
                  </a:lnTo>
                  <a:lnTo>
                    <a:pt x="15921" y="67907"/>
                  </a:lnTo>
                  <a:lnTo>
                    <a:pt x="15680" y="67819"/>
                  </a:lnTo>
                  <a:lnTo>
                    <a:pt x="15439" y="67713"/>
                  </a:lnTo>
                  <a:lnTo>
                    <a:pt x="15193" y="67590"/>
                  </a:lnTo>
                  <a:lnTo>
                    <a:pt x="14948" y="67448"/>
                  </a:lnTo>
                  <a:lnTo>
                    <a:pt x="14702" y="67298"/>
                  </a:lnTo>
                  <a:lnTo>
                    <a:pt x="14451" y="67131"/>
                  </a:lnTo>
                  <a:lnTo>
                    <a:pt x="14200" y="66946"/>
                  </a:lnTo>
                  <a:lnTo>
                    <a:pt x="13949" y="66752"/>
                  </a:lnTo>
                  <a:lnTo>
                    <a:pt x="13699" y="66540"/>
                  </a:lnTo>
                  <a:lnTo>
                    <a:pt x="13443" y="66319"/>
                  </a:lnTo>
                  <a:lnTo>
                    <a:pt x="13187" y="66081"/>
                  </a:lnTo>
                  <a:lnTo>
                    <a:pt x="12931" y="65825"/>
                  </a:lnTo>
                  <a:lnTo>
                    <a:pt x="12670" y="65561"/>
                  </a:lnTo>
                  <a:lnTo>
                    <a:pt x="12410" y="65287"/>
                  </a:lnTo>
                  <a:lnTo>
                    <a:pt x="12154" y="64996"/>
                  </a:lnTo>
                  <a:lnTo>
                    <a:pt x="11888" y="64688"/>
                  </a:lnTo>
                  <a:lnTo>
                    <a:pt x="11627" y="64370"/>
                  </a:lnTo>
                  <a:lnTo>
                    <a:pt x="11366" y="64044"/>
                  </a:lnTo>
                  <a:lnTo>
                    <a:pt x="11101" y="63709"/>
                  </a:lnTo>
                  <a:lnTo>
                    <a:pt x="10835" y="63356"/>
                  </a:lnTo>
                  <a:lnTo>
                    <a:pt x="10569" y="62994"/>
                  </a:lnTo>
                  <a:lnTo>
                    <a:pt x="10303" y="62615"/>
                  </a:lnTo>
                  <a:lnTo>
                    <a:pt x="10032" y="62236"/>
                  </a:lnTo>
                  <a:lnTo>
                    <a:pt x="9766" y="61839"/>
                  </a:lnTo>
                  <a:lnTo>
                    <a:pt x="9495" y="61433"/>
                  </a:lnTo>
                  <a:lnTo>
                    <a:pt x="9225" y="61010"/>
                  </a:lnTo>
                  <a:lnTo>
                    <a:pt x="8959" y="60586"/>
                  </a:lnTo>
                  <a:lnTo>
                    <a:pt x="8688" y="60154"/>
                  </a:lnTo>
                  <a:lnTo>
                    <a:pt x="8417" y="59704"/>
                  </a:lnTo>
                  <a:lnTo>
                    <a:pt x="8146" y="59246"/>
                  </a:lnTo>
                  <a:lnTo>
                    <a:pt x="7870" y="58787"/>
                  </a:lnTo>
                  <a:lnTo>
                    <a:pt x="7600" y="58311"/>
                  </a:lnTo>
                  <a:lnTo>
                    <a:pt x="7329" y="57826"/>
                  </a:lnTo>
                  <a:lnTo>
                    <a:pt x="7053" y="57332"/>
                  </a:lnTo>
                  <a:lnTo>
                    <a:pt x="6782" y="56838"/>
                  </a:lnTo>
                  <a:lnTo>
                    <a:pt x="6235" y="55815"/>
                  </a:lnTo>
                  <a:lnTo>
                    <a:pt x="5689" y="54756"/>
                  </a:lnTo>
                  <a:lnTo>
                    <a:pt x="5147" y="53680"/>
                  </a:lnTo>
                  <a:lnTo>
                    <a:pt x="4600" y="52569"/>
                  </a:lnTo>
                  <a:lnTo>
                    <a:pt x="4058" y="51440"/>
                  </a:lnTo>
                  <a:lnTo>
                    <a:pt x="3517" y="50284"/>
                  </a:lnTo>
                  <a:lnTo>
                    <a:pt x="2975" y="49102"/>
                  </a:lnTo>
                  <a:lnTo>
                    <a:pt x="2433" y="47912"/>
                  </a:lnTo>
                  <a:lnTo>
                    <a:pt x="1902" y="46694"/>
                  </a:lnTo>
                  <a:lnTo>
                    <a:pt x="1365" y="45468"/>
                  </a:lnTo>
                  <a:lnTo>
                    <a:pt x="838" y="44225"/>
                  </a:lnTo>
                  <a:lnTo>
                    <a:pt x="312" y="42964"/>
                  </a:lnTo>
                  <a:lnTo>
                    <a:pt x="282" y="44445"/>
                  </a:lnTo>
                  <a:lnTo>
                    <a:pt x="251" y="45918"/>
                  </a:lnTo>
                  <a:lnTo>
                    <a:pt x="216" y="47374"/>
                  </a:lnTo>
                  <a:lnTo>
                    <a:pt x="176" y="48820"/>
                  </a:lnTo>
                  <a:lnTo>
                    <a:pt x="136" y="50249"/>
                  </a:lnTo>
                  <a:lnTo>
                    <a:pt x="96" y="51660"/>
                  </a:lnTo>
                  <a:lnTo>
                    <a:pt x="1" y="54439"/>
                  </a:lnTo>
                  <a:lnTo>
                    <a:pt x="517" y="55391"/>
                  </a:lnTo>
                  <a:lnTo>
                    <a:pt x="1079" y="56414"/>
                  </a:lnTo>
                  <a:lnTo>
                    <a:pt x="1681" y="57490"/>
                  </a:lnTo>
                  <a:lnTo>
                    <a:pt x="2328" y="58611"/>
                  </a:lnTo>
                  <a:lnTo>
                    <a:pt x="2664" y="59184"/>
                  </a:lnTo>
                  <a:lnTo>
                    <a:pt x="3005" y="59757"/>
                  </a:lnTo>
                  <a:lnTo>
                    <a:pt x="3361" y="60339"/>
                  </a:lnTo>
                  <a:lnTo>
                    <a:pt x="3717" y="60921"/>
                  </a:lnTo>
                  <a:lnTo>
                    <a:pt x="4083" y="61512"/>
                  </a:lnTo>
                  <a:lnTo>
                    <a:pt x="4455" y="62095"/>
                  </a:lnTo>
                  <a:lnTo>
                    <a:pt x="4836" y="62677"/>
                  </a:lnTo>
                  <a:lnTo>
                    <a:pt x="5217" y="63259"/>
                  </a:lnTo>
                  <a:lnTo>
                    <a:pt x="5603" y="63841"/>
                  </a:lnTo>
                  <a:lnTo>
                    <a:pt x="5994" y="64405"/>
                  </a:lnTo>
                  <a:lnTo>
                    <a:pt x="6391" y="64970"/>
                  </a:lnTo>
                  <a:lnTo>
                    <a:pt x="6792" y="65517"/>
                  </a:lnTo>
                  <a:lnTo>
                    <a:pt x="7193" y="66064"/>
                  </a:lnTo>
                  <a:lnTo>
                    <a:pt x="7595" y="66584"/>
                  </a:lnTo>
                  <a:lnTo>
                    <a:pt x="8001" y="67104"/>
                  </a:lnTo>
                  <a:lnTo>
                    <a:pt x="8407" y="67598"/>
                  </a:lnTo>
                  <a:lnTo>
                    <a:pt x="8813" y="68075"/>
                  </a:lnTo>
                  <a:lnTo>
                    <a:pt x="9225" y="68542"/>
                  </a:lnTo>
                  <a:lnTo>
                    <a:pt x="9631" y="68983"/>
                  </a:lnTo>
                  <a:lnTo>
                    <a:pt x="10037" y="69398"/>
                  </a:lnTo>
                  <a:lnTo>
                    <a:pt x="10438" y="69795"/>
                  </a:lnTo>
                  <a:lnTo>
                    <a:pt x="10644" y="69989"/>
                  </a:lnTo>
                  <a:lnTo>
                    <a:pt x="10845" y="70165"/>
                  </a:lnTo>
                  <a:lnTo>
                    <a:pt x="11045" y="70341"/>
                  </a:lnTo>
                  <a:lnTo>
                    <a:pt x="11241" y="70509"/>
                  </a:lnTo>
                  <a:lnTo>
                    <a:pt x="11442" y="70668"/>
                  </a:lnTo>
                  <a:lnTo>
                    <a:pt x="11642" y="70827"/>
                  </a:lnTo>
                  <a:lnTo>
                    <a:pt x="11973" y="71073"/>
                  </a:lnTo>
                  <a:lnTo>
                    <a:pt x="12309" y="71312"/>
                  </a:lnTo>
                  <a:lnTo>
                    <a:pt x="12640" y="71541"/>
                  </a:lnTo>
                  <a:lnTo>
                    <a:pt x="12971" y="71761"/>
                  </a:lnTo>
                  <a:lnTo>
                    <a:pt x="13307" y="71964"/>
                  </a:lnTo>
                  <a:lnTo>
                    <a:pt x="13639" y="72150"/>
                  </a:lnTo>
                  <a:lnTo>
                    <a:pt x="13970" y="72326"/>
                  </a:lnTo>
                  <a:lnTo>
                    <a:pt x="14301" y="72485"/>
                  </a:lnTo>
                  <a:lnTo>
                    <a:pt x="14632" y="72635"/>
                  </a:lnTo>
                  <a:lnTo>
                    <a:pt x="14963" y="72767"/>
                  </a:lnTo>
                  <a:lnTo>
                    <a:pt x="15294" y="72873"/>
                  </a:lnTo>
                  <a:lnTo>
                    <a:pt x="15625" y="72970"/>
                  </a:lnTo>
                  <a:lnTo>
                    <a:pt x="15951" y="73040"/>
                  </a:lnTo>
                  <a:lnTo>
                    <a:pt x="16277" y="73093"/>
                  </a:lnTo>
                  <a:lnTo>
                    <a:pt x="16442" y="73111"/>
                  </a:lnTo>
                  <a:lnTo>
                    <a:pt x="16608" y="73129"/>
                  </a:lnTo>
                  <a:lnTo>
                    <a:pt x="16768" y="73137"/>
                  </a:lnTo>
                  <a:lnTo>
                    <a:pt x="17129" y="73137"/>
                  </a:lnTo>
                  <a:lnTo>
                    <a:pt x="17330" y="73120"/>
                  </a:lnTo>
                  <a:lnTo>
                    <a:pt x="17531" y="73102"/>
                  </a:lnTo>
                  <a:lnTo>
                    <a:pt x="17726" y="73067"/>
                  </a:lnTo>
                  <a:lnTo>
                    <a:pt x="17927" y="73023"/>
                  </a:lnTo>
                  <a:lnTo>
                    <a:pt x="18123" y="72979"/>
                  </a:lnTo>
                  <a:lnTo>
                    <a:pt x="18318" y="72917"/>
                  </a:lnTo>
                  <a:lnTo>
                    <a:pt x="18519" y="72846"/>
                  </a:lnTo>
                  <a:lnTo>
                    <a:pt x="18714" y="72767"/>
                  </a:lnTo>
                  <a:lnTo>
                    <a:pt x="18910" y="72679"/>
                  </a:lnTo>
                  <a:lnTo>
                    <a:pt x="19101" y="72582"/>
                  </a:lnTo>
                  <a:lnTo>
                    <a:pt x="19296" y="72467"/>
                  </a:lnTo>
                  <a:lnTo>
                    <a:pt x="19492" y="72344"/>
                  </a:lnTo>
                  <a:lnTo>
                    <a:pt x="19683" y="72211"/>
                  </a:lnTo>
                  <a:lnTo>
                    <a:pt x="19873" y="72070"/>
                  </a:lnTo>
                  <a:lnTo>
                    <a:pt x="20064" y="71911"/>
                  </a:lnTo>
                  <a:lnTo>
                    <a:pt x="20254" y="71744"/>
                  </a:lnTo>
                  <a:lnTo>
                    <a:pt x="20445" y="71567"/>
                  </a:lnTo>
                  <a:lnTo>
                    <a:pt x="20636" y="71373"/>
                  </a:lnTo>
                  <a:lnTo>
                    <a:pt x="20821" y="71170"/>
                  </a:lnTo>
                  <a:lnTo>
                    <a:pt x="21012" y="70950"/>
                  </a:lnTo>
                  <a:lnTo>
                    <a:pt x="21197" y="70721"/>
                  </a:lnTo>
                  <a:lnTo>
                    <a:pt x="21383" y="70483"/>
                  </a:lnTo>
                  <a:lnTo>
                    <a:pt x="21568" y="70227"/>
                  </a:lnTo>
                  <a:lnTo>
                    <a:pt x="21754" y="69962"/>
                  </a:lnTo>
                  <a:lnTo>
                    <a:pt x="21935" y="69680"/>
                  </a:lnTo>
                  <a:lnTo>
                    <a:pt x="22115" y="69380"/>
                  </a:lnTo>
                  <a:lnTo>
                    <a:pt x="22296" y="69071"/>
                  </a:lnTo>
                  <a:lnTo>
                    <a:pt x="22476" y="68754"/>
                  </a:lnTo>
                  <a:lnTo>
                    <a:pt x="22657" y="68419"/>
                  </a:lnTo>
                  <a:lnTo>
                    <a:pt x="22837" y="68066"/>
                  </a:lnTo>
                  <a:lnTo>
                    <a:pt x="23013" y="67695"/>
                  </a:lnTo>
                  <a:lnTo>
                    <a:pt x="23189" y="67316"/>
                  </a:lnTo>
                  <a:lnTo>
                    <a:pt x="23364" y="66919"/>
                  </a:lnTo>
                  <a:lnTo>
                    <a:pt x="23540" y="66513"/>
                  </a:lnTo>
                  <a:lnTo>
                    <a:pt x="23710" y="66081"/>
                  </a:lnTo>
                  <a:lnTo>
                    <a:pt x="23886" y="65640"/>
                  </a:lnTo>
                  <a:lnTo>
                    <a:pt x="24056" y="65182"/>
                  </a:lnTo>
                  <a:lnTo>
                    <a:pt x="24227" y="64714"/>
                  </a:lnTo>
                  <a:lnTo>
                    <a:pt x="24392" y="64220"/>
                  </a:lnTo>
                  <a:lnTo>
                    <a:pt x="24563" y="63717"/>
                  </a:lnTo>
                  <a:lnTo>
                    <a:pt x="24728" y="63188"/>
                  </a:lnTo>
                  <a:lnTo>
                    <a:pt x="24894" y="62650"/>
                  </a:lnTo>
                  <a:lnTo>
                    <a:pt x="25054" y="62095"/>
                  </a:lnTo>
                  <a:lnTo>
                    <a:pt x="25220" y="61521"/>
                  </a:lnTo>
                  <a:lnTo>
                    <a:pt x="25380" y="60930"/>
                  </a:lnTo>
                  <a:lnTo>
                    <a:pt x="25541" y="60322"/>
                  </a:lnTo>
                  <a:lnTo>
                    <a:pt x="25696" y="59695"/>
                  </a:lnTo>
                  <a:lnTo>
                    <a:pt x="25857" y="59052"/>
                  </a:lnTo>
                  <a:lnTo>
                    <a:pt x="26012" y="58390"/>
                  </a:lnTo>
                  <a:lnTo>
                    <a:pt x="26168" y="57711"/>
                  </a:lnTo>
                  <a:lnTo>
                    <a:pt x="26318" y="57014"/>
                  </a:lnTo>
                  <a:lnTo>
                    <a:pt x="26474" y="56300"/>
                  </a:lnTo>
                  <a:lnTo>
                    <a:pt x="26624" y="55559"/>
                  </a:lnTo>
                  <a:lnTo>
                    <a:pt x="26770" y="54809"/>
                  </a:lnTo>
                  <a:lnTo>
                    <a:pt x="26920" y="54033"/>
                  </a:lnTo>
                  <a:lnTo>
                    <a:pt x="27066" y="53239"/>
                  </a:lnTo>
                  <a:lnTo>
                    <a:pt x="27211" y="52419"/>
                  </a:lnTo>
                  <a:lnTo>
                    <a:pt x="27352" y="51590"/>
                  </a:lnTo>
                  <a:lnTo>
                    <a:pt x="27497" y="50734"/>
                  </a:lnTo>
                  <a:lnTo>
                    <a:pt x="27632" y="49861"/>
                  </a:lnTo>
                  <a:lnTo>
                    <a:pt x="27773" y="48970"/>
                  </a:lnTo>
                  <a:lnTo>
                    <a:pt x="27908" y="48053"/>
                  </a:lnTo>
                  <a:lnTo>
                    <a:pt x="28044" y="47118"/>
                  </a:lnTo>
                  <a:lnTo>
                    <a:pt x="28229" y="45812"/>
                  </a:lnTo>
                  <a:lnTo>
                    <a:pt x="28405" y="44525"/>
                  </a:lnTo>
                  <a:lnTo>
                    <a:pt x="28575" y="43255"/>
                  </a:lnTo>
                  <a:lnTo>
                    <a:pt x="28736" y="41993"/>
                  </a:lnTo>
                  <a:lnTo>
                    <a:pt x="28891" y="40750"/>
                  </a:lnTo>
                  <a:lnTo>
                    <a:pt x="29042" y="39524"/>
                  </a:lnTo>
                  <a:lnTo>
                    <a:pt x="29187" y="38306"/>
                  </a:lnTo>
                  <a:lnTo>
                    <a:pt x="29328" y="37107"/>
                  </a:lnTo>
                  <a:lnTo>
                    <a:pt x="29458" y="35925"/>
                  </a:lnTo>
                  <a:lnTo>
                    <a:pt x="29584" y="34752"/>
                  </a:lnTo>
                  <a:lnTo>
                    <a:pt x="29709" y="33605"/>
                  </a:lnTo>
                  <a:lnTo>
                    <a:pt x="29824" y="32468"/>
                  </a:lnTo>
                  <a:lnTo>
                    <a:pt x="29935" y="31347"/>
                  </a:lnTo>
                  <a:lnTo>
                    <a:pt x="30040" y="30236"/>
                  </a:lnTo>
                  <a:lnTo>
                    <a:pt x="30140" y="29151"/>
                  </a:lnTo>
                  <a:lnTo>
                    <a:pt x="30236" y="28075"/>
                  </a:lnTo>
                  <a:lnTo>
                    <a:pt x="30326" y="27017"/>
                  </a:lnTo>
                  <a:lnTo>
                    <a:pt x="30411" y="25985"/>
                  </a:lnTo>
                  <a:lnTo>
                    <a:pt x="30491" y="24962"/>
                  </a:lnTo>
                  <a:lnTo>
                    <a:pt x="30567" y="23956"/>
                  </a:lnTo>
                  <a:lnTo>
                    <a:pt x="30707" y="21998"/>
                  </a:lnTo>
                  <a:lnTo>
                    <a:pt x="30833" y="20119"/>
                  </a:lnTo>
                  <a:lnTo>
                    <a:pt x="30943" y="18311"/>
                  </a:lnTo>
                  <a:lnTo>
                    <a:pt x="31033" y="16574"/>
                  </a:lnTo>
                  <a:lnTo>
                    <a:pt x="31113" y="14915"/>
                  </a:lnTo>
                  <a:lnTo>
                    <a:pt x="31184" y="13337"/>
                  </a:lnTo>
                  <a:lnTo>
                    <a:pt x="31239" y="11837"/>
                  </a:lnTo>
                  <a:lnTo>
                    <a:pt x="31284" y="10417"/>
                  </a:lnTo>
                  <a:lnTo>
                    <a:pt x="31319" y="9085"/>
                  </a:lnTo>
                  <a:lnTo>
                    <a:pt x="31344" y="7833"/>
                  </a:lnTo>
                  <a:lnTo>
                    <a:pt x="31364" y="6668"/>
                  </a:lnTo>
                  <a:lnTo>
                    <a:pt x="31374" y="5592"/>
                  </a:lnTo>
                  <a:lnTo>
                    <a:pt x="31379" y="4605"/>
                  </a:lnTo>
                  <a:lnTo>
                    <a:pt x="31384" y="3705"/>
                  </a:lnTo>
                  <a:lnTo>
                    <a:pt x="31379" y="2902"/>
                  </a:lnTo>
                  <a:lnTo>
                    <a:pt x="31374" y="2188"/>
                  </a:lnTo>
                  <a:lnTo>
                    <a:pt x="31354" y="1059"/>
                  </a:lnTo>
                  <a:lnTo>
                    <a:pt x="31339" y="327"/>
                  </a:lnTo>
                  <a:lnTo>
                    <a:pt x="31329" y="0"/>
                  </a:lnTo>
                  <a:close/>
                </a:path>
              </a:pathLst>
            </a:custGeom>
            <a:solidFill>
              <a:srgbClr val="000000">
                <a:alpha val="11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1;p52">
              <a:extLst>
                <a:ext uri="{FF2B5EF4-FFF2-40B4-BE49-F238E27FC236}">
                  <a16:creationId xmlns:a16="http://schemas.microsoft.com/office/drawing/2014/main" id="{67445CD0-0E01-BD6D-C413-6AE623B85536}"/>
                </a:ext>
              </a:extLst>
            </p:cNvPr>
            <p:cNvSpPr/>
            <p:nvPr/>
          </p:nvSpPr>
          <p:spPr>
            <a:xfrm>
              <a:off x="3930350" y="-5291925"/>
              <a:ext cx="7800" cy="286900"/>
            </a:xfrm>
            <a:custGeom>
              <a:avLst/>
              <a:gdLst/>
              <a:ahLst/>
              <a:cxnLst/>
              <a:rect l="l" t="t" r="r" b="b"/>
              <a:pathLst>
                <a:path w="312" h="11476" extrusionOk="0">
                  <a:moveTo>
                    <a:pt x="307" y="1"/>
                  </a:moveTo>
                  <a:lnTo>
                    <a:pt x="282" y="1482"/>
                  </a:lnTo>
                  <a:lnTo>
                    <a:pt x="312" y="1"/>
                  </a:lnTo>
                  <a:close/>
                  <a:moveTo>
                    <a:pt x="282" y="1482"/>
                  </a:moveTo>
                  <a:lnTo>
                    <a:pt x="251" y="2946"/>
                  </a:lnTo>
                  <a:lnTo>
                    <a:pt x="216" y="4402"/>
                  </a:lnTo>
                  <a:lnTo>
                    <a:pt x="176" y="5848"/>
                  </a:lnTo>
                  <a:lnTo>
                    <a:pt x="91" y="8697"/>
                  </a:lnTo>
                  <a:lnTo>
                    <a:pt x="1" y="11467"/>
                  </a:lnTo>
                  <a:lnTo>
                    <a:pt x="1" y="11476"/>
                  </a:lnTo>
                  <a:lnTo>
                    <a:pt x="96" y="8697"/>
                  </a:lnTo>
                  <a:lnTo>
                    <a:pt x="136" y="7286"/>
                  </a:lnTo>
                  <a:lnTo>
                    <a:pt x="176" y="5857"/>
                  </a:lnTo>
                  <a:lnTo>
                    <a:pt x="216" y="4411"/>
                  </a:lnTo>
                  <a:lnTo>
                    <a:pt x="251" y="2955"/>
                  </a:lnTo>
                  <a:lnTo>
                    <a:pt x="282" y="1482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82;p52">
              <a:extLst>
                <a:ext uri="{FF2B5EF4-FFF2-40B4-BE49-F238E27FC236}">
                  <a16:creationId xmlns:a16="http://schemas.microsoft.com/office/drawing/2014/main" id="{A2F5FB49-7A4F-A756-AA44-35B3C3ED718E}"/>
                </a:ext>
              </a:extLst>
            </p:cNvPr>
            <p:cNvSpPr/>
            <p:nvPr/>
          </p:nvSpPr>
          <p:spPr>
            <a:xfrm>
              <a:off x="3930350" y="-5291925"/>
              <a:ext cx="7800" cy="286900"/>
            </a:xfrm>
            <a:custGeom>
              <a:avLst/>
              <a:gdLst/>
              <a:ahLst/>
              <a:cxnLst/>
              <a:rect l="l" t="t" r="r" b="b"/>
              <a:pathLst>
                <a:path w="312" h="11476" fill="none" extrusionOk="0">
                  <a:moveTo>
                    <a:pt x="1" y="11476"/>
                  </a:moveTo>
                  <a:lnTo>
                    <a:pt x="1" y="11476"/>
                  </a:lnTo>
                  <a:lnTo>
                    <a:pt x="1" y="11467"/>
                  </a:lnTo>
                  <a:lnTo>
                    <a:pt x="1" y="11467"/>
                  </a:lnTo>
                  <a:lnTo>
                    <a:pt x="91" y="8697"/>
                  </a:lnTo>
                  <a:lnTo>
                    <a:pt x="176" y="5848"/>
                  </a:lnTo>
                  <a:lnTo>
                    <a:pt x="216" y="4402"/>
                  </a:lnTo>
                  <a:lnTo>
                    <a:pt x="251" y="2946"/>
                  </a:lnTo>
                  <a:lnTo>
                    <a:pt x="282" y="1482"/>
                  </a:lnTo>
                  <a:lnTo>
                    <a:pt x="307" y="1"/>
                  </a:lnTo>
                  <a:lnTo>
                    <a:pt x="307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282" y="1482"/>
                  </a:lnTo>
                  <a:lnTo>
                    <a:pt x="251" y="2955"/>
                  </a:lnTo>
                  <a:lnTo>
                    <a:pt x="216" y="4411"/>
                  </a:lnTo>
                  <a:lnTo>
                    <a:pt x="176" y="5857"/>
                  </a:lnTo>
                  <a:lnTo>
                    <a:pt x="136" y="7286"/>
                  </a:lnTo>
                  <a:lnTo>
                    <a:pt x="96" y="8697"/>
                  </a:lnTo>
                  <a:lnTo>
                    <a:pt x="1" y="114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3;p52">
              <a:extLst>
                <a:ext uri="{FF2B5EF4-FFF2-40B4-BE49-F238E27FC236}">
                  <a16:creationId xmlns:a16="http://schemas.microsoft.com/office/drawing/2014/main" id="{3F07E361-A28C-01BA-2426-3500D49F4328}"/>
                </a:ext>
              </a:extLst>
            </p:cNvPr>
            <p:cNvSpPr/>
            <p:nvPr/>
          </p:nvSpPr>
          <p:spPr>
            <a:xfrm>
              <a:off x="3382375" y="-7005025"/>
              <a:ext cx="81400" cy="506525"/>
            </a:xfrm>
            <a:custGeom>
              <a:avLst/>
              <a:gdLst/>
              <a:ahLst/>
              <a:cxnLst/>
              <a:rect l="l" t="t" r="r" b="b"/>
              <a:pathLst>
                <a:path w="3256" h="20261" extrusionOk="0">
                  <a:moveTo>
                    <a:pt x="2022" y="1"/>
                  </a:moveTo>
                  <a:lnTo>
                    <a:pt x="1932" y="18"/>
                  </a:lnTo>
                  <a:lnTo>
                    <a:pt x="1842" y="53"/>
                  </a:lnTo>
                  <a:lnTo>
                    <a:pt x="1751" y="106"/>
                  </a:lnTo>
                  <a:lnTo>
                    <a:pt x="1656" y="177"/>
                  </a:lnTo>
                  <a:lnTo>
                    <a:pt x="1561" y="256"/>
                  </a:lnTo>
                  <a:lnTo>
                    <a:pt x="1465" y="353"/>
                  </a:lnTo>
                  <a:lnTo>
                    <a:pt x="1370" y="468"/>
                  </a:lnTo>
                  <a:lnTo>
                    <a:pt x="1280" y="591"/>
                  </a:lnTo>
                  <a:lnTo>
                    <a:pt x="1184" y="733"/>
                  </a:lnTo>
                  <a:lnTo>
                    <a:pt x="1089" y="883"/>
                  </a:lnTo>
                  <a:lnTo>
                    <a:pt x="999" y="1041"/>
                  </a:lnTo>
                  <a:lnTo>
                    <a:pt x="909" y="1209"/>
                  </a:lnTo>
                  <a:lnTo>
                    <a:pt x="823" y="1385"/>
                  </a:lnTo>
                  <a:lnTo>
                    <a:pt x="738" y="1571"/>
                  </a:lnTo>
                  <a:lnTo>
                    <a:pt x="658" y="1756"/>
                  </a:lnTo>
                  <a:lnTo>
                    <a:pt x="578" y="1959"/>
                  </a:lnTo>
                  <a:lnTo>
                    <a:pt x="507" y="2161"/>
                  </a:lnTo>
                  <a:lnTo>
                    <a:pt x="437" y="2364"/>
                  </a:lnTo>
                  <a:lnTo>
                    <a:pt x="372" y="2576"/>
                  </a:lnTo>
                  <a:lnTo>
                    <a:pt x="312" y="2797"/>
                  </a:lnTo>
                  <a:lnTo>
                    <a:pt x="257" y="3008"/>
                  </a:lnTo>
                  <a:lnTo>
                    <a:pt x="206" y="3229"/>
                  </a:lnTo>
                  <a:lnTo>
                    <a:pt x="166" y="3449"/>
                  </a:lnTo>
                  <a:lnTo>
                    <a:pt x="131" y="3661"/>
                  </a:lnTo>
                  <a:lnTo>
                    <a:pt x="101" y="3881"/>
                  </a:lnTo>
                  <a:lnTo>
                    <a:pt x="81" y="4093"/>
                  </a:lnTo>
                  <a:lnTo>
                    <a:pt x="51" y="4534"/>
                  </a:lnTo>
                  <a:lnTo>
                    <a:pt x="26" y="5002"/>
                  </a:lnTo>
                  <a:lnTo>
                    <a:pt x="11" y="5513"/>
                  </a:lnTo>
                  <a:lnTo>
                    <a:pt x="1" y="6042"/>
                  </a:lnTo>
                  <a:lnTo>
                    <a:pt x="1" y="6607"/>
                  </a:lnTo>
                  <a:lnTo>
                    <a:pt x="6" y="7189"/>
                  </a:lnTo>
                  <a:lnTo>
                    <a:pt x="21" y="7798"/>
                  </a:lnTo>
                  <a:lnTo>
                    <a:pt x="41" y="8433"/>
                  </a:lnTo>
                  <a:lnTo>
                    <a:pt x="71" y="9076"/>
                  </a:lnTo>
                  <a:lnTo>
                    <a:pt x="111" y="9747"/>
                  </a:lnTo>
                  <a:lnTo>
                    <a:pt x="156" y="10426"/>
                  </a:lnTo>
                  <a:lnTo>
                    <a:pt x="206" y="11123"/>
                  </a:lnTo>
                  <a:lnTo>
                    <a:pt x="272" y="11820"/>
                  </a:lnTo>
                  <a:lnTo>
                    <a:pt x="342" y="12534"/>
                  </a:lnTo>
                  <a:lnTo>
                    <a:pt x="422" y="13257"/>
                  </a:lnTo>
                  <a:lnTo>
                    <a:pt x="507" y="13981"/>
                  </a:lnTo>
                  <a:lnTo>
                    <a:pt x="598" y="14695"/>
                  </a:lnTo>
                  <a:lnTo>
                    <a:pt x="678" y="15383"/>
                  </a:lnTo>
                  <a:lnTo>
                    <a:pt x="823" y="16662"/>
                  </a:lnTo>
                  <a:lnTo>
                    <a:pt x="894" y="17244"/>
                  </a:lnTo>
                  <a:lnTo>
                    <a:pt x="959" y="17791"/>
                  </a:lnTo>
                  <a:lnTo>
                    <a:pt x="1024" y="18285"/>
                  </a:lnTo>
                  <a:lnTo>
                    <a:pt x="1094" y="18743"/>
                  </a:lnTo>
                  <a:lnTo>
                    <a:pt x="1159" y="19140"/>
                  </a:lnTo>
                  <a:lnTo>
                    <a:pt x="1195" y="19317"/>
                  </a:lnTo>
                  <a:lnTo>
                    <a:pt x="1230" y="19484"/>
                  </a:lnTo>
                  <a:lnTo>
                    <a:pt x="1270" y="19634"/>
                  </a:lnTo>
                  <a:lnTo>
                    <a:pt x="1305" y="19775"/>
                  </a:lnTo>
                  <a:lnTo>
                    <a:pt x="1345" y="19890"/>
                  </a:lnTo>
                  <a:lnTo>
                    <a:pt x="1385" y="19996"/>
                  </a:lnTo>
                  <a:lnTo>
                    <a:pt x="1430" y="20084"/>
                  </a:lnTo>
                  <a:lnTo>
                    <a:pt x="1470" y="20155"/>
                  </a:lnTo>
                  <a:lnTo>
                    <a:pt x="1516" y="20208"/>
                  </a:lnTo>
                  <a:lnTo>
                    <a:pt x="1566" y="20243"/>
                  </a:lnTo>
                  <a:lnTo>
                    <a:pt x="1616" y="20260"/>
                  </a:lnTo>
                  <a:lnTo>
                    <a:pt x="1666" y="20260"/>
                  </a:lnTo>
                  <a:lnTo>
                    <a:pt x="1721" y="20243"/>
                  </a:lnTo>
                  <a:lnTo>
                    <a:pt x="1781" y="20199"/>
                  </a:lnTo>
                  <a:lnTo>
                    <a:pt x="1972" y="19096"/>
                  </a:lnTo>
                  <a:lnTo>
                    <a:pt x="2173" y="17914"/>
                  </a:lnTo>
                  <a:lnTo>
                    <a:pt x="2408" y="16485"/>
                  </a:lnTo>
                  <a:lnTo>
                    <a:pt x="2654" y="14960"/>
                  </a:lnTo>
                  <a:lnTo>
                    <a:pt x="2774" y="14192"/>
                  </a:lnTo>
                  <a:lnTo>
                    <a:pt x="2885" y="13460"/>
                  </a:lnTo>
                  <a:lnTo>
                    <a:pt x="2985" y="12755"/>
                  </a:lnTo>
                  <a:lnTo>
                    <a:pt x="3070" y="12119"/>
                  </a:lnTo>
                  <a:lnTo>
                    <a:pt x="3136" y="11555"/>
                  </a:lnTo>
                  <a:lnTo>
                    <a:pt x="3166" y="11299"/>
                  </a:lnTo>
                  <a:lnTo>
                    <a:pt x="3186" y="11079"/>
                  </a:lnTo>
                  <a:lnTo>
                    <a:pt x="3201" y="10849"/>
                  </a:lnTo>
                  <a:lnTo>
                    <a:pt x="3216" y="10602"/>
                  </a:lnTo>
                  <a:lnTo>
                    <a:pt x="3231" y="10320"/>
                  </a:lnTo>
                  <a:lnTo>
                    <a:pt x="3241" y="10020"/>
                  </a:lnTo>
                  <a:lnTo>
                    <a:pt x="3251" y="9359"/>
                  </a:lnTo>
                  <a:lnTo>
                    <a:pt x="3256" y="8627"/>
                  </a:lnTo>
                  <a:lnTo>
                    <a:pt x="3246" y="7842"/>
                  </a:lnTo>
                  <a:lnTo>
                    <a:pt x="3231" y="7021"/>
                  </a:lnTo>
                  <a:lnTo>
                    <a:pt x="3206" y="6183"/>
                  </a:lnTo>
                  <a:lnTo>
                    <a:pt x="3166" y="5337"/>
                  </a:lnTo>
                  <a:lnTo>
                    <a:pt x="3121" y="4508"/>
                  </a:lnTo>
                  <a:lnTo>
                    <a:pt x="3090" y="4102"/>
                  </a:lnTo>
                  <a:lnTo>
                    <a:pt x="3060" y="3696"/>
                  </a:lnTo>
                  <a:lnTo>
                    <a:pt x="3025" y="3317"/>
                  </a:lnTo>
                  <a:lnTo>
                    <a:pt x="2990" y="2938"/>
                  </a:lnTo>
                  <a:lnTo>
                    <a:pt x="2950" y="2576"/>
                  </a:lnTo>
                  <a:lnTo>
                    <a:pt x="2910" y="2232"/>
                  </a:lnTo>
                  <a:lnTo>
                    <a:pt x="2865" y="1906"/>
                  </a:lnTo>
                  <a:lnTo>
                    <a:pt x="2820" y="1606"/>
                  </a:lnTo>
                  <a:lnTo>
                    <a:pt x="2769" y="1324"/>
                  </a:lnTo>
                  <a:lnTo>
                    <a:pt x="2719" y="1068"/>
                  </a:lnTo>
                  <a:lnTo>
                    <a:pt x="2664" y="838"/>
                  </a:lnTo>
                  <a:lnTo>
                    <a:pt x="2604" y="636"/>
                  </a:lnTo>
                  <a:lnTo>
                    <a:pt x="2544" y="468"/>
                  </a:lnTo>
                  <a:lnTo>
                    <a:pt x="2514" y="389"/>
                  </a:lnTo>
                  <a:lnTo>
                    <a:pt x="2484" y="327"/>
                  </a:lnTo>
                  <a:lnTo>
                    <a:pt x="2448" y="274"/>
                  </a:lnTo>
                  <a:lnTo>
                    <a:pt x="2413" y="221"/>
                  </a:lnTo>
                  <a:lnTo>
                    <a:pt x="2378" y="177"/>
                  </a:lnTo>
                  <a:lnTo>
                    <a:pt x="2343" y="133"/>
                  </a:lnTo>
                  <a:lnTo>
                    <a:pt x="2308" y="98"/>
                  </a:lnTo>
                  <a:lnTo>
                    <a:pt x="2268" y="71"/>
                  </a:lnTo>
                  <a:lnTo>
                    <a:pt x="2228" y="45"/>
                  </a:lnTo>
                  <a:lnTo>
                    <a:pt x="2188" y="27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4;p52">
              <a:extLst>
                <a:ext uri="{FF2B5EF4-FFF2-40B4-BE49-F238E27FC236}">
                  <a16:creationId xmlns:a16="http://schemas.microsoft.com/office/drawing/2014/main" id="{D373402C-1F6C-B6E4-F66F-23930FF16C40}"/>
                </a:ext>
              </a:extLst>
            </p:cNvPr>
            <p:cNvSpPr/>
            <p:nvPr/>
          </p:nvSpPr>
          <p:spPr>
            <a:xfrm>
              <a:off x="3490725" y="-7045150"/>
              <a:ext cx="249675" cy="700550"/>
            </a:xfrm>
            <a:custGeom>
              <a:avLst/>
              <a:gdLst/>
              <a:ahLst/>
              <a:cxnLst/>
              <a:rect l="l" t="t" r="r" b="b"/>
              <a:pathLst>
                <a:path w="9987" h="28022" extrusionOk="0">
                  <a:moveTo>
                    <a:pt x="1952" y="0"/>
                  </a:moveTo>
                  <a:lnTo>
                    <a:pt x="1921" y="18"/>
                  </a:lnTo>
                  <a:lnTo>
                    <a:pt x="1886" y="44"/>
                  </a:lnTo>
                  <a:lnTo>
                    <a:pt x="1851" y="88"/>
                  </a:lnTo>
                  <a:lnTo>
                    <a:pt x="1816" y="133"/>
                  </a:lnTo>
                  <a:lnTo>
                    <a:pt x="1781" y="194"/>
                  </a:lnTo>
                  <a:lnTo>
                    <a:pt x="1741" y="265"/>
                  </a:lnTo>
                  <a:lnTo>
                    <a:pt x="1706" y="344"/>
                  </a:lnTo>
                  <a:lnTo>
                    <a:pt x="1620" y="529"/>
                  </a:lnTo>
                  <a:lnTo>
                    <a:pt x="1540" y="759"/>
                  </a:lnTo>
                  <a:lnTo>
                    <a:pt x="1450" y="1015"/>
                  </a:lnTo>
                  <a:lnTo>
                    <a:pt x="1360" y="1306"/>
                  </a:lnTo>
                  <a:lnTo>
                    <a:pt x="1269" y="1623"/>
                  </a:lnTo>
                  <a:lnTo>
                    <a:pt x="1174" y="1967"/>
                  </a:lnTo>
                  <a:lnTo>
                    <a:pt x="1084" y="2329"/>
                  </a:lnTo>
                  <a:lnTo>
                    <a:pt x="988" y="2717"/>
                  </a:lnTo>
                  <a:lnTo>
                    <a:pt x="898" y="3114"/>
                  </a:lnTo>
                  <a:lnTo>
                    <a:pt x="808" y="3537"/>
                  </a:lnTo>
                  <a:lnTo>
                    <a:pt x="718" y="3961"/>
                  </a:lnTo>
                  <a:lnTo>
                    <a:pt x="632" y="4402"/>
                  </a:lnTo>
                  <a:lnTo>
                    <a:pt x="547" y="4843"/>
                  </a:lnTo>
                  <a:lnTo>
                    <a:pt x="467" y="5292"/>
                  </a:lnTo>
                  <a:lnTo>
                    <a:pt x="392" y="5742"/>
                  </a:lnTo>
                  <a:lnTo>
                    <a:pt x="321" y="6183"/>
                  </a:lnTo>
                  <a:lnTo>
                    <a:pt x="256" y="6633"/>
                  </a:lnTo>
                  <a:lnTo>
                    <a:pt x="196" y="7065"/>
                  </a:lnTo>
                  <a:lnTo>
                    <a:pt x="141" y="7489"/>
                  </a:lnTo>
                  <a:lnTo>
                    <a:pt x="96" y="7903"/>
                  </a:lnTo>
                  <a:lnTo>
                    <a:pt x="61" y="8300"/>
                  </a:lnTo>
                  <a:lnTo>
                    <a:pt x="30" y="8679"/>
                  </a:lnTo>
                  <a:lnTo>
                    <a:pt x="10" y="9041"/>
                  </a:lnTo>
                  <a:lnTo>
                    <a:pt x="0" y="9376"/>
                  </a:lnTo>
                  <a:lnTo>
                    <a:pt x="0" y="9685"/>
                  </a:lnTo>
                  <a:lnTo>
                    <a:pt x="5" y="9835"/>
                  </a:lnTo>
                  <a:lnTo>
                    <a:pt x="10" y="9967"/>
                  </a:lnTo>
                  <a:lnTo>
                    <a:pt x="35" y="10249"/>
                  </a:lnTo>
                  <a:lnTo>
                    <a:pt x="66" y="10558"/>
                  </a:lnTo>
                  <a:lnTo>
                    <a:pt x="106" y="10876"/>
                  </a:lnTo>
                  <a:lnTo>
                    <a:pt x="156" y="11228"/>
                  </a:lnTo>
                  <a:lnTo>
                    <a:pt x="216" y="11590"/>
                  </a:lnTo>
                  <a:lnTo>
                    <a:pt x="281" y="11969"/>
                  </a:lnTo>
                  <a:lnTo>
                    <a:pt x="356" y="12375"/>
                  </a:lnTo>
                  <a:lnTo>
                    <a:pt x="437" y="12781"/>
                  </a:lnTo>
                  <a:lnTo>
                    <a:pt x="522" y="13204"/>
                  </a:lnTo>
                  <a:lnTo>
                    <a:pt x="612" y="13636"/>
                  </a:lnTo>
                  <a:lnTo>
                    <a:pt x="813" y="14527"/>
                  </a:lnTo>
                  <a:lnTo>
                    <a:pt x="1029" y="15444"/>
                  </a:lnTo>
                  <a:lnTo>
                    <a:pt x="1254" y="16362"/>
                  </a:lnTo>
                  <a:lnTo>
                    <a:pt x="1490" y="17270"/>
                  </a:lnTo>
                  <a:lnTo>
                    <a:pt x="1731" y="18161"/>
                  </a:lnTo>
                  <a:lnTo>
                    <a:pt x="1972" y="19017"/>
                  </a:lnTo>
                  <a:lnTo>
                    <a:pt x="2207" y="19828"/>
                  </a:lnTo>
                  <a:lnTo>
                    <a:pt x="2433" y="20569"/>
                  </a:lnTo>
                  <a:lnTo>
                    <a:pt x="2644" y="21239"/>
                  </a:lnTo>
                  <a:lnTo>
                    <a:pt x="2839" y="21821"/>
                  </a:lnTo>
                  <a:lnTo>
                    <a:pt x="2930" y="22077"/>
                  </a:lnTo>
                  <a:lnTo>
                    <a:pt x="3015" y="22306"/>
                  </a:lnTo>
                  <a:lnTo>
                    <a:pt x="3070" y="22448"/>
                  </a:lnTo>
                  <a:lnTo>
                    <a:pt x="3130" y="22589"/>
                  </a:lnTo>
                  <a:lnTo>
                    <a:pt x="3266" y="22880"/>
                  </a:lnTo>
                  <a:lnTo>
                    <a:pt x="3411" y="23162"/>
                  </a:lnTo>
                  <a:lnTo>
                    <a:pt x="3567" y="23453"/>
                  </a:lnTo>
                  <a:lnTo>
                    <a:pt x="3737" y="23753"/>
                  </a:lnTo>
                  <a:lnTo>
                    <a:pt x="3918" y="24062"/>
                  </a:lnTo>
                  <a:lnTo>
                    <a:pt x="4304" y="24697"/>
                  </a:lnTo>
                  <a:lnTo>
                    <a:pt x="4510" y="25041"/>
                  </a:lnTo>
                  <a:lnTo>
                    <a:pt x="4720" y="25402"/>
                  </a:lnTo>
                  <a:lnTo>
                    <a:pt x="4931" y="25773"/>
                  </a:lnTo>
                  <a:lnTo>
                    <a:pt x="5152" y="26179"/>
                  </a:lnTo>
                  <a:lnTo>
                    <a:pt x="5367" y="26593"/>
                  </a:lnTo>
                  <a:lnTo>
                    <a:pt x="5588" y="27043"/>
                  </a:lnTo>
                  <a:lnTo>
                    <a:pt x="5809" y="27519"/>
                  </a:lnTo>
                  <a:lnTo>
                    <a:pt x="5919" y="27766"/>
                  </a:lnTo>
                  <a:lnTo>
                    <a:pt x="6029" y="28022"/>
                  </a:lnTo>
                  <a:lnTo>
                    <a:pt x="9987" y="23039"/>
                  </a:lnTo>
                  <a:lnTo>
                    <a:pt x="8948" y="20675"/>
                  </a:lnTo>
                  <a:lnTo>
                    <a:pt x="8999" y="20481"/>
                  </a:lnTo>
                  <a:lnTo>
                    <a:pt x="9124" y="19925"/>
                  </a:lnTo>
                  <a:lnTo>
                    <a:pt x="9209" y="19546"/>
                  </a:lnTo>
                  <a:lnTo>
                    <a:pt x="9305" y="19105"/>
                  </a:lnTo>
                  <a:lnTo>
                    <a:pt x="9405" y="18611"/>
                  </a:lnTo>
                  <a:lnTo>
                    <a:pt x="9505" y="18082"/>
                  </a:lnTo>
                  <a:lnTo>
                    <a:pt x="9601" y="17535"/>
                  </a:lnTo>
                  <a:lnTo>
                    <a:pt x="9696" y="16961"/>
                  </a:lnTo>
                  <a:lnTo>
                    <a:pt x="9776" y="16379"/>
                  </a:lnTo>
                  <a:lnTo>
                    <a:pt x="9811" y="16088"/>
                  </a:lnTo>
                  <a:lnTo>
                    <a:pt x="9846" y="15797"/>
                  </a:lnTo>
                  <a:lnTo>
                    <a:pt x="9876" y="15515"/>
                  </a:lnTo>
                  <a:lnTo>
                    <a:pt x="9896" y="15233"/>
                  </a:lnTo>
                  <a:lnTo>
                    <a:pt x="9917" y="14959"/>
                  </a:lnTo>
                  <a:lnTo>
                    <a:pt x="9932" y="14686"/>
                  </a:lnTo>
                  <a:lnTo>
                    <a:pt x="9937" y="14430"/>
                  </a:lnTo>
                  <a:lnTo>
                    <a:pt x="9937" y="14174"/>
                  </a:lnTo>
                  <a:lnTo>
                    <a:pt x="9932" y="13936"/>
                  </a:lnTo>
                  <a:lnTo>
                    <a:pt x="9922" y="13707"/>
                  </a:lnTo>
                  <a:lnTo>
                    <a:pt x="9881" y="13213"/>
                  </a:lnTo>
                  <a:lnTo>
                    <a:pt x="9831" y="12648"/>
                  </a:lnTo>
                  <a:lnTo>
                    <a:pt x="9706" y="11334"/>
                  </a:lnTo>
                  <a:lnTo>
                    <a:pt x="9565" y="9870"/>
                  </a:lnTo>
                  <a:lnTo>
                    <a:pt x="9415" y="8353"/>
                  </a:lnTo>
                  <a:lnTo>
                    <a:pt x="9264" y="6889"/>
                  </a:lnTo>
                  <a:lnTo>
                    <a:pt x="9129" y="5592"/>
                  </a:lnTo>
                  <a:lnTo>
                    <a:pt x="9014" y="4543"/>
                  </a:lnTo>
                  <a:lnTo>
                    <a:pt x="8938" y="3863"/>
                  </a:lnTo>
                  <a:lnTo>
                    <a:pt x="8923" y="3758"/>
                  </a:lnTo>
                  <a:lnTo>
                    <a:pt x="8903" y="3678"/>
                  </a:lnTo>
                  <a:lnTo>
                    <a:pt x="8878" y="3617"/>
                  </a:lnTo>
                  <a:lnTo>
                    <a:pt x="8863" y="3590"/>
                  </a:lnTo>
                  <a:lnTo>
                    <a:pt x="8848" y="3572"/>
                  </a:lnTo>
                  <a:lnTo>
                    <a:pt x="8833" y="3564"/>
                  </a:lnTo>
                  <a:lnTo>
                    <a:pt x="8818" y="3555"/>
                  </a:lnTo>
                  <a:lnTo>
                    <a:pt x="8778" y="3564"/>
                  </a:lnTo>
                  <a:lnTo>
                    <a:pt x="8738" y="3581"/>
                  </a:lnTo>
                  <a:lnTo>
                    <a:pt x="8698" y="3625"/>
                  </a:lnTo>
                  <a:lnTo>
                    <a:pt x="8653" y="3687"/>
                  </a:lnTo>
                  <a:lnTo>
                    <a:pt x="8607" y="3766"/>
                  </a:lnTo>
                  <a:lnTo>
                    <a:pt x="8557" y="3863"/>
                  </a:lnTo>
                  <a:lnTo>
                    <a:pt x="8507" y="3969"/>
                  </a:lnTo>
                  <a:lnTo>
                    <a:pt x="8457" y="4102"/>
                  </a:lnTo>
                  <a:lnTo>
                    <a:pt x="8407" y="4252"/>
                  </a:lnTo>
                  <a:lnTo>
                    <a:pt x="8352" y="4419"/>
                  </a:lnTo>
                  <a:lnTo>
                    <a:pt x="8301" y="4596"/>
                  </a:lnTo>
                  <a:lnTo>
                    <a:pt x="8251" y="4790"/>
                  </a:lnTo>
                  <a:lnTo>
                    <a:pt x="8201" y="5001"/>
                  </a:lnTo>
                  <a:lnTo>
                    <a:pt x="8151" y="5222"/>
                  </a:lnTo>
                  <a:lnTo>
                    <a:pt x="8101" y="5460"/>
                  </a:lnTo>
                  <a:lnTo>
                    <a:pt x="8056" y="5707"/>
                  </a:lnTo>
                  <a:lnTo>
                    <a:pt x="8011" y="5972"/>
                  </a:lnTo>
                  <a:lnTo>
                    <a:pt x="7970" y="6245"/>
                  </a:lnTo>
                  <a:lnTo>
                    <a:pt x="7930" y="6527"/>
                  </a:lnTo>
                  <a:lnTo>
                    <a:pt x="7895" y="6827"/>
                  </a:lnTo>
                  <a:lnTo>
                    <a:pt x="7860" y="7127"/>
                  </a:lnTo>
                  <a:lnTo>
                    <a:pt x="7835" y="7444"/>
                  </a:lnTo>
                  <a:lnTo>
                    <a:pt x="7810" y="7771"/>
                  </a:lnTo>
                  <a:lnTo>
                    <a:pt x="7790" y="8106"/>
                  </a:lnTo>
                  <a:lnTo>
                    <a:pt x="7775" y="8450"/>
                  </a:lnTo>
                  <a:lnTo>
                    <a:pt x="7770" y="8803"/>
                  </a:lnTo>
                  <a:lnTo>
                    <a:pt x="7765" y="9164"/>
                  </a:lnTo>
                  <a:lnTo>
                    <a:pt x="7760" y="9870"/>
                  </a:lnTo>
                  <a:lnTo>
                    <a:pt x="7745" y="10540"/>
                  </a:lnTo>
                  <a:lnTo>
                    <a:pt x="7725" y="11175"/>
                  </a:lnTo>
                  <a:lnTo>
                    <a:pt x="7700" y="11766"/>
                  </a:lnTo>
                  <a:lnTo>
                    <a:pt x="7669" y="12313"/>
                  </a:lnTo>
                  <a:lnTo>
                    <a:pt x="7634" y="12825"/>
                  </a:lnTo>
                  <a:lnTo>
                    <a:pt x="7599" y="13292"/>
                  </a:lnTo>
                  <a:lnTo>
                    <a:pt x="7559" y="13707"/>
                  </a:lnTo>
                  <a:lnTo>
                    <a:pt x="7524" y="14086"/>
                  </a:lnTo>
                  <a:lnTo>
                    <a:pt x="7489" y="14412"/>
                  </a:lnTo>
                  <a:lnTo>
                    <a:pt x="7424" y="14933"/>
                  </a:lnTo>
                  <a:lnTo>
                    <a:pt x="7379" y="15242"/>
                  </a:lnTo>
                  <a:lnTo>
                    <a:pt x="7364" y="15347"/>
                  </a:lnTo>
                  <a:lnTo>
                    <a:pt x="7268" y="15180"/>
                  </a:lnTo>
                  <a:lnTo>
                    <a:pt x="7002" y="14721"/>
                  </a:lnTo>
                  <a:lnTo>
                    <a:pt x="6621" y="14051"/>
                  </a:lnTo>
                  <a:lnTo>
                    <a:pt x="6170" y="13222"/>
                  </a:lnTo>
                  <a:lnTo>
                    <a:pt x="5929" y="12772"/>
                  </a:lnTo>
                  <a:lnTo>
                    <a:pt x="5688" y="12304"/>
                  </a:lnTo>
                  <a:lnTo>
                    <a:pt x="5453" y="11846"/>
                  </a:lnTo>
                  <a:lnTo>
                    <a:pt x="5232" y="11387"/>
                  </a:lnTo>
                  <a:lnTo>
                    <a:pt x="5026" y="10946"/>
                  </a:lnTo>
                  <a:lnTo>
                    <a:pt x="4841" y="10523"/>
                  </a:lnTo>
                  <a:lnTo>
                    <a:pt x="4760" y="10320"/>
                  </a:lnTo>
                  <a:lnTo>
                    <a:pt x="4685" y="10135"/>
                  </a:lnTo>
                  <a:lnTo>
                    <a:pt x="4620" y="9949"/>
                  </a:lnTo>
                  <a:lnTo>
                    <a:pt x="4565" y="9782"/>
                  </a:lnTo>
                  <a:lnTo>
                    <a:pt x="4454" y="9403"/>
                  </a:lnTo>
                  <a:lnTo>
                    <a:pt x="4324" y="8917"/>
                  </a:lnTo>
                  <a:lnTo>
                    <a:pt x="4173" y="8344"/>
                  </a:lnTo>
                  <a:lnTo>
                    <a:pt x="4013" y="7700"/>
                  </a:lnTo>
                  <a:lnTo>
                    <a:pt x="3667" y="6271"/>
                  </a:lnTo>
                  <a:lnTo>
                    <a:pt x="3296" y="4737"/>
                  </a:lnTo>
                  <a:lnTo>
                    <a:pt x="2930" y="3237"/>
                  </a:lnTo>
                  <a:lnTo>
                    <a:pt x="2759" y="2532"/>
                  </a:lnTo>
                  <a:lnTo>
                    <a:pt x="2594" y="1879"/>
                  </a:lnTo>
                  <a:lnTo>
                    <a:pt x="2438" y="1297"/>
                  </a:lnTo>
                  <a:lnTo>
                    <a:pt x="2303" y="794"/>
                  </a:lnTo>
                  <a:lnTo>
                    <a:pt x="2182" y="397"/>
                  </a:lnTo>
                  <a:lnTo>
                    <a:pt x="2132" y="238"/>
                  </a:lnTo>
                  <a:lnTo>
                    <a:pt x="2082" y="115"/>
                  </a:lnTo>
                  <a:lnTo>
                    <a:pt x="2062" y="71"/>
                  </a:lnTo>
                  <a:lnTo>
                    <a:pt x="2037" y="36"/>
                  </a:lnTo>
                  <a:lnTo>
                    <a:pt x="2012" y="9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FF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5;p52">
              <a:extLst>
                <a:ext uri="{FF2B5EF4-FFF2-40B4-BE49-F238E27FC236}">
                  <a16:creationId xmlns:a16="http://schemas.microsoft.com/office/drawing/2014/main" id="{9A60C707-A5A5-7E70-306E-BDCA0B7F2030}"/>
                </a:ext>
              </a:extLst>
            </p:cNvPr>
            <p:cNvSpPr/>
            <p:nvPr/>
          </p:nvSpPr>
          <p:spPr>
            <a:xfrm>
              <a:off x="3591300" y="-6821575"/>
              <a:ext cx="1122300" cy="2158550"/>
            </a:xfrm>
            <a:custGeom>
              <a:avLst/>
              <a:gdLst/>
              <a:ahLst/>
              <a:cxnLst/>
              <a:rect l="l" t="t" r="r" b="b"/>
              <a:pathLst>
                <a:path w="44892" h="86342" extrusionOk="0">
                  <a:moveTo>
                    <a:pt x="38677" y="1"/>
                  </a:moveTo>
                  <a:lnTo>
                    <a:pt x="38541" y="10"/>
                  </a:lnTo>
                  <a:lnTo>
                    <a:pt x="38411" y="19"/>
                  </a:lnTo>
                  <a:lnTo>
                    <a:pt x="38280" y="45"/>
                  </a:lnTo>
                  <a:lnTo>
                    <a:pt x="38150" y="71"/>
                  </a:lnTo>
                  <a:lnTo>
                    <a:pt x="38025" y="98"/>
                  </a:lnTo>
                  <a:lnTo>
                    <a:pt x="37899" y="142"/>
                  </a:lnTo>
                  <a:lnTo>
                    <a:pt x="37774" y="186"/>
                  </a:lnTo>
                  <a:lnTo>
                    <a:pt x="37648" y="239"/>
                  </a:lnTo>
                  <a:lnTo>
                    <a:pt x="37523" y="292"/>
                  </a:lnTo>
                  <a:lnTo>
                    <a:pt x="37403" y="354"/>
                  </a:lnTo>
                  <a:lnTo>
                    <a:pt x="37282" y="424"/>
                  </a:lnTo>
                  <a:lnTo>
                    <a:pt x="37162" y="495"/>
                  </a:lnTo>
                  <a:lnTo>
                    <a:pt x="37041" y="583"/>
                  </a:lnTo>
                  <a:lnTo>
                    <a:pt x="36926" y="662"/>
                  </a:lnTo>
                  <a:lnTo>
                    <a:pt x="36806" y="759"/>
                  </a:lnTo>
                  <a:lnTo>
                    <a:pt x="36690" y="856"/>
                  </a:lnTo>
                  <a:lnTo>
                    <a:pt x="36575" y="962"/>
                  </a:lnTo>
                  <a:lnTo>
                    <a:pt x="36465" y="1068"/>
                  </a:lnTo>
                  <a:lnTo>
                    <a:pt x="36349" y="1183"/>
                  </a:lnTo>
                  <a:lnTo>
                    <a:pt x="36239" y="1306"/>
                  </a:lnTo>
                  <a:lnTo>
                    <a:pt x="36129" y="1430"/>
                  </a:lnTo>
                  <a:lnTo>
                    <a:pt x="36018" y="1562"/>
                  </a:lnTo>
                  <a:lnTo>
                    <a:pt x="35803" y="1836"/>
                  </a:lnTo>
                  <a:lnTo>
                    <a:pt x="35592" y="2135"/>
                  </a:lnTo>
                  <a:lnTo>
                    <a:pt x="35381" y="2453"/>
                  </a:lnTo>
                  <a:lnTo>
                    <a:pt x="35176" y="2788"/>
                  </a:lnTo>
                  <a:lnTo>
                    <a:pt x="34975" y="3141"/>
                  </a:lnTo>
                  <a:lnTo>
                    <a:pt x="34779" y="3520"/>
                  </a:lnTo>
                  <a:lnTo>
                    <a:pt x="34589" y="3917"/>
                  </a:lnTo>
                  <a:lnTo>
                    <a:pt x="34398" y="4323"/>
                  </a:lnTo>
                  <a:lnTo>
                    <a:pt x="34218" y="4755"/>
                  </a:lnTo>
                  <a:lnTo>
                    <a:pt x="34032" y="5196"/>
                  </a:lnTo>
                  <a:lnTo>
                    <a:pt x="33856" y="5663"/>
                  </a:lnTo>
                  <a:lnTo>
                    <a:pt x="33681" y="6140"/>
                  </a:lnTo>
                  <a:lnTo>
                    <a:pt x="33515" y="6634"/>
                  </a:lnTo>
                  <a:lnTo>
                    <a:pt x="33345" y="7145"/>
                  </a:lnTo>
                  <a:lnTo>
                    <a:pt x="33184" y="7666"/>
                  </a:lnTo>
                  <a:lnTo>
                    <a:pt x="33024" y="8204"/>
                  </a:lnTo>
                  <a:lnTo>
                    <a:pt x="32868" y="8759"/>
                  </a:lnTo>
                  <a:lnTo>
                    <a:pt x="32718" y="9324"/>
                  </a:lnTo>
                  <a:lnTo>
                    <a:pt x="32567" y="9906"/>
                  </a:lnTo>
                  <a:lnTo>
                    <a:pt x="32422" y="10497"/>
                  </a:lnTo>
                  <a:lnTo>
                    <a:pt x="32276" y="11097"/>
                  </a:lnTo>
                  <a:lnTo>
                    <a:pt x="32141" y="11714"/>
                  </a:lnTo>
                  <a:lnTo>
                    <a:pt x="32006" y="12340"/>
                  </a:lnTo>
                  <a:lnTo>
                    <a:pt x="31870" y="12975"/>
                  </a:lnTo>
                  <a:lnTo>
                    <a:pt x="31740" y="13628"/>
                  </a:lnTo>
                  <a:lnTo>
                    <a:pt x="31614" y="14281"/>
                  </a:lnTo>
                  <a:lnTo>
                    <a:pt x="31489" y="14951"/>
                  </a:lnTo>
                  <a:lnTo>
                    <a:pt x="31374" y="15621"/>
                  </a:lnTo>
                  <a:lnTo>
                    <a:pt x="31253" y="16309"/>
                  </a:lnTo>
                  <a:lnTo>
                    <a:pt x="31138" y="16997"/>
                  </a:lnTo>
                  <a:lnTo>
                    <a:pt x="31028" y="17703"/>
                  </a:lnTo>
                  <a:lnTo>
                    <a:pt x="30922" y="18409"/>
                  </a:lnTo>
                  <a:lnTo>
                    <a:pt x="30817" y="19123"/>
                  </a:lnTo>
                  <a:lnTo>
                    <a:pt x="30712" y="19838"/>
                  </a:lnTo>
                  <a:lnTo>
                    <a:pt x="30611" y="20561"/>
                  </a:lnTo>
                  <a:lnTo>
                    <a:pt x="30516" y="21293"/>
                  </a:lnTo>
                  <a:lnTo>
                    <a:pt x="30421" y="22034"/>
                  </a:lnTo>
                  <a:lnTo>
                    <a:pt x="30330" y="22775"/>
                  </a:lnTo>
                  <a:lnTo>
                    <a:pt x="30240" y="23516"/>
                  </a:lnTo>
                  <a:lnTo>
                    <a:pt x="30070" y="25015"/>
                  </a:lnTo>
                  <a:lnTo>
                    <a:pt x="29909" y="26523"/>
                  </a:lnTo>
                  <a:lnTo>
                    <a:pt x="29759" y="28040"/>
                  </a:lnTo>
                  <a:lnTo>
                    <a:pt x="29618" y="29557"/>
                  </a:lnTo>
                  <a:lnTo>
                    <a:pt x="29483" y="31074"/>
                  </a:lnTo>
                  <a:lnTo>
                    <a:pt x="29362" y="32591"/>
                  </a:lnTo>
                  <a:lnTo>
                    <a:pt x="29247" y="34100"/>
                  </a:lnTo>
                  <a:lnTo>
                    <a:pt x="29142" y="35590"/>
                  </a:lnTo>
                  <a:lnTo>
                    <a:pt x="29041" y="37072"/>
                  </a:lnTo>
                  <a:lnTo>
                    <a:pt x="28951" y="38536"/>
                  </a:lnTo>
                  <a:lnTo>
                    <a:pt x="28866" y="39974"/>
                  </a:lnTo>
                  <a:lnTo>
                    <a:pt x="28791" y="41394"/>
                  </a:lnTo>
                  <a:lnTo>
                    <a:pt x="28720" y="42779"/>
                  </a:lnTo>
                  <a:lnTo>
                    <a:pt x="28655" y="44137"/>
                  </a:lnTo>
                  <a:lnTo>
                    <a:pt x="28600" y="45451"/>
                  </a:lnTo>
                  <a:lnTo>
                    <a:pt x="28545" y="46730"/>
                  </a:lnTo>
                  <a:lnTo>
                    <a:pt x="28500" y="47965"/>
                  </a:lnTo>
                  <a:lnTo>
                    <a:pt x="28459" y="49156"/>
                  </a:lnTo>
                  <a:lnTo>
                    <a:pt x="28424" y="50294"/>
                  </a:lnTo>
                  <a:lnTo>
                    <a:pt x="28364" y="52402"/>
                  </a:lnTo>
                  <a:lnTo>
                    <a:pt x="28324" y="54263"/>
                  </a:lnTo>
                  <a:lnTo>
                    <a:pt x="28294" y="55850"/>
                  </a:lnTo>
                  <a:lnTo>
                    <a:pt x="28274" y="57138"/>
                  </a:lnTo>
                  <a:lnTo>
                    <a:pt x="28264" y="58091"/>
                  </a:lnTo>
                  <a:lnTo>
                    <a:pt x="28259" y="58893"/>
                  </a:lnTo>
                  <a:lnTo>
                    <a:pt x="6656" y="13214"/>
                  </a:lnTo>
                  <a:lnTo>
                    <a:pt x="0" y="21602"/>
                  </a:lnTo>
                  <a:lnTo>
                    <a:pt x="241" y="22395"/>
                  </a:lnTo>
                  <a:lnTo>
                    <a:pt x="527" y="23348"/>
                  </a:lnTo>
                  <a:lnTo>
                    <a:pt x="923" y="24636"/>
                  </a:lnTo>
                  <a:lnTo>
                    <a:pt x="1419" y="26232"/>
                  </a:lnTo>
                  <a:lnTo>
                    <a:pt x="2006" y="28111"/>
                  </a:lnTo>
                  <a:lnTo>
                    <a:pt x="2683" y="30237"/>
                  </a:lnTo>
                  <a:lnTo>
                    <a:pt x="3446" y="32583"/>
                  </a:lnTo>
                  <a:lnTo>
                    <a:pt x="3857" y="33835"/>
                  </a:lnTo>
                  <a:lnTo>
                    <a:pt x="4288" y="35132"/>
                  </a:lnTo>
                  <a:lnTo>
                    <a:pt x="4735" y="36472"/>
                  </a:lnTo>
                  <a:lnTo>
                    <a:pt x="5201" y="37857"/>
                  </a:lnTo>
                  <a:lnTo>
                    <a:pt x="5683" y="39268"/>
                  </a:lnTo>
                  <a:lnTo>
                    <a:pt x="6179" y="40724"/>
                  </a:lnTo>
                  <a:lnTo>
                    <a:pt x="6691" y="42197"/>
                  </a:lnTo>
                  <a:lnTo>
                    <a:pt x="7218" y="43705"/>
                  </a:lnTo>
                  <a:lnTo>
                    <a:pt x="7759" y="45231"/>
                  </a:lnTo>
                  <a:lnTo>
                    <a:pt x="8311" y="46774"/>
                  </a:lnTo>
                  <a:lnTo>
                    <a:pt x="8878" y="48336"/>
                  </a:lnTo>
                  <a:lnTo>
                    <a:pt x="9460" y="49906"/>
                  </a:lnTo>
                  <a:lnTo>
                    <a:pt x="10047" y="51484"/>
                  </a:lnTo>
                  <a:lnTo>
                    <a:pt x="10648" y="53072"/>
                  </a:lnTo>
                  <a:lnTo>
                    <a:pt x="11260" y="54660"/>
                  </a:lnTo>
                  <a:lnTo>
                    <a:pt x="11877" y="56247"/>
                  </a:lnTo>
                  <a:lnTo>
                    <a:pt x="12504" y="57835"/>
                  </a:lnTo>
                  <a:lnTo>
                    <a:pt x="13136" y="59405"/>
                  </a:lnTo>
                  <a:lnTo>
                    <a:pt x="13778" y="60966"/>
                  </a:lnTo>
                  <a:lnTo>
                    <a:pt x="14425" y="62510"/>
                  </a:lnTo>
                  <a:lnTo>
                    <a:pt x="15082" y="64044"/>
                  </a:lnTo>
                  <a:lnTo>
                    <a:pt x="15739" y="65553"/>
                  </a:lnTo>
                  <a:lnTo>
                    <a:pt x="16071" y="66293"/>
                  </a:lnTo>
                  <a:lnTo>
                    <a:pt x="16402" y="67034"/>
                  </a:lnTo>
                  <a:lnTo>
                    <a:pt x="16733" y="67758"/>
                  </a:lnTo>
                  <a:lnTo>
                    <a:pt x="17064" y="68481"/>
                  </a:lnTo>
                  <a:lnTo>
                    <a:pt x="17400" y="69195"/>
                  </a:lnTo>
                  <a:lnTo>
                    <a:pt x="17736" y="69901"/>
                  </a:lnTo>
                  <a:lnTo>
                    <a:pt x="18067" y="70598"/>
                  </a:lnTo>
                  <a:lnTo>
                    <a:pt x="18403" y="71286"/>
                  </a:lnTo>
                  <a:lnTo>
                    <a:pt x="18739" y="71965"/>
                  </a:lnTo>
                  <a:lnTo>
                    <a:pt x="19075" y="72635"/>
                  </a:lnTo>
                  <a:lnTo>
                    <a:pt x="19411" y="73288"/>
                  </a:lnTo>
                  <a:lnTo>
                    <a:pt x="19747" y="73941"/>
                  </a:lnTo>
                  <a:lnTo>
                    <a:pt x="20083" y="74576"/>
                  </a:lnTo>
                  <a:lnTo>
                    <a:pt x="20419" y="75193"/>
                  </a:lnTo>
                  <a:lnTo>
                    <a:pt x="20755" y="75810"/>
                  </a:lnTo>
                  <a:lnTo>
                    <a:pt x="21091" y="76410"/>
                  </a:lnTo>
                  <a:lnTo>
                    <a:pt x="21427" y="76992"/>
                  </a:lnTo>
                  <a:lnTo>
                    <a:pt x="21758" y="77566"/>
                  </a:lnTo>
                  <a:lnTo>
                    <a:pt x="22094" y="78121"/>
                  </a:lnTo>
                  <a:lnTo>
                    <a:pt x="22425" y="78659"/>
                  </a:lnTo>
                  <a:lnTo>
                    <a:pt x="22762" y="79189"/>
                  </a:lnTo>
                  <a:lnTo>
                    <a:pt x="23093" y="79709"/>
                  </a:lnTo>
                  <a:lnTo>
                    <a:pt x="23424" y="80203"/>
                  </a:lnTo>
                  <a:lnTo>
                    <a:pt x="23755" y="80688"/>
                  </a:lnTo>
                  <a:lnTo>
                    <a:pt x="24081" y="81147"/>
                  </a:lnTo>
                  <a:lnTo>
                    <a:pt x="24412" y="81596"/>
                  </a:lnTo>
                  <a:lnTo>
                    <a:pt x="24738" y="82029"/>
                  </a:lnTo>
                  <a:lnTo>
                    <a:pt x="25064" y="82443"/>
                  </a:lnTo>
                  <a:lnTo>
                    <a:pt x="25385" y="82831"/>
                  </a:lnTo>
                  <a:lnTo>
                    <a:pt x="25706" y="83211"/>
                  </a:lnTo>
                  <a:lnTo>
                    <a:pt x="26027" y="83563"/>
                  </a:lnTo>
                  <a:lnTo>
                    <a:pt x="26348" y="83907"/>
                  </a:lnTo>
                  <a:lnTo>
                    <a:pt x="26664" y="84225"/>
                  </a:lnTo>
                  <a:lnTo>
                    <a:pt x="26980" y="84516"/>
                  </a:lnTo>
                  <a:lnTo>
                    <a:pt x="27291" y="84798"/>
                  </a:lnTo>
                  <a:lnTo>
                    <a:pt x="27602" y="85045"/>
                  </a:lnTo>
                  <a:lnTo>
                    <a:pt x="27913" y="85283"/>
                  </a:lnTo>
                  <a:lnTo>
                    <a:pt x="28219" y="85495"/>
                  </a:lnTo>
                  <a:lnTo>
                    <a:pt x="28525" y="85680"/>
                  </a:lnTo>
                  <a:lnTo>
                    <a:pt x="28826" y="85848"/>
                  </a:lnTo>
                  <a:lnTo>
                    <a:pt x="28976" y="85927"/>
                  </a:lnTo>
                  <a:lnTo>
                    <a:pt x="29127" y="85989"/>
                  </a:lnTo>
                  <a:lnTo>
                    <a:pt x="29277" y="86051"/>
                  </a:lnTo>
                  <a:lnTo>
                    <a:pt x="29422" y="86112"/>
                  </a:lnTo>
                  <a:lnTo>
                    <a:pt x="29573" y="86165"/>
                  </a:lnTo>
                  <a:lnTo>
                    <a:pt x="29718" y="86209"/>
                  </a:lnTo>
                  <a:lnTo>
                    <a:pt x="29864" y="86245"/>
                  </a:lnTo>
                  <a:lnTo>
                    <a:pt x="30009" y="86271"/>
                  </a:lnTo>
                  <a:lnTo>
                    <a:pt x="30155" y="86298"/>
                  </a:lnTo>
                  <a:lnTo>
                    <a:pt x="30300" y="86324"/>
                  </a:lnTo>
                  <a:lnTo>
                    <a:pt x="30446" y="86333"/>
                  </a:lnTo>
                  <a:lnTo>
                    <a:pt x="30586" y="86342"/>
                  </a:lnTo>
                  <a:lnTo>
                    <a:pt x="30727" y="86342"/>
                  </a:lnTo>
                  <a:lnTo>
                    <a:pt x="30872" y="86333"/>
                  </a:lnTo>
                  <a:lnTo>
                    <a:pt x="31012" y="86324"/>
                  </a:lnTo>
                  <a:lnTo>
                    <a:pt x="31148" y="86298"/>
                  </a:lnTo>
                  <a:lnTo>
                    <a:pt x="31288" y="86271"/>
                  </a:lnTo>
                  <a:lnTo>
                    <a:pt x="31429" y="86245"/>
                  </a:lnTo>
                  <a:lnTo>
                    <a:pt x="31564" y="86201"/>
                  </a:lnTo>
                  <a:lnTo>
                    <a:pt x="31700" y="86156"/>
                  </a:lnTo>
                  <a:lnTo>
                    <a:pt x="31835" y="86104"/>
                  </a:lnTo>
                  <a:lnTo>
                    <a:pt x="31971" y="86042"/>
                  </a:lnTo>
                  <a:lnTo>
                    <a:pt x="32106" y="85971"/>
                  </a:lnTo>
                  <a:lnTo>
                    <a:pt x="32236" y="85901"/>
                  </a:lnTo>
                  <a:lnTo>
                    <a:pt x="32327" y="85848"/>
                  </a:lnTo>
                  <a:lnTo>
                    <a:pt x="32417" y="85786"/>
                  </a:lnTo>
                  <a:lnTo>
                    <a:pt x="32502" y="85715"/>
                  </a:lnTo>
                  <a:lnTo>
                    <a:pt x="32592" y="85645"/>
                  </a:lnTo>
                  <a:lnTo>
                    <a:pt x="32773" y="85477"/>
                  </a:lnTo>
                  <a:lnTo>
                    <a:pt x="32954" y="85292"/>
                  </a:lnTo>
                  <a:lnTo>
                    <a:pt x="33129" y="85080"/>
                  </a:lnTo>
                  <a:lnTo>
                    <a:pt x="33310" y="84842"/>
                  </a:lnTo>
                  <a:lnTo>
                    <a:pt x="33495" y="84586"/>
                  </a:lnTo>
                  <a:lnTo>
                    <a:pt x="33676" y="84313"/>
                  </a:lnTo>
                  <a:lnTo>
                    <a:pt x="33856" y="84013"/>
                  </a:lnTo>
                  <a:lnTo>
                    <a:pt x="34042" y="83696"/>
                  </a:lnTo>
                  <a:lnTo>
                    <a:pt x="34223" y="83352"/>
                  </a:lnTo>
                  <a:lnTo>
                    <a:pt x="34408" y="82990"/>
                  </a:lnTo>
                  <a:lnTo>
                    <a:pt x="34589" y="82602"/>
                  </a:lnTo>
                  <a:lnTo>
                    <a:pt x="34774" y="82205"/>
                  </a:lnTo>
                  <a:lnTo>
                    <a:pt x="34955" y="81782"/>
                  </a:lnTo>
                  <a:lnTo>
                    <a:pt x="35140" y="81341"/>
                  </a:lnTo>
                  <a:lnTo>
                    <a:pt x="35321" y="80882"/>
                  </a:lnTo>
                  <a:lnTo>
                    <a:pt x="35507" y="80406"/>
                  </a:lnTo>
                  <a:lnTo>
                    <a:pt x="35692" y="79912"/>
                  </a:lnTo>
                  <a:lnTo>
                    <a:pt x="35873" y="79400"/>
                  </a:lnTo>
                  <a:lnTo>
                    <a:pt x="36058" y="78871"/>
                  </a:lnTo>
                  <a:lnTo>
                    <a:pt x="36239" y="78324"/>
                  </a:lnTo>
                  <a:lnTo>
                    <a:pt x="36419" y="77760"/>
                  </a:lnTo>
                  <a:lnTo>
                    <a:pt x="36605" y="77178"/>
                  </a:lnTo>
                  <a:lnTo>
                    <a:pt x="36786" y="76587"/>
                  </a:lnTo>
                  <a:lnTo>
                    <a:pt x="36966" y="75978"/>
                  </a:lnTo>
                  <a:lnTo>
                    <a:pt x="37147" y="75352"/>
                  </a:lnTo>
                  <a:lnTo>
                    <a:pt x="37327" y="74708"/>
                  </a:lnTo>
                  <a:lnTo>
                    <a:pt x="37503" y="74055"/>
                  </a:lnTo>
                  <a:lnTo>
                    <a:pt x="37683" y="73394"/>
                  </a:lnTo>
                  <a:lnTo>
                    <a:pt x="37859" y="72706"/>
                  </a:lnTo>
                  <a:lnTo>
                    <a:pt x="38035" y="72018"/>
                  </a:lnTo>
                  <a:lnTo>
                    <a:pt x="38210" y="71312"/>
                  </a:lnTo>
                  <a:lnTo>
                    <a:pt x="38386" y="70589"/>
                  </a:lnTo>
                  <a:lnTo>
                    <a:pt x="38561" y="69866"/>
                  </a:lnTo>
                  <a:lnTo>
                    <a:pt x="38732" y="69116"/>
                  </a:lnTo>
                  <a:lnTo>
                    <a:pt x="38902" y="68366"/>
                  </a:lnTo>
                  <a:lnTo>
                    <a:pt x="39073" y="67608"/>
                  </a:lnTo>
                  <a:lnTo>
                    <a:pt x="39243" y="66831"/>
                  </a:lnTo>
                  <a:lnTo>
                    <a:pt x="39409" y="66046"/>
                  </a:lnTo>
                  <a:lnTo>
                    <a:pt x="39574" y="65253"/>
                  </a:lnTo>
                  <a:lnTo>
                    <a:pt x="39740" y="64450"/>
                  </a:lnTo>
                  <a:lnTo>
                    <a:pt x="39905" y="63639"/>
                  </a:lnTo>
                  <a:lnTo>
                    <a:pt x="40066" y="62818"/>
                  </a:lnTo>
                  <a:lnTo>
                    <a:pt x="40382" y="61151"/>
                  </a:lnTo>
                  <a:lnTo>
                    <a:pt x="40693" y="59458"/>
                  </a:lnTo>
                  <a:lnTo>
                    <a:pt x="40999" y="57738"/>
                  </a:lnTo>
                  <a:lnTo>
                    <a:pt x="41295" y="55991"/>
                  </a:lnTo>
                  <a:lnTo>
                    <a:pt x="41581" y="54227"/>
                  </a:lnTo>
                  <a:lnTo>
                    <a:pt x="41862" y="52446"/>
                  </a:lnTo>
                  <a:lnTo>
                    <a:pt x="42127" y="50655"/>
                  </a:lnTo>
                  <a:lnTo>
                    <a:pt x="42388" y="48847"/>
                  </a:lnTo>
                  <a:lnTo>
                    <a:pt x="42639" y="47030"/>
                  </a:lnTo>
                  <a:lnTo>
                    <a:pt x="42880" y="45204"/>
                  </a:lnTo>
                  <a:lnTo>
                    <a:pt x="43106" y="43379"/>
                  </a:lnTo>
                  <a:lnTo>
                    <a:pt x="43321" y="41553"/>
                  </a:lnTo>
                  <a:lnTo>
                    <a:pt x="43527" y="39736"/>
                  </a:lnTo>
                  <a:lnTo>
                    <a:pt x="43717" y="37919"/>
                  </a:lnTo>
                  <a:lnTo>
                    <a:pt x="43898" y="36111"/>
                  </a:lnTo>
                  <a:lnTo>
                    <a:pt x="43983" y="35220"/>
                  </a:lnTo>
                  <a:lnTo>
                    <a:pt x="44064" y="34320"/>
                  </a:lnTo>
                  <a:lnTo>
                    <a:pt x="44144" y="33429"/>
                  </a:lnTo>
                  <a:lnTo>
                    <a:pt x="44219" y="32547"/>
                  </a:lnTo>
                  <a:lnTo>
                    <a:pt x="44289" y="31665"/>
                  </a:lnTo>
                  <a:lnTo>
                    <a:pt x="44354" y="30783"/>
                  </a:lnTo>
                  <a:lnTo>
                    <a:pt x="44420" y="29919"/>
                  </a:lnTo>
                  <a:lnTo>
                    <a:pt x="44480" y="29046"/>
                  </a:lnTo>
                  <a:lnTo>
                    <a:pt x="44535" y="28190"/>
                  </a:lnTo>
                  <a:lnTo>
                    <a:pt x="44585" y="27335"/>
                  </a:lnTo>
                  <a:lnTo>
                    <a:pt x="44635" y="26488"/>
                  </a:lnTo>
                  <a:lnTo>
                    <a:pt x="44680" y="25650"/>
                  </a:lnTo>
                  <a:lnTo>
                    <a:pt x="44721" y="24821"/>
                  </a:lnTo>
                  <a:lnTo>
                    <a:pt x="44756" y="24001"/>
                  </a:lnTo>
                  <a:lnTo>
                    <a:pt x="44786" y="23180"/>
                  </a:lnTo>
                  <a:lnTo>
                    <a:pt x="44816" y="22378"/>
                  </a:lnTo>
                  <a:lnTo>
                    <a:pt x="44836" y="21575"/>
                  </a:lnTo>
                  <a:lnTo>
                    <a:pt x="44856" y="20790"/>
                  </a:lnTo>
                  <a:lnTo>
                    <a:pt x="44871" y="20014"/>
                  </a:lnTo>
                  <a:lnTo>
                    <a:pt x="44881" y="19247"/>
                  </a:lnTo>
                  <a:lnTo>
                    <a:pt x="44886" y="18488"/>
                  </a:lnTo>
                  <a:lnTo>
                    <a:pt x="44891" y="17747"/>
                  </a:lnTo>
                  <a:lnTo>
                    <a:pt x="44886" y="17006"/>
                  </a:lnTo>
                  <a:lnTo>
                    <a:pt x="44876" y="16283"/>
                  </a:lnTo>
                  <a:lnTo>
                    <a:pt x="44866" y="15577"/>
                  </a:lnTo>
                  <a:lnTo>
                    <a:pt x="44846" y="14872"/>
                  </a:lnTo>
                  <a:lnTo>
                    <a:pt x="44826" y="14193"/>
                  </a:lnTo>
                  <a:lnTo>
                    <a:pt x="44801" y="13522"/>
                  </a:lnTo>
                  <a:lnTo>
                    <a:pt x="44766" y="12861"/>
                  </a:lnTo>
                  <a:lnTo>
                    <a:pt x="44731" y="12217"/>
                  </a:lnTo>
                  <a:lnTo>
                    <a:pt x="44690" y="11582"/>
                  </a:lnTo>
                  <a:lnTo>
                    <a:pt x="44640" y="10973"/>
                  </a:lnTo>
                  <a:lnTo>
                    <a:pt x="44590" y="10365"/>
                  </a:lnTo>
                  <a:lnTo>
                    <a:pt x="44530" y="9782"/>
                  </a:lnTo>
                  <a:lnTo>
                    <a:pt x="44470" y="9218"/>
                  </a:lnTo>
                  <a:lnTo>
                    <a:pt x="44400" y="8662"/>
                  </a:lnTo>
                  <a:lnTo>
                    <a:pt x="44324" y="8124"/>
                  </a:lnTo>
                  <a:lnTo>
                    <a:pt x="44249" y="7604"/>
                  </a:lnTo>
                  <a:lnTo>
                    <a:pt x="44164" y="7101"/>
                  </a:lnTo>
                  <a:lnTo>
                    <a:pt x="44074" y="6616"/>
                  </a:lnTo>
                  <a:lnTo>
                    <a:pt x="43978" y="6157"/>
                  </a:lnTo>
                  <a:lnTo>
                    <a:pt x="43878" y="5708"/>
                  </a:lnTo>
                  <a:lnTo>
                    <a:pt x="43768" y="5275"/>
                  </a:lnTo>
                  <a:lnTo>
                    <a:pt x="43657" y="4870"/>
                  </a:lnTo>
                  <a:lnTo>
                    <a:pt x="43537" y="4482"/>
                  </a:lnTo>
                  <a:lnTo>
                    <a:pt x="43411" y="4111"/>
                  </a:lnTo>
                  <a:lnTo>
                    <a:pt x="43281" y="3758"/>
                  </a:lnTo>
                  <a:lnTo>
                    <a:pt x="43146" y="3432"/>
                  </a:lnTo>
                  <a:lnTo>
                    <a:pt x="43075" y="3273"/>
                  </a:lnTo>
                  <a:lnTo>
                    <a:pt x="43005" y="3123"/>
                  </a:lnTo>
                  <a:lnTo>
                    <a:pt x="42930" y="2973"/>
                  </a:lnTo>
                  <a:lnTo>
                    <a:pt x="42855" y="2832"/>
                  </a:lnTo>
                  <a:lnTo>
                    <a:pt x="42779" y="2700"/>
                  </a:lnTo>
                  <a:lnTo>
                    <a:pt x="42699" y="2568"/>
                  </a:lnTo>
                  <a:lnTo>
                    <a:pt x="42619" y="2444"/>
                  </a:lnTo>
                  <a:lnTo>
                    <a:pt x="42539" y="2329"/>
                  </a:lnTo>
                  <a:lnTo>
                    <a:pt x="42453" y="2215"/>
                  </a:lnTo>
                  <a:lnTo>
                    <a:pt x="42368" y="2109"/>
                  </a:lnTo>
                  <a:lnTo>
                    <a:pt x="42283" y="2003"/>
                  </a:lnTo>
                  <a:lnTo>
                    <a:pt x="42198" y="1915"/>
                  </a:lnTo>
                  <a:lnTo>
                    <a:pt x="42037" y="1747"/>
                  </a:lnTo>
                  <a:lnTo>
                    <a:pt x="41877" y="1589"/>
                  </a:lnTo>
                  <a:lnTo>
                    <a:pt x="41716" y="1439"/>
                  </a:lnTo>
                  <a:lnTo>
                    <a:pt x="41561" y="1297"/>
                  </a:lnTo>
                  <a:lnTo>
                    <a:pt x="41405" y="1165"/>
                  </a:lnTo>
                  <a:lnTo>
                    <a:pt x="41250" y="1042"/>
                  </a:lnTo>
                  <a:lnTo>
                    <a:pt x="41099" y="918"/>
                  </a:lnTo>
                  <a:lnTo>
                    <a:pt x="40944" y="812"/>
                  </a:lnTo>
                  <a:lnTo>
                    <a:pt x="40793" y="707"/>
                  </a:lnTo>
                  <a:lnTo>
                    <a:pt x="40648" y="610"/>
                  </a:lnTo>
                  <a:lnTo>
                    <a:pt x="40497" y="521"/>
                  </a:lnTo>
                  <a:lnTo>
                    <a:pt x="40352" y="442"/>
                  </a:lnTo>
                  <a:lnTo>
                    <a:pt x="40201" y="363"/>
                  </a:lnTo>
                  <a:lnTo>
                    <a:pt x="40061" y="301"/>
                  </a:lnTo>
                  <a:lnTo>
                    <a:pt x="39915" y="239"/>
                  </a:lnTo>
                  <a:lnTo>
                    <a:pt x="39775" y="186"/>
                  </a:lnTo>
                  <a:lnTo>
                    <a:pt x="39630" y="142"/>
                  </a:lnTo>
                  <a:lnTo>
                    <a:pt x="39489" y="98"/>
                  </a:lnTo>
                  <a:lnTo>
                    <a:pt x="39354" y="63"/>
                  </a:lnTo>
                  <a:lnTo>
                    <a:pt x="39213" y="36"/>
                  </a:lnTo>
                  <a:lnTo>
                    <a:pt x="39078" y="19"/>
                  </a:lnTo>
                  <a:lnTo>
                    <a:pt x="38942" y="10"/>
                  </a:lnTo>
                  <a:lnTo>
                    <a:pt x="3880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86;p52">
              <a:extLst>
                <a:ext uri="{FF2B5EF4-FFF2-40B4-BE49-F238E27FC236}">
                  <a16:creationId xmlns:a16="http://schemas.microsoft.com/office/drawing/2014/main" id="{8BD5B418-F6D5-6EE7-2AD4-302809F5FD6E}"/>
                </a:ext>
              </a:extLst>
            </p:cNvPr>
            <p:cNvSpPr/>
            <p:nvPr/>
          </p:nvSpPr>
          <p:spPr>
            <a:xfrm>
              <a:off x="3697000" y="-8681525"/>
              <a:ext cx="700225" cy="1416100"/>
            </a:xfrm>
            <a:custGeom>
              <a:avLst/>
              <a:gdLst/>
              <a:ahLst/>
              <a:cxnLst/>
              <a:rect l="l" t="t" r="r" b="b"/>
              <a:pathLst>
                <a:path w="28009" h="56644" extrusionOk="0">
                  <a:moveTo>
                    <a:pt x="12520" y="1"/>
                  </a:moveTo>
                  <a:lnTo>
                    <a:pt x="12249" y="9"/>
                  </a:lnTo>
                  <a:lnTo>
                    <a:pt x="11973" y="18"/>
                  </a:lnTo>
                  <a:lnTo>
                    <a:pt x="11702" y="45"/>
                  </a:lnTo>
                  <a:lnTo>
                    <a:pt x="11426" y="71"/>
                  </a:lnTo>
                  <a:lnTo>
                    <a:pt x="11150" y="106"/>
                  </a:lnTo>
                  <a:lnTo>
                    <a:pt x="10874" y="151"/>
                  </a:lnTo>
                  <a:lnTo>
                    <a:pt x="10599" y="204"/>
                  </a:lnTo>
                  <a:lnTo>
                    <a:pt x="10323" y="256"/>
                  </a:lnTo>
                  <a:lnTo>
                    <a:pt x="10047" y="327"/>
                  </a:lnTo>
                  <a:lnTo>
                    <a:pt x="9771" y="398"/>
                  </a:lnTo>
                  <a:lnTo>
                    <a:pt x="9490" y="486"/>
                  </a:lnTo>
                  <a:lnTo>
                    <a:pt x="9214" y="574"/>
                  </a:lnTo>
                  <a:lnTo>
                    <a:pt x="8938" y="671"/>
                  </a:lnTo>
                  <a:lnTo>
                    <a:pt x="8663" y="786"/>
                  </a:lnTo>
                  <a:lnTo>
                    <a:pt x="8397" y="900"/>
                  </a:lnTo>
                  <a:lnTo>
                    <a:pt x="8131" y="1033"/>
                  </a:lnTo>
                  <a:lnTo>
                    <a:pt x="7865" y="1183"/>
                  </a:lnTo>
                  <a:lnTo>
                    <a:pt x="7609" y="1332"/>
                  </a:lnTo>
                  <a:lnTo>
                    <a:pt x="7353" y="1500"/>
                  </a:lnTo>
                  <a:lnTo>
                    <a:pt x="7108" y="1676"/>
                  </a:lnTo>
                  <a:lnTo>
                    <a:pt x="6862" y="1862"/>
                  </a:lnTo>
                  <a:lnTo>
                    <a:pt x="6621" y="2056"/>
                  </a:lnTo>
                  <a:lnTo>
                    <a:pt x="6380" y="2267"/>
                  </a:lnTo>
                  <a:lnTo>
                    <a:pt x="6150" y="2479"/>
                  </a:lnTo>
                  <a:lnTo>
                    <a:pt x="5919" y="2700"/>
                  </a:lnTo>
                  <a:lnTo>
                    <a:pt x="5698" y="2929"/>
                  </a:lnTo>
                  <a:lnTo>
                    <a:pt x="5478" y="3176"/>
                  </a:lnTo>
                  <a:lnTo>
                    <a:pt x="5262" y="3423"/>
                  </a:lnTo>
                  <a:lnTo>
                    <a:pt x="5046" y="3679"/>
                  </a:lnTo>
                  <a:lnTo>
                    <a:pt x="4841" y="3934"/>
                  </a:lnTo>
                  <a:lnTo>
                    <a:pt x="4635" y="4208"/>
                  </a:lnTo>
                  <a:lnTo>
                    <a:pt x="4434" y="4481"/>
                  </a:lnTo>
                  <a:lnTo>
                    <a:pt x="4244" y="4764"/>
                  </a:lnTo>
                  <a:lnTo>
                    <a:pt x="4048" y="5055"/>
                  </a:lnTo>
                  <a:lnTo>
                    <a:pt x="3862" y="5346"/>
                  </a:lnTo>
                  <a:lnTo>
                    <a:pt x="3682" y="5646"/>
                  </a:lnTo>
                  <a:lnTo>
                    <a:pt x="3501" y="5945"/>
                  </a:lnTo>
                  <a:lnTo>
                    <a:pt x="3331" y="6254"/>
                  </a:lnTo>
                  <a:lnTo>
                    <a:pt x="3160" y="6572"/>
                  </a:lnTo>
                  <a:lnTo>
                    <a:pt x="2995" y="6889"/>
                  </a:lnTo>
                  <a:lnTo>
                    <a:pt x="2834" y="7207"/>
                  </a:lnTo>
                  <a:lnTo>
                    <a:pt x="2679" y="7533"/>
                  </a:lnTo>
                  <a:lnTo>
                    <a:pt x="2523" y="7859"/>
                  </a:lnTo>
                  <a:lnTo>
                    <a:pt x="2378" y="8186"/>
                  </a:lnTo>
                  <a:lnTo>
                    <a:pt x="2232" y="8521"/>
                  </a:lnTo>
                  <a:lnTo>
                    <a:pt x="2097" y="8847"/>
                  </a:lnTo>
                  <a:lnTo>
                    <a:pt x="1961" y="9191"/>
                  </a:lnTo>
                  <a:lnTo>
                    <a:pt x="1831" y="9526"/>
                  </a:lnTo>
                  <a:lnTo>
                    <a:pt x="1706" y="9862"/>
                  </a:lnTo>
                  <a:lnTo>
                    <a:pt x="1580" y="10197"/>
                  </a:lnTo>
                  <a:lnTo>
                    <a:pt x="1465" y="10541"/>
                  </a:lnTo>
                  <a:lnTo>
                    <a:pt x="1355" y="10876"/>
                  </a:lnTo>
                  <a:lnTo>
                    <a:pt x="1244" y="11220"/>
                  </a:lnTo>
                  <a:lnTo>
                    <a:pt x="1139" y="11555"/>
                  </a:lnTo>
                  <a:lnTo>
                    <a:pt x="1039" y="11890"/>
                  </a:lnTo>
                  <a:lnTo>
                    <a:pt x="948" y="12234"/>
                  </a:lnTo>
                  <a:lnTo>
                    <a:pt x="853" y="12569"/>
                  </a:lnTo>
                  <a:lnTo>
                    <a:pt x="768" y="12896"/>
                  </a:lnTo>
                  <a:lnTo>
                    <a:pt x="687" y="13231"/>
                  </a:lnTo>
                  <a:lnTo>
                    <a:pt x="612" y="13557"/>
                  </a:lnTo>
                  <a:lnTo>
                    <a:pt x="537" y="13884"/>
                  </a:lnTo>
                  <a:lnTo>
                    <a:pt x="472" y="14210"/>
                  </a:lnTo>
                  <a:lnTo>
                    <a:pt x="407" y="14527"/>
                  </a:lnTo>
                  <a:lnTo>
                    <a:pt x="346" y="14845"/>
                  </a:lnTo>
                  <a:lnTo>
                    <a:pt x="291" y="15154"/>
                  </a:lnTo>
                  <a:lnTo>
                    <a:pt x="246" y="15462"/>
                  </a:lnTo>
                  <a:lnTo>
                    <a:pt x="201" y="15762"/>
                  </a:lnTo>
                  <a:lnTo>
                    <a:pt x="156" y="16062"/>
                  </a:lnTo>
                  <a:lnTo>
                    <a:pt x="121" y="16353"/>
                  </a:lnTo>
                  <a:lnTo>
                    <a:pt x="91" y="16644"/>
                  </a:lnTo>
                  <a:lnTo>
                    <a:pt x="66" y="16927"/>
                  </a:lnTo>
                  <a:lnTo>
                    <a:pt x="40" y="17200"/>
                  </a:lnTo>
                  <a:lnTo>
                    <a:pt x="25" y="17465"/>
                  </a:lnTo>
                  <a:lnTo>
                    <a:pt x="10" y="17729"/>
                  </a:lnTo>
                  <a:lnTo>
                    <a:pt x="0" y="17985"/>
                  </a:lnTo>
                  <a:lnTo>
                    <a:pt x="0" y="18223"/>
                  </a:lnTo>
                  <a:lnTo>
                    <a:pt x="0" y="18461"/>
                  </a:lnTo>
                  <a:lnTo>
                    <a:pt x="376" y="21425"/>
                  </a:lnTo>
                  <a:lnTo>
                    <a:pt x="783" y="24591"/>
                  </a:lnTo>
                  <a:lnTo>
                    <a:pt x="1264" y="28410"/>
                  </a:lnTo>
                  <a:lnTo>
                    <a:pt x="1781" y="32538"/>
                  </a:lnTo>
                  <a:lnTo>
                    <a:pt x="2277" y="36613"/>
                  </a:lnTo>
                  <a:lnTo>
                    <a:pt x="2508" y="38527"/>
                  </a:lnTo>
                  <a:lnTo>
                    <a:pt x="2719" y="40291"/>
                  </a:lnTo>
                  <a:lnTo>
                    <a:pt x="2899" y="41861"/>
                  </a:lnTo>
                  <a:lnTo>
                    <a:pt x="3050" y="43202"/>
                  </a:lnTo>
                  <a:lnTo>
                    <a:pt x="3115" y="43819"/>
                  </a:lnTo>
                  <a:lnTo>
                    <a:pt x="3190" y="44437"/>
                  </a:lnTo>
                  <a:lnTo>
                    <a:pt x="3276" y="45072"/>
                  </a:lnTo>
                  <a:lnTo>
                    <a:pt x="3366" y="45707"/>
                  </a:lnTo>
                  <a:lnTo>
                    <a:pt x="3466" y="46342"/>
                  </a:lnTo>
                  <a:lnTo>
                    <a:pt x="3582" y="46986"/>
                  </a:lnTo>
                  <a:lnTo>
                    <a:pt x="3702" y="47621"/>
                  </a:lnTo>
                  <a:lnTo>
                    <a:pt x="3832" y="48256"/>
                  </a:lnTo>
                  <a:lnTo>
                    <a:pt x="3903" y="48573"/>
                  </a:lnTo>
                  <a:lnTo>
                    <a:pt x="3978" y="48891"/>
                  </a:lnTo>
                  <a:lnTo>
                    <a:pt x="4053" y="49200"/>
                  </a:lnTo>
                  <a:lnTo>
                    <a:pt x="4133" y="49508"/>
                  </a:lnTo>
                  <a:lnTo>
                    <a:pt x="4219" y="49817"/>
                  </a:lnTo>
                  <a:lnTo>
                    <a:pt x="4304" y="50126"/>
                  </a:lnTo>
                  <a:lnTo>
                    <a:pt x="4394" y="50426"/>
                  </a:lnTo>
                  <a:lnTo>
                    <a:pt x="4489" y="50726"/>
                  </a:lnTo>
                  <a:lnTo>
                    <a:pt x="4585" y="51017"/>
                  </a:lnTo>
                  <a:lnTo>
                    <a:pt x="4690" y="51308"/>
                  </a:lnTo>
                  <a:lnTo>
                    <a:pt x="4795" y="51590"/>
                  </a:lnTo>
                  <a:lnTo>
                    <a:pt x="4901" y="51872"/>
                  </a:lnTo>
                  <a:lnTo>
                    <a:pt x="5016" y="52146"/>
                  </a:lnTo>
                  <a:lnTo>
                    <a:pt x="5131" y="52419"/>
                  </a:lnTo>
                  <a:lnTo>
                    <a:pt x="5252" y="52684"/>
                  </a:lnTo>
                  <a:lnTo>
                    <a:pt x="5377" y="52939"/>
                  </a:lnTo>
                  <a:lnTo>
                    <a:pt x="5508" y="53195"/>
                  </a:lnTo>
                  <a:lnTo>
                    <a:pt x="5643" y="53433"/>
                  </a:lnTo>
                  <a:lnTo>
                    <a:pt x="5783" y="53680"/>
                  </a:lnTo>
                  <a:lnTo>
                    <a:pt x="5924" y="53910"/>
                  </a:lnTo>
                  <a:lnTo>
                    <a:pt x="6074" y="54130"/>
                  </a:lnTo>
                  <a:lnTo>
                    <a:pt x="6225" y="54351"/>
                  </a:lnTo>
                  <a:lnTo>
                    <a:pt x="6380" y="54562"/>
                  </a:lnTo>
                  <a:lnTo>
                    <a:pt x="6546" y="54765"/>
                  </a:lnTo>
                  <a:lnTo>
                    <a:pt x="6711" y="54950"/>
                  </a:lnTo>
                  <a:lnTo>
                    <a:pt x="6882" y="55136"/>
                  </a:lnTo>
                  <a:lnTo>
                    <a:pt x="7063" y="55312"/>
                  </a:lnTo>
                  <a:lnTo>
                    <a:pt x="7243" y="55480"/>
                  </a:lnTo>
                  <a:lnTo>
                    <a:pt x="7434" y="55638"/>
                  </a:lnTo>
                  <a:lnTo>
                    <a:pt x="7624" y="55779"/>
                  </a:lnTo>
                  <a:lnTo>
                    <a:pt x="7825" y="55912"/>
                  </a:lnTo>
                  <a:lnTo>
                    <a:pt x="8031" y="56044"/>
                  </a:lnTo>
                  <a:lnTo>
                    <a:pt x="8236" y="56159"/>
                  </a:lnTo>
                  <a:lnTo>
                    <a:pt x="8457" y="56256"/>
                  </a:lnTo>
                  <a:lnTo>
                    <a:pt x="8678" y="56353"/>
                  </a:lnTo>
                  <a:lnTo>
                    <a:pt x="8903" y="56432"/>
                  </a:lnTo>
                  <a:lnTo>
                    <a:pt x="9139" y="56494"/>
                  </a:lnTo>
                  <a:lnTo>
                    <a:pt x="9375" y="56556"/>
                  </a:lnTo>
                  <a:lnTo>
                    <a:pt x="9626" y="56600"/>
                  </a:lnTo>
                  <a:lnTo>
                    <a:pt x="9876" y="56626"/>
                  </a:lnTo>
                  <a:lnTo>
                    <a:pt x="10132" y="56644"/>
                  </a:lnTo>
                  <a:lnTo>
                    <a:pt x="10398" y="56644"/>
                  </a:lnTo>
                  <a:lnTo>
                    <a:pt x="10669" y="56635"/>
                  </a:lnTo>
                  <a:lnTo>
                    <a:pt x="10950" y="56609"/>
                  </a:lnTo>
                  <a:lnTo>
                    <a:pt x="11231" y="56573"/>
                  </a:lnTo>
                  <a:lnTo>
                    <a:pt x="11522" y="56520"/>
                  </a:lnTo>
                  <a:lnTo>
                    <a:pt x="11822" y="56450"/>
                  </a:lnTo>
                  <a:lnTo>
                    <a:pt x="12128" y="56370"/>
                  </a:lnTo>
                  <a:lnTo>
                    <a:pt x="12434" y="56273"/>
                  </a:lnTo>
                  <a:lnTo>
                    <a:pt x="12740" y="56168"/>
                  </a:lnTo>
                  <a:lnTo>
                    <a:pt x="13041" y="56062"/>
                  </a:lnTo>
                  <a:lnTo>
                    <a:pt x="13337" y="55938"/>
                  </a:lnTo>
                  <a:lnTo>
                    <a:pt x="13633" y="55815"/>
                  </a:lnTo>
                  <a:lnTo>
                    <a:pt x="13929" y="55682"/>
                  </a:lnTo>
                  <a:lnTo>
                    <a:pt x="14220" y="55550"/>
                  </a:lnTo>
                  <a:lnTo>
                    <a:pt x="14506" y="55400"/>
                  </a:lnTo>
                  <a:lnTo>
                    <a:pt x="14787" y="55250"/>
                  </a:lnTo>
                  <a:lnTo>
                    <a:pt x="15068" y="55100"/>
                  </a:lnTo>
                  <a:lnTo>
                    <a:pt x="15349" y="54933"/>
                  </a:lnTo>
                  <a:lnTo>
                    <a:pt x="15624" y="54774"/>
                  </a:lnTo>
                  <a:lnTo>
                    <a:pt x="15895" y="54598"/>
                  </a:lnTo>
                  <a:lnTo>
                    <a:pt x="16161" y="54421"/>
                  </a:lnTo>
                  <a:lnTo>
                    <a:pt x="16427" y="54236"/>
                  </a:lnTo>
                  <a:lnTo>
                    <a:pt x="16688" y="54051"/>
                  </a:lnTo>
                  <a:lnTo>
                    <a:pt x="16949" y="53866"/>
                  </a:lnTo>
                  <a:lnTo>
                    <a:pt x="17204" y="53671"/>
                  </a:lnTo>
                  <a:lnTo>
                    <a:pt x="17455" y="53477"/>
                  </a:lnTo>
                  <a:lnTo>
                    <a:pt x="17701" y="53275"/>
                  </a:lnTo>
                  <a:lnTo>
                    <a:pt x="17947" y="53072"/>
                  </a:lnTo>
                  <a:lnTo>
                    <a:pt x="18187" y="52860"/>
                  </a:lnTo>
                  <a:lnTo>
                    <a:pt x="18659" y="52437"/>
                  </a:lnTo>
                  <a:lnTo>
                    <a:pt x="19115" y="52004"/>
                  </a:lnTo>
                  <a:lnTo>
                    <a:pt x="19562" y="51563"/>
                  </a:lnTo>
                  <a:lnTo>
                    <a:pt x="19988" y="51122"/>
                  </a:lnTo>
                  <a:lnTo>
                    <a:pt x="20399" y="50673"/>
                  </a:lnTo>
                  <a:lnTo>
                    <a:pt x="20796" y="50214"/>
                  </a:lnTo>
                  <a:lnTo>
                    <a:pt x="21177" y="49764"/>
                  </a:lnTo>
                  <a:lnTo>
                    <a:pt x="21543" y="49314"/>
                  </a:lnTo>
                  <a:lnTo>
                    <a:pt x="21889" y="48864"/>
                  </a:lnTo>
                  <a:lnTo>
                    <a:pt x="22220" y="48423"/>
                  </a:lnTo>
                  <a:lnTo>
                    <a:pt x="22536" y="47991"/>
                  </a:lnTo>
                  <a:lnTo>
                    <a:pt x="22832" y="47559"/>
                  </a:lnTo>
                  <a:lnTo>
                    <a:pt x="23108" y="47145"/>
                  </a:lnTo>
                  <a:lnTo>
                    <a:pt x="23374" y="46739"/>
                  </a:lnTo>
                  <a:lnTo>
                    <a:pt x="23615" y="46351"/>
                  </a:lnTo>
                  <a:lnTo>
                    <a:pt x="23840" y="45980"/>
                  </a:lnTo>
                  <a:lnTo>
                    <a:pt x="24046" y="45627"/>
                  </a:lnTo>
                  <a:lnTo>
                    <a:pt x="24231" y="45292"/>
                  </a:lnTo>
                  <a:lnTo>
                    <a:pt x="24397" y="44975"/>
                  </a:lnTo>
                  <a:lnTo>
                    <a:pt x="24542" y="44684"/>
                  </a:lnTo>
                  <a:lnTo>
                    <a:pt x="24673" y="44419"/>
                  </a:lnTo>
                  <a:lnTo>
                    <a:pt x="24728" y="44287"/>
                  </a:lnTo>
                  <a:lnTo>
                    <a:pt x="24783" y="44137"/>
                  </a:lnTo>
                  <a:lnTo>
                    <a:pt x="24833" y="43978"/>
                  </a:lnTo>
                  <a:lnTo>
                    <a:pt x="24878" y="43802"/>
                  </a:lnTo>
                  <a:lnTo>
                    <a:pt x="24924" y="43608"/>
                  </a:lnTo>
                  <a:lnTo>
                    <a:pt x="24969" y="43405"/>
                  </a:lnTo>
                  <a:lnTo>
                    <a:pt x="25009" y="43184"/>
                  </a:lnTo>
                  <a:lnTo>
                    <a:pt x="25044" y="42955"/>
                  </a:lnTo>
                  <a:lnTo>
                    <a:pt x="25079" y="42717"/>
                  </a:lnTo>
                  <a:lnTo>
                    <a:pt x="25109" y="42461"/>
                  </a:lnTo>
                  <a:lnTo>
                    <a:pt x="25139" y="42205"/>
                  </a:lnTo>
                  <a:lnTo>
                    <a:pt x="25164" y="41932"/>
                  </a:lnTo>
                  <a:lnTo>
                    <a:pt x="25215" y="41358"/>
                  </a:lnTo>
                  <a:lnTo>
                    <a:pt x="25250" y="40759"/>
                  </a:lnTo>
                  <a:lnTo>
                    <a:pt x="25280" y="40132"/>
                  </a:lnTo>
                  <a:lnTo>
                    <a:pt x="25305" y="39480"/>
                  </a:lnTo>
                  <a:lnTo>
                    <a:pt x="25320" y="38801"/>
                  </a:lnTo>
                  <a:lnTo>
                    <a:pt x="25330" y="38113"/>
                  </a:lnTo>
                  <a:lnTo>
                    <a:pt x="25330" y="37416"/>
                  </a:lnTo>
                  <a:lnTo>
                    <a:pt x="25330" y="36719"/>
                  </a:lnTo>
                  <a:lnTo>
                    <a:pt x="25325" y="36013"/>
                  </a:lnTo>
                  <a:lnTo>
                    <a:pt x="25310" y="35317"/>
                  </a:lnTo>
                  <a:lnTo>
                    <a:pt x="25295" y="34620"/>
                  </a:lnTo>
                  <a:lnTo>
                    <a:pt x="25280" y="33941"/>
                  </a:lnTo>
                  <a:lnTo>
                    <a:pt x="25235" y="32635"/>
                  </a:lnTo>
                  <a:lnTo>
                    <a:pt x="25189" y="31436"/>
                  </a:lnTo>
                  <a:lnTo>
                    <a:pt x="25139" y="30369"/>
                  </a:lnTo>
                  <a:lnTo>
                    <a:pt x="25094" y="29478"/>
                  </a:lnTo>
                  <a:lnTo>
                    <a:pt x="25054" y="28799"/>
                  </a:lnTo>
                  <a:lnTo>
                    <a:pt x="25019" y="28216"/>
                  </a:lnTo>
                  <a:lnTo>
                    <a:pt x="25049" y="28190"/>
                  </a:lnTo>
                  <a:lnTo>
                    <a:pt x="25134" y="28119"/>
                  </a:lnTo>
                  <a:lnTo>
                    <a:pt x="25270" y="27996"/>
                  </a:lnTo>
                  <a:lnTo>
                    <a:pt x="25445" y="27820"/>
                  </a:lnTo>
                  <a:lnTo>
                    <a:pt x="25546" y="27705"/>
                  </a:lnTo>
                  <a:lnTo>
                    <a:pt x="25651" y="27581"/>
                  </a:lnTo>
                  <a:lnTo>
                    <a:pt x="25766" y="27440"/>
                  </a:lnTo>
                  <a:lnTo>
                    <a:pt x="25887" y="27281"/>
                  </a:lnTo>
                  <a:lnTo>
                    <a:pt x="26012" y="27114"/>
                  </a:lnTo>
                  <a:lnTo>
                    <a:pt x="26137" y="26920"/>
                  </a:lnTo>
                  <a:lnTo>
                    <a:pt x="26273" y="26717"/>
                  </a:lnTo>
                  <a:lnTo>
                    <a:pt x="26403" y="26496"/>
                  </a:lnTo>
                  <a:lnTo>
                    <a:pt x="26539" y="26250"/>
                  </a:lnTo>
                  <a:lnTo>
                    <a:pt x="26669" y="25994"/>
                  </a:lnTo>
                  <a:lnTo>
                    <a:pt x="26805" y="25720"/>
                  </a:lnTo>
                  <a:lnTo>
                    <a:pt x="26935" y="25420"/>
                  </a:lnTo>
                  <a:lnTo>
                    <a:pt x="27060" y="25112"/>
                  </a:lnTo>
                  <a:lnTo>
                    <a:pt x="27181" y="24777"/>
                  </a:lnTo>
                  <a:lnTo>
                    <a:pt x="27301" y="24424"/>
                  </a:lnTo>
                  <a:lnTo>
                    <a:pt x="27416" y="24053"/>
                  </a:lnTo>
                  <a:lnTo>
                    <a:pt x="27522" y="23656"/>
                  </a:lnTo>
                  <a:lnTo>
                    <a:pt x="27572" y="23454"/>
                  </a:lnTo>
                  <a:lnTo>
                    <a:pt x="27617" y="23242"/>
                  </a:lnTo>
                  <a:lnTo>
                    <a:pt x="27667" y="23030"/>
                  </a:lnTo>
                  <a:lnTo>
                    <a:pt x="27707" y="22810"/>
                  </a:lnTo>
                  <a:lnTo>
                    <a:pt x="27753" y="22580"/>
                  </a:lnTo>
                  <a:lnTo>
                    <a:pt x="27788" y="22351"/>
                  </a:lnTo>
                  <a:lnTo>
                    <a:pt x="27828" y="22113"/>
                  </a:lnTo>
                  <a:lnTo>
                    <a:pt x="27858" y="21866"/>
                  </a:lnTo>
                  <a:lnTo>
                    <a:pt x="27888" y="21619"/>
                  </a:lnTo>
                  <a:lnTo>
                    <a:pt x="27918" y="21363"/>
                  </a:lnTo>
                  <a:lnTo>
                    <a:pt x="27943" y="21107"/>
                  </a:lnTo>
                  <a:lnTo>
                    <a:pt x="27963" y="20843"/>
                  </a:lnTo>
                  <a:lnTo>
                    <a:pt x="27983" y="20569"/>
                  </a:lnTo>
                  <a:lnTo>
                    <a:pt x="27998" y="20296"/>
                  </a:lnTo>
                  <a:lnTo>
                    <a:pt x="28008" y="20022"/>
                  </a:lnTo>
                  <a:lnTo>
                    <a:pt x="28008" y="19758"/>
                  </a:lnTo>
                  <a:lnTo>
                    <a:pt x="28008" y="19502"/>
                  </a:lnTo>
                  <a:lnTo>
                    <a:pt x="27998" y="19255"/>
                  </a:lnTo>
                  <a:lnTo>
                    <a:pt x="27983" y="19017"/>
                  </a:lnTo>
                  <a:lnTo>
                    <a:pt x="27963" y="18796"/>
                  </a:lnTo>
                  <a:lnTo>
                    <a:pt x="27938" y="18585"/>
                  </a:lnTo>
                  <a:lnTo>
                    <a:pt x="27908" y="18382"/>
                  </a:lnTo>
                  <a:lnTo>
                    <a:pt x="27873" y="18179"/>
                  </a:lnTo>
                  <a:lnTo>
                    <a:pt x="27828" y="17994"/>
                  </a:lnTo>
                  <a:lnTo>
                    <a:pt x="27783" y="17817"/>
                  </a:lnTo>
                  <a:lnTo>
                    <a:pt x="27732" y="17650"/>
                  </a:lnTo>
                  <a:lnTo>
                    <a:pt x="27682" y="17500"/>
                  </a:lnTo>
                  <a:lnTo>
                    <a:pt x="27622" y="17350"/>
                  </a:lnTo>
                  <a:lnTo>
                    <a:pt x="27562" y="17209"/>
                  </a:lnTo>
                  <a:lnTo>
                    <a:pt x="27492" y="17077"/>
                  </a:lnTo>
                  <a:lnTo>
                    <a:pt x="27427" y="16953"/>
                  </a:lnTo>
                  <a:lnTo>
                    <a:pt x="27351" y="16847"/>
                  </a:lnTo>
                  <a:lnTo>
                    <a:pt x="27276" y="16741"/>
                  </a:lnTo>
                  <a:lnTo>
                    <a:pt x="27196" y="16644"/>
                  </a:lnTo>
                  <a:lnTo>
                    <a:pt x="27116" y="16556"/>
                  </a:lnTo>
                  <a:lnTo>
                    <a:pt x="27030" y="16477"/>
                  </a:lnTo>
                  <a:lnTo>
                    <a:pt x="26945" y="16406"/>
                  </a:lnTo>
                  <a:lnTo>
                    <a:pt x="26860" y="16344"/>
                  </a:lnTo>
                  <a:lnTo>
                    <a:pt x="26769" y="16292"/>
                  </a:lnTo>
                  <a:lnTo>
                    <a:pt x="26674" y="16247"/>
                  </a:lnTo>
                  <a:lnTo>
                    <a:pt x="26584" y="16212"/>
                  </a:lnTo>
                  <a:lnTo>
                    <a:pt x="26489" y="16177"/>
                  </a:lnTo>
                  <a:lnTo>
                    <a:pt x="26393" y="16159"/>
                  </a:lnTo>
                  <a:lnTo>
                    <a:pt x="26298" y="16142"/>
                  </a:lnTo>
                  <a:lnTo>
                    <a:pt x="26198" y="16133"/>
                  </a:lnTo>
                  <a:lnTo>
                    <a:pt x="26102" y="16133"/>
                  </a:lnTo>
                  <a:lnTo>
                    <a:pt x="26002" y="16142"/>
                  </a:lnTo>
                  <a:lnTo>
                    <a:pt x="25902" y="16159"/>
                  </a:lnTo>
                  <a:lnTo>
                    <a:pt x="25806" y="16177"/>
                  </a:lnTo>
                  <a:lnTo>
                    <a:pt x="25706" y="16212"/>
                  </a:lnTo>
                  <a:lnTo>
                    <a:pt x="25611" y="16247"/>
                  </a:lnTo>
                  <a:lnTo>
                    <a:pt x="25510" y="16292"/>
                  </a:lnTo>
                  <a:lnTo>
                    <a:pt x="25415" y="16344"/>
                  </a:lnTo>
                  <a:lnTo>
                    <a:pt x="25320" y="16397"/>
                  </a:lnTo>
                  <a:lnTo>
                    <a:pt x="25225" y="16459"/>
                  </a:lnTo>
                  <a:lnTo>
                    <a:pt x="25134" y="16530"/>
                  </a:lnTo>
                  <a:lnTo>
                    <a:pt x="25039" y="16609"/>
                  </a:lnTo>
                  <a:lnTo>
                    <a:pt x="24954" y="16697"/>
                  </a:lnTo>
                  <a:lnTo>
                    <a:pt x="24863" y="16785"/>
                  </a:lnTo>
                  <a:lnTo>
                    <a:pt x="24778" y="16882"/>
                  </a:lnTo>
                  <a:lnTo>
                    <a:pt x="24698" y="16979"/>
                  </a:lnTo>
                  <a:lnTo>
                    <a:pt x="24618" y="17085"/>
                  </a:lnTo>
                  <a:lnTo>
                    <a:pt x="24537" y="17200"/>
                  </a:lnTo>
                  <a:lnTo>
                    <a:pt x="24462" y="17323"/>
                  </a:lnTo>
                  <a:lnTo>
                    <a:pt x="24392" y="17447"/>
                  </a:lnTo>
                  <a:lnTo>
                    <a:pt x="24322" y="17579"/>
                  </a:lnTo>
                  <a:lnTo>
                    <a:pt x="24262" y="17720"/>
                  </a:lnTo>
                  <a:lnTo>
                    <a:pt x="24196" y="17862"/>
                  </a:lnTo>
                  <a:lnTo>
                    <a:pt x="24141" y="18003"/>
                  </a:lnTo>
                  <a:lnTo>
                    <a:pt x="24091" y="18161"/>
                  </a:lnTo>
                  <a:lnTo>
                    <a:pt x="24041" y="18320"/>
                  </a:lnTo>
                  <a:lnTo>
                    <a:pt x="23996" y="18479"/>
                  </a:lnTo>
                  <a:lnTo>
                    <a:pt x="23956" y="18647"/>
                  </a:lnTo>
                  <a:lnTo>
                    <a:pt x="23926" y="18823"/>
                  </a:lnTo>
                  <a:lnTo>
                    <a:pt x="23895" y="18999"/>
                  </a:lnTo>
                  <a:lnTo>
                    <a:pt x="23870" y="19185"/>
                  </a:lnTo>
                  <a:lnTo>
                    <a:pt x="23850" y="19370"/>
                  </a:lnTo>
                  <a:lnTo>
                    <a:pt x="23840" y="19564"/>
                  </a:lnTo>
                  <a:lnTo>
                    <a:pt x="23835" y="19282"/>
                  </a:lnTo>
                  <a:lnTo>
                    <a:pt x="23825" y="18955"/>
                  </a:lnTo>
                  <a:lnTo>
                    <a:pt x="23805" y="18505"/>
                  </a:lnTo>
                  <a:lnTo>
                    <a:pt x="23780" y="17950"/>
                  </a:lnTo>
                  <a:lnTo>
                    <a:pt x="23745" y="17297"/>
                  </a:lnTo>
                  <a:lnTo>
                    <a:pt x="23695" y="16556"/>
                  </a:lnTo>
                  <a:lnTo>
                    <a:pt x="23630" y="15736"/>
                  </a:lnTo>
                  <a:lnTo>
                    <a:pt x="23549" y="14854"/>
                  </a:lnTo>
                  <a:lnTo>
                    <a:pt x="23504" y="14395"/>
                  </a:lnTo>
                  <a:lnTo>
                    <a:pt x="23454" y="13919"/>
                  </a:lnTo>
                  <a:lnTo>
                    <a:pt x="23399" y="13425"/>
                  </a:lnTo>
                  <a:lnTo>
                    <a:pt x="23334" y="12931"/>
                  </a:lnTo>
                  <a:lnTo>
                    <a:pt x="23268" y="12419"/>
                  </a:lnTo>
                  <a:lnTo>
                    <a:pt x="23198" y="11899"/>
                  </a:lnTo>
                  <a:lnTo>
                    <a:pt x="23118" y="11379"/>
                  </a:lnTo>
                  <a:lnTo>
                    <a:pt x="23033" y="10849"/>
                  </a:lnTo>
                  <a:lnTo>
                    <a:pt x="22942" y="10311"/>
                  </a:lnTo>
                  <a:lnTo>
                    <a:pt x="22842" y="9773"/>
                  </a:lnTo>
                  <a:lnTo>
                    <a:pt x="22742" y="9235"/>
                  </a:lnTo>
                  <a:lnTo>
                    <a:pt x="22626" y="8697"/>
                  </a:lnTo>
                  <a:lnTo>
                    <a:pt x="22511" y="8159"/>
                  </a:lnTo>
                  <a:lnTo>
                    <a:pt x="22386" y="7621"/>
                  </a:lnTo>
                  <a:lnTo>
                    <a:pt x="22315" y="7357"/>
                  </a:lnTo>
                  <a:lnTo>
                    <a:pt x="22240" y="7092"/>
                  </a:lnTo>
                  <a:lnTo>
                    <a:pt x="22160" y="6827"/>
                  </a:lnTo>
                  <a:lnTo>
                    <a:pt x="22070" y="6572"/>
                  </a:lnTo>
                  <a:lnTo>
                    <a:pt x="21974" y="6325"/>
                  </a:lnTo>
                  <a:lnTo>
                    <a:pt x="21874" y="6069"/>
                  </a:lnTo>
                  <a:lnTo>
                    <a:pt x="21764" y="5831"/>
                  </a:lnTo>
                  <a:lnTo>
                    <a:pt x="21648" y="5584"/>
                  </a:lnTo>
                  <a:lnTo>
                    <a:pt x="21528" y="5346"/>
                  </a:lnTo>
                  <a:lnTo>
                    <a:pt x="21403" y="5116"/>
                  </a:lnTo>
                  <a:lnTo>
                    <a:pt x="21272" y="4887"/>
                  </a:lnTo>
                  <a:lnTo>
                    <a:pt x="21132" y="4667"/>
                  </a:lnTo>
                  <a:lnTo>
                    <a:pt x="20991" y="4446"/>
                  </a:lnTo>
                  <a:lnTo>
                    <a:pt x="20841" y="4226"/>
                  </a:lnTo>
                  <a:lnTo>
                    <a:pt x="20685" y="4014"/>
                  </a:lnTo>
                  <a:lnTo>
                    <a:pt x="20525" y="3811"/>
                  </a:lnTo>
                  <a:lnTo>
                    <a:pt x="20364" y="3608"/>
                  </a:lnTo>
                  <a:lnTo>
                    <a:pt x="20194" y="3405"/>
                  </a:lnTo>
                  <a:lnTo>
                    <a:pt x="20018" y="3220"/>
                  </a:lnTo>
                  <a:lnTo>
                    <a:pt x="19838" y="3026"/>
                  </a:lnTo>
                  <a:lnTo>
                    <a:pt x="19652" y="2841"/>
                  </a:lnTo>
                  <a:lnTo>
                    <a:pt x="19466" y="2664"/>
                  </a:lnTo>
                  <a:lnTo>
                    <a:pt x="19271" y="2497"/>
                  </a:lnTo>
                  <a:lnTo>
                    <a:pt x="19075" y="2329"/>
                  </a:lnTo>
                  <a:lnTo>
                    <a:pt x="18870" y="2162"/>
                  </a:lnTo>
                  <a:lnTo>
                    <a:pt x="18664" y="2003"/>
                  </a:lnTo>
                  <a:lnTo>
                    <a:pt x="18458" y="1853"/>
                  </a:lnTo>
                  <a:lnTo>
                    <a:pt x="18243" y="1703"/>
                  </a:lnTo>
                  <a:lnTo>
                    <a:pt x="18027" y="1562"/>
                  </a:lnTo>
                  <a:lnTo>
                    <a:pt x="17801" y="1430"/>
                  </a:lnTo>
                  <a:lnTo>
                    <a:pt x="17581" y="1297"/>
                  </a:lnTo>
                  <a:lnTo>
                    <a:pt x="17350" y="1174"/>
                  </a:lnTo>
                  <a:lnTo>
                    <a:pt x="17119" y="1059"/>
                  </a:lnTo>
                  <a:lnTo>
                    <a:pt x="16883" y="944"/>
                  </a:lnTo>
                  <a:lnTo>
                    <a:pt x="16648" y="839"/>
                  </a:lnTo>
                  <a:lnTo>
                    <a:pt x="16407" y="733"/>
                  </a:lnTo>
                  <a:lnTo>
                    <a:pt x="16161" y="645"/>
                  </a:lnTo>
                  <a:lnTo>
                    <a:pt x="15915" y="556"/>
                  </a:lnTo>
                  <a:lnTo>
                    <a:pt x="15670" y="468"/>
                  </a:lnTo>
                  <a:lnTo>
                    <a:pt x="15419" y="398"/>
                  </a:lnTo>
                  <a:lnTo>
                    <a:pt x="15163" y="327"/>
                  </a:lnTo>
                  <a:lnTo>
                    <a:pt x="14907" y="265"/>
                  </a:lnTo>
                  <a:lnTo>
                    <a:pt x="14646" y="204"/>
                  </a:lnTo>
                  <a:lnTo>
                    <a:pt x="14391" y="159"/>
                  </a:lnTo>
                  <a:lnTo>
                    <a:pt x="14125" y="115"/>
                  </a:lnTo>
                  <a:lnTo>
                    <a:pt x="13864" y="80"/>
                  </a:lnTo>
                  <a:lnTo>
                    <a:pt x="13598" y="54"/>
                  </a:lnTo>
                  <a:lnTo>
                    <a:pt x="13332" y="27"/>
                  </a:lnTo>
                  <a:lnTo>
                    <a:pt x="13061" y="9"/>
                  </a:lnTo>
                  <a:lnTo>
                    <a:pt x="12791" y="1"/>
                  </a:lnTo>
                  <a:close/>
                </a:path>
              </a:pathLst>
            </a:custGeom>
            <a:solidFill>
              <a:srgbClr val="FF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87;p52">
              <a:extLst>
                <a:ext uri="{FF2B5EF4-FFF2-40B4-BE49-F238E27FC236}">
                  <a16:creationId xmlns:a16="http://schemas.microsoft.com/office/drawing/2014/main" id="{D946CE74-F65A-DBDC-817E-0A6FECADDE01}"/>
                </a:ext>
              </a:extLst>
            </p:cNvPr>
            <p:cNvSpPr/>
            <p:nvPr/>
          </p:nvSpPr>
          <p:spPr>
            <a:xfrm>
              <a:off x="3540375" y="-8974125"/>
              <a:ext cx="829500" cy="1000675"/>
            </a:xfrm>
            <a:custGeom>
              <a:avLst/>
              <a:gdLst/>
              <a:ahLst/>
              <a:cxnLst/>
              <a:rect l="l" t="t" r="r" b="b"/>
              <a:pathLst>
                <a:path w="33180" h="40027" extrusionOk="0">
                  <a:moveTo>
                    <a:pt x="18494" y="0"/>
                  </a:moveTo>
                  <a:lnTo>
                    <a:pt x="18193" y="9"/>
                  </a:lnTo>
                  <a:lnTo>
                    <a:pt x="17897" y="36"/>
                  </a:lnTo>
                  <a:lnTo>
                    <a:pt x="17601" y="62"/>
                  </a:lnTo>
                  <a:lnTo>
                    <a:pt x="17300" y="106"/>
                  </a:lnTo>
                  <a:lnTo>
                    <a:pt x="17004" y="159"/>
                  </a:lnTo>
                  <a:lnTo>
                    <a:pt x="16708" y="221"/>
                  </a:lnTo>
                  <a:lnTo>
                    <a:pt x="16407" y="291"/>
                  </a:lnTo>
                  <a:lnTo>
                    <a:pt x="16111" y="380"/>
                  </a:lnTo>
                  <a:lnTo>
                    <a:pt x="15815" y="468"/>
                  </a:lnTo>
                  <a:lnTo>
                    <a:pt x="15519" y="574"/>
                  </a:lnTo>
                  <a:lnTo>
                    <a:pt x="15218" y="679"/>
                  </a:lnTo>
                  <a:lnTo>
                    <a:pt x="14928" y="803"/>
                  </a:lnTo>
                  <a:lnTo>
                    <a:pt x="14632" y="935"/>
                  </a:lnTo>
                  <a:lnTo>
                    <a:pt x="14336" y="1076"/>
                  </a:lnTo>
                  <a:lnTo>
                    <a:pt x="14045" y="1226"/>
                  </a:lnTo>
                  <a:lnTo>
                    <a:pt x="13749" y="1385"/>
                  </a:lnTo>
                  <a:lnTo>
                    <a:pt x="13458" y="1544"/>
                  </a:lnTo>
                  <a:lnTo>
                    <a:pt x="13167" y="1720"/>
                  </a:lnTo>
                  <a:lnTo>
                    <a:pt x="12876" y="1905"/>
                  </a:lnTo>
                  <a:lnTo>
                    <a:pt x="12590" y="2091"/>
                  </a:lnTo>
                  <a:lnTo>
                    <a:pt x="12304" y="2293"/>
                  </a:lnTo>
                  <a:lnTo>
                    <a:pt x="12018" y="2496"/>
                  </a:lnTo>
                  <a:lnTo>
                    <a:pt x="11732" y="2717"/>
                  </a:lnTo>
                  <a:lnTo>
                    <a:pt x="11452" y="2937"/>
                  </a:lnTo>
                  <a:lnTo>
                    <a:pt x="11171" y="3167"/>
                  </a:lnTo>
                  <a:lnTo>
                    <a:pt x="10890" y="3405"/>
                  </a:lnTo>
                  <a:lnTo>
                    <a:pt x="10614" y="3643"/>
                  </a:lnTo>
                  <a:lnTo>
                    <a:pt x="10338" y="3899"/>
                  </a:lnTo>
                  <a:lnTo>
                    <a:pt x="10062" y="4155"/>
                  </a:lnTo>
                  <a:lnTo>
                    <a:pt x="9791" y="4419"/>
                  </a:lnTo>
                  <a:lnTo>
                    <a:pt x="9521" y="4684"/>
                  </a:lnTo>
                  <a:lnTo>
                    <a:pt x="9250" y="4966"/>
                  </a:lnTo>
                  <a:lnTo>
                    <a:pt x="8984" y="5248"/>
                  </a:lnTo>
                  <a:lnTo>
                    <a:pt x="8723" y="5531"/>
                  </a:lnTo>
                  <a:lnTo>
                    <a:pt x="8462" y="5830"/>
                  </a:lnTo>
                  <a:lnTo>
                    <a:pt x="8201" y="6130"/>
                  </a:lnTo>
                  <a:lnTo>
                    <a:pt x="7946" y="6430"/>
                  </a:lnTo>
                  <a:lnTo>
                    <a:pt x="7695" y="6748"/>
                  </a:lnTo>
                  <a:lnTo>
                    <a:pt x="7444" y="7056"/>
                  </a:lnTo>
                  <a:lnTo>
                    <a:pt x="7193" y="7383"/>
                  </a:lnTo>
                  <a:lnTo>
                    <a:pt x="6947" y="7709"/>
                  </a:lnTo>
                  <a:lnTo>
                    <a:pt x="6707" y="8035"/>
                  </a:lnTo>
                  <a:lnTo>
                    <a:pt x="6466" y="8371"/>
                  </a:lnTo>
                  <a:lnTo>
                    <a:pt x="6230" y="8715"/>
                  </a:lnTo>
                  <a:lnTo>
                    <a:pt x="5994" y="9059"/>
                  </a:lnTo>
                  <a:lnTo>
                    <a:pt x="5769" y="9403"/>
                  </a:lnTo>
                  <a:lnTo>
                    <a:pt x="5538" y="9755"/>
                  </a:lnTo>
                  <a:lnTo>
                    <a:pt x="5317" y="10108"/>
                  </a:lnTo>
                  <a:lnTo>
                    <a:pt x="5097" y="10470"/>
                  </a:lnTo>
                  <a:lnTo>
                    <a:pt x="4881" y="10831"/>
                  </a:lnTo>
                  <a:lnTo>
                    <a:pt x="4665" y="11202"/>
                  </a:lnTo>
                  <a:lnTo>
                    <a:pt x="4460" y="11564"/>
                  </a:lnTo>
                  <a:lnTo>
                    <a:pt x="4254" y="11934"/>
                  </a:lnTo>
                  <a:lnTo>
                    <a:pt x="4053" y="12313"/>
                  </a:lnTo>
                  <a:lnTo>
                    <a:pt x="3853" y="12692"/>
                  </a:lnTo>
                  <a:lnTo>
                    <a:pt x="3657" y="13072"/>
                  </a:lnTo>
                  <a:lnTo>
                    <a:pt x="3472" y="13451"/>
                  </a:lnTo>
                  <a:lnTo>
                    <a:pt x="3286" y="13839"/>
                  </a:lnTo>
                  <a:lnTo>
                    <a:pt x="3105" y="14227"/>
                  </a:lnTo>
                  <a:lnTo>
                    <a:pt x="2925" y="14615"/>
                  </a:lnTo>
                  <a:lnTo>
                    <a:pt x="2754" y="15003"/>
                  </a:lnTo>
                  <a:lnTo>
                    <a:pt x="2584" y="15391"/>
                  </a:lnTo>
                  <a:lnTo>
                    <a:pt x="2423" y="15788"/>
                  </a:lnTo>
                  <a:lnTo>
                    <a:pt x="2263" y="16185"/>
                  </a:lnTo>
                  <a:lnTo>
                    <a:pt x="2107" y="16573"/>
                  </a:lnTo>
                  <a:lnTo>
                    <a:pt x="1962" y="16970"/>
                  </a:lnTo>
                  <a:lnTo>
                    <a:pt x="1816" y="17367"/>
                  </a:lnTo>
                  <a:lnTo>
                    <a:pt x="1676" y="17764"/>
                  </a:lnTo>
                  <a:lnTo>
                    <a:pt x="1540" y="18170"/>
                  </a:lnTo>
                  <a:lnTo>
                    <a:pt x="1410" y="18567"/>
                  </a:lnTo>
                  <a:lnTo>
                    <a:pt x="1285" y="18964"/>
                  </a:lnTo>
                  <a:lnTo>
                    <a:pt x="1169" y="19361"/>
                  </a:lnTo>
                  <a:lnTo>
                    <a:pt x="1054" y="19757"/>
                  </a:lnTo>
                  <a:lnTo>
                    <a:pt x="944" y="20163"/>
                  </a:lnTo>
                  <a:lnTo>
                    <a:pt x="843" y="20560"/>
                  </a:lnTo>
                  <a:lnTo>
                    <a:pt x="743" y="20957"/>
                  </a:lnTo>
                  <a:lnTo>
                    <a:pt x="653" y="21354"/>
                  </a:lnTo>
                  <a:lnTo>
                    <a:pt x="567" y="21751"/>
                  </a:lnTo>
                  <a:lnTo>
                    <a:pt x="487" y="22139"/>
                  </a:lnTo>
                  <a:lnTo>
                    <a:pt x="412" y="22536"/>
                  </a:lnTo>
                  <a:lnTo>
                    <a:pt x="342" y="22924"/>
                  </a:lnTo>
                  <a:lnTo>
                    <a:pt x="281" y="23321"/>
                  </a:lnTo>
                  <a:lnTo>
                    <a:pt x="221" y="23709"/>
                  </a:lnTo>
                  <a:lnTo>
                    <a:pt x="171" y="24097"/>
                  </a:lnTo>
                  <a:lnTo>
                    <a:pt x="131" y="24476"/>
                  </a:lnTo>
                  <a:lnTo>
                    <a:pt x="91" y="24864"/>
                  </a:lnTo>
                  <a:lnTo>
                    <a:pt x="61" y="25244"/>
                  </a:lnTo>
                  <a:lnTo>
                    <a:pt x="36" y="25623"/>
                  </a:lnTo>
                  <a:lnTo>
                    <a:pt x="16" y="25993"/>
                  </a:lnTo>
                  <a:lnTo>
                    <a:pt x="6" y="26364"/>
                  </a:lnTo>
                  <a:lnTo>
                    <a:pt x="1" y="26734"/>
                  </a:lnTo>
                  <a:lnTo>
                    <a:pt x="1" y="27105"/>
                  </a:lnTo>
                  <a:lnTo>
                    <a:pt x="11" y="27466"/>
                  </a:lnTo>
                  <a:lnTo>
                    <a:pt x="26" y="27828"/>
                  </a:lnTo>
                  <a:lnTo>
                    <a:pt x="51" y="28181"/>
                  </a:lnTo>
                  <a:lnTo>
                    <a:pt x="81" y="28534"/>
                  </a:lnTo>
                  <a:lnTo>
                    <a:pt x="116" y="28886"/>
                  </a:lnTo>
                  <a:lnTo>
                    <a:pt x="161" y="29230"/>
                  </a:lnTo>
                  <a:lnTo>
                    <a:pt x="211" y="29566"/>
                  </a:lnTo>
                  <a:lnTo>
                    <a:pt x="271" y="29901"/>
                  </a:lnTo>
                  <a:lnTo>
                    <a:pt x="337" y="30236"/>
                  </a:lnTo>
                  <a:lnTo>
                    <a:pt x="412" y="30562"/>
                  </a:lnTo>
                  <a:lnTo>
                    <a:pt x="492" y="30880"/>
                  </a:lnTo>
                  <a:lnTo>
                    <a:pt x="582" y="31197"/>
                  </a:lnTo>
                  <a:lnTo>
                    <a:pt x="678" y="31515"/>
                  </a:lnTo>
                  <a:lnTo>
                    <a:pt x="783" y="31823"/>
                  </a:lnTo>
                  <a:lnTo>
                    <a:pt x="898" y="32123"/>
                  </a:lnTo>
                  <a:lnTo>
                    <a:pt x="1019" y="32414"/>
                  </a:lnTo>
                  <a:lnTo>
                    <a:pt x="1149" y="32706"/>
                  </a:lnTo>
                  <a:lnTo>
                    <a:pt x="1285" y="32988"/>
                  </a:lnTo>
                  <a:lnTo>
                    <a:pt x="1430" y="33270"/>
                  </a:lnTo>
                  <a:lnTo>
                    <a:pt x="1586" y="33535"/>
                  </a:lnTo>
                  <a:lnTo>
                    <a:pt x="1746" y="33799"/>
                  </a:lnTo>
                  <a:lnTo>
                    <a:pt x="1917" y="34064"/>
                  </a:lnTo>
                  <a:lnTo>
                    <a:pt x="2097" y="34311"/>
                  </a:lnTo>
                  <a:lnTo>
                    <a:pt x="2288" y="34558"/>
                  </a:lnTo>
                  <a:lnTo>
                    <a:pt x="2483" y="34796"/>
                  </a:lnTo>
                  <a:lnTo>
                    <a:pt x="2689" y="35025"/>
                  </a:lnTo>
                  <a:lnTo>
                    <a:pt x="2905" y="35255"/>
                  </a:lnTo>
                  <a:lnTo>
                    <a:pt x="3125" y="35466"/>
                  </a:lnTo>
                  <a:lnTo>
                    <a:pt x="3361" y="35678"/>
                  </a:lnTo>
                  <a:lnTo>
                    <a:pt x="3602" y="35872"/>
                  </a:lnTo>
                  <a:lnTo>
                    <a:pt x="3848" y="36066"/>
                  </a:lnTo>
                  <a:lnTo>
                    <a:pt x="4093" y="36242"/>
                  </a:lnTo>
                  <a:lnTo>
                    <a:pt x="4339" y="36410"/>
                  </a:lnTo>
                  <a:lnTo>
                    <a:pt x="4585" y="36560"/>
                  </a:lnTo>
                  <a:lnTo>
                    <a:pt x="4831" y="36701"/>
                  </a:lnTo>
                  <a:lnTo>
                    <a:pt x="5072" y="36833"/>
                  </a:lnTo>
                  <a:lnTo>
                    <a:pt x="5317" y="36948"/>
                  </a:lnTo>
                  <a:lnTo>
                    <a:pt x="5558" y="37054"/>
                  </a:lnTo>
                  <a:lnTo>
                    <a:pt x="5799" y="37151"/>
                  </a:lnTo>
                  <a:lnTo>
                    <a:pt x="6040" y="37239"/>
                  </a:lnTo>
                  <a:lnTo>
                    <a:pt x="6280" y="37310"/>
                  </a:lnTo>
                  <a:lnTo>
                    <a:pt x="6521" y="37371"/>
                  </a:lnTo>
                  <a:lnTo>
                    <a:pt x="6762" y="37424"/>
                  </a:lnTo>
                  <a:lnTo>
                    <a:pt x="6998" y="37460"/>
                  </a:lnTo>
                  <a:lnTo>
                    <a:pt x="7233" y="37495"/>
                  </a:lnTo>
                  <a:lnTo>
                    <a:pt x="7474" y="37513"/>
                  </a:lnTo>
                  <a:lnTo>
                    <a:pt x="7710" y="37530"/>
                  </a:lnTo>
                  <a:lnTo>
                    <a:pt x="7946" y="37530"/>
                  </a:lnTo>
                  <a:lnTo>
                    <a:pt x="8176" y="37521"/>
                  </a:lnTo>
                  <a:lnTo>
                    <a:pt x="8412" y="37504"/>
                  </a:lnTo>
                  <a:lnTo>
                    <a:pt x="8643" y="37477"/>
                  </a:lnTo>
                  <a:lnTo>
                    <a:pt x="8874" y="37442"/>
                  </a:lnTo>
                  <a:lnTo>
                    <a:pt x="9104" y="37398"/>
                  </a:lnTo>
                  <a:lnTo>
                    <a:pt x="9335" y="37345"/>
                  </a:lnTo>
                  <a:lnTo>
                    <a:pt x="9566" y="37283"/>
                  </a:lnTo>
                  <a:lnTo>
                    <a:pt x="9791" y="37213"/>
                  </a:lnTo>
                  <a:lnTo>
                    <a:pt x="10017" y="37133"/>
                  </a:lnTo>
                  <a:lnTo>
                    <a:pt x="10243" y="37045"/>
                  </a:lnTo>
                  <a:lnTo>
                    <a:pt x="10469" y="36948"/>
                  </a:lnTo>
                  <a:lnTo>
                    <a:pt x="10689" y="36851"/>
                  </a:lnTo>
                  <a:lnTo>
                    <a:pt x="10910" y="36736"/>
                  </a:lnTo>
                  <a:lnTo>
                    <a:pt x="11136" y="36622"/>
                  </a:lnTo>
                  <a:lnTo>
                    <a:pt x="11351" y="36498"/>
                  </a:lnTo>
                  <a:lnTo>
                    <a:pt x="11572" y="36366"/>
                  </a:lnTo>
                  <a:lnTo>
                    <a:pt x="11788" y="36234"/>
                  </a:lnTo>
                  <a:lnTo>
                    <a:pt x="12003" y="36092"/>
                  </a:lnTo>
                  <a:lnTo>
                    <a:pt x="12219" y="35943"/>
                  </a:lnTo>
                  <a:lnTo>
                    <a:pt x="12435" y="35784"/>
                  </a:lnTo>
                  <a:lnTo>
                    <a:pt x="12645" y="35616"/>
                  </a:lnTo>
                  <a:lnTo>
                    <a:pt x="12856" y="35449"/>
                  </a:lnTo>
                  <a:lnTo>
                    <a:pt x="13067" y="35281"/>
                  </a:lnTo>
                  <a:lnTo>
                    <a:pt x="13272" y="35096"/>
                  </a:lnTo>
                  <a:lnTo>
                    <a:pt x="13478" y="34911"/>
                  </a:lnTo>
                  <a:lnTo>
                    <a:pt x="13684" y="34725"/>
                  </a:lnTo>
                  <a:lnTo>
                    <a:pt x="13889" y="34531"/>
                  </a:lnTo>
                  <a:lnTo>
                    <a:pt x="14090" y="34328"/>
                  </a:lnTo>
                  <a:lnTo>
                    <a:pt x="14491" y="33914"/>
                  </a:lnTo>
                  <a:lnTo>
                    <a:pt x="14882" y="33482"/>
                  </a:lnTo>
                  <a:lnTo>
                    <a:pt x="15269" y="33032"/>
                  </a:lnTo>
                  <a:lnTo>
                    <a:pt x="15650" y="32573"/>
                  </a:lnTo>
                  <a:lnTo>
                    <a:pt x="16026" y="32097"/>
                  </a:lnTo>
                  <a:lnTo>
                    <a:pt x="16392" y="31612"/>
                  </a:lnTo>
                  <a:lnTo>
                    <a:pt x="16753" y="31118"/>
                  </a:lnTo>
                  <a:lnTo>
                    <a:pt x="17104" y="30606"/>
                  </a:lnTo>
                  <a:lnTo>
                    <a:pt x="17450" y="30095"/>
                  </a:lnTo>
                  <a:lnTo>
                    <a:pt x="17787" y="29574"/>
                  </a:lnTo>
                  <a:lnTo>
                    <a:pt x="18118" y="29054"/>
                  </a:lnTo>
                  <a:lnTo>
                    <a:pt x="18439" y="28525"/>
                  </a:lnTo>
                  <a:lnTo>
                    <a:pt x="18750" y="27996"/>
                  </a:lnTo>
                  <a:lnTo>
                    <a:pt x="19056" y="27466"/>
                  </a:lnTo>
                  <a:lnTo>
                    <a:pt x="19351" y="26937"/>
                  </a:lnTo>
                  <a:lnTo>
                    <a:pt x="19637" y="26408"/>
                  </a:lnTo>
                  <a:lnTo>
                    <a:pt x="19913" y="25887"/>
                  </a:lnTo>
                  <a:lnTo>
                    <a:pt x="20184" y="25367"/>
                  </a:lnTo>
                  <a:lnTo>
                    <a:pt x="20445" y="24856"/>
                  </a:lnTo>
                  <a:lnTo>
                    <a:pt x="20696" y="24353"/>
                  </a:lnTo>
                  <a:lnTo>
                    <a:pt x="20931" y="23859"/>
                  </a:lnTo>
                  <a:lnTo>
                    <a:pt x="21162" y="23374"/>
                  </a:lnTo>
                  <a:lnTo>
                    <a:pt x="21383" y="22897"/>
                  </a:lnTo>
                  <a:lnTo>
                    <a:pt x="21593" y="22439"/>
                  </a:lnTo>
                  <a:lnTo>
                    <a:pt x="21794" y="21998"/>
                  </a:lnTo>
                  <a:lnTo>
                    <a:pt x="22160" y="21160"/>
                  </a:lnTo>
                  <a:lnTo>
                    <a:pt x="22481" y="20393"/>
                  </a:lnTo>
                  <a:lnTo>
                    <a:pt x="22762" y="19722"/>
                  </a:lnTo>
                  <a:lnTo>
                    <a:pt x="22988" y="19140"/>
                  </a:lnTo>
                  <a:lnTo>
                    <a:pt x="23173" y="18673"/>
                  </a:lnTo>
                  <a:lnTo>
                    <a:pt x="23304" y="18320"/>
                  </a:lnTo>
                  <a:lnTo>
                    <a:pt x="23409" y="18029"/>
                  </a:lnTo>
                  <a:lnTo>
                    <a:pt x="23469" y="18681"/>
                  </a:lnTo>
                  <a:lnTo>
                    <a:pt x="23535" y="19325"/>
                  </a:lnTo>
                  <a:lnTo>
                    <a:pt x="23610" y="19952"/>
                  </a:lnTo>
                  <a:lnTo>
                    <a:pt x="23685" y="20578"/>
                  </a:lnTo>
                  <a:lnTo>
                    <a:pt x="23770" y="21195"/>
                  </a:lnTo>
                  <a:lnTo>
                    <a:pt x="23856" y="21804"/>
                  </a:lnTo>
                  <a:lnTo>
                    <a:pt x="23951" y="22395"/>
                  </a:lnTo>
                  <a:lnTo>
                    <a:pt x="24046" y="22986"/>
                  </a:lnTo>
                  <a:lnTo>
                    <a:pt x="24152" y="23568"/>
                  </a:lnTo>
                  <a:lnTo>
                    <a:pt x="24257" y="24141"/>
                  </a:lnTo>
                  <a:lnTo>
                    <a:pt x="24367" y="24697"/>
                  </a:lnTo>
                  <a:lnTo>
                    <a:pt x="24483" y="25252"/>
                  </a:lnTo>
                  <a:lnTo>
                    <a:pt x="24598" y="25790"/>
                  </a:lnTo>
                  <a:lnTo>
                    <a:pt x="24718" y="26329"/>
                  </a:lnTo>
                  <a:lnTo>
                    <a:pt x="24844" y="26849"/>
                  </a:lnTo>
                  <a:lnTo>
                    <a:pt x="24969" y="27360"/>
                  </a:lnTo>
                  <a:lnTo>
                    <a:pt x="25100" y="27863"/>
                  </a:lnTo>
                  <a:lnTo>
                    <a:pt x="25235" y="28366"/>
                  </a:lnTo>
                  <a:lnTo>
                    <a:pt x="25365" y="28851"/>
                  </a:lnTo>
                  <a:lnTo>
                    <a:pt x="25506" y="29327"/>
                  </a:lnTo>
                  <a:lnTo>
                    <a:pt x="25641" y="29795"/>
                  </a:lnTo>
                  <a:lnTo>
                    <a:pt x="25782" y="30245"/>
                  </a:lnTo>
                  <a:lnTo>
                    <a:pt x="25922" y="30694"/>
                  </a:lnTo>
                  <a:lnTo>
                    <a:pt x="26063" y="31136"/>
                  </a:lnTo>
                  <a:lnTo>
                    <a:pt x="26208" y="31559"/>
                  </a:lnTo>
                  <a:lnTo>
                    <a:pt x="26353" y="31973"/>
                  </a:lnTo>
                  <a:lnTo>
                    <a:pt x="26494" y="32379"/>
                  </a:lnTo>
                  <a:lnTo>
                    <a:pt x="26639" y="32785"/>
                  </a:lnTo>
                  <a:lnTo>
                    <a:pt x="26785" y="33164"/>
                  </a:lnTo>
                  <a:lnTo>
                    <a:pt x="26930" y="33543"/>
                  </a:lnTo>
                  <a:lnTo>
                    <a:pt x="27216" y="34267"/>
                  </a:lnTo>
                  <a:lnTo>
                    <a:pt x="27497" y="34955"/>
                  </a:lnTo>
                  <a:lnTo>
                    <a:pt x="27778" y="35599"/>
                  </a:lnTo>
                  <a:lnTo>
                    <a:pt x="28049" y="36198"/>
                  </a:lnTo>
                  <a:lnTo>
                    <a:pt x="28310" y="36754"/>
                  </a:lnTo>
                  <a:lnTo>
                    <a:pt x="28560" y="37266"/>
                  </a:lnTo>
                  <a:lnTo>
                    <a:pt x="28796" y="37742"/>
                  </a:lnTo>
                  <a:lnTo>
                    <a:pt x="29022" y="38174"/>
                  </a:lnTo>
                  <a:lnTo>
                    <a:pt x="29232" y="38553"/>
                  </a:lnTo>
                  <a:lnTo>
                    <a:pt x="29418" y="38897"/>
                  </a:lnTo>
                  <a:lnTo>
                    <a:pt x="29589" y="39197"/>
                  </a:lnTo>
                  <a:lnTo>
                    <a:pt x="29864" y="39656"/>
                  </a:lnTo>
                  <a:lnTo>
                    <a:pt x="30040" y="39938"/>
                  </a:lnTo>
                  <a:lnTo>
                    <a:pt x="30105" y="40026"/>
                  </a:lnTo>
                  <a:lnTo>
                    <a:pt x="30105" y="31268"/>
                  </a:lnTo>
                  <a:lnTo>
                    <a:pt x="30105" y="31162"/>
                  </a:lnTo>
                  <a:lnTo>
                    <a:pt x="30115" y="31056"/>
                  </a:lnTo>
                  <a:lnTo>
                    <a:pt x="30125" y="30959"/>
                  </a:lnTo>
                  <a:lnTo>
                    <a:pt x="30140" y="30862"/>
                  </a:lnTo>
                  <a:lnTo>
                    <a:pt x="30155" y="30756"/>
                  </a:lnTo>
                  <a:lnTo>
                    <a:pt x="30180" y="30659"/>
                  </a:lnTo>
                  <a:lnTo>
                    <a:pt x="30206" y="30571"/>
                  </a:lnTo>
                  <a:lnTo>
                    <a:pt x="30236" y="30474"/>
                  </a:lnTo>
                  <a:lnTo>
                    <a:pt x="30271" y="30386"/>
                  </a:lnTo>
                  <a:lnTo>
                    <a:pt x="30306" y="30289"/>
                  </a:lnTo>
                  <a:lnTo>
                    <a:pt x="30386" y="30121"/>
                  </a:lnTo>
                  <a:lnTo>
                    <a:pt x="30481" y="29945"/>
                  </a:lnTo>
                  <a:lnTo>
                    <a:pt x="30582" y="29786"/>
                  </a:lnTo>
                  <a:lnTo>
                    <a:pt x="30697" y="29627"/>
                  </a:lnTo>
                  <a:lnTo>
                    <a:pt x="30817" y="29477"/>
                  </a:lnTo>
                  <a:lnTo>
                    <a:pt x="30943" y="29336"/>
                  </a:lnTo>
                  <a:lnTo>
                    <a:pt x="31073" y="29195"/>
                  </a:lnTo>
                  <a:lnTo>
                    <a:pt x="31209" y="29072"/>
                  </a:lnTo>
                  <a:lnTo>
                    <a:pt x="31349" y="28939"/>
                  </a:lnTo>
                  <a:lnTo>
                    <a:pt x="31495" y="28825"/>
                  </a:lnTo>
                  <a:lnTo>
                    <a:pt x="31635" y="28719"/>
                  </a:lnTo>
                  <a:lnTo>
                    <a:pt x="31781" y="28613"/>
                  </a:lnTo>
                  <a:lnTo>
                    <a:pt x="31921" y="28516"/>
                  </a:lnTo>
                  <a:lnTo>
                    <a:pt x="32202" y="28340"/>
                  </a:lnTo>
                  <a:lnTo>
                    <a:pt x="32458" y="28190"/>
                  </a:lnTo>
                  <a:lnTo>
                    <a:pt x="32688" y="28066"/>
                  </a:lnTo>
                  <a:lnTo>
                    <a:pt x="32889" y="27969"/>
                  </a:lnTo>
                  <a:lnTo>
                    <a:pt x="33039" y="27898"/>
                  </a:lnTo>
                  <a:lnTo>
                    <a:pt x="33170" y="27846"/>
                  </a:lnTo>
                  <a:lnTo>
                    <a:pt x="33175" y="27334"/>
                  </a:lnTo>
                  <a:lnTo>
                    <a:pt x="33180" y="26743"/>
                  </a:lnTo>
                  <a:lnTo>
                    <a:pt x="33175" y="26073"/>
                  </a:lnTo>
                  <a:lnTo>
                    <a:pt x="33160" y="25332"/>
                  </a:lnTo>
                  <a:lnTo>
                    <a:pt x="33135" y="24529"/>
                  </a:lnTo>
                  <a:lnTo>
                    <a:pt x="33115" y="24106"/>
                  </a:lnTo>
                  <a:lnTo>
                    <a:pt x="33095" y="23674"/>
                  </a:lnTo>
                  <a:lnTo>
                    <a:pt x="33065" y="23224"/>
                  </a:lnTo>
                  <a:lnTo>
                    <a:pt x="33034" y="22756"/>
                  </a:lnTo>
                  <a:lnTo>
                    <a:pt x="32999" y="22280"/>
                  </a:lnTo>
                  <a:lnTo>
                    <a:pt x="32964" y="21804"/>
                  </a:lnTo>
                  <a:lnTo>
                    <a:pt x="32919" y="21310"/>
                  </a:lnTo>
                  <a:lnTo>
                    <a:pt x="32869" y="20798"/>
                  </a:lnTo>
                  <a:lnTo>
                    <a:pt x="32814" y="20287"/>
                  </a:lnTo>
                  <a:lnTo>
                    <a:pt x="32754" y="19766"/>
                  </a:lnTo>
                  <a:lnTo>
                    <a:pt x="32683" y="19246"/>
                  </a:lnTo>
                  <a:lnTo>
                    <a:pt x="32608" y="18708"/>
                  </a:lnTo>
                  <a:lnTo>
                    <a:pt x="32528" y="18170"/>
                  </a:lnTo>
                  <a:lnTo>
                    <a:pt x="32443" y="17623"/>
                  </a:lnTo>
                  <a:lnTo>
                    <a:pt x="32347" y="17076"/>
                  </a:lnTo>
                  <a:lnTo>
                    <a:pt x="32247" y="16529"/>
                  </a:lnTo>
                  <a:lnTo>
                    <a:pt x="32137" y="15974"/>
                  </a:lnTo>
                  <a:lnTo>
                    <a:pt x="32021" y="15418"/>
                  </a:lnTo>
                  <a:lnTo>
                    <a:pt x="31896" y="14853"/>
                  </a:lnTo>
                  <a:lnTo>
                    <a:pt x="31760" y="14298"/>
                  </a:lnTo>
                  <a:lnTo>
                    <a:pt x="31615" y="13742"/>
                  </a:lnTo>
                  <a:lnTo>
                    <a:pt x="31465" y="13178"/>
                  </a:lnTo>
                  <a:lnTo>
                    <a:pt x="31304" y="12622"/>
                  </a:lnTo>
                  <a:lnTo>
                    <a:pt x="31133" y="12075"/>
                  </a:lnTo>
                  <a:lnTo>
                    <a:pt x="30953" y="11519"/>
                  </a:lnTo>
                  <a:lnTo>
                    <a:pt x="30762" y="10973"/>
                  </a:lnTo>
                  <a:lnTo>
                    <a:pt x="30562" y="10435"/>
                  </a:lnTo>
                  <a:lnTo>
                    <a:pt x="30351" y="9896"/>
                  </a:lnTo>
                  <a:lnTo>
                    <a:pt x="30130" y="9367"/>
                  </a:lnTo>
                  <a:lnTo>
                    <a:pt x="29895" y="8838"/>
                  </a:lnTo>
                  <a:lnTo>
                    <a:pt x="29649" y="8327"/>
                  </a:lnTo>
                  <a:lnTo>
                    <a:pt x="29523" y="8071"/>
                  </a:lnTo>
                  <a:lnTo>
                    <a:pt x="29393" y="7815"/>
                  </a:lnTo>
                  <a:lnTo>
                    <a:pt x="29263" y="7568"/>
                  </a:lnTo>
                  <a:lnTo>
                    <a:pt x="29127" y="7321"/>
                  </a:lnTo>
                  <a:lnTo>
                    <a:pt x="28987" y="7074"/>
                  </a:lnTo>
                  <a:lnTo>
                    <a:pt x="28846" y="6827"/>
                  </a:lnTo>
                  <a:lnTo>
                    <a:pt x="28701" y="6589"/>
                  </a:lnTo>
                  <a:lnTo>
                    <a:pt x="28550" y="6351"/>
                  </a:lnTo>
                  <a:lnTo>
                    <a:pt x="28400" y="6113"/>
                  </a:lnTo>
                  <a:lnTo>
                    <a:pt x="28244" y="5883"/>
                  </a:lnTo>
                  <a:lnTo>
                    <a:pt x="28089" y="5654"/>
                  </a:lnTo>
                  <a:lnTo>
                    <a:pt x="27928" y="5425"/>
                  </a:lnTo>
                  <a:lnTo>
                    <a:pt x="27763" y="5204"/>
                  </a:lnTo>
                  <a:lnTo>
                    <a:pt x="27597" y="4984"/>
                  </a:lnTo>
                  <a:lnTo>
                    <a:pt x="27427" y="4763"/>
                  </a:lnTo>
                  <a:lnTo>
                    <a:pt x="27251" y="4551"/>
                  </a:lnTo>
                  <a:lnTo>
                    <a:pt x="27071" y="4340"/>
                  </a:lnTo>
                  <a:lnTo>
                    <a:pt x="26890" y="4137"/>
                  </a:lnTo>
                  <a:lnTo>
                    <a:pt x="26705" y="3934"/>
                  </a:lnTo>
                  <a:lnTo>
                    <a:pt x="26519" y="3731"/>
                  </a:lnTo>
                  <a:lnTo>
                    <a:pt x="26328" y="3537"/>
                  </a:lnTo>
                  <a:lnTo>
                    <a:pt x="26133" y="3343"/>
                  </a:lnTo>
                  <a:lnTo>
                    <a:pt x="25932" y="3158"/>
                  </a:lnTo>
                  <a:lnTo>
                    <a:pt x="25726" y="2973"/>
                  </a:lnTo>
                  <a:lnTo>
                    <a:pt x="25521" y="2796"/>
                  </a:lnTo>
                  <a:lnTo>
                    <a:pt x="25310" y="2620"/>
                  </a:lnTo>
                  <a:lnTo>
                    <a:pt x="25100" y="2452"/>
                  </a:lnTo>
                  <a:lnTo>
                    <a:pt x="24879" y="2285"/>
                  </a:lnTo>
                  <a:lnTo>
                    <a:pt x="24658" y="2126"/>
                  </a:lnTo>
                  <a:lnTo>
                    <a:pt x="24432" y="1967"/>
                  </a:lnTo>
                  <a:lnTo>
                    <a:pt x="24202" y="1817"/>
                  </a:lnTo>
                  <a:lnTo>
                    <a:pt x="23971" y="1667"/>
                  </a:lnTo>
                  <a:lnTo>
                    <a:pt x="23730" y="1526"/>
                  </a:lnTo>
                  <a:lnTo>
                    <a:pt x="23489" y="1394"/>
                  </a:lnTo>
                  <a:lnTo>
                    <a:pt x="23244" y="1262"/>
                  </a:lnTo>
                  <a:lnTo>
                    <a:pt x="22998" y="1138"/>
                  </a:lnTo>
                  <a:lnTo>
                    <a:pt x="22742" y="1015"/>
                  </a:lnTo>
                  <a:lnTo>
                    <a:pt x="22486" y="900"/>
                  </a:lnTo>
                  <a:lnTo>
                    <a:pt x="22220" y="794"/>
                  </a:lnTo>
                  <a:lnTo>
                    <a:pt x="21955" y="688"/>
                  </a:lnTo>
                  <a:lnTo>
                    <a:pt x="21684" y="591"/>
                  </a:lnTo>
                  <a:lnTo>
                    <a:pt x="21413" y="494"/>
                  </a:lnTo>
                  <a:lnTo>
                    <a:pt x="21132" y="406"/>
                  </a:lnTo>
                  <a:lnTo>
                    <a:pt x="20851" y="327"/>
                  </a:lnTo>
                  <a:lnTo>
                    <a:pt x="20560" y="256"/>
                  </a:lnTo>
                  <a:lnTo>
                    <a:pt x="20269" y="185"/>
                  </a:lnTo>
                  <a:lnTo>
                    <a:pt x="19973" y="124"/>
                  </a:lnTo>
                  <a:lnTo>
                    <a:pt x="19677" y="80"/>
                  </a:lnTo>
                  <a:lnTo>
                    <a:pt x="19382" y="44"/>
                  </a:lnTo>
                  <a:lnTo>
                    <a:pt x="19086" y="18"/>
                  </a:lnTo>
                  <a:lnTo>
                    <a:pt x="18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8;p52">
              <a:extLst>
                <a:ext uri="{FF2B5EF4-FFF2-40B4-BE49-F238E27FC236}">
                  <a16:creationId xmlns:a16="http://schemas.microsoft.com/office/drawing/2014/main" id="{B077554F-F1B8-7097-0290-E73AB42D4377}"/>
                </a:ext>
              </a:extLst>
            </p:cNvPr>
            <p:cNvSpPr/>
            <p:nvPr/>
          </p:nvSpPr>
          <p:spPr>
            <a:xfrm>
              <a:off x="4087350" y="-7909325"/>
              <a:ext cx="263975" cy="776425"/>
            </a:xfrm>
            <a:custGeom>
              <a:avLst/>
              <a:gdLst/>
              <a:ahLst/>
              <a:cxnLst/>
              <a:rect l="l" t="t" r="r" b="b"/>
              <a:pathLst>
                <a:path w="10559" h="31057" extrusionOk="0">
                  <a:moveTo>
                    <a:pt x="9550" y="1"/>
                  </a:moveTo>
                  <a:lnTo>
                    <a:pt x="9586" y="804"/>
                  </a:lnTo>
                  <a:lnTo>
                    <a:pt x="9621" y="1677"/>
                  </a:lnTo>
                  <a:lnTo>
                    <a:pt x="9651" y="2603"/>
                  </a:lnTo>
                  <a:lnTo>
                    <a:pt x="9681" y="3573"/>
                  </a:lnTo>
                  <a:lnTo>
                    <a:pt x="9701" y="4561"/>
                  </a:lnTo>
                  <a:lnTo>
                    <a:pt x="9716" y="5575"/>
                  </a:lnTo>
                  <a:lnTo>
                    <a:pt x="9716" y="6581"/>
                  </a:lnTo>
                  <a:lnTo>
                    <a:pt x="9716" y="7084"/>
                  </a:lnTo>
                  <a:lnTo>
                    <a:pt x="9711" y="7577"/>
                  </a:lnTo>
                  <a:lnTo>
                    <a:pt x="9701" y="8071"/>
                  </a:lnTo>
                  <a:lnTo>
                    <a:pt x="9691" y="8548"/>
                  </a:lnTo>
                  <a:lnTo>
                    <a:pt x="9676" y="9024"/>
                  </a:lnTo>
                  <a:lnTo>
                    <a:pt x="9656" y="9483"/>
                  </a:lnTo>
                  <a:lnTo>
                    <a:pt x="9636" y="9932"/>
                  </a:lnTo>
                  <a:lnTo>
                    <a:pt x="9606" y="10365"/>
                  </a:lnTo>
                  <a:lnTo>
                    <a:pt x="9575" y="10779"/>
                  </a:lnTo>
                  <a:lnTo>
                    <a:pt x="9540" y="11185"/>
                  </a:lnTo>
                  <a:lnTo>
                    <a:pt x="9495" y="11564"/>
                  </a:lnTo>
                  <a:lnTo>
                    <a:pt x="9450" y="11917"/>
                  </a:lnTo>
                  <a:lnTo>
                    <a:pt x="9400" y="12261"/>
                  </a:lnTo>
                  <a:lnTo>
                    <a:pt x="9345" y="12570"/>
                  </a:lnTo>
                  <a:lnTo>
                    <a:pt x="9280" y="12852"/>
                  </a:lnTo>
                  <a:lnTo>
                    <a:pt x="9244" y="12984"/>
                  </a:lnTo>
                  <a:lnTo>
                    <a:pt x="9214" y="13108"/>
                  </a:lnTo>
                  <a:lnTo>
                    <a:pt x="9174" y="13231"/>
                  </a:lnTo>
                  <a:lnTo>
                    <a:pt x="9139" y="13337"/>
                  </a:lnTo>
                  <a:lnTo>
                    <a:pt x="9099" y="13443"/>
                  </a:lnTo>
                  <a:lnTo>
                    <a:pt x="9059" y="13531"/>
                  </a:lnTo>
                  <a:lnTo>
                    <a:pt x="8954" y="13752"/>
                  </a:lnTo>
                  <a:lnTo>
                    <a:pt x="8838" y="13981"/>
                  </a:lnTo>
                  <a:lnTo>
                    <a:pt x="8713" y="14228"/>
                  </a:lnTo>
                  <a:lnTo>
                    <a:pt x="8572" y="14484"/>
                  </a:lnTo>
                  <a:lnTo>
                    <a:pt x="8417" y="14757"/>
                  </a:lnTo>
                  <a:lnTo>
                    <a:pt x="8251" y="15048"/>
                  </a:lnTo>
                  <a:lnTo>
                    <a:pt x="8071" y="15348"/>
                  </a:lnTo>
                  <a:lnTo>
                    <a:pt x="7880" y="15657"/>
                  </a:lnTo>
                  <a:lnTo>
                    <a:pt x="7675" y="15983"/>
                  </a:lnTo>
                  <a:lnTo>
                    <a:pt x="7459" y="16309"/>
                  </a:lnTo>
                  <a:lnTo>
                    <a:pt x="7233" y="16653"/>
                  </a:lnTo>
                  <a:lnTo>
                    <a:pt x="6992" y="16997"/>
                  </a:lnTo>
                  <a:lnTo>
                    <a:pt x="6742" y="17350"/>
                  </a:lnTo>
                  <a:lnTo>
                    <a:pt x="6481" y="17703"/>
                  </a:lnTo>
                  <a:lnTo>
                    <a:pt x="6210" y="18065"/>
                  </a:lnTo>
                  <a:lnTo>
                    <a:pt x="5924" y="18426"/>
                  </a:lnTo>
                  <a:lnTo>
                    <a:pt x="5628" y="18797"/>
                  </a:lnTo>
                  <a:lnTo>
                    <a:pt x="5322" y="19167"/>
                  </a:lnTo>
                  <a:lnTo>
                    <a:pt x="5006" y="19529"/>
                  </a:lnTo>
                  <a:lnTo>
                    <a:pt x="4680" y="19899"/>
                  </a:lnTo>
                  <a:lnTo>
                    <a:pt x="4344" y="20261"/>
                  </a:lnTo>
                  <a:lnTo>
                    <a:pt x="3993" y="20623"/>
                  </a:lnTo>
                  <a:lnTo>
                    <a:pt x="3637" y="20984"/>
                  </a:lnTo>
                  <a:lnTo>
                    <a:pt x="3271" y="21337"/>
                  </a:lnTo>
                  <a:lnTo>
                    <a:pt x="2894" y="21690"/>
                  </a:lnTo>
                  <a:lnTo>
                    <a:pt x="2508" y="22034"/>
                  </a:lnTo>
                  <a:lnTo>
                    <a:pt x="2112" y="22369"/>
                  </a:lnTo>
                  <a:lnTo>
                    <a:pt x="1706" y="22695"/>
                  </a:lnTo>
                  <a:lnTo>
                    <a:pt x="1294" y="23004"/>
                  </a:lnTo>
                  <a:lnTo>
                    <a:pt x="868" y="23313"/>
                  </a:lnTo>
                  <a:lnTo>
                    <a:pt x="437" y="23604"/>
                  </a:lnTo>
                  <a:lnTo>
                    <a:pt x="0" y="23886"/>
                  </a:lnTo>
                  <a:lnTo>
                    <a:pt x="768" y="31057"/>
                  </a:lnTo>
                  <a:lnTo>
                    <a:pt x="1064" y="30925"/>
                  </a:lnTo>
                  <a:lnTo>
                    <a:pt x="1355" y="30775"/>
                  </a:lnTo>
                  <a:lnTo>
                    <a:pt x="1641" y="30625"/>
                  </a:lnTo>
                  <a:lnTo>
                    <a:pt x="1921" y="30466"/>
                  </a:lnTo>
                  <a:lnTo>
                    <a:pt x="2192" y="30298"/>
                  </a:lnTo>
                  <a:lnTo>
                    <a:pt x="2463" y="30131"/>
                  </a:lnTo>
                  <a:lnTo>
                    <a:pt x="2724" y="29945"/>
                  </a:lnTo>
                  <a:lnTo>
                    <a:pt x="2985" y="29760"/>
                  </a:lnTo>
                  <a:lnTo>
                    <a:pt x="3236" y="29566"/>
                  </a:lnTo>
                  <a:lnTo>
                    <a:pt x="3481" y="29363"/>
                  </a:lnTo>
                  <a:lnTo>
                    <a:pt x="3727" y="29152"/>
                  </a:lnTo>
                  <a:lnTo>
                    <a:pt x="3963" y="28940"/>
                  </a:lnTo>
                  <a:lnTo>
                    <a:pt x="4194" y="28719"/>
                  </a:lnTo>
                  <a:lnTo>
                    <a:pt x="4419" y="28490"/>
                  </a:lnTo>
                  <a:lnTo>
                    <a:pt x="4645" y="28261"/>
                  </a:lnTo>
                  <a:lnTo>
                    <a:pt x="4861" y="28023"/>
                  </a:lnTo>
                  <a:lnTo>
                    <a:pt x="5071" y="27785"/>
                  </a:lnTo>
                  <a:lnTo>
                    <a:pt x="5277" y="27538"/>
                  </a:lnTo>
                  <a:lnTo>
                    <a:pt x="5483" y="27282"/>
                  </a:lnTo>
                  <a:lnTo>
                    <a:pt x="5678" y="27026"/>
                  </a:lnTo>
                  <a:lnTo>
                    <a:pt x="5874" y="26761"/>
                  </a:lnTo>
                  <a:lnTo>
                    <a:pt x="6059" y="26497"/>
                  </a:lnTo>
                  <a:lnTo>
                    <a:pt x="6245" y="26223"/>
                  </a:lnTo>
                  <a:lnTo>
                    <a:pt x="6426" y="25950"/>
                  </a:lnTo>
                  <a:lnTo>
                    <a:pt x="6601" y="25676"/>
                  </a:lnTo>
                  <a:lnTo>
                    <a:pt x="6772" y="25394"/>
                  </a:lnTo>
                  <a:lnTo>
                    <a:pt x="6937" y="25112"/>
                  </a:lnTo>
                  <a:lnTo>
                    <a:pt x="7098" y="24821"/>
                  </a:lnTo>
                  <a:lnTo>
                    <a:pt x="7258" y="24530"/>
                  </a:lnTo>
                  <a:lnTo>
                    <a:pt x="7409" y="24239"/>
                  </a:lnTo>
                  <a:lnTo>
                    <a:pt x="7559" y="23939"/>
                  </a:lnTo>
                  <a:lnTo>
                    <a:pt x="7705" y="23648"/>
                  </a:lnTo>
                  <a:lnTo>
                    <a:pt x="7845" y="23348"/>
                  </a:lnTo>
                  <a:lnTo>
                    <a:pt x="7985" y="23039"/>
                  </a:lnTo>
                  <a:lnTo>
                    <a:pt x="8121" y="22739"/>
                  </a:lnTo>
                  <a:lnTo>
                    <a:pt x="8246" y="22431"/>
                  </a:lnTo>
                  <a:lnTo>
                    <a:pt x="8377" y="22131"/>
                  </a:lnTo>
                  <a:lnTo>
                    <a:pt x="8497" y="21822"/>
                  </a:lnTo>
                  <a:lnTo>
                    <a:pt x="8617" y="21513"/>
                  </a:lnTo>
                  <a:lnTo>
                    <a:pt x="8733" y="21205"/>
                  </a:lnTo>
                  <a:lnTo>
                    <a:pt x="8843" y="20887"/>
                  </a:lnTo>
                  <a:lnTo>
                    <a:pt x="8954" y="20578"/>
                  </a:lnTo>
                  <a:lnTo>
                    <a:pt x="9159" y="19961"/>
                  </a:lnTo>
                  <a:lnTo>
                    <a:pt x="9350" y="19344"/>
                  </a:lnTo>
                  <a:lnTo>
                    <a:pt x="9530" y="18726"/>
                  </a:lnTo>
                  <a:lnTo>
                    <a:pt x="9696" y="18109"/>
                  </a:lnTo>
                  <a:lnTo>
                    <a:pt x="9851" y="17500"/>
                  </a:lnTo>
                  <a:lnTo>
                    <a:pt x="9997" y="16900"/>
                  </a:lnTo>
                  <a:lnTo>
                    <a:pt x="10127" y="16309"/>
                  </a:lnTo>
                  <a:lnTo>
                    <a:pt x="10253" y="15736"/>
                  </a:lnTo>
                  <a:lnTo>
                    <a:pt x="10363" y="15163"/>
                  </a:lnTo>
                  <a:lnTo>
                    <a:pt x="10463" y="14607"/>
                  </a:lnTo>
                  <a:lnTo>
                    <a:pt x="10559" y="14069"/>
                  </a:lnTo>
                  <a:lnTo>
                    <a:pt x="9586" y="1"/>
                  </a:lnTo>
                  <a:close/>
                </a:path>
              </a:pathLst>
            </a:custGeom>
            <a:solidFill>
              <a:srgbClr val="000000">
                <a:alpha val="11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89;p52">
              <a:extLst>
                <a:ext uri="{FF2B5EF4-FFF2-40B4-BE49-F238E27FC236}">
                  <a16:creationId xmlns:a16="http://schemas.microsoft.com/office/drawing/2014/main" id="{C922AB13-D579-85C7-835A-09BE0B1258FB}"/>
                </a:ext>
              </a:extLst>
            </p:cNvPr>
            <p:cNvSpPr/>
            <p:nvPr/>
          </p:nvSpPr>
          <p:spPr>
            <a:xfrm>
              <a:off x="4036298" y="-6289260"/>
              <a:ext cx="310125" cy="964300"/>
            </a:xfrm>
            <a:custGeom>
              <a:avLst/>
              <a:gdLst/>
              <a:ahLst/>
              <a:cxnLst/>
              <a:rect l="l" t="t" r="r" b="b"/>
              <a:pathLst>
                <a:path w="12405" h="38572" extrusionOk="0">
                  <a:moveTo>
                    <a:pt x="12404" y="1"/>
                  </a:moveTo>
                  <a:lnTo>
                    <a:pt x="12284" y="609"/>
                  </a:lnTo>
                  <a:lnTo>
                    <a:pt x="12164" y="1227"/>
                  </a:lnTo>
                  <a:lnTo>
                    <a:pt x="12048" y="1853"/>
                  </a:lnTo>
                  <a:lnTo>
                    <a:pt x="11938" y="2488"/>
                  </a:lnTo>
                  <a:lnTo>
                    <a:pt x="11828" y="3132"/>
                  </a:lnTo>
                  <a:lnTo>
                    <a:pt x="11722" y="3784"/>
                  </a:lnTo>
                  <a:lnTo>
                    <a:pt x="11617" y="4437"/>
                  </a:lnTo>
                  <a:lnTo>
                    <a:pt x="11517" y="5099"/>
                  </a:lnTo>
                  <a:lnTo>
                    <a:pt x="11421" y="5769"/>
                  </a:lnTo>
                  <a:lnTo>
                    <a:pt x="11326" y="6439"/>
                  </a:lnTo>
                  <a:lnTo>
                    <a:pt x="11231" y="7110"/>
                  </a:lnTo>
                  <a:lnTo>
                    <a:pt x="11140" y="7789"/>
                  </a:lnTo>
                  <a:lnTo>
                    <a:pt x="10970" y="9156"/>
                  </a:lnTo>
                  <a:lnTo>
                    <a:pt x="10809" y="10532"/>
                  </a:lnTo>
                  <a:lnTo>
                    <a:pt x="10659" y="11908"/>
                  </a:lnTo>
                  <a:lnTo>
                    <a:pt x="10513" y="13275"/>
                  </a:lnTo>
                  <a:lnTo>
                    <a:pt x="10383" y="14633"/>
                  </a:lnTo>
                  <a:lnTo>
                    <a:pt x="10258" y="15983"/>
                  </a:lnTo>
                  <a:lnTo>
                    <a:pt x="10142" y="17315"/>
                  </a:lnTo>
                  <a:lnTo>
                    <a:pt x="10032" y="18629"/>
                  </a:lnTo>
                  <a:lnTo>
                    <a:pt x="9937" y="19908"/>
                  </a:lnTo>
                  <a:lnTo>
                    <a:pt x="9846" y="21151"/>
                  </a:lnTo>
                  <a:lnTo>
                    <a:pt x="9761" y="22360"/>
                  </a:lnTo>
                  <a:lnTo>
                    <a:pt x="9686" y="23524"/>
                  </a:lnTo>
                  <a:lnTo>
                    <a:pt x="9616" y="24644"/>
                  </a:lnTo>
                  <a:lnTo>
                    <a:pt x="9555" y="25711"/>
                  </a:lnTo>
                  <a:lnTo>
                    <a:pt x="9500" y="26726"/>
                  </a:lnTo>
                  <a:lnTo>
                    <a:pt x="9450" y="27670"/>
                  </a:lnTo>
                  <a:lnTo>
                    <a:pt x="9370" y="29363"/>
                  </a:lnTo>
                  <a:lnTo>
                    <a:pt x="9310" y="30739"/>
                  </a:lnTo>
                  <a:lnTo>
                    <a:pt x="9275" y="31780"/>
                  </a:lnTo>
                  <a:lnTo>
                    <a:pt x="9244" y="32653"/>
                  </a:lnTo>
                  <a:lnTo>
                    <a:pt x="9224" y="32529"/>
                  </a:lnTo>
                  <a:lnTo>
                    <a:pt x="9199" y="32388"/>
                  </a:lnTo>
                  <a:lnTo>
                    <a:pt x="9169" y="32256"/>
                  </a:lnTo>
                  <a:lnTo>
                    <a:pt x="9134" y="32106"/>
                  </a:lnTo>
                  <a:lnTo>
                    <a:pt x="9089" y="31956"/>
                  </a:lnTo>
                  <a:lnTo>
                    <a:pt x="9044" y="31806"/>
                  </a:lnTo>
                  <a:lnTo>
                    <a:pt x="8994" y="31647"/>
                  </a:lnTo>
                  <a:lnTo>
                    <a:pt x="8933" y="31480"/>
                  </a:lnTo>
                  <a:lnTo>
                    <a:pt x="8803" y="31145"/>
                  </a:lnTo>
                  <a:lnTo>
                    <a:pt x="8653" y="30783"/>
                  </a:lnTo>
                  <a:lnTo>
                    <a:pt x="8487" y="30404"/>
                  </a:lnTo>
                  <a:lnTo>
                    <a:pt x="8296" y="30007"/>
                  </a:lnTo>
                  <a:lnTo>
                    <a:pt x="8091" y="29601"/>
                  </a:lnTo>
                  <a:lnTo>
                    <a:pt x="7870" y="29169"/>
                  </a:lnTo>
                  <a:lnTo>
                    <a:pt x="7634" y="28737"/>
                  </a:lnTo>
                  <a:lnTo>
                    <a:pt x="7379" y="28278"/>
                  </a:lnTo>
                  <a:lnTo>
                    <a:pt x="7108" y="27811"/>
                  </a:lnTo>
                  <a:lnTo>
                    <a:pt x="6822" y="27334"/>
                  </a:lnTo>
                  <a:lnTo>
                    <a:pt x="6526" y="26840"/>
                  </a:lnTo>
                  <a:lnTo>
                    <a:pt x="6215" y="26338"/>
                  </a:lnTo>
                  <a:lnTo>
                    <a:pt x="5894" y="25826"/>
                  </a:lnTo>
                  <a:lnTo>
                    <a:pt x="5558" y="25306"/>
                  </a:lnTo>
                  <a:lnTo>
                    <a:pt x="5212" y="24777"/>
                  </a:lnTo>
                  <a:lnTo>
                    <a:pt x="4856" y="24238"/>
                  </a:lnTo>
                  <a:lnTo>
                    <a:pt x="4113" y="23136"/>
                  </a:lnTo>
                  <a:lnTo>
                    <a:pt x="3336" y="22016"/>
                  </a:lnTo>
                  <a:lnTo>
                    <a:pt x="2533" y="20869"/>
                  </a:lnTo>
                  <a:lnTo>
                    <a:pt x="1706" y="19714"/>
                  </a:lnTo>
                  <a:lnTo>
                    <a:pt x="858" y="18558"/>
                  </a:lnTo>
                  <a:lnTo>
                    <a:pt x="0" y="17394"/>
                  </a:lnTo>
                  <a:lnTo>
                    <a:pt x="10017" y="38571"/>
                  </a:lnTo>
                  <a:lnTo>
                    <a:pt x="10022" y="37610"/>
                  </a:lnTo>
                  <a:lnTo>
                    <a:pt x="10037" y="36463"/>
                  </a:lnTo>
                  <a:lnTo>
                    <a:pt x="10062" y="34937"/>
                  </a:lnTo>
                  <a:lnTo>
                    <a:pt x="10097" y="33050"/>
                  </a:lnTo>
                  <a:lnTo>
                    <a:pt x="10127" y="31991"/>
                  </a:lnTo>
                  <a:lnTo>
                    <a:pt x="10157" y="30854"/>
                  </a:lnTo>
                  <a:lnTo>
                    <a:pt x="10192" y="29645"/>
                  </a:lnTo>
                  <a:lnTo>
                    <a:pt x="10233" y="28384"/>
                  </a:lnTo>
                  <a:lnTo>
                    <a:pt x="10283" y="27052"/>
                  </a:lnTo>
                  <a:lnTo>
                    <a:pt x="10333" y="25667"/>
                  </a:lnTo>
                  <a:lnTo>
                    <a:pt x="10393" y="24238"/>
                  </a:lnTo>
                  <a:lnTo>
                    <a:pt x="10463" y="22757"/>
                  </a:lnTo>
                  <a:lnTo>
                    <a:pt x="10538" y="21240"/>
                  </a:lnTo>
                  <a:lnTo>
                    <a:pt x="10624" y="19687"/>
                  </a:lnTo>
                  <a:lnTo>
                    <a:pt x="10714" y="18100"/>
                  </a:lnTo>
                  <a:lnTo>
                    <a:pt x="10814" y="16494"/>
                  </a:lnTo>
                  <a:lnTo>
                    <a:pt x="10925" y="14863"/>
                  </a:lnTo>
                  <a:lnTo>
                    <a:pt x="11045" y="13213"/>
                  </a:lnTo>
                  <a:lnTo>
                    <a:pt x="11175" y="11546"/>
                  </a:lnTo>
                  <a:lnTo>
                    <a:pt x="11316" y="9879"/>
                  </a:lnTo>
                  <a:lnTo>
                    <a:pt x="11466" y="8212"/>
                  </a:lnTo>
                  <a:lnTo>
                    <a:pt x="11632" y="6545"/>
                  </a:lnTo>
                  <a:lnTo>
                    <a:pt x="11717" y="5716"/>
                  </a:lnTo>
                  <a:lnTo>
                    <a:pt x="11807" y="4887"/>
                  </a:lnTo>
                  <a:lnTo>
                    <a:pt x="11898" y="4067"/>
                  </a:lnTo>
                  <a:lnTo>
                    <a:pt x="11993" y="3238"/>
                  </a:lnTo>
                  <a:lnTo>
                    <a:pt x="12088" y="2426"/>
                  </a:lnTo>
                  <a:lnTo>
                    <a:pt x="12189" y="1615"/>
                  </a:lnTo>
                  <a:lnTo>
                    <a:pt x="12294" y="803"/>
                  </a:lnTo>
                  <a:lnTo>
                    <a:pt x="12404" y="1"/>
                  </a:lnTo>
                  <a:close/>
                </a:path>
              </a:pathLst>
            </a:custGeom>
            <a:solidFill>
              <a:srgbClr val="000000">
                <a:alpha val="11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4341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CC88-B070-4425-6643-7BB877C7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EIU U DOSPÍVAJÍCÍCH 12-16 LET</a:t>
            </a:r>
            <a:br>
              <a:rPr lang="cs-CZ" sz="2200" dirty="0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A8B6932-01B8-7847-F458-BDE955534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41" y="998313"/>
            <a:ext cx="5776607" cy="4616349"/>
          </a:xfrm>
          <a:prstGeom prst="rect">
            <a:avLst/>
          </a:prstGeom>
        </p:spPr>
      </p:pic>
      <p:sp>
        <p:nvSpPr>
          <p:cNvPr id="4" name="Arrow: Right 2">
            <a:extLst>
              <a:ext uri="{FF2B5EF4-FFF2-40B4-BE49-F238E27FC236}">
                <a16:creationId xmlns:a16="http://schemas.microsoft.com/office/drawing/2014/main" id="{7ECB2D20-EC94-E34A-7C93-559BE951C18D}"/>
              </a:ext>
            </a:extLst>
          </p:cNvPr>
          <p:cNvSpPr/>
          <p:nvPr/>
        </p:nvSpPr>
        <p:spPr>
          <a:xfrm>
            <a:off x="413268" y="1952687"/>
            <a:ext cx="409433" cy="28660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55BF8F0-A832-65D5-F3AD-2C47C0E9D166}"/>
              </a:ext>
            </a:extLst>
          </p:cNvPr>
          <p:cNvSpPr txBox="1">
            <a:spLocks/>
          </p:cNvSpPr>
          <p:nvPr/>
        </p:nvSpPr>
        <p:spPr>
          <a:xfrm>
            <a:off x="6409395" y="1271520"/>
            <a:ext cx="2623458" cy="1145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k-SK" sz="1800" b="1" kern="0" dirty="0">
                <a:latin typeface="Maven Pro" panose="020B0604020202020204" charset="-18"/>
              </a:rPr>
              <a:t>Jak často </a:t>
            </a:r>
            <a:r>
              <a:rPr lang="sk-SK" sz="1800" b="1" kern="0" dirty="0" err="1">
                <a:latin typeface="Maven Pro" panose="020B0604020202020204" charset="-18"/>
              </a:rPr>
              <a:t>se</a:t>
            </a:r>
            <a:r>
              <a:rPr lang="sk-SK" sz="1800" b="1" kern="0" dirty="0">
                <a:latin typeface="Maven Pro" panose="020B0604020202020204" charset="-18"/>
              </a:rPr>
              <a:t> ti v </a:t>
            </a:r>
            <a:r>
              <a:rPr lang="sk-SK" sz="1800" b="1" kern="0" dirty="0" err="1">
                <a:latin typeface="Maven Pro" panose="020B0604020202020204" charset="-18"/>
              </a:rPr>
              <a:t>uplynulém</a:t>
            </a:r>
            <a:r>
              <a:rPr lang="sk-SK" sz="1800" b="1" kern="0" dirty="0">
                <a:latin typeface="Maven Pro" panose="020B0604020202020204" charset="-18"/>
              </a:rPr>
              <a:t> </a:t>
            </a:r>
            <a:r>
              <a:rPr lang="sk-SK" sz="1800" b="1" kern="0" dirty="0" err="1">
                <a:latin typeface="Maven Pro" panose="020B0604020202020204" charset="-18"/>
              </a:rPr>
              <a:t>roce</a:t>
            </a:r>
            <a:r>
              <a:rPr lang="sk-SK" sz="1800" b="1" kern="0" dirty="0">
                <a:latin typeface="Maven Pro" panose="020B0604020202020204" charset="-18"/>
              </a:rPr>
              <a:t> </a:t>
            </a:r>
            <a:r>
              <a:rPr lang="sk-SK" sz="1800" b="1" kern="0" dirty="0" err="1">
                <a:latin typeface="Maven Pro" panose="020B0604020202020204" charset="-18"/>
              </a:rPr>
              <a:t>staly</a:t>
            </a:r>
            <a:r>
              <a:rPr lang="sk-SK" sz="1800" b="1" kern="0" dirty="0">
                <a:latin typeface="Maven Pro" panose="020B0604020202020204" charset="-18"/>
              </a:rPr>
              <a:t> </a:t>
            </a:r>
            <a:r>
              <a:rPr lang="sk-SK" sz="1800" b="1" kern="0" dirty="0" err="1">
                <a:latin typeface="Maven Pro" panose="020B0604020202020204" charset="-18"/>
              </a:rPr>
              <a:t>tyto</a:t>
            </a:r>
            <a:r>
              <a:rPr lang="sk-SK" sz="1800" b="1" kern="0" dirty="0">
                <a:latin typeface="Maven Pro" panose="020B0604020202020204" charset="-18"/>
              </a:rPr>
              <a:t> </a:t>
            </a:r>
            <a:r>
              <a:rPr lang="sk-SK" sz="1800" b="1" kern="0" dirty="0" err="1">
                <a:latin typeface="Maven Pro" panose="020B0604020202020204" charset="-18"/>
              </a:rPr>
              <a:t>věci</a:t>
            </a:r>
            <a:r>
              <a:rPr lang="sk-SK" sz="1800" b="1" kern="0" dirty="0">
                <a:latin typeface="Maven Pro" panose="020B0604020202020204" charset="-18"/>
              </a:rPr>
              <a:t>?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C371780-F073-468E-A731-3781C6A6B148}"/>
              </a:ext>
            </a:extLst>
          </p:cNvPr>
          <p:cNvSpPr/>
          <p:nvPr/>
        </p:nvSpPr>
        <p:spPr>
          <a:xfrm>
            <a:off x="3366763" y="1952687"/>
            <a:ext cx="294033" cy="28660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85A9E97-DC95-FBBF-0720-A3166ED610E9}"/>
              </a:ext>
            </a:extLst>
          </p:cNvPr>
          <p:cNvSpPr/>
          <p:nvPr/>
        </p:nvSpPr>
        <p:spPr>
          <a:xfrm>
            <a:off x="5745581" y="1964719"/>
            <a:ext cx="294033" cy="28660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9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47;p47">
            <a:extLst>
              <a:ext uri="{FF2B5EF4-FFF2-40B4-BE49-F238E27FC236}">
                <a16:creationId xmlns:a16="http://schemas.microsoft.com/office/drawing/2014/main" id="{2C008C22-86B0-545F-8406-7AAE9F3977F4}"/>
              </a:ext>
            </a:extLst>
          </p:cNvPr>
          <p:cNvSpPr/>
          <p:nvPr/>
        </p:nvSpPr>
        <p:spPr>
          <a:xfrm>
            <a:off x="3751219" y="1819424"/>
            <a:ext cx="875158" cy="712775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8"/>
          <p:cNvSpPr txBox="1">
            <a:spLocks noGrp="1"/>
          </p:cNvSpPr>
          <p:nvPr>
            <p:ph type="title"/>
          </p:nvPr>
        </p:nvSpPr>
        <p:spPr>
          <a:xfrm>
            <a:off x="3742419" y="2365825"/>
            <a:ext cx="5061362" cy="2332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2"/>
                </a:solidFill>
                <a:latin typeface="Maven Pro" panose="020B0604020202020204" charset="-18"/>
              </a:rPr>
              <a:t>0,5 % českých adolescentů </a:t>
            </a:r>
            <a: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  <a:t>reportovalo, že prožívali všech 5 kritérií </a:t>
            </a:r>
            <a:r>
              <a:rPr lang="cs-CZ" sz="1800" dirty="0">
                <a:latin typeface="Maven Pro" panose="020B0604020202020204" charset="-18"/>
              </a:rPr>
              <a:t>EIU </a:t>
            </a:r>
            <a:br>
              <a:rPr lang="cs-CZ" sz="1800" dirty="0">
                <a:latin typeface="Maven Pro" panose="020B0604020202020204" charset="-18"/>
              </a:rPr>
            </a:br>
            <a:r>
              <a:rPr lang="cs-CZ" sz="1800" dirty="0">
                <a:latin typeface="Maven Pro" panose="020B0604020202020204" charset="-18"/>
              </a:rPr>
              <a:t>(</a:t>
            </a:r>
            <a: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  <a:t>denně nebo týdně).</a:t>
            </a:r>
            <a:b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</a:br>
            <a:b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</a:br>
            <a:r>
              <a:rPr lang="cs-CZ" sz="1800" b="1" dirty="0">
                <a:solidFill>
                  <a:schemeClr val="accent2"/>
                </a:solidFill>
                <a:latin typeface="Maven Pro" panose="020B0604020202020204" charset="-18"/>
              </a:rPr>
              <a:t>0 až 2,1 % adolescentů napříč státy </a:t>
            </a:r>
            <a: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  <a:t>prožívalo 5 kritérií EIU</a:t>
            </a:r>
            <a:b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</a:br>
            <a: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  <a:t>(denně nebo týdně).</a:t>
            </a:r>
            <a:b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</a:br>
            <a:b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</a:br>
            <a:r>
              <a:rPr lang="cs-CZ" sz="1800" b="1" dirty="0">
                <a:solidFill>
                  <a:schemeClr val="accent2"/>
                </a:solidFill>
                <a:latin typeface="Maven Pro" panose="020B0604020202020204" charset="-18"/>
              </a:rPr>
              <a:t>U těchto dětí můžeme předpokládat, že jsou to excesivní uživatelé.</a:t>
            </a:r>
            <a:br>
              <a:rPr lang="cs-CZ" sz="1800" b="1" dirty="0">
                <a:solidFill>
                  <a:schemeClr val="accent2"/>
                </a:solidFill>
                <a:latin typeface="Maven Pro" panose="020B0604020202020204" charset="-18"/>
              </a:rPr>
            </a:br>
            <a:endParaRPr lang="cs-CZ" sz="1800" b="1" dirty="0">
              <a:solidFill>
                <a:schemeClr val="accent2"/>
              </a:solidFill>
              <a:latin typeface="Maven Pro" panose="020B0604020202020204" charset="-18"/>
            </a:endParaRPr>
          </a:p>
        </p:txBody>
      </p:sp>
      <p:sp>
        <p:nvSpPr>
          <p:cNvPr id="818" name="Google Shape;818;p48"/>
          <p:cNvSpPr txBox="1">
            <a:spLocks noGrp="1"/>
          </p:cNvSpPr>
          <p:nvPr>
            <p:ph type="subTitle" idx="1"/>
          </p:nvPr>
        </p:nvSpPr>
        <p:spPr>
          <a:xfrm>
            <a:off x="3786721" y="1139570"/>
            <a:ext cx="4972758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400" dirty="0">
                <a:solidFill>
                  <a:schemeClr val="accent2"/>
                </a:solidFill>
                <a:latin typeface="Maven Pro" panose="020B0604020202020204" charset="-18"/>
              </a:rPr>
              <a:t>Procenta adolescentů podle počtu kritérií EIU, které zažívali alespoň týdně nebo denně. </a:t>
            </a:r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4A4C52A3-E06D-380C-84B8-28060C62E5FD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Maven Pro Black"/>
              <a:buNone/>
              <a:defRPr sz="6700" b="0" i="0" u="none" strike="noStrike" cap="none">
                <a:solidFill>
                  <a:schemeClr val="accent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sz="2200" dirty="0"/>
              <a:t>EIU U DOSPÍVAJÍCÍCH 12-16 LET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928D04-F065-80EF-06EF-950D3F43E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43" y="1004651"/>
            <a:ext cx="2343425" cy="413884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A3E2DA8-CFE4-4BCD-2C0E-31C9BED9170C}"/>
              </a:ext>
            </a:extLst>
          </p:cNvPr>
          <p:cNvSpPr/>
          <p:nvPr/>
        </p:nvSpPr>
        <p:spPr>
          <a:xfrm>
            <a:off x="2851229" y="1631950"/>
            <a:ext cx="184071" cy="1524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1E97EE2-370E-F19F-1128-C26BD81E3124}"/>
              </a:ext>
            </a:extLst>
          </p:cNvPr>
          <p:cNvCxnSpPr>
            <a:cxnSpLocks/>
          </p:cNvCxnSpPr>
          <p:nvPr/>
        </p:nvCxnSpPr>
        <p:spPr>
          <a:xfrm flipH="1" flipV="1">
            <a:off x="3035300" y="1784350"/>
            <a:ext cx="751421" cy="315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Arrow: Right 2">
            <a:extLst>
              <a:ext uri="{FF2B5EF4-FFF2-40B4-BE49-F238E27FC236}">
                <a16:creationId xmlns:a16="http://schemas.microsoft.com/office/drawing/2014/main" id="{8D5FF261-F54A-FA29-D39B-4A97EAFF128D}"/>
              </a:ext>
            </a:extLst>
          </p:cNvPr>
          <p:cNvSpPr/>
          <p:nvPr/>
        </p:nvSpPr>
        <p:spPr>
          <a:xfrm>
            <a:off x="432649" y="1566367"/>
            <a:ext cx="409433" cy="28660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" grpId="0"/>
      <p:bldP spid="818" grpId="0" build="p"/>
      <p:bldP spid="5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CC88-B070-4425-6643-7BB877C7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EIU U DOSPÍVAJÍCÍCH 12-16 LET</a:t>
            </a:r>
            <a:br>
              <a:rPr lang="cs-CZ" sz="2200" dirty="0"/>
            </a:br>
            <a:endParaRPr lang="cs-CZ" dirty="0"/>
          </a:p>
        </p:txBody>
      </p:sp>
      <p:sp>
        <p:nvSpPr>
          <p:cNvPr id="8" name="Google Shape;818;p48">
            <a:extLst>
              <a:ext uri="{FF2B5EF4-FFF2-40B4-BE49-F238E27FC236}">
                <a16:creationId xmlns:a16="http://schemas.microsoft.com/office/drawing/2014/main" id="{8BABDCEE-8774-AEE4-7048-FC61405DB707}"/>
              </a:ext>
            </a:extLst>
          </p:cNvPr>
          <p:cNvSpPr txBox="1">
            <a:spLocks/>
          </p:cNvSpPr>
          <p:nvPr/>
        </p:nvSpPr>
        <p:spPr>
          <a:xfrm>
            <a:off x="4078940" y="2490028"/>
            <a:ext cx="2463787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cs-CZ" dirty="0">
                <a:solidFill>
                  <a:schemeClr val="tx2"/>
                </a:solidFill>
                <a:latin typeface="Maven Pro" panose="020B0604020202020204" charset="-18"/>
              </a:rPr>
              <a:t>Procenta dospívajících, kteří uvedli minimálně jedno kritérium EIU denně nebo týdně.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A3F019F-C83D-565C-F2AD-3B89831F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86" y="1206543"/>
            <a:ext cx="2533349" cy="51822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2838F67-651C-3624-9249-537AEA858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783" y="1206542"/>
            <a:ext cx="2078118" cy="5182225"/>
          </a:xfrm>
          <a:prstGeom prst="rect">
            <a:avLst/>
          </a:prstGeom>
        </p:spPr>
      </p:pic>
      <p:sp>
        <p:nvSpPr>
          <p:cNvPr id="11" name="Arrow: Right 2">
            <a:extLst>
              <a:ext uri="{FF2B5EF4-FFF2-40B4-BE49-F238E27FC236}">
                <a16:creationId xmlns:a16="http://schemas.microsoft.com/office/drawing/2014/main" id="{79EDE432-B34D-5FC8-24C6-06684E3B2F61}"/>
              </a:ext>
            </a:extLst>
          </p:cNvPr>
          <p:cNvSpPr/>
          <p:nvPr/>
        </p:nvSpPr>
        <p:spPr>
          <a:xfrm>
            <a:off x="6449446" y="1697786"/>
            <a:ext cx="409433" cy="24228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2">
            <a:extLst>
              <a:ext uri="{FF2B5EF4-FFF2-40B4-BE49-F238E27FC236}">
                <a16:creationId xmlns:a16="http://schemas.microsoft.com/office/drawing/2014/main" id="{7ECB2D20-EC94-E34A-7C93-559BE951C18D}"/>
              </a:ext>
            </a:extLst>
          </p:cNvPr>
          <p:cNvSpPr/>
          <p:nvPr/>
        </p:nvSpPr>
        <p:spPr>
          <a:xfrm>
            <a:off x="822981" y="1726434"/>
            <a:ext cx="409433" cy="24228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9"/>
          <p:cNvSpPr/>
          <p:nvPr/>
        </p:nvSpPr>
        <p:spPr>
          <a:xfrm>
            <a:off x="827579" y="2324000"/>
            <a:ext cx="3461392" cy="2114700"/>
          </a:xfrm>
          <a:prstGeom prst="roundRect">
            <a:avLst>
              <a:gd name="adj" fmla="val 8631"/>
            </a:avLst>
          </a:pr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9"/>
          <p:cNvSpPr/>
          <p:nvPr/>
        </p:nvSpPr>
        <p:spPr>
          <a:xfrm>
            <a:off x="4843117" y="2324000"/>
            <a:ext cx="3461392" cy="2114700"/>
          </a:xfrm>
          <a:prstGeom prst="roundRect">
            <a:avLst>
              <a:gd name="adj" fmla="val 10633"/>
            </a:avLst>
          </a:pr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/>
              <a:t>EIU U DOSPÍVAJÍCÍCH 12-16 LET</a:t>
            </a:r>
            <a:br>
              <a:rPr lang="cs-CZ" sz="2200" dirty="0"/>
            </a:br>
            <a:endParaRPr dirty="0"/>
          </a:p>
        </p:txBody>
      </p:sp>
      <p:sp>
        <p:nvSpPr>
          <p:cNvPr id="524" name="Google Shape;524;p39"/>
          <p:cNvSpPr txBox="1">
            <a:spLocks noGrp="1"/>
          </p:cNvSpPr>
          <p:nvPr>
            <p:ph type="subTitle" idx="2"/>
          </p:nvPr>
        </p:nvSpPr>
        <p:spPr>
          <a:xfrm>
            <a:off x="4897209" y="2494614"/>
            <a:ext cx="3353207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Data „během pandemie“</a:t>
            </a:r>
            <a:endParaRPr dirty="0"/>
          </a:p>
        </p:txBody>
      </p:sp>
      <p:sp>
        <p:nvSpPr>
          <p:cNvPr id="525" name="Google Shape;525;p39"/>
          <p:cNvSpPr txBox="1">
            <a:spLocks noGrp="1"/>
          </p:cNvSpPr>
          <p:nvPr>
            <p:ph type="subTitle" idx="4"/>
          </p:nvPr>
        </p:nvSpPr>
        <p:spPr>
          <a:xfrm>
            <a:off x="4995383" y="3024462"/>
            <a:ext cx="3156857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4"/>
                </a:solidFill>
                <a:latin typeface="Maven Pro" panose="020B0604020202020204" charset="-18"/>
              </a:rPr>
              <a:t>Projekt FUTURE</a:t>
            </a:r>
          </a:p>
          <a:p>
            <a:pPr marL="285750" lvl="0" indent="-285750" algn="l" rtl="0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4"/>
                </a:solidFill>
                <a:latin typeface="Maven Pro" panose="020B0604020202020204" charset="-18"/>
              </a:rPr>
              <a:t>České děti</a:t>
            </a:r>
          </a:p>
          <a:p>
            <a:pPr marL="285750" lvl="0" indent="-285750" algn="l" rtl="0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4"/>
                </a:solidFill>
                <a:latin typeface="Maven Pro" panose="020B0604020202020204" charset="-18"/>
              </a:rPr>
              <a:t>N = 1297, </a:t>
            </a:r>
            <a:r>
              <a:rPr lang="cs-CZ" b="1" dirty="0">
                <a:solidFill>
                  <a:schemeClr val="accent4"/>
                </a:solidFill>
                <a:latin typeface="Maven Pro" panose="020B0604020202020204" charset="-18"/>
              </a:rPr>
              <a:t>13-17 let</a:t>
            </a:r>
          </a:p>
          <a:p>
            <a:pPr marL="285750" lvl="0" indent="-285750" algn="l" rtl="0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4"/>
                </a:solidFill>
                <a:latin typeface="Maven Pro" panose="020B0604020202020204" charset="-18"/>
              </a:rPr>
              <a:t>Sběr v listopadu 2020</a:t>
            </a:r>
            <a:endParaRPr dirty="0">
              <a:solidFill>
                <a:schemeClr val="accent4"/>
              </a:solidFill>
              <a:latin typeface="Maven Pro" panose="020B0604020202020204" charset="-18"/>
            </a:endParaRPr>
          </a:p>
        </p:txBody>
      </p:sp>
      <p:sp>
        <p:nvSpPr>
          <p:cNvPr id="565" name="Google Shape;565;p39"/>
          <p:cNvSpPr txBox="1">
            <a:spLocks noGrp="1"/>
          </p:cNvSpPr>
          <p:nvPr>
            <p:ph type="subTitle" idx="3"/>
          </p:nvPr>
        </p:nvSpPr>
        <p:spPr>
          <a:xfrm>
            <a:off x="1072028" y="3039898"/>
            <a:ext cx="2972493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EU </a:t>
            </a:r>
            <a:r>
              <a:rPr lang="cs-CZ" dirty="0" err="1">
                <a:latin typeface="Maven Pro" panose="020B0604020202020204" charset="-18"/>
              </a:rPr>
              <a:t>Kids</a:t>
            </a:r>
            <a:r>
              <a:rPr lang="cs-CZ" dirty="0">
                <a:latin typeface="Maven Pro" panose="020B0604020202020204" charset="-18"/>
              </a:rPr>
              <a:t> Online IV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České děti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N = 1442, </a:t>
            </a:r>
            <a:r>
              <a:rPr lang="cs-CZ" b="1" dirty="0">
                <a:latin typeface="Maven Pro" panose="020B0604020202020204" charset="-18"/>
              </a:rPr>
              <a:t>13-17 let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Sběr 2017-2018</a:t>
            </a:r>
            <a:endParaRPr dirty="0">
              <a:latin typeface="Maven Pro" panose="020B0604020202020204" charset="-18"/>
            </a:endParaRPr>
          </a:p>
        </p:txBody>
      </p:sp>
      <p:sp>
        <p:nvSpPr>
          <p:cNvPr id="566" name="Google Shape;566;p39"/>
          <p:cNvSpPr txBox="1">
            <a:spLocks noGrp="1"/>
          </p:cNvSpPr>
          <p:nvPr>
            <p:ph type="subTitle" idx="1"/>
          </p:nvPr>
        </p:nvSpPr>
        <p:spPr>
          <a:xfrm>
            <a:off x="1099075" y="2510050"/>
            <a:ext cx="2918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Data „před pandemií“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4B94A7E-DAC5-3674-91EC-ACC804918841}"/>
              </a:ext>
            </a:extLst>
          </p:cNvPr>
          <p:cNvSpPr txBox="1"/>
          <p:nvPr/>
        </p:nvSpPr>
        <p:spPr>
          <a:xfrm>
            <a:off x="720000" y="1136405"/>
            <a:ext cx="8044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  <a:latin typeface="Maven Pro" panose="020B0604020202020204" charset="-18"/>
              </a:rPr>
              <a:t>Vokál, D., Šmahel, D., &amp; Dedkova, L. (2021). Excesivní používání internetu českými dospívajícími: Srovnání před a během pandemie Covid-19.[Výzkumná zpráva]. Masarykova univerzita.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2F8CF40-56F3-1B29-184F-6BBE8CE3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1" y="288465"/>
            <a:ext cx="8658957" cy="4566569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0BF9CC8E-B742-80B8-5D64-377568A61419}"/>
              </a:ext>
            </a:extLst>
          </p:cNvPr>
          <p:cNvSpPr/>
          <p:nvPr/>
        </p:nvSpPr>
        <p:spPr>
          <a:xfrm>
            <a:off x="1132114" y="3309257"/>
            <a:ext cx="5246915" cy="402772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89ED54CE-A27C-078D-6302-12465E1DDC91}"/>
              </a:ext>
            </a:extLst>
          </p:cNvPr>
          <p:cNvSpPr/>
          <p:nvPr/>
        </p:nvSpPr>
        <p:spPr>
          <a:xfrm>
            <a:off x="337457" y="4495799"/>
            <a:ext cx="5823857" cy="261258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AA82ACA6-3578-2C28-7729-D18DD28A6596}"/>
              </a:ext>
            </a:extLst>
          </p:cNvPr>
          <p:cNvSpPr/>
          <p:nvPr/>
        </p:nvSpPr>
        <p:spPr>
          <a:xfrm>
            <a:off x="1609366" y="2906485"/>
            <a:ext cx="5549423" cy="402772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977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9D1A986-42EF-13B1-F016-A111FA247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87" y="186956"/>
            <a:ext cx="7246426" cy="4769587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0BF9CC8E-B742-80B8-5D64-377568A61419}"/>
              </a:ext>
            </a:extLst>
          </p:cNvPr>
          <p:cNvSpPr/>
          <p:nvPr/>
        </p:nvSpPr>
        <p:spPr>
          <a:xfrm>
            <a:off x="2144485" y="2993571"/>
            <a:ext cx="5529944" cy="261258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89ED54CE-A27C-078D-6302-12465E1DDC91}"/>
              </a:ext>
            </a:extLst>
          </p:cNvPr>
          <p:cNvSpPr/>
          <p:nvPr/>
        </p:nvSpPr>
        <p:spPr>
          <a:xfrm>
            <a:off x="2144486" y="3581399"/>
            <a:ext cx="5529944" cy="261258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6B60C667-3387-5095-CAA0-64D7F158DE10}"/>
              </a:ext>
            </a:extLst>
          </p:cNvPr>
          <p:cNvSpPr/>
          <p:nvPr/>
        </p:nvSpPr>
        <p:spPr>
          <a:xfrm>
            <a:off x="2144485" y="4169227"/>
            <a:ext cx="5529944" cy="261258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8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0"/>
          <p:cNvSpPr/>
          <p:nvPr/>
        </p:nvSpPr>
        <p:spPr>
          <a:xfrm>
            <a:off x="5924400" y="2123650"/>
            <a:ext cx="2499600" cy="1425093"/>
          </a:xfrm>
          <a:prstGeom prst="roundRect">
            <a:avLst>
              <a:gd name="adj" fmla="val 11472"/>
            </a:avLst>
          </a:pr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0"/>
          <p:cNvSpPr/>
          <p:nvPr/>
        </p:nvSpPr>
        <p:spPr>
          <a:xfrm>
            <a:off x="3322200" y="2123650"/>
            <a:ext cx="2499600" cy="1425093"/>
          </a:xfrm>
          <a:prstGeom prst="roundRect">
            <a:avLst>
              <a:gd name="adj" fmla="val 8950"/>
            </a:avLst>
          </a:pr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0"/>
          <p:cNvSpPr/>
          <p:nvPr/>
        </p:nvSpPr>
        <p:spPr>
          <a:xfrm>
            <a:off x="720000" y="2123650"/>
            <a:ext cx="2499600" cy="1425093"/>
          </a:xfrm>
          <a:prstGeom prst="roundRect">
            <a:avLst>
              <a:gd name="adj" fmla="val 9228"/>
            </a:avLst>
          </a:pr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SHRNUTÍ VÝSLEDKŮ</a:t>
            </a:r>
            <a:endParaRPr dirty="0"/>
          </a:p>
        </p:txBody>
      </p:sp>
      <p:sp>
        <p:nvSpPr>
          <p:cNvPr id="576" name="Google Shape;576;p40"/>
          <p:cNvSpPr txBox="1">
            <a:spLocks noGrp="1"/>
          </p:cNvSpPr>
          <p:nvPr>
            <p:ph type="subTitle" idx="1"/>
          </p:nvPr>
        </p:nvSpPr>
        <p:spPr>
          <a:xfrm>
            <a:off x="720000" y="2141743"/>
            <a:ext cx="2499600" cy="1748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>
                <a:latin typeface="Maven Pro" panose="020B0604020202020204" charset="-18"/>
              </a:rPr>
              <a:t>U všech pěti příznaků EIU se zvýšil podíl adolescentů, kteří jej zažívali (alespoň každý měsíc nebo častěji).</a:t>
            </a:r>
            <a:endParaRPr dirty="0">
              <a:latin typeface="Maven Pro" panose="020B0604020202020204" charset="-18"/>
            </a:endParaRPr>
          </a:p>
        </p:txBody>
      </p:sp>
      <p:sp>
        <p:nvSpPr>
          <p:cNvPr id="578" name="Google Shape;578;p40"/>
          <p:cNvSpPr txBox="1">
            <a:spLocks noGrp="1"/>
          </p:cNvSpPr>
          <p:nvPr>
            <p:ph type="subTitle" idx="4"/>
          </p:nvPr>
        </p:nvSpPr>
        <p:spPr>
          <a:xfrm>
            <a:off x="3322200" y="2123650"/>
            <a:ext cx="2499600" cy="207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>
                <a:latin typeface="Maven Pro" panose="020B0604020202020204" charset="-18"/>
              </a:rPr>
              <a:t>Snížil se podíl adolescentů s žádnými příznaky – výraznější u mladších adolescentů (13-14 let).</a:t>
            </a:r>
            <a:endParaRPr dirty="0">
              <a:latin typeface="Maven Pro" panose="020B0604020202020204" charset="-18"/>
            </a:endParaRPr>
          </a:p>
        </p:txBody>
      </p:sp>
      <p:sp>
        <p:nvSpPr>
          <p:cNvPr id="580" name="Google Shape;580;p40"/>
          <p:cNvSpPr txBox="1">
            <a:spLocks noGrp="1"/>
          </p:cNvSpPr>
          <p:nvPr>
            <p:ph type="subTitle" idx="6"/>
          </p:nvPr>
        </p:nvSpPr>
        <p:spPr>
          <a:xfrm>
            <a:off x="5924400" y="2123650"/>
            <a:ext cx="2499600" cy="1196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cs-CZ" dirty="0">
                <a:latin typeface="Maven Pro" panose="020B0604020202020204" charset="-18"/>
              </a:rPr>
              <a:t>Zvýšil se podíl adolescentů pravidelně zažívajících všech 5 příznaků EIU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cs-CZ" dirty="0">
                <a:latin typeface="Maven Pro" panose="020B0604020202020204" charset="-18"/>
              </a:rPr>
              <a:t>(z 2 na 6 %).</a:t>
            </a:r>
            <a:endParaRPr dirty="0">
              <a:latin typeface="Maven Pro" panose="020B0604020202020204" charset="-18"/>
            </a:endParaRPr>
          </a:p>
        </p:txBody>
      </p:sp>
      <p:sp>
        <p:nvSpPr>
          <p:cNvPr id="581" name="Google Shape;581;p40"/>
          <p:cNvSpPr/>
          <p:nvPr/>
        </p:nvSpPr>
        <p:spPr>
          <a:xfrm>
            <a:off x="1532221" y="1252974"/>
            <a:ext cx="875158" cy="712775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0"/>
          <p:cNvSpPr/>
          <p:nvPr/>
        </p:nvSpPr>
        <p:spPr>
          <a:xfrm>
            <a:off x="4134421" y="1252974"/>
            <a:ext cx="875158" cy="712775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0"/>
          <p:cNvSpPr/>
          <p:nvPr/>
        </p:nvSpPr>
        <p:spPr>
          <a:xfrm>
            <a:off x="6736621" y="1252974"/>
            <a:ext cx="875158" cy="712775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40"/>
          <p:cNvGrpSpPr/>
          <p:nvPr/>
        </p:nvGrpSpPr>
        <p:grpSpPr>
          <a:xfrm>
            <a:off x="6993899" y="1474380"/>
            <a:ext cx="360602" cy="360471"/>
            <a:chOff x="1751884" y="1989280"/>
            <a:chExt cx="360602" cy="360471"/>
          </a:xfrm>
        </p:grpSpPr>
        <p:sp>
          <p:nvSpPr>
            <p:cNvPr id="603" name="Google Shape;603;p40"/>
            <p:cNvSpPr/>
            <p:nvPr/>
          </p:nvSpPr>
          <p:spPr>
            <a:xfrm>
              <a:off x="1757208" y="1994604"/>
              <a:ext cx="265449" cy="174937"/>
            </a:xfrm>
            <a:custGeom>
              <a:avLst/>
              <a:gdLst/>
              <a:ahLst/>
              <a:cxnLst/>
              <a:rect l="l" t="t" r="r" b="b"/>
              <a:pathLst>
                <a:path w="10121" h="6670" extrusionOk="0">
                  <a:moveTo>
                    <a:pt x="861" y="0"/>
                  </a:moveTo>
                  <a:cubicBezTo>
                    <a:pt x="385" y="0"/>
                    <a:pt x="0" y="385"/>
                    <a:pt x="0" y="861"/>
                  </a:cubicBezTo>
                  <a:lnTo>
                    <a:pt x="0" y="6457"/>
                  </a:lnTo>
                  <a:cubicBezTo>
                    <a:pt x="0" y="6573"/>
                    <a:pt x="96" y="6669"/>
                    <a:pt x="217" y="6669"/>
                  </a:cubicBezTo>
                  <a:lnTo>
                    <a:pt x="2367" y="6669"/>
                  </a:lnTo>
                  <a:cubicBezTo>
                    <a:pt x="2603" y="6669"/>
                    <a:pt x="2796" y="6477"/>
                    <a:pt x="2800" y="6241"/>
                  </a:cubicBezTo>
                  <a:lnTo>
                    <a:pt x="2800" y="5813"/>
                  </a:lnTo>
                  <a:cubicBezTo>
                    <a:pt x="2800" y="5625"/>
                    <a:pt x="2723" y="5447"/>
                    <a:pt x="2584" y="5327"/>
                  </a:cubicBezTo>
                  <a:cubicBezTo>
                    <a:pt x="1727" y="4619"/>
                    <a:pt x="2223" y="3234"/>
                    <a:pt x="3330" y="3229"/>
                  </a:cubicBezTo>
                  <a:cubicBezTo>
                    <a:pt x="3334" y="3229"/>
                    <a:pt x="3337" y="3229"/>
                    <a:pt x="3341" y="3229"/>
                  </a:cubicBezTo>
                  <a:cubicBezTo>
                    <a:pt x="4440" y="3229"/>
                    <a:pt x="4944" y="4607"/>
                    <a:pt x="4100" y="5317"/>
                  </a:cubicBezTo>
                  <a:cubicBezTo>
                    <a:pt x="3955" y="5437"/>
                    <a:pt x="3873" y="5615"/>
                    <a:pt x="3873" y="5803"/>
                  </a:cubicBezTo>
                  <a:lnTo>
                    <a:pt x="3873" y="6241"/>
                  </a:lnTo>
                  <a:cubicBezTo>
                    <a:pt x="3873" y="6474"/>
                    <a:pt x="4061" y="6669"/>
                    <a:pt x="4293" y="6669"/>
                  </a:cubicBezTo>
                  <a:cubicBezTo>
                    <a:pt x="4296" y="6669"/>
                    <a:pt x="4299" y="6669"/>
                    <a:pt x="4302" y="6669"/>
                  </a:cubicBezTo>
                  <a:lnTo>
                    <a:pt x="6669" y="6669"/>
                  </a:lnTo>
                  <a:lnTo>
                    <a:pt x="6669" y="4302"/>
                  </a:lnTo>
                  <a:cubicBezTo>
                    <a:pt x="6669" y="4066"/>
                    <a:pt x="6862" y="3874"/>
                    <a:pt x="7102" y="3874"/>
                  </a:cubicBezTo>
                  <a:lnTo>
                    <a:pt x="7540" y="3874"/>
                  </a:lnTo>
                  <a:cubicBezTo>
                    <a:pt x="7728" y="3874"/>
                    <a:pt x="7906" y="3955"/>
                    <a:pt x="8026" y="4100"/>
                  </a:cubicBezTo>
                  <a:cubicBezTo>
                    <a:pt x="8272" y="4392"/>
                    <a:pt x="8598" y="4523"/>
                    <a:pt x="8920" y="4523"/>
                  </a:cubicBezTo>
                  <a:cubicBezTo>
                    <a:pt x="9529" y="4523"/>
                    <a:pt x="10121" y="4054"/>
                    <a:pt x="10114" y="3330"/>
                  </a:cubicBezTo>
                  <a:cubicBezTo>
                    <a:pt x="10111" y="2611"/>
                    <a:pt x="9523" y="2150"/>
                    <a:pt x="8919" y="2150"/>
                  </a:cubicBezTo>
                  <a:cubicBezTo>
                    <a:pt x="8593" y="2150"/>
                    <a:pt x="8262" y="2284"/>
                    <a:pt x="8016" y="2584"/>
                  </a:cubicBezTo>
                  <a:cubicBezTo>
                    <a:pt x="7899" y="2720"/>
                    <a:pt x="7728" y="2801"/>
                    <a:pt x="7546" y="2801"/>
                  </a:cubicBezTo>
                  <a:cubicBezTo>
                    <a:pt x="7541" y="2801"/>
                    <a:pt x="7536" y="2801"/>
                    <a:pt x="7530" y="2801"/>
                  </a:cubicBezTo>
                  <a:lnTo>
                    <a:pt x="7102" y="2801"/>
                  </a:lnTo>
                  <a:cubicBezTo>
                    <a:pt x="6862" y="2801"/>
                    <a:pt x="6669" y="2608"/>
                    <a:pt x="6669" y="2367"/>
                  </a:cubicBezTo>
                  <a:lnTo>
                    <a:pt x="6669" y="217"/>
                  </a:lnTo>
                  <a:cubicBezTo>
                    <a:pt x="6669" y="96"/>
                    <a:pt x="6573" y="0"/>
                    <a:pt x="6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1932120" y="1994604"/>
              <a:ext cx="175042" cy="265291"/>
            </a:xfrm>
            <a:custGeom>
              <a:avLst/>
              <a:gdLst/>
              <a:ahLst/>
              <a:cxnLst/>
              <a:rect l="l" t="t" r="r" b="b"/>
              <a:pathLst>
                <a:path w="6674" h="10115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2367"/>
                  </a:lnTo>
                  <a:cubicBezTo>
                    <a:pt x="0" y="2603"/>
                    <a:pt x="193" y="2796"/>
                    <a:pt x="433" y="2796"/>
                  </a:cubicBezTo>
                  <a:lnTo>
                    <a:pt x="861" y="2796"/>
                  </a:lnTo>
                  <a:cubicBezTo>
                    <a:pt x="867" y="2796"/>
                    <a:pt x="872" y="2796"/>
                    <a:pt x="878" y="2796"/>
                  </a:cubicBezTo>
                  <a:cubicBezTo>
                    <a:pt x="1059" y="2796"/>
                    <a:pt x="1231" y="2719"/>
                    <a:pt x="1347" y="2584"/>
                  </a:cubicBezTo>
                  <a:cubicBezTo>
                    <a:pt x="1593" y="2284"/>
                    <a:pt x="1924" y="2150"/>
                    <a:pt x="2250" y="2150"/>
                  </a:cubicBezTo>
                  <a:cubicBezTo>
                    <a:pt x="2854" y="2150"/>
                    <a:pt x="3442" y="2611"/>
                    <a:pt x="3445" y="3330"/>
                  </a:cubicBezTo>
                  <a:cubicBezTo>
                    <a:pt x="3452" y="4054"/>
                    <a:pt x="2860" y="4523"/>
                    <a:pt x="2251" y="4523"/>
                  </a:cubicBezTo>
                  <a:cubicBezTo>
                    <a:pt x="1929" y="4523"/>
                    <a:pt x="1603" y="4392"/>
                    <a:pt x="1357" y="4100"/>
                  </a:cubicBezTo>
                  <a:cubicBezTo>
                    <a:pt x="1237" y="3955"/>
                    <a:pt x="1059" y="3874"/>
                    <a:pt x="871" y="3874"/>
                  </a:cubicBezTo>
                  <a:lnTo>
                    <a:pt x="433" y="3874"/>
                  </a:lnTo>
                  <a:cubicBezTo>
                    <a:pt x="193" y="3874"/>
                    <a:pt x="0" y="4066"/>
                    <a:pt x="0" y="4302"/>
                  </a:cubicBezTo>
                  <a:lnTo>
                    <a:pt x="0" y="6669"/>
                  </a:lnTo>
                  <a:lnTo>
                    <a:pt x="2372" y="6669"/>
                  </a:lnTo>
                  <a:cubicBezTo>
                    <a:pt x="2608" y="6669"/>
                    <a:pt x="2801" y="6862"/>
                    <a:pt x="2801" y="7102"/>
                  </a:cubicBezTo>
                  <a:lnTo>
                    <a:pt x="2801" y="7540"/>
                  </a:lnTo>
                  <a:cubicBezTo>
                    <a:pt x="2801" y="7723"/>
                    <a:pt x="2719" y="7906"/>
                    <a:pt x="2574" y="8026"/>
                  </a:cubicBezTo>
                  <a:cubicBezTo>
                    <a:pt x="1729" y="8737"/>
                    <a:pt x="2236" y="10114"/>
                    <a:pt x="3338" y="10114"/>
                  </a:cubicBezTo>
                  <a:cubicBezTo>
                    <a:pt x="3340" y="10114"/>
                    <a:pt x="3342" y="10114"/>
                    <a:pt x="3344" y="10114"/>
                  </a:cubicBezTo>
                  <a:cubicBezTo>
                    <a:pt x="4451" y="10110"/>
                    <a:pt x="4947" y="8719"/>
                    <a:pt x="4090" y="8016"/>
                  </a:cubicBezTo>
                  <a:cubicBezTo>
                    <a:pt x="3951" y="7896"/>
                    <a:pt x="3869" y="7713"/>
                    <a:pt x="3874" y="7530"/>
                  </a:cubicBezTo>
                  <a:lnTo>
                    <a:pt x="3874" y="7102"/>
                  </a:lnTo>
                  <a:cubicBezTo>
                    <a:pt x="3874" y="6862"/>
                    <a:pt x="4066" y="6669"/>
                    <a:pt x="4307" y="6669"/>
                  </a:cubicBezTo>
                  <a:lnTo>
                    <a:pt x="6457" y="6669"/>
                  </a:lnTo>
                  <a:cubicBezTo>
                    <a:pt x="6573" y="6669"/>
                    <a:pt x="6669" y="6573"/>
                    <a:pt x="6674" y="6457"/>
                  </a:cubicBezTo>
                  <a:lnTo>
                    <a:pt x="6674" y="861"/>
                  </a:lnTo>
                  <a:cubicBezTo>
                    <a:pt x="6674" y="385"/>
                    <a:pt x="6284" y="0"/>
                    <a:pt x="5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1841661" y="2169515"/>
              <a:ext cx="265396" cy="175042"/>
            </a:xfrm>
            <a:custGeom>
              <a:avLst/>
              <a:gdLst/>
              <a:ahLst/>
              <a:cxnLst/>
              <a:rect l="l" t="t" r="r" b="b"/>
              <a:pathLst>
                <a:path w="10119" h="6674" extrusionOk="0">
                  <a:moveTo>
                    <a:pt x="3449" y="0"/>
                  </a:moveTo>
                  <a:lnTo>
                    <a:pt x="3449" y="2368"/>
                  </a:lnTo>
                  <a:cubicBezTo>
                    <a:pt x="3449" y="2608"/>
                    <a:pt x="3257" y="2801"/>
                    <a:pt x="3021" y="2801"/>
                  </a:cubicBezTo>
                  <a:lnTo>
                    <a:pt x="2583" y="2801"/>
                  </a:lnTo>
                  <a:cubicBezTo>
                    <a:pt x="2395" y="2801"/>
                    <a:pt x="2217" y="2719"/>
                    <a:pt x="2097" y="2574"/>
                  </a:cubicBezTo>
                  <a:cubicBezTo>
                    <a:pt x="1849" y="2282"/>
                    <a:pt x="1522" y="2151"/>
                    <a:pt x="1201" y="2151"/>
                  </a:cubicBezTo>
                  <a:cubicBezTo>
                    <a:pt x="591" y="2151"/>
                    <a:pt x="1" y="2620"/>
                    <a:pt x="4" y="3344"/>
                  </a:cubicBezTo>
                  <a:cubicBezTo>
                    <a:pt x="10" y="4063"/>
                    <a:pt x="597" y="4522"/>
                    <a:pt x="1200" y="4522"/>
                  </a:cubicBezTo>
                  <a:cubicBezTo>
                    <a:pt x="1526" y="4522"/>
                    <a:pt x="1856" y="4389"/>
                    <a:pt x="2102" y="4090"/>
                  </a:cubicBezTo>
                  <a:cubicBezTo>
                    <a:pt x="2223" y="3954"/>
                    <a:pt x="2395" y="3873"/>
                    <a:pt x="2577" y="3873"/>
                  </a:cubicBezTo>
                  <a:cubicBezTo>
                    <a:pt x="2582" y="3873"/>
                    <a:pt x="2587" y="3873"/>
                    <a:pt x="2593" y="3874"/>
                  </a:cubicBezTo>
                  <a:lnTo>
                    <a:pt x="3021" y="3874"/>
                  </a:lnTo>
                  <a:cubicBezTo>
                    <a:pt x="3257" y="3874"/>
                    <a:pt x="3449" y="4066"/>
                    <a:pt x="3449" y="4307"/>
                  </a:cubicBezTo>
                  <a:lnTo>
                    <a:pt x="3449" y="6457"/>
                  </a:lnTo>
                  <a:cubicBezTo>
                    <a:pt x="3449" y="6578"/>
                    <a:pt x="3545" y="6674"/>
                    <a:pt x="3666" y="6674"/>
                  </a:cubicBezTo>
                  <a:lnTo>
                    <a:pt x="9262" y="6674"/>
                  </a:lnTo>
                  <a:cubicBezTo>
                    <a:pt x="9733" y="6669"/>
                    <a:pt x="10118" y="6284"/>
                    <a:pt x="10118" y="5808"/>
                  </a:cubicBezTo>
                  <a:lnTo>
                    <a:pt x="10118" y="217"/>
                  </a:lnTo>
                  <a:cubicBezTo>
                    <a:pt x="10118" y="96"/>
                    <a:pt x="10022" y="0"/>
                    <a:pt x="9902" y="0"/>
                  </a:cubicBezTo>
                  <a:lnTo>
                    <a:pt x="7751" y="0"/>
                  </a:lnTo>
                  <a:cubicBezTo>
                    <a:pt x="7515" y="0"/>
                    <a:pt x="7323" y="193"/>
                    <a:pt x="7323" y="433"/>
                  </a:cubicBezTo>
                  <a:lnTo>
                    <a:pt x="7323" y="861"/>
                  </a:lnTo>
                  <a:cubicBezTo>
                    <a:pt x="7318" y="1044"/>
                    <a:pt x="7395" y="1227"/>
                    <a:pt x="7534" y="1347"/>
                  </a:cubicBezTo>
                  <a:cubicBezTo>
                    <a:pt x="8391" y="2050"/>
                    <a:pt x="7900" y="3441"/>
                    <a:pt x="6793" y="3445"/>
                  </a:cubicBezTo>
                  <a:cubicBezTo>
                    <a:pt x="6791" y="3445"/>
                    <a:pt x="6789" y="3445"/>
                    <a:pt x="6787" y="3445"/>
                  </a:cubicBezTo>
                  <a:cubicBezTo>
                    <a:pt x="5680" y="3445"/>
                    <a:pt x="5178" y="2068"/>
                    <a:pt x="6023" y="1357"/>
                  </a:cubicBezTo>
                  <a:cubicBezTo>
                    <a:pt x="6168" y="1237"/>
                    <a:pt x="6250" y="1054"/>
                    <a:pt x="6250" y="871"/>
                  </a:cubicBezTo>
                  <a:lnTo>
                    <a:pt x="6250" y="433"/>
                  </a:lnTo>
                  <a:cubicBezTo>
                    <a:pt x="6250" y="193"/>
                    <a:pt x="6052" y="0"/>
                    <a:pt x="5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1757208" y="2079135"/>
              <a:ext cx="175042" cy="265317"/>
            </a:xfrm>
            <a:custGeom>
              <a:avLst/>
              <a:gdLst/>
              <a:ahLst/>
              <a:cxnLst/>
              <a:rect l="l" t="t" r="r" b="b"/>
              <a:pathLst>
                <a:path w="6674" h="10116" extrusionOk="0">
                  <a:moveTo>
                    <a:pt x="3335" y="1"/>
                  </a:moveTo>
                  <a:cubicBezTo>
                    <a:pt x="3334" y="1"/>
                    <a:pt x="3332" y="1"/>
                    <a:pt x="3330" y="1"/>
                  </a:cubicBezTo>
                  <a:cubicBezTo>
                    <a:pt x="2223" y="11"/>
                    <a:pt x="1727" y="1396"/>
                    <a:pt x="2584" y="2099"/>
                  </a:cubicBezTo>
                  <a:cubicBezTo>
                    <a:pt x="2723" y="2224"/>
                    <a:pt x="2805" y="2402"/>
                    <a:pt x="2800" y="2590"/>
                  </a:cubicBezTo>
                  <a:lnTo>
                    <a:pt x="2800" y="3018"/>
                  </a:lnTo>
                  <a:cubicBezTo>
                    <a:pt x="2800" y="3254"/>
                    <a:pt x="2608" y="3446"/>
                    <a:pt x="2367" y="3446"/>
                  </a:cubicBezTo>
                  <a:lnTo>
                    <a:pt x="217" y="3446"/>
                  </a:lnTo>
                  <a:cubicBezTo>
                    <a:pt x="96" y="3446"/>
                    <a:pt x="0" y="3542"/>
                    <a:pt x="0" y="3663"/>
                  </a:cubicBezTo>
                  <a:lnTo>
                    <a:pt x="0" y="9254"/>
                  </a:lnTo>
                  <a:cubicBezTo>
                    <a:pt x="0" y="9730"/>
                    <a:pt x="385" y="10115"/>
                    <a:pt x="861" y="10115"/>
                  </a:cubicBezTo>
                  <a:lnTo>
                    <a:pt x="6457" y="10115"/>
                  </a:lnTo>
                  <a:cubicBezTo>
                    <a:pt x="6573" y="10115"/>
                    <a:pt x="6669" y="10019"/>
                    <a:pt x="6674" y="9899"/>
                  </a:cubicBezTo>
                  <a:lnTo>
                    <a:pt x="6674" y="7748"/>
                  </a:lnTo>
                  <a:cubicBezTo>
                    <a:pt x="6669" y="7512"/>
                    <a:pt x="6477" y="7320"/>
                    <a:pt x="6241" y="7320"/>
                  </a:cubicBezTo>
                  <a:lnTo>
                    <a:pt x="5813" y="7320"/>
                  </a:lnTo>
                  <a:cubicBezTo>
                    <a:pt x="5807" y="7319"/>
                    <a:pt x="5802" y="7319"/>
                    <a:pt x="5796" y="7319"/>
                  </a:cubicBezTo>
                  <a:cubicBezTo>
                    <a:pt x="5614" y="7319"/>
                    <a:pt x="5443" y="7396"/>
                    <a:pt x="5327" y="7531"/>
                  </a:cubicBezTo>
                  <a:cubicBezTo>
                    <a:pt x="5078" y="7832"/>
                    <a:pt x="4746" y="7967"/>
                    <a:pt x="4419" y="7967"/>
                  </a:cubicBezTo>
                  <a:cubicBezTo>
                    <a:pt x="3816" y="7967"/>
                    <a:pt x="3232" y="7508"/>
                    <a:pt x="3229" y="6790"/>
                  </a:cubicBezTo>
                  <a:cubicBezTo>
                    <a:pt x="3222" y="6064"/>
                    <a:pt x="3813" y="5596"/>
                    <a:pt x="4421" y="5596"/>
                  </a:cubicBezTo>
                  <a:cubicBezTo>
                    <a:pt x="4743" y="5596"/>
                    <a:pt x="5070" y="5727"/>
                    <a:pt x="5317" y="6020"/>
                  </a:cubicBezTo>
                  <a:cubicBezTo>
                    <a:pt x="5434" y="6161"/>
                    <a:pt x="5605" y="6242"/>
                    <a:pt x="5787" y="6242"/>
                  </a:cubicBezTo>
                  <a:cubicBezTo>
                    <a:pt x="5793" y="6242"/>
                    <a:pt x="5798" y="6242"/>
                    <a:pt x="5803" y="6242"/>
                  </a:cubicBezTo>
                  <a:lnTo>
                    <a:pt x="6241" y="6242"/>
                  </a:lnTo>
                  <a:cubicBezTo>
                    <a:pt x="6477" y="6242"/>
                    <a:pt x="6674" y="6049"/>
                    <a:pt x="6674" y="5814"/>
                  </a:cubicBezTo>
                  <a:lnTo>
                    <a:pt x="6674" y="3446"/>
                  </a:lnTo>
                  <a:lnTo>
                    <a:pt x="4302" y="3446"/>
                  </a:lnTo>
                  <a:cubicBezTo>
                    <a:pt x="4066" y="3446"/>
                    <a:pt x="3873" y="3254"/>
                    <a:pt x="3873" y="3018"/>
                  </a:cubicBezTo>
                  <a:lnTo>
                    <a:pt x="3873" y="2580"/>
                  </a:lnTo>
                  <a:cubicBezTo>
                    <a:pt x="3873" y="2392"/>
                    <a:pt x="3955" y="2214"/>
                    <a:pt x="4100" y="2094"/>
                  </a:cubicBezTo>
                  <a:cubicBezTo>
                    <a:pt x="4945" y="1378"/>
                    <a:pt x="4438" y="1"/>
                    <a:pt x="3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1757208" y="2169515"/>
              <a:ext cx="39525" cy="174937"/>
            </a:xfrm>
            <a:custGeom>
              <a:avLst/>
              <a:gdLst/>
              <a:ahLst/>
              <a:cxnLst/>
              <a:rect l="l" t="t" r="r" b="b"/>
              <a:pathLst>
                <a:path w="1507" h="6670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5813"/>
                  </a:lnTo>
                  <a:cubicBezTo>
                    <a:pt x="0" y="6284"/>
                    <a:pt x="385" y="6669"/>
                    <a:pt x="861" y="6669"/>
                  </a:cubicBezTo>
                  <a:lnTo>
                    <a:pt x="1489" y="6669"/>
                  </a:lnTo>
                  <a:cubicBezTo>
                    <a:pt x="1020" y="6664"/>
                    <a:pt x="645" y="6278"/>
                    <a:pt x="645" y="5813"/>
                  </a:cubicBezTo>
                  <a:lnTo>
                    <a:pt x="645" y="217"/>
                  </a:lnTo>
                  <a:cubicBezTo>
                    <a:pt x="645" y="96"/>
                    <a:pt x="741" y="0"/>
                    <a:pt x="861" y="0"/>
                  </a:cubicBezTo>
                  <a:close/>
                  <a:moveTo>
                    <a:pt x="1489" y="6669"/>
                  </a:moveTo>
                  <a:cubicBezTo>
                    <a:pt x="1492" y="6669"/>
                    <a:pt x="1494" y="6669"/>
                    <a:pt x="1497" y="6669"/>
                  </a:cubicBezTo>
                  <a:cubicBezTo>
                    <a:pt x="1500" y="6669"/>
                    <a:pt x="1503" y="6669"/>
                    <a:pt x="1506" y="6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1810581" y="2079240"/>
              <a:ext cx="39892" cy="90301"/>
            </a:xfrm>
            <a:custGeom>
              <a:avLst/>
              <a:gdLst/>
              <a:ahLst/>
              <a:cxnLst/>
              <a:rect l="l" t="t" r="r" b="b"/>
              <a:pathLst>
                <a:path w="1521" h="3443" extrusionOk="0">
                  <a:moveTo>
                    <a:pt x="1301" y="0"/>
                  </a:moveTo>
                  <a:cubicBezTo>
                    <a:pt x="849" y="0"/>
                    <a:pt x="426" y="262"/>
                    <a:pt x="231" y="685"/>
                  </a:cubicBezTo>
                  <a:cubicBezTo>
                    <a:pt x="0" y="1171"/>
                    <a:pt x="135" y="1753"/>
                    <a:pt x="549" y="2095"/>
                  </a:cubicBezTo>
                  <a:cubicBezTo>
                    <a:pt x="688" y="2220"/>
                    <a:pt x="765" y="2398"/>
                    <a:pt x="761" y="2586"/>
                  </a:cubicBezTo>
                  <a:lnTo>
                    <a:pt x="761" y="3014"/>
                  </a:lnTo>
                  <a:cubicBezTo>
                    <a:pt x="761" y="3250"/>
                    <a:pt x="568" y="3442"/>
                    <a:pt x="332" y="3442"/>
                  </a:cubicBezTo>
                  <a:lnTo>
                    <a:pt x="761" y="3442"/>
                  </a:lnTo>
                  <a:cubicBezTo>
                    <a:pt x="1001" y="3442"/>
                    <a:pt x="1194" y="3250"/>
                    <a:pt x="1194" y="3014"/>
                  </a:cubicBezTo>
                  <a:lnTo>
                    <a:pt x="1194" y="2586"/>
                  </a:lnTo>
                  <a:cubicBezTo>
                    <a:pt x="1198" y="2398"/>
                    <a:pt x="1117" y="2220"/>
                    <a:pt x="977" y="2095"/>
                  </a:cubicBezTo>
                  <a:cubicBezTo>
                    <a:pt x="202" y="1455"/>
                    <a:pt x="530" y="199"/>
                    <a:pt x="1521" y="21"/>
                  </a:cubicBezTo>
                  <a:cubicBezTo>
                    <a:pt x="1447" y="7"/>
                    <a:pt x="1374" y="0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1757208" y="1994604"/>
              <a:ext cx="39525" cy="174937"/>
            </a:xfrm>
            <a:custGeom>
              <a:avLst/>
              <a:gdLst/>
              <a:ahLst/>
              <a:cxnLst/>
              <a:rect l="l" t="t" r="r" b="b"/>
              <a:pathLst>
                <a:path w="1507" h="6670" extrusionOk="0">
                  <a:moveTo>
                    <a:pt x="861" y="0"/>
                  </a:moveTo>
                  <a:cubicBezTo>
                    <a:pt x="385" y="0"/>
                    <a:pt x="0" y="385"/>
                    <a:pt x="0" y="861"/>
                  </a:cubicBezTo>
                  <a:lnTo>
                    <a:pt x="0" y="6453"/>
                  </a:lnTo>
                  <a:cubicBezTo>
                    <a:pt x="0" y="6573"/>
                    <a:pt x="96" y="6669"/>
                    <a:pt x="217" y="6669"/>
                  </a:cubicBezTo>
                  <a:lnTo>
                    <a:pt x="861" y="6669"/>
                  </a:lnTo>
                  <a:cubicBezTo>
                    <a:pt x="741" y="6669"/>
                    <a:pt x="645" y="6573"/>
                    <a:pt x="645" y="6457"/>
                  </a:cubicBezTo>
                  <a:lnTo>
                    <a:pt x="645" y="861"/>
                  </a:lnTo>
                  <a:cubicBezTo>
                    <a:pt x="645" y="385"/>
                    <a:pt x="1030" y="0"/>
                    <a:pt x="1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1997111" y="2050941"/>
              <a:ext cx="40023" cy="62159"/>
            </a:xfrm>
            <a:custGeom>
              <a:avLst/>
              <a:gdLst/>
              <a:ahLst/>
              <a:cxnLst/>
              <a:rect l="l" t="t" r="r" b="b"/>
              <a:pathLst>
                <a:path w="1526" h="2370" extrusionOk="0">
                  <a:moveTo>
                    <a:pt x="248" y="0"/>
                  </a:moveTo>
                  <a:cubicBezTo>
                    <a:pt x="166" y="0"/>
                    <a:pt x="83" y="9"/>
                    <a:pt x="0" y="27"/>
                  </a:cubicBezTo>
                  <a:cubicBezTo>
                    <a:pt x="558" y="128"/>
                    <a:pt x="967" y="614"/>
                    <a:pt x="967" y="1182"/>
                  </a:cubicBezTo>
                  <a:cubicBezTo>
                    <a:pt x="972" y="1750"/>
                    <a:pt x="568" y="2240"/>
                    <a:pt x="10" y="2351"/>
                  </a:cubicBezTo>
                  <a:lnTo>
                    <a:pt x="5" y="2351"/>
                  </a:lnTo>
                  <a:cubicBezTo>
                    <a:pt x="77" y="2363"/>
                    <a:pt x="150" y="2369"/>
                    <a:pt x="224" y="2369"/>
                  </a:cubicBezTo>
                  <a:cubicBezTo>
                    <a:pt x="297" y="2369"/>
                    <a:pt x="371" y="2363"/>
                    <a:pt x="443" y="2351"/>
                  </a:cubicBezTo>
                  <a:cubicBezTo>
                    <a:pt x="1092" y="2236"/>
                    <a:pt x="1525" y="1615"/>
                    <a:pt x="1405" y="960"/>
                  </a:cubicBezTo>
                  <a:cubicBezTo>
                    <a:pt x="1296" y="395"/>
                    <a:pt x="800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1932120" y="1994604"/>
              <a:ext cx="22608" cy="73332"/>
            </a:xfrm>
            <a:custGeom>
              <a:avLst/>
              <a:gdLst/>
              <a:ahLst/>
              <a:cxnLst/>
              <a:rect l="l" t="t" r="r" b="b"/>
              <a:pathLst>
                <a:path w="862" h="2796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2367"/>
                  </a:lnTo>
                  <a:cubicBezTo>
                    <a:pt x="5" y="2603"/>
                    <a:pt x="197" y="2796"/>
                    <a:pt x="433" y="2796"/>
                  </a:cubicBezTo>
                  <a:lnTo>
                    <a:pt x="861" y="2796"/>
                  </a:lnTo>
                  <a:cubicBezTo>
                    <a:pt x="626" y="2796"/>
                    <a:pt x="433" y="2603"/>
                    <a:pt x="433" y="2367"/>
                  </a:cubicBezTo>
                  <a:lnTo>
                    <a:pt x="433" y="217"/>
                  </a:lnTo>
                  <a:cubicBezTo>
                    <a:pt x="433" y="96"/>
                    <a:pt x="529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1932120" y="2096183"/>
              <a:ext cx="22608" cy="73358"/>
            </a:xfrm>
            <a:custGeom>
              <a:avLst/>
              <a:gdLst/>
              <a:ahLst/>
              <a:cxnLst/>
              <a:rect l="l" t="t" r="r" b="b"/>
              <a:pathLst>
                <a:path w="862" h="2797" extrusionOk="0">
                  <a:moveTo>
                    <a:pt x="433" y="1"/>
                  </a:moveTo>
                  <a:cubicBezTo>
                    <a:pt x="193" y="1"/>
                    <a:pt x="0" y="193"/>
                    <a:pt x="0" y="429"/>
                  </a:cubicBezTo>
                  <a:lnTo>
                    <a:pt x="0" y="2796"/>
                  </a:lnTo>
                  <a:lnTo>
                    <a:pt x="433" y="2796"/>
                  </a:lnTo>
                  <a:lnTo>
                    <a:pt x="433" y="429"/>
                  </a:lnTo>
                  <a:cubicBezTo>
                    <a:pt x="433" y="193"/>
                    <a:pt x="626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1979932" y="2169515"/>
              <a:ext cx="45347" cy="90301"/>
            </a:xfrm>
            <a:custGeom>
              <a:avLst/>
              <a:gdLst/>
              <a:ahLst/>
              <a:cxnLst/>
              <a:rect l="l" t="t" r="r" b="b"/>
              <a:pathLst>
                <a:path w="1729" h="3443" extrusionOk="0">
                  <a:moveTo>
                    <a:pt x="544" y="0"/>
                  </a:moveTo>
                  <a:cubicBezTo>
                    <a:pt x="785" y="0"/>
                    <a:pt x="978" y="193"/>
                    <a:pt x="978" y="433"/>
                  </a:cubicBezTo>
                  <a:lnTo>
                    <a:pt x="978" y="871"/>
                  </a:lnTo>
                  <a:cubicBezTo>
                    <a:pt x="978" y="1054"/>
                    <a:pt x="896" y="1237"/>
                    <a:pt x="751" y="1357"/>
                  </a:cubicBezTo>
                  <a:cubicBezTo>
                    <a:pt x="1" y="1987"/>
                    <a:pt x="299" y="3205"/>
                    <a:pt x="1261" y="3416"/>
                  </a:cubicBezTo>
                  <a:cubicBezTo>
                    <a:pt x="1341" y="3434"/>
                    <a:pt x="1423" y="3442"/>
                    <a:pt x="1504" y="3442"/>
                  </a:cubicBezTo>
                  <a:cubicBezTo>
                    <a:pt x="1579" y="3442"/>
                    <a:pt x="1654" y="3435"/>
                    <a:pt x="1728" y="3421"/>
                  </a:cubicBezTo>
                  <a:cubicBezTo>
                    <a:pt x="1714" y="3421"/>
                    <a:pt x="1704" y="3421"/>
                    <a:pt x="1690" y="3416"/>
                  </a:cubicBezTo>
                  <a:cubicBezTo>
                    <a:pt x="732" y="3205"/>
                    <a:pt x="429" y="1987"/>
                    <a:pt x="1184" y="1357"/>
                  </a:cubicBezTo>
                  <a:cubicBezTo>
                    <a:pt x="1324" y="1237"/>
                    <a:pt x="1406" y="1054"/>
                    <a:pt x="1406" y="871"/>
                  </a:cubicBezTo>
                  <a:lnTo>
                    <a:pt x="1406" y="433"/>
                  </a:lnTo>
                  <a:cubicBezTo>
                    <a:pt x="1406" y="193"/>
                    <a:pt x="1213" y="0"/>
                    <a:pt x="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1920868" y="2169515"/>
              <a:ext cx="22634" cy="73463"/>
            </a:xfrm>
            <a:custGeom>
              <a:avLst/>
              <a:gdLst/>
              <a:ahLst/>
              <a:cxnLst/>
              <a:rect l="l" t="t" r="r" b="b"/>
              <a:pathLst>
                <a:path w="863" h="2801" extrusionOk="0">
                  <a:moveTo>
                    <a:pt x="429" y="0"/>
                  </a:moveTo>
                  <a:lnTo>
                    <a:pt x="429" y="2368"/>
                  </a:lnTo>
                  <a:cubicBezTo>
                    <a:pt x="429" y="2603"/>
                    <a:pt x="237" y="2801"/>
                    <a:pt x="1" y="2801"/>
                  </a:cubicBezTo>
                  <a:lnTo>
                    <a:pt x="429" y="2801"/>
                  </a:lnTo>
                  <a:cubicBezTo>
                    <a:pt x="670" y="2796"/>
                    <a:pt x="862" y="2603"/>
                    <a:pt x="862" y="2368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1838461" y="2225983"/>
              <a:ext cx="40154" cy="62212"/>
            </a:xfrm>
            <a:custGeom>
              <a:avLst/>
              <a:gdLst/>
              <a:ahLst/>
              <a:cxnLst/>
              <a:rect l="l" t="t" r="r" b="b"/>
              <a:pathLst>
                <a:path w="1531" h="2372" extrusionOk="0">
                  <a:moveTo>
                    <a:pt x="1305" y="0"/>
                  </a:moveTo>
                  <a:cubicBezTo>
                    <a:pt x="1233" y="0"/>
                    <a:pt x="1160" y="8"/>
                    <a:pt x="1088" y="22"/>
                  </a:cubicBezTo>
                  <a:cubicBezTo>
                    <a:pt x="434" y="133"/>
                    <a:pt x="1" y="758"/>
                    <a:pt x="121" y="1408"/>
                  </a:cubicBezTo>
                  <a:cubicBezTo>
                    <a:pt x="230" y="1976"/>
                    <a:pt x="730" y="2371"/>
                    <a:pt x="1288" y="2371"/>
                  </a:cubicBezTo>
                  <a:cubicBezTo>
                    <a:pt x="1368" y="2371"/>
                    <a:pt x="1449" y="2363"/>
                    <a:pt x="1531" y="2346"/>
                  </a:cubicBezTo>
                  <a:cubicBezTo>
                    <a:pt x="872" y="2221"/>
                    <a:pt x="443" y="1581"/>
                    <a:pt x="588" y="927"/>
                  </a:cubicBezTo>
                  <a:cubicBezTo>
                    <a:pt x="689" y="465"/>
                    <a:pt x="1055" y="109"/>
                    <a:pt x="1516" y="22"/>
                  </a:cubicBezTo>
                  <a:lnTo>
                    <a:pt x="1521" y="22"/>
                  </a:lnTo>
                  <a:cubicBezTo>
                    <a:pt x="1449" y="8"/>
                    <a:pt x="1377" y="0"/>
                    <a:pt x="1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1920868" y="2271094"/>
              <a:ext cx="28168" cy="73463"/>
            </a:xfrm>
            <a:custGeom>
              <a:avLst/>
              <a:gdLst/>
              <a:ahLst/>
              <a:cxnLst/>
              <a:rect l="l" t="t" r="r" b="b"/>
              <a:pathLst>
                <a:path w="1074" h="2801" extrusionOk="0">
                  <a:moveTo>
                    <a:pt x="1" y="1"/>
                  </a:moveTo>
                  <a:cubicBezTo>
                    <a:pt x="237" y="1"/>
                    <a:pt x="429" y="193"/>
                    <a:pt x="429" y="434"/>
                  </a:cubicBezTo>
                  <a:lnTo>
                    <a:pt x="429" y="2584"/>
                  </a:lnTo>
                  <a:cubicBezTo>
                    <a:pt x="429" y="2700"/>
                    <a:pt x="525" y="2801"/>
                    <a:pt x="646" y="2801"/>
                  </a:cubicBezTo>
                  <a:lnTo>
                    <a:pt x="1074" y="2801"/>
                  </a:lnTo>
                  <a:cubicBezTo>
                    <a:pt x="954" y="2796"/>
                    <a:pt x="862" y="2700"/>
                    <a:pt x="862" y="2584"/>
                  </a:cubicBezTo>
                  <a:lnTo>
                    <a:pt x="862" y="434"/>
                  </a:lnTo>
                  <a:cubicBezTo>
                    <a:pt x="862" y="193"/>
                    <a:pt x="670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1751884" y="1989280"/>
              <a:ext cx="360602" cy="360471"/>
            </a:xfrm>
            <a:custGeom>
              <a:avLst/>
              <a:gdLst/>
              <a:ahLst/>
              <a:cxnLst/>
              <a:rect l="l" t="t" r="r" b="b"/>
              <a:pathLst>
                <a:path w="13749" h="13744" extrusionOk="0">
                  <a:moveTo>
                    <a:pt x="3545" y="3631"/>
                  </a:moveTo>
                  <a:cubicBezTo>
                    <a:pt x="3615" y="3631"/>
                    <a:pt x="3685" y="3638"/>
                    <a:pt x="3754" y="3653"/>
                  </a:cubicBezTo>
                  <a:cubicBezTo>
                    <a:pt x="4548" y="3831"/>
                    <a:pt x="4798" y="4842"/>
                    <a:pt x="4173" y="5366"/>
                  </a:cubicBezTo>
                  <a:cubicBezTo>
                    <a:pt x="3985" y="5525"/>
                    <a:pt x="3874" y="5761"/>
                    <a:pt x="3879" y="6006"/>
                  </a:cubicBezTo>
                  <a:lnTo>
                    <a:pt x="3879" y="6444"/>
                  </a:lnTo>
                  <a:cubicBezTo>
                    <a:pt x="3879" y="6790"/>
                    <a:pt x="4158" y="7074"/>
                    <a:pt x="4510" y="7074"/>
                  </a:cubicBezTo>
                  <a:lnTo>
                    <a:pt x="6675" y="7074"/>
                  </a:lnTo>
                  <a:lnTo>
                    <a:pt x="6675" y="9240"/>
                  </a:lnTo>
                  <a:cubicBezTo>
                    <a:pt x="6675" y="9369"/>
                    <a:pt x="6574" y="9470"/>
                    <a:pt x="6444" y="9470"/>
                  </a:cubicBezTo>
                  <a:lnTo>
                    <a:pt x="6006" y="9470"/>
                  </a:lnTo>
                  <a:cubicBezTo>
                    <a:pt x="5876" y="9470"/>
                    <a:pt x="5756" y="9413"/>
                    <a:pt x="5674" y="9316"/>
                  </a:cubicBezTo>
                  <a:cubicBezTo>
                    <a:pt x="5389" y="8978"/>
                    <a:pt x="5002" y="8821"/>
                    <a:pt x="4619" y="8821"/>
                  </a:cubicBezTo>
                  <a:cubicBezTo>
                    <a:pt x="4009" y="8821"/>
                    <a:pt x="3411" y="9221"/>
                    <a:pt x="3263" y="9913"/>
                  </a:cubicBezTo>
                  <a:cubicBezTo>
                    <a:pt x="3124" y="10539"/>
                    <a:pt x="3432" y="11179"/>
                    <a:pt x="4009" y="11458"/>
                  </a:cubicBezTo>
                  <a:cubicBezTo>
                    <a:pt x="4203" y="11553"/>
                    <a:pt x="4411" y="11599"/>
                    <a:pt x="4616" y="11599"/>
                  </a:cubicBezTo>
                  <a:cubicBezTo>
                    <a:pt x="5020" y="11599"/>
                    <a:pt x="5415" y="11421"/>
                    <a:pt x="5684" y="11092"/>
                  </a:cubicBezTo>
                  <a:cubicBezTo>
                    <a:pt x="5762" y="11000"/>
                    <a:pt x="5876" y="10947"/>
                    <a:pt x="5999" y="10947"/>
                  </a:cubicBezTo>
                  <a:cubicBezTo>
                    <a:pt x="6005" y="10947"/>
                    <a:pt x="6010" y="10947"/>
                    <a:pt x="6016" y="10948"/>
                  </a:cubicBezTo>
                  <a:lnTo>
                    <a:pt x="6444" y="10948"/>
                  </a:lnTo>
                  <a:cubicBezTo>
                    <a:pt x="6569" y="10948"/>
                    <a:pt x="6675" y="11049"/>
                    <a:pt x="6675" y="11174"/>
                  </a:cubicBezTo>
                  <a:lnTo>
                    <a:pt x="6675" y="13339"/>
                  </a:lnTo>
                  <a:lnTo>
                    <a:pt x="1064" y="13339"/>
                  </a:lnTo>
                  <a:cubicBezTo>
                    <a:pt x="703" y="13339"/>
                    <a:pt x="405" y="13046"/>
                    <a:pt x="405" y="12685"/>
                  </a:cubicBezTo>
                  <a:lnTo>
                    <a:pt x="405" y="7074"/>
                  </a:lnTo>
                  <a:lnTo>
                    <a:pt x="2570" y="7074"/>
                  </a:lnTo>
                  <a:cubicBezTo>
                    <a:pt x="2917" y="7074"/>
                    <a:pt x="3201" y="6790"/>
                    <a:pt x="3201" y="6444"/>
                  </a:cubicBezTo>
                  <a:lnTo>
                    <a:pt x="3201" y="6016"/>
                  </a:lnTo>
                  <a:cubicBezTo>
                    <a:pt x="3206" y="5765"/>
                    <a:pt x="3100" y="5530"/>
                    <a:pt x="2912" y="5371"/>
                  </a:cubicBezTo>
                  <a:cubicBezTo>
                    <a:pt x="2436" y="4976"/>
                    <a:pt x="2436" y="4245"/>
                    <a:pt x="2922" y="3850"/>
                  </a:cubicBezTo>
                  <a:cubicBezTo>
                    <a:pt x="3098" y="3707"/>
                    <a:pt x="3319" y="3631"/>
                    <a:pt x="3545" y="3631"/>
                  </a:cubicBezTo>
                  <a:close/>
                  <a:moveTo>
                    <a:pt x="12685" y="400"/>
                  </a:moveTo>
                  <a:cubicBezTo>
                    <a:pt x="13050" y="400"/>
                    <a:pt x="13344" y="699"/>
                    <a:pt x="13344" y="1064"/>
                  </a:cubicBezTo>
                  <a:lnTo>
                    <a:pt x="13344" y="6670"/>
                  </a:lnTo>
                  <a:lnTo>
                    <a:pt x="13118" y="6670"/>
                  </a:lnTo>
                  <a:cubicBezTo>
                    <a:pt x="12863" y="6684"/>
                    <a:pt x="12863" y="7060"/>
                    <a:pt x="13118" y="7074"/>
                  </a:cubicBezTo>
                  <a:lnTo>
                    <a:pt x="13344" y="7074"/>
                  </a:lnTo>
                  <a:lnTo>
                    <a:pt x="13344" y="12685"/>
                  </a:lnTo>
                  <a:cubicBezTo>
                    <a:pt x="13344" y="13046"/>
                    <a:pt x="13046" y="13344"/>
                    <a:pt x="12685" y="13344"/>
                  </a:cubicBezTo>
                  <a:lnTo>
                    <a:pt x="7074" y="13344"/>
                  </a:lnTo>
                  <a:lnTo>
                    <a:pt x="7074" y="11179"/>
                  </a:lnTo>
                  <a:cubicBezTo>
                    <a:pt x="7074" y="10832"/>
                    <a:pt x="6790" y="10548"/>
                    <a:pt x="6444" y="10548"/>
                  </a:cubicBezTo>
                  <a:lnTo>
                    <a:pt x="6016" y="10548"/>
                  </a:lnTo>
                  <a:cubicBezTo>
                    <a:pt x="6010" y="10548"/>
                    <a:pt x="6005" y="10548"/>
                    <a:pt x="5999" y="10548"/>
                  </a:cubicBezTo>
                  <a:cubicBezTo>
                    <a:pt x="5755" y="10548"/>
                    <a:pt x="5526" y="10653"/>
                    <a:pt x="5371" y="10837"/>
                  </a:cubicBezTo>
                  <a:cubicBezTo>
                    <a:pt x="5174" y="11075"/>
                    <a:pt x="4893" y="11194"/>
                    <a:pt x="4613" y="11194"/>
                  </a:cubicBezTo>
                  <a:cubicBezTo>
                    <a:pt x="4330" y="11194"/>
                    <a:pt x="4048" y="11073"/>
                    <a:pt x="3850" y="10832"/>
                  </a:cubicBezTo>
                  <a:cubicBezTo>
                    <a:pt x="3663" y="10596"/>
                    <a:pt x="3590" y="10288"/>
                    <a:pt x="3653" y="9995"/>
                  </a:cubicBezTo>
                  <a:cubicBezTo>
                    <a:pt x="3762" y="9507"/>
                    <a:pt x="4186" y="9224"/>
                    <a:pt x="4619" y="9224"/>
                  </a:cubicBezTo>
                  <a:cubicBezTo>
                    <a:pt x="4890" y="9224"/>
                    <a:pt x="5164" y="9335"/>
                    <a:pt x="5366" y="9576"/>
                  </a:cubicBezTo>
                  <a:cubicBezTo>
                    <a:pt x="5521" y="9760"/>
                    <a:pt x="5751" y="9870"/>
                    <a:pt x="5991" y="9870"/>
                  </a:cubicBezTo>
                  <a:cubicBezTo>
                    <a:pt x="5996" y="9870"/>
                    <a:pt x="6001" y="9870"/>
                    <a:pt x="6006" y="9870"/>
                  </a:cubicBezTo>
                  <a:lnTo>
                    <a:pt x="6444" y="9870"/>
                  </a:lnTo>
                  <a:cubicBezTo>
                    <a:pt x="6795" y="9870"/>
                    <a:pt x="7074" y="9591"/>
                    <a:pt x="7074" y="9240"/>
                  </a:cubicBezTo>
                  <a:lnTo>
                    <a:pt x="7074" y="7074"/>
                  </a:lnTo>
                  <a:lnTo>
                    <a:pt x="9239" y="7074"/>
                  </a:lnTo>
                  <a:cubicBezTo>
                    <a:pt x="9369" y="7074"/>
                    <a:pt x="9470" y="7175"/>
                    <a:pt x="9470" y="7305"/>
                  </a:cubicBezTo>
                  <a:lnTo>
                    <a:pt x="9470" y="7743"/>
                  </a:lnTo>
                  <a:cubicBezTo>
                    <a:pt x="9470" y="7868"/>
                    <a:pt x="9413" y="7993"/>
                    <a:pt x="9316" y="8075"/>
                  </a:cubicBezTo>
                  <a:cubicBezTo>
                    <a:pt x="8436" y="8811"/>
                    <a:pt x="8787" y="10240"/>
                    <a:pt x="9913" y="10486"/>
                  </a:cubicBezTo>
                  <a:cubicBezTo>
                    <a:pt x="10009" y="10505"/>
                    <a:pt x="10106" y="10515"/>
                    <a:pt x="10207" y="10519"/>
                  </a:cubicBezTo>
                  <a:cubicBezTo>
                    <a:pt x="10794" y="10519"/>
                    <a:pt x="11313" y="10154"/>
                    <a:pt x="11511" y="9600"/>
                  </a:cubicBezTo>
                  <a:cubicBezTo>
                    <a:pt x="11713" y="9052"/>
                    <a:pt x="11539" y="8436"/>
                    <a:pt x="11087" y="8065"/>
                  </a:cubicBezTo>
                  <a:cubicBezTo>
                    <a:pt x="10996" y="7979"/>
                    <a:pt x="10943" y="7859"/>
                    <a:pt x="10948" y="7733"/>
                  </a:cubicBezTo>
                  <a:lnTo>
                    <a:pt x="10948" y="7305"/>
                  </a:lnTo>
                  <a:cubicBezTo>
                    <a:pt x="10948" y="7175"/>
                    <a:pt x="11049" y="7074"/>
                    <a:pt x="11179" y="7074"/>
                  </a:cubicBezTo>
                  <a:lnTo>
                    <a:pt x="12252" y="7074"/>
                  </a:lnTo>
                  <a:cubicBezTo>
                    <a:pt x="12507" y="7060"/>
                    <a:pt x="12507" y="6684"/>
                    <a:pt x="12252" y="6670"/>
                  </a:cubicBezTo>
                  <a:lnTo>
                    <a:pt x="11179" y="6670"/>
                  </a:lnTo>
                  <a:cubicBezTo>
                    <a:pt x="10827" y="6670"/>
                    <a:pt x="10548" y="6954"/>
                    <a:pt x="10548" y="7305"/>
                  </a:cubicBezTo>
                  <a:lnTo>
                    <a:pt x="10548" y="7733"/>
                  </a:lnTo>
                  <a:cubicBezTo>
                    <a:pt x="10539" y="7979"/>
                    <a:pt x="10644" y="8215"/>
                    <a:pt x="10832" y="8373"/>
                  </a:cubicBezTo>
                  <a:cubicBezTo>
                    <a:pt x="11313" y="8768"/>
                    <a:pt x="11308" y="9504"/>
                    <a:pt x="10827" y="9894"/>
                  </a:cubicBezTo>
                  <a:cubicBezTo>
                    <a:pt x="10651" y="10037"/>
                    <a:pt x="10430" y="10113"/>
                    <a:pt x="10204" y="10113"/>
                  </a:cubicBezTo>
                  <a:cubicBezTo>
                    <a:pt x="10134" y="10113"/>
                    <a:pt x="10064" y="10106"/>
                    <a:pt x="9995" y="10091"/>
                  </a:cubicBezTo>
                  <a:cubicBezTo>
                    <a:pt x="9201" y="9918"/>
                    <a:pt x="8951" y="8908"/>
                    <a:pt x="9576" y="8383"/>
                  </a:cubicBezTo>
                  <a:cubicBezTo>
                    <a:pt x="9764" y="8224"/>
                    <a:pt x="9870" y="7988"/>
                    <a:pt x="9870" y="7743"/>
                  </a:cubicBezTo>
                  <a:lnTo>
                    <a:pt x="9870" y="7305"/>
                  </a:lnTo>
                  <a:cubicBezTo>
                    <a:pt x="9870" y="6954"/>
                    <a:pt x="9586" y="6675"/>
                    <a:pt x="9239" y="6675"/>
                  </a:cubicBezTo>
                  <a:lnTo>
                    <a:pt x="7074" y="6675"/>
                  </a:lnTo>
                  <a:lnTo>
                    <a:pt x="7074" y="4510"/>
                  </a:lnTo>
                  <a:cubicBezTo>
                    <a:pt x="7074" y="4380"/>
                    <a:pt x="7175" y="4279"/>
                    <a:pt x="7300" y="4279"/>
                  </a:cubicBezTo>
                  <a:lnTo>
                    <a:pt x="7738" y="4279"/>
                  </a:lnTo>
                  <a:cubicBezTo>
                    <a:pt x="7868" y="4279"/>
                    <a:pt x="7988" y="4332"/>
                    <a:pt x="8070" y="4433"/>
                  </a:cubicBezTo>
                  <a:cubicBezTo>
                    <a:pt x="8355" y="4771"/>
                    <a:pt x="8741" y="4927"/>
                    <a:pt x="9123" y="4927"/>
                  </a:cubicBezTo>
                  <a:cubicBezTo>
                    <a:pt x="9735" y="4927"/>
                    <a:pt x="10335" y="4526"/>
                    <a:pt x="10486" y="3836"/>
                  </a:cubicBezTo>
                  <a:cubicBezTo>
                    <a:pt x="10625" y="3210"/>
                    <a:pt x="10317" y="2570"/>
                    <a:pt x="9740" y="2287"/>
                  </a:cubicBezTo>
                  <a:cubicBezTo>
                    <a:pt x="9547" y="2193"/>
                    <a:pt x="9341" y="2148"/>
                    <a:pt x="9138" y="2148"/>
                  </a:cubicBezTo>
                  <a:cubicBezTo>
                    <a:pt x="8731" y="2148"/>
                    <a:pt x="8333" y="2327"/>
                    <a:pt x="8061" y="2657"/>
                  </a:cubicBezTo>
                  <a:cubicBezTo>
                    <a:pt x="7982" y="2749"/>
                    <a:pt x="7868" y="2802"/>
                    <a:pt x="7749" y="2802"/>
                  </a:cubicBezTo>
                  <a:cubicBezTo>
                    <a:pt x="7744" y="2802"/>
                    <a:pt x="7739" y="2802"/>
                    <a:pt x="7733" y="2801"/>
                  </a:cubicBezTo>
                  <a:lnTo>
                    <a:pt x="7300" y="2801"/>
                  </a:lnTo>
                  <a:cubicBezTo>
                    <a:pt x="7175" y="2801"/>
                    <a:pt x="7069" y="2696"/>
                    <a:pt x="7069" y="2570"/>
                  </a:cubicBezTo>
                  <a:lnTo>
                    <a:pt x="7069" y="1493"/>
                  </a:lnTo>
                  <a:cubicBezTo>
                    <a:pt x="7065" y="1365"/>
                    <a:pt x="6968" y="1301"/>
                    <a:pt x="6871" y="1301"/>
                  </a:cubicBezTo>
                  <a:cubicBezTo>
                    <a:pt x="6775" y="1301"/>
                    <a:pt x="6677" y="1365"/>
                    <a:pt x="6670" y="1493"/>
                  </a:cubicBezTo>
                  <a:lnTo>
                    <a:pt x="6670" y="2570"/>
                  </a:lnTo>
                  <a:cubicBezTo>
                    <a:pt x="6670" y="2917"/>
                    <a:pt x="6954" y="3201"/>
                    <a:pt x="7300" y="3201"/>
                  </a:cubicBezTo>
                  <a:lnTo>
                    <a:pt x="7733" y="3201"/>
                  </a:lnTo>
                  <a:cubicBezTo>
                    <a:pt x="7739" y="3201"/>
                    <a:pt x="7744" y="3201"/>
                    <a:pt x="7749" y="3201"/>
                  </a:cubicBezTo>
                  <a:cubicBezTo>
                    <a:pt x="7989" y="3201"/>
                    <a:pt x="8218" y="3096"/>
                    <a:pt x="8373" y="2912"/>
                  </a:cubicBezTo>
                  <a:cubicBezTo>
                    <a:pt x="8570" y="2675"/>
                    <a:pt x="8850" y="2556"/>
                    <a:pt x="9131" y="2556"/>
                  </a:cubicBezTo>
                  <a:cubicBezTo>
                    <a:pt x="9415" y="2556"/>
                    <a:pt x="9698" y="2678"/>
                    <a:pt x="9894" y="2922"/>
                  </a:cubicBezTo>
                  <a:cubicBezTo>
                    <a:pt x="10082" y="3153"/>
                    <a:pt x="10154" y="3461"/>
                    <a:pt x="10091" y="3754"/>
                  </a:cubicBezTo>
                  <a:cubicBezTo>
                    <a:pt x="9982" y="4242"/>
                    <a:pt x="9558" y="4525"/>
                    <a:pt x="9125" y="4525"/>
                  </a:cubicBezTo>
                  <a:cubicBezTo>
                    <a:pt x="8854" y="4525"/>
                    <a:pt x="8580" y="4414"/>
                    <a:pt x="8378" y="4173"/>
                  </a:cubicBezTo>
                  <a:cubicBezTo>
                    <a:pt x="8223" y="3989"/>
                    <a:pt x="7993" y="3879"/>
                    <a:pt x="7754" y="3879"/>
                  </a:cubicBezTo>
                  <a:cubicBezTo>
                    <a:pt x="7748" y="3879"/>
                    <a:pt x="7743" y="3879"/>
                    <a:pt x="7738" y="3879"/>
                  </a:cubicBezTo>
                  <a:lnTo>
                    <a:pt x="7300" y="3879"/>
                  </a:lnTo>
                  <a:cubicBezTo>
                    <a:pt x="6954" y="3879"/>
                    <a:pt x="6670" y="4158"/>
                    <a:pt x="6670" y="4510"/>
                  </a:cubicBezTo>
                  <a:lnTo>
                    <a:pt x="6670" y="6675"/>
                  </a:lnTo>
                  <a:lnTo>
                    <a:pt x="4510" y="6675"/>
                  </a:lnTo>
                  <a:cubicBezTo>
                    <a:pt x="4384" y="6675"/>
                    <a:pt x="4283" y="6574"/>
                    <a:pt x="4283" y="6444"/>
                  </a:cubicBezTo>
                  <a:lnTo>
                    <a:pt x="4283" y="6006"/>
                  </a:lnTo>
                  <a:cubicBezTo>
                    <a:pt x="4279" y="5881"/>
                    <a:pt x="4336" y="5756"/>
                    <a:pt x="4433" y="5674"/>
                  </a:cubicBezTo>
                  <a:cubicBezTo>
                    <a:pt x="5313" y="4938"/>
                    <a:pt x="4962" y="3509"/>
                    <a:pt x="3836" y="3263"/>
                  </a:cubicBezTo>
                  <a:cubicBezTo>
                    <a:pt x="3734" y="3241"/>
                    <a:pt x="3632" y="3230"/>
                    <a:pt x="3532" y="3230"/>
                  </a:cubicBezTo>
                  <a:cubicBezTo>
                    <a:pt x="2788" y="3230"/>
                    <a:pt x="2152" y="3835"/>
                    <a:pt x="2152" y="4615"/>
                  </a:cubicBezTo>
                  <a:cubicBezTo>
                    <a:pt x="2152" y="5029"/>
                    <a:pt x="2339" y="5424"/>
                    <a:pt x="2657" y="5684"/>
                  </a:cubicBezTo>
                  <a:cubicBezTo>
                    <a:pt x="2753" y="5770"/>
                    <a:pt x="2806" y="5891"/>
                    <a:pt x="2801" y="6016"/>
                  </a:cubicBezTo>
                  <a:lnTo>
                    <a:pt x="2801" y="6449"/>
                  </a:lnTo>
                  <a:cubicBezTo>
                    <a:pt x="2797" y="6574"/>
                    <a:pt x="2695" y="6675"/>
                    <a:pt x="2570" y="6675"/>
                  </a:cubicBezTo>
                  <a:lnTo>
                    <a:pt x="405" y="6675"/>
                  </a:lnTo>
                  <a:lnTo>
                    <a:pt x="405" y="1064"/>
                  </a:lnTo>
                  <a:cubicBezTo>
                    <a:pt x="405" y="699"/>
                    <a:pt x="699" y="400"/>
                    <a:pt x="1064" y="400"/>
                  </a:cubicBezTo>
                  <a:lnTo>
                    <a:pt x="6675" y="400"/>
                  </a:lnTo>
                  <a:lnTo>
                    <a:pt x="6675" y="631"/>
                  </a:lnTo>
                  <a:cubicBezTo>
                    <a:pt x="6668" y="773"/>
                    <a:pt x="6772" y="844"/>
                    <a:pt x="6877" y="844"/>
                  </a:cubicBezTo>
                  <a:cubicBezTo>
                    <a:pt x="6982" y="844"/>
                    <a:pt x="7086" y="773"/>
                    <a:pt x="7079" y="631"/>
                  </a:cubicBezTo>
                  <a:lnTo>
                    <a:pt x="7079" y="400"/>
                  </a:lnTo>
                  <a:close/>
                  <a:moveTo>
                    <a:pt x="1064" y="1"/>
                  </a:moveTo>
                  <a:cubicBezTo>
                    <a:pt x="477" y="1"/>
                    <a:pt x="1" y="473"/>
                    <a:pt x="1" y="1060"/>
                  </a:cubicBezTo>
                  <a:lnTo>
                    <a:pt x="1" y="12685"/>
                  </a:lnTo>
                  <a:cubicBezTo>
                    <a:pt x="1" y="13267"/>
                    <a:pt x="477" y="13743"/>
                    <a:pt x="1064" y="13743"/>
                  </a:cubicBezTo>
                  <a:lnTo>
                    <a:pt x="12685" y="13743"/>
                  </a:lnTo>
                  <a:cubicBezTo>
                    <a:pt x="13272" y="13743"/>
                    <a:pt x="13743" y="13267"/>
                    <a:pt x="13748" y="12685"/>
                  </a:cubicBezTo>
                  <a:lnTo>
                    <a:pt x="13748" y="1064"/>
                  </a:lnTo>
                  <a:cubicBezTo>
                    <a:pt x="13748" y="477"/>
                    <a:pt x="13272" y="1"/>
                    <a:pt x="12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8535;p76">
            <a:extLst>
              <a:ext uri="{FF2B5EF4-FFF2-40B4-BE49-F238E27FC236}">
                <a16:creationId xmlns:a16="http://schemas.microsoft.com/office/drawing/2014/main" id="{0285460C-7264-6E90-914A-5609DE73995C}"/>
              </a:ext>
            </a:extLst>
          </p:cNvPr>
          <p:cNvGrpSpPr/>
          <p:nvPr/>
        </p:nvGrpSpPr>
        <p:grpSpPr>
          <a:xfrm>
            <a:off x="4447878" y="1458026"/>
            <a:ext cx="248243" cy="345731"/>
            <a:chOff x="910401" y="1511703"/>
            <a:chExt cx="248243" cy="345731"/>
          </a:xfrm>
        </p:grpSpPr>
        <p:sp>
          <p:nvSpPr>
            <p:cNvPr id="3" name="Google Shape;8536;p76">
              <a:extLst>
                <a:ext uri="{FF2B5EF4-FFF2-40B4-BE49-F238E27FC236}">
                  <a16:creationId xmlns:a16="http://schemas.microsoft.com/office/drawing/2014/main" id="{35F7114A-2636-5DE2-582D-2362F295AD00}"/>
                </a:ext>
              </a:extLst>
            </p:cNvPr>
            <p:cNvSpPr/>
            <p:nvPr/>
          </p:nvSpPr>
          <p:spPr>
            <a:xfrm>
              <a:off x="915437" y="1538508"/>
              <a:ext cx="238172" cy="313891"/>
            </a:xfrm>
            <a:custGeom>
              <a:avLst/>
              <a:gdLst/>
              <a:ahLst/>
              <a:cxnLst/>
              <a:rect l="l" t="t" r="r" b="b"/>
              <a:pathLst>
                <a:path w="9081" h="11968" extrusionOk="0">
                  <a:moveTo>
                    <a:pt x="621" y="1"/>
                  </a:moveTo>
                  <a:cubicBezTo>
                    <a:pt x="275" y="1"/>
                    <a:pt x="1" y="275"/>
                    <a:pt x="1" y="616"/>
                  </a:cubicBezTo>
                  <a:lnTo>
                    <a:pt x="1" y="11347"/>
                  </a:lnTo>
                  <a:cubicBezTo>
                    <a:pt x="1" y="11688"/>
                    <a:pt x="275" y="11967"/>
                    <a:pt x="621" y="11967"/>
                  </a:cubicBezTo>
                  <a:lnTo>
                    <a:pt x="8460" y="11967"/>
                  </a:lnTo>
                  <a:cubicBezTo>
                    <a:pt x="8801" y="11967"/>
                    <a:pt x="9080" y="11688"/>
                    <a:pt x="9080" y="11347"/>
                  </a:cubicBezTo>
                  <a:lnTo>
                    <a:pt x="9080" y="616"/>
                  </a:lnTo>
                  <a:cubicBezTo>
                    <a:pt x="9080" y="275"/>
                    <a:pt x="8801" y="1"/>
                    <a:pt x="8460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537;p76">
              <a:extLst>
                <a:ext uri="{FF2B5EF4-FFF2-40B4-BE49-F238E27FC236}">
                  <a16:creationId xmlns:a16="http://schemas.microsoft.com/office/drawing/2014/main" id="{211BF999-AC71-E459-33A9-22AB936FFBF9}"/>
                </a:ext>
              </a:extLst>
            </p:cNvPr>
            <p:cNvSpPr/>
            <p:nvPr/>
          </p:nvSpPr>
          <p:spPr>
            <a:xfrm>
              <a:off x="937022" y="1560093"/>
              <a:ext cx="194870" cy="259862"/>
            </a:xfrm>
            <a:custGeom>
              <a:avLst/>
              <a:gdLst/>
              <a:ahLst/>
              <a:cxnLst/>
              <a:rect l="l" t="t" r="r" b="b"/>
              <a:pathLst>
                <a:path w="7430" h="9908" extrusionOk="0">
                  <a:moveTo>
                    <a:pt x="1" y="0"/>
                  </a:moveTo>
                  <a:lnTo>
                    <a:pt x="1" y="9908"/>
                  </a:lnTo>
                  <a:lnTo>
                    <a:pt x="7430" y="9908"/>
                  </a:lnTo>
                  <a:lnTo>
                    <a:pt x="7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538;p76">
              <a:extLst>
                <a:ext uri="{FF2B5EF4-FFF2-40B4-BE49-F238E27FC236}">
                  <a16:creationId xmlns:a16="http://schemas.microsoft.com/office/drawing/2014/main" id="{F15FB544-6571-AA2F-ADC3-88F1546E5610}"/>
                </a:ext>
              </a:extLst>
            </p:cNvPr>
            <p:cNvSpPr/>
            <p:nvPr/>
          </p:nvSpPr>
          <p:spPr>
            <a:xfrm>
              <a:off x="985726" y="1516765"/>
              <a:ext cx="97461" cy="43485"/>
            </a:xfrm>
            <a:custGeom>
              <a:avLst/>
              <a:gdLst/>
              <a:ahLst/>
              <a:cxnLst/>
              <a:rect l="l" t="t" r="r" b="b"/>
              <a:pathLst>
                <a:path w="3716" h="1658" extrusionOk="0">
                  <a:moveTo>
                    <a:pt x="1861" y="1"/>
                  </a:moveTo>
                  <a:cubicBezTo>
                    <a:pt x="1584" y="1"/>
                    <a:pt x="1307" y="139"/>
                    <a:pt x="1151" y="416"/>
                  </a:cubicBezTo>
                  <a:lnTo>
                    <a:pt x="415" y="416"/>
                  </a:lnTo>
                  <a:cubicBezTo>
                    <a:pt x="188" y="416"/>
                    <a:pt x="1" y="599"/>
                    <a:pt x="1" y="830"/>
                  </a:cubicBezTo>
                  <a:lnTo>
                    <a:pt x="1" y="1657"/>
                  </a:lnTo>
                  <a:lnTo>
                    <a:pt x="3715" y="1657"/>
                  </a:lnTo>
                  <a:lnTo>
                    <a:pt x="3715" y="830"/>
                  </a:lnTo>
                  <a:cubicBezTo>
                    <a:pt x="3715" y="599"/>
                    <a:pt x="3533" y="416"/>
                    <a:pt x="3306" y="416"/>
                  </a:cubicBezTo>
                  <a:lnTo>
                    <a:pt x="2570" y="416"/>
                  </a:lnTo>
                  <a:cubicBezTo>
                    <a:pt x="2414" y="139"/>
                    <a:pt x="2137" y="1"/>
                    <a:pt x="1861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539;p76">
              <a:extLst>
                <a:ext uri="{FF2B5EF4-FFF2-40B4-BE49-F238E27FC236}">
                  <a16:creationId xmlns:a16="http://schemas.microsoft.com/office/drawing/2014/main" id="{61BE73AB-37A6-90F0-1762-489ECF6F44F4}"/>
                </a:ext>
              </a:extLst>
            </p:cNvPr>
            <p:cNvSpPr/>
            <p:nvPr/>
          </p:nvSpPr>
          <p:spPr>
            <a:xfrm>
              <a:off x="966816" y="1665580"/>
              <a:ext cx="27145" cy="27172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515" y="1"/>
                  </a:moveTo>
                  <a:cubicBezTo>
                    <a:pt x="231" y="1"/>
                    <a:pt x="0" y="232"/>
                    <a:pt x="0" y="521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21"/>
                  </a:cubicBezTo>
                  <a:cubicBezTo>
                    <a:pt x="1035" y="232"/>
                    <a:pt x="804" y="1"/>
                    <a:pt x="515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40;p76">
              <a:extLst>
                <a:ext uri="{FF2B5EF4-FFF2-40B4-BE49-F238E27FC236}">
                  <a16:creationId xmlns:a16="http://schemas.microsoft.com/office/drawing/2014/main" id="{5F3AE9F3-A576-D695-B992-20040CE16A77}"/>
                </a:ext>
              </a:extLst>
            </p:cNvPr>
            <p:cNvSpPr/>
            <p:nvPr/>
          </p:nvSpPr>
          <p:spPr>
            <a:xfrm>
              <a:off x="966816" y="1714311"/>
              <a:ext cx="27145" cy="2714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15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20"/>
                  </a:cubicBezTo>
                  <a:cubicBezTo>
                    <a:pt x="1035" y="231"/>
                    <a:pt x="804" y="0"/>
                    <a:pt x="515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541;p76">
              <a:extLst>
                <a:ext uri="{FF2B5EF4-FFF2-40B4-BE49-F238E27FC236}">
                  <a16:creationId xmlns:a16="http://schemas.microsoft.com/office/drawing/2014/main" id="{72FED46E-2B85-C9DC-580A-ED59C7213130}"/>
                </a:ext>
              </a:extLst>
            </p:cNvPr>
            <p:cNvSpPr/>
            <p:nvPr/>
          </p:nvSpPr>
          <p:spPr>
            <a:xfrm>
              <a:off x="966816" y="1763015"/>
              <a:ext cx="27145" cy="27172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515" y="1"/>
                  </a:moveTo>
                  <a:cubicBezTo>
                    <a:pt x="231" y="1"/>
                    <a:pt x="0" y="232"/>
                    <a:pt x="0" y="515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15"/>
                  </a:cubicBezTo>
                  <a:cubicBezTo>
                    <a:pt x="1035" y="232"/>
                    <a:pt x="804" y="1"/>
                    <a:pt x="515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542;p76">
              <a:extLst>
                <a:ext uri="{FF2B5EF4-FFF2-40B4-BE49-F238E27FC236}">
                  <a16:creationId xmlns:a16="http://schemas.microsoft.com/office/drawing/2014/main" id="{A39544D4-A67A-8EFC-EB76-DC12BAE96AF6}"/>
                </a:ext>
              </a:extLst>
            </p:cNvPr>
            <p:cNvSpPr/>
            <p:nvPr/>
          </p:nvSpPr>
          <p:spPr>
            <a:xfrm>
              <a:off x="964167" y="1581783"/>
              <a:ext cx="32443" cy="32470"/>
            </a:xfrm>
            <a:custGeom>
              <a:avLst/>
              <a:gdLst/>
              <a:ahLst/>
              <a:cxnLst/>
              <a:rect l="l" t="t" r="r" b="b"/>
              <a:pathLst>
                <a:path w="1237" h="1238" extrusionOk="0">
                  <a:moveTo>
                    <a:pt x="207" y="1"/>
                  </a:moveTo>
                  <a:cubicBezTo>
                    <a:pt x="91" y="1"/>
                    <a:pt x="0" y="92"/>
                    <a:pt x="0" y="208"/>
                  </a:cubicBezTo>
                  <a:lnTo>
                    <a:pt x="0" y="1031"/>
                  </a:lnTo>
                  <a:cubicBezTo>
                    <a:pt x="0" y="1146"/>
                    <a:pt x="91" y="1238"/>
                    <a:pt x="207" y="1238"/>
                  </a:cubicBezTo>
                  <a:lnTo>
                    <a:pt x="1030" y="1238"/>
                  </a:lnTo>
                  <a:cubicBezTo>
                    <a:pt x="1145" y="1238"/>
                    <a:pt x="1237" y="1146"/>
                    <a:pt x="1237" y="1031"/>
                  </a:cubicBezTo>
                  <a:lnTo>
                    <a:pt x="1237" y="208"/>
                  </a:lnTo>
                  <a:cubicBezTo>
                    <a:pt x="1237" y="92"/>
                    <a:pt x="1145" y="1"/>
                    <a:pt x="1030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543;p76">
              <a:extLst>
                <a:ext uri="{FF2B5EF4-FFF2-40B4-BE49-F238E27FC236}">
                  <a16:creationId xmlns:a16="http://schemas.microsoft.com/office/drawing/2014/main" id="{003128C5-0130-D0A3-EF3E-F41A98735B39}"/>
                </a:ext>
              </a:extLst>
            </p:cNvPr>
            <p:cNvSpPr/>
            <p:nvPr/>
          </p:nvSpPr>
          <p:spPr>
            <a:xfrm>
              <a:off x="910401" y="1511703"/>
              <a:ext cx="248243" cy="345731"/>
            </a:xfrm>
            <a:custGeom>
              <a:avLst/>
              <a:gdLst/>
              <a:ahLst/>
              <a:cxnLst/>
              <a:rect l="l" t="t" r="r" b="b"/>
              <a:pathLst>
                <a:path w="9465" h="13182" extrusionOk="0">
                  <a:moveTo>
                    <a:pt x="4732" y="386"/>
                  </a:moveTo>
                  <a:cubicBezTo>
                    <a:pt x="4944" y="386"/>
                    <a:pt x="5156" y="491"/>
                    <a:pt x="5274" y="700"/>
                  </a:cubicBezTo>
                  <a:cubicBezTo>
                    <a:pt x="5312" y="763"/>
                    <a:pt x="5375" y="796"/>
                    <a:pt x="5442" y="801"/>
                  </a:cubicBezTo>
                  <a:lnTo>
                    <a:pt x="6174" y="801"/>
                  </a:lnTo>
                  <a:cubicBezTo>
                    <a:pt x="6299" y="801"/>
                    <a:pt x="6395" y="897"/>
                    <a:pt x="6395" y="1018"/>
                  </a:cubicBezTo>
                  <a:lnTo>
                    <a:pt x="6395" y="1653"/>
                  </a:lnTo>
                  <a:lnTo>
                    <a:pt x="3070" y="1653"/>
                  </a:lnTo>
                  <a:lnTo>
                    <a:pt x="3070" y="1023"/>
                  </a:lnTo>
                  <a:cubicBezTo>
                    <a:pt x="3065" y="902"/>
                    <a:pt x="3166" y="801"/>
                    <a:pt x="3287" y="801"/>
                  </a:cubicBezTo>
                  <a:lnTo>
                    <a:pt x="4023" y="801"/>
                  </a:lnTo>
                  <a:cubicBezTo>
                    <a:pt x="4090" y="796"/>
                    <a:pt x="4153" y="763"/>
                    <a:pt x="4186" y="700"/>
                  </a:cubicBezTo>
                  <a:cubicBezTo>
                    <a:pt x="4307" y="491"/>
                    <a:pt x="4520" y="386"/>
                    <a:pt x="4732" y="386"/>
                  </a:cubicBezTo>
                  <a:close/>
                  <a:moveTo>
                    <a:pt x="8652" y="1215"/>
                  </a:moveTo>
                  <a:cubicBezTo>
                    <a:pt x="8888" y="1215"/>
                    <a:pt x="9080" y="1403"/>
                    <a:pt x="9080" y="1638"/>
                  </a:cubicBezTo>
                  <a:lnTo>
                    <a:pt x="9080" y="12369"/>
                  </a:lnTo>
                  <a:cubicBezTo>
                    <a:pt x="9080" y="12604"/>
                    <a:pt x="8888" y="12792"/>
                    <a:pt x="8652" y="12792"/>
                  </a:cubicBezTo>
                  <a:lnTo>
                    <a:pt x="813" y="12792"/>
                  </a:lnTo>
                  <a:cubicBezTo>
                    <a:pt x="578" y="12792"/>
                    <a:pt x="385" y="12604"/>
                    <a:pt x="385" y="12369"/>
                  </a:cubicBezTo>
                  <a:lnTo>
                    <a:pt x="385" y="1638"/>
                  </a:lnTo>
                  <a:cubicBezTo>
                    <a:pt x="385" y="1407"/>
                    <a:pt x="578" y="1215"/>
                    <a:pt x="813" y="1215"/>
                  </a:cubicBezTo>
                  <a:lnTo>
                    <a:pt x="2680" y="1215"/>
                  </a:lnTo>
                  <a:lnTo>
                    <a:pt x="2680" y="1850"/>
                  </a:lnTo>
                  <a:cubicBezTo>
                    <a:pt x="2680" y="1956"/>
                    <a:pt x="2767" y="2043"/>
                    <a:pt x="2873" y="2043"/>
                  </a:cubicBezTo>
                  <a:lnTo>
                    <a:pt x="6587" y="2043"/>
                  </a:lnTo>
                  <a:cubicBezTo>
                    <a:pt x="6693" y="2043"/>
                    <a:pt x="6780" y="1956"/>
                    <a:pt x="6780" y="1850"/>
                  </a:cubicBezTo>
                  <a:lnTo>
                    <a:pt x="6780" y="1215"/>
                  </a:lnTo>
                  <a:close/>
                  <a:moveTo>
                    <a:pt x="4733" y="0"/>
                  </a:moveTo>
                  <a:cubicBezTo>
                    <a:pt x="4426" y="0"/>
                    <a:pt x="4119" y="137"/>
                    <a:pt x="3917" y="411"/>
                  </a:cubicBezTo>
                  <a:lnTo>
                    <a:pt x="3287" y="411"/>
                  </a:lnTo>
                  <a:cubicBezTo>
                    <a:pt x="3027" y="411"/>
                    <a:pt x="2796" y="580"/>
                    <a:pt x="2714" y="825"/>
                  </a:cubicBezTo>
                  <a:lnTo>
                    <a:pt x="813" y="825"/>
                  </a:lnTo>
                  <a:cubicBezTo>
                    <a:pt x="361" y="825"/>
                    <a:pt x="0" y="1191"/>
                    <a:pt x="0" y="1638"/>
                  </a:cubicBezTo>
                  <a:lnTo>
                    <a:pt x="0" y="12369"/>
                  </a:lnTo>
                  <a:cubicBezTo>
                    <a:pt x="0" y="12816"/>
                    <a:pt x="361" y="13177"/>
                    <a:pt x="813" y="13182"/>
                  </a:cubicBezTo>
                  <a:lnTo>
                    <a:pt x="8652" y="13182"/>
                  </a:lnTo>
                  <a:cubicBezTo>
                    <a:pt x="9099" y="13177"/>
                    <a:pt x="9465" y="12816"/>
                    <a:pt x="9465" y="12369"/>
                  </a:cubicBezTo>
                  <a:lnTo>
                    <a:pt x="9465" y="1638"/>
                  </a:lnTo>
                  <a:cubicBezTo>
                    <a:pt x="9465" y="1191"/>
                    <a:pt x="9104" y="825"/>
                    <a:pt x="8652" y="825"/>
                  </a:cubicBezTo>
                  <a:lnTo>
                    <a:pt x="6751" y="825"/>
                  </a:lnTo>
                  <a:cubicBezTo>
                    <a:pt x="6669" y="580"/>
                    <a:pt x="6438" y="411"/>
                    <a:pt x="6178" y="411"/>
                  </a:cubicBezTo>
                  <a:lnTo>
                    <a:pt x="5548" y="411"/>
                  </a:lnTo>
                  <a:cubicBezTo>
                    <a:pt x="5346" y="137"/>
                    <a:pt x="5039" y="0"/>
                    <a:pt x="47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544;p76">
              <a:extLst>
                <a:ext uri="{FF2B5EF4-FFF2-40B4-BE49-F238E27FC236}">
                  <a16:creationId xmlns:a16="http://schemas.microsoft.com/office/drawing/2014/main" id="{7793A6DF-B29E-F517-8DEA-61540E152515}"/>
                </a:ext>
              </a:extLst>
            </p:cNvPr>
            <p:cNvSpPr/>
            <p:nvPr/>
          </p:nvSpPr>
          <p:spPr>
            <a:xfrm>
              <a:off x="1027769" y="1533472"/>
              <a:ext cx="13507" cy="10098"/>
            </a:xfrm>
            <a:custGeom>
              <a:avLst/>
              <a:gdLst/>
              <a:ahLst/>
              <a:cxnLst/>
              <a:rect l="l" t="t" r="r" b="b"/>
              <a:pathLst>
                <a:path w="515" h="385" extrusionOk="0">
                  <a:moveTo>
                    <a:pt x="260" y="0"/>
                  </a:moveTo>
                  <a:cubicBezTo>
                    <a:pt x="0" y="0"/>
                    <a:pt x="0" y="385"/>
                    <a:pt x="260" y="385"/>
                  </a:cubicBezTo>
                  <a:cubicBezTo>
                    <a:pt x="515" y="385"/>
                    <a:pt x="515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45;p76">
              <a:extLst>
                <a:ext uri="{FF2B5EF4-FFF2-40B4-BE49-F238E27FC236}">
                  <a16:creationId xmlns:a16="http://schemas.microsoft.com/office/drawing/2014/main" id="{80F626F3-C34F-2E02-234E-B57FEF8D4443}"/>
                </a:ext>
              </a:extLst>
            </p:cNvPr>
            <p:cNvSpPr/>
            <p:nvPr/>
          </p:nvSpPr>
          <p:spPr>
            <a:xfrm>
              <a:off x="931986" y="1555031"/>
              <a:ext cx="204968" cy="269986"/>
            </a:xfrm>
            <a:custGeom>
              <a:avLst/>
              <a:gdLst/>
              <a:ahLst/>
              <a:cxnLst/>
              <a:rect l="l" t="t" r="r" b="b"/>
              <a:pathLst>
                <a:path w="7815" h="10294" extrusionOk="0">
                  <a:moveTo>
                    <a:pt x="193" y="1"/>
                  </a:moveTo>
                  <a:cubicBezTo>
                    <a:pt x="87" y="1"/>
                    <a:pt x="0" y="87"/>
                    <a:pt x="0" y="198"/>
                  </a:cubicBezTo>
                  <a:lnTo>
                    <a:pt x="0" y="10101"/>
                  </a:lnTo>
                  <a:cubicBezTo>
                    <a:pt x="0" y="10207"/>
                    <a:pt x="87" y="10293"/>
                    <a:pt x="193" y="10293"/>
                  </a:cubicBezTo>
                  <a:lnTo>
                    <a:pt x="7622" y="10293"/>
                  </a:lnTo>
                  <a:cubicBezTo>
                    <a:pt x="7728" y="10293"/>
                    <a:pt x="7814" y="10207"/>
                    <a:pt x="7814" y="10101"/>
                  </a:cubicBezTo>
                  <a:lnTo>
                    <a:pt x="7814" y="198"/>
                  </a:lnTo>
                  <a:cubicBezTo>
                    <a:pt x="7814" y="87"/>
                    <a:pt x="7728" y="1"/>
                    <a:pt x="7622" y="1"/>
                  </a:cubicBezTo>
                  <a:lnTo>
                    <a:pt x="6592" y="1"/>
                  </a:lnTo>
                  <a:cubicBezTo>
                    <a:pt x="6332" y="1"/>
                    <a:pt x="6332" y="386"/>
                    <a:pt x="6592" y="386"/>
                  </a:cubicBezTo>
                  <a:lnTo>
                    <a:pt x="7429" y="386"/>
                  </a:lnTo>
                  <a:lnTo>
                    <a:pt x="7429" y="9908"/>
                  </a:lnTo>
                  <a:lnTo>
                    <a:pt x="390" y="9908"/>
                  </a:lnTo>
                  <a:lnTo>
                    <a:pt x="390" y="386"/>
                  </a:lnTo>
                  <a:lnTo>
                    <a:pt x="1227" y="386"/>
                  </a:lnTo>
                  <a:cubicBezTo>
                    <a:pt x="1482" y="386"/>
                    <a:pt x="148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46;p76">
              <a:extLst>
                <a:ext uri="{FF2B5EF4-FFF2-40B4-BE49-F238E27FC236}">
                  <a16:creationId xmlns:a16="http://schemas.microsoft.com/office/drawing/2014/main" id="{87E5F025-6C6D-A15A-B1B0-1EAD71DC20C6}"/>
                </a:ext>
              </a:extLst>
            </p:cNvPr>
            <p:cNvSpPr/>
            <p:nvPr/>
          </p:nvSpPr>
          <p:spPr>
            <a:xfrm>
              <a:off x="959132" y="1663324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0" y="385"/>
                  </a:moveTo>
                  <a:cubicBezTo>
                    <a:pt x="923" y="385"/>
                    <a:pt x="1034" y="473"/>
                    <a:pt x="1034" y="607"/>
                  </a:cubicBezTo>
                  <a:cubicBezTo>
                    <a:pt x="1034" y="727"/>
                    <a:pt x="933" y="823"/>
                    <a:pt x="813" y="823"/>
                  </a:cubicBezTo>
                  <a:cubicBezTo>
                    <a:pt x="615" y="823"/>
                    <a:pt x="519" y="587"/>
                    <a:pt x="659" y="448"/>
                  </a:cubicBezTo>
                  <a:cubicBezTo>
                    <a:pt x="702" y="405"/>
                    <a:pt x="756" y="385"/>
                    <a:pt x="810" y="385"/>
                  </a:cubicBezTo>
                  <a:close/>
                  <a:moveTo>
                    <a:pt x="807" y="0"/>
                  </a:moveTo>
                  <a:cubicBezTo>
                    <a:pt x="272" y="0"/>
                    <a:pt x="1" y="651"/>
                    <a:pt x="380" y="1030"/>
                  </a:cubicBezTo>
                  <a:cubicBezTo>
                    <a:pt x="503" y="1155"/>
                    <a:pt x="656" y="1211"/>
                    <a:pt x="806" y="1211"/>
                  </a:cubicBezTo>
                  <a:cubicBezTo>
                    <a:pt x="1116" y="1211"/>
                    <a:pt x="1414" y="970"/>
                    <a:pt x="1414" y="607"/>
                  </a:cubicBezTo>
                  <a:cubicBezTo>
                    <a:pt x="1414" y="270"/>
                    <a:pt x="1145" y="0"/>
                    <a:pt x="813" y="0"/>
                  </a:cubicBezTo>
                  <a:cubicBezTo>
                    <a:pt x="811" y="0"/>
                    <a:pt x="809" y="0"/>
                    <a:pt x="8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47;p76">
              <a:extLst>
                <a:ext uri="{FF2B5EF4-FFF2-40B4-BE49-F238E27FC236}">
                  <a16:creationId xmlns:a16="http://schemas.microsoft.com/office/drawing/2014/main" id="{2A4BED4E-C8A2-F6A8-A199-BC4A2C20F890}"/>
                </a:ext>
              </a:extLst>
            </p:cNvPr>
            <p:cNvSpPr/>
            <p:nvPr/>
          </p:nvSpPr>
          <p:spPr>
            <a:xfrm>
              <a:off x="959132" y="1712029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2" y="387"/>
                  </a:moveTo>
                  <a:cubicBezTo>
                    <a:pt x="925" y="387"/>
                    <a:pt x="1034" y="474"/>
                    <a:pt x="1034" y="607"/>
                  </a:cubicBezTo>
                  <a:cubicBezTo>
                    <a:pt x="1034" y="727"/>
                    <a:pt x="933" y="823"/>
                    <a:pt x="813" y="828"/>
                  </a:cubicBezTo>
                  <a:cubicBezTo>
                    <a:pt x="615" y="828"/>
                    <a:pt x="519" y="588"/>
                    <a:pt x="659" y="453"/>
                  </a:cubicBezTo>
                  <a:cubicBezTo>
                    <a:pt x="703" y="407"/>
                    <a:pt x="758" y="387"/>
                    <a:pt x="812" y="387"/>
                  </a:cubicBezTo>
                  <a:close/>
                  <a:moveTo>
                    <a:pt x="807" y="1"/>
                  </a:moveTo>
                  <a:cubicBezTo>
                    <a:pt x="272" y="1"/>
                    <a:pt x="1" y="652"/>
                    <a:pt x="380" y="1030"/>
                  </a:cubicBezTo>
                  <a:cubicBezTo>
                    <a:pt x="503" y="1156"/>
                    <a:pt x="656" y="1212"/>
                    <a:pt x="806" y="1212"/>
                  </a:cubicBezTo>
                  <a:cubicBezTo>
                    <a:pt x="1116" y="1212"/>
                    <a:pt x="1414" y="971"/>
                    <a:pt x="1414" y="607"/>
                  </a:cubicBezTo>
                  <a:cubicBezTo>
                    <a:pt x="1414" y="270"/>
                    <a:pt x="114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48;p76">
              <a:extLst>
                <a:ext uri="{FF2B5EF4-FFF2-40B4-BE49-F238E27FC236}">
                  <a16:creationId xmlns:a16="http://schemas.microsoft.com/office/drawing/2014/main" id="{45AC1CBA-B125-D482-E78A-65863599E050}"/>
                </a:ext>
              </a:extLst>
            </p:cNvPr>
            <p:cNvSpPr/>
            <p:nvPr/>
          </p:nvSpPr>
          <p:spPr>
            <a:xfrm>
              <a:off x="959132" y="1760733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0" y="384"/>
                  </a:moveTo>
                  <a:cubicBezTo>
                    <a:pt x="923" y="384"/>
                    <a:pt x="1034" y="473"/>
                    <a:pt x="1034" y="607"/>
                  </a:cubicBezTo>
                  <a:cubicBezTo>
                    <a:pt x="1034" y="728"/>
                    <a:pt x="933" y="824"/>
                    <a:pt x="813" y="824"/>
                  </a:cubicBezTo>
                  <a:cubicBezTo>
                    <a:pt x="615" y="824"/>
                    <a:pt x="519" y="588"/>
                    <a:pt x="659" y="448"/>
                  </a:cubicBezTo>
                  <a:cubicBezTo>
                    <a:pt x="702" y="404"/>
                    <a:pt x="756" y="384"/>
                    <a:pt x="810" y="384"/>
                  </a:cubicBezTo>
                  <a:close/>
                  <a:moveTo>
                    <a:pt x="807" y="1"/>
                  </a:moveTo>
                  <a:cubicBezTo>
                    <a:pt x="272" y="1"/>
                    <a:pt x="1" y="647"/>
                    <a:pt x="380" y="1031"/>
                  </a:cubicBezTo>
                  <a:cubicBezTo>
                    <a:pt x="503" y="1156"/>
                    <a:pt x="656" y="1212"/>
                    <a:pt x="806" y="1212"/>
                  </a:cubicBezTo>
                  <a:cubicBezTo>
                    <a:pt x="1116" y="1212"/>
                    <a:pt x="1414" y="971"/>
                    <a:pt x="1414" y="607"/>
                  </a:cubicBezTo>
                  <a:cubicBezTo>
                    <a:pt x="1414" y="270"/>
                    <a:pt x="114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49;p76">
              <a:extLst>
                <a:ext uri="{FF2B5EF4-FFF2-40B4-BE49-F238E27FC236}">
                  <a16:creationId xmlns:a16="http://schemas.microsoft.com/office/drawing/2014/main" id="{62383761-9390-15CB-68D9-130B12116CF8}"/>
                </a:ext>
              </a:extLst>
            </p:cNvPr>
            <p:cNvSpPr/>
            <p:nvPr/>
          </p:nvSpPr>
          <p:spPr>
            <a:xfrm>
              <a:off x="1006053" y="1663324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2118" y="385"/>
                  </a:lnTo>
                  <a:cubicBezTo>
                    <a:pt x="2373" y="385"/>
                    <a:pt x="2373" y="0"/>
                    <a:pt x="2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50;p76">
              <a:extLst>
                <a:ext uri="{FF2B5EF4-FFF2-40B4-BE49-F238E27FC236}">
                  <a16:creationId xmlns:a16="http://schemas.microsoft.com/office/drawing/2014/main" id="{2872E6B6-10D6-1EEC-FC03-F35EB487B62F}"/>
                </a:ext>
              </a:extLst>
            </p:cNvPr>
            <p:cNvSpPr/>
            <p:nvPr/>
          </p:nvSpPr>
          <p:spPr>
            <a:xfrm>
              <a:off x="1006053" y="1684910"/>
              <a:ext cx="100110" cy="10229"/>
            </a:xfrm>
            <a:custGeom>
              <a:avLst/>
              <a:gdLst/>
              <a:ahLst/>
              <a:cxnLst/>
              <a:rect l="l" t="t" r="r" b="b"/>
              <a:pathLst>
                <a:path w="3817" h="390" extrusionOk="0">
                  <a:moveTo>
                    <a:pt x="260" y="0"/>
                  </a:moveTo>
                  <a:cubicBezTo>
                    <a:pt x="1" y="0"/>
                    <a:pt x="1" y="390"/>
                    <a:pt x="260" y="390"/>
                  </a:cubicBezTo>
                  <a:lnTo>
                    <a:pt x="3561" y="390"/>
                  </a:lnTo>
                  <a:cubicBezTo>
                    <a:pt x="3816" y="390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51;p76">
              <a:extLst>
                <a:ext uri="{FF2B5EF4-FFF2-40B4-BE49-F238E27FC236}">
                  <a16:creationId xmlns:a16="http://schemas.microsoft.com/office/drawing/2014/main" id="{D27FD6AC-CCA1-AE4A-A0A5-6E17B7A72865}"/>
                </a:ext>
              </a:extLst>
            </p:cNvPr>
            <p:cNvSpPr/>
            <p:nvPr/>
          </p:nvSpPr>
          <p:spPr>
            <a:xfrm>
              <a:off x="1006053" y="1712029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1"/>
                  </a:moveTo>
                  <a:cubicBezTo>
                    <a:pt x="1" y="1"/>
                    <a:pt x="1" y="386"/>
                    <a:pt x="260" y="386"/>
                  </a:cubicBezTo>
                  <a:lnTo>
                    <a:pt x="2118" y="386"/>
                  </a:lnTo>
                  <a:cubicBezTo>
                    <a:pt x="2373" y="386"/>
                    <a:pt x="2373" y="1"/>
                    <a:pt x="2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552;p76">
              <a:extLst>
                <a:ext uri="{FF2B5EF4-FFF2-40B4-BE49-F238E27FC236}">
                  <a16:creationId xmlns:a16="http://schemas.microsoft.com/office/drawing/2014/main" id="{A8538EA1-4BFD-6C1C-1E02-1C52C291C830}"/>
                </a:ext>
              </a:extLst>
            </p:cNvPr>
            <p:cNvSpPr/>
            <p:nvPr/>
          </p:nvSpPr>
          <p:spPr>
            <a:xfrm>
              <a:off x="1006053" y="1733745"/>
              <a:ext cx="100110" cy="10124"/>
            </a:xfrm>
            <a:custGeom>
              <a:avLst/>
              <a:gdLst/>
              <a:ahLst/>
              <a:cxnLst/>
              <a:rect l="l" t="t" r="r" b="b"/>
              <a:pathLst>
                <a:path w="381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3561" y="385"/>
                  </a:lnTo>
                  <a:cubicBezTo>
                    <a:pt x="3816" y="385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553;p76">
              <a:extLst>
                <a:ext uri="{FF2B5EF4-FFF2-40B4-BE49-F238E27FC236}">
                  <a16:creationId xmlns:a16="http://schemas.microsoft.com/office/drawing/2014/main" id="{ED6B90B7-C706-D9B3-80E0-A4E4B6D597A6}"/>
                </a:ext>
              </a:extLst>
            </p:cNvPr>
            <p:cNvSpPr/>
            <p:nvPr/>
          </p:nvSpPr>
          <p:spPr>
            <a:xfrm>
              <a:off x="1006053" y="1760733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1"/>
                  </a:moveTo>
                  <a:cubicBezTo>
                    <a:pt x="1" y="1"/>
                    <a:pt x="1" y="386"/>
                    <a:pt x="260" y="386"/>
                  </a:cubicBezTo>
                  <a:lnTo>
                    <a:pt x="2118" y="386"/>
                  </a:lnTo>
                  <a:cubicBezTo>
                    <a:pt x="2373" y="386"/>
                    <a:pt x="2373" y="1"/>
                    <a:pt x="2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554;p76">
              <a:extLst>
                <a:ext uri="{FF2B5EF4-FFF2-40B4-BE49-F238E27FC236}">
                  <a16:creationId xmlns:a16="http://schemas.microsoft.com/office/drawing/2014/main" id="{067870E7-A65A-9E0C-CDFE-D4B48AD8BD5F}"/>
                </a:ext>
              </a:extLst>
            </p:cNvPr>
            <p:cNvSpPr/>
            <p:nvPr/>
          </p:nvSpPr>
          <p:spPr>
            <a:xfrm>
              <a:off x="1006053" y="1782319"/>
              <a:ext cx="100110" cy="10255"/>
            </a:xfrm>
            <a:custGeom>
              <a:avLst/>
              <a:gdLst/>
              <a:ahLst/>
              <a:cxnLst/>
              <a:rect l="l" t="t" r="r" b="b"/>
              <a:pathLst>
                <a:path w="3817" h="391" extrusionOk="0">
                  <a:moveTo>
                    <a:pt x="260" y="1"/>
                  </a:moveTo>
                  <a:cubicBezTo>
                    <a:pt x="1" y="1"/>
                    <a:pt x="1" y="386"/>
                    <a:pt x="260" y="391"/>
                  </a:cubicBezTo>
                  <a:lnTo>
                    <a:pt x="3561" y="391"/>
                  </a:lnTo>
                  <a:cubicBezTo>
                    <a:pt x="3816" y="391"/>
                    <a:pt x="3816" y="1"/>
                    <a:pt x="3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555;p76">
              <a:extLst>
                <a:ext uri="{FF2B5EF4-FFF2-40B4-BE49-F238E27FC236}">
                  <a16:creationId xmlns:a16="http://schemas.microsoft.com/office/drawing/2014/main" id="{DEF877C5-E841-F761-21CB-DB7EF957450F}"/>
                </a:ext>
              </a:extLst>
            </p:cNvPr>
            <p:cNvSpPr/>
            <p:nvPr/>
          </p:nvSpPr>
          <p:spPr>
            <a:xfrm>
              <a:off x="1006053" y="1582176"/>
              <a:ext cx="100110" cy="10124"/>
            </a:xfrm>
            <a:custGeom>
              <a:avLst/>
              <a:gdLst/>
              <a:ahLst/>
              <a:cxnLst/>
              <a:rect l="l" t="t" r="r" b="b"/>
              <a:pathLst>
                <a:path w="381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3561" y="385"/>
                  </a:lnTo>
                  <a:cubicBezTo>
                    <a:pt x="3816" y="385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556;p76">
              <a:extLst>
                <a:ext uri="{FF2B5EF4-FFF2-40B4-BE49-F238E27FC236}">
                  <a16:creationId xmlns:a16="http://schemas.microsoft.com/office/drawing/2014/main" id="{7515D822-7C21-A02D-4AD9-7F3878E62453}"/>
                </a:ext>
              </a:extLst>
            </p:cNvPr>
            <p:cNvSpPr/>
            <p:nvPr/>
          </p:nvSpPr>
          <p:spPr>
            <a:xfrm>
              <a:off x="962777" y="1630881"/>
              <a:ext cx="143386" cy="10124"/>
            </a:xfrm>
            <a:custGeom>
              <a:avLst/>
              <a:gdLst/>
              <a:ahLst/>
              <a:cxnLst/>
              <a:rect l="l" t="t" r="r" b="b"/>
              <a:pathLst>
                <a:path w="5467" h="386" extrusionOk="0">
                  <a:moveTo>
                    <a:pt x="260" y="1"/>
                  </a:moveTo>
                  <a:cubicBezTo>
                    <a:pt x="0" y="1"/>
                    <a:pt x="0" y="386"/>
                    <a:pt x="260" y="386"/>
                  </a:cubicBezTo>
                  <a:lnTo>
                    <a:pt x="5211" y="386"/>
                  </a:lnTo>
                  <a:cubicBezTo>
                    <a:pt x="5466" y="386"/>
                    <a:pt x="5466" y="1"/>
                    <a:pt x="5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557;p76">
              <a:extLst>
                <a:ext uri="{FF2B5EF4-FFF2-40B4-BE49-F238E27FC236}">
                  <a16:creationId xmlns:a16="http://schemas.microsoft.com/office/drawing/2014/main" id="{8D76BF1C-C054-1652-3567-3E4143D690A6}"/>
                </a:ext>
              </a:extLst>
            </p:cNvPr>
            <p:cNvSpPr/>
            <p:nvPr/>
          </p:nvSpPr>
          <p:spPr>
            <a:xfrm>
              <a:off x="1006053" y="1603762"/>
              <a:ext cx="29821" cy="10124"/>
            </a:xfrm>
            <a:custGeom>
              <a:avLst/>
              <a:gdLst/>
              <a:ahLst/>
              <a:cxnLst/>
              <a:rect l="l" t="t" r="r" b="b"/>
              <a:pathLst>
                <a:path w="113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876" y="385"/>
                  </a:lnTo>
                  <a:cubicBezTo>
                    <a:pt x="1136" y="385"/>
                    <a:pt x="1136" y="0"/>
                    <a:pt x="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558;p76">
              <a:extLst>
                <a:ext uri="{FF2B5EF4-FFF2-40B4-BE49-F238E27FC236}">
                  <a16:creationId xmlns:a16="http://schemas.microsoft.com/office/drawing/2014/main" id="{ACCABE57-C11E-0CDF-CCD1-4C0818630F04}"/>
                </a:ext>
              </a:extLst>
            </p:cNvPr>
            <p:cNvSpPr/>
            <p:nvPr/>
          </p:nvSpPr>
          <p:spPr>
            <a:xfrm>
              <a:off x="1044030" y="1603762"/>
              <a:ext cx="29690" cy="10124"/>
            </a:xfrm>
            <a:custGeom>
              <a:avLst/>
              <a:gdLst/>
              <a:ahLst/>
              <a:cxnLst/>
              <a:rect l="l" t="t" r="r" b="b"/>
              <a:pathLst>
                <a:path w="1132" h="386" extrusionOk="0">
                  <a:moveTo>
                    <a:pt x="256" y="0"/>
                  </a:moveTo>
                  <a:cubicBezTo>
                    <a:pt x="1" y="0"/>
                    <a:pt x="1" y="385"/>
                    <a:pt x="256" y="385"/>
                  </a:cubicBezTo>
                  <a:lnTo>
                    <a:pt x="877" y="385"/>
                  </a:lnTo>
                  <a:cubicBezTo>
                    <a:pt x="1132" y="385"/>
                    <a:pt x="1132" y="0"/>
                    <a:pt x="8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559;p76">
              <a:extLst>
                <a:ext uri="{FF2B5EF4-FFF2-40B4-BE49-F238E27FC236}">
                  <a16:creationId xmlns:a16="http://schemas.microsoft.com/office/drawing/2014/main" id="{CE13A25A-A4A1-3036-2CDC-A32936D159E3}"/>
                </a:ext>
              </a:extLst>
            </p:cNvPr>
            <p:cNvSpPr/>
            <p:nvPr/>
          </p:nvSpPr>
          <p:spPr>
            <a:xfrm>
              <a:off x="964535" y="1582176"/>
              <a:ext cx="31709" cy="31709"/>
            </a:xfrm>
            <a:custGeom>
              <a:avLst/>
              <a:gdLst/>
              <a:ahLst/>
              <a:cxnLst/>
              <a:rect l="l" t="t" r="r" b="b"/>
              <a:pathLst>
                <a:path w="1209" h="1209" extrusionOk="0">
                  <a:moveTo>
                    <a:pt x="823" y="385"/>
                  </a:moveTo>
                  <a:lnTo>
                    <a:pt x="823" y="823"/>
                  </a:lnTo>
                  <a:lnTo>
                    <a:pt x="385" y="823"/>
                  </a:lnTo>
                  <a:lnTo>
                    <a:pt x="385" y="385"/>
                  </a:lnTo>
                  <a:close/>
                  <a:moveTo>
                    <a:pt x="193" y="0"/>
                  </a:moveTo>
                  <a:cubicBezTo>
                    <a:pt x="87" y="0"/>
                    <a:pt x="0" y="82"/>
                    <a:pt x="0" y="193"/>
                  </a:cubicBezTo>
                  <a:lnTo>
                    <a:pt x="0" y="1016"/>
                  </a:lnTo>
                  <a:cubicBezTo>
                    <a:pt x="0" y="1121"/>
                    <a:pt x="87" y="1208"/>
                    <a:pt x="193" y="1208"/>
                  </a:cubicBezTo>
                  <a:lnTo>
                    <a:pt x="1016" y="1208"/>
                  </a:lnTo>
                  <a:cubicBezTo>
                    <a:pt x="1122" y="1208"/>
                    <a:pt x="1208" y="1121"/>
                    <a:pt x="1208" y="1016"/>
                  </a:cubicBezTo>
                  <a:lnTo>
                    <a:pt x="1208" y="193"/>
                  </a:lnTo>
                  <a:cubicBezTo>
                    <a:pt x="1208" y="82"/>
                    <a:pt x="1122" y="0"/>
                    <a:pt x="1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0647;p76">
            <a:extLst>
              <a:ext uri="{FF2B5EF4-FFF2-40B4-BE49-F238E27FC236}">
                <a16:creationId xmlns:a16="http://schemas.microsoft.com/office/drawing/2014/main" id="{4CDDAC74-4BBA-9E76-7FF5-2B6E9D3F06B4}"/>
              </a:ext>
            </a:extLst>
          </p:cNvPr>
          <p:cNvGrpSpPr/>
          <p:nvPr/>
        </p:nvGrpSpPr>
        <p:grpSpPr>
          <a:xfrm>
            <a:off x="1864851" y="1428968"/>
            <a:ext cx="224927" cy="360785"/>
            <a:chOff x="6276285" y="4289930"/>
            <a:chExt cx="224927" cy="360785"/>
          </a:xfrm>
        </p:grpSpPr>
        <p:sp>
          <p:nvSpPr>
            <p:cNvPr id="28" name="Google Shape;10648;p76">
              <a:extLst>
                <a:ext uri="{FF2B5EF4-FFF2-40B4-BE49-F238E27FC236}">
                  <a16:creationId xmlns:a16="http://schemas.microsoft.com/office/drawing/2014/main" id="{44DFB30D-8E04-2373-EAB4-161F0502FDBB}"/>
                </a:ext>
              </a:extLst>
            </p:cNvPr>
            <p:cNvSpPr/>
            <p:nvPr/>
          </p:nvSpPr>
          <p:spPr>
            <a:xfrm>
              <a:off x="6292940" y="4329035"/>
              <a:ext cx="191487" cy="202817"/>
            </a:xfrm>
            <a:custGeom>
              <a:avLst/>
              <a:gdLst/>
              <a:ahLst/>
              <a:cxnLst/>
              <a:rect l="l" t="t" r="r" b="b"/>
              <a:pathLst>
                <a:path w="7301" h="7733" extrusionOk="0">
                  <a:moveTo>
                    <a:pt x="1" y="0"/>
                  </a:moveTo>
                  <a:lnTo>
                    <a:pt x="1" y="7516"/>
                  </a:lnTo>
                  <a:cubicBezTo>
                    <a:pt x="1" y="7637"/>
                    <a:pt x="97" y="7733"/>
                    <a:pt x="212" y="7733"/>
                  </a:cubicBezTo>
                  <a:lnTo>
                    <a:pt x="7084" y="7733"/>
                  </a:lnTo>
                  <a:cubicBezTo>
                    <a:pt x="7204" y="7733"/>
                    <a:pt x="7300" y="7637"/>
                    <a:pt x="7300" y="7516"/>
                  </a:cubicBezTo>
                  <a:lnTo>
                    <a:pt x="7300" y="0"/>
                  </a:ln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649;p76">
              <a:extLst>
                <a:ext uri="{FF2B5EF4-FFF2-40B4-BE49-F238E27FC236}">
                  <a16:creationId xmlns:a16="http://schemas.microsoft.com/office/drawing/2014/main" id="{2B971B71-BB77-0513-CE02-69E5F2411878}"/>
                </a:ext>
              </a:extLst>
            </p:cNvPr>
            <p:cNvSpPr/>
            <p:nvPr/>
          </p:nvSpPr>
          <p:spPr>
            <a:xfrm>
              <a:off x="6292940" y="4329035"/>
              <a:ext cx="191487" cy="22477"/>
            </a:xfrm>
            <a:custGeom>
              <a:avLst/>
              <a:gdLst/>
              <a:ahLst/>
              <a:cxnLst/>
              <a:rect l="l" t="t" r="r" b="b"/>
              <a:pathLst>
                <a:path w="7301" h="857" extrusionOk="0">
                  <a:moveTo>
                    <a:pt x="1" y="0"/>
                  </a:moveTo>
                  <a:lnTo>
                    <a:pt x="1" y="857"/>
                  </a:lnTo>
                  <a:lnTo>
                    <a:pt x="7300" y="857"/>
                  </a:lnTo>
                  <a:lnTo>
                    <a:pt x="7300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650;p76">
              <a:extLst>
                <a:ext uri="{FF2B5EF4-FFF2-40B4-BE49-F238E27FC236}">
                  <a16:creationId xmlns:a16="http://schemas.microsoft.com/office/drawing/2014/main" id="{B710FD6D-FF23-242F-496F-09D3547EAF09}"/>
                </a:ext>
              </a:extLst>
            </p:cNvPr>
            <p:cNvSpPr/>
            <p:nvPr/>
          </p:nvSpPr>
          <p:spPr>
            <a:xfrm>
              <a:off x="6281583" y="4312118"/>
              <a:ext cx="214069" cy="22503"/>
            </a:xfrm>
            <a:custGeom>
              <a:avLst/>
              <a:gdLst/>
              <a:ahLst/>
              <a:cxnLst/>
              <a:rect l="l" t="t" r="r" b="b"/>
              <a:pathLst>
                <a:path w="8162" h="858" extrusionOk="0">
                  <a:moveTo>
                    <a:pt x="217" y="1"/>
                  </a:moveTo>
                  <a:cubicBezTo>
                    <a:pt x="97" y="1"/>
                    <a:pt x="1" y="97"/>
                    <a:pt x="1" y="217"/>
                  </a:cubicBezTo>
                  <a:lnTo>
                    <a:pt x="1" y="645"/>
                  </a:lnTo>
                  <a:cubicBezTo>
                    <a:pt x="1" y="761"/>
                    <a:pt x="97" y="857"/>
                    <a:pt x="217" y="857"/>
                  </a:cubicBezTo>
                  <a:lnTo>
                    <a:pt x="7950" y="857"/>
                  </a:lnTo>
                  <a:cubicBezTo>
                    <a:pt x="8065" y="857"/>
                    <a:pt x="8161" y="761"/>
                    <a:pt x="8161" y="645"/>
                  </a:cubicBezTo>
                  <a:lnTo>
                    <a:pt x="8161" y="217"/>
                  </a:lnTo>
                  <a:cubicBezTo>
                    <a:pt x="8161" y="97"/>
                    <a:pt x="8065" y="1"/>
                    <a:pt x="7950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51;p76">
              <a:extLst>
                <a:ext uri="{FF2B5EF4-FFF2-40B4-BE49-F238E27FC236}">
                  <a16:creationId xmlns:a16="http://schemas.microsoft.com/office/drawing/2014/main" id="{FBFC2778-5643-5015-EF95-CCBA4508BC00}"/>
                </a:ext>
              </a:extLst>
            </p:cNvPr>
            <p:cNvSpPr/>
            <p:nvPr/>
          </p:nvSpPr>
          <p:spPr>
            <a:xfrm>
              <a:off x="6276285" y="4289930"/>
              <a:ext cx="224927" cy="360785"/>
            </a:xfrm>
            <a:custGeom>
              <a:avLst/>
              <a:gdLst/>
              <a:ahLst/>
              <a:cxnLst/>
              <a:rect l="l" t="t" r="r" b="b"/>
              <a:pathLst>
                <a:path w="8576" h="13756" extrusionOk="0">
                  <a:moveTo>
                    <a:pt x="8157" y="1039"/>
                  </a:moveTo>
                  <a:cubicBezTo>
                    <a:pt x="8166" y="1039"/>
                    <a:pt x="8171" y="1044"/>
                    <a:pt x="8171" y="1049"/>
                  </a:cubicBezTo>
                  <a:lnTo>
                    <a:pt x="8171" y="1477"/>
                  </a:lnTo>
                  <a:lnTo>
                    <a:pt x="8176" y="1477"/>
                  </a:lnTo>
                  <a:cubicBezTo>
                    <a:pt x="8176" y="1487"/>
                    <a:pt x="8166" y="1491"/>
                    <a:pt x="8161" y="1491"/>
                  </a:cubicBezTo>
                  <a:lnTo>
                    <a:pt x="7512" y="1491"/>
                  </a:lnTo>
                  <a:cubicBezTo>
                    <a:pt x="7257" y="1506"/>
                    <a:pt x="7257" y="1881"/>
                    <a:pt x="7512" y="1896"/>
                  </a:cubicBezTo>
                  <a:lnTo>
                    <a:pt x="7743" y="1896"/>
                  </a:lnTo>
                  <a:lnTo>
                    <a:pt x="7743" y="9007"/>
                  </a:lnTo>
                  <a:cubicBezTo>
                    <a:pt x="7743" y="9017"/>
                    <a:pt x="7733" y="9022"/>
                    <a:pt x="7728" y="9022"/>
                  </a:cubicBezTo>
                  <a:lnTo>
                    <a:pt x="843" y="9022"/>
                  </a:lnTo>
                  <a:cubicBezTo>
                    <a:pt x="833" y="9022"/>
                    <a:pt x="828" y="9017"/>
                    <a:pt x="828" y="9007"/>
                  </a:cubicBezTo>
                  <a:lnTo>
                    <a:pt x="828" y="1900"/>
                  </a:lnTo>
                  <a:lnTo>
                    <a:pt x="6650" y="1900"/>
                  </a:lnTo>
                  <a:cubicBezTo>
                    <a:pt x="6905" y="1886"/>
                    <a:pt x="6905" y="1511"/>
                    <a:pt x="6650" y="1496"/>
                  </a:cubicBezTo>
                  <a:lnTo>
                    <a:pt x="410" y="1496"/>
                  </a:lnTo>
                  <a:cubicBezTo>
                    <a:pt x="405" y="1496"/>
                    <a:pt x="400" y="1491"/>
                    <a:pt x="400" y="1482"/>
                  </a:cubicBezTo>
                  <a:lnTo>
                    <a:pt x="400" y="1049"/>
                  </a:lnTo>
                  <a:cubicBezTo>
                    <a:pt x="400" y="1044"/>
                    <a:pt x="405" y="1039"/>
                    <a:pt x="410" y="1039"/>
                  </a:cubicBezTo>
                  <a:close/>
                  <a:moveTo>
                    <a:pt x="6492" y="9431"/>
                  </a:moveTo>
                  <a:lnTo>
                    <a:pt x="7093" y="12472"/>
                  </a:lnTo>
                  <a:lnTo>
                    <a:pt x="4485" y="12472"/>
                  </a:lnTo>
                  <a:lnTo>
                    <a:pt x="4485" y="10090"/>
                  </a:lnTo>
                  <a:cubicBezTo>
                    <a:pt x="4478" y="9962"/>
                    <a:pt x="4380" y="9899"/>
                    <a:pt x="4284" y="9899"/>
                  </a:cubicBezTo>
                  <a:cubicBezTo>
                    <a:pt x="4187" y="9899"/>
                    <a:pt x="4091" y="9962"/>
                    <a:pt x="4086" y="10090"/>
                  </a:cubicBezTo>
                  <a:lnTo>
                    <a:pt x="4086" y="12472"/>
                  </a:lnTo>
                  <a:lnTo>
                    <a:pt x="1473" y="12472"/>
                  </a:lnTo>
                  <a:lnTo>
                    <a:pt x="2084" y="9431"/>
                  </a:lnTo>
                  <a:close/>
                  <a:moveTo>
                    <a:pt x="4288" y="1"/>
                  </a:moveTo>
                  <a:cubicBezTo>
                    <a:pt x="4190" y="1"/>
                    <a:pt x="4093" y="65"/>
                    <a:pt x="4086" y="192"/>
                  </a:cubicBezTo>
                  <a:lnTo>
                    <a:pt x="4086" y="635"/>
                  </a:lnTo>
                  <a:lnTo>
                    <a:pt x="419" y="635"/>
                  </a:lnTo>
                  <a:cubicBezTo>
                    <a:pt x="188" y="635"/>
                    <a:pt x="1" y="823"/>
                    <a:pt x="1" y="1054"/>
                  </a:cubicBezTo>
                  <a:lnTo>
                    <a:pt x="1" y="1477"/>
                  </a:lnTo>
                  <a:cubicBezTo>
                    <a:pt x="1" y="1708"/>
                    <a:pt x="188" y="1891"/>
                    <a:pt x="419" y="1896"/>
                  </a:cubicBezTo>
                  <a:lnTo>
                    <a:pt x="434" y="1896"/>
                  </a:lnTo>
                  <a:lnTo>
                    <a:pt x="434" y="9007"/>
                  </a:lnTo>
                  <a:cubicBezTo>
                    <a:pt x="434" y="9238"/>
                    <a:pt x="617" y="9426"/>
                    <a:pt x="847" y="9426"/>
                  </a:cubicBezTo>
                  <a:lnTo>
                    <a:pt x="1680" y="9426"/>
                  </a:lnTo>
                  <a:lnTo>
                    <a:pt x="867" y="13487"/>
                  </a:lnTo>
                  <a:cubicBezTo>
                    <a:pt x="823" y="13603"/>
                    <a:pt x="896" y="13728"/>
                    <a:pt x="1016" y="13752"/>
                  </a:cubicBezTo>
                  <a:cubicBezTo>
                    <a:pt x="1029" y="13754"/>
                    <a:pt x="1043" y="13756"/>
                    <a:pt x="1056" y="13756"/>
                  </a:cubicBezTo>
                  <a:cubicBezTo>
                    <a:pt x="1160" y="13756"/>
                    <a:pt x="1248" y="13676"/>
                    <a:pt x="1256" y="13569"/>
                  </a:cubicBezTo>
                  <a:lnTo>
                    <a:pt x="1396" y="12866"/>
                  </a:lnTo>
                  <a:lnTo>
                    <a:pt x="4086" y="12866"/>
                  </a:lnTo>
                  <a:lnTo>
                    <a:pt x="4086" y="13530"/>
                  </a:lnTo>
                  <a:cubicBezTo>
                    <a:pt x="4091" y="13658"/>
                    <a:pt x="4187" y="13722"/>
                    <a:pt x="4284" y="13722"/>
                  </a:cubicBezTo>
                  <a:cubicBezTo>
                    <a:pt x="4380" y="13722"/>
                    <a:pt x="4478" y="13658"/>
                    <a:pt x="4485" y="13530"/>
                  </a:cubicBezTo>
                  <a:lnTo>
                    <a:pt x="4485" y="12866"/>
                  </a:lnTo>
                  <a:lnTo>
                    <a:pt x="7175" y="12866"/>
                  </a:lnTo>
                  <a:lnTo>
                    <a:pt x="7314" y="13569"/>
                  </a:lnTo>
                  <a:cubicBezTo>
                    <a:pt x="7341" y="13672"/>
                    <a:pt x="7421" y="13718"/>
                    <a:pt x="7503" y="13718"/>
                  </a:cubicBezTo>
                  <a:cubicBezTo>
                    <a:pt x="7614" y="13718"/>
                    <a:pt x="7728" y="13632"/>
                    <a:pt x="7709" y="13487"/>
                  </a:cubicBezTo>
                  <a:lnTo>
                    <a:pt x="6896" y="9426"/>
                  </a:lnTo>
                  <a:lnTo>
                    <a:pt x="7728" y="9426"/>
                  </a:lnTo>
                  <a:cubicBezTo>
                    <a:pt x="7954" y="9426"/>
                    <a:pt x="8142" y="9238"/>
                    <a:pt x="8142" y="9007"/>
                  </a:cubicBezTo>
                  <a:lnTo>
                    <a:pt x="8142" y="1900"/>
                  </a:lnTo>
                  <a:lnTo>
                    <a:pt x="8157" y="1900"/>
                  </a:lnTo>
                  <a:cubicBezTo>
                    <a:pt x="8387" y="1896"/>
                    <a:pt x="8570" y="1713"/>
                    <a:pt x="8575" y="1482"/>
                  </a:cubicBezTo>
                  <a:lnTo>
                    <a:pt x="8575" y="1049"/>
                  </a:lnTo>
                  <a:cubicBezTo>
                    <a:pt x="8570" y="823"/>
                    <a:pt x="8387" y="635"/>
                    <a:pt x="8157" y="635"/>
                  </a:cubicBezTo>
                  <a:lnTo>
                    <a:pt x="4490" y="635"/>
                  </a:lnTo>
                  <a:lnTo>
                    <a:pt x="4490" y="192"/>
                  </a:lnTo>
                  <a:cubicBezTo>
                    <a:pt x="4483" y="65"/>
                    <a:pt x="4385" y="1"/>
                    <a:pt x="4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652;p76">
              <a:extLst>
                <a:ext uri="{FF2B5EF4-FFF2-40B4-BE49-F238E27FC236}">
                  <a16:creationId xmlns:a16="http://schemas.microsoft.com/office/drawing/2014/main" id="{C926130F-0854-3068-111C-E66CCEDC260A}"/>
                </a:ext>
              </a:extLst>
            </p:cNvPr>
            <p:cNvSpPr/>
            <p:nvPr/>
          </p:nvSpPr>
          <p:spPr>
            <a:xfrm>
              <a:off x="6312846" y="4379890"/>
              <a:ext cx="148736" cy="106903"/>
            </a:xfrm>
            <a:custGeom>
              <a:avLst/>
              <a:gdLst/>
              <a:ahLst/>
              <a:cxnLst/>
              <a:rect l="l" t="t" r="r" b="b"/>
              <a:pathLst>
                <a:path w="5671" h="4076" extrusionOk="0">
                  <a:moveTo>
                    <a:pt x="4381" y="0"/>
                  </a:moveTo>
                  <a:cubicBezTo>
                    <a:pt x="4116" y="0"/>
                    <a:pt x="4116" y="405"/>
                    <a:pt x="4381" y="405"/>
                  </a:cubicBezTo>
                  <a:cubicBezTo>
                    <a:pt x="4386" y="405"/>
                    <a:pt x="4390" y="405"/>
                    <a:pt x="4395" y="405"/>
                  </a:cubicBezTo>
                  <a:lnTo>
                    <a:pt x="4987" y="405"/>
                  </a:lnTo>
                  <a:lnTo>
                    <a:pt x="3009" y="2382"/>
                  </a:lnTo>
                  <a:cubicBezTo>
                    <a:pt x="3005" y="2385"/>
                    <a:pt x="3001" y="2386"/>
                    <a:pt x="2998" y="2386"/>
                  </a:cubicBezTo>
                  <a:cubicBezTo>
                    <a:pt x="2995" y="2386"/>
                    <a:pt x="2993" y="2385"/>
                    <a:pt x="2990" y="2382"/>
                  </a:cubicBezTo>
                  <a:lnTo>
                    <a:pt x="2538" y="1935"/>
                  </a:lnTo>
                  <a:cubicBezTo>
                    <a:pt x="2456" y="1853"/>
                    <a:pt x="2350" y="1812"/>
                    <a:pt x="2244" y="1812"/>
                  </a:cubicBezTo>
                  <a:cubicBezTo>
                    <a:pt x="2138" y="1812"/>
                    <a:pt x="2033" y="1853"/>
                    <a:pt x="1951" y="1935"/>
                  </a:cubicBezTo>
                  <a:lnTo>
                    <a:pt x="166" y="3715"/>
                  </a:lnTo>
                  <a:cubicBezTo>
                    <a:pt x="1" y="3862"/>
                    <a:pt x="140" y="4075"/>
                    <a:pt x="301" y="4075"/>
                  </a:cubicBezTo>
                  <a:cubicBezTo>
                    <a:pt x="351" y="4075"/>
                    <a:pt x="404" y="4054"/>
                    <a:pt x="450" y="4004"/>
                  </a:cubicBezTo>
                  <a:lnTo>
                    <a:pt x="2235" y="2219"/>
                  </a:lnTo>
                  <a:cubicBezTo>
                    <a:pt x="2237" y="2214"/>
                    <a:pt x="2239" y="2212"/>
                    <a:pt x="2242" y="2212"/>
                  </a:cubicBezTo>
                  <a:cubicBezTo>
                    <a:pt x="2245" y="2212"/>
                    <a:pt x="2249" y="2214"/>
                    <a:pt x="2254" y="2219"/>
                  </a:cubicBezTo>
                  <a:lnTo>
                    <a:pt x="2701" y="2666"/>
                  </a:lnTo>
                  <a:cubicBezTo>
                    <a:pt x="2783" y="2748"/>
                    <a:pt x="2889" y="2789"/>
                    <a:pt x="2995" y="2789"/>
                  </a:cubicBezTo>
                  <a:cubicBezTo>
                    <a:pt x="3101" y="2789"/>
                    <a:pt x="3207" y="2748"/>
                    <a:pt x="3288" y="2666"/>
                  </a:cubicBezTo>
                  <a:lnTo>
                    <a:pt x="5271" y="689"/>
                  </a:lnTo>
                  <a:lnTo>
                    <a:pt x="5271" y="1276"/>
                  </a:lnTo>
                  <a:cubicBezTo>
                    <a:pt x="5276" y="1403"/>
                    <a:pt x="5372" y="1467"/>
                    <a:pt x="5469" y="1467"/>
                  </a:cubicBezTo>
                  <a:cubicBezTo>
                    <a:pt x="5566" y="1467"/>
                    <a:pt x="5663" y="1403"/>
                    <a:pt x="5670" y="1276"/>
                  </a:cubicBezTo>
                  <a:lnTo>
                    <a:pt x="5670" y="203"/>
                  </a:lnTo>
                  <a:cubicBezTo>
                    <a:pt x="5670" y="92"/>
                    <a:pt x="5584" y="1"/>
                    <a:pt x="5473" y="1"/>
                  </a:cubicBezTo>
                  <a:lnTo>
                    <a:pt x="4395" y="1"/>
                  </a:lnTo>
                  <a:cubicBezTo>
                    <a:pt x="4390" y="0"/>
                    <a:pt x="4386" y="0"/>
                    <a:pt x="4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572;p40">
            <a:extLst>
              <a:ext uri="{FF2B5EF4-FFF2-40B4-BE49-F238E27FC236}">
                <a16:creationId xmlns:a16="http://schemas.microsoft.com/office/drawing/2014/main" id="{1E989D9D-8A22-CC88-E67E-D2211559424B}"/>
              </a:ext>
            </a:extLst>
          </p:cNvPr>
          <p:cNvSpPr/>
          <p:nvPr/>
        </p:nvSpPr>
        <p:spPr>
          <a:xfrm>
            <a:off x="1512821" y="3886831"/>
            <a:ext cx="6261638" cy="572700"/>
          </a:xfrm>
          <a:prstGeom prst="roundRect">
            <a:avLst>
              <a:gd name="adj" fmla="val 8950"/>
            </a:avLst>
          </a:pr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accent2"/>
                </a:solidFill>
                <a:latin typeface="Maven Pro" panose="020B0604020202020204" charset="-18"/>
              </a:rPr>
              <a:t>ALE: </a:t>
            </a:r>
            <a:r>
              <a:rPr lang="cs-CZ" sz="1600" dirty="0">
                <a:solidFill>
                  <a:schemeClr val="accent2"/>
                </a:solidFill>
                <a:latin typeface="Maven Pro" panose="020B0604020202020204" charset="-18"/>
              </a:rPr>
              <a:t>pandemie = online výuka, porovnávání různých vzorků dětí</a:t>
            </a:r>
            <a:endParaRPr sz="1600" dirty="0">
              <a:solidFill>
                <a:schemeClr val="accent2"/>
              </a:solidFill>
              <a:latin typeface="Maven Pro" panose="020B0604020202020204" charset="-18"/>
            </a:endParaRPr>
          </a:p>
        </p:txBody>
      </p:sp>
      <p:grpSp>
        <p:nvGrpSpPr>
          <p:cNvPr id="39" name="Google Shape;961;p52">
            <a:extLst>
              <a:ext uri="{FF2B5EF4-FFF2-40B4-BE49-F238E27FC236}">
                <a16:creationId xmlns:a16="http://schemas.microsoft.com/office/drawing/2014/main" id="{7AFA9501-1B48-E34D-27E9-0CC33C625C27}"/>
              </a:ext>
            </a:extLst>
          </p:cNvPr>
          <p:cNvGrpSpPr/>
          <p:nvPr/>
        </p:nvGrpSpPr>
        <p:grpSpPr>
          <a:xfrm flipH="1">
            <a:off x="7207995" y="488502"/>
            <a:ext cx="580134" cy="1341050"/>
            <a:chOff x="2636800" y="-8974125"/>
            <a:chExt cx="2346375" cy="9212275"/>
          </a:xfrm>
        </p:grpSpPr>
        <p:sp>
          <p:nvSpPr>
            <p:cNvPr id="40" name="Google Shape;962;p52">
              <a:extLst>
                <a:ext uri="{FF2B5EF4-FFF2-40B4-BE49-F238E27FC236}">
                  <a16:creationId xmlns:a16="http://schemas.microsoft.com/office/drawing/2014/main" id="{90B7583F-7361-E893-49FA-34F0D399FA5A}"/>
                </a:ext>
              </a:extLst>
            </p:cNvPr>
            <p:cNvSpPr/>
            <p:nvPr/>
          </p:nvSpPr>
          <p:spPr>
            <a:xfrm>
              <a:off x="2636800" y="-962325"/>
              <a:ext cx="433500" cy="522625"/>
            </a:xfrm>
            <a:custGeom>
              <a:avLst/>
              <a:gdLst/>
              <a:ahLst/>
              <a:cxnLst/>
              <a:rect l="l" t="t" r="r" b="b"/>
              <a:pathLst>
                <a:path w="17340" h="20905" extrusionOk="0">
                  <a:moveTo>
                    <a:pt x="12173" y="1"/>
                  </a:moveTo>
                  <a:lnTo>
                    <a:pt x="11075" y="4358"/>
                  </a:lnTo>
                  <a:lnTo>
                    <a:pt x="10679" y="4737"/>
                  </a:lnTo>
                  <a:lnTo>
                    <a:pt x="10222" y="5187"/>
                  </a:lnTo>
                  <a:lnTo>
                    <a:pt x="9625" y="5787"/>
                  </a:lnTo>
                  <a:lnTo>
                    <a:pt x="8918" y="6501"/>
                  </a:lnTo>
                  <a:lnTo>
                    <a:pt x="8116" y="7322"/>
                  </a:lnTo>
                  <a:lnTo>
                    <a:pt x="7248" y="8212"/>
                  </a:lnTo>
                  <a:lnTo>
                    <a:pt x="6340" y="9174"/>
                  </a:lnTo>
                  <a:lnTo>
                    <a:pt x="5873" y="9668"/>
                  </a:lnTo>
                  <a:lnTo>
                    <a:pt x="5412" y="10171"/>
                  </a:lnTo>
                  <a:lnTo>
                    <a:pt x="4951" y="10682"/>
                  </a:lnTo>
                  <a:lnTo>
                    <a:pt x="4494" y="11185"/>
                  </a:lnTo>
                  <a:lnTo>
                    <a:pt x="4048" y="11696"/>
                  </a:lnTo>
                  <a:lnTo>
                    <a:pt x="3611" y="12199"/>
                  </a:lnTo>
                  <a:lnTo>
                    <a:pt x="3190" y="12702"/>
                  </a:lnTo>
                  <a:lnTo>
                    <a:pt x="2784" y="13187"/>
                  </a:lnTo>
                  <a:lnTo>
                    <a:pt x="2398" y="13672"/>
                  </a:lnTo>
                  <a:lnTo>
                    <a:pt x="2036" y="14140"/>
                  </a:lnTo>
                  <a:lnTo>
                    <a:pt x="1705" y="14581"/>
                  </a:lnTo>
                  <a:lnTo>
                    <a:pt x="1399" y="15013"/>
                  </a:lnTo>
                  <a:lnTo>
                    <a:pt x="1259" y="15225"/>
                  </a:lnTo>
                  <a:lnTo>
                    <a:pt x="1129" y="15419"/>
                  </a:lnTo>
                  <a:lnTo>
                    <a:pt x="1003" y="15621"/>
                  </a:lnTo>
                  <a:lnTo>
                    <a:pt x="893" y="15807"/>
                  </a:lnTo>
                  <a:lnTo>
                    <a:pt x="787" y="15992"/>
                  </a:lnTo>
                  <a:lnTo>
                    <a:pt x="697" y="16168"/>
                  </a:lnTo>
                  <a:lnTo>
                    <a:pt x="612" y="16336"/>
                  </a:lnTo>
                  <a:lnTo>
                    <a:pt x="542" y="16495"/>
                  </a:lnTo>
                  <a:lnTo>
                    <a:pt x="416" y="16795"/>
                  </a:lnTo>
                  <a:lnTo>
                    <a:pt x="311" y="17086"/>
                  </a:lnTo>
                  <a:lnTo>
                    <a:pt x="221" y="17359"/>
                  </a:lnTo>
                  <a:lnTo>
                    <a:pt x="145" y="17615"/>
                  </a:lnTo>
                  <a:lnTo>
                    <a:pt x="85" y="17853"/>
                  </a:lnTo>
                  <a:lnTo>
                    <a:pt x="45" y="18082"/>
                  </a:lnTo>
                  <a:lnTo>
                    <a:pt x="30" y="18188"/>
                  </a:lnTo>
                  <a:lnTo>
                    <a:pt x="15" y="18294"/>
                  </a:lnTo>
                  <a:lnTo>
                    <a:pt x="5" y="18400"/>
                  </a:lnTo>
                  <a:lnTo>
                    <a:pt x="0" y="18497"/>
                  </a:lnTo>
                  <a:lnTo>
                    <a:pt x="0" y="18594"/>
                  </a:lnTo>
                  <a:lnTo>
                    <a:pt x="0" y="18691"/>
                  </a:lnTo>
                  <a:lnTo>
                    <a:pt x="5" y="18779"/>
                  </a:lnTo>
                  <a:lnTo>
                    <a:pt x="15" y="18867"/>
                  </a:lnTo>
                  <a:lnTo>
                    <a:pt x="25" y="18947"/>
                  </a:lnTo>
                  <a:lnTo>
                    <a:pt x="40" y="19035"/>
                  </a:lnTo>
                  <a:lnTo>
                    <a:pt x="60" y="19114"/>
                  </a:lnTo>
                  <a:lnTo>
                    <a:pt x="80" y="19185"/>
                  </a:lnTo>
                  <a:lnTo>
                    <a:pt x="105" y="19264"/>
                  </a:lnTo>
                  <a:lnTo>
                    <a:pt x="130" y="19335"/>
                  </a:lnTo>
                  <a:lnTo>
                    <a:pt x="161" y="19405"/>
                  </a:lnTo>
                  <a:lnTo>
                    <a:pt x="191" y="19467"/>
                  </a:lnTo>
                  <a:lnTo>
                    <a:pt x="266" y="19591"/>
                  </a:lnTo>
                  <a:lnTo>
                    <a:pt x="351" y="19714"/>
                  </a:lnTo>
                  <a:lnTo>
                    <a:pt x="446" y="19820"/>
                  </a:lnTo>
                  <a:lnTo>
                    <a:pt x="547" y="19917"/>
                  </a:lnTo>
                  <a:lnTo>
                    <a:pt x="662" y="20014"/>
                  </a:lnTo>
                  <a:lnTo>
                    <a:pt x="782" y="20102"/>
                  </a:lnTo>
                  <a:lnTo>
                    <a:pt x="913" y="20181"/>
                  </a:lnTo>
                  <a:lnTo>
                    <a:pt x="1053" y="20261"/>
                  </a:lnTo>
                  <a:lnTo>
                    <a:pt x="1199" y="20331"/>
                  </a:lnTo>
                  <a:lnTo>
                    <a:pt x="1349" y="20393"/>
                  </a:lnTo>
                  <a:lnTo>
                    <a:pt x="1510" y="20455"/>
                  </a:lnTo>
                  <a:lnTo>
                    <a:pt x="1675" y="20517"/>
                  </a:lnTo>
                  <a:lnTo>
                    <a:pt x="2021" y="20623"/>
                  </a:lnTo>
                  <a:lnTo>
                    <a:pt x="2388" y="20720"/>
                  </a:lnTo>
                  <a:lnTo>
                    <a:pt x="2769" y="20817"/>
                  </a:lnTo>
                  <a:lnTo>
                    <a:pt x="2974" y="20861"/>
                  </a:lnTo>
                  <a:lnTo>
                    <a:pt x="3220" y="20887"/>
                  </a:lnTo>
                  <a:lnTo>
                    <a:pt x="3491" y="20905"/>
                  </a:lnTo>
                  <a:lnTo>
                    <a:pt x="3792" y="20905"/>
                  </a:lnTo>
                  <a:lnTo>
                    <a:pt x="4123" y="20896"/>
                  </a:lnTo>
                  <a:lnTo>
                    <a:pt x="4474" y="20878"/>
                  </a:lnTo>
                  <a:lnTo>
                    <a:pt x="4845" y="20843"/>
                  </a:lnTo>
                  <a:lnTo>
                    <a:pt x="5236" y="20799"/>
                  </a:lnTo>
                  <a:lnTo>
                    <a:pt x="5648" y="20755"/>
                  </a:lnTo>
                  <a:lnTo>
                    <a:pt x="6069" y="20693"/>
                  </a:lnTo>
                  <a:lnTo>
                    <a:pt x="6952" y="20561"/>
                  </a:lnTo>
                  <a:lnTo>
                    <a:pt x="7870" y="20393"/>
                  </a:lnTo>
                  <a:lnTo>
                    <a:pt x="8798" y="20217"/>
                  </a:lnTo>
                  <a:lnTo>
                    <a:pt x="9726" y="20023"/>
                  </a:lnTo>
                  <a:lnTo>
                    <a:pt x="10633" y="19820"/>
                  </a:lnTo>
                  <a:lnTo>
                    <a:pt x="11506" y="19626"/>
                  </a:lnTo>
                  <a:lnTo>
                    <a:pt x="12319" y="19423"/>
                  </a:lnTo>
                  <a:lnTo>
                    <a:pt x="13056" y="19229"/>
                  </a:lnTo>
                  <a:lnTo>
                    <a:pt x="13703" y="19061"/>
                  </a:lnTo>
                  <a:lnTo>
                    <a:pt x="14245" y="18903"/>
                  </a:lnTo>
                  <a:lnTo>
                    <a:pt x="14656" y="18779"/>
                  </a:lnTo>
                  <a:lnTo>
                    <a:pt x="14822" y="18717"/>
                  </a:lnTo>
                  <a:lnTo>
                    <a:pt x="14987" y="18656"/>
                  </a:lnTo>
                  <a:lnTo>
                    <a:pt x="15143" y="18585"/>
                  </a:lnTo>
                  <a:lnTo>
                    <a:pt x="15293" y="18514"/>
                  </a:lnTo>
                  <a:lnTo>
                    <a:pt x="15439" y="18435"/>
                  </a:lnTo>
                  <a:lnTo>
                    <a:pt x="15579" y="18347"/>
                  </a:lnTo>
                  <a:lnTo>
                    <a:pt x="15714" y="18259"/>
                  </a:lnTo>
                  <a:lnTo>
                    <a:pt x="15840" y="18153"/>
                  </a:lnTo>
                  <a:lnTo>
                    <a:pt x="15965" y="18056"/>
                  </a:lnTo>
                  <a:lnTo>
                    <a:pt x="16081" y="17941"/>
                  </a:lnTo>
                  <a:lnTo>
                    <a:pt x="16191" y="17818"/>
                  </a:lnTo>
                  <a:lnTo>
                    <a:pt x="16296" y="17694"/>
                  </a:lnTo>
                  <a:lnTo>
                    <a:pt x="16397" y="17553"/>
                  </a:lnTo>
                  <a:lnTo>
                    <a:pt x="16487" y="17412"/>
                  </a:lnTo>
                  <a:lnTo>
                    <a:pt x="16577" y="17262"/>
                  </a:lnTo>
                  <a:lnTo>
                    <a:pt x="16657" y="17094"/>
                  </a:lnTo>
                  <a:lnTo>
                    <a:pt x="16733" y="16927"/>
                  </a:lnTo>
                  <a:lnTo>
                    <a:pt x="16803" y="16742"/>
                  </a:lnTo>
                  <a:lnTo>
                    <a:pt x="16868" y="16556"/>
                  </a:lnTo>
                  <a:lnTo>
                    <a:pt x="16928" y="16354"/>
                  </a:lnTo>
                  <a:lnTo>
                    <a:pt x="16983" y="16142"/>
                  </a:lnTo>
                  <a:lnTo>
                    <a:pt x="17029" y="15921"/>
                  </a:lnTo>
                  <a:lnTo>
                    <a:pt x="17069" y="15683"/>
                  </a:lnTo>
                  <a:lnTo>
                    <a:pt x="17104" y="15436"/>
                  </a:lnTo>
                  <a:lnTo>
                    <a:pt x="17134" y="15180"/>
                  </a:lnTo>
                  <a:lnTo>
                    <a:pt x="17154" y="14907"/>
                  </a:lnTo>
                  <a:lnTo>
                    <a:pt x="17174" y="14625"/>
                  </a:lnTo>
                  <a:lnTo>
                    <a:pt x="17184" y="14334"/>
                  </a:lnTo>
                  <a:lnTo>
                    <a:pt x="17189" y="14025"/>
                  </a:lnTo>
                  <a:lnTo>
                    <a:pt x="17189" y="13699"/>
                  </a:lnTo>
                  <a:lnTo>
                    <a:pt x="17184" y="13363"/>
                  </a:lnTo>
                  <a:lnTo>
                    <a:pt x="17169" y="13011"/>
                  </a:lnTo>
                  <a:lnTo>
                    <a:pt x="17139" y="12314"/>
                  </a:lnTo>
                  <a:lnTo>
                    <a:pt x="17104" y="11644"/>
                  </a:lnTo>
                  <a:lnTo>
                    <a:pt x="17064" y="11008"/>
                  </a:lnTo>
                  <a:lnTo>
                    <a:pt x="17024" y="10418"/>
                  </a:lnTo>
                  <a:lnTo>
                    <a:pt x="16978" y="9853"/>
                  </a:lnTo>
                  <a:lnTo>
                    <a:pt x="16938" y="9333"/>
                  </a:lnTo>
                  <a:lnTo>
                    <a:pt x="16858" y="8415"/>
                  </a:lnTo>
                  <a:lnTo>
                    <a:pt x="16783" y="7674"/>
                  </a:lnTo>
                  <a:lnTo>
                    <a:pt x="16723" y="7128"/>
                  </a:lnTo>
                  <a:lnTo>
                    <a:pt x="16667" y="6678"/>
                  </a:lnTo>
                  <a:lnTo>
                    <a:pt x="17340" y="3732"/>
                  </a:lnTo>
                  <a:lnTo>
                    <a:pt x="12173" y="1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63;p52">
              <a:extLst>
                <a:ext uri="{FF2B5EF4-FFF2-40B4-BE49-F238E27FC236}">
                  <a16:creationId xmlns:a16="http://schemas.microsoft.com/office/drawing/2014/main" id="{653402F5-977E-4021-7B22-BEDB61C8AE92}"/>
                </a:ext>
              </a:extLst>
            </p:cNvPr>
            <p:cNvSpPr/>
            <p:nvPr/>
          </p:nvSpPr>
          <p:spPr>
            <a:xfrm>
              <a:off x="2636800" y="-829800"/>
              <a:ext cx="429750" cy="390100"/>
            </a:xfrm>
            <a:custGeom>
              <a:avLst/>
              <a:gdLst/>
              <a:ahLst/>
              <a:cxnLst/>
              <a:rect l="l" t="t" r="r" b="b"/>
              <a:pathLst>
                <a:path w="17190" h="15604" extrusionOk="0">
                  <a:moveTo>
                    <a:pt x="10112" y="1"/>
                  </a:moveTo>
                  <a:lnTo>
                    <a:pt x="9063" y="1050"/>
                  </a:lnTo>
                  <a:lnTo>
                    <a:pt x="8442" y="1677"/>
                  </a:lnTo>
                  <a:lnTo>
                    <a:pt x="7774" y="2365"/>
                  </a:lnTo>
                  <a:lnTo>
                    <a:pt x="7067" y="3106"/>
                  </a:lnTo>
                  <a:lnTo>
                    <a:pt x="6340" y="3873"/>
                  </a:lnTo>
                  <a:lnTo>
                    <a:pt x="5598" y="4667"/>
                  </a:lnTo>
                  <a:lnTo>
                    <a:pt x="4860" y="5478"/>
                  </a:lnTo>
                  <a:lnTo>
                    <a:pt x="4138" y="6290"/>
                  </a:lnTo>
                  <a:lnTo>
                    <a:pt x="3787" y="6695"/>
                  </a:lnTo>
                  <a:lnTo>
                    <a:pt x="3441" y="7101"/>
                  </a:lnTo>
                  <a:lnTo>
                    <a:pt x="3105" y="7498"/>
                  </a:lnTo>
                  <a:lnTo>
                    <a:pt x="2784" y="7886"/>
                  </a:lnTo>
                  <a:lnTo>
                    <a:pt x="2473" y="8274"/>
                  </a:lnTo>
                  <a:lnTo>
                    <a:pt x="2182" y="8653"/>
                  </a:lnTo>
                  <a:lnTo>
                    <a:pt x="1901" y="9015"/>
                  </a:lnTo>
                  <a:lnTo>
                    <a:pt x="1640" y="9368"/>
                  </a:lnTo>
                  <a:lnTo>
                    <a:pt x="1399" y="9712"/>
                  </a:lnTo>
                  <a:lnTo>
                    <a:pt x="1179" y="10038"/>
                  </a:lnTo>
                  <a:lnTo>
                    <a:pt x="983" y="10356"/>
                  </a:lnTo>
                  <a:lnTo>
                    <a:pt x="808" y="10656"/>
                  </a:lnTo>
                  <a:lnTo>
                    <a:pt x="732" y="10797"/>
                  </a:lnTo>
                  <a:lnTo>
                    <a:pt x="662" y="10929"/>
                  </a:lnTo>
                  <a:lnTo>
                    <a:pt x="597" y="11061"/>
                  </a:lnTo>
                  <a:lnTo>
                    <a:pt x="542" y="11194"/>
                  </a:lnTo>
                  <a:lnTo>
                    <a:pt x="416" y="11494"/>
                  </a:lnTo>
                  <a:lnTo>
                    <a:pt x="311" y="11785"/>
                  </a:lnTo>
                  <a:lnTo>
                    <a:pt x="221" y="12058"/>
                  </a:lnTo>
                  <a:lnTo>
                    <a:pt x="145" y="12314"/>
                  </a:lnTo>
                  <a:lnTo>
                    <a:pt x="85" y="12552"/>
                  </a:lnTo>
                  <a:lnTo>
                    <a:pt x="45" y="12781"/>
                  </a:lnTo>
                  <a:lnTo>
                    <a:pt x="30" y="12887"/>
                  </a:lnTo>
                  <a:lnTo>
                    <a:pt x="15" y="12993"/>
                  </a:lnTo>
                  <a:lnTo>
                    <a:pt x="5" y="13099"/>
                  </a:lnTo>
                  <a:lnTo>
                    <a:pt x="0" y="13196"/>
                  </a:lnTo>
                  <a:lnTo>
                    <a:pt x="0" y="13293"/>
                  </a:lnTo>
                  <a:lnTo>
                    <a:pt x="0" y="13390"/>
                  </a:lnTo>
                  <a:lnTo>
                    <a:pt x="5" y="13478"/>
                  </a:lnTo>
                  <a:lnTo>
                    <a:pt x="15" y="13566"/>
                  </a:lnTo>
                  <a:lnTo>
                    <a:pt x="25" y="13646"/>
                  </a:lnTo>
                  <a:lnTo>
                    <a:pt x="40" y="13734"/>
                  </a:lnTo>
                  <a:lnTo>
                    <a:pt x="60" y="13813"/>
                  </a:lnTo>
                  <a:lnTo>
                    <a:pt x="80" y="13884"/>
                  </a:lnTo>
                  <a:lnTo>
                    <a:pt x="105" y="13963"/>
                  </a:lnTo>
                  <a:lnTo>
                    <a:pt x="130" y="14034"/>
                  </a:lnTo>
                  <a:lnTo>
                    <a:pt x="161" y="14104"/>
                  </a:lnTo>
                  <a:lnTo>
                    <a:pt x="191" y="14166"/>
                  </a:lnTo>
                  <a:lnTo>
                    <a:pt x="266" y="14290"/>
                  </a:lnTo>
                  <a:lnTo>
                    <a:pt x="351" y="14413"/>
                  </a:lnTo>
                  <a:lnTo>
                    <a:pt x="446" y="14519"/>
                  </a:lnTo>
                  <a:lnTo>
                    <a:pt x="547" y="14616"/>
                  </a:lnTo>
                  <a:lnTo>
                    <a:pt x="662" y="14713"/>
                  </a:lnTo>
                  <a:lnTo>
                    <a:pt x="782" y="14801"/>
                  </a:lnTo>
                  <a:lnTo>
                    <a:pt x="913" y="14880"/>
                  </a:lnTo>
                  <a:lnTo>
                    <a:pt x="1053" y="14960"/>
                  </a:lnTo>
                  <a:lnTo>
                    <a:pt x="1199" y="15030"/>
                  </a:lnTo>
                  <a:lnTo>
                    <a:pt x="1349" y="15092"/>
                  </a:lnTo>
                  <a:lnTo>
                    <a:pt x="1510" y="15154"/>
                  </a:lnTo>
                  <a:lnTo>
                    <a:pt x="1675" y="15216"/>
                  </a:lnTo>
                  <a:lnTo>
                    <a:pt x="2021" y="15322"/>
                  </a:lnTo>
                  <a:lnTo>
                    <a:pt x="2388" y="15419"/>
                  </a:lnTo>
                  <a:lnTo>
                    <a:pt x="2769" y="15516"/>
                  </a:lnTo>
                  <a:lnTo>
                    <a:pt x="2974" y="15560"/>
                  </a:lnTo>
                  <a:lnTo>
                    <a:pt x="3220" y="15586"/>
                  </a:lnTo>
                  <a:lnTo>
                    <a:pt x="3491" y="15604"/>
                  </a:lnTo>
                  <a:lnTo>
                    <a:pt x="3792" y="15604"/>
                  </a:lnTo>
                  <a:lnTo>
                    <a:pt x="4123" y="15595"/>
                  </a:lnTo>
                  <a:lnTo>
                    <a:pt x="4474" y="15577"/>
                  </a:lnTo>
                  <a:lnTo>
                    <a:pt x="4845" y="15542"/>
                  </a:lnTo>
                  <a:lnTo>
                    <a:pt x="5236" y="15498"/>
                  </a:lnTo>
                  <a:lnTo>
                    <a:pt x="5648" y="15454"/>
                  </a:lnTo>
                  <a:lnTo>
                    <a:pt x="6069" y="15392"/>
                  </a:lnTo>
                  <a:lnTo>
                    <a:pt x="6952" y="15260"/>
                  </a:lnTo>
                  <a:lnTo>
                    <a:pt x="7870" y="15092"/>
                  </a:lnTo>
                  <a:lnTo>
                    <a:pt x="8798" y="14916"/>
                  </a:lnTo>
                  <a:lnTo>
                    <a:pt x="9726" y="14722"/>
                  </a:lnTo>
                  <a:lnTo>
                    <a:pt x="10633" y="14519"/>
                  </a:lnTo>
                  <a:lnTo>
                    <a:pt x="11506" y="14325"/>
                  </a:lnTo>
                  <a:lnTo>
                    <a:pt x="12319" y="14122"/>
                  </a:lnTo>
                  <a:lnTo>
                    <a:pt x="13056" y="13928"/>
                  </a:lnTo>
                  <a:lnTo>
                    <a:pt x="13703" y="13760"/>
                  </a:lnTo>
                  <a:lnTo>
                    <a:pt x="14245" y="13602"/>
                  </a:lnTo>
                  <a:lnTo>
                    <a:pt x="14656" y="13478"/>
                  </a:lnTo>
                  <a:lnTo>
                    <a:pt x="14822" y="13416"/>
                  </a:lnTo>
                  <a:lnTo>
                    <a:pt x="14987" y="13355"/>
                  </a:lnTo>
                  <a:lnTo>
                    <a:pt x="15143" y="13284"/>
                  </a:lnTo>
                  <a:lnTo>
                    <a:pt x="15293" y="13213"/>
                  </a:lnTo>
                  <a:lnTo>
                    <a:pt x="15439" y="13134"/>
                  </a:lnTo>
                  <a:lnTo>
                    <a:pt x="15579" y="13046"/>
                  </a:lnTo>
                  <a:lnTo>
                    <a:pt x="15714" y="12958"/>
                  </a:lnTo>
                  <a:lnTo>
                    <a:pt x="15840" y="12852"/>
                  </a:lnTo>
                  <a:lnTo>
                    <a:pt x="15965" y="12755"/>
                  </a:lnTo>
                  <a:lnTo>
                    <a:pt x="16081" y="12640"/>
                  </a:lnTo>
                  <a:lnTo>
                    <a:pt x="16191" y="12517"/>
                  </a:lnTo>
                  <a:lnTo>
                    <a:pt x="16296" y="12393"/>
                  </a:lnTo>
                  <a:lnTo>
                    <a:pt x="16397" y="12252"/>
                  </a:lnTo>
                  <a:lnTo>
                    <a:pt x="16487" y="12111"/>
                  </a:lnTo>
                  <a:lnTo>
                    <a:pt x="16577" y="11961"/>
                  </a:lnTo>
                  <a:lnTo>
                    <a:pt x="16657" y="11793"/>
                  </a:lnTo>
                  <a:lnTo>
                    <a:pt x="16733" y="11626"/>
                  </a:lnTo>
                  <a:lnTo>
                    <a:pt x="16803" y="11441"/>
                  </a:lnTo>
                  <a:lnTo>
                    <a:pt x="16868" y="11255"/>
                  </a:lnTo>
                  <a:lnTo>
                    <a:pt x="16928" y="11053"/>
                  </a:lnTo>
                  <a:lnTo>
                    <a:pt x="16983" y="10841"/>
                  </a:lnTo>
                  <a:lnTo>
                    <a:pt x="17029" y="10620"/>
                  </a:lnTo>
                  <a:lnTo>
                    <a:pt x="17069" y="10382"/>
                  </a:lnTo>
                  <a:lnTo>
                    <a:pt x="17104" y="10135"/>
                  </a:lnTo>
                  <a:lnTo>
                    <a:pt x="17134" y="9879"/>
                  </a:lnTo>
                  <a:lnTo>
                    <a:pt x="17154" y="9606"/>
                  </a:lnTo>
                  <a:lnTo>
                    <a:pt x="17174" y="9324"/>
                  </a:lnTo>
                  <a:lnTo>
                    <a:pt x="17184" y="9033"/>
                  </a:lnTo>
                  <a:lnTo>
                    <a:pt x="17189" y="8724"/>
                  </a:lnTo>
                  <a:lnTo>
                    <a:pt x="17189" y="8398"/>
                  </a:lnTo>
                  <a:lnTo>
                    <a:pt x="17184" y="8062"/>
                  </a:lnTo>
                  <a:lnTo>
                    <a:pt x="17169" y="7710"/>
                  </a:lnTo>
                  <a:lnTo>
                    <a:pt x="17124" y="6775"/>
                  </a:lnTo>
                  <a:lnTo>
                    <a:pt x="17074" y="5910"/>
                  </a:lnTo>
                  <a:lnTo>
                    <a:pt x="17024" y="5099"/>
                  </a:lnTo>
                  <a:lnTo>
                    <a:pt x="16963" y="4358"/>
                  </a:lnTo>
                  <a:lnTo>
                    <a:pt x="16908" y="3696"/>
                  </a:lnTo>
                  <a:lnTo>
                    <a:pt x="16853" y="3106"/>
                  </a:lnTo>
                  <a:lnTo>
                    <a:pt x="16803" y="2594"/>
                  </a:lnTo>
                  <a:lnTo>
                    <a:pt x="16758" y="2171"/>
                  </a:lnTo>
                  <a:lnTo>
                    <a:pt x="16592" y="2206"/>
                  </a:lnTo>
                  <a:lnTo>
                    <a:pt x="16392" y="2232"/>
                  </a:lnTo>
                  <a:lnTo>
                    <a:pt x="16121" y="2268"/>
                  </a:lnTo>
                  <a:lnTo>
                    <a:pt x="15795" y="2294"/>
                  </a:lnTo>
                  <a:lnTo>
                    <a:pt x="15408" y="2303"/>
                  </a:lnTo>
                  <a:lnTo>
                    <a:pt x="15198" y="2303"/>
                  </a:lnTo>
                  <a:lnTo>
                    <a:pt x="14977" y="2294"/>
                  </a:lnTo>
                  <a:lnTo>
                    <a:pt x="14746" y="2276"/>
                  </a:lnTo>
                  <a:lnTo>
                    <a:pt x="14506" y="2259"/>
                  </a:lnTo>
                  <a:lnTo>
                    <a:pt x="14260" y="2224"/>
                  </a:lnTo>
                  <a:lnTo>
                    <a:pt x="14004" y="2179"/>
                  </a:lnTo>
                  <a:lnTo>
                    <a:pt x="13738" y="2127"/>
                  </a:lnTo>
                  <a:lnTo>
                    <a:pt x="13472" y="2056"/>
                  </a:lnTo>
                  <a:lnTo>
                    <a:pt x="13196" y="1977"/>
                  </a:lnTo>
                  <a:lnTo>
                    <a:pt x="12921" y="1888"/>
                  </a:lnTo>
                  <a:lnTo>
                    <a:pt x="12640" y="1783"/>
                  </a:lnTo>
                  <a:lnTo>
                    <a:pt x="12354" y="1659"/>
                  </a:lnTo>
                  <a:lnTo>
                    <a:pt x="12073" y="1518"/>
                  </a:lnTo>
                  <a:lnTo>
                    <a:pt x="11787" y="1359"/>
                  </a:lnTo>
                  <a:lnTo>
                    <a:pt x="11501" y="1183"/>
                  </a:lnTo>
                  <a:lnTo>
                    <a:pt x="11220" y="989"/>
                  </a:lnTo>
                  <a:lnTo>
                    <a:pt x="10934" y="777"/>
                  </a:lnTo>
                  <a:lnTo>
                    <a:pt x="10799" y="662"/>
                  </a:lnTo>
                  <a:lnTo>
                    <a:pt x="10659" y="539"/>
                  </a:lnTo>
                  <a:lnTo>
                    <a:pt x="10518" y="415"/>
                  </a:lnTo>
                  <a:lnTo>
                    <a:pt x="10383" y="283"/>
                  </a:lnTo>
                  <a:lnTo>
                    <a:pt x="10247" y="142"/>
                  </a:lnTo>
                  <a:lnTo>
                    <a:pt x="101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64;p52">
              <a:extLst>
                <a:ext uri="{FF2B5EF4-FFF2-40B4-BE49-F238E27FC236}">
                  <a16:creationId xmlns:a16="http://schemas.microsoft.com/office/drawing/2014/main" id="{1F121DDC-E64E-0E9B-6512-64C70B2F3483}"/>
                </a:ext>
              </a:extLst>
            </p:cNvPr>
            <p:cNvSpPr/>
            <p:nvPr/>
          </p:nvSpPr>
          <p:spPr>
            <a:xfrm>
              <a:off x="2637050" y="-594075"/>
              <a:ext cx="428600" cy="154375"/>
            </a:xfrm>
            <a:custGeom>
              <a:avLst/>
              <a:gdLst/>
              <a:ahLst/>
              <a:cxnLst/>
              <a:rect l="l" t="t" r="r" b="b"/>
              <a:pathLst>
                <a:path w="17144" h="6175" extrusionOk="0">
                  <a:moveTo>
                    <a:pt x="17144" y="1"/>
                  </a:moveTo>
                  <a:lnTo>
                    <a:pt x="17109" y="98"/>
                  </a:lnTo>
                  <a:lnTo>
                    <a:pt x="17064" y="195"/>
                  </a:lnTo>
                  <a:lnTo>
                    <a:pt x="17014" y="283"/>
                  </a:lnTo>
                  <a:lnTo>
                    <a:pt x="16963" y="380"/>
                  </a:lnTo>
                  <a:lnTo>
                    <a:pt x="16903" y="459"/>
                  </a:lnTo>
                  <a:lnTo>
                    <a:pt x="16843" y="547"/>
                  </a:lnTo>
                  <a:lnTo>
                    <a:pt x="16778" y="627"/>
                  </a:lnTo>
                  <a:lnTo>
                    <a:pt x="16708" y="715"/>
                  </a:lnTo>
                  <a:lnTo>
                    <a:pt x="16632" y="794"/>
                  </a:lnTo>
                  <a:lnTo>
                    <a:pt x="16552" y="865"/>
                  </a:lnTo>
                  <a:lnTo>
                    <a:pt x="16377" y="1015"/>
                  </a:lnTo>
                  <a:lnTo>
                    <a:pt x="16191" y="1165"/>
                  </a:lnTo>
                  <a:lnTo>
                    <a:pt x="15985" y="1297"/>
                  </a:lnTo>
                  <a:lnTo>
                    <a:pt x="15765" y="1429"/>
                  </a:lnTo>
                  <a:lnTo>
                    <a:pt x="15529" y="1553"/>
                  </a:lnTo>
                  <a:lnTo>
                    <a:pt x="15283" y="1668"/>
                  </a:lnTo>
                  <a:lnTo>
                    <a:pt x="15017" y="1782"/>
                  </a:lnTo>
                  <a:lnTo>
                    <a:pt x="14741" y="1897"/>
                  </a:lnTo>
                  <a:lnTo>
                    <a:pt x="14455" y="2003"/>
                  </a:lnTo>
                  <a:lnTo>
                    <a:pt x="14150" y="2109"/>
                  </a:lnTo>
                  <a:lnTo>
                    <a:pt x="13839" y="2206"/>
                  </a:lnTo>
                  <a:lnTo>
                    <a:pt x="13513" y="2303"/>
                  </a:lnTo>
                  <a:lnTo>
                    <a:pt x="13176" y="2400"/>
                  </a:lnTo>
                  <a:lnTo>
                    <a:pt x="12474" y="2594"/>
                  </a:lnTo>
                  <a:lnTo>
                    <a:pt x="11737" y="2779"/>
                  </a:lnTo>
                  <a:lnTo>
                    <a:pt x="10959" y="2955"/>
                  </a:lnTo>
                  <a:lnTo>
                    <a:pt x="9329" y="3343"/>
                  </a:lnTo>
                  <a:lnTo>
                    <a:pt x="8482" y="3546"/>
                  </a:lnTo>
                  <a:lnTo>
                    <a:pt x="7619" y="3767"/>
                  </a:lnTo>
                  <a:lnTo>
                    <a:pt x="7283" y="3846"/>
                  </a:lnTo>
                  <a:lnTo>
                    <a:pt x="6957" y="3926"/>
                  </a:lnTo>
                  <a:lnTo>
                    <a:pt x="6636" y="3996"/>
                  </a:lnTo>
                  <a:lnTo>
                    <a:pt x="6320" y="4049"/>
                  </a:lnTo>
                  <a:lnTo>
                    <a:pt x="6009" y="4102"/>
                  </a:lnTo>
                  <a:lnTo>
                    <a:pt x="5703" y="4155"/>
                  </a:lnTo>
                  <a:lnTo>
                    <a:pt x="5407" y="4190"/>
                  </a:lnTo>
                  <a:lnTo>
                    <a:pt x="5111" y="4225"/>
                  </a:lnTo>
                  <a:lnTo>
                    <a:pt x="4825" y="4252"/>
                  </a:lnTo>
                  <a:lnTo>
                    <a:pt x="4539" y="4270"/>
                  </a:lnTo>
                  <a:lnTo>
                    <a:pt x="3998" y="4305"/>
                  </a:lnTo>
                  <a:lnTo>
                    <a:pt x="3476" y="4305"/>
                  </a:lnTo>
                  <a:lnTo>
                    <a:pt x="2979" y="4296"/>
                  </a:lnTo>
                  <a:lnTo>
                    <a:pt x="2508" y="4270"/>
                  </a:lnTo>
                  <a:lnTo>
                    <a:pt x="2062" y="4234"/>
                  </a:lnTo>
                  <a:lnTo>
                    <a:pt x="1645" y="4181"/>
                  </a:lnTo>
                  <a:lnTo>
                    <a:pt x="1259" y="4128"/>
                  </a:lnTo>
                  <a:lnTo>
                    <a:pt x="898" y="4058"/>
                  </a:lnTo>
                  <a:lnTo>
                    <a:pt x="567" y="3987"/>
                  </a:lnTo>
                  <a:lnTo>
                    <a:pt x="271" y="3917"/>
                  </a:lnTo>
                  <a:lnTo>
                    <a:pt x="0" y="3846"/>
                  </a:lnTo>
                  <a:lnTo>
                    <a:pt x="5" y="3987"/>
                  </a:lnTo>
                  <a:lnTo>
                    <a:pt x="15" y="4111"/>
                  </a:lnTo>
                  <a:lnTo>
                    <a:pt x="30" y="4234"/>
                  </a:lnTo>
                  <a:lnTo>
                    <a:pt x="55" y="4358"/>
                  </a:lnTo>
                  <a:lnTo>
                    <a:pt x="85" y="4472"/>
                  </a:lnTo>
                  <a:lnTo>
                    <a:pt x="125" y="4578"/>
                  </a:lnTo>
                  <a:lnTo>
                    <a:pt x="166" y="4675"/>
                  </a:lnTo>
                  <a:lnTo>
                    <a:pt x="216" y="4772"/>
                  </a:lnTo>
                  <a:lnTo>
                    <a:pt x="271" y="4869"/>
                  </a:lnTo>
                  <a:lnTo>
                    <a:pt x="331" y="4949"/>
                  </a:lnTo>
                  <a:lnTo>
                    <a:pt x="401" y="5037"/>
                  </a:lnTo>
                  <a:lnTo>
                    <a:pt x="472" y="5116"/>
                  </a:lnTo>
                  <a:lnTo>
                    <a:pt x="547" y="5187"/>
                  </a:lnTo>
                  <a:lnTo>
                    <a:pt x="632" y="5257"/>
                  </a:lnTo>
                  <a:lnTo>
                    <a:pt x="717" y="5319"/>
                  </a:lnTo>
                  <a:lnTo>
                    <a:pt x="808" y="5390"/>
                  </a:lnTo>
                  <a:lnTo>
                    <a:pt x="903" y="5443"/>
                  </a:lnTo>
                  <a:lnTo>
                    <a:pt x="1003" y="5504"/>
                  </a:lnTo>
                  <a:lnTo>
                    <a:pt x="1219" y="5610"/>
                  </a:lnTo>
                  <a:lnTo>
                    <a:pt x="1445" y="5698"/>
                  </a:lnTo>
                  <a:lnTo>
                    <a:pt x="1685" y="5787"/>
                  </a:lnTo>
                  <a:lnTo>
                    <a:pt x="1941" y="5866"/>
                  </a:lnTo>
                  <a:lnTo>
                    <a:pt x="2202" y="5945"/>
                  </a:lnTo>
                  <a:lnTo>
                    <a:pt x="2759" y="6087"/>
                  </a:lnTo>
                  <a:lnTo>
                    <a:pt x="2964" y="6131"/>
                  </a:lnTo>
                  <a:lnTo>
                    <a:pt x="3210" y="6157"/>
                  </a:lnTo>
                  <a:lnTo>
                    <a:pt x="3481" y="6175"/>
                  </a:lnTo>
                  <a:lnTo>
                    <a:pt x="3782" y="6175"/>
                  </a:lnTo>
                  <a:lnTo>
                    <a:pt x="4113" y="6166"/>
                  </a:lnTo>
                  <a:lnTo>
                    <a:pt x="4464" y="6148"/>
                  </a:lnTo>
                  <a:lnTo>
                    <a:pt x="4835" y="6113"/>
                  </a:lnTo>
                  <a:lnTo>
                    <a:pt x="5226" y="6069"/>
                  </a:lnTo>
                  <a:lnTo>
                    <a:pt x="5638" y="6025"/>
                  </a:lnTo>
                  <a:lnTo>
                    <a:pt x="6059" y="5963"/>
                  </a:lnTo>
                  <a:lnTo>
                    <a:pt x="6942" y="5831"/>
                  </a:lnTo>
                  <a:lnTo>
                    <a:pt x="7860" y="5663"/>
                  </a:lnTo>
                  <a:lnTo>
                    <a:pt x="8788" y="5487"/>
                  </a:lnTo>
                  <a:lnTo>
                    <a:pt x="9716" y="5293"/>
                  </a:lnTo>
                  <a:lnTo>
                    <a:pt x="10623" y="5090"/>
                  </a:lnTo>
                  <a:lnTo>
                    <a:pt x="11496" y="4896"/>
                  </a:lnTo>
                  <a:lnTo>
                    <a:pt x="12309" y="4693"/>
                  </a:lnTo>
                  <a:lnTo>
                    <a:pt x="13046" y="4499"/>
                  </a:lnTo>
                  <a:lnTo>
                    <a:pt x="13693" y="4331"/>
                  </a:lnTo>
                  <a:lnTo>
                    <a:pt x="14235" y="4173"/>
                  </a:lnTo>
                  <a:lnTo>
                    <a:pt x="14646" y="4049"/>
                  </a:lnTo>
                  <a:lnTo>
                    <a:pt x="14922" y="3943"/>
                  </a:lnTo>
                  <a:lnTo>
                    <a:pt x="15183" y="3829"/>
                  </a:lnTo>
                  <a:lnTo>
                    <a:pt x="15303" y="3767"/>
                  </a:lnTo>
                  <a:lnTo>
                    <a:pt x="15424" y="3705"/>
                  </a:lnTo>
                  <a:lnTo>
                    <a:pt x="15539" y="3635"/>
                  </a:lnTo>
                  <a:lnTo>
                    <a:pt x="15654" y="3555"/>
                  </a:lnTo>
                  <a:lnTo>
                    <a:pt x="15760" y="3476"/>
                  </a:lnTo>
                  <a:lnTo>
                    <a:pt x="15865" y="3388"/>
                  </a:lnTo>
                  <a:lnTo>
                    <a:pt x="15965" y="3299"/>
                  </a:lnTo>
                  <a:lnTo>
                    <a:pt x="16061" y="3211"/>
                  </a:lnTo>
                  <a:lnTo>
                    <a:pt x="16151" y="3105"/>
                  </a:lnTo>
                  <a:lnTo>
                    <a:pt x="16241" y="2999"/>
                  </a:lnTo>
                  <a:lnTo>
                    <a:pt x="16326" y="2894"/>
                  </a:lnTo>
                  <a:lnTo>
                    <a:pt x="16407" y="2779"/>
                  </a:lnTo>
                  <a:lnTo>
                    <a:pt x="16482" y="2655"/>
                  </a:lnTo>
                  <a:lnTo>
                    <a:pt x="16552" y="2523"/>
                  </a:lnTo>
                  <a:lnTo>
                    <a:pt x="16622" y="2391"/>
                  </a:lnTo>
                  <a:lnTo>
                    <a:pt x="16687" y="2250"/>
                  </a:lnTo>
                  <a:lnTo>
                    <a:pt x="16748" y="2109"/>
                  </a:lnTo>
                  <a:lnTo>
                    <a:pt x="16803" y="1950"/>
                  </a:lnTo>
                  <a:lnTo>
                    <a:pt x="16853" y="1791"/>
                  </a:lnTo>
                  <a:lnTo>
                    <a:pt x="16903" y="1624"/>
                  </a:lnTo>
                  <a:lnTo>
                    <a:pt x="16948" y="1447"/>
                  </a:lnTo>
                  <a:lnTo>
                    <a:pt x="16988" y="1262"/>
                  </a:lnTo>
                  <a:lnTo>
                    <a:pt x="17024" y="1077"/>
                  </a:lnTo>
                  <a:lnTo>
                    <a:pt x="17059" y="874"/>
                  </a:lnTo>
                  <a:lnTo>
                    <a:pt x="17084" y="671"/>
                  </a:lnTo>
                  <a:lnTo>
                    <a:pt x="17109" y="459"/>
                  </a:lnTo>
                  <a:lnTo>
                    <a:pt x="17129" y="239"/>
                  </a:lnTo>
                  <a:lnTo>
                    <a:pt x="17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65;p52">
              <a:extLst>
                <a:ext uri="{FF2B5EF4-FFF2-40B4-BE49-F238E27FC236}">
                  <a16:creationId xmlns:a16="http://schemas.microsoft.com/office/drawing/2014/main" id="{4058BB0A-7DE6-B9C3-6C9D-C51995D92359}"/>
                </a:ext>
              </a:extLst>
            </p:cNvPr>
            <p:cNvSpPr/>
            <p:nvPr/>
          </p:nvSpPr>
          <p:spPr>
            <a:xfrm>
              <a:off x="3882200" y="-7166000"/>
              <a:ext cx="1100975" cy="3171775"/>
            </a:xfrm>
            <a:custGeom>
              <a:avLst/>
              <a:gdLst/>
              <a:ahLst/>
              <a:cxnLst/>
              <a:rect l="l" t="t" r="r" b="b"/>
              <a:pathLst>
                <a:path w="44039" h="126871" extrusionOk="0">
                  <a:moveTo>
                    <a:pt x="19567" y="1"/>
                  </a:moveTo>
                  <a:lnTo>
                    <a:pt x="9285" y="4234"/>
                  </a:lnTo>
                  <a:lnTo>
                    <a:pt x="9064" y="4314"/>
                  </a:lnTo>
                  <a:lnTo>
                    <a:pt x="8843" y="4402"/>
                  </a:lnTo>
                  <a:lnTo>
                    <a:pt x="8623" y="4508"/>
                  </a:lnTo>
                  <a:lnTo>
                    <a:pt x="8392" y="4631"/>
                  </a:lnTo>
                  <a:lnTo>
                    <a:pt x="8166" y="4764"/>
                  </a:lnTo>
                  <a:lnTo>
                    <a:pt x="7936" y="4914"/>
                  </a:lnTo>
                  <a:lnTo>
                    <a:pt x="7705" y="5072"/>
                  </a:lnTo>
                  <a:lnTo>
                    <a:pt x="7469" y="5249"/>
                  </a:lnTo>
                  <a:lnTo>
                    <a:pt x="7238" y="5434"/>
                  </a:lnTo>
                  <a:lnTo>
                    <a:pt x="7003" y="5637"/>
                  </a:lnTo>
                  <a:lnTo>
                    <a:pt x="6767" y="5849"/>
                  </a:lnTo>
                  <a:lnTo>
                    <a:pt x="6531" y="6078"/>
                  </a:lnTo>
                  <a:lnTo>
                    <a:pt x="6295" y="6316"/>
                  </a:lnTo>
                  <a:lnTo>
                    <a:pt x="6060" y="6572"/>
                  </a:lnTo>
                  <a:lnTo>
                    <a:pt x="5829" y="6836"/>
                  </a:lnTo>
                  <a:lnTo>
                    <a:pt x="5593" y="7119"/>
                  </a:lnTo>
                  <a:lnTo>
                    <a:pt x="5362" y="7410"/>
                  </a:lnTo>
                  <a:lnTo>
                    <a:pt x="5132" y="7718"/>
                  </a:lnTo>
                  <a:lnTo>
                    <a:pt x="4901" y="8036"/>
                  </a:lnTo>
                  <a:lnTo>
                    <a:pt x="4675" y="8362"/>
                  </a:lnTo>
                  <a:lnTo>
                    <a:pt x="4450" y="8706"/>
                  </a:lnTo>
                  <a:lnTo>
                    <a:pt x="4229" y="9068"/>
                  </a:lnTo>
                  <a:lnTo>
                    <a:pt x="4008" y="9438"/>
                  </a:lnTo>
                  <a:lnTo>
                    <a:pt x="3793" y="9818"/>
                  </a:lnTo>
                  <a:lnTo>
                    <a:pt x="3577" y="10215"/>
                  </a:lnTo>
                  <a:lnTo>
                    <a:pt x="3366" y="10620"/>
                  </a:lnTo>
                  <a:lnTo>
                    <a:pt x="3161" y="11035"/>
                  </a:lnTo>
                  <a:lnTo>
                    <a:pt x="2960" y="11467"/>
                  </a:lnTo>
                  <a:lnTo>
                    <a:pt x="2759" y="11908"/>
                  </a:lnTo>
                  <a:lnTo>
                    <a:pt x="2569" y="12367"/>
                  </a:lnTo>
                  <a:lnTo>
                    <a:pt x="2378" y="12834"/>
                  </a:lnTo>
                  <a:lnTo>
                    <a:pt x="2197" y="13310"/>
                  </a:lnTo>
                  <a:lnTo>
                    <a:pt x="2017" y="13804"/>
                  </a:lnTo>
                  <a:lnTo>
                    <a:pt x="1846" y="14307"/>
                  </a:lnTo>
                  <a:lnTo>
                    <a:pt x="1681" y="14819"/>
                  </a:lnTo>
                  <a:lnTo>
                    <a:pt x="1520" y="15348"/>
                  </a:lnTo>
                  <a:lnTo>
                    <a:pt x="1365" y="15886"/>
                  </a:lnTo>
                  <a:lnTo>
                    <a:pt x="1219" y="16442"/>
                  </a:lnTo>
                  <a:lnTo>
                    <a:pt x="1079" y="16997"/>
                  </a:lnTo>
                  <a:lnTo>
                    <a:pt x="949" y="17571"/>
                  </a:lnTo>
                  <a:lnTo>
                    <a:pt x="823" y="18162"/>
                  </a:lnTo>
                  <a:lnTo>
                    <a:pt x="703" y="18752"/>
                  </a:lnTo>
                  <a:lnTo>
                    <a:pt x="592" y="19361"/>
                  </a:lnTo>
                  <a:lnTo>
                    <a:pt x="492" y="19979"/>
                  </a:lnTo>
                  <a:lnTo>
                    <a:pt x="402" y="20614"/>
                  </a:lnTo>
                  <a:lnTo>
                    <a:pt x="317" y="21257"/>
                  </a:lnTo>
                  <a:lnTo>
                    <a:pt x="241" y="21910"/>
                  </a:lnTo>
                  <a:lnTo>
                    <a:pt x="181" y="22572"/>
                  </a:lnTo>
                  <a:lnTo>
                    <a:pt x="126" y="23251"/>
                  </a:lnTo>
                  <a:lnTo>
                    <a:pt x="76" y="23930"/>
                  </a:lnTo>
                  <a:lnTo>
                    <a:pt x="41" y="24627"/>
                  </a:lnTo>
                  <a:lnTo>
                    <a:pt x="21" y="25341"/>
                  </a:lnTo>
                  <a:lnTo>
                    <a:pt x="6" y="26056"/>
                  </a:lnTo>
                  <a:lnTo>
                    <a:pt x="1" y="26788"/>
                  </a:lnTo>
                  <a:lnTo>
                    <a:pt x="11" y="27529"/>
                  </a:lnTo>
                  <a:lnTo>
                    <a:pt x="31" y="28278"/>
                  </a:lnTo>
                  <a:lnTo>
                    <a:pt x="61" y="29037"/>
                  </a:lnTo>
                  <a:lnTo>
                    <a:pt x="106" y="29813"/>
                  </a:lnTo>
                  <a:lnTo>
                    <a:pt x="161" y="30589"/>
                  </a:lnTo>
                  <a:lnTo>
                    <a:pt x="226" y="31383"/>
                  </a:lnTo>
                  <a:lnTo>
                    <a:pt x="312" y="32186"/>
                  </a:lnTo>
                  <a:lnTo>
                    <a:pt x="402" y="33006"/>
                  </a:lnTo>
                  <a:lnTo>
                    <a:pt x="512" y="33826"/>
                  </a:lnTo>
                  <a:lnTo>
                    <a:pt x="633" y="34664"/>
                  </a:lnTo>
                  <a:lnTo>
                    <a:pt x="723" y="35246"/>
                  </a:lnTo>
                  <a:lnTo>
                    <a:pt x="803" y="35846"/>
                  </a:lnTo>
                  <a:lnTo>
                    <a:pt x="888" y="36455"/>
                  </a:lnTo>
                  <a:lnTo>
                    <a:pt x="969" y="37072"/>
                  </a:lnTo>
                  <a:lnTo>
                    <a:pt x="1044" y="37698"/>
                  </a:lnTo>
                  <a:lnTo>
                    <a:pt x="1119" y="38324"/>
                  </a:lnTo>
                  <a:lnTo>
                    <a:pt x="1189" y="38968"/>
                  </a:lnTo>
                  <a:lnTo>
                    <a:pt x="1260" y="39621"/>
                  </a:lnTo>
                  <a:lnTo>
                    <a:pt x="1325" y="40283"/>
                  </a:lnTo>
                  <a:lnTo>
                    <a:pt x="1390" y="40944"/>
                  </a:lnTo>
                  <a:lnTo>
                    <a:pt x="1450" y="41623"/>
                  </a:lnTo>
                  <a:lnTo>
                    <a:pt x="1510" y="42302"/>
                  </a:lnTo>
                  <a:lnTo>
                    <a:pt x="1621" y="43687"/>
                  </a:lnTo>
                  <a:lnTo>
                    <a:pt x="1726" y="45098"/>
                  </a:lnTo>
                  <a:lnTo>
                    <a:pt x="1816" y="46536"/>
                  </a:lnTo>
                  <a:lnTo>
                    <a:pt x="1902" y="48000"/>
                  </a:lnTo>
                  <a:lnTo>
                    <a:pt x="1977" y="49482"/>
                  </a:lnTo>
                  <a:lnTo>
                    <a:pt x="2047" y="50990"/>
                  </a:lnTo>
                  <a:lnTo>
                    <a:pt x="2102" y="52507"/>
                  </a:lnTo>
                  <a:lnTo>
                    <a:pt x="2157" y="54042"/>
                  </a:lnTo>
                  <a:lnTo>
                    <a:pt x="2203" y="55594"/>
                  </a:lnTo>
                  <a:lnTo>
                    <a:pt x="2238" y="57156"/>
                  </a:lnTo>
                  <a:lnTo>
                    <a:pt x="2268" y="58734"/>
                  </a:lnTo>
                  <a:lnTo>
                    <a:pt x="2288" y="60313"/>
                  </a:lnTo>
                  <a:lnTo>
                    <a:pt x="2308" y="61910"/>
                  </a:lnTo>
                  <a:lnTo>
                    <a:pt x="2318" y="63497"/>
                  </a:lnTo>
                  <a:lnTo>
                    <a:pt x="2323" y="65103"/>
                  </a:lnTo>
                  <a:lnTo>
                    <a:pt x="2323" y="66699"/>
                  </a:lnTo>
                  <a:lnTo>
                    <a:pt x="2313" y="68304"/>
                  </a:lnTo>
                  <a:lnTo>
                    <a:pt x="2303" y="69901"/>
                  </a:lnTo>
                  <a:lnTo>
                    <a:pt x="2288" y="71497"/>
                  </a:lnTo>
                  <a:lnTo>
                    <a:pt x="2268" y="73085"/>
                  </a:lnTo>
                  <a:lnTo>
                    <a:pt x="2243" y="74664"/>
                  </a:lnTo>
                  <a:lnTo>
                    <a:pt x="2213" y="76242"/>
                  </a:lnTo>
                  <a:lnTo>
                    <a:pt x="2177" y="77804"/>
                  </a:lnTo>
                  <a:lnTo>
                    <a:pt x="2142" y="79356"/>
                  </a:lnTo>
                  <a:lnTo>
                    <a:pt x="2102" y="80891"/>
                  </a:lnTo>
                  <a:lnTo>
                    <a:pt x="2057" y="82408"/>
                  </a:lnTo>
                  <a:lnTo>
                    <a:pt x="2012" y="83907"/>
                  </a:lnTo>
                  <a:lnTo>
                    <a:pt x="1967" y="85389"/>
                  </a:lnTo>
                  <a:lnTo>
                    <a:pt x="1861" y="88282"/>
                  </a:lnTo>
                  <a:lnTo>
                    <a:pt x="1751" y="91069"/>
                  </a:lnTo>
                  <a:lnTo>
                    <a:pt x="1636" y="93742"/>
                  </a:lnTo>
                  <a:lnTo>
                    <a:pt x="1515" y="96291"/>
                  </a:lnTo>
                  <a:lnTo>
                    <a:pt x="1400" y="98690"/>
                  </a:lnTo>
                  <a:lnTo>
                    <a:pt x="1280" y="100921"/>
                  </a:lnTo>
                  <a:lnTo>
                    <a:pt x="1169" y="102994"/>
                  </a:lnTo>
                  <a:lnTo>
                    <a:pt x="1059" y="104864"/>
                  </a:lnTo>
                  <a:lnTo>
                    <a:pt x="959" y="106540"/>
                  </a:lnTo>
                  <a:lnTo>
                    <a:pt x="868" y="107995"/>
                  </a:lnTo>
                  <a:lnTo>
                    <a:pt x="788" y="109221"/>
                  </a:lnTo>
                  <a:lnTo>
                    <a:pt x="673" y="110906"/>
                  </a:lnTo>
                  <a:lnTo>
                    <a:pt x="633" y="111497"/>
                  </a:lnTo>
                  <a:lnTo>
                    <a:pt x="648" y="111753"/>
                  </a:lnTo>
                  <a:lnTo>
                    <a:pt x="663" y="112000"/>
                  </a:lnTo>
                  <a:lnTo>
                    <a:pt x="683" y="112238"/>
                  </a:lnTo>
                  <a:lnTo>
                    <a:pt x="708" y="112485"/>
                  </a:lnTo>
                  <a:lnTo>
                    <a:pt x="733" y="112723"/>
                  </a:lnTo>
                  <a:lnTo>
                    <a:pt x="768" y="112961"/>
                  </a:lnTo>
                  <a:lnTo>
                    <a:pt x="803" y="113199"/>
                  </a:lnTo>
                  <a:lnTo>
                    <a:pt x="838" y="113428"/>
                  </a:lnTo>
                  <a:lnTo>
                    <a:pt x="878" y="113658"/>
                  </a:lnTo>
                  <a:lnTo>
                    <a:pt x="923" y="113887"/>
                  </a:lnTo>
                  <a:lnTo>
                    <a:pt x="974" y="114108"/>
                  </a:lnTo>
                  <a:lnTo>
                    <a:pt x="1024" y="114328"/>
                  </a:lnTo>
                  <a:lnTo>
                    <a:pt x="1079" y="114549"/>
                  </a:lnTo>
                  <a:lnTo>
                    <a:pt x="1139" y="114769"/>
                  </a:lnTo>
                  <a:lnTo>
                    <a:pt x="1199" y="114981"/>
                  </a:lnTo>
                  <a:lnTo>
                    <a:pt x="1265" y="115192"/>
                  </a:lnTo>
                  <a:lnTo>
                    <a:pt x="1335" y="115404"/>
                  </a:lnTo>
                  <a:lnTo>
                    <a:pt x="1405" y="115616"/>
                  </a:lnTo>
                  <a:lnTo>
                    <a:pt x="1480" y="115819"/>
                  </a:lnTo>
                  <a:lnTo>
                    <a:pt x="1555" y="116022"/>
                  </a:lnTo>
                  <a:lnTo>
                    <a:pt x="1636" y="116224"/>
                  </a:lnTo>
                  <a:lnTo>
                    <a:pt x="1721" y="116418"/>
                  </a:lnTo>
                  <a:lnTo>
                    <a:pt x="1806" y="116612"/>
                  </a:lnTo>
                  <a:lnTo>
                    <a:pt x="1897" y="116807"/>
                  </a:lnTo>
                  <a:lnTo>
                    <a:pt x="1987" y="117001"/>
                  </a:lnTo>
                  <a:lnTo>
                    <a:pt x="2082" y="117186"/>
                  </a:lnTo>
                  <a:lnTo>
                    <a:pt x="2283" y="117556"/>
                  </a:lnTo>
                  <a:lnTo>
                    <a:pt x="2493" y="117918"/>
                  </a:lnTo>
                  <a:lnTo>
                    <a:pt x="2714" y="118271"/>
                  </a:lnTo>
                  <a:lnTo>
                    <a:pt x="2950" y="118615"/>
                  </a:lnTo>
                  <a:lnTo>
                    <a:pt x="3191" y="118950"/>
                  </a:lnTo>
                  <a:lnTo>
                    <a:pt x="3446" y="119276"/>
                  </a:lnTo>
                  <a:lnTo>
                    <a:pt x="3712" y="119594"/>
                  </a:lnTo>
                  <a:lnTo>
                    <a:pt x="3988" y="119902"/>
                  </a:lnTo>
                  <a:lnTo>
                    <a:pt x="4269" y="120202"/>
                  </a:lnTo>
                  <a:lnTo>
                    <a:pt x="4565" y="120493"/>
                  </a:lnTo>
                  <a:lnTo>
                    <a:pt x="4866" y="120776"/>
                  </a:lnTo>
                  <a:lnTo>
                    <a:pt x="5182" y="121058"/>
                  </a:lnTo>
                  <a:lnTo>
                    <a:pt x="5503" y="121322"/>
                  </a:lnTo>
                  <a:lnTo>
                    <a:pt x="5829" y="121587"/>
                  </a:lnTo>
                  <a:lnTo>
                    <a:pt x="6170" y="121834"/>
                  </a:lnTo>
                  <a:lnTo>
                    <a:pt x="6516" y="122081"/>
                  </a:lnTo>
                  <a:lnTo>
                    <a:pt x="6867" y="122319"/>
                  </a:lnTo>
                  <a:lnTo>
                    <a:pt x="7233" y="122548"/>
                  </a:lnTo>
                  <a:lnTo>
                    <a:pt x="7599" y="122769"/>
                  </a:lnTo>
                  <a:lnTo>
                    <a:pt x="7976" y="122989"/>
                  </a:lnTo>
                  <a:lnTo>
                    <a:pt x="8362" y="123192"/>
                  </a:lnTo>
                  <a:lnTo>
                    <a:pt x="8753" y="123395"/>
                  </a:lnTo>
                  <a:lnTo>
                    <a:pt x="9149" y="123589"/>
                  </a:lnTo>
                  <a:lnTo>
                    <a:pt x="9551" y="123774"/>
                  </a:lnTo>
                  <a:lnTo>
                    <a:pt x="9962" y="123960"/>
                  </a:lnTo>
                  <a:lnTo>
                    <a:pt x="10378" y="124136"/>
                  </a:lnTo>
                  <a:lnTo>
                    <a:pt x="10795" y="124304"/>
                  </a:lnTo>
                  <a:lnTo>
                    <a:pt x="11221" y="124462"/>
                  </a:lnTo>
                  <a:lnTo>
                    <a:pt x="11652" y="124621"/>
                  </a:lnTo>
                  <a:lnTo>
                    <a:pt x="12089" y="124762"/>
                  </a:lnTo>
                  <a:lnTo>
                    <a:pt x="12530" y="124912"/>
                  </a:lnTo>
                  <a:lnTo>
                    <a:pt x="12976" y="125045"/>
                  </a:lnTo>
                  <a:lnTo>
                    <a:pt x="13428" y="125177"/>
                  </a:lnTo>
                  <a:lnTo>
                    <a:pt x="13879" y="125300"/>
                  </a:lnTo>
                  <a:lnTo>
                    <a:pt x="14336" y="125424"/>
                  </a:lnTo>
                  <a:lnTo>
                    <a:pt x="14797" y="125530"/>
                  </a:lnTo>
                  <a:lnTo>
                    <a:pt x="15264" y="125644"/>
                  </a:lnTo>
                  <a:lnTo>
                    <a:pt x="15730" y="125741"/>
                  </a:lnTo>
                  <a:lnTo>
                    <a:pt x="16202" y="125838"/>
                  </a:lnTo>
                  <a:lnTo>
                    <a:pt x="16673" y="125935"/>
                  </a:lnTo>
                  <a:lnTo>
                    <a:pt x="17149" y="126024"/>
                  </a:lnTo>
                  <a:lnTo>
                    <a:pt x="18102" y="126182"/>
                  </a:lnTo>
                  <a:lnTo>
                    <a:pt x="19066" y="126323"/>
                  </a:lnTo>
                  <a:lnTo>
                    <a:pt x="20034" y="126447"/>
                  </a:lnTo>
                  <a:lnTo>
                    <a:pt x="21007" y="126553"/>
                  </a:lnTo>
                  <a:lnTo>
                    <a:pt x="21980" y="126641"/>
                  </a:lnTo>
                  <a:lnTo>
                    <a:pt x="22948" y="126712"/>
                  </a:lnTo>
                  <a:lnTo>
                    <a:pt x="23916" y="126773"/>
                  </a:lnTo>
                  <a:lnTo>
                    <a:pt x="24884" y="126817"/>
                  </a:lnTo>
                  <a:lnTo>
                    <a:pt x="25842" y="126844"/>
                  </a:lnTo>
                  <a:lnTo>
                    <a:pt x="26790" y="126862"/>
                  </a:lnTo>
                  <a:lnTo>
                    <a:pt x="27728" y="126870"/>
                  </a:lnTo>
                  <a:lnTo>
                    <a:pt x="28656" y="126870"/>
                  </a:lnTo>
                  <a:lnTo>
                    <a:pt x="29574" y="126853"/>
                  </a:lnTo>
                  <a:lnTo>
                    <a:pt x="30471" y="126835"/>
                  </a:lnTo>
                  <a:lnTo>
                    <a:pt x="31354" y="126800"/>
                  </a:lnTo>
                  <a:lnTo>
                    <a:pt x="32212" y="126764"/>
                  </a:lnTo>
                  <a:lnTo>
                    <a:pt x="33054" y="126720"/>
                  </a:lnTo>
                  <a:lnTo>
                    <a:pt x="33872" y="126667"/>
                  </a:lnTo>
                  <a:lnTo>
                    <a:pt x="34665" y="126606"/>
                  </a:lnTo>
                  <a:lnTo>
                    <a:pt x="35432" y="126553"/>
                  </a:lnTo>
                  <a:lnTo>
                    <a:pt x="36169" y="126482"/>
                  </a:lnTo>
                  <a:lnTo>
                    <a:pt x="37554" y="126350"/>
                  </a:lnTo>
                  <a:lnTo>
                    <a:pt x="38803" y="126218"/>
                  </a:lnTo>
                  <a:lnTo>
                    <a:pt x="39896" y="126077"/>
                  </a:lnTo>
                  <a:lnTo>
                    <a:pt x="40829" y="125953"/>
                  </a:lnTo>
                  <a:lnTo>
                    <a:pt x="41576" y="125847"/>
                  </a:lnTo>
                  <a:lnTo>
                    <a:pt x="42128" y="125759"/>
                  </a:lnTo>
                  <a:lnTo>
                    <a:pt x="42589" y="125680"/>
                  </a:lnTo>
                  <a:lnTo>
                    <a:pt x="42715" y="124198"/>
                  </a:lnTo>
                  <a:lnTo>
                    <a:pt x="42835" y="122725"/>
                  </a:lnTo>
                  <a:lnTo>
                    <a:pt x="42951" y="121261"/>
                  </a:lnTo>
                  <a:lnTo>
                    <a:pt x="43061" y="119797"/>
                  </a:lnTo>
                  <a:lnTo>
                    <a:pt x="43161" y="118350"/>
                  </a:lnTo>
                  <a:lnTo>
                    <a:pt x="43257" y="116912"/>
                  </a:lnTo>
                  <a:lnTo>
                    <a:pt x="43347" y="115475"/>
                  </a:lnTo>
                  <a:lnTo>
                    <a:pt x="43432" y="114055"/>
                  </a:lnTo>
                  <a:lnTo>
                    <a:pt x="43512" y="112643"/>
                  </a:lnTo>
                  <a:lnTo>
                    <a:pt x="43583" y="111241"/>
                  </a:lnTo>
                  <a:lnTo>
                    <a:pt x="43653" y="109839"/>
                  </a:lnTo>
                  <a:lnTo>
                    <a:pt x="43713" y="108454"/>
                  </a:lnTo>
                  <a:lnTo>
                    <a:pt x="43768" y="107078"/>
                  </a:lnTo>
                  <a:lnTo>
                    <a:pt x="43818" y="105702"/>
                  </a:lnTo>
                  <a:lnTo>
                    <a:pt x="43863" y="104344"/>
                  </a:lnTo>
                  <a:lnTo>
                    <a:pt x="43904" y="102994"/>
                  </a:lnTo>
                  <a:lnTo>
                    <a:pt x="43939" y="101653"/>
                  </a:lnTo>
                  <a:lnTo>
                    <a:pt x="43969" y="100313"/>
                  </a:lnTo>
                  <a:lnTo>
                    <a:pt x="43994" y="98990"/>
                  </a:lnTo>
                  <a:lnTo>
                    <a:pt x="44014" y="97676"/>
                  </a:lnTo>
                  <a:lnTo>
                    <a:pt x="44024" y="96370"/>
                  </a:lnTo>
                  <a:lnTo>
                    <a:pt x="44034" y="95074"/>
                  </a:lnTo>
                  <a:lnTo>
                    <a:pt x="44039" y="93786"/>
                  </a:lnTo>
                  <a:lnTo>
                    <a:pt x="44039" y="92498"/>
                  </a:lnTo>
                  <a:lnTo>
                    <a:pt x="44034" y="91228"/>
                  </a:lnTo>
                  <a:lnTo>
                    <a:pt x="44029" y="89967"/>
                  </a:lnTo>
                  <a:lnTo>
                    <a:pt x="44014" y="88714"/>
                  </a:lnTo>
                  <a:lnTo>
                    <a:pt x="43994" y="87471"/>
                  </a:lnTo>
                  <a:lnTo>
                    <a:pt x="43974" y="86236"/>
                  </a:lnTo>
                  <a:lnTo>
                    <a:pt x="43949" y="85010"/>
                  </a:lnTo>
                  <a:lnTo>
                    <a:pt x="43919" y="83793"/>
                  </a:lnTo>
                  <a:lnTo>
                    <a:pt x="43884" y="82593"/>
                  </a:lnTo>
                  <a:lnTo>
                    <a:pt x="43843" y="81393"/>
                  </a:lnTo>
                  <a:lnTo>
                    <a:pt x="43803" y="80203"/>
                  </a:lnTo>
                  <a:lnTo>
                    <a:pt x="43753" y="79021"/>
                  </a:lnTo>
                  <a:lnTo>
                    <a:pt x="43703" y="77857"/>
                  </a:lnTo>
                  <a:lnTo>
                    <a:pt x="43648" y="76692"/>
                  </a:lnTo>
                  <a:lnTo>
                    <a:pt x="43593" y="75537"/>
                  </a:lnTo>
                  <a:lnTo>
                    <a:pt x="43532" y="74399"/>
                  </a:lnTo>
                  <a:lnTo>
                    <a:pt x="43467" y="73261"/>
                  </a:lnTo>
                  <a:lnTo>
                    <a:pt x="43397" y="72141"/>
                  </a:lnTo>
                  <a:lnTo>
                    <a:pt x="43327" y="71021"/>
                  </a:lnTo>
                  <a:lnTo>
                    <a:pt x="43252" y="69918"/>
                  </a:lnTo>
                  <a:lnTo>
                    <a:pt x="43171" y="68825"/>
                  </a:lnTo>
                  <a:lnTo>
                    <a:pt x="43091" y="67731"/>
                  </a:lnTo>
                  <a:lnTo>
                    <a:pt x="43006" y="66655"/>
                  </a:lnTo>
                  <a:lnTo>
                    <a:pt x="42920" y="65588"/>
                  </a:lnTo>
                  <a:lnTo>
                    <a:pt x="42830" y="64529"/>
                  </a:lnTo>
                  <a:lnTo>
                    <a:pt x="42735" y="63480"/>
                  </a:lnTo>
                  <a:lnTo>
                    <a:pt x="42640" y="62439"/>
                  </a:lnTo>
                  <a:lnTo>
                    <a:pt x="42544" y="61407"/>
                  </a:lnTo>
                  <a:lnTo>
                    <a:pt x="42439" y="60384"/>
                  </a:lnTo>
                  <a:lnTo>
                    <a:pt x="42339" y="59378"/>
                  </a:lnTo>
                  <a:lnTo>
                    <a:pt x="42233" y="58373"/>
                  </a:lnTo>
                  <a:lnTo>
                    <a:pt x="42123" y="57385"/>
                  </a:lnTo>
                  <a:lnTo>
                    <a:pt x="42013" y="56397"/>
                  </a:lnTo>
                  <a:lnTo>
                    <a:pt x="41897" y="55427"/>
                  </a:lnTo>
                  <a:lnTo>
                    <a:pt x="41782" y="54457"/>
                  </a:lnTo>
                  <a:lnTo>
                    <a:pt x="41667" y="53504"/>
                  </a:lnTo>
                  <a:lnTo>
                    <a:pt x="41546" y="52560"/>
                  </a:lnTo>
                  <a:lnTo>
                    <a:pt x="41426" y="51625"/>
                  </a:lnTo>
                  <a:lnTo>
                    <a:pt x="41300" y="50699"/>
                  </a:lnTo>
                  <a:lnTo>
                    <a:pt x="41050" y="48873"/>
                  </a:lnTo>
                  <a:lnTo>
                    <a:pt x="40789" y="47083"/>
                  </a:lnTo>
                  <a:lnTo>
                    <a:pt x="40528" y="45337"/>
                  </a:lnTo>
                  <a:lnTo>
                    <a:pt x="40257" y="43634"/>
                  </a:lnTo>
                  <a:lnTo>
                    <a:pt x="39981" y="41958"/>
                  </a:lnTo>
                  <a:lnTo>
                    <a:pt x="39700" y="40327"/>
                  </a:lnTo>
                  <a:lnTo>
                    <a:pt x="39419" y="38739"/>
                  </a:lnTo>
                  <a:lnTo>
                    <a:pt x="39134" y="37187"/>
                  </a:lnTo>
                  <a:lnTo>
                    <a:pt x="38843" y="35670"/>
                  </a:lnTo>
                  <a:lnTo>
                    <a:pt x="38557" y="34197"/>
                  </a:lnTo>
                  <a:lnTo>
                    <a:pt x="38261" y="32759"/>
                  </a:lnTo>
                  <a:lnTo>
                    <a:pt x="37970" y="31365"/>
                  </a:lnTo>
                  <a:lnTo>
                    <a:pt x="37679" y="30007"/>
                  </a:lnTo>
                  <a:lnTo>
                    <a:pt x="37388" y="28693"/>
                  </a:lnTo>
                  <a:lnTo>
                    <a:pt x="37097" y="27414"/>
                  </a:lnTo>
                  <a:lnTo>
                    <a:pt x="36806" y="26179"/>
                  </a:lnTo>
                  <a:lnTo>
                    <a:pt x="36520" y="24988"/>
                  </a:lnTo>
                  <a:lnTo>
                    <a:pt x="36234" y="23833"/>
                  </a:lnTo>
                  <a:lnTo>
                    <a:pt x="35954" y="22713"/>
                  </a:lnTo>
                  <a:lnTo>
                    <a:pt x="35678" y="21637"/>
                  </a:lnTo>
                  <a:lnTo>
                    <a:pt x="35407" y="20605"/>
                  </a:lnTo>
                  <a:lnTo>
                    <a:pt x="35141" y="19608"/>
                  </a:lnTo>
                  <a:lnTo>
                    <a:pt x="34880" y="18655"/>
                  </a:lnTo>
                  <a:lnTo>
                    <a:pt x="34624" y="17747"/>
                  </a:lnTo>
                  <a:lnTo>
                    <a:pt x="34379" y="16874"/>
                  </a:lnTo>
                  <a:lnTo>
                    <a:pt x="34138" y="16045"/>
                  </a:lnTo>
                  <a:lnTo>
                    <a:pt x="33907" y="15251"/>
                  </a:lnTo>
                  <a:lnTo>
                    <a:pt x="33471" y="13796"/>
                  </a:lnTo>
                  <a:lnTo>
                    <a:pt x="33075" y="12508"/>
                  </a:lnTo>
                  <a:lnTo>
                    <a:pt x="32723" y="11388"/>
                  </a:lnTo>
                  <a:lnTo>
                    <a:pt x="32638" y="11132"/>
                  </a:lnTo>
                  <a:lnTo>
                    <a:pt x="32553" y="10876"/>
                  </a:lnTo>
                  <a:lnTo>
                    <a:pt x="32377" y="10382"/>
                  </a:lnTo>
                  <a:lnTo>
                    <a:pt x="32192" y="9906"/>
                  </a:lnTo>
                  <a:lnTo>
                    <a:pt x="32001" y="9438"/>
                  </a:lnTo>
                  <a:lnTo>
                    <a:pt x="31801" y="8989"/>
                  </a:lnTo>
                  <a:lnTo>
                    <a:pt x="31590" y="8548"/>
                  </a:lnTo>
                  <a:lnTo>
                    <a:pt x="31374" y="8133"/>
                  </a:lnTo>
                  <a:lnTo>
                    <a:pt x="31154" y="7727"/>
                  </a:lnTo>
                  <a:lnTo>
                    <a:pt x="30928" y="7330"/>
                  </a:lnTo>
                  <a:lnTo>
                    <a:pt x="30692" y="6951"/>
                  </a:lnTo>
                  <a:lnTo>
                    <a:pt x="30456" y="6581"/>
                  </a:lnTo>
                  <a:lnTo>
                    <a:pt x="30211" y="6228"/>
                  </a:lnTo>
                  <a:lnTo>
                    <a:pt x="29965" y="5893"/>
                  </a:lnTo>
                  <a:lnTo>
                    <a:pt x="29709" y="5557"/>
                  </a:lnTo>
                  <a:lnTo>
                    <a:pt x="29453" y="5249"/>
                  </a:lnTo>
                  <a:lnTo>
                    <a:pt x="29192" y="4940"/>
                  </a:lnTo>
                  <a:lnTo>
                    <a:pt x="28932" y="4649"/>
                  </a:lnTo>
                  <a:lnTo>
                    <a:pt x="28661" y="4367"/>
                  </a:lnTo>
                  <a:lnTo>
                    <a:pt x="28395" y="4102"/>
                  </a:lnTo>
                  <a:lnTo>
                    <a:pt x="28124" y="3846"/>
                  </a:lnTo>
                  <a:lnTo>
                    <a:pt x="27848" y="3599"/>
                  </a:lnTo>
                  <a:lnTo>
                    <a:pt x="27577" y="3361"/>
                  </a:lnTo>
                  <a:lnTo>
                    <a:pt x="27301" y="3141"/>
                  </a:lnTo>
                  <a:lnTo>
                    <a:pt x="27026" y="2920"/>
                  </a:lnTo>
                  <a:lnTo>
                    <a:pt x="26750" y="2717"/>
                  </a:lnTo>
                  <a:lnTo>
                    <a:pt x="26474" y="2523"/>
                  </a:lnTo>
                  <a:lnTo>
                    <a:pt x="26198" y="2338"/>
                  </a:lnTo>
                  <a:lnTo>
                    <a:pt x="25922" y="2162"/>
                  </a:lnTo>
                  <a:lnTo>
                    <a:pt x="25646" y="1994"/>
                  </a:lnTo>
                  <a:lnTo>
                    <a:pt x="25375" y="1835"/>
                  </a:lnTo>
                  <a:lnTo>
                    <a:pt x="25104" y="1685"/>
                  </a:lnTo>
                  <a:lnTo>
                    <a:pt x="24834" y="1544"/>
                  </a:lnTo>
                  <a:lnTo>
                    <a:pt x="24568" y="1412"/>
                  </a:lnTo>
                  <a:lnTo>
                    <a:pt x="24307" y="1289"/>
                  </a:lnTo>
                  <a:lnTo>
                    <a:pt x="24046" y="1165"/>
                  </a:lnTo>
                  <a:lnTo>
                    <a:pt x="23790" y="1059"/>
                  </a:lnTo>
                  <a:lnTo>
                    <a:pt x="23289" y="856"/>
                  </a:lnTo>
                  <a:lnTo>
                    <a:pt x="22807" y="689"/>
                  </a:lnTo>
                  <a:lnTo>
                    <a:pt x="22351" y="539"/>
                  </a:lnTo>
                  <a:lnTo>
                    <a:pt x="21914" y="415"/>
                  </a:lnTo>
                  <a:lnTo>
                    <a:pt x="21508" y="309"/>
                  </a:lnTo>
                  <a:lnTo>
                    <a:pt x="21132" y="221"/>
                  </a:lnTo>
                  <a:lnTo>
                    <a:pt x="20791" y="160"/>
                  </a:lnTo>
                  <a:lnTo>
                    <a:pt x="20485" y="107"/>
                  </a:lnTo>
                  <a:lnTo>
                    <a:pt x="20214" y="63"/>
                  </a:lnTo>
                  <a:lnTo>
                    <a:pt x="19988" y="36"/>
                  </a:lnTo>
                  <a:lnTo>
                    <a:pt x="19677" y="10"/>
                  </a:lnTo>
                  <a:lnTo>
                    <a:pt x="1956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6;p52">
              <a:extLst>
                <a:ext uri="{FF2B5EF4-FFF2-40B4-BE49-F238E27FC236}">
                  <a16:creationId xmlns:a16="http://schemas.microsoft.com/office/drawing/2014/main" id="{462AB26F-84EB-83A6-30DC-AC93F558FCB3}"/>
                </a:ext>
              </a:extLst>
            </p:cNvPr>
            <p:cNvSpPr/>
            <p:nvPr/>
          </p:nvSpPr>
          <p:spPr>
            <a:xfrm>
              <a:off x="3882200" y="-7166000"/>
              <a:ext cx="1100975" cy="3171775"/>
            </a:xfrm>
            <a:custGeom>
              <a:avLst/>
              <a:gdLst/>
              <a:ahLst/>
              <a:cxnLst/>
              <a:rect l="l" t="t" r="r" b="b"/>
              <a:pathLst>
                <a:path w="44039" h="126871" fill="none" extrusionOk="0">
                  <a:moveTo>
                    <a:pt x="19567" y="1"/>
                  </a:moveTo>
                  <a:lnTo>
                    <a:pt x="19567" y="1"/>
                  </a:lnTo>
                  <a:lnTo>
                    <a:pt x="19677" y="10"/>
                  </a:lnTo>
                  <a:lnTo>
                    <a:pt x="19988" y="36"/>
                  </a:lnTo>
                  <a:lnTo>
                    <a:pt x="20214" y="63"/>
                  </a:lnTo>
                  <a:lnTo>
                    <a:pt x="20485" y="107"/>
                  </a:lnTo>
                  <a:lnTo>
                    <a:pt x="20791" y="160"/>
                  </a:lnTo>
                  <a:lnTo>
                    <a:pt x="21132" y="221"/>
                  </a:lnTo>
                  <a:lnTo>
                    <a:pt x="21508" y="309"/>
                  </a:lnTo>
                  <a:lnTo>
                    <a:pt x="21914" y="415"/>
                  </a:lnTo>
                  <a:lnTo>
                    <a:pt x="22351" y="539"/>
                  </a:lnTo>
                  <a:lnTo>
                    <a:pt x="22807" y="689"/>
                  </a:lnTo>
                  <a:lnTo>
                    <a:pt x="23289" y="856"/>
                  </a:lnTo>
                  <a:lnTo>
                    <a:pt x="23790" y="1059"/>
                  </a:lnTo>
                  <a:lnTo>
                    <a:pt x="24046" y="1165"/>
                  </a:lnTo>
                  <a:lnTo>
                    <a:pt x="24307" y="1289"/>
                  </a:lnTo>
                  <a:lnTo>
                    <a:pt x="24568" y="1412"/>
                  </a:lnTo>
                  <a:lnTo>
                    <a:pt x="24834" y="1544"/>
                  </a:lnTo>
                  <a:lnTo>
                    <a:pt x="25104" y="1685"/>
                  </a:lnTo>
                  <a:lnTo>
                    <a:pt x="25375" y="1835"/>
                  </a:lnTo>
                  <a:lnTo>
                    <a:pt x="25646" y="1994"/>
                  </a:lnTo>
                  <a:lnTo>
                    <a:pt x="25922" y="2162"/>
                  </a:lnTo>
                  <a:lnTo>
                    <a:pt x="26198" y="2338"/>
                  </a:lnTo>
                  <a:lnTo>
                    <a:pt x="26474" y="2523"/>
                  </a:lnTo>
                  <a:lnTo>
                    <a:pt x="26750" y="2717"/>
                  </a:lnTo>
                  <a:lnTo>
                    <a:pt x="27026" y="2920"/>
                  </a:lnTo>
                  <a:lnTo>
                    <a:pt x="27301" y="3141"/>
                  </a:lnTo>
                  <a:lnTo>
                    <a:pt x="27577" y="3361"/>
                  </a:lnTo>
                  <a:lnTo>
                    <a:pt x="27848" y="3599"/>
                  </a:lnTo>
                  <a:lnTo>
                    <a:pt x="28124" y="3846"/>
                  </a:lnTo>
                  <a:lnTo>
                    <a:pt x="28395" y="4102"/>
                  </a:lnTo>
                  <a:lnTo>
                    <a:pt x="28661" y="4367"/>
                  </a:lnTo>
                  <a:lnTo>
                    <a:pt x="28932" y="4649"/>
                  </a:lnTo>
                  <a:lnTo>
                    <a:pt x="29192" y="4940"/>
                  </a:lnTo>
                  <a:lnTo>
                    <a:pt x="29453" y="5249"/>
                  </a:lnTo>
                  <a:lnTo>
                    <a:pt x="29709" y="5557"/>
                  </a:lnTo>
                  <a:lnTo>
                    <a:pt x="29965" y="5893"/>
                  </a:lnTo>
                  <a:lnTo>
                    <a:pt x="30211" y="6228"/>
                  </a:lnTo>
                  <a:lnTo>
                    <a:pt x="30456" y="6581"/>
                  </a:lnTo>
                  <a:lnTo>
                    <a:pt x="30692" y="6951"/>
                  </a:lnTo>
                  <a:lnTo>
                    <a:pt x="30928" y="7330"/>
                  </a:lnTo>
                  <a:lnTo>
                    <a:pt x="31154" y="7727"/>
                  </a:lnTo>
                  <a:lnTo>
                    <a:pt x="31374" y="8133"/>
                  </a:lnTo>
                  <a:lnTo>
                    <a:pt x="31590" y="8548"/>
                  </a:lnTo>
                  <a:lnTo>
                    <a:pt x="31801" y="8989"/>
                  </a:lnTo>
                  <a:lnTo>
                    <a:pt x="32001" y="9438"/>
                  </a:lnTo>
                  <a:lnTo>
                    <a:pt x="32192" y="9906"/>
                  </a:lnTo>
                  <a:lnTo>
                    <a:pt x="32377" y="10382"/>
                  </a:lnTo>
                  <a:lnTo>
                    <a:pt x="32553" y="10876"/>
                  </a:lnTo>
                  <a:lnTo>
                    <a:pt x="32638" y="11132"/>
                  </a:lnTo>
                  <a:lnTo>
                    <a:pt x="32723" y="11388"/>
                  </a:lnTo>
                  <a:lnTo>
                    <a:pt x="32723" y="11388"/>
                  </a:lnTo>
                  <a:lnTo>
                    <a:pt x="33075" y="12508"/>
                  </a:lnTo>
                  <a:lnTo>
                    <a:pt x="33471" y="13796"/>
                  </a:lnTo>
                  <a:lnTo>
                    <a:pt x="33907" y="15251"/>
                  </a:lnTo>
                  <a:lnTo>
                    <a:pt x="34138" y="16045"/>
                  </a:lnTo>
                  <a:lnTo>
                    <a:pt x="34379" y="16874"/>
                  </a:lnTo>
                  <a:lnTo>
                    <a:pt x="34624" y="17747"/>
                  </a:lnTo>
                  <a:lnTo>
                    <a:pt x="34880" y="18655"/>
                  </a:lnTo>
                  <a:lnTo>
                    <a:pt x="35141" y="19608"/>
                  </a:lnTo>
                  <a:lnTo>
                    <a:pt x="35407" y="20605"/>
                  </a:lnTo>
                  <a:lnTo>
                    <a:pt x="35678" y="21637"/>
                  </a:lnTo>
                  <a:lnTo>
                    <a:pt x="35954" y="22713"/>
                  </a:lnTo>
                  <a:lnTo>
                    <a:pt x="36234" y="23833"/>
                  </a:lnTo>
                  <a:lnTo>
                    <a:pt x="36520" y="24988"/>
                  </a:lnTo>
                  <a:lnTo>
                    <a:pt x="36806" y="26179"/>
                  </a:lnTo>
                  <a:lnTo>
                    <a:pt x="37097" y="27414"/>
                  </a:lnTo>
                  <a:lnTo>
                    <a:pt x="37388" y="28693"/>
                  </a:lnTo>
                  <a:lnTo>
                    <a:pt x="37679" y="30007"/>
                  </a:lnTo>
                  <a:lnTo>
                    <a:pt x="37970" y="31365"/>
                  </a:lnTo>
                  <a:lnTo>
                    <a:pt x="38261" y="32759"/>
                  </a:lnTo>
                  <a:lnTo>
                    <a:pt x="38557" y="34197"/>
                  </a:lnTo>
                  <a:lnTo>
                    <a:pt x="38843" y="35670"/>
                  </a:lnTo>
                  <a:lnTo>
                    <a:pt x="39134" y="37187"/>
                  </a:lnTo>
                  <a:lnTo>
                    <a:pt x="39419" y="38739"/>
                  </a:lnTo>
                  <a:lnTo>
                    <a:pt x="39700" y="40327"/>
                  </a:lnTo>
                  <a:lnTo>
                    <a:pt x="39981" y="41958"/>
                  </a:lnTo>
                  <a:lnTo>
                    <a:pt x="40257" y="43634"/>
                  </a:lnTo>
                  <a:lnTo>
                    <a:pt x="40528" y="45337"/>
                  </a:lnTo>
                  <a:lnTo>
                    <a:pt x="40789" y="47083"/>
                  </a:lnTo>
                  <a:lnTo>
                    <a:pt x="41050" y="48873"/>
                  </a:lnTo>
                  <a:lnTo>
                    <a:pt x="41300" y="50699"/>
                  </a:lnTo>
                  <a:lnTo>
                    <a:pt x="41426" y="51625"/>
                  </a:lnTo>
                  <a:lnTo>
                    <a:pt x="41546" y="52560"/>
                  </a:lnTo>
                  <a:lnTo>
                    <a:pt x="41667" y="53504"/>
                  </a:lnTo>
                  <a:lnTo>
                    <a:pt x="41782" y="54457"/>
                  </a:lnTo>
                  <a:lnTo>
                    <a:pt x="41897" y="55427"/>
                  </a:lnTo>
                  <a:lnTo>
                    <a:pt x="42013" y="56397"/>
                  </a:lnTo>
                  <a:lnTo>
                    <a:pt x="42123" y="57385"/>
                  </a:lnTo>
                  <a:lnTo>
                    <a:pt x="42233" y="58373"/>
                  </a:lnTo>
                  <a:lnTo>
                    <a:pt x="42339" y="59378"/>
                  </a:lnTo>
                  <a:lnTo>
                    <a:pt x="42439" y="60384"/>
                  </a:lnTo>
                  <a:lnTo>
                    <a:pt x="42544" y="61407"/>
                  </a:lnTo>
                  <a:lnTo>
                    <a:pt x="42640" y="62439"/>
                  </a:lnTo>
                  <a:lnTo>
                    <a:pt x="42735" y="63480"/>
                  </a:lnTo>
                  <a:lnTo>
                    <a:pt x="42830" y="64529"/>
                  </a:lnTo>
                  <a:lnTo>
                    <a:pt x="42920" y="65588"/>
                  </a:lnTo>
                  <a:lnTo>
                    <a:pt x="43006" y="66655"/>
                  </a:lnTo>
                  <a:lnTo>
                    <a:pt x="43091" y="67731"/>
                  </a:lnTo>
                  <a:lnTo>
                    <a:pt x="43171" y="68825"/>
                  </a:lnTo>
                  <a:lnTo>
                    <a:pt x="43252" y="69918"/>
                  </a:lnTo>
                  <a:lnTo>
                    <a:pt x="43327" y="71021"/>
                  </a:lnTo>
                  <a:lnTo>
                    <a:pt x="43397" y="72141"/>
                  </a:lnTo>
                  <a:lnTo>
                    <a:pt x="43467" y="73261"/>
                  </a:lnTo>
                  <a:lnTo>
                    <a:pt x="43532" y="74399"/>
                  </a:lnTo>
                  <a:lnTo>
                    <a:pt x="43593" y="75537"/>
                  </a:lnTo>
                  <a:lnTo>
                    <a:pt x="43648" y="76692"/>
                  </a:lnTo>
                  <a:lnTo>
                    <a:pt x="43703" y="77857"/>
                  </a:lnTo>
                  <a:lnTo>
                    <a:pt x="43753" y="79021"/>
                  </a:lnTo>
                  <a:lnTo>
                    <a:pt x="43803" y="80203"/>
                  </a:lnTo>
                  <a:lnTo>
                    <a:pt x="43843" y="81393"/>
                  </a:lnTo>
                  <a:lnTo>
                    <a:pt x="43884" y="82593"/>
                  </a:lnTo>
                  <a:lnTo>
                    <a:pt x="43919" y="83793"/>
                  </a:lnTo>
                  <a:lnTo>
                    <a:pt x="43949" y="85010"/>
                  </a:lnTo>
                  <a:lnTo>
                    <a:pt x="43974" y="86236"/>
                  </a:lnTo>
                  <a:lnTo>
                    <a:pt x="43994" y="87471"/>
                  </a:lnTo>
                  <a:lnTo>
                    <a:pt x="44014" y="88714"/>
                  </a:lnTo>
                  <a:lnTo>
                    <a:pt x="44029" y="89967"/>
                  </a:lnTo>
                  <a:lnTo>
                    <a:pt x="44034" y="91228"/>
                  </a:lnTo>
                  <a:lnTo>
                    <a:pt x="44039" y="92498"/>
                  </a:lnTo>
                  <a:lnTo>
                    <a:pt x="44039" y="93786"/>
                  </a:lnTo>
                  <a:lnTo>
                    <a:pt x="44034" y="95074"/>
                  </a:lnTo>
                  <a:lnTo>
                    <a:pt x="44024" y="96370"/>
                  </a:lnTo>
                  <a:lnTo>
                    <a:pt x="44014" y="97676"/>
                  </a:lnTo>
                  <a:lnTo>
                    <a:pt x="43994" y="98990"/>
                  </a:lnTo>
                  <a:lnTo>
                    <a:pt x="43969" y="100313"/>
                  </a:lnTo>
                  <a:lnTo>
                    <a:pt x="43939" y="101653"/>
                  </a:lnTo>
                  <a:lnTo>
                    <a:pt x="43904" y="102994"/>
                  </a:lnTo>
                  <a:lnTo>
                    <a:pt x="43863" y="104344"/>
                  </a:lnTo>
                  <a:lnTo>
                    <a:pt x="43818" y="105702"/>
                  </a:lnTo>
                  <a:lnTo>
                    <a:pt x="43768" y="107078"/>
                  </a:lnTo>
                  <a:lnTo>
                    <a:pt x="43713" y="108454"/>
                  </a:lnTo>
                  <a:lnTo>
                    <a:pt x="43653" y="109839"/>
                  </a:lnTo>
                  <a:lnTo>
                    <a:pt x="43583" y="111241"/>
                  </a:lnTo>
                  <a:lnTo>
                    <a:pt x="43512" y="112643"/>
                  </a:lnTo>
                  <a:lnTo>
                    <a:pt x="43432" y="114055"/>
                  </a:lnTo>
                  <a:lnTo>
                    <a:pt x="43347" y="115475"/>
                  </a:lnTo>
                  <a:lnTo>
                    <a:pt x="43257" y="116912"/>
                  </a:lnTo>
                  <a:lnTo>
                    <a:pt x="43161" y="118350"/>
                  </a:lnTo>
                  <a:lnTo>
                    <a:pt x="43061" y="119797"/>
                  </a:lnTo>
                  <a:lnTo>
                    <a:pt x="42951" y="121261"/>
                  </a:lnTo>
                  <a:lnTo>
                    <a:pt x="42835" y="122725"/>
                  </a:lnTo>
                  <a:lnTo>
                    <a:pt x="42715" y="124198"/>
                  </a:lnTo>
                  <a:lnTo>
                    <a:pt x="42589" y="125680"/>
                  </a:lnTo>
                  <a:lnTo>
                    <a:pt x="42589" y="125680"/>
                  </a:lnTo>
                  <a:lnTo>
                    <a:pt x="42128" y="125759"/>
                  </a:lnTo>
                  <a:lnTo>
                    <a:pt x="41576" y="125847"/>
                  </a:lnTo>
                  <a:lnTo>
                    <a:pt x="40829" y="125953"/>
                  </a:lnTo>
                  <a:lnTo>
                    <a:pt x="39896" y="126077"/>
                  </a:lnTo>
                  <a:lnTo>
                    <a:pt x="38803" y="126218"/>
                  </a:lnTo>
                  <a:lnTo>
                    <a:pt x="37554" y="126350"/>
                  </a:lnTo>
                  <a:lnTo>
                    <a:pt x="36169" y="126482"/>
                  </a:lnTo>
                  <a:lnTo>
                    <a:pt x="35432" y="126553"/>
                  </a:lnTo>
                  <a:lnTo>
                    <a:pt x="34665" y="126606"/>
                  </a:lnTo>
                  <a:lnTo>
                    <a:pt x="33872" y="126667"/>
                  </a:lnTo>
                  <a:lnTo>
                    <a:pt x="33054" y="126720"/>
                  </a:lnTo>
                  <a:lnTo>
                    <a:pt x="32212" y="126764"/>
                  </a:lnTo>
                  <a:lnTo>
                    <a:pt x="31354" y="126800"/>
                  </a:lnTo>
                  <a:lnTo>
                    <a:pt x="30471" y="126835"/>
                  </a:lnTo>
                  <a:lnTo>
                    <a:pt x="29574" y="126853"/>
                  </a:lnTo>
                  <a:lnTo>
                    <a:pt x="28656" y="126870"/>
                  </a:lnTo>
                  <a:lnTo>
                    <a:pt x="27728" y="126870"/>
                  </a:lnTo>
                  <a:lnTo>
                    <a:pt x="26790" y="126862"/>
                  </a:lnTo>
                  <a:lnTo>
                    <a:pt x="25842" y="126844"/>
                  </a:lnTo>
                  <a:lnTo>
                    <a:pt x="24884" y="126817"/>
                  </a:lnTo>
                  <a:lnTo>
                    <a:pt x="23916" y="126773"/>
                  </a:lnTo>
                  <a:lnTo>
                    <a:pt x="22948" y="126712"/>
                  </a:lnTo>
                  <a:lnTo>
                    <a:pt x="21980" y="126641"/>
                  </a:lnTo>
                  <a:lnTo>
                    <a:pt x="21007" y="126553"/>
                  </a:lnTo>
                  <a:lnTo>
                    <a:pt x="20034" y="126447"/>
                  </a:lnTo>
                  <a:lnTo>
                    <a:pt x="19066" y="126323"/>
                  </a:lnTo>
                  <a:lnTo>
                    <a:pt x="18102" y="126182"/>
                  </a:lnTo>
                  <a:lnTo>
                    <a:pt x="17149" y="126024"/>
                  </a:lnTo>
                  <a:lnTo>
                    <a:pt x="16673" y="125935"/>
                  </a:lnTo>
                  <a:lnTo>
                    <a:pt x="16202" y="125838"/>
                  </a:lnTo>
                  <a:lnTo>
                    <a:pt x="15730" y="125741"/>
                  </a:lnTo>
                  <a:lnTo>
                    <a:pt x="15264" y="125644"/>
                  </a:lnTo>
                  <a:lnTo>
                    <a:pt x="14797" y="125530"/>
                  </a:lnTo>
                  <a:lnTo>
                    <a:pt x="14336" y="125424"/>
                  </a:lnTo>
                  <a:lnTo>
                    <a:pt x="13879" y="125300"/>
                  </a:lnTo>
                  <a:lnTo>
                    <a:pt x="13428" y="125177"/>
                  </a:lnTo>
                  <a:lnTo>
                    <a:pt x="12976" y="125045"/>
                  </a:lnTo>
                  <a:lnTo>
                    <a:pt x="12530" y="124912"/>
                  </a:lnTo>
                  <a:lnTo>
                    <a:pt x="12089" y="124762"/>
                  </a:lnTo>
                  <a:lnTo>
                    <a:pt x="11652" y="124621"/>
                  </a:lnTo>
                  <a:lnTo>
                    <a:pt x="11221" y="124462"/>
                  </a:lnTo>
                  <a:lnTo>
                    <a:pt x="10795" y="124304"/>
                  </a:lnTo>
                  <a:lnTo>
                    <a:pt x="10378" y="124136"/>
                  </a:lnTo>
                  <a:lnTo>
                    <a:pt x="9962" y="123960"/>
                  </a:lnTo>
                  <a:lnTo>
                    <a:pt x="9551" y="123774"/>
                  </a:lnTo>
                  <a:lnTo>
                    <a:pt x="9149" y="123589"/>
                  </a:lnTo>
                  <a:lnTo>
                    <a:pt x="8753" y="123395"/>
                  </a:lnTo>
                  <a:lnTo>
                    <a:pt x="8362" y="123192"/>
                  </a:lnTo>
                  <a:lnTo>
                    <a:pt x="7976" y="122989"/>
                  </a:lnTo>
                  <a:lnTo>
                    <a:pt x="7599" y="122769"/>
                  </a:lnTo>
                  <a:lnTo>
                    <a:pt x="7233" y="122548"/>
                  </a:lnTo>
                  <a:lnTo>
                    <a:pt x="6867" y="122319"/>
                  </a:lnTo>
                  <a:lnTo>
                    <a:pt x="6516" y="122081"/>
                  </a:lnTo>
                  <a:lnTo>
                    <a:pt x="6170" y="121834"/>
                  </a:lnTo>
                  <a:lnTo>
                    <a:pt x="5829" y="121587"/>
                  </a:lnTo>
                  <a:lnTo>
                    <a:pt x="5503" y="121322"/>
                  </a:lnTo>
                  <a:lnTo>
                    <a:pt x="5182" y="121058"/>
                  </a:lnTo>
                  <a:lnTo>
                    <a:pt x="4866" y="120776"/>
                  </a:lnTo>
                  <a:lnTo>
                    <a:pt x="4565" y="120493"/>
                  </a:lnTo>
                  <a:lnTo>
                    <a:pt x="4269" y="120202"/>
                  </a:lnTo>
                  <a:lnTo>
                    <a:pt x="3988" y="119902"/>
                  </a:lnTo>
                  <a:lnTo>
                    <a:pt x="3712" y="119594"/>
                  </a:lnTo>
                  <a:lnTo>
                    <a:pt x="3446" y="119276"/>
                  </a:lnTo>
                  <a:lnTo>
                    <a:pt x="3191" y="118950"/>
                  </a:lnTo>
                  <a:lnTo>
                    <a:pt x="2950" y="118615"/>
                  </a:lnTo>
                  <a:lnTo>
                    <a:pt x="2714" y="118271"/>
                  </a:lnTo>
                  <a:lnTo>
                    <a:pt x="2493" y="117918"/>
                  </a:lnTo>
                  <a:lnTo>
                    <a:pt x="2283" y="117556"/>
                  </a:lnTo>
                  <a:lnTo>
                    <a:pt x="2082" y="117186"/>
                  </a:lnTo>
                  <a:lnTo>
                    <a:pt x="1987" y="117001"/>
                  </a:lnTo>
                  <a:lnTo>
                    <a:pt x="1897" y="116807"/>
                  </a:lnTo>
                  <a:lnTo>
                    <a:pt x="1806" y="116612"/>
                  </a:lnTo>
                  <a:lnTo>
                    <a:pt x="1721" y="116418"/>
                  </a:lnTo>
                  <a:lnTo>
                    <a:pt x="1636" y="116224"/>
                  </a:lnTo>
                  <a:lnTo>
                    <a:pt x="1555" y="116022"/>
                  </a:lnTo>
                  <a:lnTo>
                    <a:pt x="1480" y="115819"/>
                  </a:lnTo>
                  <a:lnTo>
                    <a:pt x="1405" y="115616"/>
                  </a:lnTo>
                  <a:lnTo>
                    <a:pt x="1335" y="115404"/>
                  </a:lnTo>
                  <a:lnTo>
                    <a:pt x="1265" y="115192"/>
                  </a:lnTo>
                  <a:lnTo>
                    <a:pt x="1199" y="114981"/>
                  </a:lnTo>
                  <a:lnTo>
                    <a:pt x="1139" y="114769"/>
                  </a:lnTo>
                  <a:lnTo>
                    <a:pt x="1079" y="114549"/>
                  </a:lnTo>
                  <a:lnTo>
                    <a:pt x="1024" y="114328"/>
                  </a:lnTo>
                  <a:lnTo>
                    <a:pt x="974" y="114108"/>
                  </a:lnTo>
                  <a:lnTo>
                    <a:pt x="923" y="113887"/>
                  </a:lnTo>
                  <a:lnTo>
                    <a:pt x="878" y="113658"/>
                  </a:lnTo>
                  <a:lnTo>
                    <a:pt x="838" y="113428"/>
                  </a:lnTo>
                  <a:lnTo>
                    <a:pt x="803" y="113199"/>
                  </a:lnTo>
                  <a:lnTo>
                    <a:pt x="768" y="112961"/>
                  </a:lnTo>
                  <a:lnTo>
                    <a:pt x="733" y="112723"/>
                  </a:lnTo>
                  <a:lnTo>
                    <a:pt x="708" y="112485"/>
                  </a:lnTo>
                  <a:lnTo>
                    <a:pt x="683" y="112238"/>
                  </a:lnTo>
                  <a:lnTo>
                    <a:pt x="663" y="112000"/>
                  </a:lnTo>
                  <a:lnTo>
                    <a:pt x="648" y="111753"/>
                  </a:lnTo>
                  <a:lnTo>
                    <a:pt x="633" y="111497"/>
                  </a:lnTo>
                  <a:lnTo>
                    <a:pt x="633" y="111497"/>
                  </a:lnTo>
                  <a:lnTo>
                    <a:pt x="673" y="110906"/>
                  </a:lnTo>
                  <a:lnTo>
                    <a:pt x="788" y="109221"/>
                  </a:lnTo>
                  <a:lnTo>
                    <a:pt x="868" y="107995"/>
                  </a:lnTo>
                  <a:lnTo>
                    <a:pt x="959" y="106540"/>
                  </a:lnTo>
                  <a:lnTo>
                    <a:pt x="1059" y="104864"/>
                  </a:lnTo>
                  <a:lnTo>
                    <a:pt x="1169" y="102994"/>
                  </a:lnTo>
                  <a:lnTo>
                    <a:pt x="1280" y="100921"/>
                  </a:lnTo>
                  <a:lnTo>
                    <a:pt x="1400" y="98690"/>
                  </a:lnTo>
                  <a:lnTo>
                    <a:pt x="1515" y="96291"/>
                  </a:lnTo>
                  <a:lnTo>
                    <a:pt x="1636" y="93742"/>
                  </a:lnTo>
                  <a:lnTo>
                    <a:pt x="1751" y="91069"/>
                  </a:lnTo>
                  <a:lnTo>
                    <a:pt x="1861" y="88282"/>
                  </a:lnTo>
                  <a:lnTo>
                    <a:pt x="1967" y="85389"/>
                  </a:lnTo>
                  <a:lnTo>
                    <a:pt x="2012" y="83907"/>
                  </a:lnTo>
                  <a:lnTo>
                    <a:pt x="2057" y="82408"/>
                  </a:lnTo>
                  <a:lnTo>
                    <a:pt x="2102" y="80891"/>
                  </a:lnTo>
                  <a:lnTo>
                    <a:pt x="2142" y="79356"/>
                  </a:lnTo>
                  <a:lnTo>
                    <a:pt x="2177" y="77804"/>
                  </a:lnTo>
                  <a:lnTo>
                    <a:pt x="2213" y="76242"/>
                  </a:lnTo>
                  <a:lnTo>
                    <a:pt x="2243" y="74664"/>
                  </a:lnTo>
                  <a:lnTo>
                    <a:pt x="2268" y="73085"/>
                  </a:lnTo>
                  <a:lnTo>
                    <a:pt x="2288" y="71497"/>
                  </a:lnTo>
                  <a:lnTo>
                    <a:pt x="2303" y="69901"/>
                  </a:lnTo>
                  <a:lnTo>
                    <a:pt x="2313" y="68304"/>
                  </a:lnTo>
                  <a:lnTo>
                    <a:pt x="2323" y="66699"/>
                  </a:lnTo>
                  <a:lnTo>
                    <a:pt x="2323" y="65103"/>
                  </a:lnTo>
                  <a:lnTo>
                    <a:pt x="2318" y="63497"/>
                  </a:lnTo>
                  <a:lnTo>
                    <a:pt x="2308" y="61910"/>
                  </a:lnTo>
                  <a:lnTo>
                    <a:pt x="2288" y="60313"/>
                  </a:lnTo>
                  <a:lnTo>
                    <a:pt x="2268" y="58734"/>
                  </a:lnTo>
                  <a:lnTo>
                    <a:pt x="2238" y="57156"/>
                  </a:lnTo>
                  <a:lnTo>
                    <a:pt x="2203" y="55594"/>
                  </a:lnTo>
                  <a:lnTo>
                    <a:pt x="2157" y="54042"/>
                  </a:lnTo>
                  <a:lnTo>
                    <a:pt x="2102" y="52507"/>
                  </a:lnTo>
                  <a:lnTo>
                    <a:pt x="2047" y="50990"/>
                  </a:lnTo>
                  <a:lnTo>
                    <a:pt x="1977" y="49482"/>
                  </a:lnTo>
                  <a:lnTo>
                    <a:pt x="1902" y="48000"/>
                  </a:lnTo>
                  <a:lnTo>
                    <a:pt x="1816" y="46536"/>
                  </a:lnTo>
                  <a:lnTo>
                    <a:pt x="1726" y="45098"/>
                  </a:lnTo>
                  <a:lnTo>
                    <a:pt x="1621" y="43687"/>
                  </a:lnTo>
                  <a:lnTo>
                    <a:pt x="1510" y="42302"/>
                  </a:lnTo>
                  <a:lnTo>
                    <a:pt x="1450" y="41623"/>
                  </a:lnTo>
                  <a:lnTo>
                    <a:pt x="1390" y="40944"/>
                  </a:lnTo>
                  <a:lnTo>
                    <a:pt x="1325" y="40283"/>
                  </a:lnTo>
                  <a:lnTo>
                    <a:pt x="1260" y="39621"/>
                  </a:lnTo>
                  <a:lnTo>
                    <a:pt x="1189" y="38968"/>
                  </a:lnTo>
                  <a:lnTo>
                    <a:pt x="1119" y="38324"/>
                  </a:lnTo>
                  <a:lnTo>
                    <a:pt x="1044" y="37698"/>
                  </a:lnTo>
                  <a:lnTo>
                    <a:pt x="969" y="37072"/>
                  </a:lnTo>
                  <a:lnTo>
                    <a:pt x="888" y="36455"/>
                  </a:lnTo>
                  <a:lnTo>
                    <a:pt x="803" y="35846"/>
                  </a:lnTo>
                  <a:lnTo>
                    <a:pt x="723" y="35246"/>
                  </a:lnTo>
                  <a:lnTo>
                    <a:pt x="633" y="34664"/>
                  </a:lnTo>
                  <a:lnTo>
                    <a:pt x="633" y="34664"/>
                  </a:lnTo>
                  <a:lnTo>
                    <a:pt x="512" y="33826"/>
                  </a:lnTo>
                  <a:lnTo>
                    <a:pt x="402" y="33006"/>
                  </a:lnTo>
                  <a:lnTo>
                    <a:pt x="312" y="32186"/>
                  </a:lnTo>
                  <a:lnTo>
                    <a:pt x="226" y="31383"/>
                  </a:lnTo>
                  <a:lnTo>
                    <a:pt x="161" y="30589"/>
                  </a:lnTo>
                  <a:lnTo>
                    <a:pt x="106" y="29813"/>
                  </a:lnTo>
                  <a:lnTo>
                    <a:pt x="61" y="29037"/>
                  </a:lnTo>
                  <a:lnTo>
                    <a:pt x="31" y="28278"/>
                  </a:lnTo>
                  <a:lnTo>
                    <a:pt x="11" y="27529"/>
                  </a:lnTo>
                  <a:lnTo>
                    <a:pt x="1" y="26788"/>
                  </a:lnTo>
                  <a:lnTo>
                    <a:pt x="6" y="26056"/>
                  </a:lnTo>
                  <a:lnTo>
                    <a:pt x="21" y="25341"/>
                  </a:lnTo>
                  <a:lnTo>
                    <a:pt x="41" y="24627"/>
                  </a:lnTo>
                  <a:lnTo>
                    <a:pt x="76" y="23930"/>
                  </a:lnTo>
                  <a:lnTo>
                    <a:pt x="126" y="23251"/>
                  </a:lnTo>
                  <a:lnTo>
                    <a:pt x="181" y="22572"/>
                  </a:lnTo>
                  <a:lnTo>
                    <a:pt x="241" y="21910"/>
                  </a:lnTo>
                  <a:lnTo>
                    <a:pt x="317" y="21257"/>
                  </a:lnTo>
                  <a:lnTo>
                    <a:pt x="402" y="20614"/>
                  </a:lnTo>
                  <a:lnTo>
                    <a:pt x="492" y="19979"/>
                  </a:lnTo>
                  <a:lnTo>
                    <a:pt x="592" y="19361"/>
                  </a:lnTo>
                  <a:lnTo>
                    <a:pt x="703" y="18752"/>
                  </a:lnTo>
                  <a:lnTo>
                    <a:pt x="823" y="18162"/>
                  </a:lnTo>
                  <a:lnTo>
                    <a:pt x="949" y="17571"/>
                  </a:lnTo>
                  <a:lnTo>
                    <a:pt x="1079" y="16997"/>
                  </a:lnTo>
                  <a:lnTo>
                    <a:pt x="1219" y="16442"/>
                  </a:lnTo>
                  <a:lnTo>
                    <a:pt x="1365" y="15886"/>
                  </a:lnTo>
                  <a:lnTo>
                    <a:pt x="1520" y="15348"/>
                  </a:lnTo>
                  <a:lnTo>
                    <a:pt x="1681" y="14819"/>
                  </a:lnTo>
                  <a:lnTo>
                    <a:pt x="1846" y="14307"/>
                  </a:lnTo>
                  <a:lnTo>
                    <a:pt x="2017" y="13804"/>
                  </a:lnTo>
                  <a:lnTo>
                    <a:pt x="2197" y="13310"/>
                  </a:lnTo>
                  <a:lnTo>
                    <a:pt x="2378" y="12834"/>
                  </a:lnTo>
                  <a:lnTo>
                    <a:pt x="2569" y="12367"/>
                  </a:lnTo>
                  <a:lnTo>
                    <a:pt x="2759" y="11908"/>
                  </a:lnTo>
                  <a:lnTo>
                    <a:pt x="2960" y="11467"/>
                  </a:lnTo>
                  <a:lnTo>
                    <a:pt x="3161" y="11035"/>
                  </a:lnTo>
                  <a:lnTo>
                    <a:pt x="3366" y="10620"/>
                  </a:lnTo>
                  <a:lnTo>
                    <a:pt x="3577" y="10215"/>
                  </a:lnTo>
                  <a:lnTo>
                    <a:pt x="3793" y="9818"/>
                  </a:lnTo>
                  <a:lnTo>
                    <a:pt x="4008" y="9438"/>
                  </a:lnTo>
                  <a:lnTo>
                    <a:pt x="4229" y="9068"/>
                  </a:lnTo>
                  <a:lnTo>
                    <a:pt x="4450" y="8706"/>
                  </a:lnTo>
                  <a:lnTo>
                    <a:pt x="4675" y="8362"/>
                  </a:lnTo>
                  <a:lnTo>
                    <a:pt x="4901" y="8036"/>
                  </a:lnTo>
                  <a:lnTo>
                    <a:pt x="5132" y="7718"/>
                  </a:lnTo>
                  <a:lnTo>
                    <a:pt x="5362" y="7410"/>
                  </a:lnTo>
                  <a:lnTo>
                    <a:pt x="5593" y="7119"/>
                  </a:lnTo>
                  <a:lnTo>
                    <a:pt x="5829" y="6836"/>
                  </a:lnTo>
                  <a:lnTo>
                    <a:pt x="6060" y="6572"/>
                  </a:lnTo>
                  <a:lnTo>
                    <a:pt x="6295" y="6316"/>
                  </a:lnTo>
                  <a:lnTo>
                    <a:pt x="6531" y="6078"/>
                  </a:lnTo>
                  <a:lnTo>
                    <a:pt x="6767" y="5849"/>
                  </a:lnTo>
                  <a:lnTo>
                    <a:pt x="7003" y="5637"/>
                  </a:lnTo>
                  <a:lnTo>
                    <a:pt x="7238" y="5434"/>
                  </a:lnTo>
                  <a:lnTo>
                    <a:pt x="7469" y="5249"/>
                  </a:lnTo>
                  <a:lnTo>
                    <a:pt x="7705" y="5072"/>
                  </a:lnTo>
                  <a:lnTo>
                    <a:pt x="7936" y="4914"/>
                  </a:lnTo>
                  <a:lnTo>
                    <a:pt x="8166" y="4764"/>
                  </a:lnTo>
                  <a:lnTo>
                    <a:pt x="8392" y="4631"/>
                  </a:lnTo>
                  <a:lnTo>
                    <a:pt x="8623" y="4508"/>
                  </a:lnTo>
                  <a:lnTo>
                    <a:pt x="8843" y="4402"/>
                  </a:lnTo>
                  <a:lnTo>
                    <a:pt x="9064" y="4314"/>
                  </a:lnTo>
                  <a:lnTo>
                    <a:pt x="9285" y="4234"/>
                  </a:lnTo>
                  <a:lnTo>
                    <a:pt x="19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67;p52">
              <a:extLst>
                <a:ext uri="{FF2B5EF4-FFF2-40B4-BE49-F238E27FC236}">
                  <a16:creationId xmlns:a16="http://schemas.microsoft.com/office/drawing/2014/main" id="{D6204299-47E0-1AC1-858B-148C8C4FE3BB}"/>
                </a:ext>
              </a:extLst>
            </p:cNvPr>
            <p:cNvSpPr/>
            <p:nvPr/>
          </p:nvSpPr>
          <p:spPr>
            <a:xfrm>
              <a:off x="4087350" y="-7976125"/>
              <a:ext cx="291300" cy="1202425"/>
            </a:xfrm>
            <a:custGeom>
              <a:avLst/>
              <a:gdLst/>
              <a:ahLst/>
              <a:cxnLst/>
              <a:rect l="l" t="t" r="r" b="b"/>
              <a:pathLst>
                <a:path w="11652" h="48097" extrusionOk="0">
                  <a:moveTo>
                    <a:pt x="9405" y="0"/>
                  </a:moveTo>
                  <a:lnTo>
                    <a:pt x="9440" y="583"/>
                  </a:lnTo>
                  <a:lnTo>
                    <a:pt x="9480" y="1262"/>
                  </a:lnTo>
                  <a:lnTo>
                    <a:pt x="9525" y="2153"/>
                  </a:lnTo>
                  <a:lnTo>
                    <a:pt x="9575" y="3220"/>
                  </a:lnTo>
                  <a:lnTo>
                    <a:pt x="9621" y="4419"/>
                  </a:lnTo>
                  <a:lnTo>
                    <a:pt x="9666" y="5725"/>
                  </a:lnTo>
                  <a:lnTo>
                    <a:pt x="9681" y="6404"/>
                  </a:lnTo>
                  <a:lnTo>
                    <a:pt x="9696" y="7101"/>
                  </a:lnTo>
                  <a:lnTo>
                    <a:pt x="9711" y="7797"/>
                  </a:lnTo>
                  <a:lnTo>
                    <a:pt x="9716" y="8503"/>
                  </a:lnTo>
                  <a:lnTo>
                    <a:pt x="9716" y="9200"/>
                  </a:lnTo>
                  <a:lnTo>
                    <a:pt x="9716" y="9897"/>
                  </a:lnTo>
                  <a:lnTo>
                    <a:pt x="9706" y="10585"/>
                  </a:lnTo>
                  <a:lnTo>
                    <a:pt x="9691" y="11264"/>
                  </a:lnTo>
                  <a:lnTo>
                    <a:pt x="9666" y="11916"/>
                  </a:lnTo>
                  <a:lnTo>
                    <a:pt x="9636" y="12543"/>
                  </a:lnTo>
                  <a:lnTo>
                    <a:pt x="9601" y="13142"/>
                  </a:lnTo>
                  <a:lnTo>
                    <a:pt x="9550" y="13716"/>
                  </a:lnTo>
                  <a:lnTo>
                    <a:pt x="9525" y="13989"/>
                  </a:lnTo>
                  <a:lnTo>
                    <a:pt x="9495" y="14245"/>
                  </a:lnTo>
                  <a:lnTo>
                    <a:pt x="9465" y="14501"/>
                  </a:lnTo>
                  <a:lnTo>
                    <a:pt x="9430" y="14739"/>
                  </a:lnTo>
                  <a:lnTo>
                    <a:pt x="9395" y="14968"/>
                  </a:lnTo>
                  <a:lnTo>
                    <a:pt x="9355" y="15189"/>
                  </a:lnTo>
                  <a:lnTo>
                    <a:pt x="9310" y="15392"/>
                  </a:lnTo>
                  <a:lnTo>
                    <a:pt x="9264" y="15586"/>
                  </a:lnTo>
                  <a:lnTo>
                    <a:pt x="9219" y="15762"/>
                  </a:lnTo>
                  <a:lnTo>
                    <a:pt x="9169" y="15921"/>
                  </a:lnTo>
                  <a:lnTo>
                    <a:pt x="9114" y="16071"/>
                  </a:lnTo>
                  <a:lnTo>
                    <a:pt x="9059" y="16203"/>
                  </a:lnTo>
                  <a:lnTo>
                    <a:pt x="8954" y="16424"/>
                  </a:lnTo>
                  <a:lnTo>
                    <a:pt x="8838" y="16653"/>
                  </a:lnTo>
                  <a:lnTo>
                    <a:pt x="8713" y="16900"/>
                  </a:lnTo>
                  <a:lnTo>
                    <a:pt x="8572" y="17156"/>
                  </a:lnTo>
                  <a:lnTo>
                    <a:pt x="8417" y="17429"/>
                  </a:lnTo>
                  <a:lnTo>
                    <a:pt x="8251" y="17720"/>
                  </a:lnTo>
                  <a:lnTo>
                    <a:pt x="8071" y="18020"/>
                  </a:lnTo>
                  <a:lnTo>
                    <a:pt x="7880" y="18329"/>
                  </a:lnTo>
                  <a:lnTo>
                    <a:pt x="7675" y="18655"/>
                  </a:lnTo>
                  <a:lnTo>
                    <a:pt x="7459" y="18981"/>
                  </a:lnTo>
                  <a:lnTo>
                    <a:pt x="7233" y="19325"/>
                  </a:lnTo>
                  <a:lnTo>
                    <a:pt x="6992" y="19669"/>
                  </a:lnTo>
                  <a:lnTo>
                    <a:pt x="6742" y="20022"/>
                  </a:lnTo>
                  <a:lnTo>
                    <a:pt x="6481" y="20375"/>
                  </a:lnTo>
                  <a:lnTo>
                    <a:pt x="6210" y="20737"/>
                  </a:lnTo>
                  <a:lnTo>
                    <a:pt x="5924" y="21098"/>
                  </a:lnTo>
                  <a:lnTo>
                    <a:pt x="5628" y="21469"/>
                  </a:lnTo>
                  <a:lnTo>
                    <a:pt x="5322" y="21839"/>
                  </a:lnTo>
                  <a:lnTo>
                    <a:pt x="5006" y="22201"/>
                  </a:lnTo>
                  <a:lnTo>
                    <a:pt x="4680" y="22571"/>
                  </a:lnTo>
                  <a:lnTo>
                    <a:pt x="4344" y="22933"/>
                  </a:lnTo>
                  <a:lnTo>
                    <a:pt x="3993" y="23303"/>
                  </a:lnTo>
                  <a:lnTo>
                    <a:pt x="3637" y="23656"/>
                  </a:lnTo>
                  <a:lnTo>
                    <a:pt x="3271" y="24009"/>
                  </a:lnTo>
                  <a:lnTo>
                    <a:pt x="2894" y="24362"/>
                  </a:lnTo>
                  <a:lnTo>
                    <a:pt x="2508" y="24706"/>
                  </a:lnTo>
                  <a:lnTo>
                    <a:pt x="2112" y="25041"/>
                  </a:lnTo>
                  <a:lnTo>
                    <a:pt x="1706" y="25367"/>
                  </a:lnTo>
                  <a:lnTo>
                    <a:pt x="1294" y="25676"/>
                  </a:lnTo>
                  <a:lnTo>
                    <a:pt x="868" y="25985"/>
                  </a:lnTo>
                  <a:lnTo>
                    <a:pt x="437" y="26276"/>
                  </a:lnTo>
                  <a:lnTo>
                    <a:pt x="0" y="26558"/>
                  </a:lnTo>
                  <a:lnTo>
                    <a:pt x="1079" y="36639"/>
                  </a:lnTo>
                  <a:lnTo>
                    <a:pt x="1054" y="36781"/>
                  </a:lnTo>
                  <a:lnTo>
                    <a:pt x="983" y="37178"/>
                  </a:lnTo>
                  <a:lnTo>
                    <a:pt x="888" y="37795"/>
                  </a:lnTo>
                  <a:lnTo>
                    <a:pt x="833" y="38174"/>
                  </a:lnTo>
                  <a:lnTo>
                    <a:pt x="778" y="38589"/>
                  </a:lnTo>
                  <a:lnTo>
                    <a:pt x="723" y="39039"/>
                  </a:lnTo>
                  <a:lnTo>
                    <a:pt x="667" y="39524"/>
                  </a:lnTo>
                  <a:lnTo>
                    <a:pt x="617" y="40035"/>
                  </a:lnTo>
                  <a:lnTo>
                    <a:pt x="577" y="40556"/>
                  </a:lnTo>
                  <a:lnTo>
                    <a:pt x="542" y="41102"/>
                  </a:lnTo>
                  <a:lnTo>
                    <a:pt x="517" y="41658"/>
                  </a:lnTo>
                  <a:lnTo>
                    <a:pt x="507" y="41940"/>
                  </a:lnTo>
                  <a:lnTo>
                    <a:pt x="502" y="42223"/>
                  </a:lnTo>
                  <a:lnTo>
                    <a:pt x="497" y="42505"/>
                  </a:lnTo>
                  <a:lnTo>
                    <a:pt x="502" y="42787"/>
                  </a:lnTo>
                  <a:lnTo>
                    <a:pt x="507" y="43069"/>
                  </a:lnTo>
                  <a:lnTo>
                    <a:pt x="512" y="43343"/>
                  </a:lnTo>
                  <a:lnTo>
                    <a:pt x="527" y="43625"/>
                  </a:lnTo>
                  <a:lnTo>
                    <a:pt x="542" y="43898"/>
                  </a:lnTo>
                  <a:lnTo>
                    <a:pt x="567" y="44163"/>
                  </a:lnTo>
                  <a:lnTo>
                    <a:pt x="592" y="44437"/>
                  </a:lnTo>
                  <a:lnTo>
                    <a:pt x="627" y="44692"/>
                  </a:lnTo>
                  <a:lnTo>
                    <a:pt x="662" y="44948"/>
                  </a:lnTo>
                  <a:lnTo>
                    <a:pt x="708" y="45204"/>
                  </a:lnTo>
                  <a:lnTo>
                    <a:pt x="758" y="45451"/>
                  </a:lnTo>
                  <a:lnTo>
                    <a:pt x="813" y="45689"/>
                  </a:lnTo>
                  <a:lnTo>
                    <a:pt x="873" y="45918"/>
                  </a:lnTo>
                  <a:lnTo>
                    <a:pt x="943" y="46139"/>
                  </a:lnTo>
                  <a:lnTo>
                    <a:pt x="1019" y="46350"/>
                  </a:lnTo>
                  <a:lnTo>
                    <a:pt x="1099" y="46553"/>
                  </a:lnTo>
                  <a:lnTo>
                    <a:pt x="1189" y="46747"/>
                  </a:lnTo>
                  <a:lnTo>
                    <a:pt x="1284" y="46933"/>
                  </a:lnTo>
                  <a:lnTo>
                    <a:pt x="1390" y="47109"/>
                  </a:lnTo>
                  <a:lnTo>
                    <a:pt x="1500" y="47268"/>
                  </a:lnTo>
                  <a:lnTo>
                    <a:pt x="1620" y="47418"/>
                  </a:lnTo>
                  <a:lnTo>
                    <a:pt x="1751" y="47550"/>
                  </a:lnTo>
                  <a:lnTo>
                    <a:pt x="1891" y="47674"/>
                  </a:lnTo>
                  <a:lnTo>
                    <a:pt x="2037" y="47779"/>
                  </a:lnTo>
                  <a:lnTo>
                    <a:pt x="2192" y="47876"/>
                  </a:lnTo>
                  <a:lnTo>
                    <a:pt x="2358" y="47947"/>
                  </a:lnTo>
                  <a:lnTo>
                    <a:pt x="2528" y="48009"/>
                  </a:lnTo>
                  <a:lnTo>
                    <a:pt x="2714" y="48053"/>
                  </a:lnTo>
                  <a:lnTo>
                    <a:pt x="2910" y="48088"/>
                  </a:lnTo>
                  <a:lnTo>
                    <a:pt x="3110" y="48097"/>
                  </a:lnTo>
                  <a:lnTo>
                    <a:pt x="3326" y="48088"/>
                  </a:lnTo>
                  <a:lnTo>
                    <a:pt x="3552" y="48062"/>
                  </a:lnTo>
                  <a:lnTo>
                    <a:pt x="3787" y="48009"/>
                  </a:lnTo>
                  <a:lnTo>
                    <a:pt x="4028" y="47947"/>
                  </a:lnTo>
                  <a:lnTo>
                    <a:pt x="4264" y="47859"/>
                  </a:lnTo>
                  <a:lnTo>
                    <a:pt x="4495" y="47753"/>
                  </a:lnTo>
                  <a:lnTo>
                    <a:pt x="4725" y="47638"/>
                  </a:lnTo>
                  <a:lnTo>
                    <a:pt x="4951" y="47497"/>
                  </a:lnTo>
                  <a:lnTo>
                    <a:pt x="5172" y="47347"/>
                  </a:lnTo>
                  <a:lnTo>
                    <a:pt x="5392" y="47180"/>
                  </a:lnTo>
                  <a:lnTo>
                    <a:pt x="5608" y="46994"/>
                  </a:lnTo>
                  <a:lnTo>
                    <a:pt x="5819" y="46800"/>
                  </a:lnTo>
                  <a:lnTo>
                    <a:pt x="6024" y="46589"/>
                  </a:lnTo>
                  <a:lnTo>
                    <a:pt x="6230" y="46368"/>
                  </a:lnTo>
                  <a:lnTo>
                    <a:pt x="6431" y="46139"/>
                  </a:lnTo>
                  <a:lnTo>
                    <a:pt x="6626" y="45892"/>
                  </a:lnTo>
                  <a:lnTo>
                    <a:pt x="6817" y="45636"/>
                  </a:lnTo>
                  <a:lnTo>
                    <a:pt x="7007" y="45363"/>
                  </a:lnTo>
                  <a:lnTo>
                    <a:pt x="7193" y="45089"/>
                  </a:lnTo>
                  <a:lnTo>
                    <a:pt x="7374" y="44807"/>
                  </a:lnTo>
                  <a:lnTo>
                    <a:pt x="7549" y="44507"/>
                  </a:lnTo>
                  <a:lnTo>
                    <a:pt x="7725" y="44207"/>
                  </a:lnTo>
                  <a:lnTo>
                    <a:pt x="7895" y="43898"/>
                  </a:lnTo>
                  <a:lnTo>
                    <a:pt x="8066" y="43590"/>
                  </a:lnTo>
                  <a:lnTo>
                    <a:pt x="8226" y="43263"/>
                  </a:lnTo>
                  <a:lnTo>
                    <a:pt x="8387" y="42937"/>
                  </a:lnTo>
                  <a:lnTo>
                    <a:pt x="8542" y="42611"/>
                  </a:lnTo>
                  <a:lnTo>
                    <a:pt x="8693" y="42276"/>
                  </a:lnTo>
                  <a:lnTo>
                    <a:pt x="8843" y="41932"/>
                  </a:lnTo>
                  <a:lnTo>
                    <a:pt x="8989" y="41596"/>
                  </a:lnTo>
                  <a:lnTo>
                    <a:pt x="9129" y="41252"/>
                  </a:lnTo>
                  <a:lnTo>
                    <a:pt x="9264" y="40900"/>
                  </a:lnTo>
                  <a:lnTo>
                    <a:pt x="9400" y="40556"/>
                  </a:lnTo>
                  <a:lnTo>
                    <a:pt x="9530" y="40212"/>
                  </a:lnTo>
                  <a:lnTo>
                    <a:pt x="9656" y="39868"/>
                  </a:lnTo>
                  <a:lnTo>
                    <a:pt x="9896" y="39180"/>
                  </a:lnTo>
                  <a:lnTo>
                    <a:pt x="10117" y="38492"/>
                  </a:lnTo>
                  <a:lnTo>
                    <a:pt x="10328" y="37830"/>
                  </a:lnTo>
                  <a:lnTo>
                    <a:pt x="10523" y="37178"/>
                  </a:lnTo>
                  <a:lnTo>
                    <a:pt x="10704" y="36551"/>
                  </a:lnTo>
                  <a:lnTo>
                    <a:pt x="10870" y="35960"/>
                  </a:lnTo>
                  <a:lnTo>
                    <a:pt x="11015" y="35396"/>
                  </a:lnTo>
                  <a:lnTo>
                    <a:pt x="11150" y="34867"/>
                  </a:lnTo>
                  <a:lnTo>
                    <a:pt x="11266" y="34390"/>
                  </a:lnTo>
                  <a:lnTo>
                    <a:pt x="11371" y="33958"/>
                  </a:lnTo>
                  <a:lnTo>
                    <a:pt x="11527" y="33253"/>
                  </a:lnTo>
                  <a:lnTo>
                    <a:pt x="11622" y="32803"/>
                  </a:lnTo>
                  <a:lnTo>
                    <a:pt x="11652" y="32644"/>
                  </a:lnTo>
                  <a:lnTo>
                    <a:pt x="9405" y="0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8;p52">
              <a:extLst>
                <a:ext uri="{FF2B5EF4-FFF2-40B4-BE49-F238E27FC236}">
                  <a16:creationId xmlns:a16="http://schemas.microsoft.com/office/drawing/2014/main" id="{1D0CA712-56DF-1894-CDAE-8288F079D525}"/>
                </a:ext>
              </a:extLst>
            </p:cNvPr>
            <p:cNvSpPr/>
            <p:nvPr/>
          </p:nvSpPr>
          <p:spPr>
            <a:xfrm>
              <a:off x="3462000" y="-6510425"/>
              <a:ext cx="126050" cy="243450"/>
            </a:xfrm>
            <a:custGeom>
              <a:avLst/>
              <a:gdLst/>
              <a:ahLst/>
              <a:cxnLst/>
              <a:rect l="l" t="t" r="r" b="b"/>
              <a:pathLst>
                <a:path w="5042" h="9738" extrusionOk="0">
                  <a:moveTo>
                    <a:pt x="4048" y="0"/>
                  </a:moveTo>
                  <a:lnTo>
                    <a:pt x="1" y="1288"/>
                  </a:lnTo>
                  <a:lnTo>
                    <a:pt x="693" y="9738"/>
                  </a:lnTo>
                  <a:lnTo>
                    <a:pt x="5042" y="8097"/>
                  </a:lnTo>
                  <a:lnTo>
                    <a:pt x="4048" y="0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69;p52">
              <a:extLst>
                <a:ext uri="{FF2B5EF4-FFF2-40B4-BE49-F238E27FC236}">
                  <a16:creationId xmlns:a16="http://schemas.microsoft.com/office/drawing/2014/main" id="{6D4A977A-A3AF-0C8E-BAFC-F0453A6753B6}"/>
                </a:ext>
              </a:extLst>
            </p:cNvPr>
            <p:cNvSpPr/>
            <p:nvPr/>
          </p:nvSpPr>
          <p:spPr>
            <a:xfrm>
              <a:off x="3462000" y="-6828850"/>
              <a:ext cx="478275" cy="2132525"/>
            </a:xfrm>
            <a:custGeom>
              <a:avLst/>
              <a:gdLst/>
              <a:ahLst/>
              <a:cxnLst/>
              <a:rect l="l" t="t" r="r" b="b"/>
              <a:pathLst>
                <a:path w="19131" h="85301" extrusionOk="0">
                  <a:moveTo>
                    <a:pt x="18940" y="1"/>
                  </a:moveTo>
                  <a:lnTo>
                    <a:pt x="18810" y="310"/>
                  </a:lnTo>
                  <a:lnTo>
                    <a:pt x="18684" y="618"/>
                  </a:lnTo>
                  <a:lnTo>
                    <a:pt x="18559" y="945"/>
                  </a:lnTo>
                  <a:lnTo>
                    <a:pt x="18439" y="1271"/>
                  </a:lnTo>
                  <a:lnTo>
                    <a:pt x="18323" y="1597"/>
                  </a:lnTo>
                  <a:lnTo>
                    <a:pt x="18208" y="1941"/>
                  </a:lnTo>
                  <a:lnTo>
                    <a:pt x="18093" y="2285"/>
                  </a:lnTo>
                  <a:lnTo>
                    <a:pt x="17987" y="2638"/>
                  </a:lnTo>
                  <a:lnTo>
                    <a:pt x="17877" y="3000"/>
                  </a:lnTo>
                  <a:lnTo>
                    <a:pt x="17772" y="3361"/>
                  </a:lnTo>
                  <a:lnTo>
                    <a:pt x="17671" y="3732"/>
                  </a:lnTo>
                  <a:lnTo>
                    <a:pt x="17571" y="4111"/>
                  </a:lnTo>
                  <a:lnTo>
                    <a:pt x="17476" y="4490"/>
                  </a:lnTo>
                  <a:lnTo>
                    <a:pt x="17380" y="4878"/>
                  </a:lnTo>
                  <a:lnTo>
                    <a:pt x="17290" y="5266"/>
                  </a:lnTo>
                  <a:lnTo>
                    <a:pt x="17200" y="5663"/>
                  </a:lnTo>
                  <a:lnTo>
                    <a:pt x="17110" y="6069"/>
                  </a:lnTo>
                  <a:lnTo>
                    <a:pt x="17024" y="6475"/>
                  </a:lnTo>
                  <a:lnTo>
                    <a:pt x="16944" y="6889"/>
                  </a:lnTo>
                  <a:lnTo>
                    <a:pt x="16864" y="7313"/>
                  </a:lnTo>
                  <a:lnTo>
                    <a:pt x="16708" y="8160"/>
                  </a:lnTo>
                  <a:lnTo>
                    <a:pt x="16563" y="9033"/>
                  </a:lnTo>
                  <a:lnTo>
                    <a:pt x="16427" y="9924"/>
                  </a:lnTo>
                  <a:lnTo>
                    <a:pt x="16302" y="10832"/>
                  </a:lnTo>
                  <a:lnTo>
                    <a:pt x="16182" y="11758"/>
                  </a:lnTo>
                  <a:lnTo>
                    <a:pt x="16071" y="12693"/>
                  </a:lnTo>
                  <a:lnTo>
                    <a:pt x="15966" y="13646"/>
                  </a:lnTo>
                  <a:lnTo>
                    <a:pt x="15871" y="14616"/>
                  </a:lnTo>
                  <a:lnTo>
                    <a:pt x="15785" y="15595"/>
                  </a:lnTo>
                  <a:lnTo>
                    <a:pt x="15700" y="16592"/>
                  </a:lnTo>
                  <a:lnTo>
                    <a:pt x="15625" y="17597"/>
                  </a:lnTo>
                  <a:lnTo>
                    <a:pt x="15560" y="18620"/>
                  </a:lnTo>
                  <a:lnTo>
                    <a:pt x="15499" y="19643"/>
                  </a:lnTo>
                  <a:lnTo>
                    <a:pt x="15444" y="20684"/>
                  </a:lnTo>
                  <a:lnTo>
                    <a:pt x="15394" y="21725"/>
                  </a:lnTo>
                  <a:lnTo>
                    <a:pt x="15354" y="22783"/>
                  </a:lnTo>
                  <a:lnTo>
                    <a:pt x="15314" y="23842"/>
                  </a:lnTo>
                  <a:lnTo>
                    <a:pt x="15284" y="24909"/>
                  </a:lnTo>
                  <a:lnTo>
                    <a:pt x="15254" y="25985"/>
                  </a:lnTo>
                  <a:lnTo>
                    <a:pt x="15234" y="27061"/>
                  </a:lnTo>
                  <a:lnTo>
                    <a:pt x="15219" y="28146"/>
                  </a:lnTo>
                  <a:lnTo>
                    <a:pt x="15204" y="29231"/>
                  </a:lnTo>
                  <a:lnTo>
                    <a:pt x="15194" y="30316"/>
                  </a:lnTo>
                  <a:lnTo>
                    <a:pt x="15194" y="31401"/>
                  </a:lnTo>
                  <a:lnTo>
                    <a:pt x="15194" y="32494"/>
                  </a:lnTo>
                  <a:lnTo>
                    <a:pt x="15194" y="33579"/>
                  </a:lnTo>
                  <a:lnTo>
                    <a:pt x="15204" y="34673"/>
                  </a:lnTo>
                  <a:lnTo>
                    <a:pt x="15214" y="35758"/>
                  </a:lnTo>
                  <a:lnTo>
                    <a:pt x="15239" y="37928"/>
                  </a:lnTo>
                  <a:lnTo>
                    <a:pt x="15279" y="40080"/>
                  </a:lnTo>
                  <a:lnTo>
                    <a:pt x="15324" y="42214"/>
                  </a:lnTo>
                  <a:lnTo>
                    <a:pt x="15379" y="44313"/>
                  </a:lnTo>
                  <a:lnTo>
                    <a:pt x="15439" y="46386"/>
                  </a:lnTo>
                  <a:lnTo>
                    <a:pt x="15499" y="48415"/>
                  </a:lnTo>
                  <a:lnTo>
                    <a:pt x="15565" y="50399"/>
                  </a:lnTo>
                  <a:lnTo>
                    <a:pt x="15690" y="54192"/>
                  </a:lnTo>
                  <a:lnTo>
                    <a:pt x="15745" y="56000"/>
                  </a:lnTo>
                  <a:lnTo>
                    <a:pt x="15795" y="57729"/>
                  </a:lnTo>
                  <a:lnTo>
                    <a:pt x="15841" y="59387"/>
                  </a:lnTo>
                  <a:lnTo>
                    <a:pt x="15876" y="60957"/>
                  </a:lnTo>
                  <a:lnTo>
                    <a:pt x="6270" y="20367"/>
                  </a:lnTo>
                  <a:lnTo>
                    <a:pt x="1" y="22739"/>
                  </a:lnTo>
                  <a:lnTo>
                    <a:pt x="36" y="23277"/>
                  </a:lnTo>
                  <a:lnTo>
                    <a:pt x="146" y="24821"/>
                  </a:lnTo>
                  <a:lnTo>
                    <a:pt x="231" y="25923"/>
                  </a:lnTo>
                  <a:lnTo>
                    <a:pt x="337" y="27229"/>
                  </a:lnTo>
                  <a:lnTo>
                    <a:pt x="457" y="28728"/>
                  </a:lnTo>
                  <a:lnTo>
                    <a:pt x="598" y="30395"/>
                  </a:lnTo>
                  <a:lnTo>
                    <a:pt x="763" y="32221"/>
                  </a:lnTo>
                  <a:lnTo>
                    <a:pt x="944" y="34179"/>
                  </a:lnTo>
                  <a:lnTo>
                    <a:pt x="1149" y="36269"/>
                  </a:lnTo>
                  <a:lnTo>
                    <a:pt x="1370" y="38466"/>
                  </a:lnTo>
                  <a:lnTo>
                    <a:pt x="1616" y="40750"/>
                  </a:lnTo>
                  <a:lnTo>
                    <a:pt x="1741" y="41932"/>
                  </a:lnTo>
                  <a:lnTo>
                    <a:pt x="1877" y="43123"/>
                  </a:lnTo>
                  <a:lnTo>
                    <a:pt x="2017" y="44331"/>
                  </a:lnTo>
                  <a:lnTo>
                    <a:pt x="2163" y="45548"/>
                  </a:lnTo>
                  <a:lnTo>
                    <a:pt x="2318" y="46783"/>
                  </a:lnTo>
                  <a:lnTo>
                    <a:pt x="2474" y="48027"/>
                  </a:lnTo>
                  <a:lnTo>
                    <a:pt x="2634" y="49270"/>
                  </a:lnTo>
                  <a:lnTo>
                    <a:pt x="2800" y="50532"/>
                  </a:lnTo>
                  <a:lnTo>
                    <a:pt x="2975" y="51784"/>
                  </a:lnTo>
                  <a:lnTo>
                    <a:pt x="3151" y="53045"/>
                  </a:lnTo>
                  <a:lnTo>
                    <a:pt x="3336" y="54307"/>
                  </a:lnTo>
                  <a:lnTo>
                    <a:pt x="3527" y="55568"/>
                  </a:lnTo>
                  <a:lnTo>
                    <a:pt x="3717" y="56820"/>
                  </a:lnTo>
                  <a:lnTo>
                    <a:pt x="3918" y="58073"/>
                  </a:lnTo>
                  <a:lnTo>
                    <a:pt x="4129" y="59308"/>
                  </a:lnTo>
                  <a:lnTo>
                    <a:pt x="4339" y="60543"/>
                  </a:lnTo>
                  <a:lnTo>
                    <a:pt x="4555" y="61760"/>
                  </a:lnTo>
                  <a:lnTo>
                    <a:pt x="4781" y="62959"/>
                  </a:lnTo>
                  <a:lnTo>
                    <a:pt x="5006" y="64150"/>
                  </a:lnTo>
                  <a:lnTo>
                    <a:pt x="5242" y="65323"/>
                  </a:lnTo>
                  <a:lnTo>
                    <a:pt x="5483" y="66470"/>
                  </a:lnTo>
                  <a:lnTo>
                    <a:pt x="5729" y="67599"/>
                  </a:lnTo>
                  <a:lnTo>
                    <a:pt x="5980" y="68710"/>
                  </a:lnTo>
                  <a:lnTo>
                    <a:pt x="6240" y="69786"/>
                  </a:lnTo>
                  <a:lnTo>
                    <a:pt x="6371" y="70315"/>
                  </a:lnTo>
                  <a:lnTo>
                    <a:pt x="6501" y="70836"/>
                  </a:lnTo>
                  <a:lnTo>
                    <a:pt x="6637" y="71356"/>
                  </a:lnTo>
                  <a:lnTo>
                    <a:pt x="6772" y="71859"/>
                  </a:lnTo>
                  <a:lnTo>
                    <a:pt x="6907" y="72362"/>
                  </a:lnTo>
                  <a:lnTo>
                    <a:pt x="7048" y="72856"/>
                  </a:lnTo>
                  <a:lnTo>
                    <a:pt x="7188" y="73332"/>
                  </a:lnTo>
                  <a:lnTo>
                    <a:pt x="7329" y="73808"/>
                  </a:lnTo>
                  <a:lnTo>
                    <a:pt x="7469" y="74276"/>
                  </a:lnTo>
                  <a:lnTo>
                    <a:pt x="7615" y="74734"/>
                  </a:lnTo>
                  <a:lnTo>
                    <a:pt x="7760" y="75175"/>
                  </a:lnTo>
                  <a:lnTo>
                    <a:pt x="7911" y="75616"/>
                  </a:lnTo>
                  <a:lnTo>
                    <a:pt x="8061" y="76048"/>
                  </a:lnTo>
                  <a:lnTo>
                    <a:pt x="8212" y="76463"/>
                  </a:lnTo>
                  <a:lnTo>
                    <a:pt x="8362" y="76869"/>
                  </a:lnTo>
                  <a:lnTo>
                    <a:pt x="8518" y="77266"/>
                  </a:lnTo>
                  <a:lnTo>
                    <a:pt x="8668" y="77654"/>
                  </a:lnTo>
                  <a:lnTo>
                    <a:pt x="8829" y="78024"/>
                  </a:lnTo>
                  <a:lnTo>
                    <a:pt x="8984" y="78386"/>
                  </a:lnTo>
                  <a:lnTo>
                    <a:pt x="9144" y="78739"/>
                  </a:lnTo>
                  <a:lnTo>
                    <a:pt x="9305" y="79083"/>
                  </a:lnTo>
                  <a:lnTo>
                    <a:pt x="9471" y="79409"/>
                  </a:lnTo>
                  <a:lnTo>
                    <a:pt x="9636" y="79727"/>
                  </a:lnTo>
                  <a:lnTo>
                    <a:pt x="9802" y="80026"/>
                  </a:lnTo>
                  <a:lnTo>
                    <a:pt x="9967" y="80317"/>
                  </a:lnTo>
                  <a:lnTo>
                    <a:pt x="10138" y="80600"/>
                  </a:lnTo>
                  <a:lnTo>
                    <a:pt x="10308" y="80855"/>
                  </a:lnTo>
                  <a:lnTo>
                    <a:pt x="10479" y="81111"/>
                  </a:lnTo>
                  <a:lnTo>
                    <a:pt x="10750" y="81482"/>
                  </a:lnTo>
                  <a:lnTo>
                    <a:pt x="11020" y="81843"/>
                  </a:lnTo>
                  <a:lnTo>
                    <a:pt x="11291" y="82179"/>
                  </a:lnTo>
                  <a:lnTo>
                    <a:pt x="11557" y="82496"/>
                  </a:lnTo>
                  <a:lnTo>
                    <a:pt x="11823" y="82796"/>
                  </a:lnTo>
                  <a:lnTo>
                    <a:pt x="12089" y="83069"/>
                  </a:lnTo>
                  <a:lnTo>
                    <a:pt x="12350" y="83334"/>
                  </a:lnTo>
                  <a:lnTo>
                    <a:pt x="12610" y="83581"/>
                  </a:lnTo>
                  <a:lnTo>
                    <a:pt x="12871" y="83810"/>
                  </a:lnTo>
                  <a:lnTo>
                    <a:pt x="13127" y="84013"/>
                  </a:lnTo>
                  <a:lnTo>
                    <a:pt x="13383" y="84207"/>
                  </a:lnTo>
                  <a:lnTo>
                    <a:pt x="13639" y="84384"/>
                  </a:lnTo>
                  <a:lnTo>
                    <a:pt x="13889" y="84542"/>
                  </a:lnTo>
                  <a:lnTo>
                    <a:pt x="14135" y="84683"/>
                  </a:lnTo>
                  <a:lnTo>
                    <a:pt x="14386" y="84816"/>
                  </a:lnTo>
                  <a:lnTo>
                    <a:pt x="14627" y="84922"/>
                  </a:lnTo>
                  <a:lnTo>
                    <a:pt x="14873" y="85019"/>
                  </a:lnTo>
                  <a:lnTo>
                    <a:pt x="15113" y="85107"/>
                  </a:lnTo>
                  <a:lnTo>
                    <a:pt x="15349" y="85169"/>
                  </a:lnTo>
                  <a:lnTo>
                    <a:pt x="15585" y="85221"/>
                  </a:lnTo>
                  <a:lnTo>
                    <a:pt x="15820" y="85266"/>
                  </a:lnTo>
                  <a:lnTo>
                    <a:pt x="16051" y="85283"/>
                  </a:lnTo>
                  <a:lnTo>
                    <a:pt x="16282" y="85301"/>
                  </a:lnTo>
                  <a:lnTo>
                    <a:pt x="16508" y="85292"/>
                  </a:lnTo>
                  <a:lnTo>
                    <a:pt x="16728" y="85283"/>
                  </a:lnTo>
                  <a:lnTo>
                    <a:pt x="16954" y="85257"/>
                  </a:lnTo>
                  <a:lnTo>
                    <a:pt x="17170" y="85213"/>
                  </a:lnTo>
                  <a:lnTo>
                    <a:pt x="17385" y="85160"/>
                  </a:lnTo>
                  <a:lnTo>
                    <a:pt x="17601" y="85098"/>
                  </a:lnTo>
                  <a:lnTo>
                    <a:pt x="17812" y="85019"/>
                  </a:lnTo>
                  <a:lnTo>
                    <a:pt x="18017" y="84930"/>
                  </a:lnTo>
                  <a:lnTo>
                    <a:pt x="18223" y="84833"/>
                  </a:lnTo>
                  <a:lnTo>
                    <a:pt x="18308" y="83202"/>
                  </a:lnTo>
                  <a:lnTo>
                    <a:pt x="18389" y="81491"/>
                  </a:lnTo>
                  <a:lnTo>
                    <a:pt x="18469" y="79727"/>
                  </a:lnTo>
                  <a:lnTo>
                    <a:pt x="18544" y="77892"/>
                  </a:lnTo>
                  <a:lnTo>
                    <a:pt x="18624" y="76004"/>
                  </a:lnTo>
                  <a:lnTo>
                    <a:pt x="18695" y="74073"/>
                  </a:lnTo>
                  <a:lnTo>
                    <a:pt x="18765" y="72088"/>
                  </a:lnTo>
                  <a:lnTo>
                    <a:pt x="18830" y="70068"/>
                  </a:lnTo>
                  <a:lnTo>
                    <a:pt x="18895" y="68013"/>
                  </a:lnTo>
                  <a:lnTo>
                    <a:pt x="18950" y="65923"/>
                  </a:lnTo>
                  <a:lnTo>
                    <a:pt x="19000" y="63806"/>
                  </a:lnTo>
                  <a:lnTo>
                    <a:pt x="19041" y="61663"/>
                  </a:lnTo>
                  <a:lnTo>
                    <a:pt x="19076" y="59502"/>
                  </a:lnTo>
                  <a:lnTo>
                    <a:pt x="19101" y="57332"/>
                  </a:lnTo>
                  <a:lnTo>
                    <a:pt x="19121" y="55153"/>
                  </a:lnTo>
                  <a:lnTo>
                    <a:pt x="19131" y="52966"/>
                  </a:lnTo>
                  <a:lnTo>
                    <a:pt x="19131" y="50779"/>
                  </a:lnTo>
                  <a:lnTo>
                    <a:pt x="19116" y="48600"/>
                  </a:lnTo>
                  <a:lnTo>
                    <a:pt x="19091" y="46430"/>
                  </a:lnTo>
                  <a:lnTo>
                    <a:pt x="19076" y="45354"/>
                  </a:lnTo>
                  <a:lnTo>
                    <a:pt x="19056" y="44269"/>
                  </a:lnTo>
                  <a:lnTo>
                    <a:pt x="19036" y="43202"/>
                  </a:lnTo>
                  <a:lnTo>
                    <a:pt x="19011" y="42135"/>
                  </a:lnTo>
                  <a:lnTo>
                    <a:pt x="18980" y="41076"/>
                  </a:lnTo>
                  <a:lnTo>
                    <a:pt x="18945" y="40018"/>
                  </a:lnTo>
                  <a:lnTo>
                    <a:pt x="18910" y="38977"/>
                  </a:lnTo>
                  <a:lnTo>
                    <a:pt x="18870" y="37936"/>
                  </a:lnTo>
                  <a:lnTo>
                    <a:pt x="18825" y="36905"/>
                  </a:lnTo>
                  <a:lnTo>
                    <a:pt x="18780" y="35881"/>
                  </a:lnTo>
                  <a:lnTo>
                    <a:pt x="18730" y="34867"/>
                  </a:lnTo>
                  <a:lnTo>
                    <a:pt x="18674" y="33862"/>
                  </a:lnTo>
                  <a:lnTo>
                    <a:pt x="18614" y="32874"/>
                  </a:lnTo>
                  <a:lnTo>
                    <a:pt x="18549" y="31886"/>
                  </a:lnTo>
                  <a:lnTo>
                    <a:pt x="18484" y="30916"/>
                  </a:lnTo>
                  <a:lnTo>
                    <a:pt x="18414" y="29963"/>
                  </a:lnTo>
                  <a:lnTo>
                    <a:pt x="18333" y="29019"/>
                  </a:lnTo>
                  <a:lnTo>
                    <a:pt x="18253" y="28084"/>
                  </a:lnTo>
                  <a:lnTo>
                    <a:pt x="18168" y="27167"/>
                  </a:lnTo>
                  <a:lnTo>
                    <a:pt x="18083" y="26259"/>
                  </a:lnTo>
                  <a:lnTo>
                    <a:pt x="17987" y="25377"/>
                  </a:lnTo>
                  <a:lnTo>
                    <a:pt x="17887" y="24503"/>
                  </a:lnTo>
                  <a:lnTo>
                    <a:pt x="17782" y="23639"/>
                  </a:lnTo>
                  <a:lnTo>
                    <a:pt x="17676" y="22801"/>
                  </a:lnTo>
                  <a:lnTo>
                    <a:pt x="17561" y="21981"/>
                  </a:lnTo>
                  <a:lnTo>
                    <a:pt x="17441" y="21178"/>
                  </a:lnTo>
                  <a:lnTo>
                    <a:pt x="17320" y="20349"/>
                  </a:lnTo>
                  <a:lnTo>
                    <a:pt x="17215" y="19538"/>
                  </a:lnTo>
                  <a:lnTo>
                    <a:pt x="17120" y="18735"/>
                  </a:lnTo>
                  <a:lnTo>
                    <a:pt x="17039" y="17932"/>
                  </a:lnTo>
                  <a:lnTo>
                    <a:pt x="16969" y="17156"/>
                  </a:lnTo>
                  <a:lnTo>
                    <a:pt x="16914" y="16380"/>
                  </a:lnTo>
                  <a:lnTo>
                    <a:pt x="16874" y="15613"/>
                  </a:lnTo>
                  <a:lnTo>
                    <a:pt x="16839" y="14863"/>
                  </a:lnTo>
                  <a:lnTo>
                    <a:pt x="16819" y="14113"/>
                  </a:lnTo>
                  <a:lnTo>
                    <a:pt x="16809" y="13381"/>
                  </a:lnTo>
                  <a:lnTo>
                    <a:pt x="16814" y="12658"/>
                  </a:lnTo>
                  <a:lnTo>
                    <a:pt x="16824" y="11952"/>
                  </a:lnTo>
                  <a:lnTo>
                    <a:pt x="16849" y="11247"/>
                  </a:lnTo>
                  <a:lnTo>
                    <a:pt x="16879" y="10559"/>
                  </a:lnTo>
                  <a:lnTo>
                    <a:pt x="16924" y="9879"/>
                  </a:lnTo>
                  <a:lnTo>
                    <a:pt x="16974" y="9209"/>
                  </a:lnTo>
                  <a:lnTo>
                    <a:pt x="17039" y="8548"/>
                  </a:lnTo>
                  <a:lnTo>
                    <a:pt x="17110" y="7904"/>
                  </a:lnTo>
                  <a:lnTo>
                    <a:pt x="17190" y="7260"/>
                  </a:lnTo>
                  <a:lnTo>
                    <a:pt x="17280" y="6634"/>
                  </a:lnTo>
                  <a:lnTo>
                    <a:pt x="17380" y="6025"/>
                  </a:lnTo>
                  <a:lnTo>
                    <a:pt x="17486" y="5416"/>
                  </a:lnTo>
                  <a:lnTo>
                    <a:pt x="17596" y="4825"/>
                  </a:lnTo>
                  <a:lnTo>
                    <a:pt x="17721" y="4243"/>
                  </a:lnTo>
                  <a:lnTo>
                    <a:pt x="17847" y="3670"/>
                  </a:lnTo>
                  <a:lnTo>
                    <a:pt x="17987" y="3114"/>
                  </a:lnTo>
                  <a:lnTo>
                    <a:pt x="18128" y="2568"/>
                  </a:lnTo>
                  <a:lnTo>
                    <a:pt x="18278" y="2029"/>
                  </a:lnTo>
                  <a:lnTo>
                    <a:pt x="18434" y="1509"/>
                  </a:lnTo>
                  <a:lnTo>
                    <a:pt x="18599" y="989"/>
                  </a:lnTo>
                  <a:lnTo>
                    <a:pt x="18765" y="495"/>
                  </a:lnTo>
                  <a:lnTo>
                    <a:pt x="1894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70;p52">
              <a:extLst>
                <a:ext uri="{FF2B5EF4-FFF2-40B4-BE49-F238E27FC236}">
                  <a16:creationId xmlns:a16="http://schemas.microsoft.com/office/drawing/2014/main" id="{794BBA63-7B11-F6CF-8D0F-E978BBDF78AD}"/>
                </a:ext>
              </a:extLst>
            </p:cNvPr>
            <p:cNvSpPr/>
            <p:nvPr/>
          </p:nvSpPr>
          <p:spPr>
            <a:xfrm>
              <a:off x="3462000" y="-6828850"/>
              <a:ext cx="478275" cy="2132525"/>
            </a:xfrm>
            <a:custGeom>
              <a:avLst/>
              <a:gdLst/>
              <a:ahLst/>
              <a:cxnLst/>
              <a:rect l="l" t="t" r="r" b="b"/>
              <a:pathLst>
                <a:path w="19131" h="85301" fill="none" extrusionOk="0">
                  <a:moveTo>
                    <a:pt x="18940" y="1"/>
                  </a:moveTo>
                  <a:lnTo>
                    <a:pt x="18940" y="1"/>
                  </a:lnTo>
                  <a:lnTo>
                    <a:pt x="18765" y="495"/>
                  </a:lnTo>
                  <a:lnTo>
                    <a:pt x="18599" y="989"/>
                  </a:lnTo>
                  <a:lnTo>
                    <a:pt x="18434" y="1509"/>
                  </a:lnTo>
                  <a:lnTo>
                    <a:pt x="18278" y="2029"/>
                  </a:lnTo>
                  <a:lnTo>
                    <a:pt x="18128" y="2568"/>
                  </a:lnTo>
                  <a:lnTo>
                    <a:pt x="17987" y="3114"/>
                  </a:lnTo>
                  <a:lnTo>
                    <a:pt x="17847" y="3670"/>
                  </a:lnTo>
                  <a:lnTo>
                    <a:pt x="17721" y="4243"/>
                  </a:lnTo>
                  <a:lnTo>
                    <a:pt x="17596" y="4825"/>
                  </a:lnTo>
                  <a:lnTo>
                    <a:pt x="17486" y="5416"/>
                  </a:lnTo>
                  <a:lnTo>
                    <a:pt x="17380" y="6025"/>
                  </a:lnTo>
                  <a:lnTo>
                    <a:pt x="17280" y="6634"/>
                  </a:lnTo>
                  <a:lnTo>
                    <a:pt x="17190" y="7260"/>
                  </a:lnTo>
                  <a:lnTo>
                    <a:pt x="17110" y="7904"/>
                  </a:lnTo>
                  <a:lnTo>
                    <a:pt x="17039" y="8548"/>
                  </a:lnTo>
                  <a:lnTo>
                    <a:pt x="16974" y="9209"/>
                  </a:lnTo>
                  <a:lnTo>
                    <a:pt x="16924" y="9879"/>
                  </a:lnTo>
                  <a:lnTo>
                    <a:pt x="16879" y="10559"/>
                  </a:lnTo>
                  <a:lnTo>
                    <a:pt x="16849" y="11247"/>
                  </a:lnTo>
                  <a:lnTo>
                    <a:pt x="16824" y="11952"/>
                  </a:lnTo>
                  <a:lnTo>
                    <a:pt x="16814" y="12658"/>
                  </a:lnTo>
                  <a:lnTo>
                    <a:pt x="16809" y="13381"/>
                  </a:lnTo>
                  <a:lnTo>
                    <a:pt x="16819" y="14113"/>
                  </a:lnTo>
                  <a:lnTo>
                    <a:pt x="16839" y="14863"/>
                  </a:lnTo>
                  <a:lnTo>
                    <a:pt x="16874" y="15613"/>
                  </a:lnTo>
                  <a:lnTo>
                    <a:pt x="16914" y="16380"/>
                  </a:lnTo>
                  <a:lnTo>
                    <a:pt x="16969" y="17156"/>
                  </a:lnTo>
                  <a:lnTo>
                    <a:pt x="17039" y="17932"/>
                  </a:lnTo>
                  <a:lnTo>
                    <a:pt x="17120" y="18735"/>
                  </a:lnTo>
                  <a:lnTo>
                    <a:pt x="17215" y="19538"/>
                  </a:lnTo>
                  <a:lnTo>
                    <a:pt x="17320" y="20349"/>
                  </a:lnTo>
                  <a:lnTo>
                    <a:pt x="17441" y="21178"/>
                  </a:lnTo>
                  <a:lnTo>
                    <a:pt x="17441" y="21178"/>
                  </a:lnTo>
                  <a:lnTo>
                    <a:pt x="17561" y="21981"/>
                  </a:lnTo>
                  <a:lnTo>
                    <a:pt x="17676" y="22801"/>
                  </a:lnTo>
                  <a:lnTo>
                    <a:pt x="17782" y="23639"/>
                  </a:lnTo>
                  <a:lnTo>
                    <a:pt x="17887" y="24503"/>
                  </a:lnTo>
                  <a:lnTo>
                    <a:pt x="17987" y="25377"/>
                  </a:lnTo>
                  <a:lnTo>
                    <a:pt x="18083" y="26259"/>
                  </a:lnTo>
                  <a:lnTo>
                    <a:pt x="18168" y="27167"/>
                  </a:lnTo>
                  <a:lnTo>
                    <a:pt x="18253" y="28084"/>
                  </a:lnTo>
                  <a:lnTo>
                    <a:pt x="18333" y="29019"/>
                  </a:lnTo>
                  <a:lnTo>
                    <a:pt x="18414" y="29963"/>
                  </a:lnTo>
                  <a:lnTo>
                    <a:pt x="18484" y="30916"/>
                  </a:lnTo>
                  <a:lnTo>
                    <a:pt x="18549" y="31886"/>
                  </a:lnTo>
                  <a:lnTo>
                    <a:pt x="18614" y="32874"/>
                  </a:lnTo>
                  <a:lnTo>
                    <a:pt x="18674" y="33862"/>
                  </a:lnTo>
                  <a:lnTo>
                    <a:pt x="18730" y="34867"/>
                  </a:lnTo>
                  <a:lnTo>
                    <a:pt x="18780" y="35881"/>
                  </a:lnTo>
                  <a:lnTo>
                    <a:pt x="18825" y="36905"/>
                  </a:lnTo>
                  <a:lnTo>
                    <a:pt x="18870" y="37936"/>
                  </a:lnTo>
                  <a:lnTo>
                    <a:pt x="18910" y="38977"/>
                  </a:lnTo>
                  <a:lnTo>
                    <a:pt x="18945" y="40018"/>
                  </a:lnTo>
                  <a:lnTo>
                    <a:pt x="18980" y="41076"/>
                  </a:lnTo>
                  <a:lnTo>
                    <a:pt x="19011" y="42135"/>
                  </a:lnTo>
                  <a:lnTo>
                    <a:pt x="19036" y="43202"/>
                  </a:lnTo>
                  <a:lnTo>
                    <a:pt x="19056" y="44269"/>
                  </a:lnTo>
                  <a:lnTo>
                    <a:pt x="19076" y="45354"/>
                  </a:lnTo>
                  <a:lnTo>
                    <a:pt x="19091" y="46430"/>
                  </a:lnTo>
                  <a:lnTo>
                    <a:pt x="19116" y="48600"/>
                  </a:lnTo>
                  <a:lnTo>
                    <a:pt x="19131" y="50779"/>
                  </a:lnTo>
                  <a:lnTo>
                    <a:pt x="19131" y="52966"/>
                  </a:lnTo>
                  <a:lnTo>
                    <a:pt x="19121" y="55153"/>
                  </a:lnTo>
                  <a:lnTo>
                    <a:pt x="19101" y="57332"/>
                  </a:lnTo>
                  <a:lnTo>
                    <a:pt x="19076" y="59502"/>
                  </a:lnTo>
                  <a:lnTo>
                    <a:pt x="19041" y="61663"/>
                  </a:lnTo>
                  <a:lnTo>
                    <a:pt x="19000" y="63806"/>
                  </a:lnTo>
                  <a:lnTo>
                    <a:pt x="18950" y="65923"/>
                  </a:lnTo>
                  <a:lnTo>
                    <a:pt x="18895" y="68013"/>
                  </a:lnTo>
                  <a:lnTo>
                    <a:pt x="18830" y="70068"/>
                  </a:lnTo>
                  <a:lnTo>
                    <a:pt x="18765" y="72088"/>
                  </a:lnTo>
                  <a:lnTo>
                    <a:pt x="18695" y="74073"/>
                  </a:lnTo>
                  <a:lnTo>
                    <a:pt x="18624" y="76004"/>
                  </a:lnTo>
                  <a:lnTo>
                    <a:pt x="18544" y="77892"/>
                  </a:lnTo>
                  <a:lnTo>
                    <a:pt x="18469" y="79727"/>
                  </a:lnTo>
                  <a:lnTo>
                    <a:pt x="18389" y="81491"/>
                  </a:lnTo>
                  <a:lnTo>
                    <a:pt x="18308" y="83202"/>
                  </a:lnTo>
                  <a:lnTo>
                    <a:pt x="18223" y="84833"/>
                  </a:lnTo>
                  <a:lnTo>
                    <a:pt x="18223" y="84833"/>
                  </a:lnTo>
                  <a:lnTo>
                    <a:pt x="18017" y="84930"/>
                  </a:lnTo>
                  <a:lnTo>
                    <a:pt x="17812" y="85019"/>
                  </a:lnTo>
                  <a:lnTo>
                    <a:pt x="17601" y="85098"/>
                  </a:lnTo>
                  <a:lnTo>
                    <a:pt x="17385" y="85160"/>
                  </a:lnTo>
                  <a:lnTo>
                    <a:pt x="17170" y="85213"/>
                  </a:lnTo>
                  <a:lnTo>
                    <a:pt x="16954" y="85257"/>
                  </a:lnTo>
                  <a:lnTo>
                    <a:pt x="16728" y="85283"/>
                  </a:lnTo>
                  <a:lnTo>
                    <a:pt x="16508" y="85292"/>
                  </a:lnTo>
                  <a:lnTo>
                    <a:pt x="16282" y="85301"/>
                  </a:lnTo>
                  <a:lnTo>
                    <a:pt x="16051" y="85283"/>
                  </a:lnTo>
                  <a:lnTo>
                    <a:pt x="15820" y="85266"/>
                  </a:lnTo>
                  <a:lnTo>
                    <a:pt x="15585" y="85221"/>
                  </a:lnTo>
                  <a:lnTo>
                    <a:pt x="15349" y="85169"/>
                  </a:lnTo>
                  <a:lnTo>
                    <a:pt x="15113" y="85107"/>
                  </a:lnTo>
                  <a:lnTo>
                    <a:pt x="14873" y="85019"/>
                  </a:lnTo>
                  <a:lnTo>
                    <a:pt x="14627" y="84922"/>
                  </a:lnTo>
                  <a:lnTo>
                    <a:pt x="14386" y="84816"/>
                  </a:lnTo>
                  <a:lnTo>
                    <a:pt x="14135" y="84683"/>
                  </a:lnTo>
                  <a:lnTo>
                    <a:pt x="13889" y="84542"/>
                  </a:lnTo>
                  <a:lnTo>
                    <a:pt x="13639" y="84384"/>
                  </a:lnTo>
                  <a:lnTo>
                    <a:pt x="13383" y="84207"/>
                  </a:lnTo>
                  <a:lnTo>
                    <a:pt x="13127" y="84013"/>
                  </a:lnTo>
                  <a:lnTo>
                    <a:pt x="12871" y="83810"/>
                  </a:lnTo>
                  <a:lnTo>
                    <a:pt x="12610" y="83581"/>
                  </a:lnTo>
                  <a:lnTo>
                    <a:pt x="12350" y="83334"/>
                  </a:lnTo>
                  <a:lnTo>
                    <a:pt x="12089" y="83069"/>
                  </a:lnTo>
                  <a:lnTo>
                    <a:pt x="11823" y="82796"/>
                  </a:lnTo>
                  <a:lnTo>
                    <a:pt x="11557" y="82496"/>
                  </a:lnTo>
                  <a:lnTo>
                    <a:pt x="11291" y="82179"/>
                  </a:lnTo>
                  <a:lnTo>
                    <a:pt x="11020" y="81843"/>
                  </a:lnTo>
                  <a:lnTo>
                    <a:pt x="10750" y="81482"/>
                  </a:lnTo>
                  <a:lnTo>
                    <a:pt x="10479" y="81111"/>
                  </a:lnTo>
                  <a:lnTo>
                    <a:pt x="10479" y="81111"/>
                  </a:lnTo>
                  <a:lnTo>
                    <a:pt x="10308" y="80855"/>
                  </a:lnTo>
                  <a:lnTo>
                    <a:pt x="10138" y="80600"/>
                  </a:lnTo>
                  <a:lnTo>
                    <a:pt x="9967" y="80317"/>
                  </a:lnTo>
                  <a:lnTo>
                    <a:pt x="9802" y="80026"/>
                  </a:lnTo>
                  <a:lnTo>
                    <a:pt x="9636" y="79727"/>
                  </a:lnTo>
                  <a:lnTo>
                    <a:pt x="9471" y="79409"/>
                  </a:lnTo>
                  <a:lnTo>
                    <a:pt x="9305" y="79083"/>
                  </a:lnTo>
                  <a:lnTo>
                    <a:pt x="9144" y="78739"/>
                  </a:lnTo>
                  <a:lnTo>
                    <a:pt x="8984" y="78386"/>
                  </a:lnTo>
                  <a:lnTo>
                    <a:pt x="8829" y="78024"/>
                  </a:lnTo>
                  <a:lnTo>
                    <a:pt x="8668" y="77654"/>
                  </a:lnTo>
                  <a:lnTo>
                    <a:pt x="8518" y="77266"/>
                  </a:lnTo>
                  <a:lnTo>
                    <a:pt x="8362" y="76869"/>
                  </a:lnTo>
                  <a:lnTo>
                    <a:pt x="8212" y="76463"/>
                  </a:lnTo>
                  <a:lnTo>
                    <a:pt x="8061" y="76048"/>
                  </a:lnTo>
                  <a:lnTo>
                    <a:pt x="7911" y="75616"/>
                  </a:lnTo>
                  <a:lnTo>
                    <a:pt x="7760" y="75175"/>
                  </a:lnTo>
                  <a:lnTo>
                    <a:pt x="7615" y="74734"/>
                  </a:lnTo>
                  <a:lnTo>
                    <a:pt x="7469" y="74276"/>
                  </a:lnTo>
                  <a:lnTo>
                    <a:pt x="7329" y="73808"/>
                  </a:lnTo>
                  <a:lnTo>
                    <a:pt x="7188" y="73332"/>
                  </a:lnTo>
                  <a:lnTo>
                    <a:pt x="7048" y="72856"/>
                  </a:lnTo>
                  <a:lnTo>
                    <a:pt x="6907" y="72362"/>
                  </a:lnTo>
                  <a:lnTo>
                    <a:pt x="6772" y="71859"/>
                  </a:lnTo>
                  <a:lnTo>
                    <a:pt x="6637" y="71356"/>
                  </a:lnTo>
                  <a:lnTo>
                    <a:pt x="6501" y="70836"/>
                  </a:lnTo>
                  <a:lnTo>
                    <a:pt x="6371" y="70315"/>
                  </a:lnTo>
                  <a:lnTo>
                    <a:pt x="6240" y="69786"/>
                  </a:lnTo>
                  <a:lnTo>
                    <a:pt x="5980" y="68710"/>
                  </a:lnTo>
                  <a:lnTo>
                    <a:pt x="5729" y="67599"/>
                  </a:lnTo>
                  <a:lnTo>
                    <a:pt x="5483" y="66470"/>
                  </a:lnTo>
                  <a:lnTo>
                    <a:pt x="5242" y="65323"/>
                  </a:lnTo>
                  <a:lnTo>
                    <a:pt x="5006" y="64150"/>
                  </a:lnTo>
                  <a:lnTo>
                    <a:pt x="4781" y="62959"/>
                  </a:lnTo>
                  <a:lnTo>
                    <a:pt x="4555" y="61760"/>
                  </a:lnTo>
                  <a:lnTo>
                    <a:pt x="4339" y="60543"/>
                  </a:lnTo>
                  <a:lnTo>
                    <a:pt x="4129" y="59308"/>
                  </a:lnTo>
                  <a:lnTo>
                    <a:pt x="3918" y="58073"/>
                  </a:lnTo>
                  <a:lnTo>
                    <a:pt x="3717" y="56820"/>
                  </a:lnTo>
                  <a:lnTo>
                    <a:pt x="3527" y="55568"/>
                  </a:lnTo>
                  <a:lnTo>
                    <a:pt x="3336" y="54307"/>
                  </a:lnTo>
                  <a:lnTo>
                    <a:pt x="3151" y="53045"/>
                  </a:lnTo>
                  <a:lnTo>
                    <a:pt x="2975" y="51784"/>
                  </a:lnTo>
                  <a:lnTo>
                    <a:pt x="2800" y="50532"/>
                  </a:lnTo>
                  <a:lnTo>
                    <a:pt x="2634" y="49270"/>
                  </a:lnTo>
                  <a:lnTo>
                    <a:pt x="2474" y="48027"/>
                  </a:lnTo>
                  <a:lnTo>
                    <a:pt x="2318" y="46783"/>
                  </a:lnTo>
                  <a:lnTo>
                    <a:pt x="2163" y="45548"/>
                  </a:lnTo>
                  <a:lnTo>
                    <a:pt x="2017" y="44331"/>
                  </a:lnTo>
                  <a:lnTo>
                    <a:pt x="1877" y="43123"/>
                  </a:lnTo>
                  <a:lnTo>
                    <a:pt x="1741" y="41932"/>
                  </a:lnTo>
                  <a:lnTo>
                    <a:pt x="1616" y="40750"/>
                  </a:lnTo>
                  <a:lnTo>
                    <a:pt x="1370" y="38466"/>
                  </a:lnTo>
                  <a:lnTo>
                    <a:pt x="1149" y="36269"/>
                  </a:lnTo>
                  <a:lnTo>
                    <a:pt x="944" y="34179"/>
                  </a:lnTo>
                  <a:lnTo>
                    <a:pt x="763" y="32221"/>
                  </a:lnTo>
                  <a:lnTo>
                    <a:pt x="598" y="30395"/>
                  </a:lnTo>
                  <a:lnTo>
                    <a:pt x="457" y="28728"/>
                  </a:lnTo>
                  <a:lnTo>
                    <a:pt x="337" y="27229"/>
                  </a:lnTo>
                  <a:lnTo>
                    <a:pt x="231" y="25923"/>
                  </a:lnTo>
                  <a:lnTo>
                    <a:pt x="146" y="24821"/>
                  </a:lnTo>
                  <a:lnTo>
                    <a:pt x="36" y="23277"/>
                  </a:lnTo>
                  <a:lnTo>
                    <a:pt x="1" y="22739"/>
                  </a:lnTo>
                  <a:lnTo>
                    <a:pt x="6270" y="20367"/>
                  </a:lnTo>
                  <a:lnTo>
                    <a:pt x="15876" y="60957"/>
                  </a:lnTo>
                  <a:lnTo>
                    <a:pt x="15876" y="60957"/>
                  </a:lnTo>
                  <a:lnTo>
                    <a:pt x="15841" y="59387"/>
                  </a:lnTo>
                  <a:lnTo>
                    <a:pt x="15795" y="57729"/>
                  </a:lnTo>
                  <a:lnTo>
                    <a:pt x="15745" y="56000"/>
                  </a:lnTo>
                  <a:lnTo>
                    <a:pt x="15690" y="54192"/>
                  </a:lnTo>
                  <a:lnTo>
                    <a:pt x="15565" y="50399"/>
                  </a:lnTo>
                  <a:lnTo>
                    <a:pt x="15499" y="48415"/>
                  </a:lnTo>
                  <a:lnTo>
                    <a:pt x="15439" y="46386"/>
                  </a:lnTo>
                  <a:lnTo>
                    <a:pt x="15379" y="44313"/>
                  </a:lnTo>
                  <a:lnTo>
                    <a:pt x="15324" y="42214"/>
                  </a:lnTo>
                  <a:lnTo>
                    <a:pt x="15279" y="40080"/>
                  </a:lnTo>
                  <a:lnTo>
                    <a:pt x="15239" y="37928"/>
                  </a:lnTo>
                  <a:lnTo>
                    <a:pt x="15214" y="35758"/>
                  </a:lnTo>
                  <a:lnTo>
                    <a:pt x="15204" y="34673"/>
                  </a:lnTo>
                  <a:lnTo>
                    <a:pt x="15194" y="33579"/>
                  </a:lnTo>
                  <a:lnTo>
                    <a:pt x="15194" y="32494"/>
                  </a:lnTo>
                  <a:lnTo>
                    <a:pt x="15194" y="31401"/>
                  </a:lnTo>
                  <a:lnTo>
                    <a:pt x="15194" y="30316"/>
                  </a:lnTo>
                  <a:lnTo>
                    <a:pt x="15204" y="29231"/>
                  </a:lnTo>
                  <a:lnTo>
                    <a:pt x="15219" y="28146"/>
                  </a:lnTo>
                  <a:lnTo>
                    <a:pt x="15234" y="27061"/>
                  </a:lnTo>
                  <a:lnTo>
                    <a:pt x="15254" y="25985"/>
                  </a:lnTo>
                  <a:lnTo>
                    <a:pt x="15284" y="24909"/>
                  </a:lnTo>
                  <a:lnTo>
                    <a:pt x="15314" y="23842"/>
                  </a:lnTo>
                  <a:lnTo>
                    <a:pt x="15354" y="22783"/>
                  </a:lnTo>
                  <a:lnTo>
                    <a:pt x="15394" y="21725"/>
                  </a:lnTo>
                  <a:lnTo>
                    <a:pt x="15444" y="20684"/>
                  </a:lnTo>
                  <a:lnTo>
                    <a:pt x="15499" y="19643"/>
                  </a:lnTo>
                  <a:lnTo>
                    <a:pt x="15560" y="18620"/>
                  </a:lnTo>
                  <a:lnTo>
                    <a:pt x="15625" y="17597"/>
                  </a:lnTo>
                  <a:lnTo>
                    <a:pt x="15700" y="16592"/>
                  </a:lnTo>
                  <a:lnTo>
                    <a:pt x="15785" y="15595"/>
                  </a:lnTo>
                  <a:lnTo>
                    <a:pt x="15871" y="14616"/>
                  </a:lnTo>
                  <a:lnTo>
                    <a:pt x="15966" y="13646"/>
                  </a:lnTo>
                  <a:lnTo>
                    <a:pt x="16071" y="12693"/>
                  </a:lnTo>
                  <a:lnTo>
                    <a:pt x="16182" y="11758"/>
                  </a:lnTo>
                  <a:lnTo>
                    <a:pt x="16302" y="10832"/>
                  </a:lnTo>
                  <a:lnTo>
                    <a:pt x="16427" y="9924"/>
                  </a:lnTo>
                  <a:lnTo>
                    <a:pt x="16563" y="9033"/>
                  </a:lnTo>
                  <a:lnTo>
                    <a:pt x="16708" y="8160"/>
                  </a:lnTo>
                  <a:lnTo>
                    <a:pt x="16864" y="7313"/>
                  </a:lnTo>
                  <a:lnTo>
                    <a:pt x="16944" y="6889"/>
                  </a:lnTo>
                  <a:lnTo>
                    <a:pt x="17024" y="6475"/>
                  </a:lnTo>
                  <a:lnTo>
                    <a:pt x="17110" y="6069"/>
                  </a:lnTo>
                  <a:lnTo>
                    <a:pt x="17200" y="5663"/>
                  </a:lnTo>
                  <a:lnTo>
                    <a:pt x="17290" y="5266"/>
                  </a:lnTo>
                  <a:lnTo>
                    <a:pt x="17380" y="4878"/>
                  </a:lnTo>
                  <a:lnTo>
                    <a:pt x="17476" y="4490"/>
                  </a:lnTo>
                  <a:lnTo>
                    <a:pt x="17571" y="4111"/>
                  </a:lnTo>
                  <a:lnTo>
                    <a:pt x="17671" y="3732"/>
                  </a:lnTo>
                  <a:lnTo>
                    <a:pt x="17772" y="3361"/>
                  </a:lnTo>
                  <a:lnTo>
                    <a:pt x="17877" y="3000"/>
                  </a:lnTo>
                  <a:lnTo>
                    <a:pt x="17987" y="2638"/>
                  </a:lnTo>
                  <a:lnTo>
                    <a:pt x="18093" y="2285"/>
                  </a:lnTo>
                  <a:lnTo>
                    <a:pt x="18208" y="1941"/>
                  </a:lnTo>
                  <a:lnTo>
                    <a:pt x="18323" y="1597"/>
                  </a:lnTo>
                  <a:lnTo>
                    <a:pt x="18439" y="1271"/>
                  </a:lnTo>
                  <a:lnTo>
                    <a:pt x="18559" y="945"/>
                  </a:lnTo>
                  <a:lnTo>
                    <a:pt x="18684" y="618"/>
                  </a:lnTo>
                  <a:lnTo>
                    <a:pt x="18810" y="310"/>
                  </a:lnTo>
                  <a:lnTo>
                    <a:pt x="18940" y="1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1;p52">
              <a:extLst>
                <a:ext uri="{FF2B5EF4-FFF2-40B4-BE49-F238E27FC236}">
                  <a16:creationId xmlns:a16="http://schemas.microsoft.com/office/drawing/2014/main" id="{14EF0FDC-E016-511C-7A29-C7E7B507CDBB}"/>
                </a:ext>
              </a:extLst>
            </p:cNvPr>
            <p:cNvSpPr/>
            <p:nvPr/>
          </p:nvSpPr>
          <p:spPr>
            <a:xfrm>
              <a:off x="2908525" y="-4348825"/>
              <a:ext cx="1623250" cy="3525225"/>
            </a:xfrm>
            <a:custGeom>
              <a:avLst/>
              <a:gdLst/>
              <a:ahLst/>
              <a:cxnLst/>
              <a:rect l="l" t="t" r="r" b="b"/>
              <a:pathLst>
                <a:path w="64930" h="141009" extrusionOk="0">
                  <a:moveTo>
                    <a:pt x="39680" y="0"/>
                  </a:moveTo>
                  <a:lnTo>
                    <a:pt x="36716" y="4093"/>
                  </a:lnTo>
                  <a:lnTo>
                    <a:pt x="33380" y="8715"/>
                  </a:lnTo>
                  <a:lnTo>
                    <a:pt x="31645" y="11132"/>
                  </a:lnTo>
                  <a:lnTo>
                    <a:pt x="29894" y="13575"/>
                  </a:lnTo>
                  <a:lnTo>
                    <a:pt x="28164" y="16000"/>
                  </a:lnTo>
                  <a:lnTo>
                    <a:pt x="26478" y="18382"/>
                  </a:lnTo>
                  <a:lnTo>
                    <a:pt x="24863" y="20666"/>
                  </a:lnTo>
                  <a:lnTo>
                    <a:pt x="23349" y="22836"/>
                  </a:lnTo>
                  <a:lnTo>
                    <a:pt x="21964" y="24838"/>
                  </a:lnTo>
                  <a:lnTo>
                    <a:pt x="21327" y="25764"/>
                  </a:lnTo>
                  <a:lnTo>
                    <a:pt x="20730" y="26637"/>
                  </a:lnTo>
                  <a:lnTo>
                    <a:pt x="20184" y="27458"/>
                  </a:lnTo>
                  <a:lnTo>
                    <a:pt x="19682" y="28207"/>
                  </a:lnTo>
                  <a:lnTo>
                    <a:pt x="19236" y="28895"/>
                  </a:lnTo>
                  <a:lnTo>
                    <a:pt x="18844" y="29504"/>
                  </a:lnTo>
                  <a:lnTo>
                    <a:pt x="18513" y="30033"/>
                  </a:lnTo>
                  <a:lnTo>
                    <a:pt x="18243" y="30492"/>
                  </a:lnTo>
                  <a:lnTo>
                    <a:pt x="18132" y="30686"/>
                  </a:lnTo>
                  <a:lnTo>
                    <a:pt x="18042" y="30853"/>
                  </a:lnTo>
                  <a:lnTo>
                    <a:pt x="17967" y="31003"/>
                  </a:lnTo>
                  <a:lnTo>
                    <a:pt x="17906" y="31127"/>
                  </a:lnTo>
                  <a:lnTo>
                    <a:pt x="17791" y="31409"/>
                  </a:lnTo>
                  <a:lnTo>
                    <a:pt x="17671" y="31709"/>
                  </a:lnTo>
                  <a:lnTo>
                    <a:pt x="17550" y="32018"/>
                  </a:lnTo>
                  <a:lnTo>
                    <a:pt x="17430" y="32353"/>
                  </a:lnTo>
                  <a:lnTo>
                    <a:pt x="17310" y="32688"/>
                  </a:lnTo>
                  <a:lnTo>
                    <a:pt x="17184" y="33050"/>
                  </a:lnTo>
                  <a:lnTo>
                    <a:pt x="17064" y="33420"/>
                  </a:lnTo>
                  <a:lnTo>
                    <a:pt x="16938" y="33808"/>
                  </a:lnTo>
                  <a:lnTo>
                    <a:pt x="16813" y="34214"/>
                  </a:lnTo>
                  <a:lnTo>
                    <a:pt x="16688" y="34629"/>
                  </a:lnTo>
                  <a:lnTo>
                    <a:pt x="16432" y="35502"/>
                  </a:lnTo>
                  <a:lnTo>
                    <a:pt x="16171" y="36428"/>
                  </a:lnTo>
                  <a:lnTo>
                    <a:pt x="15905" y="37407"/>
                  </a:lnTo>
                  <a:lnTo>
                    <a:pt x="15639" y="38439"/>
                  </a:lnTo>
                  <a:lnTo>
                    <a:pt x="15373" y="39524"/>
                  </a:lnTo>
                  <a:lnTo>
                    <a:pt x="15098" y="40653"/>
                  </a:lnTo>
                  <a:lnTo>
                    <a:pt x="14822" y="41826"/>
                  </a:lnTo>
                  <a:lnTo>
                    <a:pt x="14546" y="43052"/>
                  </a:lnTo>
                  <a:lnTo>
                    <a:pt x="14265" y="44322"/>
                  </a:lnTo>
                  <a:lnTo>
                    <a:pt x="13984" y="45627"/>
                  </a:lnTo>
                  <a:lnTo>
                    <a:pt x="13698" y="46986"/>
                  </a:lnTo>
                  <a:lnTo>
                    <a:pt x="13407" y="48370"/>
                  </a:lnTo>
                  <a:lnTo>
                    <a:pt x="13121" y="49808"/>
                  </a:lnTo>
                  <a:lnTo>
                    <a:pt x="12830" y="51272"/>
                  </a:lnTo>
                  <a:lnTo>
                    <a:pt x="12535" y="52772"/>
                  </a:lnTo>
                  <a:lnTo>
                    <a:pt x="12239" y="54315"/>
                  </a:lnTo>
                  <a:lnTo>
                    <a:pt x="11943" y="55885"/>
                  </a:lnTo>
                  <a:lnTo>
                    <a:pt x="11647" y="57482"/>
                  </a:lnTo>
                  <a:lnTo>
                    <a:pt x="11346" y="59113"/>
                  </a:lnTo>
                  <a:lnTo>
                    <a:pt x="11050" y="60772"/>
                  </a:lnTo>
                  <a:lnTo>
                    <a:pt x="10749" y="62456"/>
                  </a:lnTo>
                  <a:lnTo>
                    <a:pt x="10448" y="64167"/>
                  </a:lnTo>
                  <a:lnTo>
                    <a:pt x="10142" y="65905"/>
                  </a:lnTo>
                  <a:lnTo>
                    <a:pt x="9841" y="67660"/>
                  </a:lnTo>
                  <a:lnTo>
                    <a:pt x="9535" y="69442"/>
                  </a:lnTo>
                  <a:lnTo>
                    <a:pt x="8933" y="73058"/>
                  </a:lnTo>
                  <a:lnTo>
                    <a:pt x="8326" y="76736"/>
                  </a:lnTo>
                  <a:lnTo>
                    <a:pt x="7719" y="80476"/>
                  </a:lnTo>
                  <a:lnTo>
                    <a:pt x="7118" y="84260"/>
                  </a:lnTo>
                  <a:lnTo>
                    <a:pt x="6521" y="88070"/>
                  </a:lnTo>
                  <a:lnTo>
                    <a:pt x="5924" y="91907"/>
                  </a:lnTo>
                  <a:lnTo>
                    <a:pt x="5337" y="95752"/>
                  </a:lnTo>
                  <a:lnTo>
                    <a:pt x="4755" y="99589"/>
                  </a:lnTo>
                  <a:lnTo>
                    <a:pt x="4183" y="103417"/>
                  </a:lnTo>
                  <a:lnTo>
                    <a:pt x="3617" y="107219"/>
                  </a:lnTo>
                  <a:lnTo>
                    <a:pt x="3065" y="110976"/>
                  </a:lnTo>
                  <a:lnTo>
                    <a:pt x="2523" y="114698"/>
                  </a:lnTo>
                  <a:lnTo>
                    <a:pt x="1991" y="118350"/>
                  </a:lnTo>
                  <a:lnTo>
                    <a:pt x="973" y="125432"/>
                  </a:lnTo>
                  <a:lnTo>
                    <a:pt x="20" y="132127"/>
                  </a:lnTo>
                  <a:lnTo>
                    <a:pt x="10" y="132224"/>
                  </a:lnTo>
                  <a:lnTo>
                    <a:pt x="5" y="132321"/>
                  </a:lnTo>
                  <a:lnTo>
                    <a:pt x="0" y="132418"/>
                  </a:lnTo>
                  <a:lnTo>
                    <a:pt x="0" y="132515"/>
                  </a:lnTo>
                  <a:lnTo>
                    <a:pt x="0" y="132612"/>
                  </a:lnTo>
                  <a:lnTo>
                    <a:pt x="10" y="132718"/>
                  </a:lnTo>
                  <a:lnTo>
                    <a:pt x="20" y="132824"/>
                  </a:lnTo>
                  <a:lnTo>
                    <a:pt x="35" y="132930"/>
                  </a:lnTo>
                  <a:lnTo>
                    <a:pt x="70" y="133141"/>
                  </a:lnTo>
                  <a:lnTo>
                    <a:pt x="121" y="133362"/>
                  </a:lnTo>
                  <a:lnTo>
                    <a:pt x="186" y="133582"/>
                  </a:lnTo>
                  <a:lnTo>
                    <a:pt x="261" y="133812"/>
                  </a:lnTo>
                  <a:lnTo>
                    <a:pt x="351" y="134041"/>
                  </a:lnTo>
                  <a:lnTo>
                    <a:pt x="447" y="134279"/>
                  </a:lnTo>
                  <a:lnTo>
                    <a:pt x="557" y="134508"/>
                  </a:lnTo>
                  <a:lnTo>
                    <a:pt x="677" y="134746"/>
                  </a:lnTo>
                  <a:lnTo>
                    <a:pt x="813" y="134993"/>
                  </a:lnTo>
                  <a:lnTo>
                    <a:pt x="953" y="135232"/>
                  </a:lnTo>
                  <a:lnTo>
                    <a:pt x="1099" y="135479"/>
                  </a:lnTo>
                  <a:lnTo>
                    <a:pt x="1259" y="135717"/>
                  </a:lnTo>
                  <a:lnTo>
                    <a:pt x="1425" y="135964"/>
                  </a:lnTo>
                  <a:lnTo>
                    <a:pt x="1600" y="136211"/>
                  </a:lnTo>
                  <a:lnTo>
                    <a:pt x="1781" y="136449"/>
                  </a:lnTo>
                  <a:lnTo>
                    <a:pt x="1971" y="136687"/>
                  </a:lnTo>
                  <a:lnTo>
                    <a:pt x="2167" y="136925"/>
                  </a:lnTo>
                  <a:lnTo>
                    <a:pt x="2373" y="137163"/>
                  </a:lnTo>
                  <a:lnTo>
                    <a:pt x="2578" y="137401"/>
                  </a:lnTo>
                  <a:lnTo>
                    <a:pt x="2794" y="137631"/>
                  </a:lnTo>
                  <a:lnTo>
                    <a:pt x="3010" y="137851"/>
                  </a:lnTo>
                  <a:lnTo>
                    <a:pt x="3235" y="138081"/>
                  </a:lnTo>
                  <a:lnTo>
                    <a:pt x="3461" y="138292"/>
                  </a:lnTo>
                  <a:lnTo>
                    <a:pt x="3692" y="138504"/>
                  </a:lnTo>
                  <a:lnTo>
                    <a:pt x="3928" y="138716"/>
                  </a:lnTo>
                  <a:lnTo>
                    <a:pt x="4163" y="138918"/>
                  </a:lnTo>
                  <a:lnTo>
                    <a:pt x="4404" y="139112"/>
                  </a:lnTo>
                  <a:lnTo>
                    <a:pt x="4645" y="139298"/>
                  </a:lnTo>
                  <a:lnTo>
                    <a:pt x="4886" y="139483"/>
                  </a:lnTo>
                  <a:lnTo>
                    <a:pt x="5126" y="139651"/>
                  </a:lnTo>
                  <a:lnTo>
                    <a:pt x="5372" y="139818"/>
                  </a:lnTo>
                  <a:lnTo>
                    <a:pt x="5618" y="139977"/>
                  </a:lnTo>
                  <a:lnTo>
                    <a:pt x="5864" y="140118"/>
                  </a:lnTo>
                  <a:lnTo>
                    <a:pt x="6104" y="140259"/>
                  </a:lnTo>
                  <a:lnTo>
                    <a:pt x="6350" y="140391"/>
                  </a:lnTo>
                  <a:lnTo>
                    <a:pt x="6591" y="140506"/>
                  </a:lnTo>
                  <a:lnTo>
                    <a:pt x="6827" y="140612"/>
                  </a:lnTo>
                  <a:lnTo>
                    <a:pt x="7062" y="140709"/>
                  </a:lnTo>
                  <a:lnTo>
                    <a:pt x="7298" y="140788"/>
                  </a:lnTo>
                  <a:lnTo>
                    <a:pt x="7529" y="140859"/>
                  </a:lnTo>
                  <a:lnTo>
                    <a:pt x="7755" y="140912"/>
                  </a:lnTo>
                  <a:lnTo>
                    <a:pt x="7980" y="140965"/>
                  </a:lnTo>
                  <a:lnTo>
                    <a:pt x="8196" y="140991"/>
                  </a:lnTo>
                  <a:lnTo>
                    <a:pt x="8412" y="141009"/>
                  </a:lnTo>
                  <a:lnTo>
                    <a:pt x="8617" y="141009"/>
                  </a:lnTo>
                  <a:lnTo>
                    <a:pt x="8823" y="141000"/>
                  </a:lnTo>
                  <a:lnTo>
                    <a:pt x="9019" y="140974"/>
                  </a:lnTo>
                  <a:lnTo>
                    <a:pt x="9209" y="140929"/>
                  </a:lnTo>
                  <a:lnTo>
                    <a:pt x="9390" y="140868"/>
                  </a:lnTo>
                  <a:lnTo>
                    <a:pt x="9565" y="140788"/>
                  </a:lnTo>
                  <a:lnTo>
                    <a:pt x="9650" y="140744"/>
                  </a:lnTo>
                  <a:lnTo>
                    <a:pt x="9731" y="140691"/>
                  </a:lnTo>
                  <a:lnTo>
                    <a:pt x="9811" y="140638"/>
                  </a:lnTo>
                  <a:lnTo>
                    <a:pt x="9891" y="140585"/>
                  </a:lnTo>
                  <a:lnTo>
                    <a:pt x="9966" y="140515"/>
                  </a:lnTo>
                  <a:lnTo>
                    <a:pt x="10042" y="140453"/>
                  </a:lnTo>
                  <a:lnTo>
                    <a:pt x="10112" y="140383"/>
                  </a:lnTo>
                  <a:lnTo>
                    <a:pt x="10182" y="140303"/>
                  </a:lnTo>
                  <a:lnTo>
                    <a:pt x="10247" y="140224"/>
                  </a:lnTo>
                  <a:lnTo>
                    <a:pt x="10313" y="140136"/>
                  </a:lnTo>
                  <a:lnTo>
                    <a:pt x="10373" y="140039"/>
                  </a:lnTo>
                  <a:lnTo>
                    <a:pt x="10433" y="139942"/>
                  </a:lnTo>
                  <a:lnTo>
                    <a:pt x="10488" y="139845"/>
                  </a:lnTo>
                  <a:lnTo>
                    <a:pt x="10543" y="139739"/>
                  </a:lnTo>
                  <a:lnTo>
                    <a:pt x="10593" y="139624"/>
                  </a:lnTo>
                  <a:lnTo>
                    <a:pt x="10639" y="139509"/>
                  </a:lnTo>
                  <a:lnTo>
                    <a:pt x="10684" y="139386"/>
                  </a:lnTo>
                  <a:lnTo>
                    <a:pt x="10729" y="139262"/>
                  </a:lnTo>
                  <a:lnTo>
                    <a:pt x="10769" y="139130"/>
                  </a:lnTo>
                  <a:lnTo>
                    <a:pt x="10804" y="138989"/>
                  </a:lnTo>
                  <a:lnTo>
                    <a:pt x="23479" y="70465"/>
                  </a:lnTo>
                  <a:lnTo>
                    <a:pt x="23584" y="69909"/>
                  </a:lnTo>
                  <a:lnTo>
                    <a:pt x="23700" y="69362"/>
                  </a:lnTo>
                  <a:lnTo>
                    <a:pt x="23825" y="68824"/>
                  </a:lnTo>
                  <a:lnTo>
                    <a:pt x="23955" y="68286"/>
                  </a:lnTo>
                  <a:lnTo>
                    <a:pt x="24091" y="67766"/>
                  </a:lnTo>
                  <a:lnTo>
                    <a:pt x="24241" y="67246"/>
                  </a:lnTo>
                  <a:lnTo>
                    <a:pt x="24392" y="66734"/>
                  </a:lnTo>
                  <a:lnTo>
                    <a:pt x="24552" y="66231"/>
                  </a:lnTo>
                  <a:lnTo>
                    <a:pt x="24723" y="65737"/>
                  </a:lnTo>
                  <a:lnTo>
                    <a:pt x="24898" y="65252"/>
                  </a:lnTo>
                  <a:lnTo>
                    <a:pt x="25079" y="64776"/>
                  </a:lnTo>
                  <a:lnTo>
                    <a:pt x="25270" y="64300"/>
                  </a:lnTo>
                  <a:lnTo>
                    <a:pt x="25465" y="63841"/>
                  </a:lnTo>
                  <a:lnTo>
                    <a:pt x="25666" y="63391"/>
                  </a:lnTo>
                  <a:lnTo>
                    <a:pt x="25877" y="62959"/>
                  </a:lnTo>
                  <a:lnTo>
                    <a:pt x="26092" y="62527"/>
                  </a:lnTo>
                  <a:lnTo>
                    <a:pt x="26313" y="62103"/>
                  </a:lnTo>
                  <a:lnTo>
                    <a:pt x="26544" y="61698"/>
                  </a:lnTo>
                  <a:lnTo>
                    <a:pt x="26774" y="61292"/>
                  </a:lnTo>
                  <a:lnTo>
                    <a:pt x="27015" y="60904"/>
                  </a:lnTo>
                  <a:lnTo>
                    <a:pt x="27261" y="60525"/>
                  </a:lnTo>
                  <a:lnTo>
                    <a:pt x="27517" y="60163"/>
                  </a:lnTo>
                  <a:lnTo>
                    <a:pt x="27772" y="59810"/>
                  </a:lnTo>
                  <a:lnTo>
                    <a:pt x="28033" y="59466"/>
                  </a:lnTo>
                  <a:lnTo>
                    <a:pt x="28304" y="59131"/>
                  </a:lnTo>
                  <a:lnTo>
                    <a:pt x="28575" y="58813"/>
                  </a:lnTo>
                  <a:lnTo>
                    <a:pt x="28856" y="58505"/>
                  </a:lnTo>
                  <a:lnTo>
                    <a:pt x="29142" y="58205"/>
                  </a:lnTo>
                  <a:lnTo>
                    <a:pt x="29428" y="57923"/>
                  </a:lnTo>
                  <a:lnTo>
                    <a:pt x="29724" y="57649"/>
                  </a:lnTo>
                  <a:lnTo>
                    <a:pt x="30020" y="57393"/>
                  </a:lnTo>
                  <a:lnTo>
                    <a:pt x="30325" y="57155"/>
                  </a:lnTo>
                  <a:lnTo>
                    <a:pt x="31228" y="56441"/>
                  </a:lnTo>
                  <a:lnTo>
                    <a:pt x="32186" y="55682"/>
                  </a:lnTo>
                  <a:lnTo>
                    <a:pt x="33200" y="54862"/>
                  </a:lnTo>
                  <a:lnTo>
                    <a:pt x="34258" y="53998"/>
                  </a:lnTo>
                  <a:lnTo>
                    <a:pt x="35356" y="53072"/>
                  </a:lnTo>
                  <a:lnTo>
                    <a:pt x="36490" y="52101"/>
                  </a:lnTo>
                  <a:lnTo>
                    <a:pt x="37659" y="51087"/>
                  </a:lnTo>
                  <a:lnTo>
                    <a:pt x="38857" y="50020"/>
                  </a:lnTo>
                  <a:lnTo>
                    <a:pt x="39469" y="49473"/>
                  </a:lnTo>
                  <a:lnTo>
                    <a:pt x="40081" y="48908"/>
                  </a:lnTo>
                  <a:lnTo>
                    <a:pt x="40703" y="48344"/>
                  </a:lnTo>
                  <a:lnTo>
                    <a:pt x="41325" y="47753"/>
                  </a:lnTo>
                  <a:lnTo>
                    <a:pt x="41952" y="47162"/>
                  </a:lnTo>
                  <a:lnTo>
                    <a:pt x="42584" y="46562"/>
                  </a:lnTo>
                  <a:lnTo>
                    <a:pt x="43216" y="45945"/>
                  </a:lnTo>
                  <a:lnTo>
                    <a:pt x="43853" y="45327"/>
                  </a:lnTo>
                  <a:lnTo>
                    <a:pt x="44495" y="44692"/>
                  </a:lnTo>
                  <a:lnTo>
                    <a:pt x="45132" y="44048"/>
                  </a:lnTo>
                  <a:lnTo>
                    <a:pt x="45774" y="43396"/>
                  </a:lnTo>
                  <a:lnTo>
                    <a:pt x="46411" y="42734"/>
                  </a:lnTo>
                  <a:lnTo>
                    <a:pt x="47053" y="42064"/>
                  </a:lnTo>
                  <a:lnTo>
                    <a:pt x="47690" y="41385"/>
                  </a:lnTo>
                  <a:lnTo>
                    <a:pt x="48327" y="40688"/>
                  </a:lnTo>
                  <a:lnTo>
                    <a:pt x="48964" y="39991"/>
                  </a:lnTo>
                  <a:lnTo>
                    <a:pt x="49596" y="39286"/>
                  </a:lnTo>
                  <a:lnTo>
                    <a:pt x="50223" y="38571"/>
                  </a:lnTo>
                  <a:lnTo>
                    <a:pt x="50850" y="37848"/>
                  </a:lnTo>
                  <a:lnTo>
                    <a:pt x="51472" y="37125"/>
                  </a:lnTo>
                  <a:lnTo>
                    <a:pt x="52089" y="36384"/>
                  </a:lnTo>
                  <a:lnTo>
                    <a:pt x="52701" y="35634"/>
                  </a:lnTo>
                  <a:lnTo>
                    <a:pt x="53303" y="34884"/>
                  </a:lnTo>
                  <a:lnTo>
                    <a:pt x="53905" y="34126"/>
                  </a:lnTo>
                  <a:lnTo>
                    <a:pt x="54496" y="33358"/>
                  </a:lnTo>
                  <a:lnTo>
                    <a:pt x="55078" y="32582"/>
                  </a:lnTo>
                  <a:lnTo>
                    <a:pt x="55655" y="31797"/>
                  </a:lnTo>
                  <a:lnTo>
                    <a:pt x="56227" y="31012"/>
                  </a:lnTo>
                  <a:lnTo>
                    <a:pt x="56784" y="30218"/>
                  </a:lnTo>
                  <a:lnTo>
                    <a:pt x="57330" y="29416"/>
                  </a:lnTo>
                  <a:lnTo>
                    <a:pt x="57872" y="28613"/>
                  </a:lnTo>
                  <a:lnTo>
                    <a:pt x="58399" y="27802"/>
                  </a:lnTo>
                  <a:lnTo>
                    <a:pt x="58915" y="26981"/>
                  </a:lnTo>
                  <a:lnTo>
                    <a:pt x="59422" y="26161"/>
                  </a:lnTo>
                  <a:lnTo>
                    <a:pt x="59913" y="25332"/>
                  </a:lnTo>
                  <a:lnTo>
                    <a:pt x="60390" y="24494"/>
                  </a:lnTo>
                  <a:lnTo>
                    <a:pt x="60856" y="23656"/>
                  </a:lnTo>
                  <a:lnTo>
                    <a:pt x="61087" y="23242"/>
                  </a:lnTo>
                  <a:lnTo>
                    <a:pt x="61308" y="22818"/>
                  </a:lnTo>
                  <a:lnTo>
                    <a:pt x="61529" y="22395"/>
                  </a:lnTo>
                  <a:lnTo>
                    <a:pt x="61744" y="21972"/>
                  </a:lnTo>
                  <a:lnTo>
                    <a:pt x="61960" y="21539"/>
                  </a:lnTo>
                  <a:lnTo>
                    <a:pt x="62166" y="21116"/>
                  </a:lnTo>
                  <a:lnTo>
                    <a:pt x="62371" y="20693"/>
                  </a:lnTo>
                  <a:lnTo>
                    <a:pt x="62572" y="20260"/>
                  </a:lnTo>
                  <a:lnTo>
                    <a:pt x="62772" y="19828"/>
                  </a:lnTo>
                  <a:lnTo>
                    <a:pt x="62963" y="19396"/>
                  </a:lnTo>
                  <a:lnTo>
                    <a:pt x="63154" y="18964"/>
                  </a:lnTo>
                  <a:lnTo>
                    <a:pt x="63339" y="18532"/>
                  </a:lnTo>
                  <a:lnTo>
                    <a:pt x="63515" y="18100"/>
                  </a:lnTo>
                  <a:lnTo>
                    <a:pt x="63695" y="17667"/>
                  </a:lnTo>
                  <a:lnTo>
                    <a:pt x="63866" y="17235"/>
                  </a:lnTo>
                  <a:lnTo>
                    <a:pt x="64031" y="16794"/>
                  </a:lnTo>
                  <a:lnTo>
                    <a:pt x="64192" y="16362"/>
                  </a:lnTo>
                  <a:lnTo>
                    <a:pt x="64352" y="15921"/>
                  </a:lnTo>
                  <a:lnTo>
                    <a:pt x="64503" y="15480"/>
                  </a:lnTo>
                  <a:lnTo>
                    <a:pt x="64648" y="15048"/>
                  </a:lnTo>
                  <a:lnTo>
                    <a:pt x="64794" y="14607"/>
                  </a:lnTo>
                  <a:lnTo>
                    <a:pt x="64929" y="14166"/>
                  </a:lnTo>
                  <a:lnTo>
                    <a:pt x="63886" y="14130"/>
                  </a:lnTo>
                  <a:lnTo>
                    <a:pt x="62833" y="14086"/>
                  </a:lnTo>
                  <a:lnTo>
                    <a:pt x="61774" y="14016"/>
                  </a:lnTo>
                  <a:lnTo>
                    <a:pt x="60716" y="13936"/>
                  </a:lnTo>
                  <a:lnTo>
                    <a:pt x="59653" y="13831"/>
                  </a:lnTo>
                  <a:lnTo>
                    <a:pt x="58594" y="13716"/>
                  </a:lnTo>
                  <a:lnTo>
                    <a:pt x="58068" y="13645"/>
                  </a:lnTo>
                  <a:lnTo>
                    <a:pt x="57541" y="13566"/>
                  </a:lnTo>
                  <a:lnTo>
                    <a:pt x="57014" y="13487"/>
                  </a:lnTo>
                  <a:lnTo>
                    <a:pt x="56493" y="13407"/>
                  </a:lnTo>
                  <a:lnTo>
                    <a:pt x="55971" y="13310"/>
                  </a:lnTo>
                  <a:lnTo>
                    <a:pt x="55454" y="13213"/>
                  </a:lnTo>
                  <a:lnTo>
                    <a:pt x="54938" y="13116"/>
                  </a:lnTo>
                  <a:lnTo>
                    <a:pt x="54426" y="13001"/>
                  </a:lnTo>
                  <a:lnTo>
                    <a:pt x="53920" y="12887"/>
                  </a:lnTo>
                  <a:lnTo>
                    <a:pt x="53413" y="12763"/>
                  </a:lnTo>
                  <a:lnTo>
                    <a:pt x="52916" y="12640"/>
                  </a:lnTo>
                  <a:lnTo>
                    <a:pt x="52420" y="12499"/>
                  </a:lnTo>
                  <a:lnTo>
                    <a:pt x="51928" y="12358"/>
                  </a:lnTo>
                  <a:lnTo>
                    <a:pt x="51442" y="12208"/>
                  </a:lnTo>
                  <a:lnTo>
                    <a:pt x="50960" y="12049"/>
                  </a:lnTo>
                  <a:lnTo>
                    <a:pt x="50484" y="11890"/>
                  </a:lnTo>
                  <a:lnTo>
                    <a:pt x="50017" y="11714"/>
                  </a:lnTo>
                  <a:lnTo>
                    <a:pt x="49551" y="11537"/>
                  </a:lnTo>
                  <a:lnTo>
                    <a:pt x="49094" y="11352"/>
                  </a:lnTo>
                  <a:lnTo>
                    <a:pt x="48648" y="11158"/>
                  </a:lnTo>
                  <a:lnTo>
                    <a:pt x="48207" y="10955"/>
                  </a:lnTo>
                  <a:lnTo>
                    <a:pt x="47770" y="10743"/>
                  </a:lnTo>
                  <a:lnTo>
                    <a:pt x="47344" y="10523"/>
                  </a:lnTo>
                  <a:lnTo>
                    <a:pt x="46923" y="10302"/>
                  </a:lnTo>
                  <a:lnTo>
                    <a:pt x="46511" y="10064"/>
                  </a:lnTo>
                  <a:lnTo>
                    <a:pt x="46110" y="9817"/>
                  </a:lnTo>
                  <a:lnTo>
                    <a:pt x="45719" y="9570"/>
                  </a:lnTo>
                  <a:lnTo>
                    <a:pt x="45333" y="9306"/>
                  </a:lnTo>
                  <a:lnTo>
                    <a:pt x="44956" y="9032"/>
                  </a:lnTo>
                  <a:lnTo>
                    <a:pt x="44595" y="8750"/>
                  </a:lnTo>
                  <a:lnTo>
                    <a:pt x="44239" y="8468"/>
                  </a:lnTo>
                  <a:lnTo>
                    <a:pt x="43898" y="8168"/>
                  </a:lnTo>
                  <a:lnTo>
                    <a:pt x="43562" y="7859"/>
                  </a:lnTo>
                  <a:lnTo>
                    <a:pt x="43241" y="7542"/>
                  </a:lnTo>
                  <a:lnTo>
                    <a:pt x="42930" y="7207"/>
                  </a:lnTo>
                  <a:lnTo>
                    <a:pt x="42629" y="6871"/>
                  </a:lnTo>
                  <a:lnTo>
                    <a:pt x="42343" y="6527"/>
                  </a:lnTo>
                  <a:lnTo>
                    <a:pt x="42203" y="6351"/>
                  </a:lnTo>
                  <a:lnTo>
                    <a:pt x="42067" y="6166"/>
                  </a:lnTo>
                  <a:lnTo>
                    <a:pt x="41937" y="5981"/>
                  </a:lnTo>
                  <a:lnTo>
                    <a:pt x="41807" y="5795"/>
                  </a:lnTo>
                  <a:lnTo>
                    <a:pt x="41681" y="5610"/>
                  </a:lnTo>
                  <a:lnTo>
                    <a:pt x="41556" y="5416"/>
                  </a:lnTo>
                  <a:lnTo>
                    <a:pt x="41435" y="5222"/>
                  </a:lnTo>
                  <a:lnTo>
                    <a:pt x="41320" y="5028"/>
                  </a:lnTo>
                  <a:lnTo>
                    <a:pt x="41210" y="4834"/>
                  </a:lnTo>
                  <a:lnTo>
                    <a:pt x="41099" y="4631"/>
                  </a:lnTo>
                  <a:lnTo>
                    <a:pt x="40994" y="4428"/>
                  </a:lnTo>
                  <a:lnTo>
                    <a:pt x="40889" y="4217"/>
                  </a:lnTo>
                  <a:lnTo>
                    <a:pt x="40788" y="4005"/>
                  </a:lnTo>
                  <a:lnTo>
                    <a:pt x="40693" y="3793"/>
                  </a:lnTo>
                  <a:lnTo>
                    <a:pt x="40603" y="3581"/>
                  </a:lnTo>
                  <a:lnTo>
                    <a:pt x="40513" y="3361"/>
                  </a:lnTo>
                  <a:lnTo>
                    <a:pt x="40427" y="3140"/>
                  </a:lnTo>
                  <a:lnTo>
                    <a:pt x="40347" y="2920"/>
                  </a:lnTo>
                  <a:lnTo>
                    <a:pt x="40272" y="2691"/>
                  </a:lnTo>
                  <a:lnTo>
                    <a:pt x="40197" y="2461"/>
                  </a:lnTo>
                  <a:lnTo>
                    <a:pt x="40126" y="2223"/>
                  </a:lnTo>
                  <a:lnTo>
                    <a:pt x="40061" y="1994"/>
                  </a:lnTo>
                  <a:lnTo>
                    <a:pt x="40001" y="1756"/>
                  </a:lnTo>
                  <a:lnTo>
                    <a:pt x="39941" y="1509"/>
                  </a:lnTo>
                  <a:lnTo>
                    <a:pt x="39886" y="1271"/>
                  </a:lnTo>
                  <a:lnTo>
                    <a:pt x="39835" y="1024"/>
                  </a:lnTo>
                  <a:lnTo>
                    <a:pt x="39790" y="768"/>
                  </a:lnTo>
                  <a:lnTo>
                    <a:pt x="39750" y="521"/>
                  </a:lnTo>
                  <a:lnTo>
                    <a:pt x="39710" y="265"/>
                  </a:lnTo>
                  <a:lnTo>
                    <a:pt x="3968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2;p52">
              <a:extLst>
                <a:ext uri="{FF2B5EF4-FFF2-40B4-BE49-F238E27FC236}">
                  <a16:creationId xmlns:a16="http://schemas.microsoft.com/office/drawing/2014/main" id="{D6CF3B17-3A3B-4645-9CB8-17A3F9AF11A2}"/>
                </a:ext>
              </a:extLst>
            </p:cNvPr>
            <p:cNvSpPr/>
            <p:nvPr/>
          </p:nvSpPr>
          <p:spPr>
            <a:xfrm>
              <a:off x="2908525" y="-4348825"/>
              <a:ext cx="1623250" cy="3525225"/>
            </a:xfrm>
            <a:custGeom>
              <a:avLst/>
              <a:gdLst/>
              <a:ahLst/>
              <a:cxnLst/>
              <a:rect l="l" t="t" r="r" b="b"/>
              <a:pathLst>
                <a:path w="64930" h="141009" fill="none" extrusionOk="0">
                  <a:moveTo>
                    <a:pt x="64929" y="14166"/>
                  </a:moveTo>
                  <a:lnTo>
                    <a:pt x="64929" y="14166"/>
                  </a:lnTo>
                  <a:lnTo>
                    <a:pt x="64794" y="14607"/>
                  </a:lnTo>
                  <a:lnTo>
                    <a:pt x="64648" y="15048"/>
                  </a:lnTo>
                  <a:lnTo>
                    <a:pt x="64503" y="15480"/>
                  </a:lnTo>
                  <a:lnTo>
                    <a:pt x="64352" y="15921"/>
                  </a:lnTo>
                  <a:lnTo>
                    <a:pt x="64192" y="16362"/>
                  </a:lnTo>
                  <a:lnTo>
                    <a:pt x="64031" y="16794"/>
                  </a:lnTo>
                  <a:lnTo>
                    <a:pt x="63866" y="17235"/>
                  </a:lnTo>
                  <a:lnTo>
                    <a:pt x="63695" y="17667"/>
                  </a:lnTo>
                  <a:lnTo>
                    <a:pt x="63515" y="18100"/>
                  </a:lnTo>
                  <a:lnTo>
                    <a:pt x="63339" y="18532"/>
                  </a:lnTo>
                  <a:lnTo>
                    <a:pt x="63154" y="18964"/>
                  </a:lnTo>
                  <a:lnTo>
                    <a:pt x="62963" y="19396"/>
                  </a:lnTo>
                  <a:lnTo>
                    <a:pt x="62772" y="19828"/>
                  </a:lnTo>
                  <a:lnTo>
                    <a:pt x="62572" y="20260"/>
                  </a:lnTo>
                  <a:lnTo>
                    <a:pt x="62371" y="20693"/>
                  </a:lnTo>
                  <a:lnTo>
                    <a:pt x="62166" y="21116"/>
                  </a:lnTo>
                  <a:lnTo>
                    <a:pt x="61960" y="21539"/>
                  </a:lnTo>
                  <a:lnTo>
                    <a:pt x="61744" y="21972"/>
                  </a:lnTo>
                  <a:lnTo>
                    <a:pt x="61529" y="22395"/>
                  </a:lnTo>
                  <a:lnTo>
                    <a:pt x="61308" y="22818"/>
                  </a:lnTo>
                  <a:lnTo>
                    <a:pt x="61087" y="23242"/>
                  </a:lnTo>
                  <a:lnTo>
                    <a:pt x="60856" y="23656"/>
                  </a:lnTo>
                  <a:lnTo>
                    <a:pt x="60390" y="24494"/>
                  </a:lnTo>
                  <a:lnTo>
                    <a:pt x="59913" y="25332"/>
                  </a:lnTo>
                  <a:lnTo>
                    <a:pt x="59422" y="26161"/>
                  </a:lnTo>
                  <a:lnTo>
                    <a:pt x="58915" y="26981"/>
                  </a:lnTo>
                  <a:lnTo>
                    <a:pt x="58399" y="27802"/>
                  </a:lnTo>
                  <a:lnTo>
                    <a:pt x="57872" y="28613"/>
                  </a:lnTo>
                  <a:lnTo>
                    <a:pt x="57330" y="29416"/>
                  </a:lnTo>
                  <a:lnTo>
                    <a:pt x="56784" y="30218"/>
                  </a:lnTo>
                  <a:lnTo>
                    <a:pt x="56227" y="31012"/>
                  </a:lnTo>
                  <a:lnTo>
                    <a:pt x="55655" y="31797"/>
                  </a:lnTo>
                  <a:lnTo>
                    <a:pt x="55078" y="32582"/>
                  </a:lnTo>
                  <a:lnTo>
                    <a:pt x="54496" y="33358"/>
                  </a:lnTo>
                  <a:lnTo>
                    <a:pt x="53905" y="34126"/>
                  </a:lnTo>
                  <a:lnTo>
                    <a:pt x="53303" y="34884"/>
                  </a:lnTo>
                  <a:lnTo>
                    <a:pt x="52701" y="35634"/>
                  </a:lnTo>
                  <a:lnTo>
                    <a:pt x="52089" y="36384"/>
                  </a:lnTo>
                  <a:lnTo>
                    <a:pt x="51472" y="37125"/>
                  </a:lnTo>
                  <a:lnTo>
                    <a:pt x="50850" y="37848"/>
                  </a:lnTo>
                  <a:lnTo>
                    <a:pt x="50223" y="38571"/>
                  </a:lnTo>
                  <a:lnTo>
                    <a:pt x="49596" y="39286"/>
                  </a:lnTo>
                  <a:lnTo>
                    <a:pt x="48964" y="39991"/>
                  </a:lnTo>
                  <a:lnTo>
                    <a:pt x="48327" y="40688"/>
                  </a:lnTo>
                  <a:lnTo>
                    <a:pt x="47690" y="41385"/>
                  </a:lnTo>
                  <a:lnTo>
                    <a:pt x="47053" y="42064"/>
                  </a:lnTo>
                  <a:lnTo>
                    <a:pt x="46411" y="42734"/>
                  </a:lnTo>
                  <a:lnTo>
                    <a:pt x="45774" y="43396"/>
                  </a:lnTo>
                  <a:lnTo>
                    <a:pt x="45132" y="44048"/>
                  </a:lnTo>
                  <a:lnTo>
                    <a:pt x="44495" y="44692"/>
                  </a:lnTo>
                  <a:lnTo>
                    <a:pt x="43853" y="45327"/>
                  </a:lnTo>
                  <a:lnTo>
                    <a:pt x="43216" y="45945"/>
                  </a:lnTo>
                  <a:lnTo>
                    <a:pt x="42584" y="46562"/>
                  </a:lnTo>
                  <a:lnTo>
                    <a:pt x="41952" y="47162"/>
                  </a:lnTo>
                  <a:lnTo>
                    <a:pt x="41325" y="47753"/>
                  </a:lnTo>
                  <a:lnTo>
                    <a:pt x="40703" y="48344"/>
                  </a:lnTo>
                  <a:lnTo>
                    <a:pt x="40081" y="48908"/>
                  </a:lnTo>
                  <a:lnTo>
                    <a:pt x="39469" y="49473"/>
                  </a:lnTo>
                  <a:lnTo>
                    <a:pt x="38857" y="50020"/>
                  </a:lnTo>
                  <a:lnTo>
                    <a:pt x="37659" y="51087"/>
                  </a:lnTo>
                  <a:lnTo>
                    <a:pt x="36490" y="52101"/>
                  </a:lnTo>
                  <a:lnTo>
                    <a:pt x="35356" y="53072"/>
                  </a:lnTo>
                  <a:lnTo>
                    <a:pt x="34258" y="53998"/>
                  </a:lnTo>
                  <a:lnTo>
                    <a:pt x="33200" y="54862"/>
                  </a:lnTo>
                  <a:lnTo>
                    <a:pt x="32186" y="55682"/>
                  </a:lnTo>
                  <a:lnTo>
                    <a:pt x="31228" y="56441"/>
                  </a:lnTo>
                  <a:lnTo>
                    <a:pt x="30325" y="57155"/>
                  </a:lnTo>
                  <a:lnTo>
                    <a:pt x="30325" y="57155"/>
                  </a:lnTo>
                  <a:lnTo>
                    <a:pt x="30020" y="57393"/>
                  </a:lnTo>
                  <a:lnTo>
                    <a:pt x="29724" y="57649"/>
                  </a:lnTo>
                  <a:lnTo>
                    <a:pt x="29428" y="57923"/>
                  </a:lnTo>
                  <a:lnTo>
                    <a:pt x="29142" y="58205"/>
                  </a:lnTo>
                  <a:lnTo>
                    <a:pt x="28856" y="58505"/>
                  </a:lnTo>
                  <a:lnTo>
                    <a:pt x="28575" y="58813"/>
                  </a:lnTo>
                  <a:lnTo>
                    <a:pt x="28304" y="59131"/>
                  </a:lnTo>
                  <a:lnTo>
                    <a:pt x="28033" y="59466"/>
                  </a:lnTo>
                  <a:lnTo>
                    <a:pt x="27772" y="59810"/>
                  </a:lnTo>
                  <a:lnTo>
                    <a:pt x="27517" y="60163"/>
                  </a:lnTo>
                  <a:lnTo>
                    <a:pt x="27261" y="60525"/>
                  </a:lnTo>
                  <a:lnTo>
                    <a:pt x="27015" y="60904"/>
                  </a:lnTo>
                  <a:lnTo>
                    <a:pt x="26774" y="61292"/>
                  </a:lnTo>
                  <a:lnTo>
                    <a:pt x="26544" y="61698"/>
                  </a:lnTo>
                  <a:lnTo>
                    <a:pt x="26313" y="62103"/>
                  </a:lnTo>
                  <a:lnTo>
                    <a:pt x="26092" y="62527"/>
                  </a:lnTo>
                  <a:lnTo>
                    <a:pt x="25877" y="62959"/>
                  </a:lnTo>
                  <a:lnTo>
                    <a:pt x="25666" y="63391"/>
                  </a:lnTo>
                  <a:lnTo>
                    <a:pt x="25465" y="63841"/>
                  </a:lnTo>
                  <a:lnTo>
                    <a:pt x="25270" y="64300"/>
                  </a:lnTo>
                  <a:lnTo>
                    <a:pt x="25079" y="64776"/>
                  </a:lnTo>
                  <a:lnTo>
                    <a:pt x="24898" y="65252"/>
                  </a:lnTo>
                  <a:lnTo>
                    <a:pt x="24723" y="65737"/>
                  </a:lnTo>
                  <a:lnTo>
                    <a:pt x="24552" y="66231"/>
                  </a:lnTo>
                  <a:lnTo>
                    <a:pt x="24392" y="66734"/>
                  </a:lnTo>
                  <a:lnTo>
                    <a:pt x="24241" y="67246"/>
                  </a:lnTo>
                  <a:lnTo>
                    <a:pt x="24091" y="67766"/>
                  </a:lnTo>
                  <a:lnTo>
                    <a:pt x="23955" y="68286"/>
                  </a:lnTo>
                  <a:lnTo>
                    <a:pt x="23825" y="68824"/>
                  </a:lnTo>
                  <a:lnTo>
                    <a:pt x="23700" y="69362"/>
                  </a:lnTo>
                  <a:lnTo>
                    <a:pt x="23584" y="69909"/>
                  </a:lnTo>
                  <a:lnTo>
                    <a:pt x="23479" y="70465"/>
                  </a:lnTo>
                  <a:lnTo>
                    <a:pt x="10804" y="138989"/>
                  </a:lnTo>
                  <a:lnTo>
                    <a:pt x="10804" y="138989"/>
                  </a:lnTo>
                  <a:lnTo>
                    <a:pt x="10769" y="139130"/>
                  </a:lnTo>
                  <a:lnTo>
                    <a:pt x="10729" y="139262"/>
                  </a:lnTo>
                  <a:lnTo>
                    <a:pt x="10684" y="139386"/>
                  </a:lnTo>
                  <a:lnTo>
                    <a:pt x="10639" y="139509"/>
                  </a:lnTo>
                  <a:lnTo>
                    <a:pt x="10593" y="139624"/>
                  </a:lnTo>
                  <a:lnTo>
                    <a:pt x="10543" y="139739"/>
                  </a:lnTo>
                  <a:lnTo>
                    <a:pt x="10488" y="139845"/>
                  </a:lnTo>
                  <a:lnTo>
                    <a:pt x="10433" y="139942"/>
                  </a:lnTo>
                  <a:lnTo>
                    <a:pt x="10373" y="140039"/>
                  </a:lnTo>
                  <a:lnTo>
                    <a:pt x="10313" y="140136"/>
                  </a:lnTo>
                  <a:lnTo>
                    <a:pt x="10247" y="140224"/>
                  </a:lnTo>
                  <a:lnTo>
                    <a:pt x="10182" y="140303"/>
                  </a:lnTo>
                  <a:lnTo>
                    <a:pt x="10112" y="140383"/>
                  </a:lnTo>
                  <a:lnTo>
                    <a:pt x="10042" y="140453"/>
                  </a:lnTo>
                  <a:lnTo>
                    <a:pt x="9966" y="140515"/>
                  </a:lnTo>
                  <a:lnTo>
                    <a:pt x="9891" y="140585"/>
                  </a:lnTo>
                  <a:lnTo>
                    <a:pt x="9811" y="140638"/>
                  </a:lnTo>
                  <a:lnTo>
                    <a:pt x="9731" y="140691"/>
                  </a:lnTo>
                  <a:lnTo>
                    <a:pt x="9650" y="140744"/>
                  </a:lnTo>
                  <a:lnTo>
                    <a:pt x="9565" y="140788"/>
                  </a:lnTo>
                  <a:lnTo>
                    <a:pt x="9390" y="140868"/>
                  </a:lnTo>
                  <a:lnTo>
                    <a:pt x="9209" y="140929"/>
                  </a:lnTo>
                  <a:lnTo>
                    <a:pt x="9019" y="140974"/>
                  </a:lnTo>
                  <a:lnTo>
                    <a:pt x="8823" y="141000"/>
                  </a:lnTo>
                  <a:lnTo>
                    <a:pt x="8617" y="141009"/>
                  </a:lnTo>
                  <a:lnTo>
                    <a:pt x="8412" y="141009"/>
                  </a:lnTo>
                  <a:lnTo>
                    <a:pt x="8196" y="140991"/>
                  </a:lnTo>
                  <a:lnTo>
                    <a:pt x="7980" y="140965"/>
                  </a:lnTo>
                  <a:lnTo>
                    <a:pt x="7755" y="140912"/>
                  </a:lnTo>
                  <a:lnTo>
                    <a:pt x="7529" y="140859"/>
                  </a:lnTo>
                  <a:lnTo>
                    <a:pt x="7298" y="140788"/>
                  </a:lnTo>
                  <a:lnTo>
                    <a:pt x="7062" y="140709"/>
                  </a:lnTo>
                  <a:lnTo>
                    <a:pt x="6827" y="140612"/>
                  </a:lnTo>
                  <a:lnTo>
                    <a:pt x="6591" y="140506"/>
                  </a:lnTo>
                  <a:lnTo>
                    <a:pt x="6350" y="140391"/>
                  </a:lnTo>
                  <a:lnTo>
                    <a:pt x="6104" y="140259"/>
                  </a:lnTo>
                  <a:lnTo>
                    <a:pt x="5864" y="140118"/>
                  </a:lnTo>
                  <a:lnTo>
                    <a:pt x="5618" y="139977"/>
                  </a:lnTo>
                  <a:lnTo>
                    <a:pt x="5372" y="139818"/>
                  </a:lnTo>
                  <a:lnTo>
                    <a:pt x="5126" y="139651"/>
                  </a:lnTo>
                  <a:lnTo>
                    <a:pt x="4886" y="139483"/>
                  </a:lnTo>
                  <a:lnTo>
                    <a:pt x="4645" y="139298"/>
                  </a:lnTo>
                  <a:lnTo>
                    <a:pt x="4404" y="139112"/>
                  </a:lnTo>
                  <a:lnTo>
                    <a:pt x="4163" y="138918"/>
                  </a:lnTo>
                  <a:lnTo>
                    <a:pt x="3928" y="138716"/>
                  </a:lnTo>
                  <a:lnTo>
                    <a:pt x="3692" y="138504"/>
                  </a:lnTo>
                  <a:lnTo>
                    <a:pt x="3461" y="138292"/>
                  </a:lnTo>
                  <a:lnTo>
                    <a:pt x="3235" y="138081"/>
                  </a:lnTo>
                  <a:lnTo>
                    <a:pt x="3010" y="137851"/>
                  </a:lnTo>
                  <a:lnTo>
                    <a:pt x="2794" y="137631"/>
                  </a:lnTo>
                  <a:lnTo>
                    <a:pt x="2578" y="137401"/>
                  </a:lnTo>
                  <a:lnTo>
                    <a:pt x="2373" y="137163"/>
                  </a:lnTo>
                  <a:lnTo>
                    <a:pt x="2167" y="136925"/>
                  </a:lnTo>
                  <a:lnTo>
                    <a:pt x="1971" y="136687"/>
                  </a:lnTo>
                  <a:lnTo>
                    <a:pt x="1781" y="136449"/>
                  </a:lnTo>
                  <a:lnTo>
                    <a:pt x="1600" y="136211"/>
                  </a:lnTo>
                  <a:lnTo>
                    <a:pt x="1425" y="135964"/>
                  </a:lnTo>
                  <a:lnTo>
                    <a:pt x="1259" y="135717"/>
                  </a:lnTo>
                  <a:lnTo>
                    <a:pt x="1099" y="135479"/>
                  </a:lnTo>
                  <a:lnTo>
                    <a:pt x="953" y="135232"/>
                  </a:lnTo>
                  <a:lnTo>
                    <a:pt x="813" y="134993"/>
                  </a:lnTo>
                  <a:lnTo>
                    <a:pt x="677" y="134746"/>
                  </a:lnTo>
                  <a:lnTo>
                    <a:pt x="557" y="134508"/>
                  </a:lnTo>
                  <a:lnTo>
                    <a:pt x="447" y="134279"/>
                  </a:lnTo>
                  <a:lnTo>
                    <a:pt x="351" y="134041"/>
                  </a:lnTo>
                  <a:lnTo>
                    <a:pt x="261" y="133812"/>
                  </a:lnTo>
                  <a:lnTo>
                    <a:pt x="186" y="133582"/>
                  </a:lnTo>
                  <a:lnTo>
                    <a:pt x="121" y="133362"/>
                  </a:lnTo>
                  <a:lnTo>
                    <a:pt x="70" y="133141"/>
                  </a:lnTo>
                  <a:lnTo>
                    <a:pt x="35" y="132930"/>
                  </a:lnTo>
                  <a:lnTo>
                    <a:pt x="20" y="132824"/>
                  </a:lnTo>
                  <a:lnTo>
                    <a:pt x="10" y="132718"/>
                  </a:lnTo>
                  <a:lnTo>
                    <a:pt x="0" y="132612"/>
                  </a:lnTo>
                  <a:lnTo>
                    <a:pt x="0" y="132515"/>
                  </a:lnTo>
                  <a:lnTo>
                    <a:pt x="0" y="132418"/>
                  </a:lnTo>
                  <a:lnTo>
                    <a:pt x="5" y="132321"/>
                  </a:lnTo>
                  <a:lnTo>
                    <a:pt x="10" y="132224"/>
                  </a:lnTo>
                  <a:lnTo>
                    <a:pt x="20" y="132127"/>
                  </a:lnTo>
                  <a:lnTo>
                    <a:pt x="20" y="132127"/>
                  </a:lnTo>
                  <a:lnTo>
                    <a:pt x="973" y="125432"/>
                  </a:lnTo>
                  <a:lnTo>
                    <a:pt x="1991" y="118350"/>
                  </a:lnTo>
                  <a:lnTo>
                    <a:pt x="2523" y="114698"/>
                  </a:lnTo>
                  <a:lnTo>
                    <a:pt x="3065" y="110976"/>
                  </a:lnTo>
                  <a:lnTo>
                    <a:pt x="3617" y="107219"/>
                  </a:lnTo>
                  <a:lnTo>
                    <a:pt x="4183" y="103417"/>
                  </a:lnTo>
                  <a:lnTo>
                    <a:pt x="4755" y="99589"/>
                  </a:lnTo>
                  <a:lnTo>
                    <a:pt x="5337" y="95752"/>
                  </a:lnTo>
                  <a:lnTo>
                    <a:pt x="5924" y="91907"/>
                  </a:lnTo>
                  <a:lnTo>
                    <a:pt x="6521" y="88070"/>
                  </a:lnTo>
                  <a:lnTo>
                    <a:pt x="7118" y="84260"/>
                  </a:lnTo>
                  <a:lnTo>
                    <a:pt x="7719" y="80476"/>
                  </a:lnTo>
                  <a:lnTo>
                    <a:pt x="8326" y="76736"/>
                  </a:lnTo>
                  <a:lnTo>
                    <a:pt x="8933" y="73058"/>
                  </a:lnTo>
                  <a:lnTo>
                    <a:pt x="9535" y="69442"/>
                  </a:lnTo>
                  <a:lnTo>
                    <a:pt x="9841" y="67660"/>
                  </a:lnTo>
                  <a:lnTo>
                    <a:pt x="10142" y="65905"/>
                  </a:lnTo>
                  <a:lnTo>
                    <a:pt x="10448" y="64167"/>
                  </a:lnTo>
                  <a:lnTo>
                    <a:pt x="10749" y="62456"/>
                  </a:lnTo>
                  <a:lnTo>
                    <a:pt x="11050" y="60772"/>
                  </a:lnTo>
                  <a:lnTo>
                    <a:pt x="11346" y="59113"/>
                  </a:lnTo>
                  <a:lnTo>
                    <a:pt x="11647" y="57482"/>
                  </a:lnTo>
                  <a:lnTo>
                    <a:pt x="11943" y="55885"/>
                  </a:lnTo>
                  <a:lnTo>
                    <a:pt x="12239" y="54315"/>
                  </a:lnTo>
                  <a:lnTo>
                    <a:pt x="12535" y="52772"/>
                  </a:lnTo>
                  <a:lnTo>
                    <a:pt x="12830" y="51272"/>
                  </a:lnTo>
                  <a:lnTo>
                    <a:pt x="13121" y="49808"/>
                  </a:lnTo>
                  <a:lnTo>
                    <a:pt x="13407" y="48370"/>
                  </a:lnTo>
                  <a:lnTo>
                    <a:pt x="13698" y="46986"/>
                  </a:lnTo>
                  <a:lnTo>
                    <a:pt x="13984" y="45627"/>
                  </a:lnTo>
                  <a:lnTo>
                    <a:pt x="14265" y="44322"/>
                  </a:lnTo>
                  <a:lnTo>
                    <a:pt x="14546" y="43052"/>
                  </a:lnTo>
                  <a:lnTo>
                    <a:pt x="14822" y="41826"/>
                  </a:lnTo>
                  <a:lnTo>
                    <a:pt x="15098" y="40653"/>
                  </a:lnTo>
                  <a:lnTo>
                    <a:pt x="15373" y="39524"/>
                  </a:lnTo>
                  <a:lnTo>
                    <a:pt x="15639" y="38439"/>
                  </a:lnTo>
                  <a:lnTo>
                    <a:pt x="15905" y="37407"/>
                  </a:lnTo>
                  <a:lnTo>
                    <a:pt x="16171" y="36428"/>
                  </a:lnTo>
                  <a:lnTo>
                    <a:pt x="16432" y="35502"/>
                  </a:lnTo>
                  <a:lnTo>
                    <a:pt x="16688" y="34629"/>
                  </a:lnTo>
                  <a:lnTo>
                    <a:pt x="16813" y="34214"/>
                  </a:lnTo>
                  <a:lnTo>
                    <a:pt x="16938" y="33808"/>
                  </a:lnTo>
                  <a:lnTo>
                    <a:pt x="17064" y="33420"/>
                  </a:lnTo>
                  <a:lnTo>
                    <a:pt x="17184" y="33050"/>
                  </a:lnTo>
                  <a:lnTo>
                    <a:pt x="17310" y="32688"/>
                  </a:lnTo>
                  <a:lnTo>
                    <a:pt x="17430" y="32353"/>
                  </a:lnTo>
                  <a:lnTo>
                    <a:pt x="17550" y="32018"/>
                  </a:lnTo>
                  <a:lnTo>
                    <a:pt x="17671" y="31709"/>
                  </a:lnTo>
                  <a:lnTo>
                    <a:pt x="17791" y="31409"/>
                  </a:lnTo>
                  <a:lnTo>
                    <a:pt x="17906" y="31127"/>
                  </a:lnTo>
                  <a:lnTo>
                    <a:pt x="17906" y="31127"/>
                  </a:lnTo>
                  <a:lnTo>
                    <a:pt x="17967" y="31003"/>
                  </a:lnTo>
                  <a:lnTo>
                    <a:pt x="18042" y="30853"/>
                  </a:lnTo>
                  <a:lnTo>
                    <a:pt x="18132" y="30686"/>
                  </a:lnTo>
                  <a:lnTo>
                    <a:pt x="18243" y="30492"/>
                  </a:lnTo>
                  <a:lnTo>
                    <a:pt x="18513" y="30033"/>
                  </a:lnTo>
                  <a:lnTo>
                    <a:pt x="18844" y="29504"/>
                  </a:lnTo>
                  <a:lnTo>
                    <a:pt x="19236" y="28895"/>
                  </a:lnTo>
                  <a:lnTo>
                    <a:pt x="19682" y="28207"/>
                  </a:lnTo>
                  <a:lnTo>
                    <a:pt x="20184" y="27458"/>
                  </a:lnTo>
                  <a:lnTo>
                    <a:pt x="20730" y="26637"/>
                  </a:lnTo>
                  <a:lnTo>
                    <a:pt x="21327" y="25764"/>
                  </a:lnTo>
                  <a:lnTo>
                    <a:pt x="21964" y="24838"/>
                  </a:lnTo>
                  <a:lnTo>
                    <a:pt x="23349" y="22836"/>
                  </a:lnTo>
                  <a:lnTo>
                    <a:pt x="24863" y="20666"/>
                  </a:lnTo>
                  <a:lnTo>
                    <a:pt x="26478" y="18382"/>
                  </a:lnTo>
                  <a:lnTo>
                    <a:pt x="28164" y="16000"/>
                  </a:lnTo>
                  <a:lnTo>
                    <a:pt x="29894" y="13575"/>
                  </a:lnTo>
                  <a:lnTo>
                    <a:pt x="31645" y="11132"/>
                  </a:lnTo>
                  <a:lnTo>
                    <a:pt x="33380" y="8715"/>
                  </a:lnTo>
                  <a:lnTo>
                    <a:pt x="36716" y="4093"/>
                  </a:lnTo>
                  <a:lnTo>
                    <a:pt x="39680" y="0"/>
                  </a:lnTo>
                  <a:lnTo>
                    <a:pt x="39680" y="0"/>
                  </a:lnTo>
                  <a:lnTo>
                    <a:pt x="39710" y="265"/>
                  </a:lnTo>
                  <a:lnTo>
                    <a:pt x="39750" y="521"/>
                  </a:lnTo>
                  <a:lnTo>
                    <a:pt x="39790" y="768"/>
                  </a:lnTo>
                  <a:lnTo>
                    <a:pt x="39835" y="1024"/>
                  </a:lnTo>
                  <a:lnTo>
                    <a:pt x="39886" y="1271"/>
                  </a:lnTo>
                  <a:lnTo>
                    <a:pt x="39941" y="1509"/>
                  </a:lnTo>
                  <a:lnTo>
                    <a:pt x="40001" y="1756"/>
                  </a:lnTo>
                  <a:lnTo>
                    <a:pt x="40061" y="1994"/>
                  </a:lnTo>
                  <a:lnTo>
                    <a:pt x="40126" y="2223"/>
                  </a:lnTo>
                  <a:lnTo>
                    <a:pt x="40197" y="2461"/>
                  </a:lnTo>
                  <a:lnTo>
                    <a:pt x="40272" y="2691"/>
                  </a:lnTo>
                  <a:lnTo>
                    <a:pt x="40347" y="2920"/>
                  </a:lnTo>
                  <a:lnTo>
                    <a:pt x="40427" y="3140"/>
                  </a:lnTo>
                  <a:lnTo>
                    <a:pt x="40513" y="3361"/>
                  </a:lnTo>
                  <a:lnTo>
                    <a:pt x="40603" y="3581"/>
                  </a:lnTo>
                  <a:lnTo>
                    <a:pt x="40693" y="3793"/>
                  </a:lnTo>
                  <a:lnTo>
                    <a:pt x="40788" y="4005"/>
                  </a:lnTo>
                  <a:lnTo>
                    <a:pt x="40889" y="4217"/>
                  </a:lnTo>
                  <a:lnTo>
                    <a:pt x="40994" y="4428"/>
                  </a:lnTo>
                  <a:lnTo>
                    <a:pt x="41099" y="4631"/>
                  </a:lnTo>
                  <a:lnTo>
                    <a:pt x="41210" y="4834"/>
                  </a:lnTo>
                  <a:lnTo>
                    <a:pt x="41320" y="5028"/>
                  </a:lnTo>
                  <a:lnTo>
                    <a:pt x="41435" y="5222"/>
                  </a:lnTo>
                  <a:lnTo>
                    <a:pt x="41556" y="5416"/>
                  </a:lnTo>
                  <a:lnTo>
                    <a:pt x="41681" y="5610"/>
                  </a:lnTo>
                  <a:lnTo>
                    <a:pt x="41807" y="5795"/>
                  </a:lnTo>
                  <a:lnTo>
                    <a:pt x="41937" y="5981"/>
                  </a:lnTo>
                  <a:lnTo>
                    <a:pt x="42067" y="6166"/>
                  </a:lnTo>
                  <a:lnTo>
                    <a:pt x="42203" y="6351"/>
                  </a:lnTo>
                  <a:lnTo>
                    <a:pt x="42343" y="6527"/>
                  </a:lnTo>
                  <a:lnTo>
                    <a:pt x="42629" y="6871"/>
                  </a:lnTo>
                  <a:lnTo>
                    <a:pt x="42930" y="7207"/>
                  </a:lnTo>
                  <a:lnTo>
                    <a:pt x="43241" y="7542"/>
                  </a:lnTo>
                  <a:lnTo>
                    <a:pt x="43562" y="7859"/>
                  </a:lnTo>
                  <a:lnTo>
                    <a:pt x="43898" y="8168"/>
                  </a:lnTo>
                  <a:lnTo>
                    <a:pt x="44239" y="8468"/>
                  </a:lnTo>
                  <a:lnTo>
                    <a:pt x="44595" y="8750"/>
                  </a:lnTo>
                  <a:lnTo>
                    <a:pt x="44956" y="9032"/>
                  </a:lnTo>
                  <a:lnTo>
                    <a:pt x="45333" y="9306"/>
                  </a:lnTo>
                  <a:lnTo>
                    <a:pt x="45719" y="9570"/>
                  </a:lnTo>
                  <a:lnTo>
                    <a:pt x="46110" y="9817"/>
                  </a:lnTo>
                  <a:lnTo>
                    <a:pt x="46511" y="10064"/>
                  </a:lnTo>
                  <a:lnTo>
                    <a:pt x="46923" y="10302"/>
                  </a:lnTo>
                  <a:lnTo>
                    <a:pt x="47344" y="10523"/>
                  </a:lnTo>
                  <a:lnTo>
                    <a:pt x="47770" y="10743"/>
                  </a:lnTo>
                  <a:lnTo>
                    <a:pt x="48207" y="10955"/>
                  </a:lnTo>
                  <a:lnTo>
                    <a:pt x="48648" y="11158"/>
                  </a:lnTo>
                  <a:lnTo>
                    <a:pt x="49094" y="11352"/>
                  </a:lnTo>
                  <a:lnTo>
                    <a:pt x="49551" y="11537"/>
                  </a:lnTo>
                  <a:lnTo>
                    <a:pt x="50017" y="11714"/>
                  </a:lnTo>
                  <a:lnTo>
                    <a:pt x="50484" y="11890"/>
                  </a:lnTo>
                  <a:lnTo>
                    <a:pt x="50960" y="12049"/>
                  </a:lnTo>
                  <a:lnTo>
                    <a:pt x="51442" y="12208"/>
                  </a:lnTo>
                  <a:lnTo>
                    <a:pt x="51928" y="12358"/>
                  </a:lnTo>
                  <a:lnTo>
                    <a:pt x="52420" y="12499"/>
                  </a:lnTo>
                  <a:lnTo>
                    <a:pt x="52916" y="12640"/>
                  </a:lnTo>
                  <a:lnTo>
                    <a:pt x="53413" y="12763"/>
                  </a:lnTo>
                  <a:lnTo>
                    <a:pt x="53920" y="12887"/>
                  </a:lnTo>
                  <a:lnTo>
                    <a:pt x="54426" y="13001"/>
                  </a:lnTo>
                  <a:lnTo>
                    <a:pt x="54938" y="13116"/>
                  </a:lnTo>
                  <a:lnTo>
                    <a:pt x="55454" y="13213"/>
                  </a:lnTo>
                  <a:lnTo>
                    <a:pt x="55971" y="13310"/>
                  </a:lnTo>
                  <a:lnTo>
                    <a:pt x="56493" y="13407"/>
                  </a:lnTo>
                  <a:lnTo>
                    <a:pt x="57014" y="13487"/>
                  </a:lnTo>
                  <a:lnTo>
                    <a:pt x="57541" y="13566"/>
                  </a:lnTo>
                  <a:lnTo>
                    <a:pt x="58068" y="13645"/>
                  </a:lnTo>
                  <a:lnTo>
                    <a:pt x="58594" y="13716"/>
                  </a:lnTo>
                  <a:lnTo>
                    <a:pt x="59653" y="13831"/>
                  </a:lnTo>
                  <a:lnTo>
                    <a:pt x="60716" y="13936"/>
                  </a:lnTo>
                  <a:lnTo>
                    <a:pt x="61774" y="14016"/>
                  </a:lnTo>
                  <a:lnTo>
                    <a:pt x="62833" y="14086"/>
                  </a:lnTo>
                  <a:lnTo>
                    <a:pt x="63886" y="14130"/>
                  </a:lnTo>
                  <a:lnTo>
                    <a:pt x="64929" y="14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3;p52">
              <a:extLst>
                <a:ext uri="{FF2B5EF4-FFF2-40B4-BE49-F238E27FC236}">
                  <a16:creationId xmlns:a16="http://schemas.microsoft.com/office/drawing/2014/main" id="{BFC0D1DA-426B-1D1B-2450-141ED0AF3033}"/>
                </a:ext>
              </a:extLst>
            </p:cNvPr>
            <p:cNvSpPr/>
            <p:nvPr/>
          </p:nvSpPr>
          <p:spPr>
            <a:xfrm>
              <a:off x="3289100" y="-367400"/>
              <a:ext cx="406550" cy="605550"/>
            </a:xfrm>
            <a:custGeom>
              <a:avLst/>
              <a:gdLst/>
              <a:ahLst/>
              <a:cxnLst/>
              <a:rect l="l" t="t" r="r" b="b"/>
              <a:pathLst>
                <a:path w="16262" h="24222" extrusionOk="0">
                  <a:moveTo>
                    <a:pt x="9450" y="1"/>
                  </a:moveTo>
                  <a:lnTo>
                    <a:pt x="8943" y="4684"/>
                  </a:lnTo>
                  <a:lnTo>
                    <a:pt x="8612" y="5213"/>
                  </a:lnTo>
                  <a:lnTo>
                    <a:pt x="8226" y="5840"/>
                  </a:lnTo>
                  <a:lnTo>
                    <a:pt x="7724" y="6660"/>
                  </a:lnTo>
                  <a:lnTo>
                    <a:pt x="7122" y="7639"/>
                  </a:lnTo>
                  <a:lnTo>
                    <a:pt x="6450" y="8759"/>
                  </a:lnTo>
                  <a:lnTo>
                    <a:pt x="5723" y="9985"/>
                  </a:lnTo>
                  <a:lnTo>
                    <a:pt x="4966" y="11291"/>
                  </a:lnTo>
                  <a:lnTo>
                    <a:pt x="4579" y="11961"/>
                  </a:lnTo>
                  <a:lnTo>
                    <a:pt x="4193" y="12631"/>
                  </a:lnTo>
                  <a:lnTo>
                    <a:pt x="3812" y="13310"/>
                  </a:lnTo>
                  <a:lnTo>
                    <a:pt x="3436" y="13990"/>
                  </a:lnTo>
                  <a:lnTo>
                    <a:pt x="3065" y="14669"/>
                  </a:lnTo>
                  <a:lnTo>
                    <a:pt x="2704" y="15339"/>
                  </a:lnTo>
                  <a:lnTo>
                    <a:pt x="2357" y="15992"/>
                  </a:lnTo>
                  <a:lnTo>
                    <a:pt x="2031" y="16636"/>
                  </a:lnTo>
                  <a:lnTo>
                    <a:pt x="1720" y="17253"/>
                  </a:lnTo>
                  <a:lnTo>
                    <a:pt x="1430" y="17853"/>
                  </a:lnTo>
                  <a:lnTo>
                    <a:pt x="1159" y="18426"/>
                  </a:lnTo>
                  <a:lnTo>
                    <a:pt x="923" y="18964"/>
                  </a:lnTo>
                  <a:lnTo>
                    <a:pt x="813" y="19220"/>
                  </a:lnTo>
                  <a:lnTo>
                    <a:pt x="712" y="19476"/>
                  </a:lnTo>
                  <a:lnTo>
                    <a:pt x="617" y="19714"/>
                  </a:lnTo>
                  <a:lnTo>
                    <a:pt x="532" y="19943"/>
                  </a:lnTo>
                  <a:lnTo>
                    <a:pt x="451" y="20164"/>
                  </a:lnTo>
                  <a:lnTo>
                    <a:pt x="386" y="20367"/>
                  </a:lnTo>
                  <a:lnTo>
                    <a:pt x="326" y="20569"/>
                  </a:lnTo>
                  <a:lnTo>
                    <a:pt x="276" y="20746"/>
                  </a:lnTo>
                  <a:lnTo>
                    <a:pt x="196" y="21099"/>
                  </a:lnTo>
                  <a:lnTo>
                    <a:pt x="130" y="21416"/>
                  </a:lnTo>
                  <a:lnTo>
                    <a:pt x="80" y="21716"/>
                  </a:lnTo>
                  <a:lnTo>
                    <a:pt x="40" y="21998"/>
                  </a:lnTo>
                  <a:lnTo>
                    <a:pt x="15" y="22263"/>
                  </a:lnTo>
                  <a:lnTo>
                    <a:pt x="5" y="22501"/>
                  </a:lnTo>
                  <a:lnTo>
                    <a:pt x="0" y="22616"/>
                  </a:lnTo>
                  <a:lnTo>
                    <a:pt x="5" y="22722"/>
                  </a:lnTo>
                  <a:lnTo>
                    <a:pt x="10" y="22819"/>
                  </a:lnTo>
                  <a:lnTo>
                    <a:pt x="15" y="22924"/>
                  </a:lnTo>
                  <a:lnTo>
                    <a:pt x="25" y="23013"/>
                  </a:lnTo>
                  <a:lnTo>
                    <a:pt x="40" y="23110"/>
                  </a:lnTo>
                  <a:lnTo>
                    <a:pt x="55" y="23189"/>
                  </a:lnTo>
                  <a:lnTo>
                    <a:pt x="75" y="23277"/>
                  </a:lnTo>
                  <a:lnTo>
                    <a:pt x="100" y="23348"/>
                  </a:lnTo>
                  <a:lnTo>
                    <a:pt x="125" y="23427"/>
                  </a:lnTo>
                  <a:lnTo>
                    <a:pt x="150" y="23498"/>
                  </a:lnTo>
                  <a:lnTo>
                    <a:pt x="181" y="23559"/>
                  </a:lnTo>
                  <a:lnTo>
                    <a:pt x="216" y="23621"/>
                  </a:lnTo>
                  <a:lnTo>
                    <a:pt x="251" y="23683"/>
                  </a:lnTo>
                  <a:lnTo>
                    <a:pt x="286" y="23736"/>
                  </a:lnTo>
                  <a:lnTo>
                    <a:pt x="331" y="23789"/>
                  </a:lnTo>
                  <a:lnTo>
                    <a:pt x="416" y="23877"/>
                  </a:lnTo>
                  <a:lnTo>
                    <a:pt x="512" y="23956"/>
                  </a:lnTo>
                  <a:lnTo>
                    <a:pt x="622" y="24027"/>
                  </a:lnTo>
                  <a:lnTo>
                    <a:pt x="732" y="24080"/>
                  </a:lnTo>
                  <a:lnTo>
                    <a:pt x="858" y="24133"/>
                  </a:lnTo>
                  <a:lnTo>
                    <a:pt x="988" y="24168"/>
                  </a:lnTo>
                  <a:lnTo>
                    <a:pt x="1124" y="24195"/>
                  </a:lnTo>
                  <a:lnTo>
                    <a:pt x="1269" y="24212"/>
                  </a:lnTo>
                  <a:lnTo>
                    <a:pt x="1419" y="24221"/>
                  </a:lnTo>
                  <a:lnTo>
                    <a:pt x="1740" y="24221"/>
                  </a:lnTo>
                  <a:lnTo>
                    <a:pt x="1906" y="24203"/>
                  </a:lnTo>
                  <a:lnTo>
                    <a:pt x="2257" y="24168"/>
                  </a:lnTo>
                  <a:lnTo>
                    <a:pt x="2628" y="24124"/>
                  </a:lnTo>
                  <a:lnTo>
                    <a:pt x="3009" y="24062"/>
                  </a:lnTo>
                  <a:lnTo>
                    <a:pt x="3220" y="24018"/>
                  </a:lnTo>
                  <a:lnTo>
                    <a:pt x="3461" y="23948"/>
                  </a:lnTo>
                  <a:lnTo>
                    <a:pt x="3727" y="23851"/>
                  </a:lnTo>
                  <a:lnTo>
                    <a:pt x="4023" y="23727"/>
                  </a:lnTo>
                  <a:lnTo>
                    <a:pt x="4339" y="23586"/>
                  </a:lnTo>
                  <a:lnTo>
                    <a:pt x="4675" y="23427"/>
                  </a:lnTo>
                  <a:lnTo>
                    <a:pt x="5036" y="23242"/>
                  </a:lnTo>
                  <a:lnTo>
                    <a:pt x="5412" y="23048"/>
                  </a:lnTo>
                  <a:lnTo>
                    <a:pt x="5803" y="22836"/>
                  </a:lnTo>
                  <a:lnTo>
                    <a:pt x="6210" y="22607"/>
                  </a:lnTo>
                  <a:lnTo>
                    <a:pt x="7052" y="22122"/>
                  </a:lnTo>
                  <a:lnTo>
                    <a:pt x="7920" y="21593"/>
                  </a:lnTo>
                  <a:lnTo>
                    <a:pt x="8803" y="21037"/>
                  </a:lnTo>
                  <a:lnTo>
                    <a:pt x="9680" y="20481"/>
                  </a:lnTo>
                  <a:lnTo>
                    <a:pt x="10538" y="19917"/>
                  </a:lnTo>
                  <a:lnTo>
                    <a:pt x="11356" y="19370"/>
                  </a:lnTo>
                  <a:lnTo>
                    <a:pt x="12123" y="18850"/>
                  </a:lnTo>
                  <a:lnTo>
                    <a:pt x="12820" y="18364"/>
                  </a:lnTo>
                  <a:lnTo>
                    <a:pt x="13427" y="17932"/>
                  </a:lnTo>
                  <a:lnTo>
                    <a:pt x="13929" y="17562"/>
                  </a:lnTo>
                  <a:lnTo>
                    <a:pt x="14315" y="17271"/>
                  </a:lnTo>
                  <a:lnTo>
                    <a:pt x="14471" y="17147"/>
                  </a:lnTo>
                  <a:lnTo>
                    <a:pt x="14621" y="17015"/>
                  </a:lnTo>
                  <a:lnTo>
                    <a:pt x="14761" y="16891"/>
                  </a:lnTo>
                  <a:lnTo>
                    <a:pt x="14902" y="16759"/>
                  </a:lnTo>
                  <a:lnTo>
                    <a:pt x="15032" y="16618"/>
                  </a:lnTo>
                  <a:lnTo>
                    <a:pt x="15158" y="16477"/>
                  </a:lnTo>
                  <a:lnTo>
                    <a:pt x="15273" y="16336"/>
                  </a:lnTo>
                  <a:lnTo>
                    <a:pt x="15388" y="16186"/>
                  </a:lnTo>
                  <a:lnTo>
                    <a:pt x="15494" y="16036"/>
                  </a:lnTo>
                  <a:lnTo>
                    <a:pt x="15589" y="15886"/>
                  </a:lnTo>
                  <a:lnTo>
                    <a:pt x="15684" y="15718"/>
                  </a:lnTo>
                  <a:lnTo>
                    <a:pt x="15770" y="15551"/>
                  </a:lnTo>
                  <a:lnTo>
                    <a:pt x="15850" y="15383"/>
                  </a:lnTo>
                  <a:lnTo>
                    <a:pt x="15920" y="15207"/>
                  </a:lnTo>
                  <a:lnTo>
                    <a:pt x="15985" y="15022"/>
                  </a:lnTo>
                  <a:lnTo>
                    <a:pt x="16045" y="14828"/>
                  </a:lnTo>
                  <a:lnTo>
                    <a:pt x="16096" y="14633"/>
                  </a:lnTo>
                  <a:lnTo>
                    <a:pt x="16141" y="14431"/>
                  </a:lnTo>
                  <a:lnTo>
                    <a:pt x="16181" y="14210"/>
                  </a:lnTo>
                  <a:lnTo>
                    <a:pt x="16211" y="13998"/>
                  </a:lnTo>
                  <a:lnTo>
                    <a:pt x="16231" y="13769"/>
                  </a:lnTo>
                  <a:lnTo>
                    <a:pt x="16251" y="13531"/>
                  </a:lnTo>
                  <a:lnTo>
                    <a:pt x="16256" y="13284"/>
                  </a:lnTo>
                  <a:lnTo>
                    <a:pt x="16261" y="13028"/>
                  </a:lnTo>
                  <a:lnTo>
                    <a:pt x="16256" y="12772"/>
                  </a:lnTo>
                  <a:lnTo>
                    <a:pt x="16241" y="12499"/>
                  </a:lnTo>
                  <a:lnTo>
                    <a:pt x="16221" y="12217"/>
                  </a:lnTo>
                  <a:lnTo>
                    <a:pt x="16196" y="11926"/>
                  </a:lnTo>
                  <a:lnTo>
                    <a:pt x="16161" y="11617"/>
                  </a:lnTo>
                  <a:lnTo>
                    <a:pt x="16116" y="11308"/>
                  </a:lnTo>
                  <a:lnTo>
                    <a:pt x="16066" y="10982"/>
                  </a:lnTo>
                  <a:lnTo>
                    <a:pt x="16010" y="10647"/>
                  </a:lnTo>
                  <a:lnTo>
                    <a:pt x="15885" y="9976"/>
                  </a:lnTo>
                  <a:lnTo>
                    <a:pt x="15765" y="9341"/>
                  </a:lnTo>
                  <a:lnTo>
                    <a:pt x="15644" y="8742"/>
                  </a:lnTo>
                  <a:lnTo>
                    <a:pt x="15524" y="8177"/>
                  </a:lnTo>
                  <a:lnTo>
                    <a:pt x="15408" y="7648"/>
                  </a:lnTo>
                  <a:lnTo>
                    <a:pt x="15303" y="7154"/>
                  </a:lnTo>
                  <a:lnTo>
                    <a:pt x="15102" y="6298"/>
                  </a:lnTo>
                  <a:lnTo>
                    <a:pt x="14932" y="5610"/>
                  </a:lnTo>
                  <a:lnTo>
                    <a:pt x="14802" y="5099"/>
                  </a:lnTo>
                  <a:lnTo>
                    <a:pt x="14691" y="4684"/>
                  </a:lnTo>
                  <a:lnTo>
                    <a:pt x="14962" y="1544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4;p52">
              <a:extLst>
                <a:ext uri="{FF2B5EF4-FFF2-40B4-BE49-F238E27FC236}">
                  <a16:creationId xmlns:a16="http://schemas.microsoft.com/office/drawing/2014/main" id="{3D044554-3A01-629D-9507-36856E451DA8}"/>
                </a:ext>
              </a:extLst>
            </p:cNvPr>
            <p:cNvSpPr/>
            <p:nvPr/>
          </p:nvSpPr>
          <p:spPr>
            <a:xfrm>
              <a:off x="3289100" y="-232000"/>
              <a:ext cx="406550" cy="470125"/>
            </a:xfrm>
            <a:custGeom>
              <a:avLst/>
              <a:gdLst/>
              <a:ahLst/>
              <a:cxnLst/>
              <a:rect l="l" t="t" r="r" b="b"/>
              <a:pathLst>
                <a:path w="16262" h="18805" extrusionOk="0">
                  <a:moveTo>
                    <a:pt x="14882" y="0"/>
                  </a:moveTo>
                  <a:lnTo>
                    <a:pt x="14726" y="97"/>
                  </a:lnTo>
                  <a:lnTo>
                    <a:pt x="14536" y="212"/>
                  </a:lnTo>
                  <a:lnTo>
                    <a:pt x="14280" y="353"/>
                  </a:lnTo>
                  <a:lnTo>
                    <a:pt x="13959" y="512"/>
                  </a:lnTo>
                  <a:lnTo>
                    <a:pt x="13588" y="680"/>
                  </a:lnTo>
                  <a:lnTo>
                    <a:pt x="13382" y="759"/>
                  </a:lnTo>
                  <a:lnTo>
                    <a:pt x="13166" y="847"/>
                  </a:lnTo>
                  <a:lnTo>
                    <a:pt x="12941" y="926"/>
                  </a:lnTo>
                  <a:lnTo>
                    <a:pt x="12705" y="997"/>
                  </a:lnTo>
                  <a:lnTo>
                    <a:pt x="12459" y="1068"/>
                  </a:lnTo>
                  <a:lnTo>
                    <a:pt x="12203" y="1129"/>
                  </a:lnTo>
                  <a:lnTo>
                    <a:pt x="11943" y="1182"/>
                  </a:lnTo>
                  <a:lnTo>
                    <a:pt x="11672" y="1226"/>
                  </a:lnTo>
                  <a:lnTo>
                    <a:pt x="11396" y="1253"/>
                  </a:lnTo>
                  <a:lnTo>
                    <a:pt x="11110" y="1279"/>
                  </a:lnTo>
                  <a:lnTo>
                    <a:pt x="10824" y="1288"/>
                  </a:lnTo>
                  <a:lnTo>
                    <a:pt x="10533" y="1279"/>
                  </a:lnTo>
                  <a:lnTo>
                    <a:pt x="10237" y="1262"/>
                  </a:lnTo>
                  <a:lnTo>
                    <a:pt x="9941" y="1226"/>
                  </a:lnTo>
                  <a:lnTo>
                    <a:pt x="9640" y="1165"/>
                  </a:lnTo>
                  <a:lnTo>
                    <a:pt x="9339" y="1094"/>
                  </a:lnTo>
                  <a:lnTo>
                    <a:pt x="9033" y="997"/>
                  </a:lnTo>
                  <a:lnTo>
                    <a:pt x="8883" y="944"/>
                  </a:lnTo>
                  <a:lnTo>
                    <a:pt x="8732" y="882"/>
                  </a:lnTo>
                  <a:lnTo>
                    <a:pt x="8582" y="812"/>
                  </a:lnTo>
                  <a:lnTo>
                    <a:pt x="8432" y="741"/>
                  </a:lnTo>
                  <a:lnTo>
                    <a:pt x="8281" y="662"/>
                  </a:lnTo>
                  <a:lnTo>
                    <a:pt x="8131" y="574"/>
                  </a:lnTo>
                  <a:lnTo>
                    <a:pt x="7248" y="2020"/>
                  </a:lnTo>
                  <a:lnTo>
                    <a:pt x="6726" y="2885"/>
                  </a:lnTo>
                  <a:lnTo>
                    <a:pt x="6164" y="3828"/>
                  </a:lnTo>
                  <a:lnTo>
                    <a:pt x="5573" y="4825"/>
                  </a:lnTo>
                  <a:lnTo>
                    <a:pt x="4966" y="5875"/>
                  </a:lnTo>
                  <a:lnTo>
                    <a:pt x="4349" y="6942"/>
                  </a:lnTo>
                  <a:lnTo>
                    <a:pt x="3737" y="8027"/>
                  </a:lnTo>
                  <a:lnTo>
                    <a:pt x="3140" y="9112"/>
                  </a:lnTo>
                  <a:lnTo>
                    <a:pt x="2849" y="9650"/>
                  </a:lnTo>
                  <a:lnTo>
                    <a:pt x="2568" y="10179"/>
                  </a:lnTo>
                  <a:lnTo>
                    <a:pt x="2292" y="10699"/>
                  </a:lnTo>
                  <a:lnTo>
                    <a:pt x="2031" y="11211"/>
                  </a:lnTo>
                  <a:lnTo>
                    <a:pt x="1781" y="11714"/>
                  </a:lnTo>
                  <a:lnTo>
                    <a:pt x="1540" y="12199"/>
                  </a:lnTo>
                  <a:lnTo>
                    <a:pt x="1319" y="12666"/>
                  </a:lnTo>
                  <a:lnTo>
                    <a:pt x="1114" y="13116"/>
                  </a:lnTo>
                  <a:lnTo>
                    <a:pt x="923" y="13548"/>
                  </a:lnTo>
                  <a:lnTo>
                    <a:pt x="752" y="13954"/>
                  </a:lnTo>
                  <a:lnTo>
                    <a:pt x="597" y="14342"/>
                  </a:lnTo>
                  <a:lnTo>
                    <a:pt x="466" y="14704"/>
                  </a:lnTo>
                  <a:lnTo>
                    <a:pt x="411" y="14871"/>
                  </a:lnTo>
                  <a:lnTo>
                    <a:pt x="361" y="15030"/>
                  </a:lnTo>
                  <a:lnTo>
                    <a:pt x="316" y="15189"/>
                  </a:lnTo>
                  <a:lnTo>
                    <a:pt x="276" y="15330"/>
                  </a:lnTo>
                  <a:lnTo>
                    <a:pt x="196" y="15683"/>
                  </a:lnTo>
                  <a:lnTo>
                    <a:pt x="130" y="16000"/>
                  </a:lnTo>
                  <a:lnTo>
                    <a:pt x="80" y="16300"/>
                  </a:lnTo>
                  <a:lnTo>
                    <a:pt x="40" y="16582"/>
                  </a:lnTo>
                  <a:lnTo>
                    <a:pt x="15" y="16847"/>
                  </a:lnTo>
                  <a:lnTo>
                    <a:pt x="5" y="17085"/>
                  </a:lnTo>
                  <a:lnTo>
                    <a:pt x="0" y="17200"/>
                  </a:lnTo>
                  <a:lnTo>
                    <a:pt x="5" y="17306"/>
                  </a:lnTo>
                  <a:lnTo>
                    <a:pt x="10" y="17403"/>
                  </a:lnTo>
                  <a:lnTo>
                    <a:pt x="15" y="17508"/>
                  </a:lnTo>
                  <a:lnTo>
                    <a:pt x="25" y="17597"/>
                  </a:lnTo>
                  <a:lnTo>
                    <a:pt x="40" y="17694"/>
                  </a:lnTo>
                  <a:lnTo>
                    <a:pt x="55" y="17773"/>
                  </a:lnTo>
                  <a:lnTo>
                    <a:pt x="75" y="17861"/>
                  </a:lnTo>
                  <a:lnTo>
                    <a:pt x="100" y="17932"/>
                  </a:lnTo>
                  <a:lnTo>
                    <a:pt x="125" y="18011"/>
                  </a:lnTo>
                  <a:lnTo>
                    <a:pt x="150" y="18082"/>
                  </a:lnTo>
                  <a:lnTo>
                    <a:pt x="181" y="18143"/>
                  </a:lnTo>
                  <a:lnTo>
                    <a:pt x="216" y="18205"/>
                  </a:lnTo>
                  <a:lnTo>
                    <a:pt x="251" y="18267"/>
                  </a:lnTo>
                  <a:lnTo>
                    <a:pt x="286" y="18320"/>
                  </a:lnTo>
                  <a:lnTo>
                    <a:pt x="331" y="18373"/>
                  </a:lnTo>
                  <a:lnTo>
                    <a:pt x="416" y="18461"/>
                  </a:lnTo>
                  <a:lnTo>
                    <a:pt x="512" y="18540"/>
                  </a:lnTo>
                  <a:lnTo>
                    <a:pt x="622" y="18611"/>
                  </a:lnTo>
                  <a:lnTo>
                    <a:pt x="732" y="18664"/>
                  </a:lnTo>
                  <a:lnTo>
                    <a:pt x="858" y="18717"/>
                  </a:lnTo>
                  <a:lnTo>
                    <a:pt x="988" y="18752"/>
                  </a:lnTo>
                  <a:lnTo>
                    <a:pt x="1124" y="18779"/>
                  </a:lnTo>
                  <a:lnTo>
                    <a:pt x="1269" y="18796"/>
                  </a:lnTo>
                  <a:lnTo>
                    <a:pt x="1419" y="18805"/>
                  </a:lnTo>
                  <a:lnTo>
                    <a:pt x="1740" y="18805"/>
                  </a:lnTo>
                  <a:lnTo>
                    <a:pt x="1906" y="18787"/>
                  </a:lnTo>
                  <a:lnTo>
                    <a:pt x="2257" y="18752"/>
                  </a:lnTo>
                  <a:lnTo>
                    <a:pt x="2628" y="18708"/>
                  </a:lnTo>
                  <a:lnTo>
                    <a:pt x="3009" y="18646"/>
                  </a:lnTo>
                  <a:lnTo>
                    <a:pt x="3220" y="18602"/>
                  </a:lnTo>
                  <a:lnTo>
                    <a:pt x="3461" y="18532"/>
                  </a:lnTo>
                  <a:lnTo>
                    <a:pt x="3727" y="18435"/>
                  </a:lnTo>
                  <a:lnTo>
                    <a:pt x="4023" y="18311"/>
                  </a:lnTo>
                  <a:lnTo>
                    <a:pt x="4339" y="18170"/>
                  </a:lnTo>
                  <a:lnTo>
                    <a:pt x="4675" y="18011"/>
                  </a:lnTo>
                  <a:lnTo>
                    <a:pt x="5036" y="17826"/>
                  </a:lnTo>
                  <a:lnTo>
                    <a:pt x="5412" y="17632"/>
                  </a:lnTo>
                  <a:lnTo>
                    <a:pt x="5803" y="17420"/>
                  </a:lnTo>
                  <a:lnTo>
                    <a:pt x="6210" y="17191"/>
                  </a:lnTo>
                  <a:lnTo>
                    <a:pt x="7052" y="16706"/>
                  </a:lnTo>
                  <a:lnTo>
                    <a:pt x="7920" y="16177"/>
                  </a:lnTo>
                  <a:lnTo>
                    <a:pt x="8803" y="15621"/>
                  </a:lnTo>
                  <a:lnTo>
                    <a:pt x="9680" y="15065"/>
                  </a:lnTo>
                  <a:lnTo>
                    <a:pt x="10538" y="14501"/>
                  </a:lnTo>
                  <a:lnTo>
                    <a:pt x="11356" y="13954"/>
                  </a:lnTo>
                  <a:lnTo>
                    <a:pt x="12123" y="13434"/>
                  </a:lnTo>
                  <a:lnTo>
                    <a:pt x="12820" y="12948"/>
                  </a:lnTo>
                  <a:lnTo>
                    <a:pt x="13427" y="12516"/>
                  </a:lnTo>
                  <a:lnTo>
                    <a:pt x="13929" y="12146"/>
                  </a:lnTo>
                  <a:lnTo>
                    <a:pt x="14315" y="11855"/>
                  </a:lnTo>
                  <a:lnTo>
                    <a:pt x="14471" y="11731"/>
                  </a:lnTo>
                  <a:lnTo>
                    <a:pt x="14621" y="11599"/>
                  </a:lnTo>
                  <a:lnTo>
                    <a:pt x="14761" y="11475"/>
                  </a:lnTo>
                  <a:lnTo>
                    <a:pt x="14902" y="11343"/>
                  </a:lnTo>
                  <a:lnTo>
                    <a:pt x="15032" y="11202"/>
                  </a:lnTo>
                  <a:lnTo>
                    <a:pt x="15158" y="11061"/>
                  </a:lnTo>
                  <a:lnTo>
                    <a:pt x="15273" y="10920"/>
                  </a:lnTo>
                  <a:lnTo>
                    <a:pt x="15388" y="10770"/>
                  </a:lnTo>
                  <a:lnTo>
                    <a:pt x="15494" y="10620"/>
                  </a:lnTo>
                  <a:lnTo>
                    <a:pt x="15589" y="10470"/>
                  </a:lnTo>
                  <a:lnTo>
                    <a:pt x="15684" y="10302"/>
                  </a:lnTo>
                  <a:lnTo>
                    <a:pt x="15770" y="10135"/>
                  </a:lnTo>
                  <a:lnTo>
                    <a:pt x="15850" y="9967"/>
                  </a:lnTo>
                  <a:lnTo>
                    <a:pt x="15920" y="9791"/>
                  </a:lnTo>
                  <a:lnTo>
                    <a:pt x="15985" y="9606"/>
                  </a:lnTo>
                  <a:lnTo>
                    <a:pt x="16045" y="9412"/>
                  </a:lnTo>
                  <a:lnTo>
                    <a:pt x="16096" y="9217"/>
                  </a:lnTo>
                  <a:lnTo>
                    <a:pt x="16141" y="9015"/>
                  </a:lnTo>
                  <a:lnTo>
                    <a:pt x="16181" y="8794"/>
                  </a:lnTo>
                  <a:lnTo>
                    <a:pt x="16211" y="8582"/>
                  </a:lnTo>
                  <a:lnTo>
                    <a:pt x="16231" y="8353"/>
                  </a:lnTo>
                  <a:lnTo>
                    <a:pt x="16251" y="8115"/>
                  </a:lnTo>
                  <a:lnTo>
                    <a:pt x="16256" y="7868"/>
                  </a:lnTo>
                  <a:lnTo>
                    <a:pt x="16261" y="7612"/>
                  </a:lnTo>
                  <a:lnTo>
                    <a:pt x="16256" y="7356"/>
                  </a:lnTo>
                  <a:lnTo>
                    <a:pt x="16241" y="7083"/>
                  </a:lnTo>
                  <a:lnTo>
                    <a:pt x="16221" y="6801"/>
                  </a:lnTo>
                  <a:lnTo>
                    <a:pt x="16196" y="6510"/>
                  </a:lnTo>
                  <a:lnTo>
                    <a:pt x="16161" y="6201"/>
                  </a:lnTo>
                  <a:lnTo>
                    <a:pt x="16116" y="5892"/>
                  </a:lnTo>
                  <a:lnTo>
                    <a:pt x="16066" y="5566"/>
                  </a:lnTo>
                  <a:lnTo>
                    <a:pt x="16010" y="5231"/>
                  </a:lnTo>
                  <a:lnTo>
                    <a:pt x="15845" y="4340"/>
                  </a:lnTo>
                  <a:lnTo>
                    <a:pt x="15679" y="3511"/>
                  </a:lnTo>
                  <a:lnTo>
                    <a:pt x="15524" y="2752"/>
                  </a:lnTo>
                  <a:lnTo>
                    <a:pt x="15373" y="2055"/>
                  </a:lnTo>
                  <a:lnTo>
                    <a:pt x="15228" y="1429"/>
                  </a:lnTo>
                  <a:lnTo>
                    <a:pt x="15102" y="874"/>
                  </a:lnTo>
                  <a:lnTo>
                    <a:pt x="14982" y="397"/>
                  </a:lnTo>
                  <a:lnTo>
                    <a:pt x="148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75;p52">
              <a:extLst>
                <a:ext uri="{FF2B5EF4-FFF2-40B4-BE49-F238E27FC236}">
                  <a16:creationId xmlns:a16="http://schemas.microsoft.com/office/drawing/2014/main" id="{BB5B769E-9C55-7DCB-6229-EF42D65B2D4A}"/>
                </a:ext>
              </a:extLst>
            </p:cNvPr>
            <p:cNvSpPr/>
            <p:nvPr/>
          </p:nvSpPr>
          <p:spPr>
            <a:xfrm>
              <a:off x="3289975" y="-59125"/>
              <a:ext cx="405300" cy="297050"/>
            </a:xfrm>
            <a:custGeom>
              <a:avLst/>
              <a:gdLst/>
              <a:ahLst/>
              <a:cxnLst/>
              <a:rect l="l" t="t" r="r" b="b"/>
              <a:pathLst>
                <a:path w="16212" h="11882" extrusionOk="0">
                  <a:moveTo>
                    <a:pt x="16186" y="0"/>
                  </a:moveTo>
                  <a:lnTo>
                    <a:pt x="16161" y="106"/>
                  </a:lnTo>
                  <a:lnTo>
                    <a:pt x="16131" y="212"/>
                  </a:lnTo>
                  <a:lnTo>
                    <a:pt x="16096" y="327"/>
                  </a:lnTo>
                  <a:lnTo>
                    <a:pt x="16056" y="433"/>
                  </a:lnTo>
                  <a:lnTo>
                    <a:pt x="16010" y="538"/>
                  </a:lnTo>
                  <a:lnTo>
                    <a:pt x="15960" y="644"/>
                  </a:lnTo>
                  <a:lnTo>
                    <a:pt x="15905" y="759"/>
                  </a:lnTo>
                  <a:lnTo>
                    <a:pt x="15850" y="865"/>
                  </a:lnTo>
                  <a:lnTo>
                    <a:pt x="15785" y="971"/>
                  </a:lnTo>
                  <a:lnTo>
                    <a:pt x="15720" y="1076"/>
                  </a:lnTo>
                  <a:lnTo>
                    <a:pt x="15569" y="1297"/>
                  </a:lnTo>
                  <a:lnTo>
                    <a:pt x="15404" y="1509"/>
                  </a:lnTo>
                  <a:lnTo>
                    <a:pt x="15223" y="1720"/>
                  </a:lnTo>
                  <a:lnTo>
                    <a:pt x="15027" y="1941"/>
                  </a:lnTo>
                  <a:lnTo>
                    <a:pt x="14817" y="2153"/>
                  </a:lnTo>
                  <a:lnTo>
                    <a:pt x="14586" y="2373"/>
                  </a:lnTo>
                  <a:lnTo>
                    <a:pt x="14345" y="2594"/>
                  </a:lnTo>
                  <a:lnTo>
                    <a:pt x="14094" y="2814"/>
                  </a:lnTo>
                  <a:lnTo>
                    <a:pt x="13824" y="3035"/>
                  </a:lnTo>
                  <a:lnTo>
                    <a:pt x="13543" y="3255"/>
                  </a:lnTo>
                  <a:lnTo>
                    <a:pt x="13252" y="3476"/>
                  </a:lnTo>
                  <a:lnTo>
                    <a:pt x="12951" y="3705"/>
                  </a:lnTo>
                  <a:lnTo>
                    <a:pt x="12635" y="3934"/>
                  </a:lnTo>
                  <a:lnTo>
                    <a:pt x="11978" y="4402"/>
                  </a:lnTo>
                  <a:lnTo>
                    <a:pt x="11281" y="4878"/>
                  </a:lnTo>
                  <a:lnTo>
                    <a:pt x="10553" y="5372"/>
                  </a:lnTo>
                  <a:lnTo>
                    <a:pt x="9013" y="6404"/>
                  </a:lnTo>
                  <a:lnTo>
                    <a:pt x="8216" y="6942"/>
                  </a:lnTo>
                  <a:lnTo>
                    <a:pt x="7403" y="7506"/>
                  </a:lnTo>
                  <a:lnTo>
                    <a:pt x="7092" y="7727"/>
                  </a:lnTo>
                  <a:lnTo>
                    <a:pt x="6781" y="7930"/>
                  </a:lnTo>
                  <a:lnTo>
                    <a:pt x="6475" y="8124"/>
                  </a:lnTo>
                  <a:lnTo>
                    <a:pt x="6180" y="8309"/>
                  </a:lnTo>
                  <a:lnTo>
                    <a:pt x="5884" y="8485"/>
                  </a:lnTo>
                  <a:lnTo>
                    <a:pt x="5593" y="8653"/>
                  </a:lnTo>
                  <a:lnTo>
                    <a:pt x="5307" y="8812"/>
                  </a:lnTo>
                  <a:lnTo>
                    <a:pt x="5026" y="8962"/>
                  </a:lnTo>
                  <a:lnTo>
                    <a:pt x="4745" y="9112"/>
                  </a:lnTo>
                  <a:lnTo>
                    <a:pt x="4474" y="9244"/>
                  </a:lnTo>
                  <a:lnTo>
                    <a:pt x="3948" y="9491"/>
                  </a:lnTo>
                  <a:lnTo>
                    <a:pt x="3441" y="9711"/>
                  </a:lnTo>
                  <a:lnTo>
                    <a:pt x="2954" y="9897"/>
                  </a:lnTo>
                  <a:lnTo>
                    <a:pt x="2493" y="10064"/>
                  </a:lnTo>
                  <a:lnTo>
                    <a:pt x="2057" y="10205"/>
                  </a:lnTo>
                  <a:lnTo>
                    <a:pt x="1645" y="10329"/>
                  </a:lnTo>
                  <a:lnTo>
                    <a:pt x="1259" y="10426"/>
                  </a:lnTo>
                  <a:lnTo>
                    <a:pt x="903" y="10505"/>
                  </a:lnTo>
                  <a:lnTo>
                    <a:pt x="572" y="10576"/>
                  </a:lnTo>
                  <a:lnTo>
                    <a:pt x="271" y="10629"/>
                  </a:lnTo>
                  <a:lnTo>
                    <a:pt x="0" y="10664"/>
                  </a:lnTo>
                  <a:lnTo>
                    <a:pt x="20" y="10796"/>
                  </a:lnTo>
                  <a:lnTo>
                    <a:pt x="50" y="10920"/>
                  </a:lnTo>
                  <a:lnTo>
                    <a:pt x="80" y="11034"/>
                  </a:lnTo>
                  <a:lnTo>
                    <a:pt x="121" y="11140"/>
                  </a:lnTo>
                  <a:lnTo>
                    <a:pt x="166" y="11237"/>
                  </a:lnTo>
                  <a:lnTo>
                    <a:pt x="216" y="11326"/>
                  </a:lnTo>
                  <a:lnTo>
                    <a:pt x="271" y="11405"/>
                  </a:lnTo>
                  <a:lnTo>
                    <a:pt x="331" y="11475"/>
                  </a:lnTo>
                  <a:lnTo>
                    <a:pt x="396" y="11546"/>
                  </a:lnTo>
                  <a:lnTo>
                    <a:pt x="467" y="11608"/>
                  </a:lnTo>
                  <a:lnTo>
                    <a:pt x="542" y="11661"/>
                  </a:lnTo>
                  <a:lnTo>
                    <a:pt x="622" y="11705"/>
                  </a:lnTo>
                  <a:lnTo>
                    <a:pt x="707" y="11749"/>
                  </a:lnTo>
                  <a:lnTo>
                    <a:pt x="798" y="11784"/>
                  </a:lnTo>
                  <a:lnTo>
                    <a:pt x="888" y="11811"/>
                  </a:lnTo>
                  <a:lnTo>
                    <a:pt x="988" y="11837"/>
                  </a:lnTo>
                  <a:lnTo>
                    <a:pt x="1089" y="11855"/>
                  </a:lnTo>
                  <a:lnTo>
                    <a:pt x="1194" y="11872"/>
                  </a:lnTo>
                  <a:lnTo>
                    <a:pt x="1415" y="11881"/>
                  </a:lnTo>
                  <a:lnTo>
                    <a:pt x="1645" y="11881"/>
                  </a:lnTo>
                  <a:lnTo>
                    <a:pt x="1891" y="11872"/>
                  </a:lnTo>
                  <a:lnTo>
                    <a:pt x="2152" y="11846"/>
                  </a:lnTo>
                  <a:lnTo>
                    <a:pt x="2418" y="11819"/>
                  </a:lnTo>
                  <a:lnTo>
                    <a:pt x="2974" y="11731"/>
                  </a:lnTo>
                  <a:lnTo>
                    <a:pt x="3185" y="11687"/>
                  </a:lnTo>
                  <a:lnTo>
                    <a:pt x="3426" y="11617"/>
                  </a:lnTo>
                  <a:lnTo>
                    <a:pt x="3692" y="11520"/>
                  </a:lnTo>
                  <a:lnTo>
                    <a:pt x="3988" y="11396"/>
                  </a:lnTo>
                  <a:lnTo>
                    <a:pt x="4304" y="11255"/>
                  </a:lnTo>
                  <a:lnTo>
                    <a:pt x="4640" y="11096"/>
                  </a:lnTo>
                  <a:lnTo>
                    <a:pt x="5001" y="10911"/>
                  </a:lnTo>
                  <a:lnTo>
                    <a:pt x="5377" y="10717"/>
                  </a:lnTo>
                  <a:lnTo>
                    <a:pt x="5768" y="10505"/>
                  </a:lnTo>
                  <a:lnTo>
                    <a:pt x="6175" y="10276"/>
                  </a:lnTo>
                  <a:lnTo>
                    <a:pt x="7017" y="9791"/>
                  </a:lnTo>
                  <a:lnTo>
                    <a:pt x="7885" y="9262"/>
                  </a:lnTo>
                  <a:lnTo>
                    <a:pt x="8768" y="8706"/>
                  </a:lnTo>
                  <a:lnTo>
                    <a:pt x="9645" y="8150"/>
                  </a:lnTo>
                  <a:lnTo>
                    <a:pt x="10503" y="7586"/>
                  </a:lnTo>
                  <a:lnTo>
                    <a:pt x="11321" y="7039"/>
                  </a:lnTo>
                  <a:lnTo>
                    <a:pt x="12088" y="6519"/>
                  </a:lnTo>
                  <a:lnTo>
                    <a:pt x="12785" y="6033"/>
                  </a:lnTo>
                  <a:lnTo>
                    <a:pt x="13392" y="5601"/>
                  </a:lnTo>
                  <a:lnTo>
                    <a:pt x="13894" y="5231"/>
                  </a:lnTo>
                  <a:lnTo>
                    <a:pt x="14280" y="4940"/>
                  </a:lnTo>
                  <a:lnTo>
                    <a:pt x="14536" y="4728"/>
                  </a:lnTo>
                  <a:lnTo>
                    <a:pt x="14772" y="4516"/>
                  </a:lnTo>
                  <a:lnTo>
                    <a:pt x="14882" y="4402"/>
                  </a:lnTo>
                  <a:lnTo>
                    <a:pt x="14992" y="4287"/>
                  </a:lnTo>
                  <a:lnTo>
                    <a:pt x="15098" y="4172"/>
                  </a:lnTo>
                  <a:lnTo>
                    <a:pt x="15193" y="4058"/>
                  </a:lnTo>
                  <a:lnTo>
                    <a:pt x="15288" y="3934"/>
                  </a:lnTo>
                  <a:lnTo>
                    <a:pt x="15378" y="3811"/>
                  </a:lnTo>
                  <a:lnTo>
                    <a:pt x="15464" y="3687"/>
                  </a:lnTo>
                  <a:lnTo>
                    <a:pt x="15549" y="3555"/>
                  </a:lnTo>
                  <a:lnTo>
                    <a:pt x="15624" y="3423"/>
                  </a:lnTo>
                  <a:lnTo>
                    <a:pt x="15694" y="3281"/>
                  </a:lnTo>
                  <a:lnTo>
                    <a:pt x="15765" y="3140"/>
                  </a:lnTo>
                  <a:lnTo>
                    <a:pt x="15825" y="2990"/>
                  </a:lnTo>
                  <a:lnTo>
                    <a:pt x="15885" y="2840"/>
                  </a:lnTo>
                  <a:lnTo>
                    <a:pt x="15940" y="2691"/>
                  </a:lnTo>
                  <a:lnTo>
                    <a:pt x="15985" y="2532"/>
                  </a:lnTo>
                  <a:lnTo>
                    <a:pt x="16031" y="2373"/>
                  </a:lnTo>
                  <a:lnTo>
                    <a:pt x="16071" y="2205"/>
                  </a:lnTo>
                  <a:lnTo>
                    <a:pt x="16106" y="2029"/>
                  </a:lnTo>
                  <a:lnTo>
                    <a:pt x="16136" y="1853"/>
                  </a:lnTo>
                  <a:lnTo>
                    <a:pt x="16161" y="1667"/>
                  </a:lnTo>
                  <a:lnTo>
                    <a:pt x="16181" y="1482"/>
                  </a:lnTo>
                  <a:lnTo>
                    <a:pt x="16196" y="1288"/>
                  </a:lnTo>
                  <a:lnTo>
                    <a:pt x="16206" y="1085"/>
                  </a:lnTo>
                  <a:lnTo>
                    <a:pt x="16211" y="882"/>
                  </a:lnTo>
                  <a:lnTo>
                    <a:pt x="16211" y="671"/>
                  </a:lnTo>
                  <a:lnTo>
                    <a:pt x="16206" y="450"/>
                  </a:lnTo>
                  <a:lnTo>
                    <a:pt x="16196" y="230"/>
                  </a:lnTo>
                  <a:lnTo>
                    <a:pt x="16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76;p52">
              <a:extLst>
                <a:ext uri="{FF2B5EF4-FFF2-40B4-BE49-F238E27FC236}">
                  <a16:creationId xmlns:a16="http://schemas.microsoft.com/office/drawing/2014/main" id="{88F63D84-0CA3-8B10-AB39-5B1B2C167129}"/>
                </a:ext>
              </a:extLst>
            </p:cNvPr>
            <p:cNvSpPr/>
            <p:nvPr/>
          </p:nvSpPr>
          <p:spPr>
            <a:xfrm>
              <a:off x="3610475" y="-3837925"/>
              <a:ext cx="410700" cy="960550"/>
            </a:xfrm>
            <a:custGeom>
              <a:avLst/>
              <a:gdLst/>
              <a:ahLst/>
              <a:cxnLst/>
              <a:rect l="l" t="t" r="r" b="b"/>
              <a:pathLst>
                <a:path w="16428" h="38422" extrusionOk="0">
                  <a:moveTo>
                    <a:pt x="16427" y="1"/>
                  </a:moveTo>
                  <a:lnTo>
                    <a:pt x="14426" y="3211"/>
                  </a:lnTo>
                  <a:lnTo>
                    <a:pt x="9957" y="10382"/>
                  </a:lnTo>
                  <a:lnTo>
                    <a:pt x="7509" y="14290"/>
                  </a:lnTo>
                  <a:lnTo>
                    <a:pt x="5307" y="17800"/>
                  </a:lnTo>
                  <a:lnTo>
                    <a:pt x="4389" y="19255"/>
                  </a:lnTo>
                  <a:lnTo>
                    <a:pt x="3632" y="20437"/>
                  </a:lnTo>
                  <a:lnTo>
                    <a:pt x="3085" y="21293"/>
                  </a:lnTo>
                  <a:lnTo>
                    <a:pt x="2900" y="21575"/>
                  </a:lnTo>
                  <a:lnTo>
                    <a:pt x="2779" y="21751"/>
                  </a:lnTo>
                  <a:lnTo>
                    <a:pt x="2749" y="21804"/>
                  </a:lnTo>
                  <a:lnTo>
                    <a:pt x="2714" y="21866"/>
                  </a:lnTo>
                  <a:lnTo>
                    <a:pt x="2684" y="21937"/>
                  </a:lnTo>
                  <a:lnTo>
                    <a:pt x="2649" y="22025"/>
                  </a:lnTo>
                  <a:lnTo>
                    <a:pt x="2579" y="22228"/>
                  </a:lnTo>
                  <a:lnTo>
                    <a:pt x="2503" y="22484"/>
                  </a:lnTo>
                  <a:lnTo>
                    <a:pt x="2428" y="22775"/>
                  </a:lnTo>
                  <a:lnTo>
                    <a:pt x="2348" y="23110"/>
                  </a:lnTo>
                  <a:lnTo>
                    <a:pt x="2268" y="23480"/>
                  </a:lnTo>
                  <a:lnTo>
                    <a:pt x="2182" y="23886"/>
                  </a:lnTo>
                  <a:lnTo>
                    <a:pt x="2097" y="24327"/>
                  </a:lnTo>
                  <a:lnTo>
                    <a:pt x="2007" y="24794"/>
                  </a:lnTo>
                  <a:lnTo>
                    <a:pt x="1916" y="25297"/>
                  </a:lnTo>
                  <a:lnTo>
                    <a:pt x="1826" y="25826"/>
                  </a:lnTo>
                  <a:lnTo>
                    <a:pt x="1636" y="26947"/>
                  </a:lnTo>
                  <a:lnTo>
                    <a:pt x="1445" y="28155"/>
                  </a:lnTo>
                  <a:lnTo>
                    <a:pt x="1249" y="29416"/>
                  </a:lnTo>
                  <a:lnTo>
                    <a:pt x="1059" y="30722"/>
                  </a:lnTo>
                  <a:lnTo>
                    <a:pt x="863" y="32053"/>
                  </a:lnTo>
                  <a:lnTo>
                    <a:pt x="678" y="33385"/>
                  </a:lnTo>
                  <a:lnTo>
                    <a:pt x="497" y="34708"/>
                  </a:lnTo>
                  <a:lnTo>
                    <a:pt x="321" y="36005"/>
                  </a:lnTo>
                  <a:lnTo>
                    <a:pt x="0" y="38422"/>
                  </a:lnTo>
                  <a:lnTo>
                    <a:pt x="642" y="37945"/>
                  </a:lnTo>
                  <a:lnTo>
                    <a:pt x="1335" y="37416"/>
                  </a:lnTo>
                  <a:lnTo>
                    <a:pt x="2082" y="36843"/>
                  </a:lnTo>
                  <a:lnTo>
                    <a:pt x="2874" y="36225"/>
                  </a:lnTo>
                  <a:lnTo>
                    <a:pt x="3712" y="35564"/>
                  </a:lnTo>
                  <a:lnTo>
                    <a:pt x="4595" y="34858"/>
                  </a:lnTo>
                  <a:lnTo>
                    <a:pt x="5513" y="34109"/>
                  </a:lnTo>
                  <a:lnTo>
                    <a:pt x="6466" y="33315"/>
                  </a:lnTo>
                  <a:lnTo>
                    <a:pt x="7454" y="32486"/>
                  </a:lnTo>
                  <a:lnTo>
                    <a:pt x="8467" y="31621"/>
                  </a:lnTo>
                  <a:lnTo>
                    <a:pt x="9510" y="30713"/>
                  </a:lnTo>
                  <a:lnTo>
                    <a:pt x="10579" y="29769"/>
                  </a:lnTo>
                  <a:lnTo>
                    <a:pt x="11662" y="28781"/>
                  </a:lnTo>
                  <a:lnTo>
                    <a:pt x="12766" y="27767"/>
                  </a:lnTo>
                  <a:lnTo>
                    <a:pt x="13884" y="26717"/>
                  </a:lnTo>
                  <a:lnTo>
                    <a:pt x="15013" y="25632"/>
                  </a:lnTo>
                  <a:lnTo>
                    <a:pt x="16427" y="1"/>
                  </a:lnTo>
                  <a:close/>
                </a:path>
              </a:pathLst>
            </a:custGeom>
            <a:solidFill>
              <a:srgbClr val="010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7;p52">
              <a:extLst>
                <a:ext uri="{FF2B5EF4-FFF2-40B4-BE49-F238E27FC236}">
                  <a16:creationId xmlns:a16="http://schemas.microsoft.com/office/drawing/2014/main" id="{A0C1AEF5-7556-8908-1D0C-360BE468FDEB}"/>
                </a:ext>
              </a:extLst>
            </p:cNvPr>
            <p:cNvSpPr/>
            <p:nvPr/>
          </p:nvSpPr>
          <p:spPr>
            <a:xfrm>
              <a:off x="3610475" y="-3837925"/>
              <a:ext cx="410700" cy="960550"/>
            </a:xfrm>
            <a:custGeom>
              <a:avLst/>
              <a:gdLst/>
              <a:ahLst/>
              <a:cxnLst/>
              <a:rect l="l" t="t" r="r" b="b"/>
              <a:pathLst>
                <a:path w="16428" h="38422" fill="none" extrusionOk="0">
                  <a:moveTo>
                    <a:pt x="0" y="38422"/>
                  </a:moveTo>
                  <a:lnTo>
                    <a:pt x="0" y="38422"/>
                  </a:lnTo>
                  <a:lnTo>
                    <a:pt x="321" y="36005"/>
                  </a:lnTo>
                  <a:lnTo>
                    <a:pt x="497" y="34708"/>
                  </a:lnTo>
                  <a:lnTo>
                    <a:pt x="678" y="33385"/>
                  </a:lnTo>
                  <a:lnTo>
                    <a:pt x="863" y="32053"/>
                  </a:lnTo>
                  <a:lnTo>
                    <a:pt x="1059" y="30722"/>
                  </a:lnTo>
                  <a:lnTo>
                    <a:pt x="1249" y="29416"/>
                  </a:lnTo>
                  <a:lnTo>
                    <a:pt x="1445" y="28155"/>
                  </a:lnTo>
                  <a:lnTo>
                    <a:pt x="1636" y="26947"/>
                  </a:lnTo>
                  <a:lnTo>
                    <a:pt x="1826" y="25826"/>
                  </a:lnTo>
                  <a:lnTo>
                    <a:pt x="1916" y="25297"/>
                  </a:lnTo>
                  <a:lnTo>
                    <a:pt x="2007" y="24794"/>
                  </a:lnTo>
                  <a:lnTo>
                    <a:pt x="2097" y="24327"/>
                  </a:lnTo>
                  <a:lnTo>
                    <a:pt x="2182" y="23886"/>
                  </a:lnTo>
                  <a:lnTo>
                    <a:pt x="2268" y="23480"/>
                  </a:lnTo>
                  <a:lnTo>
                    <a:pt x="2348" y="23110"/>
                  </a:lnTo>
                  <a:lnTo>
                    <a:pt x="2428" y="22775"/>
                  </a:lnTo>
                  <a:lnTo>
                    <a:pt x="2503" y="22484"/>
                  </a:lnTo>
                  <a:lnTo>
                    <a:pt x="2579" y="22228"/>
                  </a:lnTo>
                  <a:lnTo>
                    <a:pt x="2649" y="22025"/>
                  </a:lnTo>
                  <a:lnTo>
                    <a:pt x="2684" y="21937"/>
                  </a:lnTo>
                  <a:lnTo>
                    <a:pt x="2714" y="21866"/>
                  </a:lnTo>
                  <a:lnTo>
                    <a:pt x="2749" y="21804"/>
                  </a:lnTo>
                  <a:lnTo>
                    <a:pt x="2779" y="21751"/>
                  </a:lnTo>
                  <a:lnTo>
                    <a:pt x="2779" y="21751"/>
                  </a:lnTo>
                  <a:lnTo>
                    <a:pt x="2900" y="21575"/>
                  </a:lnTo>
                  <a:lnTo>
                    <a:pt x="3085" y="21293"/>
                  </a:lnTo>
                  <a:lnTo>
                    <a:pt x="3632" y="20437"/>
                  </a:lnTo>
                  <a:lnTo>
                    <a:pt x="4389" y="19255"/>
                  </a:lnTo>
                  <a:lnTo>
                    <a:pt x="5307" y="17800"/>
                  </a:lnTo>
                  <a:lnTo>
                    <a:pt x="7509" y="14290"/>
                  </a:lnTo>
                  <a:lnTo>
                    <a:pt x="9957" y="10382"/>
                  </a:lnTo>
                  <a:lnTo>
                    <a:pt x="14426" y="3211"/>
                  </a:lnTo>
                  <a:lnTo>
                    <a:pt x="16427" y="1"/>
                  </a:lnTo>
                  <a:lnTo>
                    <a:pt x="15013" y="25632"/>
                  </a:lnTo>
                  <a:lnTo>
                    <a:pt x="15013" y="25632"/>
                  </a:lnTo>
                  <a:lnTo>
                    <a:pt x="13884" y="26717"/>
                  </a:lnTo>
                  <a:lnTo>
                    <a:pt x="12766" y="27767"/>
                  </a:lnTo>
                  <a:lnTo>
                    <a:pt x="11662" y="28781"/>
                  </a:lnTo>
                  <a:lnTo>
                    <a:pt x="10579" y="29769"/>
                  </a:lnTo>
                  <a:lnTo>
                    <a:pt x="9510" y="30713"/>
                  </a:lnTo>
                  <a:lnTo>
                    <a:pt x="8467" y="31621"/>
                  </a:lnTo>
                  <a:lnTo>
                    <a:pt x="7454" y="32486"/>
                  </a:lnTo>
                  <a:lnTo>
                    <a:pt x="6466" y="33315"/>
                  </a:lnTo>
                  <a:lnTo>
                    <a:pt x="5513" y="34109"/>
                  </a:lnTo>
                  <a:lnTo>
                    <a:pt x="4595" y="34858"/>
                  </a:lnTo>
                  <a:lnTo>
                    <a:pt x="3712" y="35564"/>
                  </a:lnTo>
                  <a:lnTo>
                    <a:pt x="2874" y="36225"/>
                  </a:lnTo>
                  <a:lnTo>
                    <a:pt x="2082" y="36843"/>
                  </a:lnTo>
                  <a:lnTo>
                    <a:pt x="1335" y="37416"/>
                  </a:lnTo>
                  <a:lnTo>
                    <a:pt x="642" y="37945"/>
                  </a:lnTo>
                  <a:lnTo>
                    <a:pt x="0" y="384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78;p52">
              <a:extLst>
                <a:ext uri="{FF2B5EF4-FFF2-40B4-BE49-F238E27FC236}">
                  <a16:creationId xmlns:a16="http://schemas.microsoft.com/office/drawing/2014/main" id="{E8754F42-1DE1-A22F-D27E-0BF943B701B5}"/>
                </a:ext>
              </a:extLst>
            </p:cNvPr>
            <p:cNvSpPr/>
            <p:nvPr/>
          </p:nvSpPr>
          <p:spPr>
            <a:xfrm>
              <a:off x="3456750" y="-4063725"/>
              <a:ext cx="1469250" cy="3738475"/>
            </a:xfrm>
            <a:custGeom>
              <a:avLst/>
              <a:gdLst/>
              <a:ahLst/>
              <a:cxnLst/>
              <a:rect l="l" t="t" r="r" b="b"/>
              <a:pathLst>
                <a:path w="58770" h="149539" extrusionOk="0">
                  <a:moveTo>
                    <a:pt x="27301" y="1"/>
                  </a:moveTo>
                  <a:lnTo>
                    <a:pt x="26107" y="2259"/>
                  </a:lnTo>
                  <a:lnTo>
                    <a:pt x="24868" y="4632"/>
                  </a:lnTo>
                  <a:lnTo>
                    <a:pt x="23589" y="7075"/>
                  </a:lnTo>
                  <a:lnTo>
                    <a:pt x="22295" y="9571"/>
                  </a:lnTo>
                  <a:lnTo>
                    <a:pt x="21001" y="12093"/>
                  </a:lnTo>
                  <a:lnTo>
                    <a:pt x="19717" y="14598"/>
                  </a:lnTo>
                  <a:lnTo>
                    <a:pt x="18468" y="17077"/>
                  </a:lnTo>
                  <a:lnTo>
                    <a:pt x="17861" y="18285"/>
                  </a:lnTo>
                  <a:lnTo>
                    <a:pt x="17264" y="19485"/>
                  </a:lnTo>
                  <a:lnTo>
                    <a:pt x="16688" y="20649"/>
                  </a:lnTo>
                  <a:lnTo>
                    <a:pt x="16131" y="21796"/>
                  </a:lnTo>
                  <a:lnTo>
                    <a:pt x="15589" y="22907"/>
                  </a:lnTo>
                  <a:lnTo>
                    <a:pt x="15072" y="23983"/>
                  </a:lnTo>
                  <a:lnTo>
                    <a:pt x="14581" y="25024"/>
                  </a:lnTo>
                  <a:lnTo>
                    <a:pt x="14114" y="26021"/>
                  </a:lnTo>
                  <a:lnTo>
                    <a:pt x="13678" y="26973"/>
                  </a:lnTo>
                  <a:lnTo>
                    <a:pt x="13267" y="27873"/>
                  </a:lnTo>
                  <a:lnTo>
                    <a:pt x="12896" y="28728"/>
                  </a:lnTo>
                  <a:lnTo>
                    <a:pt x="12555" y="29522"/>
                  </a:lnTo>
                  <a:lnTo>
                    <a:pt x="12254" y="30254"/>
                  </a:lnTo>
                  <a:lnTo>
                    <a:pt x="11988" y="30925"/>
                  </a:lnTo>
                  <a:lnTo>
                    <a:pt x="11872" y="31233"/>
                  </a:lnTo>
                  <a:lnTo>
                    <a:pt x="11762" y="31524"/>
                  </a:lnTo>
                  <a:lnTo>
                    <a:pt x="11667" y="31807"/>
                  </a:lnTo>
                  <a:lnTo>
                    <a:pt x="11581" y="32062"/>
                  </a:lnTo>
                  <a:lnTo>
                    <a:pt x="11511" y="32301"/>
                  </a:lnTo>
                  <a:lnTo>
                    <a:pt x="11446" y="32521"/>
                  </a:lnTo>
                  <a:lnTo>
                    <a:pt x="11396" y="32715"/>
                  </a:lnTo>
                  <a:lnTo>
                    <a:pt x="11361" y="32900"/>
                  </a:lnTo>
                  <a:lnTo>
                    <a:pt x="11311" y="33174"/>
                  </a:lnTo>
                  <a:lnTo>
                    <a:pt x="11255" y="33562"/>
                  </a:lnTo>
                  <a:lnTo>
                    <a:pt x="11185" y="34056"/>
                  </a:lnTo>
                  <a:lnTo>
                    <a:pt x="11110" y="34647"/>
                  </a:lnTo>
                  <a:lnTo>
                    <a:pt x="10924" y="36128"/>
                  </a:lnTo>
                  <a:lnTo>
                    <a:pt x="10709" y="37981"/>
                  </a:lnTo>
                  <a:lnTo>
                    <a:pt x="10458" y="40177"/>
                  </a:lnTo>
                  <a:lnTo>
                    <a:pt x="10172" y="42700"/>
                  </a:lnTo>
                  <a:lnTo>
                    <a:pt x="9866" y="45513"/>
                  </a:lnTo>
                  <a:lnTo>
                    <a:pt x="9530" y="48609"/>
                  </a:lnTo>
                  <a:lnTo>
                    <a:pt x="9174" y="51943"/>
                  </a:lnTo>
                  <a:lnTo>
                    <a:pt x="8793" y="55506"/>
                  </a:lnTo>
                  <a:lnTo>
                    <a:pt x="7980" y="63206"/>
                  </a:lnTo>
                  <a:lnTo>
                    <a:pt x="7117" y="71515"/>
                  </a:lnTo>
                  <a:lnTo>
                    <a:pt x="6215" y="80221"/>
                  </a:lnTo>
                  <a:lnTo>
                    <a:pt x="5302" y="89129"/>
                  </a:lnTo>
                  <a:lnTo>
                    <a:pt x="4389" y="98055"/>
                  </a:lnTo>
                  <a:lnTo>
                    <a:pt x="3496" y="106796"/>
                  </a:lnTo>
                  <a:lnTo>
                    <a:pt x="2648" y="115149"/>
                  </a:lnTo>
                  <a:lnTo>
                    <a:pt x="1154" y="129940"/>
                  </a:lnTo>
                  <a:lnTo>
                    <a:pt x="55" y="140842"/>
                  </a:lnTo>
                  <a:lnTo>
                    <a:pt x="30" y="141142"/>
                  </a:lnTo>
                  <a:lnTo>
                    <a:pt x="10" y="141441"/>
                  </a:lnTo>
                  <a:lnTo>
                    <a:pt x="0" y="141741"/>
                  </a:lnTo>
                  <a:lnTo>
                    <a:pt x="0" y="142041"/>
                  </a:lnTo>
                  <a:lnTo>
                    <a:pt x="10" y="142332"/>
                  </a:lnTo>
                  <a:lnTo>
                    <a:pt x="25" y="142623"/>
                  </a:lnTo>
                  <a:lnTo>
                    <a:pt x="50" y="142914"/>
                  </a:lnTo>
                  <a:lnTo>
                    <a:pt x="80" y="143197"/>
                  </a:lnTo>
                  <a:lnTo>
                    <a:pt x="120" y="143479"/>
                  </a:lnTo>
                  <a:lnTo>
                    <a:pt x="166" y="143761"/>
                  </a:lnTo>
                  <a:lnTo>
                    <a:pt x="221" y="144026"/>
                  </a:lnTo>
                  <a:lnTo>
                    <a:pt x="281" y="144299"/>
                  </a:lnTo>
                  <a:lnTo>
                    <a:pt x="346" y="144555"/>
                  </a:lnTo>
                  <a:lnTo>
                    <a:pt x="421" y="144811"/>
                  </a:lnTo>
                  <a:lnTo>
                    <a:pt x="502" y="145058"/>
                  </a:lnTo>
                  <a:lnTo>
                    <a:pt x="592" y="145296"/>
                  </a:lnTo>
                  <a:lnTo>
                    <a:pt x="687" y="145534"/>
                  </a:lnTo>
                  <a:lnTo>
                    <a:pt x="788" y="145755"/>
                  </a:lnTo>
                  <a:lnTo>
                    <a:pt x="893" y="145975"/>
                  </a:lnTo>
                  <a:lnTo>
                    <a:pt x="1003" y="146187"/>
                  </a:lnTo>
                  <a:lnTo>
                    <a:pt x="1119" y="146381"/>
                  </a:lnTo>
                  <a:lnTo>
                    <a:pt x="1244" y="146575"/>
                  </a:lnTo>
                  <a:lnTo>
                    <a:pt x="1374" y="146751"/>
                  </a:lnTo>
                  <a:lnTo>
                    <a:pt x="1505" y="146919"/>
                  </a:lnTo>
                  <a:lnTo>
                    <a:pt x="1645" y="147078"/>
                  </a:lnTo>
                  <a:lnTo>
                    <a:pt x="1786" y="147228"/>
                  </a:lnTo>
                  <a:lnTo>
                    <a:pt x="1936" y="147369"/>
                  </a:lnTo>
                  <a:lnTo>
                    <a:pt x="2087" y="147492"/>
                  </a:lnTo>
                  <a:lnTo>
                    <a:pt x="2247" y="147598"/>
                  </a:lnTo>
                  <a:lnTo>
                    <a:pt x="2408" y="147704"/>
                  </a:lnTo>
                  <a:lnTo>
                    <a:pt x="2573" y="147783"/>
                  </a:lnTo>
                  <a:lnTo>
                    <a:pt x="2744" y="147854"/>
                  </a:lnTo>
                  <a:lnTo>
                    <a:pt x="8256" y="149397"/>
                  </a:lnTo>
                  <a:lnTo>
                    <a:pt x="8427" y="149459"/>
                  </a:lnTo>
                  <a:lnTo>
                    <a:pt x="8602" y="149503"/>
                  </a:lnTo>
                  <a:lnTo>
                    <a:pt x="8773" y="149530"/>
                  </a:lnTo>
                  <a:lnTo>
                    <a:pt x="8943" y="149538"/>
                  </a:lnTo>
                  <a:lnTo>
                    <a:pt x="9114" y="149538"/>
                  </a:lnTo>
                  <a:lnTo>
                    <a:pt x="9284" y="149521"/>
                  </a:lnTo>
                  <a:lnTo>
                    <a:pt x="9450" y="149486"/>
                  </a:lnTo>
                  <a:lnTo>
                    <a:pt x="9615" y="149441"/>
                  </a:lnTo>
                  <a:lnTo>
                    <a:pt x="9781" y="149380"/>
                  </a:lnTo>
                  <a:lnTo>
                    <a:pt x="9941" y="149309"/>
                  </a:lnTo>
                  <a:lnTo>
                    <a:pt x="10097" y="149221"/>
                  </a:lnTo>
                  <a:lnTo>
                    <a:pt x="10252" y="149124"/>
                  </a:lnTo>
                  <a:lnTo>
                    <a:pt x="10408" y="149009"/>
                  </a:lnTo>
                  <a:lnTo>
                    <a:pt x="10553" y="148886"/>
                  </a:lnTo>
                  <a:lnTo>
                    <a:pt x="10699" y="148745"/>
                  </a:lnTo>
                  <a:lnTo>
                    <a:pt x="10844" y="148595"/>
                  </a:lnTo>
                  <a:lnTo>
                    <a:pt x="10980" y="148436"/>
                  </a:lnTo>
                  <a:lnTo>
                    <a:pt x="11110" y="148268"/>
                  </a:lnTo>
                  <a:lnTo>
                    <a:pt x="11240" y="148083"/>
                  </a:lnTo>
                  <a:lnTo>
                    <a:pt x="11361" y="147889"/>
                  </a:lnTo>
                  <a:lnTo>
                    <a:pt x="11481" y="147686"/>
                  </a:lnTo>
                  <a:lnTo>
                    <a:pt x="11592" y="147475"/>
                  </a:lnTo>
                  <a:lnTo>
                    <a:pt x="11702" y="147245"/>
                  </a:lnTo>
                  <a:lnTo>
                    <a:pt x="11802" y="147016"/>
                  </a:lnTo>
                  <a:lnTo>
                    <a:pt x="11897" y="146769"/>
                  </a:lnTo>
                  <a:lnTo>
                    <a:pt x="11983" y="146522"/>
                  </a:lnTo>
                  <a:lnTo>
                    <a:pt x="12068" y="146257"/>
                  </a:lnTo>
                  <a:lnTo>
                    <a:pt x="12138" y="145993"/>
                  </a:lnTo>
                  <a:lnTo>
                    <a:pt x="12208" y="145710"/>
                  </a:lnTo>
                  <a:lnTo>
                    <a:pt x="12269" y="145428"/>
                  </a:lnTo>
                  <a:lnTo>
                    <a:pt x="12319" y="145137"/>
                  </a:lnTo>
                  <a:lnTo>
                    <a:pt x="12364" y="144837"/>
                  </a:lnTo>
                  <a:lnTo>
                    <a:pt x="12645" y="142703"/>
                  </a:lnTo>
                  <a:lnTo>
                    <a:pt x="12956" y="140286"/>
                  </a:lnTo>
                  <a:lnTo>
                    <a:pt x="13292" y="137622"/>
                  </a:lnTo>
                  <a:lnTo>
                    <a:pt x="13653" y="134729"/>
                  </a:lnTo>
                  <a:lnTo>
                    <a:pt x="14034" y="131625"/>
                  </a:lnTo>
                  <a:lnTo>
                    <a:pt x="14440" y="128335"/>
                  </a:lnTo>
                  <a:lnTo>
                    <a:pt x="15298" y="121279"/>
                  </a:lnTo>
                  <a:lnTo>
                    <a:pt x="16206" y="113737"/>
                  </a:lnTo>
                  <a:lnTo>
                    <a:pt x="17149" y="105896"/>
                  </a:lnTo>
                  <a:lnTo>
                    <a:pt x="19055" y="89993"/>
                  </a:lnTo>
                  <a:lnTo>
                    <a:pt x="19983" y="82285"/>
                  </a:lnTo>
                  <a:lnTo>
                    <a:pt x="20871" y="74981"/>
                  </a:lnTo>
                  <a:lnTo>
                    <a:pt x="21292" y="71542"/>
                  </a:lnTo>
                  <a:lnTo>
                    <a:pt x="21698" y="68260"/>
                  </a:lnTo>
                  <a:lnTo>
                    <a:pt x="22085" y="65173"/>
                  </a:lnTo>
                  <a:lnTo>
                    <a:pt x="22451" y="62289"/>
                  </a:lnTo>
                  <a:lnTo>
                    <a:pt x="22792" y="59643"/>
                  </a:lnTo>
                  <a:lnTo>
                    <a:pt x="23103" y="57253"/>
                  </a:lnTo>
                  <a:lnTo>
                    <a:pt x="23389" y="55136"/>
                  </a:lnTo>
                  <a:lnTo>
                    <a:pt x="23639" y="53319"/>
                  </a:lnTo>
                  <a:lnTo>
                    <a:pt x="23755" y="52534"/>
                  </a:lnTo>
                  <a:lnTo>
                    <a:pt x="23860" y="51828"/>
                  </a:lnTo>
                  <a:lnTo>
                    <a:pt x="23955" y="51211"/>
                  </a:lnTo>
                  <a:lnTo>
                    <a:pt x="24041" y="50673"/>
                  </a:lnTo>
                  <a:lnTo>
                    <a:pt x="24121" y="50241"/>
                  </a:lnTo>
                  <a:lnTo>
                    <a:pt x="24186" y="49888"/>
                  </a:lnTo>
                  <a:lnTo>
                    <a:pt x="24246" y="49641"/>
                  </a:lnTo>
                  <a:lnTo>
                    <a:pt x="24271" y="49553"/>
                  </a:lnTo>
                  <a:lnTo>
                    <a:pt x="24291" y="49491"/>
                  </a:lnTo>
                  <a:lnTo>
                    <a:pt x="24322" y="49438"/>
                  </a:lnTo>
                  <a:lnTo>
                    <a:pt x="24357" y="49368"/>
                  </a:lnTo>
                  <a:lnTo>
                    <a:pt x="24402" y="49306"/>
                  </a:lnTo>
                  <a:lnTo>
                    <a:pt x="24457" y="49235"/>
                  </a:lnTo>
                  <a:lnTo>
                    <a:pt x="24587" y="49085"/>
                  </a:lnTo>
                  <a:lnTo>
                    <a:pt x="24748" y="48918"/>
                  </a:lnTo>
                  <a:lnTo>
                    <a:pt x="24943" y="48741"/>
                  </a:lnTo>
                  <a:lnTo>
                    <a:pt x="25164" y="48547"/>
                  </a:lnTo>
                  <a:lnTo>
                    <a:pt x="25410" y="48344"/>
                  </a:lnTo>
                  <a:lnTo>
                    <a:pt x="25686" y="48124"/>
                  </a:lnTo>
                  <a:lnTo>
                    <a:pt x="25987" y="47895"/>
                  </a:lnTo>
                  <a:lnTo>
                    <a:pt x="26318" y="47656"/>
                  </a:lnTo>
                  <a:lnTo>
                    <a:pt x="27045" y="47127"/>
                  </a:lnTo>
                  <a:lnTo>
                    <a:pt x="27863" y="46554"/>
                  </a:lnTo>
                  <a:lnTo>
                    <a:pt x="28760" y="45928"/>
                  </a:lnTo>
                  <a:lnTo>
                    <a:pt x="30777" y="44543"/>
                  </a:lnTo>
                  <a:lnTo>
                    <a:pt x="31875" y="43784"/>
                  </a:lnTo>
                  <a:lnTo>
                    <a:pt x="33029" y="42973"/>
                  </a:lnTo>
                  <a:lnTo>
                    <a:pt x="34228" y="42126"/>
                  </a:lnTo>
                  <a:lnTo>
                    <a:pt x="35462" y="41244"/>
                  </a:lnTo>
                  <a:lnTo>
                    <a:pt x="36726" y="40318"/>
                  </a:lnTo>
                  <a:lnTo>
                    <a:pt x="37368" y="39842"/>
                  </a:lnTo>
                  <a:lnTo>
                    <a:pt x="38015" y="39348"/>
                  </a:lnTo>
                  <a:lnTo>
                    <a:pt x="38662" y="38854"/>
                  </a:lnTo>
                  <a:lnTo>
                    <a:pt x="39314" y="38351"/>
                  </a:lnTo>
                  <a:lnTo>
                    <a:pt x="39966" y="37831"/>
                  </a:lnTo>
                  <a:lnTo>
                    <a:pt x="40623" y="37310"/>
                  </a:lnTo>
                  <a:lnTo>
                    <a:pt x="41275" y="36781"/>
                  </a:lnTo>
                  <a:lnTo>
                    <a:pt x="41927" y="36243"/>
                  </a:lnTo>
                  <a:lnTo>
                    <a:pt x="42579" y="35687"/>
                  </a:lnTo>
                  <a:lnTo>
                    <a:pt x="43226" y="35132"/>
                  </a:lnTo>
                  <a:lnTo>
                    <a:pt x="43868" y="34567"/>
                  </a:lnTo>
                  <a:lnTo>
                    <a:pt x="44505" y="33994"/>
                  </a:lnTo>
                  <a:lnTo>
                    <a:pt x="45142" y="33412"/>
                  </a:lnTo>
                  <a:lnTo>
                    <a:pt x="45764" y="32830"/>
                  </a:lnTo>
                  <a:lnTo>
                    <a:pt x="46386" y="32230"/>
                  </a:lnTo>
                  <a:lnTo>
                    <a:pt x="46993" y="31630"/>
                  </a:lnTo>
                  <a:lnTo>
                    <a:pt x="47595" y="31022"/>
                  </a:lnTo>
                  <a:lnTo>
                    <a:pt x="48182" y="30404"/>
                  </a:lnTo>
                  <a:lnTo>
                    <a:pt x="48763" y="29778"/>
                  </a:lnTo>
                  <a:lnTo>
                    <a:pt x="49325" y="29152"/>
                  </a:lnTo>
                  <a:lnTo>
                    <a:pt x="49877" y="28517"/>
                  </a:lnTo>
                  <a:lnTo>
                    <a:pt x="50414" y="27873"/>
                  </a:lnTo>
                  <a:lnTo>
                    <a:pt x="50940" y="27220"/>
                  </a:lnTo>
                  <a:lnTo>
                    <a:pt x="51191" y="26894"/>
                  </a:lnTo>
                  <a:lnTo>
                    <a:pt x="51442" y="26567"/>
                  </a:lnTo>
                  <a:lnTo>
                    <a:pt x="51693" y="26241"/>
                  </a:lnTo>
                  <a:lnTo>
                    <a:pt x="51933" y="25906"/>
                  </a:lnTo>
                  <a:lnTo>
                    <a:pt x="52169" y="25571"/>
                  </a:lnTo>
                  <a:lnTo>
                    <a:pt x="52405" y="25236"/>
                  </a:lnTo>
                  <a:lnTo>
                    <a:pt x="52631" y="24900"/>
                  </a:lnTo>
                  <a:lnTo>
                    <a:pt x="52856" y="24565"/>
                  </a:lnTo>
                  <a:lnTo>
                    <a:pt x="53072" y="24230"/>
                  </a:lnTo>
                  <a:lnTo>
                    <a:pt x="53288" y="23895"/>
                  </a:lnTo>
                  <a:lnTo>
                    <a:pt x="53493" y="23551"/>
                  </a:lnTo>
                  <a:lnTo>
                    <a:pt x="53699" y="23207"/>
                  </a:lnTo>
                  <a:lnTo>
                    <a:pt x="53894" y="22863"/>
                  </a:lnTo>
                  <a:lnTo>
                    <a:pt x="54085" y="22519"/>
                  </a:lnTo>
                  <a:lnTo>
                    <a:pt x="54271" y="22175"/>
                  </a:lnTo>
                  <a:lnTo>
                    <a:pt x="54451" y="21831"/>
                  </a:lnTo>
                  <a:lnTo>
                    <a:pt x="54627" y="21478"/>
                  </a:lnTo>
                  <a:lnTo>
                    <a:pt x="54792" y="21134"/>
                  </a:lnTo>
                  <a:lnTo>
                    <a:pt x="54958" y="20781"/>
                  </a:lnTo>
                  <a:lnTo>
                    <a:pt x="55113" y="20429"/>
                  </a:lnTo>
                  <a:lnTo>
                    <a:pt x="55259" y="20076"/>
                  </a:lnTo>
                  <a:lnTo>
                    <a:pt x="55404" y="19723"/>
                  </a:lnTo>
                  <a:lnTo>
                    <a:pt x="55605" y="19203"/>
                  </a:lnTo>
                  <a:lnTo>
                    <a:pt x="55795" y="18673"/>
                  </a:lnTo>
                  <a:lnTo>
                    <a:pt x="55981" y="18144"/>
                  </a:lnTo>
                  <a:lnTo>
                    <a:pt x="56162" y="17606"/>
                  </a:lnTo>
                  <a:lnTo>
                    <a:pt x="56332" y="17068"/>
                  </a:lnTo>
                  <a:lnTo>
                    <a:pt x="56498" y="16521"/>
                  </a:lnTo>
                  <a:lnTo>
                    <a:pt x="56658" y="15974"/>
                  </a:lnTo>
                  <a:lnTo>
                    <a:pt x="56809" y="15419"/>
                  </a:lnTo>
                  <a:lnTo>
                    <a:pt x="56954" y="14863"/>
                  </a:lnTo>
                  <a:lnTo>
                    <a:pt x="57095" y="14307"/>
                  </a:lnTo>
                  <a:lnTo>
                    <a:pt x="57225" y="13743"/>
                  </a:lnTo>
                  <a:lnTo>
                    <a:pt x="57350" y="13178"/>
                  </a:lnTo>
                  <a:lnTo>
                    <a:pt x="57471" y="12605"/>
                  </a:lnTo>
                  <a:lnTo>
                    <a:pt x="57586" y="12041"/>
                  </a:lnTo>
                  <a:lnTo>
                    <a:pt x="57696" y="11467"/>
                  </a:lnTo>
                  <a:lnTo>
                    <a:pt x="57797" y="10894"/>
                  </a:lnTo>
                  <a:lnTo>
                    <a:pt x="57897" y="10321"/>
                  </a:lnTo>
                  <a:lnTo>
                    <a:pt x="57987" y="9747"/>
                  </a:lnTo>
                  <a:lnTo>
                    <a:pt x="58078" y="9174"/>
                  </a:lnTo>
                  <a:lnTo>
                    <a:pt x="58158" y="8592"/>
                  </a:lnTo>
                  <a:lnTo>
                    <a:pt x="58233" y="8019"/>
                  </a:lnTo>
                  <a:lnTo>
                    <a:pt x="58303" y="7436"/>
                  </a:lnTo>
                  <a:lnTo>
                    <a:pt x="58374" y="6863"/>
                  </a:lnTo>
                  <a:lnTo>
                    <a:pt x="58434" y="6290"/>
                  </a:lnTo>
                  <a:lnTo>
                    <a:pt x="58489" y="5708"/>
                  </a:lnTo>
                  <a:lnTo>
                    <a:pt x="58544" y="5134"/>
                  </a:lnTo>
                  <a:lnTo>
                    <a:pt x="58589" y="4561"/>
                  </a:lnTo>
                  <a:lnTo>
                    <a:pt x="58634" y="3997"/>
                  </a:lnTo>
                  <a:lnTo>
                    <a:pt x="58675" y="3423"/>
                  </a:lnTo>
                  <a:lnTo>
                    <a:pt x="58710" y="2859"/>
                  </a:lnTo>
                  <a:lnTo>
                    <a:pt x="58745" y="2294"/>
                  </a:lnTo>
                  <a:lnTo>
                    <a:pt x="58770" y="1730"/>
                  </a:lnTo>
                  <a:lnTo>
                    <a:pt x="57892" y="1853"/>
                  </a:lnTo>
                  <a:lnTo>
                    <a:pt x="56743" y="2012"/>
                  </a:lnTo>
                  <a:lnTo>
                    <a:pt x="56076" y="2091"/>
                  </a:lnTo>
                  <a:lnTo>
                    <a:pt x="55349" y="2180"/>
                  </a:lnTo>
                  <a:lnTo>
                    <a:pt x="54572" y="2259"/>
                  </a:lnTo>
                  <a:lnTo>
                    <a:pt x="53739" y="2347"/>
                  </a:lnTo>
                  <a:lnTo>
                    <a:pt x="52856" y="2427"/>
                  </a:lnTo>
                  <a:lnTo>
                    <a:pt x="51933" y="2497"/>
                  </a:lnTo>
                  <a:lnTo>
                    <a:pt x="50970" y="2568"/>
                  </a:lnTo>
                  <a:lnTo>
                    <a:pt x="49967" y="2629"/>
                  </a:lnTo>
                  <a:lnTo>
                    <a:pt x="48934" y="2682"/>
                  </a:lnTo>
                  <a:lnTo>
                    <a:pt x="47866" y="2726"/>
                  </a:lnTo>
                  <a:lnTo>
                    <a:pt x="46772" y="2762"/>
                  </a:lnTo>
                  <a:lnTo>
                    <a:pt x="45654" y="2779"/>
                  </a:lnTo>
                  <a:lnTo>
                    <a:pt x="44515" y="2779"/>
                  </a:lnTo>
                  <a:lnTo>
                    <a:pt x="43361" y="2771"/>
                  </a:lnTo>
                  <a:lnTo>
                    <a:pt x="42193" y="2735"/>
                  </a:lnTo>
                  <a:lnTo>
                    <a:pt x="41014" y="2682"/>
                  </a:lnTo>
                  <a:lnTo>
                    <a:pt x="40422" y="2656"/>
                  </a:lnTo>
                  <a:lnTo>
                    <a:pt x="39825" y="2612"/>
                  </a:lnTo>
                  <a:lnTo>
                    <a:pt x="39233" y="2568"/>
                  </a:lnTo>
                  <a:lnTo>
                    <a:pt x="38637" y="2515"/>
                  </a:lnTo>
                  <a:lnTo>
                    <a:pt x="38040" y="2462"/>
                  </a:lnTo>
                  <a:lnTo>
                    <a:pt x="37448" y="2400"/>
                  </a:lnTo>
                  <a:lnTo>
                    <a:pt x="36851" y="2330"/>
                  </a:lnTo>
                  <a:lnTo>
                    <a:pt x="36259" y="2259"/>
                  </a:lnTo>
                  <a:lnTo>
                    <a:pt x="35672" y="2171"/>
                  </a:lnTo>
                  <a:lnTo>
                    <a:pt x="35080" y="2083"/>
                  </a:lnTo>
                  <a:lnTo>
                    <a:pt x="34494" y="1986"/>
                  </a:lnTo>
                  <a:lnTo>
                    <a:pt x="33912" y="1889"/>
                  </a:lnTo>
                  <a:lnTo>
                    <a:pt x="33335" y="1774"/>
                  </a:lnTo>
                  <a:lnTo>
                    <a:pt x="32758" y="1659"/>
                  </a:lnTo>
                  <a:lnTo>
                    <a:pt x="32186" y="1527"/>
                  </a:lnTo>
                  <a:lnTo>
                    <a:pt x="31619" y="1395"/>
                  </a:lnTo>
                  <a:lnTo>
                    <a:pt x="31058" y="1253"/>
                  </a:lnTo>
                  <a:lnTo>
                    <a:pt x="30501" y="1104"/>
                  </a:lnTo>
                  <a:lnTo>
                    <a:pt x="29949" y="936"/>
                  </a:lnTo>
                  <a:lnTo>
                    <a:pt x="29403" y="768"/>
                  </a:lnTo>
                  <a:lnTo>
                    <a:pt x="28866" y="592"/>
                  </a:lnTo>
                  <a:lnTo>
                    <a:pt x="28339" y="407"/>
                  </a:lnTo>
                  <a:lnTo>
                    <a:pt x="27813" y="213"/>
                  </a:lnTo>
                  <a:lnTo>
                    <a:pt x="27301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79;p52">
              <a:extLst>
                <a:ext uri="{FF2B5EF4-FFF2-40B4-BE49-F238E27FC236}">
                  <a16:creationId xmlns:a16="http://schemas.microsoft.com/office/drawing/2014/main" id="{F036C924-14C0-80F7-5AA4-23523635A741}"/>
                </a:ext>
              </a:extLst>
            </p:cNvPr>
            <p:cNvSpPr/>
            <p:nvPr/>
          </p:nvSpPr>
          <p:spPr>
            <a:xfrm>
              <a:off x="3362200" y="-7348575"/>
              <a:ext cx="361775" cy="986775"/>
            </a:xfrm>
            <a:custGeom>
              <a:avLst/>
              <a:gdLst/>
              <a:ahLst/>
              <a:cxnLst/>
              <a:rect l="l" t="t" r="r" b="b"/>
              <a:pathLst>
                <a:path w="14471" h="39471" extrusionOk="0">
                  <a:moveTo>
                    <a:pt x="9836" y="1"/>
                  </a:moveTo>
                  <a:lnTo>
                    <a:pt x="9771" y="18"/>
                  </a:lnTo>
                  <a:lnTo>
                    <a:pt x="1149" y="1915"/>
                  </a:lnTo>
                  <a:lnTo>
                    <a:pt x="1079" y="1932"/>
                  </a:lnTo>
                  <a:lnTo>
                    <a:pt x="1013" y="1959"/>
                  </a:lnTo>
                  <a:lnTo>
                    <a:pt x="948" y="1985"/>
                  </a:lnTo>
                  <a:lnTo>
                    <a:pt x="883" y="2020"/>
                  </a:lnTo>
                  <a:lnTo>
                    <a:pt x="823" y="2065"/>
                  </a:lnTo>
                  <a:lnTo>
                    <a:pt x="763" y="2109"/>
                  </a:lnTo>
                  <a:lnTo>
                    <a:pt x="702" y="2162"/>
                  </a:lnTo>
                  <a:lnTo>
                    <a:pt x="647" y="2215"/>
                  </a:lnTo>
                  <a:lnTo>
                    <a:pt x="592" y="2276"/>
                  </a:lnTo>
                  <a:lnTo>
                    <a:pt x="537" y="2347"/>
                  </a:lnTo>
                  <a:lnTo>
                    <a:pt x="487" y="2409"/>
                  </a:lnTo>
                  <a:lnTo>
                    <a:pt x="437" y="2488"/>
                  </a:lnTo>
                  <a:lnTo>
                    <a:pt x="391" y="2567"/>
                  </a:lnTo>
                  <a:lnTo>
                    <a:pt x="346" y="2647"/>
                  </a:lnTo>
                  <a:lnTo>
                    <a:pt x="306" y="2726"/>
                  </a:lnTo>
                  <a:lnTo>
                    <a:pt x="266" y="2814"/>
                  </a:lnTo>
                  <a:lnTo>
                    <a:pt x="226" y="2911"/>
                  </a:lnTo>
                  <a:lnTo>
                    <a:pt x="191" y="3000"/>
                  </a:lnTo>
                  <a:lnTo>
                    <a:pt x="161" y="3105"/>
                  </a:lnTo>
                  <a:lnTo>
                    <a:pt x="131" y="3202"/>
                  </a:lnTo>
                  <a:lnTo>
                    <a:pt x="106" y="3308"/>
                  </a:lnTo>
                  <a:lnTo>
                    <a:pt x="80" y="3414"/>
                  </a:lnTo>
                  <a:lnTo>
                    <a:pt x="60" y="3520"/>
                  </a:lnTo>
                  <a:lnTo>
                    <a:pt x="40" y="3626"/>
                  </a:lnTo>
                  <a:lnTo>
                    <a:pt x="25" y="3740"/>
                  </a:lnTo>
                  <a:lnTo>
                    <a:pt x="15" y="3855"/>
                  </a:lnTo>
                  <a:lnTo>
                    <a:pt x="5" y="3970"/>
                  </a:lnTo>
                  <a:lnTo>
                    <a:pt x="0" y="4084"/>
                  </a:lnTo>
                  <a:lnTo>
                    <a:pt x="0" y="4199"/>
                  </a:lnTo>
                  <a:lnTo>
                    <a:pt x="0" y="4323"/>
                  </a:lnTo>
                  <a:lnTo>
                    <a:pt x="5" y="4437"/>
                  </a:lnTo>
                  <a:lnTo>
                    <a:pt x="15" y="4561"/>
                  </a:lnTo>
                  <a:lnTo>
                    <a:pt x="2899" y="37504"/>
                  </a:lnTo>
                  <a:lnTo>
                    <a:pt x="2909" y="37628"/>
                  </a:lnTo>
                  <a:lnTo>
                    <a:pt x="2924" y="37733"/>
                  </a:lnTo>
                  <a:lnTo>
                    <a:pt x="2944" y="37848"/>
                  </a:lnTo>
                  <a:lnTo>
                    <a:pt x="2965" y="37954"/>
                  </a:lnTo>
                  <a:lnTo>
                    <a:pt x="2990" y="38060"/>
                  </a:lnTo>
                  <a:lnTo>
                    <a:pt x="3015" y="38166"/>
                  </a:lnTo>
                  <a:lnTo>
                    <a:pt x="3045" y="38263"/>
                  </a:lnTo>
                  <a:lnTo>
                    <a:pt x="3075" y="38360"/>
                  </a:lnTo>
                  <a:lnTo>
                    <a:pt x="3110" y="38457"/>
                  </a:lnTo>
                  <a:lnTo>
                    <a:pt x="3145" y="38545"/>
                  </a:lnTo>
                  <a:lnTo>
                    <a:pt x="3225" y="38712"/>
                  </a:lnTo>
                  <a:lnTo>
                    <a:pt x="3316" y="38871"/>
                  </a:lnTo>
                  <a:lnTo>
                    <a:pt x="3411" y="39012"/>
                  </a:lnTo>
                  <a:lnTo>
                    <a:pt x="3516" y="39136"/>
                  </a:lnTo>
                  <a:lnTo>
                    <a:pt x="3627" y="39233"/>
                  </a:lnTo>
                  <a:lnTo>
                    <a:pt x="3742" y="39321"/>
                  </a:lnTo>
                  <a:lnTo>
                    <a:pt x="3802" y="39356"/>
                  </a:lnTo>
                  <a:lnTo>
                    <a:pt x="3862" y="39392"/>
                  </a:lnTo>
                  <a:lnTo>
                    <a:pt x="3923" y="39418"/>
                  </a:lnTo>
                  <a:lnTo>
                    <a:pt x="3988" y="39436"/>
                  </a:lnTo>
                  <a:lnTo>
                    <a:pt x="4048" y="39453"/>
                  </a:lnTo>
                  <a:lnTo>
                    <a:pt x="4113" y="39462"/>
                  </a:lnTo>
                  <a:lnTo>
                    <a:pt x="4178" y="39471"/>
                  </a:lnTo>
                  <a:lnTo>
                    <a:pt x="4244" y="39462"/>
                  </a:lnTo>
                  <a:lnTo>
                    <a:pt x="4309" y="39462"/>
                  </a:lnTo>
                  <a:lnTo>
                    <a:pt x="4374" y="39445"/>
                  </a:lnTo>
                  <a:lnTo>
                    <a:pt x="13337" y="37266"/>
                  </a:lnTo>
                  <a:lnTo>
                    <a:pt x="13407" y="37248"/>
                  </a:lnTo>
                  <a:lnTo>
                    <a:pt x="13473" y="37222"/>
                  </a:lnTo>
                  <a:lnTo>
                    <a:pt x="13538" y="37195"/>
                  </a:lnTo>
                  <a:lnTo>
                    <a:pt x="13603" y="37151"/>
                  </a:lnTo>
                  <a:lnTo>
                    <a:pt x="13663" y="37116"/>
                  </a:lnTo>
                  <a:lnTo>
                    <a:pt x="13723" y="37063"/>
                  </a:lnTo>
                  <a:lnTo>
                    <a:pt x="13784" y="37010"/>
                  </a:lnTo>
                  <a:lnTo>
                    <a:pt x="13839" y="36957"/>
                  </a:lnTo>
                  <a:lnTo>
                    <a:pt x="13894" y="36895"/>
                  </a:lnTo>
                  <a:lnTo>
                    <a:pt x="13949" y="36825"/>
                  </a:lnTo>
                  <a:lnTo>
                    <a:pt x="13999" y="36754"/>
                  </a:lnTo>
                  <a:lnTo>
                    <a:pt x="14044" y="36684"/>
                  </a:lnTo>
                  <a:lnTo>
                    <a:pt x="14095" y="36604"/>
                  </a:lnTo>
                  <a:lnTo>
                    <a:pt x="14135" y="36516"/>
                  </a:lnTo>
                  <a:lnTo>
                    <a:pt x="14180" y="36437"/>
                  </a:lnTo>
                  <a:lnTo>
                    <a:pt x="14220" y="36340"/>
                  </a:lnTo>
                  <a:lnTo>
                    <a:pt x="14255" y="36252"/>
                  </a:lnTo>
                  <a:lnTo>
                    <a:pt x="14290" y="36155"/>
                  </a:lnTo>
                  <a:lnTo>
                    <a:pt x="14320" y="36058"/>
                  </a:lnTo>
                  <a:lnTo>
                    <a:pt x="14350" y="35952"/>
                  </a:lnTo>
                  <a:lnTo>
                    <a:pt x="14375" y="35846"/>
                  </a:lnTo>
                  <a:lnTo>
                    <a:pt x="14395" y="35740"/>
                  </a:lnTo>
                  <a:lnTo>
                    <a:pt x="14416" y="35634"/>
                  </a:lnTo>
                  <a:lnTo>
                    <a:pt x="14436" y="35520"/>
                  </a:lnTo>
                  <a:lnTo>
                    <a:pt x="14451" y="35414"/>
                  </a:lnTo>
                  <a:lnTo>
                    <a:pt x="14461" y="35299"/>
                  </a:lnTo>
                  <a:lnTo>
                    <a:pt x="14466" y="35184"/>
                  </a:lnTo>
                  <a:lnTo>
                    <a:pt x="14471" y="35061"/>
                  </a:lnTo>
                  <a:lnTo>
                    <a:pt x="14471" y="34946"/>
                  </a:lnTo>
                  <a:lnTo>
                    <a:pt x="14466" y="34823"/>
                  </a:lnTo>
                  <a:lnTo>
                    <a:pt x="14461" y="34708"/>
                  </a:lnTo>
                  <a:lnTo>
                    <a:pt x="14451" y="34585"/>
                  </a:lnTo>
                  <a:lnTo>
                    <a:pt x="11231" y="1915"/>
                  </a:lnTo>
                  <a:lnTo>
                    <a:pt x="11215" y="1800"/>
                  </a:lnTo>
                  <a:lnTo>
                    <a:pt x="11200" y="1694"/>
                  </a:lnTo>
                  <a:lnTo>
                    <a:pt x="11180" y="1579"/>
                  </a:lnTo>
                  <a:lnTo>
                    <a:pt x="11160" y="1474"/>
                  </a:lnTo>
                  <a:lnTo>
                    <a:pt x="11135" y="1377"/>
                  </a:lnTo>
                  <a:lnTo>
                    <a:pt x="11110" y="1271"/>
                  </a:lnTo>
                  <a:lnTo>
                    <a:pt x="11050" y="1086"/>
                  </a:lnTo>
                  <a:lnTo>
                    <a:pt x="10980" y="900"/>
                  </a:lnTo>
                  <a:lnTo>
                    <a:pt x="10899" y="742"/>
                  </a:lnTo>
                  <a:lnTo>
                    <a:pt x="10809" y="592"/>
                  </a:lnTo>
                  <a:lnTo>
                    <a:pt x="10719" y="450"/>
                  </a:lnTo>
                  <a:lnTo>
                    <a:pt x="10614" y="336"/>
                  </a:lnTo>
                  <a:lnTo>
                    <a:pt x="10508" y="230"/>
                  </a:lnTo>
                  <a:lnTo>
                    <a:pt x="10393" y="142"/>
                  </a:lnTo>
                  <a:lnTo>
                    <a:pt x="10278" y="80"/>
                  </a:lnTo>
                  <a:lnTo>
                    <a:pt x="10152" y="27"/>
                  </a:lnTo>
                  <a:lnTo>
                    <a:pt x="10092" y="18"/>
                  </a:lnTo>
                  <a:lnTo>
                    <a:pt x="10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0;p52">
              <a:extLst>
                <a:ext uri="{FF2B5EF4-FFF2-40B4-BE49-F238E27FC236}">
                  <a16:creationId xmlns:a16="http://schemas.microsoft.com/office/drawing/2014/main" id="{2E282C61-8448-AEA0-B89F-1E91E22FCC1F}"/>
                </a:ext>
              </a:extLst>
            </p:cNvPr>
            <p:cNvSpPr/>
            <p:nvPr/>
          </p:nvSpPr>
          <p:spPr>
            <a:xfrm>
              <a:off x="3930350" y="-6366000"/>
              <a:ext cx="784625" cy="1828450"/>
            </a:xfrm>
            <a:custGeom>
              <a:avLst/>
              <a:gdLst/>
              <a:ahLst/>
              <a:cxnLst/>
              <a:rect l="l" t="t" r="r" b="b"/>
              <a:pathLst>
                <a:path w="31385" h="73138" extrusionOk="0">
                  <a:moveTo>
                    <a:pt x="31329" y="0"/>
                  </a:moveTo>
                  <a:lnTo>
                    <a:pt x="31319" y="1121"/>
                  </a:lnTo>
                  <a:lnTo>
                    <a:pt x="31299" y="2276"/>
                  </a:lnTo>
                  <a:lnTo>
                    <a:pt x="31274" y="3449"/>
                  </a:lnTo>
                  <a:lnTo>
                    <a:pt x="31234" y="4640"/>
                  </a:lnTo>
                  <a:lnTo>
                    <a:pt x="31189" y="5848"/>
                  </a:lnTo>
                  <a:lnTo>
                    <a:pt x="31133" y="7083"/>
                  </a:lnTo>
                  <a:lnTo>
                    <a:pt x="31068" y="8327"/>
                  </a:lnTo>
                  <a:lnTo>
                    <a:pt x="30993" y="9597"/>
                  </a:lnTo>
                  <a:lnTo>
                    <a:pt x="30913" y="10876"/>
                  </a:lnTo>
                  <a:lnTo>
                    <a:pt x="30823" y="12163"/>
                  </a:lnTo>
                  <a:lnTo>
                    <a:pt x="30722" y="13469"/>
                  </a:lnTo>
                  <a:lnTo>
                    <a:pt x="30617" y="14783"/>
                  </a:lnTo>
                  <a:lnTo>
                    <a:pt x="30502" y="16106"/>
                  </a:lnTo>
                  <a:lnTo>
                    <a:pt x="30381" y="17447"/>
                  </a:lnTo>
                  <a:lnTo>
                    <a:pt x="30251" y="18787"/>
                  </a:lnTo>
                  <a:lnTo>
                    <a:pt x="30110" y="20137"/>
                  </a:lnTo>
                  <a:lnTo>
                    <a:pt x="29970" y="21486"/>
                  </a:lnTo>
                  <a:lnTo>
                    <a:pt x="29814" y="22845"/>
                  </a:lnTo>
                  <a:lnTo>
                    <a:pt x="29659" y="24203"/>
                  </a:lnTo>
                  <a:lnTo>
                    <a:pt x="29493" y="25561"/>
                  </a:lnTo>
                  <a:lnTo>
                    <a:pt x="29323" y="26920"/>
                  </a:lnTo>
                  <a:lnTo>
                    <a:pt x="29147" y="28278"/>
                  </a:lnTo>
                  <a:lnTo>
                    <a:pt x="28967" y="29636"/>
                  </a:lnTo>
                  <a:lnTo>
                    <a:pt x="28776" y="30986"/>
                  </a:lnTo>
                  <a:lnTo>
                    <a:pt x="28580" y="32326"/>
                  </a:lnTo>
                  <a:lnTo>
                    <a:pt x="28380" y="33667"/>
                  </a:lnTo>
                  <a:lnTo>
                    <a:pt x="28179" y="34999"/>
                  </a:lnTo>
                  <a:lnTo>
                    <a:pt x="27969" y="36331"/>
                  </a:lnTo>
                  <a:lnTo>
                    <a:pt x="27753" y="37645"/>
                  </a:lnTo>
                  <a:lnTo>
                    <a:pt x="27532" y="38942"/>
                  </a:lnTo>
                  <a:lnTo>
                    <a:pt x="27311" y="40229"/>
                  </a:lnTo>
                  <a:lnTo>
                    <a:pt x="27081" y="41508"/>
                  </a:lnTo>
                  <a:lnTo>
                    <a:pt x="26850" y="42769"/>
                  </a:lnTo>
                  <a:lnTo>
                    <a:pt x="26614" y="44013"/>
                  </a:lnTo>
                  <a:lnTo>
                    <a:pt x="26374" y="45248"/>
                  </a:lnTo>
                  <a:lnTo>
                    <a:pt x="26133" y="46456"/>
                  </a:lnTo>
                  <a:lnTo>
                    <a:pt x="25887" y="47638"/>
                  </a:lnTo>
                  <a:lnTo>
                    <a:pt x="25636" y="48811"/>
                  </a:lnTo>
                  <a:lnTo>
                    <a:pt x="25385" y="49958"/>
                  </a:lnTo>
                  <a:lnTo>
                    <a:pt x="25130" y="51078"/>
                  </a:lnTo>
                  <a:lnTo>
                    <a:pt x="24869" y="52172"/>
                  </a:lnTo>
                  <a:lnTo>
                    <a:pt x="24613" y="53248"/>
                  </a:lnTo>
                  <a:lnTo>
                    <a:pt x="24347" y="54289"/>
                  </a:lnTo>
                  <a:lnTo>
                    <a:pt x="24086" y="55303"/>
                  </a:lnTo>
                  <a:lnTo>
                    <a:pt x="23821" y="56291"/>
                  </a:lnTo>
                  <a:lnTo>
                    <a:pt x="23550" y="57243"/>
                  </a:lnTo>
                  <a:lnTo>
                    <a:pt x="23284" y="58161"/>
                  </a:lnTo>
                  <a:lnTo>
                    <a:pt x="23013" y="59052"/>
                  </a:lnTo>
                  <a:lnTo>
                    <a:pt x="22742" y="59907"/>
                  </a:lnTo>
                  <a:lnTo>
                    <a:pt x="22471" y="60719"/>
                  </a:lnTo>
                  <a:lnTo>
                    <a:pt x="22195" y="61504"/>
                  </a:lnTo>
                  <a:lnTo>
                    <a:pt x="22060" y="61874"/>
                  </a:lnTo>
                  <a:lnTo>
                    <a:pt x="21925" y="62244"/>
                  </a:lnTo>
                  <a:lnTo>
                    <a:pt x="21784" y="62597"/>
                  </a:lnTo>
                  <a:lnTo>
                    <a:pt x="21649" y="62941"/>
                  </a:lnTo>
                  <a:lnTo>
                    <a:pt x="21513" y="63276"/>
                  </a:lnTo>
                  <a:lnTo>
                    <a:pt x="21378" y="63603"/>
                  </a:lnTo>
                  <a:lnTo>
                    <a:pt x="21237" y="63920"/>
                  </a:lnTo>
                  <a:lnTo>
                    <a:pt x="21102" y="64220"/>
                  </a:lnTo>
                  <a:lnTo>
                    <a:pt x="20967" y="64511"/>
                  </a:lnTo>
                  <a:lnTo>
                    <a:pt x="20831" y="64794"/>
                  </a:lnTo>
                  <a:lnTo>
                    <a:pt x="20691" y="65067"/>
                  </a:lnTo>
                  <a:lnTo>
                    <a:pt x="20555" y="65323"/>
                  </a:lnTo>
                  <a:lnTo>
                    <a:pt x="20420" y="65570"/>
                  </a:lnTo>
                  <a:lnTo>
                    <a:pt x="20284" y="65808"/>
                  </a:lnTo>
                  <a:lnTo>
                    <a:pt x="20149" y="66037"/>
                  </a:lnTo>
                  <a:lnTo>
                    <a:pt x="20014" y="66249"/>
                  </a:lnTo>
                  <a:lnTo>
                    <a:pt x="19878" y="66443"/>
                  </a:lnTo>
                  <a:lnTo>
                    <a:pt x="19743" y="66637"/>
                  </a:lnTo>
                  <a:lnTo>
                    <a:pt x="19607" y="66813"/>
                  </a:lnTo>
                  <a:lnTo>
                    <a:pt x="19472" y="66972"/>
                  </a:lnTo>
                  <a:lnTo>
                    <a:pt x="19341" y="67122"/>
                  </a:lnTo>
                  <a:lnTo>
                    <a:pt x="19206" y="67263"/>
                  </a:lnTo>
                  <a:lnTo>
                    <a:pt x="19076" y="67387"/>
                  </a:lnTo>
                  <a:lnTo>
                    <a:pt x="18940" y="67492"/>
                  </a:lnTo>
                  <a:lnTo>
                    <a:pt x="18810" y="67590"/>
                  </a:lnTo>
                  <a:lnTo>
                    <a:pt x="18674" y="67678"/>
                  </a:lnTo>
                  <a:lnTo>
                    <a:pt x="18484" y="67784"/>
                  </a:lnTo>
                  <a:lnTo>
                    <a:pt x="18293" y="67872"/>
                  </a:lnTo>
                  <a:lnTo>
                    <a:pt x="18098" y="67951"/>
                  </a:lnTo>
                  <a:lnTo>
                    <a:pt x="17902" y="68013"/>
                  </a:lnTo>
                  <a:lnTo>
                    <a:pt x="17701" y="68057"/>
                  </a:lnTo>
                  <a:lnTo>
                    <a:pt x="17506" y="68092"/>
                  </a:lnTo>
                  <a:lnTo>
                    <a:pt x="17300" y="68110"/>
                  </a:lnTo>
                  <a:lnTo>
                    <a:pt x="17099" y="68119"/>
                  </a:lnTo>
                  <a:lnTo>
                    <a:pt x="16869" y="68110"/>
                  </a:lnTo>
                  <a:lnTo>
                    <a:pt x="16633" y="68083"/>
                  </a:lnTo>
                  <a:lnTo>
                    <a:pt x="16397" y="68039"/>
                  </a:lnTo>
                  <a:lnTo>
                    <a:pt x="16161" y="67986"/>
                  </a:lnTo>
                  <a:lnTo>
                    <a:pt x="15921" y="67907"/>
                  </a:lnTo>
                  <a:lnTo>
                    <a:pt x="15680" y="67819"/>
                  </a:lnTo>
                  <a:lnTo>
                    <a:pt x="15439" y="67713"/>
                  </a:lnTo>
                  <a:lnTo>
                    <a:pt x="15193" y="67590"/>
                  </a:lnTo>
                  <a:lnTo>
                    <a:pt x="14948" y="67448"/>
                  </a:lnTo>
                  <a:lnTo>
                    <a:pt x="14702" y="67298"/>
                  </a:lnTo>
                  <a:lnTo>
                    <a:pt x="14451" y="67131"/>
                  </a:lnTo>
                  <a:lnTo>
                    <a:pt x="14200" y="66946"/>
                  </a:lnTo>
                  <a:lnTo>
                    <a:pt x="13949" y="66752"/>
                  </a:lnTo>
                  <a:lnTo>
                    <a:pt x="13699" y="66540"/>
                  </a:lnTo>
                  <a:lnTo>
                    <a:pt x="13443" y="66319"/>
                  </a:lnTo>
                  <a:lnTo>
                    <a:pt x="13187" y="66081"/>
                  </a:lnTo>
                  <a:lnTo>
                    <a:pt x="12931" y="65825"/>
                  </a:lnTo>
                  <a:lnTo>
                    <a:pt x="12670" y="65561"/>
                  </a:lnTo>
                  <a:lnTo>
                    <a:pt x="12410" y="65287"/>
                  </a:lnTo>
                  <a:lnTo>
                    <a:pt x="12154" y="64996"/>
                  </a:lnTo>
                  <a:lnTo>
                    <a:pt x="11888" y="64688"/>
                  </a:lnTo>
                  <a:lnTo>
                    <a:pt x="11627" y="64370"/>
                  </a:lnTo>
                  <a:lnTo>
                    <a:pt x="11366" y="64044"/>
                  </a:lnTo>
                  <a:lnTo>
                    <a:pt x="11101" y="63709"/>
                  </a:lnTo>
                  <a:lnTo>
                    <a:pt x="10835" y="63356"/>
                  </a:lnTo>
                  <a:lnTo>
                    <a:pt x="10569" y="62994"/>
                  </a:lnTo>
                  <a:lnTo>
                    <a:pt x="10303" y="62615"/>
                  </a:lnTo>
                  <a:lnTo>
                    <a:pt x="10032" y="62236"/>
                  </a:lnTo>
                  <a:lnTo>
                    <a:pt x="9766" y="61839"/>
                  </a:lnTo>
                  <a:lnTo>
                    <a:pt x="9495" y="61433"/>
                  </a:lnTo>
                  <a:lnTo>
                    <a:pt x="9225" y="61010"/>
                  </a:lnTo>
                  <a:lnTo>
                    <a:pt x="8959" y="60586"/>
                  </a:lnTo>
                  <a:lnTo>
                    <a:pt x="8688" y="60154"/>
                  </a:lnTo>
                  <a:lnTo>
                    <a:pt x="8417" y="59704"/>
                  </a:lnTo>
                  <a:lnTo>
                    <a:pt x="8146" y="59246"/>
                  </a:lnTo>
                  <a:lnTo>
                    <a:pt x="7870" y="58787"/>
                  </a:lnTo>
                  <a:lnTo>
                    <a:pt x="7600" y="58311"/>
                  </a:lnTo>
                  <a:lnTo>
                    <a:pt x="7329" y="57826"/>
                  </a:lnTo>
                  <a:lnTo>
                    <a:pt x="7053" y="57332"/>
                  </a:lnTo>
                  <a:lnTo>
                    <a:pt x="6782" y="56838"/>
                  </a:lnTo>
                  <a:lnTo>
                    <a:pt x="6235" y="55815"/>
                  </a:lnTo>
                  <a:lnTo>
                    <a:pt x="5689" y="54756"/>
                  </a:lnTo>
                  <a:lnTo>
                    <a:pt x="5147" y="53680"/>
                  </a:lnTo>
                  <a:lnTo>
                    <a:pt x="4600" y="52569"/>
                  </a:lnTo>
                  <a:lnTo>
                    <a:pt x="4058" y="51440"/>
                  </a:lnTo>
                  <a:lnTo>
                    <a:pt x="3517" y="50284"/>
                  </a:lnTo>
                  <a:lnTo>
                    <a:pt x="2975" y="49102"/>
                  </a:lnTo>
                  <a:lnTo>
                    <a:pt x="2433" y="47912"/>
                  </a:lnTo>
                  <a:lnTo>
                    <a:pt x="1902" y="46694"/>
                  </a:lnTo>
                  <a:lnTo>
                    <a:pt x="1365" y="45468"/>
                  </a:lnTo>
                  <a:lnTo>
                    <a:pt x="838" y="44225"/>
                  </a:lnTo>
                  <a:lnTo>
                    <a:pt x="312" y="42964"/>
                  </a:lnTo>
                  <a:lnTo>
                    <a:pt x="282" y="44445"/>
                  </a:lnTo>
                  <a:lnTo>
                    <a:pt x="251" y="45918"/>
                  </a:lnTo>
                  <a:lnTo>
                    <a:pt x="216" y="47374"/>
                  </a:lnTo>
                  <a:lnTo>
                    <a:pt x="176" y="48820"/>
                  </a:lnTo>
                  <a:lnTo>
                    <a:pt x="136" y="50249"/>
                  </a:lnTo>
                  <a:lnTo>
                    <a:pt x="96" y="51660"/>
                  </a:lnTo>
                  <a:lnTo>
                    <a:pt x="1" y="54439"/>
                  </a:lnTo>
                  <a:lnTo>
                    <a:pt x="517" y="55391"/>
                  </a:lnTo>
                  <a:lnTo>
                    <a:pt x="1079" y="56414"/>
                  </a:lnTo>
                  <a:lnTo>
                    <a:pt x="1681" y="57490"/>
                  </a:lnTo>
                  <a:lnTo>
                    <a:pt x="2328" y="58611"/>
                  </a:lnTo>
                  <a:lnTo>
                    <a:pt x="2664" y="59184"/>
                  </a:lnTo>
                  <a:lnTo>
                    <a:pt x="3005" y="59757"/>
                  </a:lnTo>
                  <a:lnTo>
                    <a:pt x="3361" y="60339"/>
                  </a:lnTo>
                  <a:lnTo>
                    <a:pt x="3717" y="60921"/>
                  </a:lnTo>
                  <a:lnTo>
                    <a:pt x="4083" y="61512"/>
                  </a:lnTo>
                  <a:lnTo>
                    <a:pt x="4455" y="62095"/>
                  </a:lnTo>
                  <a:lnTo>
                    <a:pt x="4836" y="62677"/>
                  </a:lnTo>
                  <a:lnTo>
                    <a:pt x="5217" y="63259"/>
                  </a:lnTo>
                  <a:lnTo>
                    <a:pt x="5603" y="63841"/>
                  </a:lnTo>
                  <a:lnTo>
                    <a:pt x="5994" y="64405"/>
                  </a:lnTo>
                  <a:lnTo>
                    <a:pt x="6391" y="64970"/>
                  </a:lnTo>
                  <a:lnTo>
                    <a:pt x="6792" y="65517"/>
                  </a:lnTo>
                  <a:lnTo>
                    <a:pt x="7193" y="66064"/>
                  </a:lnTo>
                  <a:lnTo>
                    <a:pt x="7595" y="66584"/>
                  </a:lnTo>
                  <a:lnTo>
                    <a:pt x="8001" y="67104"/>
                  </a:lnTo>
                  <a:lnTo>
                    <a:pt x="8407" y="67598"/>
                  </a:lnTo>
                  <a:lnTo>
                    <a:pt x="8813" y="68075"/>
                  </a:lnTo>
                  <a:lnTo>
                    <a:pt x="9225" y="68542"/>
                  </a:lnTo>
                  <a:lnTo>
                    <a:pt x="9631" y="68983"/>
                  </a:lnTo>
                  <a:lnTo>
                    <a:pt x="10037" y="69398"/>
                  </a:lnTo>
                  <a:lnTo>
                    <a:pt x="10438" y="69795"/>
                  </a:lnTo>
                  <a:lnTo>
                    <a:pt x="10644" y="69989"/>
                  </a:lnTo>
                  <a:lnTo>
                    <a:pt x="10845" y="70165"/>
                  </a:lnTo>
                  <a:lnTo>
                    <a:pt x="11045" y="70341"/>
                  </a:lnTo>
                  <a:lnTo>
                    <a:pt x="11241" y="70509"/>
                  </a:lnTo>
                  <a:lnTo>
                    <a:pt x="11442" y="70668"/>
                  </a:lnTo>
                  <a:lnTo>
                    <a:pt x="11642" y="70827"/>
                  </a:lnTo>
                  <a:lnTo>
                    <a:pt x="11973" y="71073"/>
                  </a:lnTo>
                  <a:lnTo>
                    <a:pt x="12309" y="71312"/>
                  </a:lnTo>
                  <a:lnTo>
                    <a:pt x="12640" y="71541"/>
                  </a:lnTo>
                  <a:lnTo>
                    <a:pt x="12971" y="71761"/>
                  </a:lnTo>
                  <a:lnTo>
                    <a:pt x="13307" y="71964"/>
                  </a:lnTo>
                  <a:lnTo>
                    <a:pt x="13639" y="72150"/>
                  </a:lnTo>
                  <a:lnTo>
                    <a:pt x="13970" y="72326"/>
                  </a:lnTo>
                  <a:lnTo>
                    <a:pt x="14301" y="72485"/>
                  </a:lnTo>
                  <a:lnTo>
                    <a:pt x="14632" y="72635"/>
                  </a:lnTo>
                  <a:lnTo>
                    <a:pt x="14963" y="72767"/>
                  </a:lnTo>
                  <a:lnTo>
                    <a:pt x="15294" y="72873"/>
                  </a:lnTo>
                  <a:lnTo>
                    <a:pt x="15625" y="72970"/>
                  </a:lnTo>
                  <a:lnTo>
                    <a:pt x="15951" y="73040"/>
                  </a:lnTo>
                  <a:lnTo>
                    <a:pt x="16277" y="73093"/>
                  </a:lnTo>
                  <a:lnTo>
                    <a:pt x="16442" y="73111"/>
                  </a:lnTo>
                  <a:lnTo>
                    <a:pt x="16608" y="73129"/>
                  </a:lnTo>
                  <a:lnTo>
                    <a:pt x="16768" y="73137"/>
                  </a:lnTo>
                  <a:lnTo>
                    <a:pt x="17129" y="73137"/>
                  </a:lnTo>
                  <a:lnTo>
                    <a:pt x="17330" y="73120"/>
                  </a:lnTo>
                  <a:lnTo>
                    <a:pt x="17531" y="73102"/>
                  </a:lnTo>
                  <a:lnTo>
                    <a:pt x="17726" y="73067"/>
                  </a:lnTo>
                  <a:lnTo>
                    <a:pt x="17927" y="73023"/>
                  </a:lnTo>
                  <a:lnTo>
                    <a:pt x="18123" y="72979"/>
                  </a:lnTo>
                  <a:lnTo>
                    <a:pt x="18318" y="72917"/>
                  </a:lnTo>
                  <a:lnTo>
                    <a:pt x="18519" y="72846"/>
                  </a:lnTo>
                  <a:lnTo>
                    <a:pt x="18714" y="72767"/>
                  </a:lnTo>
                  <a:lnTo>
                    <a:pt x="18910" y="72679"/>
                  </a:lnTo>
                  <a:lnTo>
                    <a:pt x="19101" y="72582"/>
                  </a:lnTo>
                  <a:lnTo>
                    <a:pt x="19296" y="72467"/>
                  </a:lnTo>
                  <a:lnTo>
                    <a:pt x="19492" y="72344"/>
                  </a:lnTo>
                  <a:lnTo>
                    <a:pt x="19683" y="72211"/>
                  </a:lnTo>
                  <a:lnTo>
                    <a:pt x="19873" y="72070"/>
                  </a:lnTo>
                  <a:lnTo>
                    <a:pt x="20064" y="71911"/>
                  </a:lnTo>
                  <a:lnTo>
                    <a:pt x="20254" y="71744"/>
                  </a:lnTo>
                  <a:lnTo>
                    <a:pt x="20445" y="71567"/>
                  </a:lnTo>
                  <a:lnTo>
                    <a:pt x="20636" y="71373"/>
                  </a:lnTo>
                  <a:lnTo>
                    <a:pt x="20821" y="71170"/>
                  </a:lnTo>
                  <a:lnTo>
                    <a:pt x="21012" y="70950"/>
                  </a:lnTo>
                  <a:lnTo>
                    <a:pt x="21197" y="70721"/>
                  </a:lnTo>
                  <a:lnTo>
                    <a:pt x="21383" y="70483"/>
                  </a:lnTo>
                  <a:lnTo>
                    <a:pt x="21568" y="70227"/>
                  </a:lnTo>
                  <a:lnTo>
                    <a:pt x="21754" y="69962"/>
                  </a:lnTo>
                  <a:lnTo>
                    <a:pt x="21935" y="69680"/>
                  </a:lnTo>
                  <a:lnTo>
                    <a:pt x="22115" y="69380"/>
                  </a:lnTo>
                  <a:lnTo>
                    <a:pt x="22296" y="69071"/>
                  </a:lnTo>
                  <a:lnTo>
                    <a:pt x="22476" y="68754"/>
                  </a:lnTo>
                  <a:lnTo>
                    <a:pt x="22657" y="68419"/>
                  </a:lnTo>
                  <a:lnTo>
                    <a:pt x="22837" y="68066"/>
                  </a:lnTo>
                  <a:lnTo>
                    <a:pt x="23013" y="67695"/>
                  </a:lnTo>
                  <a:lnTo>
                    <a:pt x="23189" y="67316"/>
                  </a:lnTo>
                  <a:lnTo>
                    <a:pt x="23364" y="66919"/>
                  </a:lnTo>
                  <a:lnTo>
                    <a:pt x="23540" y="66513"/>
                  </a:lnTo>
                  <a:lnTo>
                    <a:pt x="23710" y="66081"/>
                  </a:lnTo>
                  <a:lnTo>
                    <a:pt x="23886" y="65640"/>
                  </a:lnTo>
                  <a:lnTo>
                    <a:pt x="24056" y="65182"/>
                  </a:lnTo>
                  <a:lnTo>
                    <a:pt x="24227" y="64714"/>
                  </a:lnTo>
                  <a:lnTo>
                    <a:pt x="24392" y="64220"/>
                  </a:lnTo>
                  <a:lnTo>
                    <a:pt x="24563" y="63717"/>
                  </a:lnTo>
                  <a:lnTo>
                    <a:pt x="24728" y="63188"/>
                  </a:lnTo>
                  <a:lnTo>
                    <a:pt x="24894" y="62650"/>
                  </a:lnTo>
                  <a:lnTo>
                    <a:pt x="25054" y="62095"/>
                  </a:lnTo>
                  <a:lnTo>
                    <a:pt x="25220" y="61521"/>
                  </a:lnTo>
                  <a:lnTo>
                    <a:pt x="25380" y="60930"/>
                  </a:lnTo>
                  <a:lnTo>
                    <a:pt x="25541" y="60322"/>
                  </a:lnTo>
                  <a:lnTo>
                    <a:pt x="25696" y="59695"/>
                  </a:lnTo>
                  <a:lnTo>
                    <a:pt x="25857" y="59052"/>
                  </a:lnTo>
                  <a:lnTo>
                    <a:pt x="26012" y="58390"/>
                  </a:lnTo>
                  <a:lnTo>
                    <a:pt x="26168" y="57711"/>
                  </a:lnTo>
                  <a:lnTo>
                    <a:pt x="26318" y="57014"/>
                  </a:lnTo>
                  <a:lnTo>
                    <a:pt x="26474" y="56300"/>
                  </a:lnTo>
                  <a:lnTo>
                    <a:pt x="26624" y="55559"/>
                  </a:lnTo>
                  <a:lnTo>
                    <a:pt x="26770" y="54809"/>
                  </a:lnTo>
                  <a:lnTo>
                    <a:pt x="26920" y="54033"/>
                  </a:lnTo>
                  <a:lnTo>
                    <a:pt x="27066" y="53239"/>
                  </a:lnTo>
                  <a:lnTo>
                    <a:pt x="27211" y="52419"/>
                  </a:lnTo>
                  <a:lnTo>
                    <a:pt x="27352" y="51590"/>
                  </a:lnTo>
                  <a:lnTo>
                    <a:pt x="27497" y="50734"/>
                  </a:lnTo>
                  <a:lnTo>
                    <a:pt x="27632" y="49861"/>
                  </a:lnTo>
                  <a:lnTo>
                    <a:pt x="27773" y="48970"/>
                  </a:lnTo>
                  <a:lnTo>
                    <a:pt x="27908" y="48053"/>
                  </a:lnTo>
                  <a:lnTo>
                    <a:pt x="28044" y="47118"/>
                  </a:lnTo>
                  <a:lnTo>
                    <a:pt x="28229" y="45812"/>
                  </a:lnTo>
                  <a:lnTo>
                    <a:pt x="28405" y="44525"/>
                  </a:lnTo>
                  <a:lnTo>
                    <a:pt x="28575" y="43255"/>
                  </a:lnTo>
                  <a:lnTo>
                    <a:pt x="28736" y="41993"/>
                  </a:lnTo>
                  <a:lnTo>
                    <a:pt x="28891" y="40750"/>
                  </a:lnTo>
                  <a:lnTo>
                    <a:pt x="29042" y="39524"/>
                  </a:lnTo>
                  <a:lnTo>
                    <a:pt x="29187" y="38306"/>
                  </a:lnTo>
                  <a:lnTo>
                    <a:pt x="29328" y="37107"/>
                  </a:lnTo>
                  <a:lnTo>
                    <a:pt x="29458" y="35925"/>
                  </a:lnTo>
                  <a:lnTo>
                    <a:pt x="29584" y="34752"/>
                  </a:lnTo>
                  <a:lnTo>
                    <a:pt x="29709" y="33605"/>
                  </a:lnTo>
                  <a:lnTo>
                    <a:pt x="29824" y="32468"/>
                  </a:lnTo>
                  <a:lnTo>
                    <a:pt x="29935" y="31347"/>
                  </a:lnTo>
                  <a:lnTo>
                    <a:pt x="30040" y="30236"/>
                  </a:lnTo>
                  <a:lnTo>
                    <a:pt x="30140" y="29151"/>
                  </a:lnTo>
                  <a:lnTo>
                    <a:pt x="30236" y="28075"/>
                  </a:lnTo>
                  <a:lnTo>
                    <a:pt x="30326" y="27017"/>
                  </a:lnTo>
                  <a:lnTo>
                    <a:pt x="30411" y="25985"/>
                  </a:lnTo>
                  <a:lnTo>
                    <a:pt x="30491" y="24962"/>
                  </a:lnTo>
                  <a:lnTo>
                    <a:pt x="30567" y="23956"/>
                  </a:lnTo>
                  <a:lnTo>
                    <a:pt x="30707" y="21998"/>
                  </a:lnTo>
                  <a:lnTo>
                    <a:pt x="30833" y="20119"/>
                  </a:lnTo>
                  <a:lnTo>
                    <a:pt x="30943" y="18311"/>
                  </a:lnTo>
                  <a:lnTo>
                    <a:pt x="31033" y="16574"/>
                  </a:lnTo>
                  <a:lnTo>
                    <a:pt x="31113" y="14915"/>
                  </a:lnTo>
                  <a:lnTo>
                    <a:pt x="31184" y="13337"/>
                  </a:lnTo>
                  <a:lnTo>
                    <a:pt x="31239" y="11837"/>
                  </a:lnTo>
                  <a:lnTo>
                    <a:pt x="31284" y="10417"/>
                  </a:lnTo>
                  <a:lnTo>
                    <a:pt x="31319" y="9085"/>
                  </a:lnTo>
                  <a:lnTo>
                    <a:pt x="31344" y="7833"/>
                  </a:lnTo>
                  <a:lnTo>
                    <a:pt x="31364" y="6668"/>
                  </a:lnTo>
                  <a:lnTo>
                    <a:pt x="31374" y="5592"/>
                  </a:lnTo>
                  <a:lnTo>
                    <a:pt x="31379" y="4605"/>
                  </a:lnTo>
                  <a:lnTo>
                    <a:pt x="31384" y="3705"/>
                  </a:lnTo>
                  <a:lnTo>
                    <a:pt x="31379" y="2902"/>
                  </a:lnTo>
                  <a:lnTo>
                    <a:pt x="31374" y="2188"/>
                  </a:lnTo>
                  <a:lnTo>
                    <a:pt x="31354" y="1059"/>
                  </a:lnTo>
                  <a:lnTo>
                    <a:pt x="31339" y="327"/>
                  </a:lnTo>
                  <a:lnTo>
                    <a:pt x="31329" y="0"/>
                  </a:lnTo>
                  <a:close/>
                </a:path>
              </a:pathLst>
            </a:custGeom>
            <a:solidFill>
              <a:srgbClr val="000000">
                <a:alpha val="11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1;p52">
              <a:extLst>
                <a:ext uri="{FF2B5EF4-FFF2-40B4-BE49-F238E27FC236}">
                  <a16:creationId xmlns:a16="http://schemas.microsoft.com/office/drawing/2014/main" id="{DE8EE6D1-B879-2C07-473D-0FCF4A14FCE1}"/>
                </a:ext>
              </a:extLst>
            </p:cNvPr>
            <p:cNvSpPr/>
            <p:nvPr/>
          </p:nvSpPr>
          <p:spPr>
            <a:xfrm>
              <a:off x="3930350" y="-5291925"/>
              <a:ext cx="7800" cy="286900"/>
            </a:xfrm>
            <a:custGeom>
              <a:avLst/>
              <a:gdLst/>
              <a:ahLst/>
              <a:cxnLst/>
              <a:rect l="l" t="t" r="r" b="b"/>
              <a:pathLst>
                <a:path w="312" h="11476" extrusionOk="0">
                  <a:moveTo>
                    <a:pt x="307" y="1"/>
                  </a:moveTo>
                  <a:lnTo>
                    <a:pt x="282" y="1482"/>
                  </a:lnTo>
                  <a:lnTo>
                    <a:pt x="312" y="1"/>
                  </a:lnTo>
                  <a:close/>
                  <a:moveTo>
                    <a:pt x="282" y="1482"/>
                  </a:moveTo>
                  <a:lnTo>
                    <a:pt x="251" y="2946"/>
                  </a:lnTo>
                  <a:lnTo>
                    <a:pt x="216" y="4402"/>
                  </a:lnTo>
                  <a:lnTo>
                    <a:pt x="176" y="5848"/>
                  </a:lnTo>
                  <a:lnTo>
                    <a:pt x="91" y="8697"/>
                  </a:lnTo>
                  <a:lnTo>
                    <a:pt x="1" y="11467"/>
                  </a:lnTo>
                  <a:lnTo>
                    <a:pt x="1" y="11476"/>
                  </a:lnTo>
                  <a:lnTo>
                    <a:pt x="96" y="8697"/>
                  </a:lnTo>
                  <a:lnTo>
                    <a:pt x="136" y="7286"/>
                  </a:lnTo>
                  <a:lnTo>
                    <a:pt x="176" y="5857"/>
                  </a:lnTo>
                  <a:lnTo>
                    <a:pt x="216" y="4411"/>
                  </a:lnTo>
                  <a:lnTo>
                    <a:pt x="251" y="2955"/>
                  </a:lnTo>
                  <a:lnTo>
                    <a:pt x="282" y="1482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2;p52">
              <a:extLst>
                <a:ext uri="{FF2B5EF4-FFF2-40B4-BE49-F238E27FC236}">
                  <a16:creationId xmlns:a16="http://schemas.microsoft.com/office/drawing/2014/main" id="{E5C5C45E-474E-7331-30A7-66E321187107}"/>
                </a:ext>
              </a:extLst>
            </p:cNvPr>
            <p:cNvSpPr/>
            <p:nvPr/>
          </p:nvSpPr>
          <p:spPr>
            <a:xfrm>
              <a:off x="3930350" y="-5291925"/>
              <a:ext cx="7800" cy="286900"/>
            </a:xfrm>
            <a:custGeom>
              <a:avLst/>
              <a:gdLst/>
              <a:ahLst/>
              <a:cxnLst/>
              <a:rect l="l" t="t" r="r" b="b"/>
              <a:pathLst>
                <a:path w="312" h="11476" fill="none" extrusionOk="0">
                  <a:moveTo>
                    <a:pt x="1" y="11476"/>
                  </a:moveTo>
                  <a:lnTo>
                    <a:pt x="1" y="11476"/>
                  </a:lnTo>
                  <a:lnTo>
                    <a:pt x="1" y="11467"/>
                  </a:lnTo>
                  <a:lnTo>
                    <a:pt x="1" y="11467"/>
                  </a:lnTo>
                  <a:lnTo>
                    <a:pt x="91" y="8697"/>
                  </a:lnTo>
                  <a:lnTo>
                    <a:pt x="176" y="5848"/>
                  </a:lnTo>
                  <a:lnTo>
                    <a:pt x="216" y="4402"/>
                  </a:lnTo>
                  <a:lnTo>
                    <a:pt x="251" y="2946"/>
                  </a:lnTo>
                  <a:lnTo>
                    <a:pt x="282" y="1482"/>
                  </a:lnTo>
                  <a:lnTo>
                    <a:pt x="307" y="1"/>
                  </a:lnTo>
                  <a:lnTo>
                    <a:pt x="307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282" y="1482"/>
                  </a:lnTo>
                  <a:lnTo>
                    <a:pt x="251" y="2955"/>
                  </a:lnTo>
                  <a:lnTo>
                    <a:pt x="216" y="4411"/>
                  </a:lnTo>
                  <a:lnTo>
                    <a:pt x="176" y="5857"/>
                  </a:lnTo>
                  <a:lnTo>
                    <a:pt x="136" y="7286"/>
                  </a:lnTo>
                  <a:lnTo>
                    <a:pt x="96" y="8697"/>
                  </a:lnTo>
                  <a:lnTo>
                    <a:pt x="1" y="114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3;p52">
              <a:extLst>
                <a:ext uri="{FF2B5EF4-FFF2-40B4-BE49-F238E27FC236}">
                  <a16:creationId xmlns:a16="http://schemas.microsoft.com/office/drawing/2014/main" id="{0949B88B-0E1D-F31B-3ADE-ECD637951429}"/>
                </a:ext>
              </a:extLst>
            </p:cNvPr>
            <p:cNvSpPr/>
            <p:nvPr/>
          </p:nvSpPr>
          <p:spPr>
            <a:xfrm>
              <a:off x="3382375" y="-7005025"/>
              <a:ext cx="81400" cy="506525"/>
            </a:xfrm>
            <a:custGeom>
              <a:avLst/>
              <a:gdLst/>
              <a:ahLst/>
              <a:cxnLst/>
              <a:rect l="l" t="t" r="r" b="b"/>
              <a:pathLst>
                <a:path w="3256" h="20261" extrusionOk="0">
                  <a:moveTo>
                    <a:pt x="2022" y="1"/>
                  </a:moveTo>
                  <a:lnTo>
                    <a:pt x="1932" y="18"/>
                  </a:lnTo>
                  <a:lnTo>
                    <a:pt x="1842" y="53"/>
                  </a:lnTo>
                  <a:lnTo>
                    <a:pt x="1751" y="106"/>
                  </a:lnTo>
                  <a:lnTo>
                    <a:pt x="1656" y="177"/>
                  </a:lnTo>
                  <a:lnTo>
                    <a:pt x="1561" y="256"/>
                  </a:lnTo>
                  <a:lnTo>
                    <a:pt x="1465" y="353"/>
                  </a:lnTo>
                  <a:lnTo>
                    <a:pt x="1370" y="468"/>
                  </a:lnTo>
                  <a:lnTo>
                    <a:pt x="1280" y="591"/>
                  </a:lnTo>
                  <a:lnTo>
                    <a:pt x="1184" y="733"/>
                  </a:lnTo>
                  <a:lnTo>
                    <a:pt x="1089" y="883"/>
                  </a:lnTo>
                  <a:lnTo>
                    <a:pt x="999" y="1041"/>
                  </a:lnTo>
                  <a:lnTo>
                    <a:pt x="909" y="1209"/>
                  </a:lnTo>
                  <a:lnTo>
                    <a:pt x="823" y="1385"/>
                  </a:lnTo>
                  <a:lnTo>
                    <a:pt x="738" y="1571"/>
                  </a:lnTo>
                  <a:lnTo>
                    <a:pt x="658" y="1756"/>
                  </a:lnTo>
                  <a:lnTo>
                    <a:pt x="578" y="1959"/>
                  </a:lnTo>
                  <a:lnTo>
                    <a:pt x="507" y="2161"/>
                  </a:lnTo>
                  <a:lnTo>
                    <a:pt x="437" y="2364"/>
                  </a:lnTo>
                  <a:lnTo>
                    <a:pt x="372" y="2576"/>
                  </a:lnTo>
                  <a:lnTo>
                    <a:pt x="312" y="2797"/>
                  </a:lnTo>
                  <a:lnTo>
                    <a:pt x="257" y="3008"/>
                  </a:lnTo>
                  <a:lnTo>
                    <a:pt x="206" y="3229"/>
                  </a:lnTo>
                  <a:lnTo>
                    <a:pt x="166" y="3449"/>
                  </a:lnTo>
                  <a:lnTo>
                    <a:pt x="131" y="3661"/>
                  </a:lnTo>
                  <a:lnTo>
                    <a:pt x="101" y="3881"/>
                  </a:lnTo>
                  <a:lnTo>
                    <a:pt x="81" y="4093"/>
                  </a:lnTo>
                  <a:lnTo>
                    <a:pt x="51" y="4534"/>
                  </a:lnTo>
                  <a:lnTo>
                    <a:pt x="26" y="5002"/>
                  </a:lnTo>
                  <a:lnTo>
                    <a:pt x="11" y="5513"/>
                  </a:lnTo>
                  <a:lnTo>
                    <a:pt x="1" y="6042"/>
                  </a:lnTo>
                  <a:lnTo>
                    <a:pt x="1" y="6607"/>
                  </a:lnTo>
                  <a:lnTo>
                    <a:pt x="6" y="7189"/>
                  </a:lnTo>
                  <a:lnTo>
                    <a:pt x="21" y="7798"/>
                  </a:lnTo>
                  <a:lnTo>
                    <a:pt x="41" y="8433"/>
                  </a:lnTo>
                  <a:lnTo>
                    <a:pt x="71" y="9076"/>
                  </a:lnTo>
                  <a:lnTo>
                    <a:pt x="111" y="9747"/>
                  </a:lnTo>
                  <a:lnTo>
                    <a:pt x="156" y="10426"/>
                  </a:lnTo>
                  <a:lnTo>
                    <a:pt x="206" y="11123"/>
                  </a:lnTo>
                  <a:lnTo>
                    <a:pt x="272" y="11820"/>
                  </a:lnTo>
                  <a:lnTo>
                    <a:pt x="342" y="12534"/>
                  </a:lnTo>
                  <a:lnTo>
                    <a:pt x="422" y="13257"/>
                  </a:lnTo>
                  <a:lnTo>
                    <a:pt x="507" y="13981"/>
                  </a:lnTo>
                  <a:lnTo>
                    <a:pt x="598" y="14695"/>
                  </a:lnTo>
                  <a:lnTo>
                    <a:pt x="678" y="15383"/>
                  </a:lnTo>
                  <a:lnTo>
                    <a:pt x="823" y="16662"/>
                  </a:lnTo>
                  <a:lnTo>
                    <a:pt x="894" y="17244"/>
                  </a:lnTo>
                  <a:lnTo>
                    <a:pt x="959" y="17791"/>
                  </a:lnTo>
                  <a:lnTo>
                    <a:pt x="1024" y="18285"/>
                  </a:lnTo>
                  <a:lnTo>
                    <a:pt x="1094" y="18743"/>
                  </a:lnTo>
                  <a:lnTo>
                    <a:pt x="1159" y="19140"/>
                  </a:lnTo>
                  <a:lnTo>
                    <a:pt x="1195" y="19317"/>
                  </a:lnTo>
                  <a:lnTo>
                    <a:pt x="1230" y="19484"/>
                  </a:lnTo>
                  <a:lnTo>
                    <a:pt x="1270" y="19634"/>
                  </a:lnTo>
                  <a:lnTo>
                    <a:pt x="1305" y="19775"/>
                  </a:lnTo>
                  <a:lnTo>
                    <a:pt x="1345" y="19890"/>
                  </a:lnTo>
                  <a:lnTo>
                    <a:pt x="1385" y="19996"/>
                  </a:lnTo>
                  <a:lnTo>
                    <a:pt x="1430" y="20084"/>
                  </a:lnTo>
                  <a:lnTo>
                    <a:pt x="1470" y="20155"/>
                  </a:lnTo>
                  <a:lnTo>
                    <a:pt x="1516" y="20208"/>
                  </a:lnTo>
                  <a:lnTo>
                    <a:pt x="1566" y="20243"/>
                  </a:lnTo>
                  <a:lnTo>
                    <a:pt x="1616" y="20260"/>
                  </a:lnTo>
                  <a:lnTo>
                    <a:pt x="1666" y="20260"/>
                  </a:lnTo>
                  <a:lnTo>
                    <a:pt x="1721" y="20243"/>
                  </a:lnTo>
                  <a:lnTo>
                    <a:pt x="1781" y="20199"/>
                  </a:lnTo>
                  <a:lnTo>
                    <a:pt x="1972" y="19096"/>
                  </a:lnTo>
                  <a:lnTo>
                    <a:pt x="2173" y="17914"/>
                  </a:lnTo>
                  <a:lnTo>
                    <a:pt x="2408" y="16485"/>
                  </a:lnTo>
                  <a:lnTo>
                    <a:pt x="2654" y="14960"/>
                  </a:lnTo>
                  <a:lnTo>
                    <a:pt x="2774" y="14192"/>
                  </a:lnTo>
                  <a:lnTo>
                    <a:pt x="2885" y="13460"/>
                  </a:lnTo>
                  <a:lnTo>
                    <a:pt x="2985" y="12755"/>
                  </a:lnTo>
                  <a:lnTo>
                    <a:pt x="3070" y="12119"/>
                  </a:lnTo>
                  <a:lnTo>
                    <a:pt x="3136" y="11555"/>
                  </a:lnTo>
                  <a:lnTo>
                    <a:pt x="3166" y="11299"/>
                  </a:lnTo>
                  <a:lnTo>
                    <a:pt x="3186" y="11079"/>
                  </a:lnTo>
                  <a:lnTo>
                    <a:pt x="3201" y="10849"/>
                  </a:lnTo>
                  <a:lnTo>
                    <a:pt x="3216" y="10602"/>
                  </a:lnTo>
                  <a:lnTo>
                    <a:pt x="3231" y="10320"/>
                  </a:lnTo>
                  <a:lnTo>
                    <a:pt x="3241" y="10020"/>
                  </a:lnTo>
                  <a:lnTo>
                    <a:pt x="3251" y="9359"/>
                  </a:lnTo>
                  <a:lnTo>
                    <a:pt x="3256" y="8627"/>
                  </a:lnTo>
                  <a:lnTo>
                    <a:pt x="3246" y="7842"/>
                  </a:lnTo>
                  <a:lnTo>
                    <a:pt x="3231" y="7021"/>
                  </a:lnTo>
                  <a:lnTo>
                    <a:pt x="3206" y="6183"/>
                  </a:lnTo>
                  <a:lnTo>
                    <a:pt x="3166" y="5337"/>
                  </a:lnTo>
                  <a:lnTo>
                    <a:pt x="3121" y="4508"/>
                  </a:lnTo>
                  <a:lnTo>
                    <a:pt x="3090" y="4102"/>
                  </a:lnTo>
                  <a:lnTo>
                    <a:pt x="3060" y="3696"/>
                  </a:lnTo>
                  <a:lnTo>
                    <a:pt x="3025" y="3317"/>
                  </a:lnTo>
                  <a:lnTo>
                    <a:pt x="2990" y="2938"/>
                  </a:lnTo>
                  <a:lnTo>
                    <a:pt x="2950" y="2576"/>
                  </a:lnTo>
                  <a:lnTo>
                    <a:pt x="2910" y="2232"/>
                  </a:lnTo>
                  <a:lnTo>
                    <a:pt x="2865" y="1906"/>
                  </a:lnTo>
                  <a:lnTo>
                    <a:pt x="2820" y="1606"/>
                  </a:lnTo>
                  <a:lnTo>
                    <a:pt x="2769" y="1324"/>
                  </a:lnTo>
                  <a:lnTo>
                    <a:pt x="2719" y="1068"/>
                  </a:lnTo>
                  <a:lnTo>
                    <a:pt x="2664" y="838"/>
                  </a:lnTo>
                  <a:lnTo>
                    <a:pt x="2604" y="636"/>
                  </a:lnTo>
                  <a:lnTo>
                    <a:pt x="2544" y="468"/>
                  </a:lnTo>
                  <a:lnTo>
                    <a:pt x="2514" y="389"/>
                  </a:lnTo>
                  <a:lnTo>
                    <a:pt x="2484" y="327"/>
                  </a:lnTo>
                  <a:lnTo>
                    <a:pt x="2448" y="274"/>
                  </a:lnTo>
                  <a:lnTo>
                    <a:pt x="2413" y="221"/>
                  </a:lnTo>
                  <a:lnTo>
                    <a:pt x="2378" y="177"/>
                  </a:lnTo>
                  <a:lnTo>
                    <a:pt x="2343" y="133"/>
                  </a:lnTo>
                  <a:lnTo>
                    <a:pt x="2308" y="98"/>
                  </a:lnTo>
                  <a:lnTo>
                    <a:pt x="2268" y="71"/>
                  </a:lnTo>
                  <a:lnTo>
                    <a:pt x="2228" y="45"/>
                  </a:lnTo>
                  <a:lnTo>
                    <a:pt x="2188" y="27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4;p52">
              <a:extLst>
                <a:ext uri="{FF2B5EF4-FFF2-40B4-BE49-F238E27FC236}">
                  <a16:creationId xmlns:a16="http://schemas.microsoft.com/office/drawing/2014/main" id="{B8F81A9B-D9A3-570F-37C8-2DBA1702B14D}"/>
                </a:ext>
              </a:extLst>
            </p:cNvPr>
            <p:cNvSpPr/>
            <p:nvPr/>
          </p:nvSpPr>
          <p:spPr>
            <a:xfrm>
              <a:off x="3490725" y="-7045150"/>
              <a:ext cx="249675" cy="700550"/>
            </a:xfrm>
            <a:custGeom>
              <a:avLst/>
              <a:gdLst/>
              <a:ahLst/>
              <a:cxnLst/>
              <a:rect l="l" t="t" r="r" b="b"/>
              <a:pathLst>
                <a:path w="9987" h="28022" extrusionOk="0">
                  <a:moveTo>
                    <a:pt x="1952" y="0"/>
                  </a:moveTo>
                  <a:lnTo>
                    <a:pt x="1921" y="18"/>
                  </a:lnTo>
                  <a:lnTo>
                    <a:pt x="1886" y="44"/>
                  </a:lnTo>
                  <a:lnTo>
                    <a:pt x="1851" y="88"/>
                  </a:lnTo>
                  <a:lnTo>
                    <a:pt x="1816" y="133"/>
                  </a:lnTo>
                  <a:lnTo>
                    <a:pt x="1781" y="194"/>
                  </a:lnTo>
                  <a:lnTo>
                    <a:pt x="1741" y="265"/>
                  </a:lnTo>
                  <a:lnTo>
                    <a:pt x="1706" y="344"/>
                  </a:lnTo>
                  <a:lnTo>
                    <a:pt x="1620" y="529"/>
                  </a:lnTo>
                  <a:lnTo>
                    <a:pt x="1540" y="759"/>
                  </a:lnTo>
                  <a:lnTo>
                    <a:pt x="1450" y="1015"/>
                  </a:lnTo>
                  <a:lnTo>
                    <a:pt x="1360" y="1306"/>
                  </a:lnTo>
                  <a:lnTo>
                    <a:pt x="1269" y="1623"/>
                  </a:lnTo>
                  <a:lnTo>
                    <a:pt x="1174" y="1967"/>
                  </a:lnTo>
                  <a:lnTo>
                    <a:pt x="1084" y="2329"/>
                  </a:lnTo>
                  <a:lnTo>
                    <a:pt x="988" y="2717"/>
                  </a:lnTo>
                  <a:lnTo>
                    <a:pt x="898" y="3114"/>
                  </a:lnTo>
                  <a:lnTo>
                    <a:pt x="808" y="3537"/>
                  </a:lnTo>
                  <a:lnTo>
                    <a:pt x="718" y="3961"/>
                  </a:lnTo>
                  <a:lnTo>
                    <a:pt x="632" y="4402"/>
                  </a:lnTo>
                  <a:lnTo>
                    <a:pt x="547" y="4843"/>
                  </a:lnTo>
                  <a:lnTo>
                    <a:pt x="467" y="5292"/>
                  </a:lnTo>
                  <a:lnTo>
                    <a:pt x="392" y="5742"/>
                  </a:lnTo>
                  <a:lnTo>
                    <a:pt x="321" y="6183"/>
                  </a:lnTo>
                  <a:lnTo>
                    <a:pt x="256" y="6633"/>
                  </a:lnTo>
                  <a:lnTo>
                    <a:pt x="196" y="7065"/>
                  </a:lnTo>
                  <a:lnTo>
                    <a:pt x="141" y="7489"/>
                  </a:lnTo>
                  <a:lnTo>
                    <a:pt x="96" y="7903"/>
                  </a:lnTo>
                  <a:lnTo>
                    <a:pt x="61" y="8300"/>
                  </a:lnTo>
                  <a:lnTo>
                    <a:pt x="30" y="8679"/>
                  </a:lnTo>
                  <a:lnTo>
                    <a:pt x="10" y="9041"/>
                  </a:lnTo>
                  <a:lnTo>
                    <a:pt x="0" y="9376"/>
                  </a:lnTo>
                  <a:lnTo>
                    <a:pt x="0" y="9685"/>
                  </a:lnTo>
                  <a:lnTo>
                    <a:pt x="5" y="9835"/>
                  </a:lnTo>
                  <a:lnTo>
                    <a:pt x="10" y="9967"/>
                  </a:lnTo>
                  <a:lnTo>
                    <a:pt x="35" y="10249"/>
                  </a:lnTo>
                  <a:lnTo>
                    <a:pt x="66" y="10558"/>
                  </a:lnTo>
                  <a:lnTo>
                    <a:pt x="106" y="10876"/>
                  </a:lnTo>
                  <a:lnTo>
                    <a:pt x="156" y="11228"/>
                  </a:lnTo>
                  <a:lnTo>
                    <a:pt x="216" y="11590"/>
                  </a:lnTo>
                  <a:lnTo>
                    <a:pt x="281" y="11969"/>
                  </a:lnTo>
                  <a:lnTo>
                    <a:pt x="356" y="12375"/>
                  </a:lnTo>
                  <a:lnTo>
                    <a:pt x="437" y="12781"/>
                  </a:lnTo>
                  <a:lnTo>
                    <a:pt x="522" y="13204"/>
                  </a:lnTo>
                  <a:lnTo>
                    <a:pt x="612" y="13636"/>
                  </a:lnTo>
                  <a:lnTo>
                    <a:pt x="813" y="14527"/>
                  </a:lnTo>
                  <a:lnTo>
                    <a:pt x="1029" y="15444"/>
                  </a:lnTo>
                  <a:lnTo>
                    <a:pt x="1254" y="16362"/>
                  </a:lnTo>
                  <a:lnTo>
                    <a:pt x="1490" y="17270"/>
                  </a:lnTo>
                  <a:lnTo>
                    <a:pt x="1731" y="18161"/>
                  </a:lnTo>
                  <a:lnTo>
                    <a:pt x="1972" y="19017"/>
                  </a:lnTo>
                  <a:lnTo>
                    <a:pt x="2207" y="19828"/>
                  </a:lnTo>
                  <a:lnTo>
                    <a:pt x="2433" y="20569"/>
                  </a:lnTo>
                  <a:lnTo>
                    <a:pt x="2644" y="21239"/>
                  </a:lnTo>
                  <a:lnTo>
                    <a:pt x="2839" y="21821"/>
                  </a:lnTo>
                  <a:lnTo>
                    <a:pt x="2930" y="22077"/>
                  </a:lnTo>
                  <a:lnTo>
                    <a:pt x="3015" y="22306"/>
                  </a:lnTo>
                  <a:lnTo>
                    <a:pt x="3070" y="22448"/>
                  </a:lnTo>
                  <a:lnTo>
                    <a:pt x="3130" y="22589"/>
                  </a:lnTo>
                  <a:lnTo>
                    <a:pt x="3266" y="22880"/>
                  </a:lnTo>
                  <a:lnTo>
                    <a:pt x="3411" y="23162"/>
                  </a:lnTo>
                  <a:lnTo>
                    <a:pt x="3567" y="23453"/>
                  </a:lnTo>
                  <a:lnTo>
                    <a:pt x="3737" y="23753"/>
                  </a:lnTo>
                  <a:lnTo>
                    <a:pt x="3918" y="24062"/>
                  </a:lnTo>
                  <a:lnTo>
                    <a:pt x="4304" y="24697"/>
                  </a:lnTo>
                  <a:lnTo>
                    <a:pt x="4510" y="25041"/>
                  </a:lnTo>
                  <a:lnTo>
                    <a:pt x="4720" y="25402"/>
                  </a:lnTo>
                  <a:lnTo>
                    <a:pt x="4931" y="25773"/>
                  </a:lnTo>
                  <a:lnTo>
                    <a:pt x="5152" y="26179"/>
                  </a:lnTo>
                  <a:lnTo>
                    <a:pt x="5367" y="26593"/>
                  </a:lnTo>
                  <a:lnTo>
                    <a:pt x="5588" y="27043"/>
                  </a:lnTo>
                  <a:lnTo>
                    <a:pt x="5809" y="27519"/>
                  </a:lnTo>
                  <a:lnTo>
                    <a:pt x="5919" y="27766"/>
                  </a:lnTo>
                  <a:lnTo>
                    <a:pt x="6029" y="28022"/>
                  </a:lnTo>
                  <a:lnTo>
                    <a:pt x="9987" y="23039"/>
                  </a:lnTo>
                  <a:lnTo>
                    <a:pt x="8948" y="20675"/>
                  </a:lnTo>
                  <a:lnTo>
                    <a:pt x="8999" y="20481"/>
                  </a:lnTo>
                  <a:lnTo>
                    <a:pt x="9124" y="19925"/>
                  </a:lnTo>
                  <a:lnTo>
                    <a:pt x="9209" y="19546"/>
                  </a:lnTo>
                  <a:lnTo>
                    <a:pt x="9305" y="19105"/>
                  </a:lnTo>
                  <a:lnTo>
                    <a:pt x="9405" y="18611"/>
                  </a:lnTo>
                  <a:lnTo>
                    <a:pt x="9505" y="18082"/>
                  </a:lnTo>
                  <a:lnTo>
                    <a:pt x="9601" y="17535"/>
                  </a:lnTo>
                  <a:lnTo>
                    <a:pt x="9696" y="16961"/>
                  </a:lnTo>
                  <a:lnTo>
                    <a:pt x="9776" y="16379"/>
                  </a:lnTo>
                  <a:lnTo>
                    <a:pt x="9811" y="16088"/>
                  </a:lnTo>
                  <a:lnTo>
                    <a:pt x="9846" y="15797"/>
                  </a:lnTo>
                  <a:lnTo>
                    <a:pt x="9876" y="15515"/>
                  </a:lnTo>
                  <a:lnTo>
                    <a:pt x="9896" y="15233"/>
                  </a:lnTo>
                  <a:lnTo>
                    <a:pt x="9917" y="14959"/>
                  </a:lnTo>
                  <a:lnTo>
                    <a:pt x="9932" y="14686"/>
                  </a:lnTo>
                  <a:lnTo>
                    <a:pt x="9937" y="14430"/>
                  </a:lnTo>
                  <a:lnTo>
                    <a:pt x="9937" y="14174"/>
                  </a:lnTo>
                  <a:lnTo>
                    <a:pt x="9932" y="13936"/>
                  </a:lnTo>
                  <a:lnTo>
                    <a:pt x="9922" y="13707"/>
                  </a:lnTo>
                  <a:lnTo>
                    <a:pt x="9881" y="13213"/>
                  </a:lnTo>
                  <a:lnTo>
                    <a:pt x="9831" y="12648"/>
                  </a:lnTo>
                  <a:lnTo>
                    <a:pt x="9706" y="11334"/>
                  </a:lnTo>
                  <a:lnTo>
                    <a:pt x="9565" y="9870"/>
                  </a:lnTo>
                  <a:lnTo>
                    <a:pt x="9415" y="8353"/>
                  </a:lnTo>
                  <a:lnTo>
                    <a:pt x="9264" y="6889"/>
                  </a:lnTo>
                  <a:lnTo>
                    <a:pt x="9129" y="5592"/>
                  </a:lnTo>
                  <a:lnTo>
                    <a:pt x="9014" y="4543"/>
                  </a:lnTo>
                  <a:lnTo>
                    <a:pt x="8938" y="3863"/>
                  </a:lnTo>
                  <a:lnTo>
                    <a:pt x="8923" y="3758"/>
                  </a:lnTo>
                  <a:lnTo>
                    <a:pt x="8903" y="3678"/>
                  </a:lnTo>
                  <a:lnTo>
                    <a:pt x="8878" y="3617"/>
                  </a:lnTo>
                  <a:lnTo>
                    <a:pt x="8863" y="3590"/>
                  </a:lnTo>
                  <a:lnTo>
                    <a:pt x="8848" y="3572"/>
                  </a:lnTo>
                  <a:lnTo>
                    <a:pt x="8833" y="3564"/>
                  </a:lnTo>
                  <a:lnTo>
                    <a:pt x="8818" y="3555"/>
                  </a:lnTo>
                  <a:lnTo>
                    <a:pt x="8778" y="3564"/>
                  </a:lnTo>
                  <a:lnTo>
                    <a:pt x="8738" y="3581"/>
                  </a:lnTo>
                  <a:lnTo>
                    <a:pt x="8698" y="3625"/>
                  </a:lnTo>
                  <a:lnTo>
                    <a:pt x="8653" y="3687"/>
                  </a:lnTo>
                  <a:lnTo>
                    <a:pt x="8607" y="3766"/>
                  </a:lnTo>
                  <a:lnTo>
                    <a:pt x="8557" y="3863"/>
                  </a:lnTo>
                  <a:lnTo>
                    <a:pt x="8507" y="3969"/>
                  </a:lnTo>
                  <a:lnTo>
                    <a:pt x="8457" y="4102"/>
                  </a:lnTo>
                  <a:lnTo>
                    <a:pt x="8407" y="4252"/>
                  </a:lnTo>
                  <a:lnTo>
                    <a:pt x="8352" y="4419"/>
                  </a:lnTo>
                  <a:lnTo>
                    <a:pt x="8301" y="4596"/>
                  </a:lnTo>
                  <a:lnTo>
                    <a:pt x="8251" y="4790"/>
                  </a:lnTo>
                  <a:lnTo>
                    <a:pt x="8201" y="5001"/>
                  </a:lnTo>
                  <a:lnTo>
                    <a:pt x="8151" y="5222"/>
                  </a:lnTo>
                  <a:lnTo>
                    <a:pt x="8101" y="5460"/>
                  </a:lnTo>
                  <a:lnTo>
                    <a:pt x="8056" y="5707"/>
                  </a:lnTo>
                  <a:lnTo>
                    <a:pt x="8011" y="5972"/>
                  </a:lnTo>
                  <a:lnTo>
                    <a:pt x="7970" y="6245"/>
                  </a:lnTo>
                  <a:lnTo>
                    <a:pt x="7930" y="6527"/>
                  </a:lnTo>
                  <a:lnTo>
                    <a:pt x="7895" y="6827"/>
                  </a:lnTo>
                  <a:lnTo>
                    <a:pt x="7860" y="7127"/>
                  </a:lnTo>
                  <a:lnTo>
                    <a:pt x="7835" y="7444"/>
                  </a:lnTo>
                  <a:lnTo>
                    <a:pt x="7810" y="7771"/>
                  </a:lnTo>
                  <a:lnTo>
                    <a:pt x="7790" y="8106"/>
                  </a:lnTo>
                  <a:lnTo>
                    <a:pt x="7775" y="8450"/>
                  </a:lnTo>
                  <a:lnTo>
                    <a:pt x="7770" y="8803"/>
                  </a:lnTo>
                  <a:lnTo>
                    <a:pt x="7765" y="9164"/>
                  </a:lnTo>
                  <a:lnTo>
                    <a:pt x="7760" y="9870"/>
                  </a:lnTo>
                  <a:lnTo>
                    <a:pt x="7745" y="10540"/>
                  </a:lnTo>
                  <a:lnTo>
                    <a:pt x="7725" y="11175"/>
                  </a:lnTo>
                  <a:lnTo>
                    <a:pt x="7700" y="11766"/>
                  </a:lnTo>
                  <a:lnTo>
                    <a:pt x="7669" y="12313"/>
                  </a:lnTo>
                  <a:lnTo>
                    <a:pt x="7634" y="12825"/>
                  </a:lnTo>
                  <a:lnTo>
                    <a:pt x="7599" y="13292"/>
                  </a:lnTo>
                  <a:lnTo>
                    <a:pt x="7559" y="13707"/>
                  </a:lnTo>
                  <a:lnTo>
                    <a:pt x="7524" y="14086"/>
                  </a:lnTo>
                  <a:lnTo>
                    <a:pt x="7489" y="14412"/>
                  </a:lnTo>
                  <a:lnTo>
                    <a:pt x="7424" y="14933"/>
                  </a:lnTo>
                  <a:lnTo>
                    <a:pt x="7379" y="15242"/>
                  </a:lnTo>
                  <a:lnTo>
                    <a:pt x="7364" y="15347"/>
                  </a:lnTo>
                  <a:lnTo>
                    <a:pt x="7268" y="15180"/>
                  </a:lnTo>
                  <a:lnTo>
                    <a:pt x="7002" y="14721"/>
                  </a:lnTo>
                  <a:lnTo>
                    <a:pt x="6621" y="14051"/>
                  </a:lnTo>
                  <a:lnTo>
                    <a:pt x="6170" y="13222"/>
                  </a:lnTo>
                  <a:lnTo>
                    <a:pt x="5929" y="12772"/>
                  </a:lnTo>
                  <a:lnTo>
                    <a:pt x="5688" y="12304"/>
                  </a:lnTo>
                  <a:lnTo>
                    <a:pt x="5453" y="11846"/>
                  </a:lnTo>
                  <a:lnTo>
                    <a:pt x="5232" y="11387"/>
                  </a:lnTo>
                  <a:lnTo>
                    <a:pt x="5026" y="10946"/>
                  </a:lnTo>
                  <a:lnTo>
                    <a:pt x="4841" y="10523"/>
                  </a:lnTo>
                  <a:lnTo>
                    <a:pt x="4760" y="10320"/>
                  </a:lnTo>
                  <a:lnTo>
                    <a:pt x="4685" y="10135"/>
                  </a:lnTo>
                  <a:lnTo>
                    <a:pt x="4620" y="9949"/>
                  </a:lnTo>
                  <a:lnTo>
                    <a:pt x="4565" y="9782"/>
                  </a:lnTo>
                  <a:lnTo>
                    <a:pt x="4454" y="9403"/>
                  </a:lnTo>
                  <a:lnTo>
                    <a:pt x="4324" y="8917"/>
                  </a:lnTo>
                  <a:lnTo>
                    <a:pt x="4173" y="8344"/>
                  </a:lnTo>
                  <a:lnTo>
                    <a:pt x="4013" y="7700"/>
                  </a:lnTo>
                  <a:lnTo>
                    <a:pt x="3667" y="6271"/>
                  </a:lnTo>
                  <a:lnTo>
                    <a:pt x="3296" y="4737"/>
                  </a:lnTo>
                  <a:lnTo>
                    <a:pt x="2930" y="3237"/>
                  </a:lnTo>
                  <a:lnTo>
                    <a:pt x="2759" y="2532"/>
                  </a:lnTo>
                  <a:lnTo>
                    <a:pt x="2594" y="1879"/>
                  </a:lnTo>
                  <a:lnTo>
                    <a:pt x="2438" y="1297"/>
                  </a:lnTo>
                  <a:lnTo>
                    <a:pt x="2303" y="794"/>
                  </a:lnTo>
                  <a:lnTo>
                    <a:pt x="2182" y="397"/>
                  </a:lnTo>
                  <a:lnTo>
                    <a:pt x="2132" y="238"/>
                  </a:lnTo>
                  <a:lnTo>
                    <a:pt x="2082" y="115"/>
                  </a:lnTo>
                  <a:lnTo>
                    <a:pt x="2062" y="71"/>
                  </a:lnTo>
                  <a:lnTo>
                    <a:pt x="2037" y="36"/>
                  </a:lnTo>
                  <a:lnTo>
                    <a:pt x="2012" y="9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FF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85;p52">
              <a:extLst>
                <a:ext uri="{FF2B5EF4-FFF2-40B4-BE49-F238E27FC236}">
                  <a16:creationId xmlns:a16="http://schemas.microsoft.com/office/drawing/2014/main" id="{B6715795-0504-5FEE-BD44-DBB790295256}"/>
                </a:ext>
              </a:extLst>
            </p:cNvPr>
            <p:cNvSpPr/>
            <p:nvPr/>
          </p:nvSpPr>
          <p:spPr>
            <a:xfrm>
              <a:off x="3591300" y="-6821575"/>
              <a:ext cx="1122300" cy="2158550"/>
            </a:xfrm>
            <a:custGeom>
              <a:avLst/>
              <a:gdLst/>
              <a:ahLst/>
              <a:cxnLst/>
              <a:rect l="l" t="t" r="r" b="b"/>
              <a:pathLst>
                <a:path w="44892" h="86342" extrusionOk="0">
                  <a:moveTo>
                    <a:pt x="38677" y="1"/>
                  </a:moveTo>
                  <a:lnTo>
                    <a:pt x="38541" y="10"/>
                  </a:lnTo>
                  <a:lnTo>
                    <a:pt x="38411" y="19"/>
                  </a:lnTo>
                  <a:lnTo>
                    <a:pt x="38280" y="45"/>
                  </a:lnTo>
                  <a:lnTo>
                    <a:pt x="38150" y="71"/>
                  </a:lnTo>
                  <a:lnTo>
                    <a:pt x="38025" y="98"/>
                  </a:lnTo>
                  <a:lnTo>
                    <a:pt x="37899" y="142"/>
                  </a:lnTo>
                  <a:lnTo>
                    <a:pt x="37774" y="186"/>
                  </a:lnTo>
                  <a:lnTo>
                    <a:pt x="37648" y="239"/>
                  </a:lnTo>
                  <a:lnTo>
                    <a:pt x="37523" y="292"/>
                  </a:lnTo>
                  <a:lnTo>
                    <a:pt x="37403" y="354"/>
                  </a:lnTo>
                  <a:lnTo>
                    <a:pt x="37282" y="424"/>
                  </a:lnTo>
                  <a:lnTo>
                    <a:pt x="37162" y="495"/>
                  </a:lnTo>
                  <a:lnTo>
                    <a:pt x="37041" y="583"/>
                  </a:lnTo>
                  <a:lnTo>
                    <a:pt x="36926" y="662"/>
                  </a:lnTo>
                  <a:lnTo>
                    <a:pt x="36806" y="759"/>
                  </a:lnTo>
                  <a:lnTo>
                    <a:pt x="36690" y="856"/>
                  </a:lnTo>
                  <a:lnTo>
                    <a:pt x="36575" y="962"/>
                  </a:lnTo>
                  <a:lnTo>
                    <a:pt x="36465" y="1068"/>
                  </a:lnTo>
                  <a:lnTo>
                    <a:pt x="36349" y="1183"/>
                  </a:lnTo>
                  <a:lnTo>
                    <a:pt x="36239" y="1306"/>
                  </a:lnTo>
                  <a:lnTo>
                    <a:pt x="36129" y="1430"/>
                  </a:lnTo>
                  <a:lnTo>
                    <a:pt x="36018" y="1562"/>
                  </a:lnTo>
                  <a:lnTo>
                    <a:pt x="35803" y="1836"/>
                  </a:lnTo>
                  <a:lnTo>
                    <a:pt x="35592" y="2135"/>
                  </a:lnTo>
                  <a:lnTo>
                    <a:pt x="35381" y="2453"/>
                  </a:lnTo>
                  <a:lnTo>
                    <a:pt x="35176" y="2788"/>
                  </a:lnTo>
                  <a:lnTo>
                    <a:pt x="34975" y="3141"/>
                  </a:lnTo>
                  <a:lnTo>
                    <a:pt x="34779" y="3520"/>
                  </a:lnTo>
                  <a:lnTo>
                    <a:pt x="34589" y="3917"/>
                  </a:lnTo>
                  <a:lnTo>
                    <a:pt x="34398" y="4323"/>
                  </a:lnTo>
                  <a:lnTo>
                    <a:pt x="34218" y="4755"/>
                  </a:lnTo>
                  <a:lnTo>
                    <a:pt x="34032" y="5196"/>
                  </a:lnTo>
                  <a:lnTo>
                    <a:pt x="33856" y="5663"/>
                  </a:lnTo>
                  <a:lnTo>
                    <a:pt x="33681" y="6140"/>
                  </a:lnTo>
                  <a:lnTo>
                    <a:pt x="33515" y="6634"/>
                  </a:lnTo>
                  <a:lnTo>
                    <a:pt x="33345" y="7145"/>
                  </a:lnTo>
                  <a:lnTo>
                    <a:pt x="33184" y="7666"/>
                  </a:lnTo>
                  <a:lnTo>
                    <a:pt x="33024" y="8204"/>
                  </a:lnTo>
                  <a:lnTo>
                    <a:pt x="32868" y="8759"/>
                  </a:lnTo>
                  <a:lnTo>
                    <a:pt x="32718" y="9324"/>
                  </a:lnTo>
                  <a:lnTo>
                    <a:pt x="32567" y="9906"/>
                  </a:lnTo>
                  <a:lnTo>
                    <a:pt x="32422" y="10497"/>
                  </a:lnTo>
                  <a:lnTo>
                    <a:pt x="32276" y="11097"/>
                  </a:lnTo>
                  <a:lnTo>
                    <a:pt x="32141" y="11714"/>
                  </a:lnTo>
                  <a:lnTo>
                    <a:pt x="32006" y="12340"/>
                  </a:lnTo>
                  <a:lnTo>
                    <a:pt x="31870" y="12975"/>
                  </a:lnTo>
                  <a:lnTo>
                    <a:pt x="31740" y="13628"/>
                  </a:lnTo>
                  <a:lnTo>
                    <a:pt x="31614" y="14281"/>
                  </a:lnTo>
                  <a:lnTo>
                    <a:pt x="31489" y="14951"/>
                  </a:lnTo>
                  <a:lnTo>
                    <a:pt x="31374" y="15621"/>
                  </a:lnTo>
                  <a:lnTo>
                    <a:pt x="31253" y="16309"/>
                  </a:lnTo>
                  <a:lnTo>
                    <a:pt x="31138" y="16997"/>
                  </a:lnTo>
                  <a:lnTo>
                    <a:pt x="31028" y="17703"/>
                  </a:lnTo>
                  <a:lnTo>
                    <a:pt x="30922" y="18409"/>
                  </a:lnTo>
                  <a:lnTo>
                    <a:pt x="30817" y="19123"/>
                  </a:lnTo>
                  <a:lnTo>
                    <a:pt x="30712" y="19838"/>
                  </a:lnTo>
                  <a:lnTo>
                    <a:pt x="30611" y="20561"/>
                  </a:lnTo>
                  <a:lnTo>
                    <a:pt x="30516" y="21293"/>
                  </a:lnTo>
                  <a:lnTo>
                    <a:pt x="30421" y="22034"/>
                  </a:lnTo>
                  <a:lnTo>
                    <a:pt x="30330" y="22775"/>
                  </a:lnTo>
                  <a:lnTo>
                    <a:pt x="30240" y="23516"/>
                  </a:lnTo>
                  <a:lnTo>
                    <a:pt x="30070" y="25015"/>
                  </a:lnTo>
                  <a:lnTo>
                    <a:pt x="29909" y="26523"/>
                  </a:lnTo>
                  <a:lnTo>
                    <a:pt x="29759" y="28040"/>
                  </a:lnTo>
                  <a:lnTo>
                    <a:pt x="29618" y="29557"/>
                  </a:lnTo>
                  <a:lnTo>
                    <a:pt x="29483" y="31074"/>
                  </a:lnTo>
                  <a:lnTo>
                    <a:pt x="29362" y="32591"/>
                  </a:lnTo>
                  <a:lnTo>
                    <a:pt x="29247" y="34100"/>
                  </a:lnTo>
                  <a:lnTo>
                    <a:pt x="29142" y="35590"/>
                  </a:lnTo>
                  <a:lnTo>
                    <a:pt x="29041" y="37072"/>
                  </a:lnTo>
                  <a:lnTo>
                    <a:pt x="28951" y="38536"/>
                  </a:lnTo>
                  <a:lnTo>
                    <a:pt x="28866" y="39974"/>
                  </a:lnTo>
                  <a:lnTo>
                    <a:pt x="28791" y="41394"/>
                  </a:lnTo>
                  <a:lnTo>
                    <a:pt x="28720" y="42779"/>
                  </a:lnTo>
                  <a:lnTo>
                    <a:pt x="28655" y="44137"/>
                  </a:lnTo>
                  <a:lnTo>
                    <a:pt x="28600" y="45451"/>
                  </a:lnTo>
                  <a:lnTo>
                    <a:pt x="28545" y="46730"/>
                  </a:lnTo>
                  <a:lnTo>
                    <a:pt x="28500" y="47965"/>
                  </a:lnTo>
                  <a:lnTo>
                    <a:pt x="28459" y="49156"/>
                  </a:lnTo>
                  <a:lnTo>
                    <a:pt x="28424" y="50294"/>
                  </a:lnTo>
                  <a:lnTo>
                    <a:pt x="28364" y="52402"/>
                  </a:lnTo>
                  <a:lnTo>
                    <a:pt x="28324" y="54263"/>
                  </a:lnTo>
                  <a:lnTo>
                    <a:pt x="28294" y="55850"/>
                  </a:lnTo>
                  <a:lnTo>
                    <a:pt x="28274" y="57138"/>
                  </a:lnTo>
                  <a:lnTo>
                    <a:pt x="28264" y="58091"/>
                  </a:lnTo>
                  <a:lnTo>
                    <a:pt x="28259" y="58893"/>
                  </a:lnTo>
                  <a:lnTo>
                    <a:pt x="6656" y="13214"/>
                  </a:lnTo>
                  <a:lnTo>
                    <a:pt x="0" y="21602"/>
                  </a:lnTo>
                  <a:lnTo>
                    <a:pt x="241" y="22395"/>
                  </a:lnTo>
                  <a:lnTo>
                    <a:pt x="527" y="23348"/>
                  </a:lnTo>
                  <a:lnTo>
                    <a:pt x="923" y="24636"/>
                  </a:lnTo>
                  <a:lnTo>
                    <a:pt x="1419" y="26232"/>
                  </a:lnTo>
                  <a:lnTo>
                    <a:pt x="2006" y="28111"/>
                  </a:lnTo>
                  <a:lnTo>
                    <a:pt x="2683" y="30237"/>
                  </a:lnTo>
                  <a:lnTo>
                    <a:pt x="3446" y="32583"/>
                  </a:lnTo>
                  <a:lnTo>
                    <a:pt x="3857" y="33835"/>
                  </a:lnTo>
                  <a:lnTo>
                    <a:pt x="4288" y="35132"/>
                  </a:lnTo>
                  <a:lnTo>
                    <a:pt x="4735" y="36472"/>
                  </a:lnTo>
                  <a:lnTo>
                    <a:pt x="5201" y="37857"/>
                  </a:lnTo>
                  <a:lnTo>
                    <a:pt x="5683" y="39268"/>
                  </a:lnTo>
                  <a:lnTo>
                    <a:pt x="6179" y="40724"/>
                  </a:lnTo>
                  <a:lnTo>
                    <a:pt x="6691" y="42197"/>
                  </a:lnTo>
                  <a:lnTo>
                    <a:pt x="7218" y="43705"/>
                  </a:lnTo>
                  <a:lnTo>
                    <a:pt x="7759" y="45231"/>
                  </a:lnTo>
                  <a:lnTo>
                    <a:pt x="8311" y="46774"/>
                  </a:lnTo>
                  <a:lnTo>
                    <a:pt x="8878" y="48336"/>
                  </a:lnTo>
                  <a:lnTo>
                    <a:pt x="9460" y="49906"/>
                  </a:lnTo>
                  <a:lnTo>
                    <a:pt x="10047" y="51484"/>
                  </a:lnTo>
                  <a:lnTo>
                    <a:pt x="10648" y="53072"/>
                  </a:lnTo>
                  <a:lnTo>
                    <a:pt x="11260" y="54660"/>
                  </a:lnTo>
                  <a:lnTo>
                    <a:pt x="11877" y="56247"/>
                  </a:lnTo>
                  <a:lnTo>
                    <a:pt x="12504" y="57835"/>
                  </a:lnTo>
                  <a:lnTo>
                    <a:pt x="13136" y="59405"/>
                  </a:lnTo>
                  <a:lnTo>
                    <a:pt x="13778" y="60966"/>
                  </a:lnTo>
                  <a:lnTo>
                    <a:pt x="14425" y="62510"/>
                  </a:lnTo>
                  <a:lnTo>
                    <a:pt x="15082" y="64044"/>
                  </a:lnTo>
                  <a:lnTo>
                    <a:pt x="15739" y="65553"/>
                  </a:lnTo>
                  <a:lnTo>
                    <a:pt x="16071" y="66293"/>
                  </a:lnTo>
                  <a:lnTo>
                    <a:pt x="16402" y="67034"/>
                  </a:lnTo>
                  <a:lnTo>
                    <a:pt x="16733" y="67758"/>
                  </a:lnTo>
                  <a:lnTo>
                    <a:pt x="17064" y="68481"/>
                  </a:lnTo>
                  <a:lnTo>
                    <a:pt x="17400" y="69195"/>
                  </a:lnTo>
                  <a:lnTo>
                    <a:pt x="17736" y="69901"/>
                  </a:lnTo>
                  <a:lnTo>
                    <a:pt x="18067" y="70598"/>
                  </a:lnTo>
                  <a:lnTo>
                    <a:pt x="18403" y="71286"/>
                  </a:lnTo>
                  <a:lnTo>
                    <a:pt x="18739" y="71965"/>
                  </a:lnTo>
                  <a:lnTo>
                    <a:pt x="19075" y="72635"/>
                  </a:lnTo>
                  <a:lnTo>
                    <a:pt x="19411" y="73288"/>
                  </a:lnTo>
                  <a:lnTo>
                    <a:pt x="19747" y="73941"/>
                  </a:lnTo>
                  <a:lnTo>
                    <a:pt x="20083" y="74576"/>
                  </a:lnTo>
                  <a:lnTo>
                    <a:pt x="20419" y="75193"/>
                  </a:lnTo>
                  <a:lnTo>
                    <a:pt x="20755" y="75810"/>
                  </a:lnTo>
                  <a:lnTo>
                    <a:pt x="21091" y="76410"/>
                  </a:lnTo>
                  <a:lnTo>
                    <a:pt x="21427" y="76992"/>
                  </a:lnTo>
                  <a:lnTo>
                    <a:pt x="21758" y="77566"/>
                  </a:lnTo>
                  <a:lnTo>
                    <a:pt x="22094" y="78121"/>
                  </a:lnTo>
                  <a:lnTo>
                    <a:pt x="22425" y="78659"/>
                  </a:lnTo>
                  <a:lnTo>
                    <a:pt x="22762" y="79189"/>
                  </a:lnTo>
                  <a:lnTo>
                    <a:pt x="23093" y="79709"/>
                  </a:lnTo>
                  <a:lnTo>
                    <a:pt x="23424" y="80203"/>
                  </a:lnTo>
                  <a:lnTo>
                    <a:pt x="23755" y="80688"/>
                  </a:lnTo>
                  <a:lnTo>
                    <a:pt x="24081" y="81147"/>
                  </a:lnTo>
                  <a:lnTo>
                    <a:pt x="24412" y="81596"/>
                  </a:lnTo>
                  <a:lnTo>
                    <a:pt x="24738" y="82029"/>
                  </a:lnTo>
                  <a:lnTo>
                    <a:pt x="25064" y="82443"/>
                  </a:lnTo>
                  <a:lnTo>
                    <a:pt x="25385" y="82831"/>
                  </a:lnTo>
                  <a:lnTo>
                    <a:pt x="25706" y="83211"/>
                  </a:lnTo>
                  <a:lnTo>
                    <a:pt x="26027" y="83563"/>
                  </a:lnTo>
                  <a:lnTo>
                    <a:pt x="26348" y="83907"/>
                  </a:lnTo>
                  <a:lnTo>
                    <a:pt x="26664" y="84225"/>
                  </a:lnTo>
                  <a:lnTo>
                    <a:pt x="26980" y="84516"/>
                  </a:lnTo>
                  <a:lnTo>
                    <a:pt x="27291" y="84798"/>
                  </a:lnTo>
                  <a:lnTo>
                    <a:pt x="27602" y="85045"/>
                  </a:lnTo>
                  <a:lnTo>
                    <a:pt x="27913" y="85283"/>
                  </a:lnTo>
                  <a:lnTo>
                    <a:pt x="28219" y="85495"/>
                  </a:lnTo>
                  <a:lnTo>
                    <a:pt x="28525" y="85680"/>
                  </a:lnTo>
                  <a:lnTo>
                    <a:pt x="28826" y="85848"/>
                  </a:lnTo>
                  <a:lnTo>
                    <a:pt x="28976" y="85927"/>
                  </a:lnTo>
                  <a:lnTo>
                    <a:pt x="29127" y="85989"/>
                  </a:lnTo>
                  <a:lnTo>
                    <a:pt x="29277" y="86051"/>
                  </a:lnTo>
                  <a:lnTo>
                    <a:pt x="29422" y="86112"/>
                  </a:lnTo>
                  <a:lnTo>
                    <a:pt x="29573" y="86165"/>
                  </a:lnTo>
                  <a:lnTo>
                    <a:pt x="29718" y="86209"/>
                  </a:lnTo>
                  <a:lnTo>
                    <a:pt x="29864" y="86245"/>
                  </a:lnTo>
                  <a:lnTo>
                    <a:pt x="30009" y="86271"/>
                  </a:lnTo>
                  <a:lnTo>
                    <a:pt x="30155" y="86298"/>
                  </a:lnTo>
                  <a:lnTo>
                    <a:pt x="30300" y="86324"/>
                  </a:lnTo>
                  <a:lnTo>
                    <a:pt x="30446" y="86333"/>
                  </a:lnTo>
                  <a:lnTo>
                    <a:pt x="30586" y="86342"/>
                  </a:lnTo>
                  <a:lnTo>
                    <a:pt x="30727" y="86342"/>
                  </a:lnTo>
                  <a:lnTo>
                    <a:pt x="30872" y="86333"/>
                  </a:lnTo>
                  <a:lnTo>
                    <a:pt x="31012" y="86324"/>
                  </a:lnTo>
                  <a:lnTo>
                    <a:pt x="31148" y="86298"/>
                  </a:lnTo>
                  <a:lnTo>
                    <a:pt x="31288" y="86271"/>
                  </a:lnTo>
                  <a:lnTo>
                    <a:pt x="31429" y="86245"/>
                  </a:lnTo>
                  <a:lnTo>
                    <a:pt x="31564" y="86201"/>
                  </a:lnTo>
                  <a:lnTo>
                    <a:pt x="31700" y="86156"/>
                  </a:lnTo>
                  <a:lnTo>
                    <a:pt x="31835" y="86104"/>
                  </a:lnTo>
                  <a:lnTo>
                    <a:pt x="31971" y="86042"/>
                  </a:lnTo>
                  <a:lnTo>
                    <a:pt x="32106" y="85971"/>
                  </a:lnTo>
                  <a:lnTo>
                    <a:pt x="32236" y="85901"/>
                  </a:lnTo>
                  <a:lnTo>
                    <a:pt x="32327" y="85848"/>
                  </a:lnTo>
                  <a:lnTo>
                    <a:pt x="32417" y="85786"/>
                  </a:lnTo>
                  <a:lnTo>
                    <a:pt x="32502" y="85715"/>
                  </a:lnTo>
                  <a:lnTo>
                    <a:pt x="32592" y="85645"/>
                  </a:lnTo>
                  <a:lnTo>
                    <a:pt x="32773" y="85477"/>
                  </a:lnTo>
                  <a:lnTo>
                    <a:pt x="32954" y="85292"/>
                  </a:lnTo>
                  <a:lnTo>
                    <a:pt x="33129" y="85080"/>
                  </a:lnTo>
                  <a:lnTo>
                    <a:pt x="33310" y="84842"/>
                  </a:lnTo>
                  <a:lnTo>
                    <a:pt x="33495" y="84586"/>
                  </a:lnTo>
                  <a:lnTo>
                    <a:pt x="33676" y="84313"/>
                  </a:lnTo>
                  <a:lnTo>
                    <a:pt x="33856" y="84013"/>
                  </a:lnTo>
                  <a:lnTo>
                    <a:pt x="34042" y="83696"/>
                  </a:lnTo>
                  <a:lnTo>
                    <a:pt x="34223" y="83352"/>
                  </a:lnTo>
                  <a:lnTo>
                    <a:pt x="34408" y="82990"/>
                  </a:lnTo>
                  <a:lnTo>
                    <a:pt x="34589" y="82602"/>
                  </a:lnTo>
                  <a:lnTo>
                    <a:pt x="34774" y="82205"/>
                  </a:lnTo>
                  <a:lnTo>
                    <a:pt x="34955" y="81782"/>
                  </a:lnTo>
                  <a:lnTo>
                    <a:pt x="35140" y="81341"/>
                  </a:lnTo>
                  <a:lnTo>
                    <a:pt x="35321" y="80882"/>
                  </a:lnTo>
                  <a:lnTo>
                    <a:pt x="35507" y="80406"/>
                  </a:lnTo>
                  <a:lnTo>
                    <a:pt x="35692" y="79912"/>
                  </a:lnTo>
                  <a:lnTo>
                    <a:pt x="35873" y="79400"/>
                  </a:lnTo>
                  <a:lnTo>
                    <a:pt x="36058" y="78871"/>
                  </a:lnTo>
                  <a:lnTo>
                    <a:pt x="36239" y="78324"/>
                  </a:lnTo>
                  <a:lnTo>
                    <a:pt x="36419" y="77760"/>
                  </a:lnTo>
                  <a:lnTo>
                    <a:pt x="36605" y="77178"/>
                  </a:lnTo>
                  <a:lnTo>
                    <a:pt x="36786" y="76587"/>
                  </a:lnTo>
                  <a:lnTo>
                    <a:pt x="36966" y="75978"/>
                  </a:lnTo>
                  <a:lnTo>
                    <a:pt x="37147" y="75352"/>
                  </a:lnTo>
                  <a:lnTo>
                    <a:pt x="37327" y="74708"/>
                  </a:lnTo>
                  <a:lnTo>
                    <a:pt x="37503" y="74055"/>
                  </a:lnTo>
                  <a:lnTo>
                    <a:pt x="37683" y="73394"/>
                  </a:lnTo>
                  <a:lnTo>
                    <a:pt x="37859" y="72706"/>
                  </a:lnTo>
                  <a:lnTo>
                    <a:pt x="38035" y="72018"/>
                  </a:lnTo>
                  <a:lnTo>
                    <a:pt x="38210" y="71312"/>
                  </a:lnTo>
                  <a:lnTo>
                    <a:pt x="38386" y="70589"/>
                  </a:lnTo>
                  <a:lnTo>
                    <a:pt x="38561" y="69866"/>
                  </a:lnTo>
                  <a:lnTo>
                    <a:pt x="38732" y="69116"/>
                  </a:lnTo>
                  <a:lnTo>
                    <a:pt x="38902" y="68366"/>
                  </a:lnTo>
                  <a:lnTo>
                    <a:pt x="39073" y="67608"/>
                  </a:lnTo>
                  <a:lnTo>
                    <a:pt x="39243" y="66831"/>
                  </a:lnTo>
                  <a:lnTo>
                    <a:pt x="39409" y="66046"/>
                  </a:lnTo>
                  <a:lnTo>
                    <a:pt x="39574" y="65253"/>
                  </a:lnTo>
                  <a:lnTo>
                    <a:pt x="39740" y="64450"/>
                  </a:lnTo>
                  <a:lnTo>
                    <a:pt x="39905" y="63639"/>
                  </a:lnTo>
                  <a:lnTo>
                    <a:pt x="40066" y="62818"/>
                  </a:lnTo>
                  <a:lnTo>
                    <a:pt x="40382" y="61151"/>
                  </a:lnTo>
                  <a:lnTo>
                    <a:pt x="40693" y="59458"/>
                  </a:lnTo>
                  <a:lnTo>
                    <a:pt x="40999" y="57738"/>
                  </a:lnTo>
                  <a:lnTo>
                    <a:pt x="41295" y="55991"/>
                  </a:lnTo>
                  <a:lnTo>
                    <a:pt x="41581" y="54227"/>
                  </a:lnTo>
                  <a:lnTo>
                    <a:pt x="41862" y="52446"/>
                  </a:lnTo>
                  <a:lnTo>
                    <a:pt x="42127" y="50655"/>
                  </a:lnTo>
                  <a:lnTo>
                    <a:pt x="42388" y="48847"/>
                  </a:lnTo>
                  <a:lnTo>
                    <a:pt x="42639" y="47030"/>
                  </a:lnTo>
                  <a:lnTo>
                    <a:pt x="42880" y="45204"/>
                  </a:lnTo>
                  <a:lnTo>
                    <a:pt x="43106" y="43379"/>
                  </a:lnTo>
                  <a:lnTo>
                    <a:pt x="43321" y="41553"/>
                  </a:lnTo>
                  <a:lnTo>
                    <a:pt x="43527" y="39736"/>
                  </a:lnTo>
                  <a:lnTo>
                    <a:pt x="43717" y="37919"/>
                  </a:lnTo>
                  <a:lnTo>
                    <a:pt x="43898" y="36111"/>
                  </a:lnTo>
                  <a:lnTo>
                    <a:pt x="43983" y="35220"/>
                  </a:lnTo>
                  <a:lnTo>
                    <a:pt x="44064" y="34320"/>
                  </a:lnTo>
                  <a:lnTo>
                    <a:pt x="44144" y="33429"/>
                  </a:lnTo>
                  <a:lnTo>
                    <a:pt x="44219" y="32547"/>
                  </a:lnTo>
                  <a:lnTo>
                    <a:pt x="44289" y="31665"/>
                  </a:lnTo>
                  <a:lnTo>
                    <a:pt x="44354" y="30783"/>
                  </a:lnTo>
                  <a:lnTo>
                    <a:pt x="44420" y="29919"/>
                  </a:lnTo>
                  <a:lnTo>
                    <a:pt x="44480" y="29046"/>
                  </a:lnTo>
                  <a:lnTo>
                    <a:pt x="44535" y="28190"/>
                  </a:lnTo>
                  <a:lnTo>
                    <a:pt x="44585" y="27335"/>
                  </a:lnTo>
                  <a:lnTo>
                    <a:pt x="44635" y="26488"/>
                  </a:lnTo>
                  <a:lnTo>
                    <a:pt x="44680" y="25650"/>
                  </a:lnTo>
                  <a:lnTo>
                    <a:pt x="44721" y="24821"/>
                  </a:lnTo>
                  <a:lnTo>
                    <a:pt x="44756" y="24001"/>
                  </a:lnTo>
                  <a:lnTo>
                    <a:pt x="44786" y="23180"/>
                  </a:lnTo>
                  <a:lnTo>
                    <a:pt x="44816" y="22378"/>
                  </a:lnTo>
                  <a:lnTo>
                    <a:pt x="44836" y="21575"/>
                  </a:lnTo>
                  <a:lnTo>
                    <a:pt x="44856" y="20790"/>
                  </a:lnTo>
                  <a:lnTo>
                    <a:pt x="44871" y="20014"/>
                  </a:lnTo>
                  <a:lnTo>
                    <a:pt x="44881" y="19247"/>
                  </a:lnTo>
                  <a:lnTo>
                    <a:pt x="44886" y="18488"/>
                  </a:lnTo>
                  <a:lnTo>
                    <a:pt x="44891" y="17747"/>
                  </a:lnTo>
                  <a:lnTo>
                    <a:pt x="44886" y="17006"/>
                  </a:lnTo>
                  <a:lnTo>
                    <a:pt x="44876" y="16283"/>
                  </a:lnTo>
                  <a:lnTo>
                    <a:pt x="44866" y="15577"/>
                  </a:lnTo>
                  <a:lnTo>
                    <a:pt x="44846" y="14872"/>
                  </a:lnTo>
                  <a:lnTo>
                    <a:pt x="44826" y="14193"/>
                  </a:lnTo>
                  <a:lnTo>
                    <a:pt x="44801" y="13522"/>
                  </a:lnTo>
                  <a:lnTo>
                    <a:pt x="44766" y="12861"/>
                  </a:lnTo>
                  <a:lnTo>
                    <a:pt x="44731" y="12217"/>
                  </a:lnTo>
                  <a:lnTo>
                    <a:pt x="44690" y="11582"/>
                  </a:lnTo>
                  <a:lnTo>
                    <a:pt x="44640" y="10973"/>
                  </a:lnTo>
                  <a:lnTo>
                    <a:pt x="44590" y="10365"/>
                  </a:lnTo>
                  <a:lnTo>
                    <a:pt x="44530" y="9782"/>
                  </a:lnTo>
                  <a:lnTo>
                    <a:pt x="44470" y="9218"/>
                  </a:lnTo>
                  <a:lnTo>
                    <a:pt x="44400" y="8662"/>
                  </a:lnTo>
                  <a:lnTo>
                    <a:pt x="44324" y="8124"/>
                  </a:lnTo>
                  <a:lnTo>
                    <a:pt x="44249" y="7604"/>
                  </a:lnTo>
                  <a:lnTo>
                    <a:pt x="44164" y="7101"/>
                  </a:lnTo>
                  <a:lnTo>
                    <a:pt x="44074" y="6616"/>
                  </a:lnTo>
                  <a:lnTo>
                    <a:pt x="43978" y="6157"/>
                  </a:lnTo>
                  <a:lnTo>
                    <a:pt x="43878" y="5708"/>
                  </a:lnTo>
                  <a:lnTo>
                    <a:pt x="43768" y="5275"/>
                  </a:lnTo>
                  <a:lnTo>
                    <a:pt x="43657" y="4870"/>
                  </a:lnTo>
                  <a:lnTo>
                    <a:pt x="43537" y="4482"/>
                  </a:lnTo>
                  <a:lnTo>
                    <a:pt x="43411" y="4111"/>
                  </a:lnTo>
                  <a:lnTo>
                    <a:pt x="43281" y="3758"/>
                  </a:lnTo>
                  <a:lnTo>
                    <a:pt x="43146" y="3432"/>
                  </a:lnTo>
                  <a:lnTo>
                    <a:pt x="43075" y="3273"/>
                  </a:lnTo>
                  <a:lnTo>
                    <a:pt x="43005" y="3123"/>
                  </a:lnTo>
                  <a:lnTo>
                    <a:pt x="42930" y="2973"/>
                  </a:lnTo>
                  <a:lnTo>
                    <a:pt x="42855" y="2832"/>
                  </a:lnTo>
                  <a:lnTo>
                    <a:pt x="42779" y="2700"/>
                  </a:lnTo>
                  <a:lnTo>
                    <a:pt x="42699" y="2568"/>
                  </a:lnTo>
                  <a:lnTo>
                    <a:pt x="42619" y="2444"/>
                  </a:lnTo>
                  <a:lnTo>
                    <a:pt x="42539" y="2329"/>
                  </a:lnTo>
                  <a:lnTo>
                    <a:pt x="42453" y="2215"/>
                  </a:lnTo>
                  <a:lnTo>
                    <a:pt x="42368" y="2109"/>
                  </a:lnTo>
                  <a:lnTo>
                    <a:pt x="42283" y="2003"/>
                  </a:lnTo>
                  <a:lnTo>
                    <a:pt x="42198" y="1915"/>
                  </a:lnTo>
                  <a:lnTo>
                    <a:pt x="42037" y="1747"/>
                  </a:lnTo>
                  <a:lnTo>
                    <a:pt x="41877" y="1589"/>
                  </a:lnTo>
                  <a:lnTo>
                    <a:pt x="41716" y="1439"/>
                  </a:lnTo>
                  <a:lnTo>
                    <a:pt x="41561" y="1297"/>
                  </a:lnTo>
                  <a:lnTo>
                    <a:pt x="41405" y="1165"/>
                  </a:lnTo>
                  <a:lnTo>
                    <a:pt x="41250" y="1042"/>
                  </a:lnTo>
                  <a:lnTo>
                    <a:pt x="41099" y="918"/>
                  </a:lnTo>
                  <a:lnTo>
                    <a:pt x="40944" y="812"/>
                  </a:lnTo>
                  <a:lnTo>
                    <a:pt x="40793" y="707"/>
                  </a:lnTo>
                  <a:lnTo>
                    <a:pt x="40648" y="610"/>
                  </a:lnTo>
                  <a:lnTo>
                    <a:pt x="40497" y="521"/>
                  </a:lnTo>
                  <a:lnTo>
                    <a:pt x="40352" y="442"/>
                  </a:lnTo>
                  <a:lnTo>
                    <a:pt x="40201" y="363"/>
                  </a:lnTo>
                  <a:lnTo>
                    <a:pt x="40061" y="301"/>
                  </a:lnTo>
                  <a:lnTo>
                    <a:pt x="39915" y="239"/>
                  </a:lnTo>
                  <a:lnTo>
                    <a:pt x="39775" y="186"/>
                  </a:lnTo>
                  <a:lnTo>
                    <a:pt x="39630" y="142"/>
                  </a:lnTo>
                  <a:lnTo>
                    <a:pt x="39489" y="98"/>
                  </a:lnTo>
                  <a:lnTo>
                    <a:pt x="39354" y="63"/>
                  </a:lnTo>
                  <a:lnTo>
                    <a:pt x="39213" y="36"/>
                  </a:lnTo>
                  <a:lnTo>
                    <a:pt x="39078" y="19"/>
                  </a:lnTo>
                  <a:lnTo>
                    <a:pt x="38942" y="10"/>
                  </a:lnTo>
                  <a:lnTo>
                    <a:pt x="3880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986;p52">
              <a:extLst>
                <a:ext uri="{FF2B5EF4-FFF2-40B4-BE49-F238E27FC236}">
                  <a16:creationId xmlns:a16="http://schemas.microsoft.com/office/drawing/2014/main" id="{AD97D0F7-08B7-37C6-6A4E-2C60B0F00E54}"/>
                </a:ext>
              </a:extLst>
            </p:cNvPr>
            <p:cNvSpPr/>
            <p:nvPr/>
          </p:nvSpPr>
          <p:spPr>
            <a:xfrm>
              <a:off x="3697000" y="-8681525"/>
              <a:ext cx="700225" cy="1416100"/>
            </a:xfrm>
            <a:custGeom>
              <a:avLst/>
              <a:gdLst/>
              <a:ahLst/>
              <a:cxnLst/>
              <a:rect l="l" t="t" r="r" b="b"/>
              <a:pathLst>
                <a:path w="28009" h="56644" extrusionOk="0">
                  <a:moveTo>
                    <a:pt x="12520" y="1"/>
                  </a:moveTo>
                  <a:lnTo>
                    <a:pt x="12249" y="9"/>
                  </a:lnTo>
                  <a:lnTo>
                    <a:pt x="11973" y="18"/>
                  </a:lnTo>
                  <a:lnTo>
                    <a:pt x="11702" y="45"/>
                  </a:lnTo>
                  <a:lnTo>
                    <a:pt x="11426" y="71"/>
                  </a:lnTo>
                  <a:lnTo>
                    <a:pt x="11150" y="106"/>
                  </a:lnTo>
                  <a:lnTo>
                    <a:pt x="10874" y="151"/>
                  </a:lnTo>
                  <a:lnTo>
                    <a:pt x="10599" y="204"/>
                  </a:lnTo>
                  <a:lnTo>
                    <a:pt x="10323" y="256"/>
                  </a:lnTo>
                  <a:lnTo>
                    <a:pt x="10047" y="327"/>
                  </a:lnTo>
                  <a:lnTo>
                    <a:pt x="9771" y="398"/>
                  </a:lnTo>
                  <a:lnTo>
                    <a:pt x="9490" y="486"/>
                  </a:lnTo>
                  <a:lnTo>
                    <a:pt x="9214" y="574"/>
                  </a:lnTo>
                  <a:lnTo>
                    <a:pt x="8938" y="671"/>
                  </a:lnTo>
                  <a:lnTo>
                    <a:pt x="8663" y="786"/>
                  </a:lnTo>
                  <a:lnTo>
                    <a:pt x="8397" y="900"/>
                  </a:lnTo>
                  <a:lnTo>
                    <a:pt x="8131" y="1033"/>
                  </a:lnTo>
                  <a:lnTo>
                    <a:pt x="7865" y="1183"/>
                  </a:lnTo>
                  <a:lnTo>
                    <a:pt x="7609" y="1332"/>
                  </a:lnTo>
                  <a:lnTo>
                    <a:pt x="7353" y="1500"/>
                  </a:lnTo>
                  <a:lnTo>
                    <a:pt x="7108" y="1676"/>
                  </a:lnTo>
                  <a:lnTo>
                    <a:pt x="6862" y="1862"/>
                  </a:lnTo>
                  <a:lnTo>
                    <a:pt x="6621" y="2056"/>
                  </a:lnTo>
                  <a:lnTo>
                    <a:pt x="6380" y="2267"/>
                  </a:lnTo>
                  <a:lnTo>
                    <a:pt x="6150" y="2479"/>
                  </a:lnTo>
                  <a:lnTo>
                    <a:pt x="5919" y="2700"/>
                  </a:lnTo>
                  <a:lnTo>
                    <a:pt x="5698" y="2929"/>
                  </a:lnTo>
                  <a:lnTo>
                    <a:pt x="5478" y="3176"/>
                  </a:lnTo>
                  <a:lnTo>
                    <a:pt x="5262" y="3423"/>
                  </a:lnTo>
                  <a:lnTo>
                    <a:pt x="5046" y="3679"/>
                  </a:lnTo>
                  <a:lnTo>
                    <a:pt x="4841" y="3934"/>
                  </a:lnTo>
                  <a:lnTo>
                    <a:pt x="4635" y="4208"/>
                  </a:lnTo>
                  <a:lnTo>
                    <a:pt x="4434" y="4481"/>
                  </a:lnTo>
                  <a:lnTo>
                    <a:pt x="4244" y="4764"/>
                  </a:lnTo>
                  <a:lnTo>
                    <a:pt x="4048" y="5055"/>
                  </a:lnTo>
                  <a:lnTo>
                    <a:pt x="3862" y="5346"/>
                  </a:lnTo>
                  <a:lnTo>
                    <a:pt x="3682" y="5646"/>
                  </a:lnTo>
                  <a:lnTo>
                    <a:pt x="3501" y="5945"/>
                  </a:lnTo>
                  <a:lnTo>
                    <a:pt x="3331" y="6254"/>
                  </a:lnTo>
                  <a:lnTo>
                    <a:pt x="3160" y="6572"/>
                  </a:lnTo>
                  <a:lnTo>
                    <a:pt x="2995" y="6889"/>
                  </a:lnTo>
                  <a:lnTo>
                    <a:pt x="2834" y="7207"/>
                  </a:lnTo>
                  <a:lnTo>
                    <a:pt x="2679" y="7533"/>
                  </a:lnTo>
                  <a:lnTo>
                    <a:pt x="2523" y="7859"/>
                  </a:lnTo>
                  <a:lnTo>
                    <a:pt x="2378" y="8186"/>
                  </a:lnTo>
                  <a:lnTo>
                    <a:pt x="2232" y="8521"/>
                  </a:lnTo>
                  <a:lnTo>
                    <a:pt x="2097" y="8847"/>
                  </a:lnTo>
                  <a:lnTo>
                    <a:pt x="1961" y="9191"/>
                  </a:lnTo>
                  <a:lnTo>
                    <a:pt x="1831" y="9526"/>
                  </a:lnTo>
                  <a:lnTo>
                    <a:pt x="1706" y="9862"/>
                  </a:lnTo>
                  <a:lnTo>
                    <a:pt x="1580" y="10197"/>
                  </a:lnTo>
                  <a:lnTo>
                    <a:pt x="1465" y="10541"/>
                  </a:lnTo>
                  <a:lnTo>
                    <a:pt x="1355" y="10876"/>
                  </a:lnTo>
                  <a:lnTo>
                    <a:pt x="1244" y="11220"/>
                  </a:lnTo>
                  <a:lnTo>
                    <a:pt x="1139" y="11555"/>
                  </a:lnTo>
                  <a:lnTo>
                    <a:pt x="1039" y="11890"/>
                  </a:lnTo>
                  <a:lnTo>
                    <a:pt x="948" y="12234"/>
                  </a:lnTo>
                  <a:lnTo>
                    <a:pt x="853" y="12569"/>
                  </a:lnTo>
                  <a:lnTo>
                    <a:pt x="768" y="12896"/>
                  </a:lnTo>
                  <a:lnTo>
                    <a:pt x="687" y="13231"/>
                  </a:lnTo>
                  <a:lnTo>
                    <a:pt x="612" y="13557"/>
                  </a:lnTo>
                  <a:lnTo>
                    <a:pt x="537" y="13884"/>
                  </a:lnTo>
                  <a:lnTo>
                    <a:pt x="472" y="14210"/>
                  </a:lnTo>
                  <a:lnTo>
                    <a:pt x="407" y="14527"/>
                  </a:lnTo>
                  <a:lnTo>
                    <a:pt x="346" y="14845"/>
                  </a:lnTo>
                  <a:lnTo>
                    <a:pt x="291" y="15154"/>
                  </a:lnTo>
                  <a:lnTo>
                    <a:pt x="246" y="15462"/>
                  </a:lnTo>
                  <a:lnTo>
                    <a:pt x="201" y="15762"/>
                  </a:lnTo>
                  <a:lnTo>
                    <a:pt x="156" y="16062"/>
                  </a:lnTo>
                  <a:lnTo>
                    <a:pt x="121" y="16353"/>
                  </a:lnTo>
                  <a:lnTo>
                    <a:pt x="91" y="16644"/>
                  </a:lnTo>
                  <a:lnTo>
                    <a:pt x="66" y="16927"/>
                  </a:lnTo>
                  <a:lnTo>
                    <a:pt x="40" y="17200"/>
                  </a:lnTo>
                  <a:lnTo>
                    <a:pt x="25" y="17465"/>
                  </a:lnTo>
                  <a:lnTo>
                    <a:pt x="10" y="17729"/>
                  </a:lnTo>
                  <a:lnTo>
                    <a:pt x="0" y="17985"/>
                  </a:lnTo>
                  <a:lnTo>
                    <a:pt x="0" y="18223"/>
                  </a:lnTo>
                  <a:lnTo>
                    <a:pt x="0" y="18461"/>
                  </a:lnTo>
                  <a:lnTo>
                    <a:pt x="376" y="21425"/>
                  </a:lnTo>
                  <a:lnTo>
                    <a:pt x="783" y="24591"/>
                  </a:lnTo>
                  <a:lnTo>
                    <a:pt x="1264" y="28410"/>
                  </a:lnTo>
                  <a:lnTo>
                    <a:pt x="1781" y="32538"/>
                  </a:lnTo>
                  <a:lnTo>
                    <a:pt x="2277" y="36613"/>
                  </a:lnTo>
                  <a:lnTo>
                    <a:pt x="2508" y="38527"/>
                  </a:lnTo>
                  <a:lnTo>
                    <a:pt x="2719" y="40291"/>
                  </a:lnTo>
                  <a:lnTo>
                    <a:pt x="2899" y="41861"/>
                  </a:lnTo>
                  <a:lnTo>
                    <a:pt x="3050" y="43202"/>
                  </a:lnTo>
                  <a:lnTo>
                    <a:pt x="3115" y="43819"/>
                  </a:lnTo>
                  <a:lnTo>
                    <a:pt x="3190" y="44437"/>
                  </a:lnTo>
                  <a:lnTo>
                    <a:pt x="3276" y="45072"/>
                  </a:lnTo>
                  <a:lnTo>
                    <a:pt x="3366" y="45707"/>
                  </a:lnTo>
                  <a:lnTo>
                    <a:pt x="3466" y="46342"/>
                  </a:lnTo>
                  <a:lnTo>
                    <a:pt x="3582" y="46986"/>
                  </a:lnTo>
                  <a:lnTo>
                    <a:pt x="3702" y="47621"/>
                  </a:lnTo>
                  <a:lnTo>
                    <a:pt x="3832" y="48256"/>
                  </a:lnTo>
                  <a:lnTo>
                    <a:pt x="3903" y="48573"/>
                  </a:lnTo>
                  <a:lnTo>
                    <a:pt x="3978" y="48891"/>
                  </a:lnTo>
                  <a:lnTo>
                    <a:pt x="4053" y="49200"/>
                  </a:lnTo>
                  <a:lnTo>
                    <a:pt x="4133" y="49508"/>
                  </a:lnTo>
                  <a:lnTo>
                    <a:pt x="4219" y="49817"/>
                  </a:lnTo>
                  <a:lnTo>
                    <a:pt x="4304" y="50126"/>
                  </a:lnTo>
                  <a:lnTo>
                    <a:pt x="4394" y="50426"/>
                  </a:lnTo>
                  <a:lnTo>
                    <a:pt x="4489" y="50726"/>
                  </a:lnTo>
                  <a:lnTo>
                    <a:pt x="4585" y="51017"/>
                  </a:lnTo>
                  <a:lnTo>
                    <a:pt x="4690" y="51308"/>
                  </a:lnTo>
                  <a:lnTo>
                    <a:pt x="4795" y="51590"/>
                  </a:lnTo>
                  <a:lnTo>
                    <a:pt x="4901" y="51872"/>
                  </a:lnTo>
                  <a:lnTo>
                    <a:pt x="5016" y="52146"/>
                  </a:lnTo>
                  <a:lnTo>
                    <a:pt x="5131" y="52419"/>
                  </a:lnTo>
                  <a:lnTo>
                    <a:pt x="5252" y="52684"/>
                  </a:lnTo>
                  <a:lnTo>
                    <a:pt x="5377" y="52939"/>
                  </a:lnTo>
                  <a:lnTo>
                    <a:pt x="5508" y="53195"/>
                  </a:lnTo>
                  <a:lnTo>
                    <a:pt x="5643" y="53433"/>
                  </a:lnTo>
                  <a:lnTo>
                    <a:pt x="5783" y="53680"/>
                  </a:lnTo>
                  <a:lnTo>
                    <a:pt x="5924" y="53910"/>
                  </a:lnTo>
                  <a:lnTo>
                    <a:pt x="6074" y="54130"/>
                  </a:lnTo>
                  <a:lnTo>
                    <a:pt x="6225" y="54351"/>
                  </a:lnTo>
                  <a:lnTo>
                    <a:pt x="6380" y="54562"/>
                  </a:lnTo>
                  <a:lnTo>
                    <a:pt x="6546" y="54765"/>
                  </a:lnTo>
                  <a:lnTo>
                    <a:pt x="6711" y="54950"/>
                  </a:lnTo>
                  <a:lnTo>
                    <a:pt x="6882" y="55136"/>
                  </a:lnTo>
                  <a:lnTo>
                    <a:pt x="7063" y="55312"/>
                  </a:lnTo>
                  <a:lnTo>
                    <a:pt x="7243" y="55480"/>
                  </a:lnTo>
                  <a:lnTo>
                    <a:pt x="7434" y="55638"/>
                  </a:lnTo>
                  <a:lnTo>
                    <a:pt x="7624" y="55779"/>
                  </a:lnTo>
                  <a:lnTo>
                    <a:pt x="7825" y="55912"/>
                  </a:lnTo>
                  <a:lnTo>
                    <a:pt x="8031" y="56044"/>
                  </a:lnTo>
                  <a:lnTo>
                    <a:pt x="8236" y="56159"/>
                  </a:lnTo>
                  <a:lnTo>
                    <a:pt x="8457" y="56256"/>
                  </a:lnTo>
                  <a:lnTo>
                    <a:pt x="8678" y="56353"/>
                  </a:lnTo>
                  <a:lnTo>
                    <a:pt x="8903" y="56432"/>
                  </a:lnTo>
                  <a:lnTo>
                    <a:pt x="9139" y="56494"/>
                  </a:lnTo>
                  <a:lnTo>
                    <a:pt x="9375" y="56556"/>
                  </a:lnTo>
                  <a:lnTo>
                    <a:pt x="9626" y="56600"/>
                  </a:lnTo>
                  <a:lnTo>
                    <a:pt x="9876" y="56626"/>
                  </a:lnTo>
                  <a:lnTo>
                    <a:pt x="10132" y="56644"/>
                  </a:lnTo>
                  <a:lnTo>
                    <a:pt x="10398" y="56644"/>
                  </a:lnTo>
                  <a:lnTo>
                    <a:pt x="10669" y="56635"/>
                  </a:lnTo>
                  <a:lnTo>
                    <a:pt x="10950" y="56609"/>
                  </a:lnTo>
                  <a:lnTo>
                    <a:pt x="11231" y="56573"/>
                  </a:lnTo>
                  <a:lnTo>
                    <a:pt x="11522" y="56520"/>
                  </a:lnTo>
                  <a:lnTo>
                    <a:pt x="11822" y="56450"/>
                  </a:lnTo>
                  <a:lnTo>
                    <a:pt x="12128" y="56370"/>
                  </a:lnTo>
                  <a:lnTo>
                    <a:pt x="12434" y="56273"/>
                  </a:lnTo>
                  <a:lnTo>
                    <a:pt x="12740" y="56168"/>
                  </a:lnTo>
                  <a:lnTo>
                    <a:pt x="13041" y="56062"/>
                  </a:lnTo>
                  <a:lnTo>
                    <a:pt x="13337" y="55938"/>
                  </a:lnTo>
                  <a:lnTo>
                    <a:pt x="13633" y="55815"/>
                  </a:lnTo>
                  <a:lnTo>
                    <a:pt x="13929" y="55682"/>
                  </a:lnTo>
                  <a:lnTo>
                    <a:pt x="14220" y="55550"/>
                  </a:lnTo>
                  <a:lnTo>
                    <a:pt x="14506" y="55400"/>
                  </a:lnTo>
                  <a:lnTo>
                    <a:pt x="14787" y="55250"/>
                  </a:lnTo>
                  <a:lnTo>
                    <a:pt x="15068" y="55100"/>
                  </a:lnTo>
                  <a:lnTo>
                    <a:pt x="15349" y="54933"/>
                  </a:lnTo>
                  <a:lnTo>
                    <a:pt x="15624" y="54774"/>
                  </a:lnTo>
                  <a:lnTo>
                    <a:pt x="15895" y="54598"/>
                  </a:lnTo>
                  <a:lnTo>
                    <a:pt x="16161" y="54421"/>
                  </a:lnTo>
                  <a:lnTo>
                    <a:pt x="16427" y="54236"/>
                  </a:lnTo>
                  <a:lnTo>
                    <a:pt x="16688" y="54051"/>
                  </a:lnTo>
                  <a:lnTo>
                    <a:pt x="16949" y="53866"/>
                  </a:lnTo>
                  <a:lnTo>
                    <a:pt x="17204" y="53671"/>
                  </a:lnTo>
                  <a:lnTo>
                    <a:pt x="17455" y="53477"/>
                  </a:lnTo>
                  <a:lnTo>
                    <a:pt x="17701" y="53275"/>
                  </a:lnTo>
                  <a:lnTo>
                    <a:pt x="17947" y="53072"/>
                  </a:lnTo>
                  <a:lnTo>
                    <a:pt x="18187" y="52860"/>
                  </a:lnTo>
                  <a:lnTo>
                    <a:pt x="18659" y="52437"/>
                  </a:lnTo>
                  <a:lnTo>
                    <a:pt x="19115" y="52004"/>
                  </a:lnTo>
                  <a:lnTo>
                    <a:pt x="19562" y="51563"/>
                  </a:lnTo>
                  <a:lnTo>
                    <a:pt x="19988" y="51122"/>
                  </a:lnTo>
                  <a:lnTo>
                    <a:pt x="20399" y="50673"/>
                  </a:lnTo>
                  <a:lnTo>
                    <a:pt x="20796" y="50214"/>
                  </a:lnTo>
                  <a:lnTo>
                    <a:pt x="21177" y="49764"/>
                  </a:lnTo>
                  <a:lnTo>
                    <a:pt x="21543" y="49314"/>
                  </a:lnTo>
                  <a:lnTo>
                    <a:pt x="21889" y="48864"/>
                  </a:lnTo>
                  <a:lnTo>
                    <a:pt x="22220" y="48423"/>
                  </a:lnTo>
                  <a:lnTo>
                    <a:pt x="22536" y="47991"/>
                  </a:lnTo>
                  <a:lnTo>
                    <a:pt x="22832" y="47559"/>
                  </a:lnTo>
                  <a:lnTo>
                    <a:pt x="23108" y="47145"/>
                  </a:lnTo>
                  <a:lnTo>
                    <a:pt x="23374" y="46739"/>
                  </a:lnTo>
                  <a:lnTo>
                    <a:pt x="23615" y="46351"/>
                  </a:lnTo>
                  <a:lnTo>
                    <a:pt x="23840" y="45980"/>
                  </a:lnTo>
                  <a:lnTo>
                    <a:pt x="24046" y="45627"/>
                  </a:lnTo>
                  <a:lnTo>
                    <a:pt x="24231" y="45292"/>
                  </a:lnTo>
                  <a:lnTo>
                    <a:pt x="24397" y="44975"/>
                  </a:lnTo>
                  <a:lnTo>
                    <a:pt x="24542" y="44684"/>
                  </a:lnTo>
                  <a:lnTo>
                    <a:pt x="24673" y="44419"/>
                  </a:lnTo>
                  <a:lnTo>
                    <a:pt x="24728" y="44287"/>
                  </a:lnTo>
                  <a:lnTo>
                    <a:pt x="24783" y="44137"/>
                  </a:lnTo>
                  <a:lnTo>
                    <a:pt x="24833" y="43978"/>
                  </a:lnTo>
                  <a:lnTo>
                    <a:pt x="24878" y="43802"/>
                  </a:lnTo>
                  <a:lnTo>
                    <a:pt x="24924" y="43608"/>
                  </a:lnTo>
                  <a:lnTo>
                    <a:pt x="24969" y="43405"/>
                  </a:lnTo>
                  <a:lnTo>
                    <a:pt x="25009" y="43184"/>
                  </a:lnTo>
                  <a:lnTo>
                    <a:pt x="25044" y="42955"/>
                  </a:lnTo>
                  <a:lnTo>
                    <a:pt x="25079" y="42717"/>
                  </a:lnTo>
                  <a:lnTo>
                    <a:pt x="25109" y="42461"/>
                  </a:lnTo>
                  <a:lnTo>
                    <a:pt x="25139" y="42205"/>
                  </a:lnTo>
                  <a:lnTo>
                    <a:pt x="25164" y="41932"/>
                  </a:lnTo>
                  <a:lnTo>
                    <a:pt x="25215" y="41358"/>
                  </a:lnTo>
                  <a:lnTo>
                    <a:pt x="25250" y="40759"/>
                  </a:lnTo>
                  <a:lnTo>
                    <a:pt x="25280" y="40132"/>
                  </a:lnTo>
                  <a:lnTo>
                    <a:pt x="25305" y="39480"/>
                  </a:lnTo>
                  <a:lnTo>
                    <a:pt x="25320" y="38801"/>
                  </a:lnTo>
                  <a:lnTo>
                    <a:pt x="25330" y="38113"/>
                  </a:lnTo>
                  <a:lnTo>
                    <a:pt x="25330" y="37416"/>
                  </a:lnTo>
                  <a:lnTo>
                    <a:pt x="25330" y="36719"/>
                  </a:lnTo>
                  <a:lnTo>
                    <a:pt x="25325" y="36013"/>
                  </a:lnTo>
                  <a:lnTo>
                    <a:pt x="25310" y="35317"/>
                  </a:lnTo>
                  <a:lnTo>
                    <a:pt x="25295" y="34620"/>
                  </a:lnTo>
                  <a:lnTo>
                    <a:pt x="25280" y="33941"/>
                  </a:lnTo>
                  <a:lnTo>
                    <a:pt x="25235" y="32635"/>
                  </a:lnTo>
                  <a:lnTo>
                    <a:pt x="25189" y="31436"/>
                  </a:lnTo>
                  <a:lnTo>
                    <a:pt x="25139" y="30369"/>
                  </a:lnTo>
                  <a:lnTo>
                    <a:pt x="25094" y="29478"/>
                  </a:lnTo>
                  <a:lnTo>
                    <a:pt x="25054" y="28799"/>
                  </a:lnTo>
                  <a:lnTo>
                    <a:pt x="25019" y="28216"/>
                  </a:lnTo>
                  <a:lnTo>
                    <a:pt x="25049" y="28190"/>
                  </a:lnTo>
                  <a:lnTo>
                    <a:pt x="25134" y="28119"/>
                  </a:lnTo>
                  <a:lnTo>
                    <a:pt x="25270" y="27996"/>
                  </a:lnTo>
                  <a:lnTo>
                    <a:pt x="25445" y="27820"/>
                  </a:lnTo>
                  <a:lnTo>
                    <a:pt x="25546" y="27705"/>
                  </a:lnTo>
                  <a:lnTo>
                    <a:pt x="25651" y="27581"/>
                  </a:lnTo>
                  <a:lnTo>
                    <a:pt x="25766" y="27440"/>
                  </a:lnTo>
                  <a:lnTo>
                    <a:pt x="25887" y="27281"/>
                  </a:lnTo>
                  <a:lnTo>
                    <a:pt x="26012" y="27114"/>
                  </a:lnTo>
                  <a:lnTo>
                    <a:pt x="26137" y="26920"/>
                  </a:lnTo>
                  <a:lnTo>
                    <a:pt x="26273" y="26717"/>
                  </a:lnTo>
                  <a:lnTo>
                    <a:pt x="26403" y="26496"/>
                  </a:lnTo>
                  <a:lnTo>
                    <a:pt x="26539" y="26250"/>
                  </a:lnTo>
                  <a:lnTo>
                    <a:pt x="26669" y="25994"/>
                  </a:lnTo>
                  <a:lnTo>
                    <a:pt x="26805" y="25720"/>
                  </a:lnTo>
                  <a:lnTo>
                    <a:pt x="26935" y="25420"/>
                  </a:lnTo>
                  <a:lnTo>
                    <a:pt x="27060" y="25112"/>
                  </a:lnTo>
                  <a:lnTo>
                    <a:pt x="27181" y="24777"/>
                  </a:lnTo>
                  <a:lnTo>
                    <a:pt x="27301" y="24424"/>
                  </a:lnTo>
                  <a:lnTo>
                    <a:pt x="27416" y="24053"/>
                  </a:lnTo>
                  <a:lnTo>
                    <a:pt x="27522" y="23656"/>
                  </a:lnTo>
                  <a:lnTo>
                    <a:pt x="27572" y="23454"/>
                  </a:lnTo>
                  <a:lnTo>
                    <a:pt x="27617" y="23242"/>
                  </a:lnTo>
                  <a:lnTo>
                    <a:pt x="27667" y="23030"/>
                  </a:lnTo>
                  <a:lnTo>
                    <a:pt x="27707" y="22810"/>
                  </a:lnTo>
                  <a:lnTo>
                    <a:pt x="27753" y="22580"/>
                  </a:lnTo>
                  <a:lnTo>
                    <a:pt x="27788" y="22351"/>
                  </a:lnTo>
                  <a:lnTo>
                    <a:pt x="27828" y="22113"/>
                  </a:lnTo>
                  <a:lnTo>
                    <a:pt x="27858" y="21866"/>
                  </a:lnTo>
                  <a:lnTo>
                    <a:pt x="27888" y="21619"/>
                  </a:lnTo>
                  <a:lnTo>
                    <a:pt x="27918" y="21363"/>
                  </a:lnTo>
                  <a:lnTo>
                    <a:pt x="27943" y="21107"/>
                  </a:lnTo>
                  <a:lnTo>
                    <a:pt x="27963" y="20843"/>
                  </a:lnTo>
                  <a:lnTo>
                    <a:pt x="27983" y="20569"/>
                  </a:lnTo>
                  <a:lnTo>
                    <a:pt x="27998" y="20296"/>
                  </a:lnTo>
                  <a:lnTo>
                    <a:pt x="28008" y="20022"/>
                  </a:lnTo>
                  <a:lnTo>
                    <a:pt x="28008" y="19758"/>
                  </a:lnTo>
                  <a:lnTo>
                    <a:pt x="28008" y="19502"/>
                  </a:lnTo>
                  <a:lnTo>
                    <a:pt x="27998" y="19255"/>
                  </a:lnTo>
                  <a:lnTo>
                    <a:pt x="27983" y="19017"/>
                  </a:lnTo>
                  <a:lnTo>
                    <a:pt x="27963" y="18796"/>
                  </a:lnTo>
                  <a:lnTo>
                    <a:pt x="27938" y="18585"/>
                  </a:lnTo>
                  <a:lnTo>
                    <a:pt x="27908" y="18382"/>
                  </a:lnTo>
                  <a:lnTo>
                    <a:pt x="27873" y="18179"/>
                  </a:lnTo>
                  <a:lnTo>
                    <a:pt x="27828" y="17994"/>
                  </a:lnTo>
                  <a:lnTo>
                    <a:pt x="27783" y="17817"/>
                  </a:lnTo>
                  <a:lnTo>
                    <a:pt x="27732" y="17650"/>
                  </a:lnTo>
                  <a:lnTo>
                    <a:pt x="27682" y="17500"/>
                  </a:lnTo>
                  <a:lnTo>
                    <a:pt x="27622" y="17350"/>
                  </a:lnTo>
                  <a:lnTo>
                    <a:pt x="27562" y="17209"/>
                  </a:lnTo>
                  <a:lnTo>
                    <a:pt x="27492" y="17077"/>
                  </a:lnTo>
                  <a:lnTo>
                    <a:pt x="27427" y="16953"/>
                  </a:lnTo>
                  <a:lnTo>
                    <a:pt x="27351" y="16847"/>
                  </a:lnTo>
                  <a:lnTo>
                    <a:pt x="27276" y="16741"/>
                  </a:lnTo>
                  <a:lnTo>
                    <a:pt x="27196" y="16644"/>
                  </a:lnTo>
                  <a:lnTo>
                    <a:pt x="27116" y="16556"/>
                  </a:lnTo>
                  <a:lnTo>
                    <a:pt x="27030" y="16477"/>
                  </a:lnTo>
                  <a:lnTo>
                    <a:pt x="26945" y="16406"/>
                  </a:lnTo>
                  <a:lnTo>
                    <a:pt x="26860" y="16344"/>
                  </a:lnTo>
                  <a:lnTo>
                    <a:pt x="26769" y="16292"/>
                  </a:lnTo>
                  <a:lnTo>
                    <a:pt x="26674" y="16247"/>
                  </a:lnTo>
                  <a:lnTo>
                    <a:pt x="26584" y="16212"/>
                  </a:lnTo>
                  <a:lnTo>
                    <a:pt x="26489" y="16177"/>
                  </a:lnTo>
                  <a:lnTo>
                    <a:pt x="26393" y="16159"/>
                  </a:lnTo>
                  <a:lnTo>
                    <a:pt x="26298" y="16142"/>
                  </a:lnTo>
                  <a:lnTo>
                    <a:pt x="26198" y="16133"/>
                  </a:lnTo>
                  <a:lnTo>
                    <a:pt x="26102" y="16133"/>
                  </a:lnTo>
                  <a:lnTo>
                    <a:pt x="26002" y="16142"/>
                  </a:lnTo>
                  <a:lnTo>
                    <a:pt x="25902" y="16159"/>
                  </a:lnTo>
                  <a:lnTo>
                    <a:pt x="25806" y="16177"/>
                  </a:lnTo>
                  <a:lnTo>
                    <a:pt x="25706" y="16212"/>
                  </a:lnTo>
                  <a:lnTo>
                    <a:pt x="25611" y="16247"/>
                  </a:lnTo>
                  <a:lnTo>
                    <a:pt x="25510" y="16292"/>
                  </a:lnTo>
                  <a:lnTo>
                    <a:pt x="25415" y="16344"/>
                  </a:lnTo>
                  <a:lnTo>
                    <a:pt x="25320" y="16397"/>
                  </a:lnTo>
                  <a:lnTo>
                    <a:pt x="25225" y="16459"/>
                  </a:lnTo>
                  <a:lnTo>
                    <a:pt x="25134" y="16530"/>
                  </a:lnTo>
                  <a:lnTo>
                    <a:pt x="25039" y="16609"/>
                  </a:lnTo>
                  <a:lnTo>
                    <a:pt x="24954" y="16697"/>
                  </a:lnTo>
                  <a:lnTo>
                    <a:pt x="24863" y="16785"/>
                  </a:lnTo>
                  <a:lnTo>
                    <a:pt x="24778" y="16882"/>
                  </a:lnTo>
                  <a:lnTo>
                    <a:pt x="24698" y="16979"/>
                  </a:lnTo>
                  <a:lnTo>
                    <a:pt x="24618" y="17085"/>
                  </a:lnTo>
                  <a:lnTo>
                    <a:pt x="24537" y="17200"/>
                  </a:lnTo>
                  <a:lnTo>
                    <a:pt x="24462" y="17323"/>
                  </a:lnTo>
                  <a:lnTo>
                    <a:pt x="24392" y="17447"/>
                  </a:lnTo>
                  <a:lnTo>
                    <a:pt x="24322" y="17579"/>
                  </a:lnTo>
                  <a:lnTo>
                    <a:pt x="24262" y="17720"/>
                  </a:lnTo>
                  <a:lnTo>
                    <a:pt x="24196" y="17862"/>
                  </a:lnTo>
                  <a:lnTo>
                    <a:pt x="24141" y="18003"/>
                  </a:lnTo>
                  <a:lnTo>
                    <a:pt x="24091" y="18161"/>
                  </a:lnTo>
                  <a:lnTo>
                    <a:pt x="24041" y="18320"/>
                  </a:lnTo>
                  <a:lnTo>
                    <a:pt x="23996" y="18479"/>
                  </a:lnTo>
                  <a:lnTo>
                    <a:pt x="23956" y="18647"/>
                  </a:lnTo>
                  <a:lnTo>
                    <a:pt x="23926" y="18823"/>
                  </a:lnTo>
                  <a:lnTo>
                    <a:pt x="23895" y="18999"/>
                  </a:lnTo>
                  <a:lnTo>
                    <a:pt x="23870" y="19185"/>
                  </a:lnTo>
                  <a:lnTo>
                    <a:pt x="23850" y="19370"/>
                  </a:lnTo>
                  <a:lnTo>
                    <a:pt x="23840" y="19564"/>
                  </a:lnTo>
                  <a:lnTo>
                    <a:pt x="23835" y="19282"/>
                  </a:lnTo>
                  <a:lnTo>
                    <a:pt x="23825" y="18955"/>
                  </a:lnTo>
                  <a:lnTo>
                    <a:pt x="23805" y="18505"/>
                  </a:lnTo>
                  <a:lnTo>
                    <a:pt x="23780" y="17950"/>
                  </a:lnTo>
                  <a:lnTo>
                    <a:pt x="23745" y="17297"/>
                  </a:lnTo>
                  <a:lnTo>
                    <a:pt x="23695" y="16556"/>
                  </a:lnTo>
                  <a:lnTo>
                    <a:pt x="23630" y="15736"/>
                  </a:lnTo>
                  <a:lnTo>
                    <a:pt x="23549" y="14854"/>
                  </a:lnTo>
                  <a:lnTo>
                    <a:pt x="23504" y="14395"/>
                  </a:lnTo>
                  <a:lnTo>
                    <a:pt x="23454" y="13919"/>
                  </a:lnTo>
                  <a:lnTo>
                    <a:pt x="23399" y="13425"/>
                  </a:lnTo>
                  <a:lnTo>
                    <a:pt x="23334" y="12931"/>
                  </a:lnTo>
                  <a:lnTo>
                    <a:pt x="23268" y="12419"/>
                  </a:lnTo>
                  <a:lnTo>
                    <a:pt x="23198" y="11899"/>
                  </a:lnTo>
                  <a:lnTo>
                    <a:pt x="23118" y="11379"/>
                  </a:lnTo>
                  <a:lnTo>
                    <a:pt x="23033" y="10849"/>
                  </a:lnTo>
                  <a:lnTo>
                    <a:pt x="22942" y="10311"/>
                  </a:lnTo>
                  <a:lnTo>
                    <a:pt x="22842" y="9773"/>
                  </a:lnTo>
                  <a:lnTo>
                    <a:pt x="22742" y="9235"/>
                  </a:lnTo>
                  <a:lnTo>
                    <a:pt x="22626" y="8697"/>
                  </a:lnTo>
                  <a:lnTo>
                    <a:pt x="22511" y="8159"/>
                  </a:lnTo>
                  <a:lnTo>
                    <a:pt x="22386" y="7621"/>
                  </a:lnTo>
                  <a:lnTo>
                    <a:pt x="22315" y="7357"/>
                  </a:lnTo>
                  <a:lnTo>
                    <a:pt x="22240" y="7092"/>
                  </a:lnTo>
                  <a:lnTo>
                    <a:pt x="22160" y="6827"/>
                  </a:lnTo>
                  <a:lnTo>
                    <a:pt x="22070" y="6572"/>
                  </a:lnTo>
                  <a:lnTo>
                    <a:pt x="21974" y="6325"/>
                  </a:lnTo>
                  <a:lnTo>
                    <a:pt x="21874" y="6069"/>
                  </a:lnTo>
                  <a:lnTo>
                    <a:pt x="21764" y="5831"/>
                  </a:lnTo>
                  <a:lnTo>
                    <a:pt x="21648" y="5584"/>
                  </a:lnTo>
                  <a:lnTo>
                    <a:pt x="21528" y="5346"/>
                  </a:lnTo>
                  <a:lnTo>
                    <a:pt x="21403" y="5116"/>
                  </a:lnTo>
                  <a:lnTo>
                    <a:pt x="21272" y="4887"/>
                  </a:lnTo>
                  <a:lnTo>
                    <a:pt x="21132" y="4667"/>
                  </a:lnTo>
                  <a:lnTo>
                    <a:pt x="20991" y="4446"/>
                  </a:lnTo>
                  <a:lnTo>
                    <a:pt x="20841" y="4226"/>
                  </a:lnTo>
                  <a:lnTo>
                    <a:pt x="20685" y="4014"/>
                  </a:lnTo>
                  <a:lnTo>
                    <a:pt x="20525" y="3811"/>
                  </a:lnTo>
                  <a:lnTo>
                    <a:pt x="20364" y="3608"/>
                  </a:lnTo>
                  <a:lnTo>
                    <a:pt x="20194" y="3405"/>
                  </a:lnTo>
                  <a:lnTo>
                    <a:pt x="20018" y="3220"/>
                  </a:lnTo>
                  <a:lnTo>
                    <a:pt x="19838" y="3026"/>
                  </a:lnTo>
                  <a:lnTo>
                    <a:pt x="19652" y="2841"/>
                  </a:lnTo>
                  <a:lnTo>
                    <a:pt x="19466" y="2664"/>
                  </a:lnTo>
                  <a:lnTo>
                    <a:pt x="19271" y="2497"/>
                  </a:lnTo>
                  <a:lnTo>
                    <a:pt x="19075" y="2329"/>
                  </a:lnTo>
                  <a:lnTo>
                    <a:pt x="18870" y="2162"/>
                  </a:lnTo>
                  <a:lnTo>
                    <a:pt x="18664" y="2003"/>
                  </a:lnTo>
                  <a:lnTo>
                    <a:pt x="18458" y="1853"/>
                  </a:lnTo>
                  <a:lnTo>
                    <a:pt x="18243" y="1703"/>
                  </a:lnTo>
                  <a:lnTo>
                    <a:pt x="18027" y="1562"/>
                  </a:lnTo>
                  <a:lnTo>
                    <a:pt x="17801" y="1430"/>
                  </a:lnTo>
                  <a:lnTo>
                    <a:pt x="17581" y="1297"/>
                  </a:lnTo>
                  <a:lnTo>
                    <a:pt x="17350" y="1174"/>
                  </a:lnTo>
                  <a:lnTo>
                    <a:pt x="17119" y="1059"/>
                  </a:lnTo>
                  <a:lnTo>
                    <a:pt x="16883" y="944"/>
                  </a:lnTo>
                  <a:lnTo>
                    <a:pt x="16648" y="839"/>
                  </a:lnTo>
                  <a:lnTo>
                    <a:pt x="16407" y="733"/>
                  </a:lnTo>
                  <a:lnTo>
                    <a:pt x="16161" y="645"/>
                  </a:lnTo>
                  <a:lnTo>
                    <a:pt x="15915" y="556"/>
                  </a:lnTo>
                  <a:lnTo>
                    <a:pt x="15670" y="468"/>
                  </a:lnTo>
                  <a:lnTo>
                    <a:pt x="15419" y="398"/>
                  </a:lnTo>
                  <a:lnTo>
                    <a:pt x="15163" y="327"/>
                  </a:lnTo>
                  <a:lnTo>
                    <a:pt x="14907" y="265"/>
                  </a:lnTo>
                  <a:lnTo>
                    <a:pt x="14646" y="204"/>
                  </a:lnTo>
                  <a:lnTo>
                    <a:pt x="14391" y="159"/>
                  </a:lnTo>
                  <a:lnTo>
                    <a:pt x="14125" y="115"/>
                  </a:lnTo>
                  <a:lnTo>
                    <a:pt x="13864" y="80"/>
                  </a:lnTo>
                  <a:lnTo>
                    <a:pt x="13598" y="54"/>
                  </a:lnTo>
                  <a:lnTo>
                    <a:pt x="13332" y="27"/>
                  </a:lnTo>
                  <a:lnTo>
                    <a:pt x="13061" y="9"/>
                  </a:lnTo>
                  <a:lnTo>
                    <a:pt x="12791" y="1"/>
                  </a:lnTo>
                  <a:close/>
                </a:path>
              </a:pathLst>
            </a:custGeom>
            <a:solidFill>
              <a:srgbClr val="FF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987;p52">
              <a:extLst>
                <a:ext uri="{FF2B5EF4-FFF2-40B4-BE49-F238E27FC236}">
                  <a16:creationId xmlns:a16="http://schemas.microsoft.com/office/drawing/2014/main" id="{78E99D2A-754A-BFAC-5528-7020918FF2B6}"/>
                </a:ext>
              </a:extLst>
            </p:cNvPr>
            <p:cNvSpPr/>
            <p:nvPr/>
          </p:nvSpPr>
          <p:spPr>
            <a:xfrm>
              <a:off x="3540375" y="-8974125"/>
              <a:ext cx="829500" cy="1000675"/>
            </a:xfrm>
            <a:custGeom>
              <a:avLst/>
              <a:gdLst/>
              <a:ahLst/>
              <a:cxnLst/>
              <a:rect l="l" t="t" r="r" b="b"/>
              <a:pathLst>
                <a:path w="33180" h="40027" extrusionOk="0">
                  <a:moveTo>
                    <a:pt x="18494" y="0"/>
                  </a:moveTo>
                  <a:lnTo>
                    <a:pt x="18193" y="9"/>
                  </a:lnTo>
                  <a:lnTo>
                    <a:pt x="17897" y="36"/>
                  </a:lnTo>
                  <a:lnTo>
                    <a:pt x="17601" y="62"/>
                  </a:lnTo>
                  <a:lnTo>
                    <a:pt x="17300" y="106"/>
                  </a:lnTo>
                  <a:lnTo>
                    <a:pt x="17004" y="159"/>
                  </a:lnTo>
                  <a:lnTo>
                    <a:pt x="16708" y="221"/>
                  </a:lnTo>
                  <a:lnTo>
                    <a:pt x="16407" y="291"/>
                  </a:lnTo>
                  <a:lnTo>
                    <a:pt x="16111" y="380"/>
                  </a:lnTo>
                  <a:lnTo>
                    <a:pt x="15815" y="468"/>
                  </a:lnTo>
                  <a:lnTo>
                    <a:pt x="15519" y="574"/>
                  </a:lnTo>
                  <a:lnTo>
                    <a:pt x="15218" y="679"/>
                  </a:lnTo>
                  <a:lnTo>
                    <a:pt x="14928" y="803"/>
                  </a:lnTo>
                  <a:lnTo>
                    <a:pt x="14632" y="935"/>
                  </a:lnTo>
                  <a:lnTo>
                    <a:pt x="14336" y="1076"/>
                  </a:lnTo>
                  <a:lnTo>
                    <a:pt x="14045" y="1226"/>
                  </a:lnTo>
                  <a:lnTo>
                    <a:pt x="13749" y="1385"/>
                  </a:lnTo>
                  <a:lnTo>
                    <a:pt x="13458" y="1544"/>
                  </a:lnTo>
                  <a:lnTo>
                    <a:pt x="13167" y="1720"/>
                  </a:lnTo>
                  <a:lnTo>
                    <a:pt x="12876" y="1905"/>
                  </a:lnTo>
                  <a:lnTo>
                    <a:pt x="12590" y="2091"/>
                  </a:lnTo>
                  <a:lnTo>
                    <a:pt x="12304" y="2293"/>
                  </a:lnTo>
                  <a:lnTo>
                    <a:pt x="12018" y="2496"/>
                  </a:lnTo>
                  <a:lnTo>
                    <a:pt x="11732" y="2717"/>
                  </a:lnTo>
                  <a:lnTo>
                    <a:pt x="11452" y="2937"/>
                  </a:lnTo>
                  <a:lnTo>
                    <a:pt x="11171" y="3167"/>
                  </a:lnTo>
                  <a:lnTo>
                    <a:pt x="10890" y="3405"/>
                  </a:lnTo>
                  <a:lnTo>
                    <a:pt x="10614" y="3643"/>
                  </a:lnTo>
                  <a:lnTo>
                    <a:pt x="10338" y="3899"/>
                  </a:lnTo>
                  <a:lnTo>
                    <a:pt x="10062" y="4155"/>
                  </a:lnTo>
                  <a:lnTo>
                    <a:pt x="9791" y="4419"/>
                  </a:lnTo>
                  <a:lnTo>
                    <a:pt x="9521" y="4684"/>
                  </a:lnTo>
                  <a:lnTo>
                    <a:pt x="9250" y="4966"/>
                  </a:lnTo>
                  <a:lnTo>
                    <a:pt x="8984" y="5248"/>
                  </a:lnTo>
                  <a:lnTo>
                    <a:pt x="8723" y="5531"/>
                  </a:lnTo>
                  <a:lnTo>
                    <a:pt x="8462" y="5830"/>
                  </a:lnTo>
                  <a:lnTo>
                    <a:pt x="8201" y="6130"/>
                  </a:lnTo>
                  <a:lnTo>
                    <a:pt x="7946" y="6430"/>
                  </a:lnTo>
                  <a:lnTo>
                    <a:pt x="7695" y="6748"/>
                  </a:lnTo>
                  <a:lnTo>
                    <a:pt x="7444" y="7056"/>
                  </a:lnTo>
                  <a:lnTo>
                    <a:pt x="7193" y="7383"/>
                  </a:lnTo>
                  <a:lnTo>
                    <a:pt x="6947" y="7709"/>
                  </a:lnTo>
                  <a:lnTo>
                    <a:pt x="6707" y="8035"/>
                  </a:lnTo>
                  <a:lnTo>
                    <a:pt x="6466" y="8371"/>
                  </a:lnTo>
                  <a:lnTo>
                    <a:pt x="6230" y="8715"/>
                  </a:lnTo>
                  <a:lnTo>
                    <a:pt x="5994" y="9059"/>
                  </a:lnTo>
                  <a:lnTo>
                    <a:pt x="5769" y="9403"/>
                  </a:lnTo>
                  <a:lnTo>
                    <a:pt x="5538" y="9755"/>
                  </a:lnTo>
                  <a:lnTo>
                    <a:pt x="5317" y="10108"/>
                  </a:lnTo>
                  <a:lnTo>
                    <a:pt x="5097" y="10470"/>
                  </a:lnTo>
                  <a:lnTo>
                    <a:pt x="4881" y="10831"/>
                  </a:lnTo>
                  <a:lnTo>
                    <a:pt x="4665" y="11202"/>
                  </a:lnTo>
                  <a:lnTo>
                    <a:pt x="4460" y="11564"/>
                  </a:lnTo>
                  <a:lnTo>
                    <a:pt x="4254" y="11934"/>
                  </a:lnTo>
                  <a:lnTo>
                    <a:pt x="4053" y="12313"/>
                  </a:lnTo>
                  <a:lnTo>
                    <a:pt x="3853" y="12692"/>
                  </a:lnTo>
                  <a:lnTo>
                    <a:pt x="3657" y="13072"/>
                  </a:lnTo>
                  <a:lnTo>
                    <a:pt x="3472" y="13451"/>
                  </a:lnTo>
                  <a:lnTo>
                    <a:pt x="3286" y="13839"/>
                  </a:lnTo>
                  <a:lnTo>
                    <a:pt x="3105" y="14227"/>
                  </a:lnTo>
                  <a:lnTo>
                    <a:pt x="2925" y="14615"/>
                  </a:lnTo>
                  <a:lnTo>
                    <a:pt x="2754" y="15003"/>
                  </a:lnTo>
                  <a:lnTo>
                    <a:pt x="2584" y="15391"/>
                  </a:lnTo>
                  <a:lnTo>
                    <a:pt x="2423" y="15788"/>
                  </a:lnTo>
                  <a:lnTo>
                    <a:pt x="2263" y="16185"/>
                  </a:lnTo>
                  <a:lnTo>
                    <a:pt x="2107" y="16573"/>
                  </a:lnTo>
                  <a:lnTo>
                    <a:pt x="1962" y="16970"/>
                  </a:lnTo>
                  <a:lnTo>
                    <a:pt x="1816" y="17367"/>
                  </a:lnTo>
                  <a:lnTo>
                    <a:pt x="1676" y="17764"/>
                  </a:lnTo>
                  <a:lnTo>
                    <a:pt x="1540" y="18170"/>
                  </a:lnTo>
                  <a:lnTo>
                    <a:pt x="1410" y="18567"/>
                  </a:lnTo>
                  <a:lnTo>
                    <a:pt x="1285" y="18964"/>
                  </a:lnTo>
                  <a:lnTo>
                    <a:pt x="1169" y="19361"/>
                  </a:lnTo>
                  <a:lnTo>
                    <a:pt x="1054" y="19757"/>
                  </a:lnTo>
                  <a:lnTo>
                    <a:pt x="944" y="20163"/>
                  </a:lnTo>
                  <a:lnTo>
                    <a:pt x="843" y="20560"/>
                  </a:lnTo>
                  <a:lnTo>
                    <a:pt x="743" y="20957"/>
                  </a:lnTo>
                  <a:lnTo>
                    <a:pt x="653" y="21354"/>
                  </a:lnTo>
                  <a:lnTo>
                    <a:pt x="567" y="21751"/>
                  </a:lnTo>
                  <a:lnTo>
                    <a:pt x="487" y="22139"/>
                  </a:lnTo>
                  <a:lnTo>
                    <a:pt x="412" y="22536"/>
                  </a:lnTo>
                  <a:lnTo>
                    <a:pt x="342" y="22924"/>
                  </a:lnTo>
                  <a:lnTo>
                    <a:pt x="281" y="23321"/>
                  </a:lnTo>
                  <a:lnTo>
                    <a:pt x="221" y="23709"/>
                  </a:lnTo>
                  <a:lnTo>
                    <a:pt x="171" y="24097"/>
                  </a:lnTo>
                  <a:lnTo>
                    <a:pt x="131" y="24476"/>
                  </a:lnTo>
                  <a:lnTo>
                    <a:pt x="91" y="24864"/>
                  </a:lnTo>
                  <a:lnTo>
                    <a:pt x="61" y="25244"/>
                  </a:lnTo>
                  <a:lnTo>
                    <a:pt x="36" y="25623"/>
                  </a:lnTo>
                  <a:lnTo>
                    <a:pt x="16" y="25993"/>
                  </a:lnTo>
                  <a:lnTo>
                    <a:pt x="6" y="26364"/>
                  </a:lnTo>
                  <a:lnTo>
                    <a:pt x="1" y="26734"/>
                  </a:lnTo>
                  <a:lnTo>
                    <a:pt x="1" y="27105"/>
                  </a:lnTo>
                  <a:lnTo>
                    <a:pt x="11" y="27466"/>
                  </a:lnTo>
                  <a:lnTo>
                    <a:pt x="26" y="27828"/>
                  </a:lnTo>
                  <a:lnTo>
                    <a:pt x="51" y="28181"/>
                  </a:lnTo>
                  <a:lnTo>
                    <a:pt x="81" y="28534"/>
                  </a:lnTo>
                  <a:lnTo>
                    <a:pt x="116" y="28886"/>
                  </a:lnTo>
                  <a:lnTo>
                    <a:pt x="161" y="29230"/>
                  </a:lnTo>
                  <a:lnTo>
                    <a:pt x="211" y="29566"/>
                  </a:lnTo>
                  <a:lnTo>
                    <a:pt x="271" y="29901"/>
                  </a:lnTo>
                  <a:lnTo>
                    <a:pt x="337" y="30236"/>
                  </a:lnTo>
                  <a:lnTo>
                    <a:pt x="412" y="30562"/>
                  </a:lnTo>
                  <a:lnTo>
                    <a:pt x="492" y="30880"/>
                  </a:lnTo>
                  <a:lnTo>
                    <a:pt x="582" y="31197"/>
                  </a:lnTo>
                  <a:lnTo>
                    <a:pt x="678" y="31515"/>
                  </a:lnTo>
                  <a:lnTo>
                    <a:pt x="783" y="31823"/>
                  </a:lnTo>
                  <a:lnTo>
                    <a:pt x="898" y="32123"/>
                  </a:lnTo>
                  <a:lnTo>
                    <a:pt x="1019" y="32414"/>
                  </a:lnTo>
                  <a:lnTo>
                    <a:pt x="1149" y="32706"/>
                  </a:lnTo>
                  <a:lnTo>
                    <a:pt x="1285" y="32988"/>
                  </a:lnTo>
                  <a:lnTo>
                    <a:pt x="1430" y="33270"/>
                  </a:lnTo>
                  <a:lnTo>
                    <a:pt x="1586" y="33535"/>
                  </a:lnTo>
                  <a:lnTo>
                    <a:pt x="1746" y="33799"/>
                  </a:lnTo>
                  <a:lnTo>
                    <a:pt x="1917" y="34064"/>
                  </a:lnTo>
                  <a:lnTo>
                    <a:pt x="2097" y="34311"/>
                  </a:lnTo>
                  <a:lnTo>
                    <a:pt x="2288" y="34558"/>
                  </a:lnTo>
                  <a:lnTo>
                    <a:pt x="2483" y="34796"/>
                  </a:lnTo>
                  <a:lnTo>
                    <a:pt x="2689" y="35025"/>
                  </a:lnTo>
                  <a:lnTo>
                    <a:pt x="2905" y="35255"/>
                  </a:lnTo>
                  <a:lnTo>
                    <a:pt x="3125" y="35466"/>
                  </a:lnTo>
                  <a:lnTo>
                    <a:pt x="3361" y="35678"/>
                  </a:lnTo>
                  <a:lnTo>
                    <a:pt x="3602" y="35872"/>
                  </a:lnTo>
                  <a:lnTo>
                    <a:pt x="3848" y="36066"/>
                  </a:lnTo>
                  <a:lnTo>
                    <a:pt x="4093" y="36242"/>
                  </a:lnTo>
                  <a:lnTo>
                    <a:pt x="4339" y="36410"/>
                  </a:lnTo>
                  <a:lnTo>
                    <a:pt x="4585" y="36560"/>
                  </a:lnTo>
                  <a:lnTo>
                    <a:pt x="4831" y="36701"/>
                  </a:lnTo>
                  <a:lnTo>
                    <a:pt x="5072" y="36833"/>
                  </a:lnTo>
                  <a:lnTo>
                    <a:pt x="5317" y="36948"/>
                  </a:lnTo>
                  <a:lnTo>
                    <a:pt x="5558" y="37054"/>
                  </a:lnTo>
                  <a:lnTo>
                    <a:pt x="5799" y="37151"/>
                  </a:lnTo>
                  <a:lnTo>
                    <a:pt x="6040" y="37239"/>
                  </a:lnTo>
                  <a:lnTo>
                    <a:pt x="6280" y="37310"/>
                  </a:lnTo>
                  <a:lnTo>
                    <a:pt x="6521" y="37371"/>
                  </a:lnTo>
                  <a:lnTo>
                    <a:pt x="6762" y="37424"/>
                  </a:lnTo>
                  <a:lnTo>
                    <a:pt x="6998" y="37460"/>
                  </a:lnTo>
                  <a:lnTo>
                    <a:pt x="7233" y="37495"/>
                  </a:lnTo>
                  <a:lnTo>
                    <a:pt x="7474" y="37513"/>
                  </a:lnTo>
                  <a:lnTo>
                    <a:pt x="7710" y="37530"/>
                  </a:lnTo>
                  <a:lnTo>
                    <a:pt x="7946" y="37530"/>
                  </a:lnTo>
                  <a:lnTo>
                    <a:pt x="8176" y="37521"/>
                  </a:lnTo>
                  <a:lnTo>
                    <a:pt x="8412" y="37504"/>
                  </a:lnTo>
                  <a:lnTo>
                    <a:pt x="8643" y="37477"/>
                  </a:lnTo>
                  <a:lnTo>
                    <a:pt x="8874" y="37442"/>
                  </a:lnTo>
                  <a:lnTo>
                    <a:pt x="9104" y="37398"/>
                  </a:lnTo>
                  <a:lnTo>
                    <a:pt x="9335" y="37345"/>
                  </a:lnTo>
                  <a:lnTo>
                    <a:pt x="9566" y="37283"/>
                  </a:lnTo>
                  <a:lnTo>
                    <a:pt x="9791" y="37213"/>
                  </a:lnTo>
                  <a:lnTo>
                    <a:pt x="10017" y="37133"/>
                  </a:lnTo>
                  <a:lnTo>
                    <a:pt x="10243" y="37045"/>
                  </a:lnTo>
                  <a:lnTo>
                    <a:pt x="10469" y="36948"/>
                  </a:lnTo>
                  <a:lnTo>
                    <a:pt x="10689" y="36851"/>
                  </a:lnTo>
                  <a:lnTo>
                    <a:pt x="10910" y="36736"/>
                  </a:lnTo>
                  <a:lnTo>
                    <a:pt x="11136" y="36622"/>
                  </a:lnTo>
                  <a:lnTo>
                    <a:pt x="11351" y="36498"/>
                  </a:lnTo>
                  <a:lnTo>
                    <a:pt x="11572" y="36366"/>
                  </a:lnTo>
                  <a:lnTo>
                    <a:pt x="11788" y="36234"/>
                  </a:lnTo>
                  <a:lnTo>
                    <a:pt x="12003" y="36092"/>
                  </a:lnTo>
                  <a:lnTo>
                    <a:pt x="12219" y="35943"/>
                  </a:lnTo>
                  <a:lnTo>
                    <a:pt x="12435" y="35784"/>
                  </a:lnTo>
                  <a:lnTo>
                    <a:pt x="12645" y="35616"/>
                  </a:lnTo>
                  <a:lnTo>
                    <a:pt x="12856" y="35449"/>
                  </a:lnTo>
                  <a:lnTo>
                    <a:pt x="13067" y="35281"/>
                  </a:lnTo>
                  <a:lnTo>
                    <a:pt x="13272" y="35096"/>
                  </a:lnTo>
                  <a:lnTo>
                    <a:pt x="13478" y="34911"/>
                  </a:lnTo>
                  <a:lnTo>
                    <a:pt x="13684" y="34725"/>
                  </a:lnTo>
                  <a:lnTo>
                    <a:pt x="13889" y="34531"/>
                  </a:lnTo>
                  <a:lnTo>
                    <a:pt x="14090" y="34328"/>
                  </a:lnTo>
                  <a:lnTo>
                    <a:pt x="14491" y="33914"/>
                  </a:lnTo>
                  <a:lnTo>
                    <a:pt x="14882" y="33482"/>
                  </a:lnTo>
                  <a:lnTo>
                    <a:pt x="15269" y="33032"/>
                  </a:lnTo>
                  <a:lnTo>
                    <a:pt x="15650" y="32573"/>
                  </a:lnTo>
                  <a:lnTo>
                    <a:pt x="16026" y="32097"/>
                  </a:lnTo>
                  <a:lnTo>
                    <a:pt x="16392" y="31612"/>
                  </a:lnTo>
                  <a:lnTo>
                    <a:pt x="16753" y="31118"/>
                  </a:lnTo>
                  <a:lnTo>
                    <a:pt x="17104" y="30606"/>
                  </a:lnTo>
                  <a:lnTo>
                    <a:pt x="17450" y="30095"/>
                  </a:lnTo>
                  <a:lnTo>
                    <a:pt x="17787" y="29574"/>
                  </a:lnTo>
                  <a:lnTo>
                    <a:pt x="18118" y="29054"/>
                  </a:lnTo>
                  <a:lnTo>
                    <a:pt x="18439" y="28525"/>
                  </a:lnTo>
                  <a:lnTo>
                    <a:pt x="18750" y="27996"/>
                  </a:lnTo>
                  <a:lnTo>
                    <a:pt x="19056" y="27466"/>
                  </a:lnTo>
                  <a:lnTo>
                    <a:pt x="19351" y="26937"/>
                  </a:lnTo>
                  <a:lnTo>
                    <a:pt x="19637" y="26408"/>
                  </a:lnTo>
                  <a:lnTo>
                    <a:pt x="19913" y="25887"/>
                  </a:lnTo>
                  <a:lnTo>
                    <a:pt x="20184" y="25367"/>
                  </a:lnTo>
                  <a:lnTo>
                    <a:pt x="20445" y="24856"/>
                  </a:lnTo>
                  <a:lnTo>
                    <a:pt x="20696" y="24353"/>
                  </a:lnTo>
                  <a:lnTo>
                    <a:pt x="20931" y="23859"/>
                  </a:lnTo>
                  <a:lnTo>
                    <a:pt x="21162" y="23374"/>
                  </a:lnTo>
                  <a:lnTo>
                    <a:pt x="21383" y="22897"/>
                  </a:lnTo>
                  <a:lnTo>
                    <a:pt x="21593" y="22439"/>
                  </a:lnTo>
                  <a:lnTo>
                    <a:pt x="21794" y="21998"/>
                  </a:lnTo>
                  <a:lnTo>
                    <a:pt x="22160" y="21160"/>
                  </a:lnTo>
                  <a:lnTo>
                    <a:pt x="22481" y="20393"/>
                  </a:lnTo>
                  <a:lnTo>
                    <a:pt x="22762" y="19722"/>
                  </a:lnTo>
                  <a:lnTo>
                    <a:pt x="22988" y="19140"/>
                  </a:lnTo>
                  <a:lnTo>
                    <a:pt x="23173" y="18673"/>
                  </a:lnTo>
                  <a:lnTo>
                    <a:pt x="23304" y="18320"/>
                  </a:lnTo>
                  <a:lnTo>
                    <a:pt x="23409" y="18029"/>
                  </a:lnTo>
                  <a:lnTo>
                    <a:pt x="23469" y="18681"/>
                  </a:lnTo>
                  <a:lnTo>
                    <a:pt x="23535" y="19325"/>
                  </a:lnTo>
                  <a:lnTo>
                    <a:pt x="23610" y="19952"/>
                  </a:lnTo>
                  <a:lnTo>
                    <a:pt x="23685" y="20578"/>
                  </a:lnTo>
                  <a:lnTo>
                    <a:pt x="23770" y="21195"/>
                  </a:lnTo>
                  <a:lnTo>
                    <a:pt x="23856" y="21804"/>
                  </a:lnTo>
                  <a:lnTo>
                    <a:pt x="23951" y="22395"/>
                  </a:lnTo>
                  <a:lnTo>
                    <a:pt x="24046" y="22986"/>
                  </a:lnTo>
                  <a:lnTo>
                    <a:pt x="24152" y="23568"/>
                  </a:lnTo>
                  <a:lnTo>
                    <a:pt x="24257" y="24141"/>
                  </a:lnTo>
                  <a:lnTo>
                    <a:pt x="24367" y="24697"/>
                  </a:lnTo>
                  <a:lnTo>
                    <a:pt x="24483" y="25252"/>
                  </a:lnTo>
                  <a:lnTo>
                    <a:pt x="24598" y="25790"/>
                  </a:lnTo>
                  <a:lnTo>
                    <a:pt x="24718" y="26329"/>
                  </a:lnTo>
                  <a:lnTo>
                    <a:pt x="24844" y="26849"/>
                  </a:lnTo>
                  <a:lnTo>
                    <a:pt x="24969" y="27360"/>
                  </a:lnTo>
                  <a:lnTo>
                    <a:pt x="25100" y="27863"/>
                  </a:lnTo>
                  <a:lnTo>
                    <a:pt x="25235" y="28366"/>
                  </a:lnTo>
                  <a:lnTo>
                    <a:pt x="25365" y="28851"/>
                  </a:lnTo>
                  <a:lnTo>
                    <a:pt x="25506" y="29327"/>
                  </a:lnTo>
                  <a:lnTo>
                    <a:pt x="25641" y="29795"/>
                  </a:lnTo>
                  <a:lnTo>
                    <a:pt x="25782" y="30245"/>
                  </a:lnTo>
                  <a:lnTo>
                    <a:pt x="25922" y="30694"/>
                  </a:lnTo>
                  <a:lnTo>
                    <a:pt x="26063" y="31136"/>
                  </a:lnTo>
                  <a:lnTo>
                    <a:pt x="26208" y="31559"/>
                  </a:lnTo>
                  <a:lnTo>
                    <a:pt x="26353" y="31973"/>
                  </a:lnTo>
                  <a:lnTo>
                    <a:pt x="26494" y="32379"/>
                  </a:lnTo>
                  <a:lnTo>
                    <a:pt x="26639" y="32785"/>
                  </a:lnTo>
                  <a:lnTo>
                    <a:pt x="26785" y="33164"/>
                  </a:lnTo>
                  <a:lnTo>
                    <a:pt x="26930" y="33543"/>
                  </a:lnTo>
                  <a:lnTo>
                    <a:pt x="27216" y="34267"/>
                  </a:lnTo>
                  <a:lnTo>
                    <a:pt x="27497" y="34955"/>
                  </a:lnTo>
                  <a:lnTo>
                    <a:pt x="27778" y="35599"/>
                  </a:lnTo>
                  <a:lnTo>
                    <a:pt x="28049" y="36198"/>
                  </a:lnTo>
                  <a:lnTo>
                    <a:pt x="28310" y="36754"/>
                  </a:lnTo>
                  <a:lnTo>
                    <a:pt x="28560" y="37266"/>
                  </a:lnTo>
                  <a:lnTo>
                    <a:pt x="28796" y="37742"/>
                  </a:lnTo>
                  <a:lnTo>
                    <a:pt x="29022" y="38174"/>
                  </a:lnTo>
                  <a:lnTo>
                    <a:pt x="29232" y="38553"/>
                  </a:lnTo>
                  <a:lnTo>
                    <a:pt x="29418" y="38897"/>
                  </a:lnTo>
                  <a:lnTo>
                    <a:pt x="29589" y="39197"/>
                  </a:lnTo>
                  <a:lnTo>
                    <a:pt x="29864" y="39656"/>
                  </a:lnTo>
                  <a:lnTo>
                    <a:pt x="30040" y="39938"/>
                  </a:lnTo>
                  <a:lnTo>
                    <a:pt x="30105" y="40026"/>
                  </a:lnTo>
                  <a:lnTo>
                    <a:pt x="30105" y="31268"/>
                  </a:lnTo>
                  <a:lnTo>
                    <a:pt x="30105" y="31162"/>
                  </a:lnTo>
                  <a:lnTo>
                    <a:pt x="30115" y="31056"/>
                  </a:lnTo>
                  <a:lnTo>
                    <a:pt x="30125" y="30959"/>
                  </a:lnTo>
                  <a:lnTo>
                    <a:pt x="30140" y="30862"/>
                  </a:lnTo>
                  <a:lnTo>
                    <a:pt x="30155" y="30756"/>
                  </a:lnTo>
                  <a:lnTo>
                    <a:pt x="30180" y="30659"/>
                  </a:lnTo>
                  <a:lnTo>
                    <a:pt x="30206" y="30571"/>
                  </a:lnTo>
                  <a:lnTo>
                    <a:pt x="30236" y="30474"/>
                  </a:lnTo>
                  <a:lnTo>
                    <a:pt x="30271" y="30386"/>
                  </a:lnTo>
                  <a:lnTo>
                    <a:pt x="30306" y="30289"/>
                  </a:lnTo>
                  <a:lnTo>
                    <a:pt x="30386" y="30121"/>
                  </a:lnTo>
                  <a:lnTo>
                    <a:pt x="30481" y="29945"/>
                  </a:lnTo>
                  <a:lnTo>
                    <a:pt x="30582" y="29786"/>
                  </a:lnTo>
                  <a:lnTo>
                    <a:pt x="30697" y="29627"/>
                  </a:lnTo>
                  <a:lnTo>
                    <a:pt x="30817" y="29477"/>
                  </a:lnTo>
                  <a:lnTo>
                    <a:pt x="30943" y="29336"/>
                  </a:lnTo>
                  <a:lnTo>
                    <a:pt x="31073" y="29195"/>
                  </a:lnTo>
                  <a:lnTo>
                    <a:pt x="31209" y="29072"/>
                  </a:lnTo>
                  <a:lnTo>
                    <a:pt x="31349" y="28939"/>
                  </a:lnTo>
                  <a:lnTo>
                    <a:pt x="31495" y="28825"/>
                  </a:lnTo>
                  <a:lnTo>
                    <a:pt x="31635" y="28719"/>
                  </a:lnTo>
                  <a:lnTo>
                    <a:pt x="31781" y="28613"/>
                  </a:lnTo>
                  <a:lnTo>
                    <a:pt x="31921" y="28516"/>
                  </a:lnTo>
                  <a:lnTo>
                    <a:pt x="32202" y="28340"/>
                  </a:lnTo>
                  <a:lnTo>
                    <a:pt x="32458" y="28190"/>
                  </a:lnTo>
                  <a:lnTo>
                    <a:pt x="32688" y="28066"/>
                  </a:lnTo>
                  <a:lnTo>
                    <a:pt x="32889" y="27969"/>
                  </a:lnTo>
                  <a:lnTo>
                    <a:pt x="33039" y="27898"/>
                  </a:lnTo>
                  <a:lnTo>
                    <a:pt x="33170" y="27846"/>
                  </a:lnTo>
                  <a:lnTo>
                    <a:pt x="33175" y="27334"/>
                  </a:lnTo>
                  <a:lnTo>
                    <a:pt x="33180" y="26743"/>
                  </a:lnTo>
                  <a:lnTo>
                    <a:pt x="33175" y="26073"/>
                  </a:lnTo>
                  <a:lnTo>
                    <a:pt x="33160" y="25332"/>
                  </a:lnTo>
                  <a:lnTo>
                    <a:pt x="33135" y="24529"/>
                  </a:lnTo>
                  <a:lnTo>
                    <a:pt x="33115" y="24106"/>
                  </a:lnTo>
                  <a:lnTo>
                    <a:pt x="33095" y="23674"/>
                  </a:lnTo>
                  <a:lnTo>
                    <a:pt x="33065" y="23224"/>
                  </a:lnTo>
                  <a:lnTo>
                    <a:pt x="33034" y="22756"/>
                  </a:lnTo>
                  <a:lnTo>
                    <a:pt x="32999" y="22280"/>
                  </a:lnTo>
                  <a:lnTo>
                    <a:pt x="32964" y="21804"/>
                  </a:lnTo>
                  <a:lnTo>
                    <a:pt x="32919" y="21310"/>
                  </a:lnTo>
                  <a:lnTo>
                    <a:pt x="32869" y="20798"/>
                  </a:lnTo>
                  <a:lnTo>
                    <a:pt x="32814" y="20287"/>
                  </a:lnTo>
                  <a:lnTo>
                    <a:pt x="32754" y="19766"/>
                  </a:lnTo>
                  <a:lnTo>
                    <a:pt x="32683" y="19246"/>
                  </a:lnTo>
                  <a:lnTo>
                    <a:pt x="32608" y="18708"/>
                  </a:lnTo>
                  <a:lnTo>
                    <a:pt x="32528" y="18170"/>
                  </a:lnTo>
                  <a:lnTo>
                    <a:pt x="32443" y="17623"/>
                  </a:lnTo>
                  <a:lnTo>
                    <a:pt x="32347" y="17076"/>
                  </a:lnTo>
                  <a:lnTo>
                    <a:pt x="32247" y="16529"/>
                  </a:lnTo>
                  <a:lnTo>
                    <a:pt x="32137" y="15974"/>
                  </a:lnTo>
                  <a:lnTo>
                    <a:pt x="32021" y="15418"/>
                  </a:lnTo>
                  <a:lnTo>
                    <a:pt x="31896" y="14853"/>
                  </a:lnTo>
                  <a:lnTo>
                    <a:pt x="31760" y="14298"/>
                  </a:lnTo>
                  <a:lnTo>
                    <a:pt x="31615" y="13742"/>
                  </a:lnTo>
                  <a:lnTo>
                    <a:pt x="31465" y="13178"/>
                  </a:lnTo>
                  <a:lnTo>
                    <a:pt x="31304" y="12622"/>
                  </a:lnTo>
                  <a:lnTo>
                    <a:pt x="31133" y="12075"/>
                  </a:lnTo>
                  <a:lnTo>
                    <a:pt x="30953" y="11519"/>
                  </a:lnTo>
                  <a:lnTo>
                    <a:pt x="30762" y="10973"/>
                  </a:lnTo>
                  <a:lnTo>
                    <a:pt x="30562" y="10435"/>
                  </a:lnTo>
                  <a:lnTo>
                    <a:pt x="30351" y="9896"/>
                  </a:lnTo>
                  <a:lnTo>
                    <a:pt x="30130" y="9367"/>
                  </a:lnTo>
                  <a:lnTo>
                    <a:pt x="29895" y="8838"/>
                  </a:lnTo>
                  <a:lnTo>
                    <a:pt x="29649" y="8327"/>
                  </a:lnTo>
                  <a:lnTo>
                    <a:pt x="29523" y="8071"/>
                  </a:lnTo>
                  <a:lnTo>
                    <a:pt x="29393" y="7815"/>
                  </a:lnTo>
                  <a:lnTo>
                    <a:pt x="29263" y="7568"/>
                  </a:lnTo>
                  <a:lnTo>
                    <a:pt x="29127" y="7321"/>
                  </a:lnTo>
                  <a:lnTo>
                    <a:pt x="28987" y="7074"/>
                  </a:lnTo>
                  <a:lnTo>
                    <a:pt x="28846" y="6827"/>
                  </a:lnTo>
                  <a:lnTo>
                    <a:pt x="28701" y="6589"/>
                  </a:lnTo>
                  <a:lnTo>
                    <a:pt x="28550" y="6351"/>
                  </a:lnTo>
                  <a:lnTo>
                    <a:pt x="28400" y="6113"/>
                  </a:lnTo>
                  <a:lnTo>
                    <a:pt x="28244" y="5883"/>
                  </a:lnTo>
                  <a:lnTo>
                    <a:pt x="28089" y="5654"/>
                  </a:lnTo>
                  <a:lnTo>
                    <a:pt x="27928" y="5425"/>
                  </a:lnTo>
                  <a:lnTo>
                    <a:pt x="27763" y="5204"/>
                  </a:lnTo>
                  <a:lnTo>
                    <a:pt x="27597" y="4984"/>
                  </a:lnTo>
                  <a:lnTo>
                    <a:pt x="27427" y="4763"/>
                  </a:lnTo>
                  <a:lnTo>
                    <a:pt x="27251" y="4551"/>
                  </a:lnTo>
                  <a:lnTo>
                    <a:pt x="27071" y="4340"/>
                  </a:lnTo>
                  <a:lnTo>
                    <a:pt x="26890" y="4137"/>
                  </a:lnTo>
                  <a:lnTo>
                    <a:pt x="26705" y="3934"/>
                  </a:lnTo>
                  <a:lnTo>
                    <a:pt x="26519" y="3731"/>
                  </a:lnTo>
                  <a:lnTo>
                    <a:pt x="26328" y="3537"/>
                  </a:lnTo>
                  <a:lnTo>
                    <a:pt x="26133" y="3343"/>
                  </a:lnTo>
                  <a:lnTo>
                    <a:pt x="25932" y="3158"/>
                  </a:lnTo>
                  <a:lnTo>
                    <a:pt x="25726" y="2973"/>
                  </a:lnTo>
                  <a:lnTo>
                    <a:pt x="25521" y="2796"/>
                  </a:lnTo>
                  <a:lnTo>
                    <a:pt x="25310" y="2620"/>
                  </a:lnTo>
                  <a:lnTo>
                    <a:pt x="25100" y="2452"/>
                  </a:lnTo>
                  <a:lnTo>
                    <a:pt x="24879" y="2285"/>
                  </a:lnTo>
                  <a:lnTo>
                    <a:pt x="24658" y="2126"/>
                  </a:lnTo>
                  <a:lnTo>
                    <a:pt x="24432" y="1967"/>
                  </a:lnTo>
                  <a:lnTo>
                    <a:pt x="24202" y="1817"/>
                  </a:lnTo>
                  <a:lnTo>
                    <a:pt x="23971" y="1667"/>
                  </a:lnTo>
                  <a:lnTo>
                    <a:pt x="23730" y="1526"/>
                  </a:lnTo>
                  <a:lnTo>
                    <a:pt x="23489" y="1394"/>
                  </a:lnTo>
                  <a:lnTo>
                    <a:pt x="23244" y="1262"/>
                  </a:lnTo>
                  <a:lnTo>
                    <a:pt x="22998" y="1138"/>
                  </a:lnTo>
                  <a:lnTo>
                    <a:pt x="22742" y="1015"/>
                  </a:lnTo>
                  <a:lnTo>
                    <a:pt x="22486" y="900"/>
                  </a:lnTo>
                  <a:lnTo>
                    <a:pt x="22220" y="794"/>
                  </a:lnTo>
                  <a:lnTo>
                    <a:pt x="21955" y="688"/>
                  </a:lnTo>
                  <a:lnTo>
                    <a:pt x="21684" y="591"/>
                  </a:lnTo>
                  <a:lnTo>
                    <a:pt x="21413" y="494"/>
                  </a:lnTo>
                  <a:lnTo>
                    <a:pt x="21132" y="406"/>
                  </a:lnTo>
                  <a:lnTo>
                    <a:pt x="20851" y="327"/>
                  </a:lnTo>
                  <a:lnTo>
                    <a:pt x="20560" y="256"/>
                  </a:lnTo>
                  <a:lnTo>
                    <a:pt x="20269" y="185"/>
                  </a:lnTo>
                  <a:lnTo>
                    <a:pt x="19973" y="124"/>
                  </a:lnTo>
                  <a:lnTo>
                    <a:pt x="19677" y="80"/>
                  </a:lnTo>
                  <a:lnTo>
                    <a:pt x="19382" y="44"/>
                  </a:lnTo>
                  <a:lnTo>
                    <a:pt x="19086" y="18"/>
                  </a:lnTo>
                  <a:lnTo>
                    <a:pt x="18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988;p52">
              <a:extLst>
                <a:ext uri="{FF2B5EF4-FFF2-40B4-BE49-F238E27FC236}">
                  <a16:creationId xmlns:a16="http://schemas.microsoft.com/office/drawing/2014/main" id="{68736C5A-CDE0-1617-CFA5-1B2DED0B1491}"/>
                </a:ext>
              </a:extLst>
            </p:cNvPr>
            <p:cNvSpPr/>
            <p:nvPr/>
          </p:nvSpPr>
          <p:spPr>
            <a:xfrm>
              <a:off x="4087350" y="-7909325"/>
              <a:ext cx="263975" cy="776425"/>
            </a:xfrm>
            <a:custGeom>
              <a:avLst/>
              <a:gdLst/>
              <a:ahLst/>
              <a:cxnLst/>
              <a:rect l="l" t="t" r="r" b="b"/>
              <a:pathLst>
                <a:path w="10559" h="31057" extrusionOk="0">
                  <a:moveTo>
                    <a:pt x="9550" y="1"/>
                  </a:moveTo>
                  <a:lnTo>
                    <a:pt x="9586" y="804"/>
                  </a:lnTo>
                  <a:lnTo>
                    <a:pt x="9621" y="1677"/>
                  </a:lnTo>
                  <a:lnTo>
                    <a:pt x="9651" y="2603"/>
                  </a:lnTo>
                  <a:lnTo>
                    <a:pt x="9681" y="3573"/>
                  </a:lnTo>
                  <a:lnTo>
                    <a:pt x="9701" y="4561"/>
                  </a:lnTo>
                  <a:lnTo>
                    <a:pt x="9716" y="5575"/>
                  </a:lnTo>
                  <a:lnTo>
                    <a:pt x="9716" y="6581"/>
                  </a:lnTo>
                  <a:lnTo>
                    <a:pt x="9716" y="7084"/>
                  </a:lnTo>
                  <a:lnTo>
                    <a:pt x="9711" y="7577"/>
                  </a:lnTo>
                  <a:lnTo>
                    <a:pt x="9701" y="8071"/>
                  </a:lnTo>
                  <a:lnTo>
                    <a:pt x="9691" y="8548"/>
                  </a:lnTo>
                  <a:lnTo>
                    <a:pt x="9676" y="9024"/>
                  </a:lnTo>
                  <a:lnTo>
                    <a:pt x="9656" y="9483"/>
                  </a:lnTo>
                  <a:lnTo>
                    <a:pt x="9636" y="9932"/>
                  </a:lnTo>
                  <a:lnTo>
                    <a:pt x="9606" y="10365"/>
                  </a:lnTo>
                  <a:lnTo>
                    <a:pt x="9575" y="10779"/>
                  </a:lnTo>
                  <a:lnTo>
                    <a:pt x="9540" y="11185"/>
                  </a:lnTo>
                  <a:lnTo>
                    <a:pt x="9495" y="11564"/>
                  </a:lnTo>
                  <a:lnTo>
                    <a:pt x="9450" y="11917"/>
                  </a:lnTo>
                  <a:lnTo>
                    <a:pt x="9400" y="12261"/>
                  </a:lnTo>
                  <a:lnTo>
                    <a:pt x="9345" y="12570"/>
                  </a:lnTo>
                  <a:lnTo>
                    <a:pt x="9280" y="12852"/>
                  </a:lnTo>
                  <a:lnTo>
                    <a:pt x="9244" y="12984"/>
                  </a:lnTo>
                  <a:lnTo>
                    <a:pt x="9214" y="13108"/>
                  </a:lnTo>
                  <a:lnTo>
                    <a:pt x="9174" y="13231"/>
                  </a:lnTo>
                  <a:lnTo>
                    <a:pt x="9139" y="13337"/>
                  </a:lnTo>
                  <a:lnTo>
                    <a:pt x="9099" y="13443"/>
                  </a:lnTo>
                  <a:lnTo>
                    <a:pt x="9059" y="13531"/>
                  </a:lnTo>
                  <a:lnTo>
                    <a:pt x="8954" y="13752"/>
                  </a:lnTo>
                  <a:lnTo>
                    <a:pt x="8838" y="13981"/>
                  </a:lnTo>
                  <a:lnTo>
                    <a:pt x="8713" y="14228"/>
                  </a:lnTo>
                  <a:lnTo>
                    <a:pt x="8572" y="14484"/>
                  </a:lnTo>
                  <a:lnTo>
                    <a:pt x="8417" y="14757"/>
                  </a:lnTo>
                  <a:lnTo>
                    <a:pt x="8251" y="15048"/>
                  </a:lnTo>
                  <a:lnTo>
                    <a:pt x="8071" y="15348"/>
                  </a:lnTo>
                  <a:lnTo>
                    <a:pt x="7880" y="15657"/>
                  </a:lnTo>
                  <a:lnTo>
                    <a:pt x="7675" y="15983"/>
                  </a:lnTo>
                  <a:lnTo>
                    <a:pt x="7459" y="16309"/>
                  </a:lnTo>
                  <a:lnTo>
                    <a:pt x="7233" y="16653"/>
                  </a:lnTo>
                  <a:lnTo>
                    <a:pt x="6992" y="16997"/>
                  </a:lnTo>
                  <a:lnTo>
                    <a:pt x="6742" y="17350"/>
                  </a:lnTo>
                  <a:lnTo>
                    <a:pt x="6481" y="17703"/>
                  </a:lnTo>
                  <a:lnTo>
                    <a:pt x="6210" y="18065"/>
                  </a:lnTo>
                  <a:lnTo>
                    <a:pt x="5924" y="18426"/>
                  </a:lnTo>
                  <a:lnTo>
                    <a:pt x="5628" y="18797"/>
                  </a:lnTo>
                  <a:lnTo>
                    <a:pt x="5322" y="19167"/>
                  </a:lnTo>
                  <a:lnTo>
                    <a:pt x="5006" y="19529"/>
                  </a:lnTo>
                  <a:lnTo>
                    <a:pt x="4680" y="19899"/>
                  </a:lnTo>
                  <a:lnTo>
                    <a:pt x="4344" y="20261"/>
                  </a:lnTo>
                  <a:lnTo>
                    <a:pt x="3993" y="20623"/>
                  </a:lnTo>
                  <a:lnTo>
                    <a:pt x="3637" y="20984"/>
                  </a:lnTo>
                  <a:lnTo>
                    <a:pt x="3271" y="21337"/>
                  </a:lnTo>
                  <a:lnTo>
                    <a:pt x="2894" y="21690"/>
                  </a:lnTo>
                  <a:lnTo>
                    <a:pt x="2508" y="22034"/>
                  </a:lnTo>
                  <a:lnTo>
                    <a:pt x="2112" y="22369"/>
                  </a:lnTo>
                  <a:lnTo>
                    <a:pt x="1706" y="22695"/>
                  </a:lnTo>
                  <a:lnTo>
                    <a:pt x="1294" y="23004"/>
                  </a:lnTo>
                  <a:lnTo>
                    <a:pt x="868" y="23313"/>
                  </a:lnTo>
                  <a:lnTo>
                    <a:pt x="437" y="23604"/>
                  </a:lnTo>
                  <a:lnTo>
                    <a:pt x="0" y="23886"/>
                  </a:lnTo>
                  <a:lnTo>
                    <a:pt x="768" y="31057"/>
                  </a:lnTo>
                  <a:lnTo>
                    <a:pt x="1064" y="30925"/>
                  </a:lnTo>
                  <a:lnTo>
                    <a:pt x="1355" y="30775"/>
                  </a:lnTo>
                  <a:lnTo>
                    <a:pt x="1641" y="30625"/>
                  </a:lnTo>
                  <a:lnTo>
                    <a:pt x="1921" y="30466"/>
                  </a:lnTo>
                  <a:lnTo>
                    <a:pt x="2192" y="30298"/>
                  </a:lnTo>
                  <a:lnTo>
                    <a:pt x="2463" y="30131"/>
                  </a:lnTo>
                  <a:lnTo>
                    <a:pt x="2724" y="29945"/>
                  </a:lnTo>
                  <a:lnTo>
                    <a:pt x="2985" y="29760"/>
                  </a:lnTo>
                  <a:lnTo>
                    <a:pt x="3236" y="29566"/>
                  </a:lnTo>
                  <a:lnTo>
                    <a:pt x="3481" y="29363"/>
                  </a:lnTo>
                  <a:lnTo>
                    <a:pt x="3727" y="29152"/>
                  </a:lnTo>
                  <a:lnTo>
                    <a:pt x="3963" y="28940"/>
                  </a:lnTo>
                  <a:lnTo>
                    <a:pt x="4194" y="28719"/>
                  </a:lnTo>
                  <a:lnTo>
                    <a:pt x="4419" y="28490"/>
                  </a:lnTo>
                  <a:lnTo>
                    <a:pt x="4645" y="28261"/>
                  </a:lnTo>
                  <a:lnTo>
                    <a:pt x="4861" y="28023"/>
                  </a:lnTo>
                  <a:lnTo>
                    <a:pt x="5071" y="27785"/>
                  </a:lnTo>
                  <a:lnTo>
                    <a:pt x="5277" y="27538"/>
                  </a:lnTo>
                  <a:lnTo>
                    <a:pt x="5483" y="27282"/>
                  </a:lnTo>
                  <a:lnTo>
                    <a:pt x="5678" y="27026"/>
                  </a:lnTo>
                  <a:lnTo>
                    <a:pt x="5874" y="26761"/>
                  </a:lnTo>
                  <a:lnTo>
                    <a:pt x="6059" y="26497"/>
                  </a:lnTo>
                  <a:lnTo>
                    <a:pt x="6245" y="26223"/>
                  </a:lnTo>
                  <a:lnTo>
                    <a:pt x="6426" y="25950"/>
                  </a:lnTo>
                  <a:lnTo>
                    <a:pt x="6601" y="25676"/>
                  </a:lnTo>
                  <a:lnTo>
                    <a:pt x="6772" y="25394"/>
                  </a:lnTo>
                  <a:lnTo>
                    <a:pt x="6937" y="25112"/>
                  </a:lnTo>
                  <a:lnTo>
                    <a:pt x="7098" y="24821"/>
                  </a:lnTo>
                  <a:lnTo>
                    <a:pt x="7258" y="24530"/>
                  </a:lnTo>
                  <a:lnTo>
                    <a:pt x="7409" y="24239"/>
                  </a:lnTo>
                  <a:lnTo>
                    <a:pt x="7559" y="23939"/>
                  </a:lnTo>
                  <a:lnTo>
                    <a:pt x="7705" y="23648"/>
                  </a:lnTo>
                  <a:lnTo>
                    <a:pt x="7845" y="23348"/>
                  </a:lnTo>
                  <a:lnTo>
                    <a:pt x="7985" y="23039"/>
                  </a:lnTo>
                  <a:lnTo>
                    <a:pt x="8121" y="22739"/>
                  </a:lnTo>
                  <a:lnTo>
                    <a:pt x="8246" y="22431"/>
                  </a:lnTo>
                  <a:lnTo>
                    <a:pt x="8377" y="22131"/>
                  </a:lnTo>
                  <a:lnTo>
                    <a:pt x="8497" y="21822"/>
                  </a:lnTo>
                  <a:lnTo>
                    <a:pt x="8617" y="21513"/>
                  </a:lnTo>
                  <a:lnTo>
                    <a:pt x="8733" y="21205"/>
                  </a:lnTo>
                  <a:lnTo>
                    <a:pt x="8843" y="20887"/>
                  </a:lnTo>
                  <a:lnTo>
                    <a:pt x="8954" y="20578"/>
                  </a:lnTo>
                  <a:lnTo>
                    <a:pt x="9159" y="19961"/>
                  </a:lnTo>
                  <a:lnTo>
                    <a:pt x="9350" y="19344"/>
                  </a:lnTo>
                  <a:lnTo>
                    <a:pt x="9530" y="18726"/>
                  </a:lnTo>
                  <a:lnTo>
                    <a:pt x="9696" y="18109"/>
                  </a:lnTo>
                  <a:lnTo>
                    <a:pt x="9851" y="17500"/>
                  </a:lnTo>
                  <a:lnTo>
                    <a:pt x="9997" y="16900"/>
                  </a:lnTo>
                  <a:lnTo>
                    <a:pt x="10127" y="16309"/>
                  </a:lnTo>
                  <a:lnTo>
                    <a:pt x="10253" y="15736"/>
                  </a:lnTo>
                  <a:lnTo>
                    <a:pt x="10363" y="15163"/>
                  </a:lnTo>
                  <a:lnTo>
                    <a:pt x="10463" y="14607"/>
                  </a:lnTo>
                  <a:lnTo>
                    <a:pt x="10559" y="14069"/>
                  </a:lnTo>
                  <a:lnTo>
                    <a:pt x="9586" y="1"/>
                  </a:lnTo>
                  <a:close/>
                </a:path>
              </a:pathLst>
            </a:custGeom>
            <a:solidFill>
              <a:srgbClr val="000000">
                <a:alpha val="11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989;p52">
              <a:extLst>
                <a:ext uri="{FF2B5EF4-FFF2-40B4-BE49-F238E27FC236}">
                  <a16:creationId xmlns:a16="http://schemas.microsoft.com/office/drawing/2014/main" id="{572F7FF6-6A07-FFCD-8E85-99B2BCA99524}"/>
                </a:ext>
              </a:extLst>
            </p:cNvPr>
            <p:cNvSpPr/>
            <p:nvPr/>
          </p:nvSpPr>
          <p:spPr>
            <a:xfrm>
              <a:off x="4036298" y="-6289260"/>
              <a:ext cx="310125" cy="964300"/>
            </a:xfrm>
            <a:custGeom>
              <a:avLst/>
              <a:gdLst/>
              <a:ahLst/>
              <a:cxnLst/>
              <a:rect l="l" t="t" r="r" b="b"/>
              <a:pathLst>
                <a:path w="12405" h="38572" extrusionOk="0">
                  <a:moveTo>
                    <a:pt x="12404" y="1"/>
                  </a:moveTo>
                  <a:lnTo>
                    <a:pt x="12284" y="609"/>
                  </a:lnTo>
                  <a:lnTo>
                    <a:pt x="12164" y="1227"/>
                  </a:lnTo>
                  <a:lnTo>
                    <a:pt x="12048" y="1853"/>
                  </a:lnTo>
                  <a:lnTo>
                    <a:pt x="11938" y="2488"/>
                  </a:lnTo>
                  <a:lnTo>
                    <a:pt x="11828" y="3132"/>
                  </a:lnTo>
                  <a:lnTo>
                    <a:pt x="11722" y="3784"/>
                  </a:lnTo>
                  <a:lnTo>
                    <a:pt x="11617" y="4437"/>
                  </a:lnTo>
                  <a:lnTo>
                    <a:pt x="11517" y="5099"/>
                  </a:lnTo>
                  <a:lnTo>
                    <a:pt x="11421" y="5769"/>
                  </a:lnTo>
                  <a:lnTo>
                    <a:pt x="11326" y="6439"/>
                  </a:lnTo>
                  <a:lnTo>
                    <a:pt x="11231" y="7110"/>
                  </a:lnTo>
                  <a:lnTo>
                    <a:pt x="11140" y="7789"/>
                  </a:lnTo>
                  <a:lnTo>
                    <a:pt x="10970" y="9156"/>
                  </a:lnTo>
                  <a:lnTo>
                    <a:pt x="10809" y="10532"/>
                  </a:lnTo>
                  <a:lnTo>
                    <a:pt x="10659" y="11908"/>
                  </a:lnTo>
                  <a:lnTo>
                    <a:pt x="10513" y="13275"/>
                  </a:lnTo>
                  <a:lnTo>
                    <a:pt x="10383" y="14633"/>
                  </a:lnTo>
                  <a:lnTo>
                    <a:pt x="10258" y="15983"/>
                  </a:lnTo>
                  <a:lnTo>
                    <a:pt x="10142" y="17315"/>
                  </a:lnTo>
                  <a:lnTo>
                    <a:pt x="10032" y="18629"/>
                  </a:lnTo>
                  <a:lnTo>
                    <a:pt x="9937" y="19908"/>
                  </a:lnTo>
                  <a:lnTo>
                    <a:pt x="9846" y="21151"/>
                  </a:lnTo>
                  <a:lnTo>
                    <a:pt x="9761" y="22360"/>
                  </a:lnTo>
                  <a:lnTo>
                    <a:pt x="9686" y="23524"/>
                  </a:lnTo>
                  <a:lnTo>
                    <a:pt x="9616" y="24644"/>
                  </a:lnTo>
                  <a:lnTo>
                    <a:pt x="9555" y="25711"/>
                  </a:lnTo>
                  <a:lnTo>
                    <a:pt x="9500" y="26726"/>
                  </a:lnTo>
                  <a:lnTo>
                    <a:pt x="9450" y="27670"/>
                  </a:lnTo>
                  <a:lnTo>
                    <a:pt x="9370" y="29363"/>
                  </a:lnTo>
                  <a:lnTo>
                    <a:pt x="9310" y="30739"/>
                  </a:lnTo>
                  <a:lnTo>
                    <a:pt x="9275" y="31780"/>
                  </a:lnTo>
                  <a:lnTo>
                    <a:pt x="9244" y="32653"/>
                  </a:lnTo>
                  <a:lnTo>
                    <a:pt x="9224" y="32529"/>
                  </a:lnTo>
                  <a:lnTo>
                    <a:pt x="9199" y="32388"/>
                  </a:lnTo>
                  <a:lnTo>
                    <a:pt x="9169" y="32256"/>
                  </a:lnTo>
                  <a:lnTo>
                    <a:pt x="9134" y="32106"/>
                  </a:lnTo>
                  <a:lnTo>
                    <a:pt x="9089" y="31956"/>
                  </a:lnTo>
                  <a:lnTo>
                    <a:pt x="9044" y="31806"/>
                  </a:lnTo>
                  <a:lnTo>
                    <a:pt x="8994" y="31647"/>
                  </a:lnTo>
                  <a:lnTo>
                    <a:pt x="8933" y="31480"/>
                  </a:lnTo>
                  <a:lnTo>
                    <a:pt x="8803" y="31145"/>
                  </a:lnTo>
                  <a:lnTo>
                    <a:pt x="8653" y="30783"/>
                  </a:lnTo>
                  <a:lnTo>
                    <a:pt x="8487" y="30404"/>
                  </a:lnTo>
                  <a:lnTo>
                    <a:pt x="8296" y="30007"/>
                  </a:lnTo>
                  <a:lnTo>
                    <a:pt x="8091" y="29601"/>
                  </a:lnTo>
                  <a:lnTo>
                    <a:pt x="7870" y="29169"/>
                  </a:lnTo>
                  <a:lnTo>
                    <a:pt x="7634" y="28737"/>
                  </a:lnTo>
                  <a:lnTo>
                    <a:pt x="7379" y="28278"/>
                  </a:lnTo>
                  <a:lnTo>
                    <a:pt x="7108" y="27811"/>
                  </a:lnTo>
                  <a:lnTo>
                    <a:pt x="6822" y="27334"/>
                  </a:lnTo>
                  <a:lnTo>
                    <a:pt x="6526" y="26840"/>
                  </a:lnTo>
                  <a:lnTo>
                    <a:pt x="6215" y="26338"/>
                  </a:lnTo>
                  <a:lnTo>
                    <a:pt x="5894" y="25826"/>
                  </a:lnTo>
                  <a:lnTo>
                    <a:pt x="5558" y="25306"/>
                  </a:lnTo>
                  <a:lnTo>
                    <a:pt x="5212" y="24777"/>
                  </a:lnTo>
                  <a:lnTo>
                    <a:pt x="4856" y="24238"/>
                  </a:lnTo>
                  <a:lnTo>
                    <a:pt x="4113" y="23136"/>
                  </a:lnTo>
                  <a:lnTo>
                    <a:pt x="3336" y="22016"/>
                  </a:lnTo>
                  <a:lnTo>
                    <a:pt x="2533" y="20869"/>
                  </a:lnTo>
                  <a:lnTo>
                    <a:pt x="1706" y="19714"/>
                  </a:lnTo>
                  <a:lnTo>
                    <a:pt x="858" y="18558"/>
                  </a:lnTo>
                  <a:lnTo>
                    <a:pt x="0" y="17394"/>
                  </a:lnTo>
                  <a:lnTo>
                    <a:pt x="10017" y="38571"/>
                  </a:lnTo>
                  <a:lnTo>
                    <a:pt x="10022" y="37610"/>
                  </a:lnTo>
                  <a:lnTo>
                    <a:pt x="10037" y="36463"/>
                  </a:lnTo>
                  <a:lnTo>
                    <a:pt x="10062" y="34937"/>
                  </a:lnTo>
                  <a:lnTo>
                    <a:pt x="10097" y="33050"/>
                  </a:lnTo>
                  <a:lnTo>
                    <a:pt x="10127" y="31991"/>
                  </a:lnTo>
                  <a:lnTo>
                    <a:pt x="10157" y="30854"/>
                  </a:lnTo>
                  <a:lnTo>
                    <a:pt x="10192" y="29645"/>
                  </a:lnTo>
                  <a:lnTo>
                    <a:pt x="10233" y="28384"/>
                  </a:lnTo>
                  <a:lnTo>
                    <a:pt x="10283" y="27052"/>
                  </a:lnTo>
                  <a:lnTo>
                    <a:pt x="10333" y="25667"/>
                  </a:lnTo>
                  <a:lnTo>
                    <a:pt x="10393" y="24238"/>
                  </a:lnTo>
                  <a:lnTo>
                    <a:pt x="10463" y="22757"/>
                  </a:lnTo>
                  <a:lnTo>
                    <a:pt x="10538" y="21240"/>
                  </a:lnTo>
                  <a:lnTo>
                    <a:pt x="10624" y="19687"/>
                  </a:lnTo>
                  <a:lnTo>
                    <a:pt x="10714" y="18100"/>
                  </a:lnTo>
                  <a:lnTo>
                    <a:pt x="10814" y="16494"/>
                  </a:lnTo>
                  <a:lnTo>
                    <a:pt x="10925" y="14863"/>
                  </a:lnTo>
                  <a:lnTo>
                    <a:pt x="11045" y="13213"/>
                  </a:lnTo>
                  <a:lnTo>
                    <a:pt x="11175" y="11546"/>
                  </a:lnTo>
                  <a:lnTo>
                    <a:pt x="11316" y="9879"/>
                  </a:lnTo>
                  <a:lnTo>
                    <a:pt x="11466" y="8212"/>
                  </a:lnTo>
                  <a:lnTo>
                    <a:pt x="11632" y="6545"/>
                  </a:lnTo>
                  <a:lnTo>
                    <a:pt x="11717" y="5716"/>
                  </a:lnTo>
                  <a:lnTo>
                    <a:pt x="11807" y="4887"/>
                  </a:lnTo>
                  <a:lnTo>
                    <a:pt x="11898" y="4067"/>
                  </a:lnTo>
                  <a:lnTo>
                    <a:pt x="11993" y="3238"/>
                  </a:lnTo>
                  <a:lnTo>
                    <a:pt x="12088" y="2426"/>
                  </a:lnTo>
                  <a:lnTo>
                    <a:pt x="12189" y="1615"/>
                  </a:lnTo>
                  <a:lnTo>
                    <a:pt x="12294" y="803"/>
                  </a:lnTo>
                  <a:lnTo>
                    <a:pt x="12404" y="1"/>
                  </a:lnTo>
                  <a:close/>
                </a:path>
              </a:pathLst>
            </a:custGeom>
            <a:solidFill>
              <a:srgbClr val="000000">
                <a:alpha val="11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" grpId="0" animBg="1"/>
      <p:bldP spid="572" grpId="0" animBg="1"/>
      <p:bldP spid="573" grpId="0" animBg="1"/>
      <p:bldP spid="576" grpId="0" build="p"/>
      <p:bldP spid="578" grpId="0" build="p"/>
      <p:bldP spid="580" grpId="0" build="p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9EC7BA7-5013-A2B4-D0C0-94AA6CF1DBC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605261" y="2109600"/>
            <a:ext cx="2720767" cy="713400"/>
          </a:xfrm>
        </p:spPr>
        <p:txBody>
          <a:bodyPr/>
          <a:lstStyle/>
          <a:p>
            <a:pPr marL="0" indent="0" algn="l"/>
            <a:r>
              <a:rPr lang="cs-CZ" dirty="0"/>
              <a:t>Psychopatologické faktory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F86FBA7-03F9-84BD-F08E-2AFE54151EE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497969" y="2823000"/>
            <a:ext cx="3328803" cy="2097343"/>
          </a:xfrm>
        </p:spPr>
        <p:txBody>
          <a:bodyPr/>
          <a:lstStyle/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ADHD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Deprese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Úzkosti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Užívání návykových látek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Obsesivně kompulzivní symptomy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Antisociální chování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7326803-0745-45CE-62ED-31F652E4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EIU</a:t>
            </a:r>
          </a:p>
        </p:txBody>
      </p:sp>
      <p:sp>
        <p:nvSpPr>
          <p:cNvPr id="7" name="Google Shape;573;p40">
            <a:extLst>
              <a:ext uri="{FF2B5EF4-FFF2-40B4-BE49-F238E27FC236}">
                <a16:creationId xmlns:a16="http://schemas.microsoft.com/office/drawing/2014/main" id="{E9CF5162-CCFE-4351-C6C5-AD0B5BB730EB}"/>
              </a:ext>
            </a:extLst>
          </p:cNvPr>
          <p:cNvSpPr/>
          <p:nvPr/>
        </p:nvSpPr>
        <p:spPr>
          <a:xfrm>
            <a:off x="317228" y="1407825"/>
            <a:ext cx="2991456" cy="754200"/>
          </a:xfrm>
          <a:prstGeom prst="roundRect">
            <a:avLst>
              <a:gd name="adj" fmla="val 9228"/>
            </a:avLst>
          </a:prstGeom>
          <a:solidFill>
            <a:schemeClr val="bg2">
              <a:lumMod val="20000"/>
              <a:lumOff val="80000"/>
              <a:alpha val="181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bg2"/>
                </a:solidFill>
                <a:latin typeface="Maven Pro" panose="020B0604020202020204" charset="-18"/>
              </a:rPr>
              <a:t>Faktory, které se často vyskytují u jedinců prožívajících symptomy internetové závislosti či EIU.</a:t>
            </a:r>
          </a:p>
        </p:txBody>
      </p:sp>
      <p:sp>
        <p:nvSpPr>
          <p:cNvPr id="8" name="Google Shape;573;p40">
            <a:extLst>
              <a:ext uri="{FF2B5EF4-FFF2-40B4-BE49-F238E27FC236}">
                <a16:creationId xmlns:a16="http://schemas.microsoft.com/office/drawing/2014/main" id="{4B340DBD-944D-0429-D49D-FEED49037CFD}"/>
              </a:ext>
            </a:extLst>
          </p:cNvPr>
          <p:cNvSpPr/>
          <p:nvPr/>
        </p:nvSpPr>
        <p:spPr>
          <a:xfrm>
            <a:off x="317228" y="2453137"/>
            <a:ext cx="4015286" cy="754200"/>
          </a:xfrm>
          <a:prstGeom prst="roundRect">
            <a:avLst>
              <a:gd name="adj" fmla="val 9228"/>
            </a:avLst>
          </a:prstGeom>
          <a:solidFill>
            <a:schemeClr val="tx2">
              <a:lumMod val="60000"/>
              <a:lumOff val="40000"/>
              <a:alpha val="181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  <a:latin typeface="Maven Pro" panose="020B0604020202020204" charset="-18"/>
              </a:rPr>
              <a:t>Pokud jsou přítomné, může být takový jedinec ve větším riziku, že se u něho v  budoucnosti rozvine EIU nebo závislost na internetu.</a:t>
            </a:r>
          </a:p>
        </p:txBody>
      </p:sp>
      <p:sp>
        <p:nvSpPr>
          <p:cNvPr id="9" name="Google Shape;573;p40">
            <a:extLst>
              <a:ext uri="{FF2B5EF4-FFF2-40B4-BE49-F238E27FC236}">
                <a16:creationId xmlns:a16="http://schemas.microsoft.com/office/drawing/2014/main" id="{977612D4-B535-2001-002A-13BB7048E406}"/>
              </a:ext>
            </a:extLst>
          </p:cNvPr>
          <p:cNvSpPr/>
          <p:nvPr/>
        </p:nvSpPr>
        <p:spPr>
          <a:xfrm>
            <a:off x="317228" y="3498450"/>
            <a:ext cx="4646658" cy="754200"/>
          </a:xfrm>
          <a:prstGeom prst="roundRect">
            <a:avLst>
              <a:gd name="adj" fmla="val 9228"/>
            </a:avLst>
          </a:prstGeom>
          <a:solidFill>
            <a:schemeClr val="accent5">
              <a:lumMod val="75000"/>
              <a:alpha val="181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  <a:latin typeface="Maven Pro" panose="020B0604020202020204" charset="-18"/>
              </a:rPr>
              <a:t>Nejedná se o důsledky EIU nebo závislosti na internetu – chybí studie zjišťující kauzální vztahy.</a:t>
            </a:r>
          </a:p>
        </p:txBody>
      </p:sp>
      <p:pic>
        <p:nvPicPr>
          <p:cNvPr id="10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505D83AF-9AA4-6894-5F33-56D451124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43" y="402574"/>
            <a:ext cx="1501399" cy="1501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0087814-6031-0F00-2302-E73B5B934CCC}"/>
              </a:ext>
            </a:extLst>
          </p:cNvPr>
          <p:cNvSpPr txBox="1"/>
          <p:nvPr/>
        </p:nvSpPr>
        <p:spPr>
          <a:xfrm>
            <a:off x="1148" y="4835723"/>
            <a:ext cx="2357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cs-CZ" sz="1200" dirty="0">
                <a:solidFill>
                  <a:schemeClr val="tx1"/>
                </a:solidFill>
                <a:latin typeface="Maven Pro" panose="020B0604020202020204" charset="-18"/>
              </a:rPr>
              <a:t>Vondráčková &amp; Šmahel, 2017</a:t>
            </a:r>
          </a:p>
        </p:txBody>
      </p:sp>
    </p:spTree>
    <p:extLst>
      <p:ext uri="{BB962C8B-B14F-4D97-AF65-F5344CB8AC3E}">
        <p14:creationId xmlns:p14="http://schemas.microsoft.com/office/powerpoint/2010/main" val="19028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ADB3BF39-49AA-9C88-63FA-E326F86E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43" y="1986643"/>
            <a:ext cx="3156857" cy="3156857"/>
          </a:xfrm>
          <a:prstGeom prst="rect">
            <a:avLst/>
          </a:prstGeom>
        </p:spPr>
      </p:pic>
      <p:sp>
        <p:nvSpPr>
          <p:cNvPr id="2" name="Podnadpis 1">
            <a:extLst>
              <a:ext uri="{FF2B5EF4-FFF2-40B4-BE49-F238E27FC236}">
                <a16:creationId xmlns:a16="http://schemas.microsoft.com/office/drawing/2014/main" id="{FDBB49EC-7663-B7EA-27DD-E918C1611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879" y="1278742"/>
            <a:ext cx="2918400" cy="481820"/>
          </a:xfrm>
        </p:spPr>
        <p:txBody>
          <a:bodyPr/>
          <a:lstStyle/>
          <a:p>
            <a:r>
              <a:rPr lang="cs-CZ" dirty="0"/>
              <a:t>Osobnostní faktory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8385F559-EE68-C721-ACFA-A1BE65A4F0ED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20000" y="1629933"/>
            <a:ext cx="5473971" cy="31119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Introverze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Nízký </a:t>
            </a:r>
            <a:r>
              <a:rPr lang="cs-CZ" sz="1800" dirty="0" err="1">
                <a:latin typeface="Maven Pro" panose="020B0604020202020204" charset="-18"/>
              </a:rPr>
              <a:t>self-esteem</a:t>
            </a:r>
            <a:endParaRPr lang="cs-CZ" sz="1800" dirty="0">
              <a:latin typeface="Maven Pro" panose="020B0604020202020204" charset="-1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Impulsivita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 err="1">
                <a:latin typeface="Maven Pro" panose="020B0604020202020204" charset="-18"/>
              </a:rPr>
              <a:t>Sensation-seeking</a:t>
            </a:r>
            <a:endParaRPr lang="cs-CZ" sz="1800" dirty="0">
              <a:latin typeface="Maven Pro" panose="020B0604020202020204" charset="-1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Nízká emoční stabilita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Nízká úroveň sebeovládání a seberegulace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Vyhýbavé chování 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eskapismus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špatné </a:t>
            </a:r>
            <a:r>
              <a:rPr lang="cs-CZ" sz="1800" dirty="0" err="1">
                <a:latin typeface="Maven Pro" panose="020B0604020202020204" charset="-18"/>
              </a:rPr>
              <a:t>copingové</a:t>
            </a:r>
            <a:r>
              <a:rPr lang="cs-CZ" sz="1800" dirty="0">
                <a:latin typeface="Maven Pro" panose="020B0604020202020204" charset="-18"/>
              </a:rPr>
              <a:t> strategie ke zvládání negativních emocí a stresových situací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AA5DE94-CC36-B8D3-63E4-F2DC87C0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EIU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4F679EC-520D-945F-929E-C8F84F57BC6E}"/>
              </a:ext>
            </a:extLst>
          </p:cNvPr>
          <p:cNvSpPr txBox="1"/>
          <p:nvPr/>
        </p:nvSpPr>
        <p:spPr>
          <a:xfrm>
            <a:off x="0" y="4816025"/>
            <a:ext cx="26589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cs-CZ" sz="1200" dirty="0">
                <a:solidFill>
                  <a:schemeClr val="tx1"/>
                </a:solidFill>
                <a:latin typeface="Maven Pro" panose="020B0604020202020204" charset="-18"/>
              </a:rPr>
              <a:t>Vondráčková &amp; Šmahel, 2017</a:t>
            </a:r>
          </a:p>
        </p:txBody>
      </p:sp>
    </p:spTree>
    <p:extLst>
      <p:ext uri="{BB962C8B-B14F-4D97-AF65-F5344CB8AC3E}">
        <p14:creationId xmlns:p14="http://schemas.microsoft.com/office/powerpoint/2010/main" val="37137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0756514-C5FD-9AD7-19F0-E8AEF456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95157"/>
            <a:ext cx="7704000" cy="2153186"/>
          </a:xfrm>
        </p:spPr>
        <p:txBody>
          <a:bodyPr/>
          <a:lstStyle/>
          <a:p>
            <a:r>
              <a:rPr lang="cs-CZ" b="1" dirty="0">
                <a:solidFill>
                  <a:schemeClr val="bg2"/>
                </a:solidFill>
                <a:latin typeface="Maven Pro" panose="020B0604020202020204" charset="-18"/>
              </a:rPr>
              <a:t>Co vás napadne, když se řekne excesivní užívání internetu?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FDBB49EC-7663-B7EA-27DD-E918C1611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4" y="1285867"/>
            <a:ext cx="3715635" cy="710857"/>
          </a:xfrm>
        </p:spPr>
        <p:txBody>
          <a:bodyPr/>
          <a:lstStyle/>
          <a:p>
            <a:pPr marL="0" indent="0" algn="l"/>
            <a:r>
              <a:rPr lang="cs-CZ" dirty="0"/>
              <a:t>Sociodemografické faktory a faktory prostředí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8385F559-EE68-C721-ACFA-A1BE65A4F0ED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146027" y="2005543"/>
            <a:ext cx="4907914" cy="31119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  <a:latin typeface="Maven Pro" panose="020B0604020202020204" charset="-18"/>
              </a:rPr>
              <a:t>Mužské pohlaví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  <a:latin typeface="Maven Pro" panose="020B0604020202020204" charset="-18"/>
              </a:rPr>
              <a:t>Osamělost s stres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  <a:latin typeface="Maven Pro" panose="020B0604020202020204" charset="-18"/>
              </a:rPr>
              <a:t>Nízký věk při začátku užívání internetu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  <a:latin typeface="Maven Pro" panose="020B0604020202020204" charset="-18"/>
              </a:rPr>
              <a:t>Rodinné prostředí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  <a:latin typeface="Maven Pro" panose="020B0604020202020204" charset="-18"/>
              </a:rPr>
              <a:t>Socioekonomický status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  <a:latin typeface="Maven Pro" panose="020B0604020202020204" charset="-18"/>
              </a:rPr>
              <a:t>Rozvedení rodiče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  <a:latin typeface="Maven Pro" panose="020B0604020202020204" charset="-18"/>
              </a:rPr>
              <a:t>Vztahy v rodině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  <a:latin typeface="Maven Pro" panose="020B0604020202020204" charset="-18"/>
              </a:rPr>
              <a:t>Konflikty s rodiči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  <a:latin typeface="Maven Pro" panose="020B0604020202020204" charset="-18"/>
              </a:rPr>
              <a:t>Rodičovská kontrola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AA5DE94-CC36-B8D3-63E4-F2DC87C0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EIU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5293977-95C9-0519-DF9B-E7347F057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4" y="1443305"/>
            <a:ext cx="2256070" cy="256808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C85113E-04F7-3ADE-CABC-A4E1A8CCF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930" y="2264867"/>
            <a:ext cx="2256070" cy="275317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27936A3-AD3E-0BF2-5379-F7E63C554767}"/>
              </a:ext>
            </a:extLst>
          </p:cNvPr>
          <p:cNvSpPr txBox="1"/>
          <p:nvPr/>
        </p:nvSpPr>
        <p:spPr>
          <a:xfrm>
            <a:off x="40814" y="4655778"/>
            <a:ext cx="2225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cs-CZ" sz="1200" dirty="0">
                <a:solidFill>
                  <a:schemeClr val="tx1"/>
                </a:solidFill>
                <a:latin typeface="Maven Pro" panose="020B0604020202020204" charset="-18"/>
              </a:rPr>
              <a:t>Vondráčková &amp; Šmahel, 2017</a:t>
            </a:r>
          </a:p>
          <a:p>
            <a:pPr algn="l">
              <a:buClr>
                <a:schemeClr val="accent2"/>
              </a:buClr>
            </a:pPr>
            <a:r>
              <a:rPr lang="cs-CZ" sz="1200" dirty="0">
                <a:solidFill>
                  <a:schemeClr val="tx1"/>
                </a:solidFill>
                <a:latin typeface="Maven Pro" panose="020B0604020202020204" charset="-18"/>
              </a:rPr>
              <a:t>Faltýnková et al., 2020</a:t>
            </a:r>
          </a:p>
        </p:txBody>
      </p:sp>
    </p:spTree>
    <p:extLst>
      <p:ext uri="{BB962C8B-B14F-4D97-AF65-F5344CB8AC3E}">
        <p14:creationId xmlns:p14="http://schemas.microsoft.com/office/powerpoint/2010/main" val="15109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FDBB49EC-7663-B7EA-27DD-E918C1611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41" y="1231777"/>
            <a:ext cx="3715635" cy="444962"/>
          </a:xfrm>
        </p:spPr>
        <p:txBody>
          <a:bodyPr/>
          <a:lstStyle/>
          <a:p>
            <a:pPr marL="0" indent="0" algn="l"/>
            <a:r>
              <a:rPr lang="cs-CZ" dirty="0">
                <a:solidFill>
                  <a:schemeClr val="accent2"/>
                </a:solidFill>
              </a:rPr>
              <a:t>Vzorce užívání internetu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8385F559-EE68-C721-ACFA-A1BE65A4F0ED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47855" y="1706073"/>
            <a:ext cx="5833202" cy="3111900"/>
          </a:xfrm>
        </p:spPr>
        <p:txBody>
          <a:bodyPr/>
          <a:lstStyle/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  <a:t>Vysoký počet hodin online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  <a:t>Excesivní užívání internetu o víkendu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  <a:t>Konkrétní aktivity online spojené s nadměrným užíváním internetu</a:t>
            </a:r>
          </a:p>
          <a:p>
            <a:pPr lvl="1" algn="l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accent2"/>
                </a:solidFill>
                <a:latin typeface="Maven Pro" panose="020B0604020202020204" charset="-18"/>
              </a:rPr>
              <a:t>Playing</a:t>
            </a: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 online </a:t>
            </a:r>
            <a:r>
              <a:rPr lang="cs-CZ" dirty="0" err="1">
                <a:solidFill>
                  <a:schemeClr val="accent2"/>
                </a:solidFill>
                <a:latin typeface="Maven Pro" panose="020B0604020202020204" charset="-18"/>
              </a:rPr>
              <a:t>games</a:t>
            </a:r>
            <a:endParaRPr lang="cs-CZ" dirty="0">
              <a:solidFill>
                <a:schemeClr val="accent2"/>
              </a:solidFill>
              <a:latin typeface="Maven Pro" panose="020B0604020202020204" charset="-18"/>
            </a:endParaRPr>
          </a:p>
          <a:p>
            <a:pPr lvl="1" algn="l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Excesivní online komunikace (</a:t>
            </a:r>
            <a:r>
              <a:rPr lang="cs-CZ" dirty="0" err="1">
                <a:solidFill>
                  <a:schemeClr val="accent2"/>
                </a:solidFill>
                <a:latin typeface="Maven Pro" panose="020B0604020202020204" charset="-18"/>
              </a:rPr>
              <a:t>e.g</a:t>
            </a: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. sociální sítě, email, chat </a:t>
            </a:r>
            <a:r>
              <a:rPr lang="cs-CZ" dirty="0" err="1">
                <a:solidFill>
                  <a:schemeClr val="accent2"/>
                </a:solidFill>
                <a:latin typeface="Maven Pro" panose="020B0604020202020204" charset="-18"/>
              </a:rPr>
              <a:t>rooms</a:t>
            </a: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)</a:t>
            </a:r>
          </a:p>
          <a:p>
            <a:pPr lvl="1" algn="l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accent2"/>
                </a:solidFill>
                <a:latin typeface="Maven Pro" panose="020B0604020202020204" charset="-18"/>
              </a:rPr>
              <a:t>Kyber</a:t>
            </a: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-sexuální aktivity</a:t>
            </a:r>
          </a:p>
          <a:p>
            <a:pPr lvl="1" algn="l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Online </a:t>
            </a:r>
            <a:r>
              <a:rPr lang="cs-CZ" dirty="0" err="1">
                <a:solidFill>
                  <a:schemeClr val="accent2"/>
                </a:solidFill>
                <a:latin typeface="Maven Pro" panose="020B0604020202020204" charset="-18"/>
              </a:rPr>
              <a:t>gambling</a:t>
            </a:r>
            <a:endParaRPr lang="cs-CZ" dirty="0">
              <a:solidFill>
                <a:schemeClr val="accent2"/>
              </a:solidFill>
              <a:latin typeface="Maven Pro" panose="020B0604020202020204" charset="-18"/>
            </a:endParaRPr>
          </a:p>
          <a:p>
            <a:pPr lvl="1" algn="l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Excesivní online nakupování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2"/>
                </a:solidFill>
                <a:latin typeface="Maven Pro" panose="020B0604020202020204" charset="-18"/>
              </a:rPr>
              <a:t>Větší množství online aktivit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accent2"/>
              </a:solidFill>
              <a:latin typeface="Maven Pro" panose="020B0604020202020204" charset="-18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AA5DE94-CC36-B8D3-63E4-F2DC87C0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EIU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7EC86D-AD60-52DE-F322-EF00EFDD371A}"/>
              </a:ext>
            </a:extLst>
          </p:cNvPr>
          <p:cNvSpPr txBox="1"/>
          <p:nvPr/>
        </p:nvSpPr>
        <p:spPr>
          <a:xfrm>
            <a:off x="3646714" y="4846232"/>
            <a:ext cx="74213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(Vondráčková &amp; Šmahel, 2017;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Blinka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et al., 2015; Van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Rooij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&amp; Prause, 2014)  </a:t>
            </a:r>
          </a:p>
        </p:txBody>
      </p:sp>
      <p:pic>
        <p:nvPicPr>
          <p:cNvPr id="7" name="Picture 24" descr="Icon&#10;&#10;Description automatically generated">
            <a:extLst>
              <a:ext uri="{FF2B5EF4-FFF2-40B4-BE49-F238E27FC236}">
                <a16:creationId xmlns:a16="http://schemas.microsoft.com/office/drawing/2014/main" id="{C0E8037C-41BB-152B-468E-39FC4EEE8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33" y="914533"/>
            <a:ext cx="882408" cy="882408"/>
          </a:xfrm>
          <a:prstGeom prst="rect">
            <a:avLst/>
          </a:prstGeom>
        </p:spPr>
      </p:pic>
      <p:pic>
        <p:nvPicPr>
          <p:cNvPr id="9" name="Picture 5" descr="Icon&#10;&#10;Description automatically generated">
            <a:extLst>
              <a:ext uri="{FF2B5EF4-FFF2-40B4-BE49-F238E27FC236}">
                <a16:creationId xmlns:a16="http://schemas.microsoft.com/office/drawing/2014/main" id="{A267C8E3-5AF4-6CF7-2F11-C576FF4CF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29" y="2416066"/>
            <a:ext cx="882408" cy="882408"/>
          </a:xfrm>
          <a:prstGeom prst="rect">
            <a:avLst/>
          </a:prstGeom>
        </p:spPr>
      </p:pic>
      <p:pic>
        <p:nvPicPr>
          <p:cNvPr id="10" name="Picture 6" descr="Icon&#10;&#10;Description automatically generated">
            <a:extLst>
              <a:ext uri="{FF2B5EF4-FFF2-40B4-BE49-F238E27FC236}">
                <a16:creationId xmlns:a16="http://schemas.microsoft.com/office/drawing/2014/main" id="{0DFDCB73-2273-7299-42E0-4588571B60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79" y="1784364"/>
            <a:ext cx="958042" cy="958042"/>
          </a:xfrm>
          <a:prstGeom prst="rect">
            <a:avLst/>
          </a:prstGeom>
        </p:spPr>
      </p:pic>
      <p:pic>
        <p:nvPicPr>
          <p:cNvPr id="11" name="Picture 7" descr="Icon&#10;&#10;Description automatically generated">
            <a:extLst>
              <a:ext uri="{FF2B5EF4-FFF2-40B4-BE49-F238E27FC236}">
                <a16:creationId xmlns:a16="http://schemas.microsoft.com/office/drawing/2014/main" id="{D1639D32-9F34-7D14-3547-414EA96567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79" y="3359136"/>
            <a:ext cx="958043" cy="95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2482F02-85F3-CA06-EF5F-6DD05BDFB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999" y="1306010"/>
            <a:ext cx="6900000" cy="72807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sz="1800" kern="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Nástroj </a:t>
            </a:r>
            <a:r>
              <a:rPr lang="sk-SK" sz="1800" kern="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řešení</a:t>
            </a:r>
            <a:r>
              <a:rPr lang="sk-SK" sz="1800" kern="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kern="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otázek</a:t>
            </a:r>
            <a:r>
              <a:rPr lang="sk-SK" sz="1800" kern="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kauzality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1800" kern="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Co</a:t>
            </a:r>
            <a:r>
              <a:rPr lang="sk-SK" sz="1800" kern="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kern="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bylo</a:t>
            </a:r>
            <a:r>
              <a:rPr lang="sk-SK" sz="1800" kern="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kern="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první</a:t>
            </a:r>
            <a:r>
              <a:rPr lang="sk-SK" sz="1800" kern="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BD68B7E9-1DFC-3C1C-062D-9B2F1C084E5E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ven Pro Black"/>
              <a:buNone/>
              <a:defRPr sz="4000" b="0" i="0" u="none" strike="noStrike" cap="none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sz="2800" dirty="0"/>
              <a:t>LONGITUDINÁLNÍ STUDIE</a:t>
            </a:r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C674DAA8-C919-F9B7-2047-0874ED774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02" y="2623887"/>
            <a:ext cx="1443429" cy="1443429"/>
          </a:xfrm>
          <a:prstGeom prst="rect">
            <a:avLst/>
          </a:prstGeom>
        </p:spPr>
      </p:pic>
      <p:pic>
        <p:nvPicPr>
          <p:cNvPr id="6" name="Picture 9" descr="Icon&#10;&#10;Description automatically generated">
            <a:extLst>
              <a:ext uri="{FF2B5EF4-FFF2-40B4-BE49-F238E27FC236}">
                <a16:creationId xmlns:a16="http://schemas.microsoft.com/office/drawing/2014/main" id="{FEC28D88-2D01-4160-F005-CE40E32B6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99" y="2563083"/>
            <a:ext cx="1501932" cy="1501932"/>
          </a:xfrm>
          <a:prstGeom prst="rect">
            <a:avLst/>
          </a:prstGeom>
        </p:spPr>
      </p:pic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C292BF41-589C-6E39-3136-DEBB28EF778D}"/>
              </a:ext>
            </a:extLst>
          </p:cNvPr>
          <p:cNvCxnSpPr>
            <a:cxnSpLocks/>
          </p:cNvCxnSpPr>
          <p:nvPr/>
        </p:nvCxnSpPr>
        <p:spPr bwMode="auto">
          <a:xfrm>
            <a:off x="3136065" y="3050454"/>
            <a:ext cx="3009900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id="{3CCCA578-25F6-D899-B498-EB7C1648EE62}"/>
              </a:ext>
            </a:extLst>
          </p:cNvPr>
          <p:cNvCxnSpPr>
            <a:cxnSpLocks/>
          </p:cNvCxnSpPr>
          <p:nvPr/>
        </p:nvCxnSpPr>
        <p:spPr bwMode="auto">
          <a:xfrm flipH="1">
            <a:off x="3136065" y="3458266"/>
            <a:ext cx="3009900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8417D257-6D78-12C4-63AC-D26B28EFF9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66" y="2630252"/>
            <a:ext cx="1309867" cy="13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98FABAAD-7E3A-2E00-12E6-A73267C08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284758"/>
            <a:ext cx="3306672" cy="713400"/>
          </a:xfrm>
        </p:spPr>
        <p:txBody>
          <a:bodyPr/>
          <a:lstStyle/>
          <a:p>
            <a:r>
              <a:rPr lang="cs-CZ" dirty="0" err="1"/>
              <a:t>Mood</a:t>
            </a:r>
            <a:r>
              <a:rPr lang="cs-CZ" dirty="0"/>
              <a:t> management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190C28-0897-57F0-72A2-ED5C8A38B74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954261" y="2284758"/>
            <a:ext cx="3731216" cy="713400"/>
          </a:xfrm>
        </p:spPr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displacement</a:t>
            </a:r>
            <a:r>
              <a:rPr lang="cs-CZ" dirty="0"/>
              <a:t> </a:t>
            </a:r>
            <a:r>
              <a:rPr lang="cs-CZ" dirty="0" err="1"/>
              <a:t>hypothesis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D465806-553E-4B39-5246-7D5FEC345D3E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85605" y="3041207"/>
            <a:ext cx="3852000" cy="152812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Bryan &amp; </a:t>
            </a:r>
            <a:r>
              <a:rPr lang="cs-CZ" dirty="0" err="1">
                <a:latin typeface="Maven Pro" panose="020B0604020202020204" charset="-18"/>
              </a:rPr>
              <a:t>Zillmann</a:t>
            </a:r>
            <a:r>
              <a:rPr lang="cs-CZ" dirty="0">
                <a:latin typeface="Maven Pro" panose="020B0604020202020204" charset="-18"/>
              </a:rPr>
              <a:t> (1984) </a:t>
            </a:r>
            <a:r>
              <a:rPr lang="cs-CZ" dirty="0" err="1">
                <a:latin typeface="Maven Pro" panose="020B0604020202020204" charset="-18"/>
              </a:rPr>
              <a:t>Kardefelt-Winther</a:t>
            </a:r>
            <a:r>
              <a:rPr lang="cs-CZ" dirty="0">
                <a:latin typeface="Maven Pro" panose="020B0604020202020204" charset="-18"/>
              </a:rPr>
              <a:t> (2014)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Užívání médií je řízeno náladou uživatele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Užívání jako snaha o ulevení negativních emocí, útěk - </a:t>
            </a:r>
            <a:r>
              <a:rPr lang="cs-CZ" dirty="0" err="1">
                <a:latin typeface="Maven Pro" panose="020B0604020202020204" charset="-18"/>
              </a:rPr>
              <a:t>coping</a:t>
            </a:r>
            <a:endParaRPr lang="cs-CZ" dirty="0">
              <a:latin typeface="Maven Pro" panose="020B0604020202020204" charset="-18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6C701F7-DA60-8874-AD96-8B8647A26F7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774647" y="3041207"/>
            <a:ext cx="4090445" cy="1655122"/>
          </a:xfrm>
        </p:spPr>
        <p:txBody>
          <a:bodyPr/>
          <a:lstStyle/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 err="1">
                <a:latin typeface="Maven Pro" panose="020B0604020202020204" charset="-18"/>
              </a:rPr>
              <a:t>Kraut</a:t>
            </a:r>
            <a:r>
              <a:rPr lang="cs-CZ" dirty="0">
                <a:latin typeface="Maven Pro" panose="020B0604020202020204" charset="-18"/>
              </a:rPr>
              <a:t> et al. (1998)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Čas online vytěsňuje čas strávený s ostatními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Snižování schopnosti udržovat sociální vztahy </a:t>
            </a:r>
            <a:r>
              <a:rPr lang="cs-CZ" dirty="0" err="1">
                <a:latin typeface="Maven Pro" panose="020B0604020202020204" charset="-18"/>
              </a:rPr>
              <a:t>FtF</a:t>
            </a:r>
            <a:endParaRPr lang="cs-CZ" dirty="0">
              <a:latin typeface="Maven Pro" panose="020B0604020202020204" charset="-18"/>
            </a:endParaRP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Nárůst odcizení, konfliktů, snížení intimity, nárůst negativních emocí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D554B71-FE8C-64BC-4D42-67250547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NA INTERNETU A DEPRESE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C013CCDB-D47B-8ACE-E833-59C2C3749D93}"/>
              </a:ext>
            </a:extLst>
          </p:cNvPr>
          <p:cNvSpPr txBox="1">
            <a:spLocks/>
          </p:cNvSpPr>
          <p:nvPr/>
        </p:nvSpPr>
        <p:spPr>
          <a:xfrm>
            <a:off x="620486" y="967678"/>
            <a:ext cx="7903028" cy="1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Může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být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závislost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na internetu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příčinnou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deprese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u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adolescentů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? Nebo je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deprese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předchůdcem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nadměrného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užívání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?</a:t>
            </a:r>
          </a:p>
          <a:p>
            <a:pPr marL="127000" indent="0" algn="l"/>
            <a:endParaRPr lang="sk-SK" sz="1800" dirty="0">
              <a:solidFill>
                <a:schemeClr val="tx2">
                  <a:lumMod val="75000"/>
                </a:schemeClr>
              </a:solidFill>
              <a:latin typeface="Maven Pro" panose="020B0604020202020204" charset="-18"/>
            </a:endParaRPr>
          </a:p>
          <a:p>
            <a:pPr marL="127000" indent="0" algn="l"/>
            <a:r>
              <a:rPr lang="sk-SK" sz="1800" b="1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Co</a:t>
            </a:r>
            <a:r>
              <a:rPr lang="sk-SK" sz="1800" b="1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b="1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říká</a:t>
            </a:r>
            <a:r>
              <a:rPr lang="sk-SK" sz="1800" b="1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b="1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teorie</a:t>
            </a:r>
            <a:r>
              <a:rPr lang="sk-SK" sz="1800" b="1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3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uiExpand="1" build="p"/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98FABAAD-7E3A-2E00-12E6-A73267C08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605" y="2284758"/>
            <a:ext cx="3306672" cy="713400"/>
          </a:xfrm>
        </p:spPr>
        <p:txBody>
          <a:bodyPr/>
          <a:lstStyle/>
          <a:p>
            <a:r>
              <a:rPr lang="cs-CZ" dirty="0" err="1"/>
              <a:t>Li</a:t>
            </a:r>
            <a:r>
              <a:rPr lang="cs-CZ" dirty="0"/>
              <a:t> et al. (2019)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190C28-0897-57F0-72A2-ED5C8A38B74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954261" y="2284758"/>
            <a:ext cx="3731216" cy="713400"/>
          </a:xfrm>
        </p:spPr>
        <p:txBody>
          <a:bodyPr/>
          <a:lstStyle/>
          <a:p>
            <a:r>
              <a:rPr lang="cs-CZ" dirty="0" err="1"/>
              <a:t>Kojima</a:t>
            </a:r>
            <a:r>
              <a:rPr lang="cs-CZ" dirty="0"/>
              <a:t> et al. (2021)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D465806-553E-4B39-5246-7D5FEC345D3E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52400" y="2758179"/>
            <a:ext cx="4419600" cy="152812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N = 1105, 12-18 let,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3 vlny sběru dat po 3 měsících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Vyšší úroveň </a:t>
            </a:r>
            <a:r>
              <a:rPr lang="cs-CZ" dirty="0" err="1">
                <a:latin typeface="Maven Pro" panose="020B0604020202020204" charset="-18"/>
              </a:rPr>
              <a:t>depresivity</a:t>
            </a:r>
            <a:r>
              <a:rPr lang="cs-CZ" dirty="0">
                <a:latin typeface="Maven Pro" panose="020B0604020202020204" charset="-18"/>
              </a:rPr>
              <a:t> u adolescentů predikovala vyšší úroveň internetové závislosti v průběhu času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6C701F7-DA60-8874-AD96-8B8647A26F7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774646" y="2758179"/>
            <a:ext cx="4090445" cy="1655122"/>
          </a:xfrm>
        </p:spPr>
        <p:txBody>
          <a:bodyPr/>
          <a:lstStyle/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N = 1000, 12-13 let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3 měření vždy po roce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Problematické užívání internetu v druhém roce predikovalo </a:t>
            </a:r>
            <a:r>
              <a:rPr lang="cs-CZ" dirty="0" err="1">
                <a:latin typeface="Maven Pro" panose="020B0604020202020204" charset="-18"/>
              </a:rPr>
              <a:t>depresivitu</a:t>
            </a:r>
            <a:r>
              <a:rPr lang="cs-CZ" dirty="0">
                <a:latin typeface="Maven Pro" panose="020B0604020202020204" charset="-18"/>
              </a:rPr>
              <a:t> v třetím roce výzkumu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D554B71-FE8C-64BC-4D42-67250547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NA INTERNETU A DEPRESE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C013CCDB-D47B-8ACE-E833-59C2C3749D93}"/>
              </a:ext>
            </a:extLst>
          </p:cNvPr>
          <p:cNvSpPr txBox="1">
            <a:spLocks/>
          </p:cNvSpPr>
          <p:nvPr/>
        </p:nvSpPr>
        <p:spPr>
          <a:xfrm>
            <a:off x="620486" y="967678"/>
            <a:ext cx="7903028" cy="1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27000" indent="0" algn="l"/>
            <a:r>
              <a:rPr lang="sk-SK" sz="1800" b="1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Co</a:t>
            </a:r>
            <a:r>
              <a:rPr lang="sk-SK" sz="1800" b="1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b="1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říkají</a:t>
            </a:r>
            <a:r>
              <a:rPr lang="sk-SK" sz="1800" b="1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b="1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data</a:t>
            </a:r>
            <a:r>
              <a:rPr lang="sk-SK" sz="1800" b="1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?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Longitudinální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studie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zkoumající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vliv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závislosti na internetu na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depresivní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symptomy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či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obráceně</a:t>
            </a:r>
            <a:endParaRPr lang="sk-SK" sz="1800" dirty="0">
              <a:solidFill>
                <a:schemeClr val="tx2">
                  <a:lumMod val="75000"/>
                </a:schemeClr>
              </a:solidFill>
              <a:latin typeface="Maven Pro" panose="020B0604020202020204" charset="-18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2" name="Šipka: zahnutá doprava 21">
            <a:extLst>
              <a:ext uri="{FF2B5EF4-FFF2-40B4-BE49-F238E27FC236}">
                <a16:creationId xmlns:a16="http://schemas.microsoft.com/office/drawing/2014/main" id="{AABD3EA0-C516-5E0E-918C-6DA6BEFDA53B}"/>
              </a:ext>
            </a:extLst>
          </p:cNvPr>
          <p:cNvSpPr/>
          <p:nvPr/>
        </p:nvSpPr>
        <p:spPr>
          <a:xfrm rot="3355926" flipH="1">
            <a:off x="8102160" y="3843420"/>
            <a:ext cx="564808" cy="1387658"/>
          </a:xfrm>
          <a:prstGeom prst="curvedRightArrow">
            <a:avLst>
              <a:gd name="adj1" fmla="val 13923"/>
              <a:gd name="adj2" fmla="val 39599"/>
              <a:gd name="adj3" fmla="val 2588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Šipka: zahnutá doprava 22">
            <a:extLst>
              <a:ext uri="{FF2B5EF4-FFF2-40B4-BE49-F238E27FC236}">
                <a16:creationId xmlns:a16="http://schemas.microsoft.com/office/drawing/2014/main" id="{6F635FFA-52AA-8CBA-C676-D573F8CF1D9C}"/>
              </a:ext>
            </a:extLst>
          </p:cNvPr>
          <p:cNvSpPr/>
          <p:nvPr/>
        </p:nvSpPr>
        <p:spPr>
          <a:xfrm rot="18933064">
            <a:off x="367631" y="3799877"/>
            <a:ext cx="723427" cy="1387658"/>
          </a:xfrm>
          <a:prstGeom prst="curvedRightArrow">
            <a:avLst>
              <a:gd name="adj1" fmla="val 13905"/>
              <a:gd name="adj2" fmla="val 39599"/>
              <a:gd name="adj3" fmla="val 25883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Podnadpis 1">
            <a:extLst>
              <a:ext uri="{FF2B5EF4-FFF2-40B4-BE49-F238E27FC236}">
                <a16:creationId xmlns:a16="http://schemas.microsoft.com/office/drawing/2014/main" id="{BF9D1E5C-273A-EF80-DF9C-12FD33A848FF}"/>
              </a:ext>
            </a:extLst>
          </p:cNvPr>
          <p:cNvSpPr txBox="1">
            <a:spLocks/>
          </p:cNvSpPr>
          <p:nvPr/>
        </p:nvSpPr>
        <p:spPr>
          <a:xfrm>
            <a:off x="1249633" y="4180549"/>
            <a:ext cx="2495053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sz="1800" b="1" dirty="0" err="1">
                <a:solidFill>
                  <a:schemeClr val="tx2"/>
                </a:solidFill>
                <a:latin typeface="Maven Pro" panose="020B0604020202020204" charset="-18"/>
              </a:rPr>
              <a:t>Mood</a:t>
            </a:r>
            <a:r>
              <a:rPr lang="cs-CZ" sz="1800" b="1" dirty="0">
                <a:solidFill>
                  <a:schemeClr val="tx2"/>
                </a:solidFill>
                <a:latin typeface="Maven Pro" panose="020B0604020202020204" charset="-18"/>
              </a:rPr>
              <a:t> management </a:t>
            </a:r>
            <a:r>
              <a:rPr lang="cs-CZ" sz="1800" b="1" dirty="0" err="1">
                <a:solidFill>
                  <a:schemeClr val="tx2"/>
                </a:solidFill>
                <a:latin typeface="Maven Pro" panose="020B0604020202020204" charset="-18"/>
              </a:rPr>
              <a:t>theory</a:t>
            </a:r>
            <a:endParaRPr lang="cs-CZ" sz="1800" b="1" dirty="0">
              <a:solidFill>
                <a:schemeClr val="tx2"/>
              </a:solidFill>
              <a:latin typeface="Maven Pro" panose="020B0604020202020204" charset="-18"/>
            </a:endParaRPr>
          </a:p>
        </p:txBody>
      </p:sp>
      <p:sp>
        <p:nvSpPr>
          <p:cNvPr id="25" name="Podnadpis 1">
            <a:extLst>
              <a:ext uri="{FF2B5EF4-FFF2-40B4-BE49-F238E27FC236}">
                <a16:creationId xmlns:a16="http://schemas.microsoft.com/office/drawing/2014/main" id="{04DD9B1E-8D7B-6E15-6874-0027801C2567}"/>
              </a:ext>
            </a:extLst>
          </p:cNvPr>
          <p:cNvSpPr txBox="1">
            <a:spLocks/>
          </p:cNvSpPr>
          <p:nvPr/>
        </p:nvSpPr>
        <p:spPr>
          <a:xfrm>
            <a:off x="5156565" y="4137006"/>
            <a:ext cx="2495053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sz="1800" b="1" dirty="0" err="1">
                <a:solidFill>
                  <a:schemeClr val="accent2"/>
                </a:solidFill>
                <a:latin typeface="Maven Pro" panose="020B0604020202020204" charset="-18"/>
              </a:rPr>
              <a:t>Social</a:t>
            </a:r>
            <a:r>
              <a:rPr lang="cs-CZ" sz="1800" b="1" dirty="0">
                <a:solidFill>
                  <a:schemeClr val="accent2"/>
                </a:solidFill>
                <a:latin typeface="Maven Pro" panose="020B0604020202020204" charset="-18"/>
              </a:rPr>
              <a:t> </a:t>
            </a:r>
            <a:r>
              <a:rPr lang="cs-CZ" sz="1800" b="1" dirty="0" err="1">
                <a:solidFill>
                  <a:schemeClr val="accent2"/>
                </a:solidFill>
                <a:latin typeface="Maven Pro" panose="020B0604020202020204" charset="-18"/>
              </a:rPr>
              <a:t>displacement</a:t>
            </a:r>
            <a:r>
              <a:rPr lang="cs-CZ" sz="1800" b="1" dirty="0">
                <a:solidFill>
                  <a:schemeClr val="accent2"/>
                </a:solidFill>
                <a:latin typeface="Maven Pro" panose="020B0604020202020204" charset="-18"/>
              </a:rPr>
              <a:t> </a:t>
            </a:r>
            <a:r>
              <a:rPr lang="cs-CZ" sz="1800" b="1" dirty="0" err="1">
                <a:solidFill>
                  <a:schemeClr val="accent2"/>
                </a:solidFill>
                <a:latin typeface="Maven Pro" panose="020B0604020202020204" charset="-18"/>
              </a:rPr>
              <a:t>hypothesis</a:t>
            </a:r>
            <a:endParaRPr lang="cs-CZ" sz="1800" b="1" dirty="0">
              <a:solidFill>
                <a:schemeClr val="accent2"/>
              </a:solidFill>
              <a:latin typeface="Maven Pr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020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22" grpId="0" animBg="1"/>
      <p:bldP spid="23" grpId="0" animBg="1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D554B71-FE8C-64BC-4D42-67250547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NA INTERNETU A DEPRESE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C013CCDB-D47B-8ACE-E833-59C2C3749D93}"/>
              </a:ext>
            </a:extLst>
          </p:cNvPr>
          <p:cNvSpPr txBox="1">
            <a:spLocks/>
          </p:cNvSpPr>
          <p:nvPr/>
        </p:nvSpPr>
        <p:spPr>
          <a:xfrm>
            <a:off x="620486" y="967678"/>
            <a:ext cx="7903028" cy="1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27000" indent="0" algn="l"/>
            <a:r>
              <a:rPr lang="sk-SK" sz="1800" b="1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Jak to </a:t>
            </a:r>
            <a:r>
              <a:rPr lang="sk-SK" sz="1800" b="1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tedy</a:t>
            </a:r>
            <a:r>
              <a:rPr lang="sk-SK" sz="1800" b="1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je? 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Vede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závislost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k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depresi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nebo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deprese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k závislosti?</a:t>
            </a:r>
          </a:p>
          <a:p>
            <a:pPr marL="127000" indent="0" algn="l"/>
            <a:endParaRPr lang="sk-SK" sz="1800" b="1" dirty="0">
              <a:solidFill>
                <a:schemeClr val="tx2">
                  <a:lumMod val="75000"/>
                </a:schemeClr>
              </a:solidFill>
              <a:latin typeface="Maven Pro" panose="020B0604020202020204" charset="-18"/>
            </a:endParaRPr>
          </a:p>
          <a:p>
            <a:pPr marL="127000" indent="0" algn="l"/>
            <a:r>
              <a:rPr lang="cs-CZ" b="1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Lau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et al. (2018)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N = 8686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studentů</a:t>
            </a:r>
            <a:endParaRPr lang="sk-SK" sz="1800" dirty="0">
              <a:solidFill>
                <a:schemeClr val="tx2">
                  <a:lumMod val="75000"/>
                </a:schemeClr>
              </a:solidFill>
              <a:latin typeface="Maven Pro" panose="020B0604020202020204" charset="-18"/>
            </a:endParaRP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2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sběry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dat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po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roce</a:t>
            </a:r>
            <a:endParaRPr lang="sk-SK" sz="1800" dirty="0">
              <a:solidFill>
                <a:schemeClr val="tx2">
                  <a:lumMod val="75000"/>
                </a:schemeClr>
              </a:solidFill>
              <a:latin typeface="Maven Pro" panose="020B0604020202020204" charset="-18"/>
            </a:endParaRPr>
          </a:p>
        </p:txBody>
      </p:sp>
      <p:pic>
        <p:nvPicPr>
          <p:cNvPr id="16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21CC843-AE1B-9C55-0714-42E41B496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16" y="2667996"/>
            <a:ext cx="895187" cy="895187"/>
          </a:xfrm>
          <a:prstGeom prst="rect">
            <a:avLst/>
          </a:prstGeom>
        </p:spPr>
      </p:pic>
      <p:cxnSp>
        <p:nvCxnSpPr>
          <p:cNvPr id="17" name="Straight Arrow Connector 10">
            <a:extLst>
              <a:ext uri="{FF2B5EF4-FFF2-40B4-BE49-F238E27FC236}">
                <a16:creationId xmlns:a16="http://schemas.microsoft.com/office/drawing/2014/main" id="{DC8567F4-22D9-06C9-C5F1-62CC1ADDD9F1}"/>
              </a:ext>
            </a:extLst>
          </p:cNvPr>
          <p:cNvCxnSpPr>
            <a:cxnSpLocks/>
          </p:cNvCxnSpPr>
          <p:nvPr/>
        </p:nvCxnSpPr>
        <p:spPr bwMode="auto">
          <a:xfrm>
            <a:off x="3803700" y="3070192"/>
            <a:ext cx="2407380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8" name="Picture 11">
            <a:extLst>
              <a:ext uri="{FF2B5EF4-FFF2-40B4-BE49-F238E27FC236}">
                <a16:creationId xmlns:a16="http://schemas.microsoft.com/office/drawing/2014/main" id="{B413045B-E59E-18BC-28F4-BFF31F62B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30" y="2668881"/>
            <a:ext cx="894302" cy="894302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A09B9D87-F789-49FF-469D-E4AF15613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16" y="4013226"/>
            <a:ext cx="894302" cy="894302"/>
          </a:xfrm>
          <a:prstGeom prst="rect">
            <a:avLst/>
          </a:prstGeom>
        </p:spPr>
      </p:pic>
      <p:cxnSp>
        <p:nvCxnSpPr>
          <p:cNvPr id="20" name="Straight Arrow Connector 13">
            <a:extLst>
              <a:ext uri="{FF2B5EF4-FFF2-40B4-BE49-F238E27FC236}">
                <a16:creationId xmlns:a16="http://schemas.microsoft.com/office/drawing/2014/main" id="{4C3DB459-DC6A-869F-D176-F3109A240EBD}"/>
              </a:ext>
            </a:extLst>
          </p:cNvPr>
          <p:cNvCxnSpPr>
            <a:cxnSpLocks/>
          </p:cNvCxnSpPr>
          <p:nvPr/>
        </p:nvCxnSpPr>
        <p:spPr bwMode="auto">
          <a:xfrm>
            <a:off x="3803700" y="4401317"/>
            <a:ext cx="2407380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1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E962BA-8A43-5598-5244-978722D08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45" y="3953723"/>
            <a:ext cx="895187" cy="895187"/>
          </a:xfrm>
          <a:prstGeom prst="rect">
            <a:avLst/>
          </a:prstGeom>
        </p:spPr>
      </p:pic>
      <p:sp>
        <p:nvSpPr>
          <p:cNvPr id="26" name="TextBox 15">
            <a:extLst>
              <a:ext uri="{FF2B5EF4-FFF2-40B4-BE49-F238E27FC236}">
                <a16:creationId xmlns:a16="http://schemas.microsoft.com/office/drawing/2014/main" id="{DE82271F-B65A-3D38-272B-18949DCAE6F6}"/>
              </a:ext>
            </a:extLst>
          </p:cNvPr>
          <p:cNvSpPr txBox="1"/>
          <p:nvPr/>
        </p:nvSpPr>
        <p:spPr>
          <a:xfrm>
            <a:off x="2615916" y="3615169"/>
            <a:ext cx="744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Maven Pro" panose="020B0604020202020204" charset="-18"/>
              </a:rPr>
              <a:t>1. rok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9A4E197A-D98A-5BDA-6337-ED888384265A}"/>
              </a:ext>
            </a:extLst>
          </p:cNvPr>
          <p:cNvSpPr txBox="1"/>
          <p:nvPr/>
        </p:nvSpPr>
        <p:spPr>
          <a:xfrm>
            <a:off x="6538345" y="3615169"/>
            <a:ext cx="744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Maven Pro" panose="020B0604020202020204" charset="-18"/>
              </a:rPr>
              <a:t>2. rok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02C67DF3-42AE-6677-90ED-B9973F3FF7EB}"/>
              </a:ext>
            </a:extLst>
          </p:cNvPr>
          <p:cNvSpPr txBox="1"/>
          <p:nvPr/>
        </p:nvSpPr>
        <p:spPr>
          <a:xfrm>
            <a:off x="1301604" y="2785768"/>
            <a:ext cx="127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/>
                </a:solidFill>
                <a:latin typeface="Maven Pro" panose="020B0604020202020204" charset="-18"/>
              </a:rPr>
              <a:t>11,5 % bez příznaků IA 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77FEC917-2748-9A8A-EB45-A9007E84E914}"/>
              </a:ext>
            </a:extLst>
          </p:cNvPr>
          <p:cNvSpPr txBox="1"/>
          <p:nvPr/>
        </p:nvSpPr>
        <p:spPr>
          <a:xfrm>
            <a:off x="1301603" y="4108928"/>
            <a:ext cx="1275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/>
                </a:solidFill>
                <a:latin typeface="Maven Pro" panose="020B0604020202020204" charset="-18"/>
              </a:rPr>
              <a:t>39 % bez příznaků deprese</a:t>
            </a:r>
          </a:p>
        </p:txBody>
      </p:sp>
    </p:spTree>
    <p:extLst>
      <p:ext uri="{BB962C8B-B14F-4D97-AF65-F5344CB8AC3E}">
        <p14:creationId xmlns:p14="http://schemas.microsoft.com/office/powerpoint/2010/main" val="3180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38A21-A52D-926D-4CD1-055EAA2D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PROTEKTIVNÍ FAKTORY EIU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03ECEC-811C-4BF5-ADAB-A60B9645A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750" y="1235775"/>
            <a:ext cx="6742393" cy="3462700"/>
          </a:xfrm>
        </p:spPr>
        <p:txBody>
          <a:bodyPr/>
          <a:lstStyle/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accent2"/>
                </a:solidFill>
                <a:latin typeface="Maven Pro" panose="020B0604020202020204" charset="-18"/>
              </a:rPr>
              <a:t>Self-esteem</a:t>
            </a: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 (</a:t>
            </a:r>
            <a:r>
              <a:rPr lang="cs-CZ" dirty="0" err="1">
                <a:solidFill>
                  <a:schemeClr val="accent2"/>
                </a:solidFill>
                <a:latin typeface="Maven Pro" panose="020B0604020202020204" charset="-18"/>
              </a:rPr>
              <a:t>Ko</a:t>
            </a: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 et al., 2007)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Rodičovský monitoring (Lin et al., 2009; Faltýnková et al., 2020)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  <a:latin typeface="Maven Pro" panose="020B0604020202020204" charset="-18"/>
              </a:rPr>
              <a:t>Projevování zájmu o online aktivity, ale i o kamarády, jeho volný čas apod. dodržování rodinných pravidel, starostlivé vedení, podpora autonomie, strukturalizace volného času 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Rodičovská péče (Faltýnková et al., 2020)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  <a:latin typeface="Maven Pro" panose="020B0604020202020204" charset="-18"/>
              </a:rPr>
              <a:t>Emoční vřelost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  <a:latin typeface="Maven Pro" panose="020B0604020202020204" charset="-18"/>
              </a:rPr>
              <a:t>Sociální podpora ze strany rodičů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Komunikace s rodinou (Park et al., 2008)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Rodinná soudržnost (Park et al., 2008)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Spokojenost s fungováním rodiny (</a:t>
            </a:r>
            <a:r>
              <a:rPr lang="cs-CZ" dirty="0" err="1">
                <a:solidFill>
                  <a:schemeClr val="accent2"/>
                </a:solidFill>
                <a:latin typeface="Maven Pro" panose="020B0604020202020204" charset="-18"/>
              </a:rPr>
              <a:t>Yu</a:t>
            </a: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 &amp; </a:t>
            </a:r>
            <a:r>
              <a:rPr lang="cs-CZ" dirty="0" err="1">
                <a:solidFill>
                  <a:schemeClr val="accent2"/>
                </a:solidFill>
                <a:latin typeface="Maven Pro" panose="020B0604020202020204" charset="-18"/>
              </a:rPr>
              <a:t>Shek</a:t>
            </a: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, 2013)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  <a:latin typeface="Maven Pr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7198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0"/>
          <p:cNvSpPr/>
          <p:nvPr/>
        </p:nvSpPr>
        <p:spPr>
          <a:xfrm>
            <a:off x="5924400" y="2730500"/>
            <a:ext cx="2499600" cy="1951450"/>
          </a:xfrm>
          <a:prstGeom prst="roundRect">
            <a:avLst>
              <a:gd name="adj" fmla="val 11472"/>
            </a:avLst>
          </a:prstGeom>
          <a:solidFill>
            <a:schemeClr val="bg1">
              <a:lumMod val="50000"/>
              <a:alpha val="181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0"/>
          <p:cNvSpPr/>
          <p:nvPr/>
        </p:nvSpPr>
        <p:spPr>
          <a:xfrm>
            <a:off x="3322200" y="2208189"/>
            <a:ext cx="2499600" cy="2473762"/>
          </a:xfrm>
          <a:prstGeom prst="roundRect">
            <a:avLst>
              <a:gd name="adj" fmla="val 8950"/>
            </a:avLst>
          </a:pr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0"/>
          <p:cNvSpPr/>
          <p:nvPr/>
        </p:nvSpPr>
        <p:spPr>
          <a:xfrm>
            <a:off x="520972" y="1875099"/>
            <a:ext cx="2698628" cy="2806851"/>
          </a:xfrm>
          <a:prstGeom prst="roundRect">
            <a:avLst>
              <a:gd name="adj" fmla="val 9228"/>
            </a:avLst>
          </a:pr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0"/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7704000" cy="780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Differential</a:t>
            </a:r>
            <a:r>
              <a:rPr lang="cs-CZ" dirty="0"/>
              <a:t> Susceptibility to Media </a:t>
            </a:r>
            <a:r>
              <a:rPr lang="cs-CZ" dirty="0" err="1"/>
              <a:t>Effects</a:t>
            </a:r>
            <a:r>
              <a:rPr lang="cs-CZ" dirty="0"/>
              <a:t> Model</a:t>
            </a:r>
            <a:br>
              <a:rPr lang="cs-CZ" dirty="0"/>
            </a:br>
            <a:r>
              <a:rPr lang="cs-CZ" dirty="0"/>
              <a:t>DSMM</a:t>
            </a:r>
            <a:endParaRPr dirty="0"/>
          </a:p>
        </p:txBody>
      </p:sp>
      <p:sp>
        <p:nvSpPr>
          <p:cNvPr id="576" name="Google Shape;576;p40"/>
          <p:cNvSpPr txBox="1">
            <a:spLocks noGrp="1"/>
          </p:cNvSpPr>
          <p:nvPr>
            <p:ph type="subTitle" idx="1"/>
          </p:nvPr>
        </p:nvSpPr>
        <p:spPr>
          <a:xfrm>
            <a:off x="602428" y="1875099"/>
            <a:ext cx="2517290" cy="2772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b="1" dirty="0">
                <a:latin typeface="Maven Pro" panose="020B0604020202020204" charset="-18"/>
              </a:rPr>
              <a:t>Proměnné rozdílné náchylnosti:</a:t>
            </a:r>
            <a:endParaRPr lang="cs-CZ" sz="1800" dirty="0">
              <a:latin typeface="Maven Pro" panose="020B0604020202020204" charset="-18"/>
            </a:endParaRPr>
          </a:p>
          <a:p>
            <a:pPr marL="0" lvl="0" indent="0" algn="l" rtl="0">
              <a:spcBef>
                <a:spcPts val="0"/>
              </a:spcBef>
            </a:pPr>
            <a:r>
              <a:rPr lang="cs-CZ" sz="1800" b="1" dirty="0">
                <a:latin typeface="Maven Pro" panose="020B0604020202020204" charset="-18"/>
              </a:rPr>
              <a:t>Dispoziční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200" dirty="0">
                <a:latin typeface="Maven Pro" panose="020B0604020202020204" charset="-18"/>
              </a:rPr>
              <a:t>gender, temperament, hodnoty, postoje, motivace</a:t>
            </a:r>
          </a:p>
          <a:p>
            <a:pPr marL="0" lvl="0" indent="0" algn="l" rtl="0">
              <a:spcBef>
                <a:spcPts val="0"/>
              </a:spcBef>
            </a:pPr>
            <a:r>
              <a:rPr lang="cs-CZ" sz="1800" b="1" dirty="0">
                <a:latin typeface="Maven Pro" panose="020B0604020202020204" charset="-18"/>
              </a:rPr>
              <a:t>Vývojové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200" dirty="0">
                <a:latin typeface="Maven Pro" panose="020B0604020202020204" charset="-18"/>
              </a:rPr>
              <a:t>aktuální vývojové stádium</a:t>
            </a:r>
          </a:p>
          <a:p>
            <a:pPr marL="0" lvl="0" indent="0" algn="l" rtl="0">
              <a:spcBef>
                <a:spcPts val="0"/>
              </a:spcBef>
            </a:pPr>
            <a:r>
              <a:rPr lang="cs-CZ" sz="1800" b="1" dirty="0">
                <a:latin typeface="Maven Pro" panose="020B0604020202020204" charset="-18"/>
              </a:rPr>
              <a:t>Sociální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latin typeface="Maven Pro" panose="020B0604020202020204" charset="-18"/>
              </a:rPr>
              <a:t>Rodina, škola, práce, kulturní normy</a:t>
            </a:r>
          </a:p>
        </p:txBody>
      </p:sp>
      <p:sp>
        <p:nvSpPr>
          <p:cNvPr id="578" name="Google Shape;578;p40"/>
          <p:cNvSpPr txBox="1">
            <a:spLocks noGrp="1"/>
          </p:cNvSpPr>
          <p:nvPr>
            <p:ph type="subTitle" idx="4"/>
          </p:nvPr>
        </p:nvSpPr>
        <p:spPr>
          <a:xfrm>
            <a:off x="3322200" y="2305050"/>
            <a:ext cx="2499600" cy="234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accent2"/>
              </a:buClr>
            </a:pPr>
            <a:r>
              <a:rPr lang="cs-CZ" sz="1800" b="1" dirty="0">
                <a:latin typeface="Maven Pro" panose="020B0604020202020204" charset="-18"/>
              </a:rPr>
              <a:t>Ovlivňují:</a:t>
            </a:r>
          </a:p>
          <a:p>
            <a:pPr marL="285750" lvl="0" indent="-285750" algn="l" rtl="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1800" dirty="0">
              <a:latin typeface="Maven Pro" panose="020B0604020202020204" charset="-18"/>
            </a:endParaRPr>
          </a:p>
          <a:p>
            <a:pPr marL="285750" lvl="0" indent="-285750" algn="l" rtl="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výběr médií a jejich užívání</a:t>
            </a:r>
          </a:p>
          <a:p>
            <a:pPr marL="285750" lvl="0" indent="-285750" algn="l" rtl="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jaké má na nás užívání vliv (mediální efekty)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sz="1800" dirty="0">
              <a:latin typeface="Maven Pro" panose="020B0604020202020204" charset="-18"/>
            </a:endParaRPr>
          </a:p>
        </p:txBody>
      </p:sp>
      <p:sp>
        <p:nvSpPr>
          <p:cNvPr id="580" name="Google Shape;580;p40"/>
          <p:cNvSpPr txBox="1">
            <a:spLocks noGrp="1"/>
          </p:cNvSpPr>
          <p:nvPr>
            <p:ph type="subTitle" idx="6"/>
          </p:nvPr>
        </p:nvSpPr>
        <p:spPr>
          <a:xfrm>
            <a:off x="5924400" y="2823909"/>
            <a:ext cx="2499600" cy="14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800" b="1" dirty="0">
                <a:solidFill>
                  <a:srgbClr val="5E5E5E"/>
                </a:solidFill>
                <a:latin typeface="Maven Pro" panose="020B0604020202020204" charset="-18"/>
              </a:rPr>
              <a:t>Mediální efekty jsou transakční: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800" dirty="0">
                <a:solidFill>
                  <a:srgbClr val="5E5E5E"/>
                </a:solidFill>
                <a:latin typeface="Maven Pro" panose="020B0604020202020204" charset="-18"/>
              </a:rPr>
              <a:t>Ovlivňují proměnné rozdílné náchylnosti i užívání médií.</a:t>
            </a:r>
            <a:endParaRPr sz="1800" dirty="0">
              <a:solidFill>
                <a:srgbClr val="5E5E5E"/>
              </a:solidFill>
              <a:latin typeface="Maven Pro" panose="020B0604020202020204" charset="-18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22393061-CD7D-6986-3747-22C123B1EFAC}"/>
              </a:ext>
            </a:extLst>
          </p:cNvPr>
          <p:cNvSpPr txBox="1">
            <a:spLocks/>
          </p:cNvSpPr>
          <p:nvPr/>
        </p:nvSpPr>
        <p:spPr>
          <a:xfrm>
            <a:off x="720000" y="1225475"/>
            <a:ext cx="7903028" cy="98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27000" indent="0" algn="l"/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Patti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Valkenburg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&amp; Peter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Jochen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, 2013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0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" grpId="0" animBg="1"/>
      <p:bldP spid="572" grpId="0" animBg="1"/>
      <p:bldP spid="573" grpId="0" animBg="1"/>
      <p:bldP spid="576" grpId="0" uiExpand="1" build="p"/>
      <p:bldP spid="578" grpId="0" uiExpand="1" build="p"/>
      <p:bldP spid="580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0"/>
          <p:cNvSpPr/>
          <p:nvPr/>
        </p:nvSpPr>
        <p:spPr>
          <a:xfrm>
            <a:off x="5924400" y="2730500"/>
            <a:ext cx="2499600" cy="1951450"/>
          </a:xfrm>
          <a:prstGeom prst="roundRect">
            <a:avLst>
              <a:gd name="adj" fmla="val 11472"/>
            </a:avLst>
          </a:prstGeom>
          <a:solidFill>
            <a:schemeClr val="bg1">
              <a:lumMod val="50000"/>
              <a:alpha val="181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0"/>
          <p:cNvSpPr/>
          <p:nvPr/>
        </p:nvSpPr>
        <p:spPr>
          <a:xfrm>
            <a:off x="3322200" y="2208189"/>
            <a:ext cx="2499600" cy="2473762"/>
          </a:xfrm>
          <a:prstGeom prst="roundRect">
            <a:avLst>
              <a:gd name="adj" fmla="val 8950"/>
            </a:avLst>
          </a:pr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0"/>
          <p:cNvSpPr/>
          <p:nvPr/>
        </p:nvSpPr>
        <p:spPr>
          <a:xfrm>
            <a:off x="520972" y="1875099"/>
            <a:ext cx="2698628" cy="2806851"/>
          </a:xfrm>
          <a:prstGeom prst="roundRect">
            <a:avLst>
              <a:gd name="adj" fmla="val 9228"/>
            </a:avLst>
          </a:pr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4" name="Google Shape;574;p40"/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7704000" cy="780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Differential</a:t>
            </a:r>
            <a:r>
              <a:rPr lang="cs-CZ" dirty="0"/>
              <a:t> Susceptibility to Media </a:t>
            </a:r>
            <a:r>
              <a:rPr lang="cs-CZ" dirty="0" err="1"/>
              <a:t>Effects</a:t>
            </a:r>
            <a:r>
              <a:rPr lang="cs-CZ" dirty="0"/>
              <a:t> Model</a:t>
            </a:r>
            <a:br>
              <a:rPr lang="cs-CZ" dirty="0"/>
            </a:br>
            <a:r>
              <a:rPr lang="cs-CZ" dirty="0"/>
              <a:t>DSMM</a:t>
            </a:r>
            <a:endParaRPr dirty="0"/>
          </a:p>
        </p:txBody>
      </p:sp>
      <p:sp>
        <p:nvSpPr>
          <p:cNvPr id="576" name="Google Shape;576;p40"/>
          <p:cNvSpPr txBox="1">
            <a:spLocks noGrp="1"/>
          </p:cNvSpPr>
          <p:nvPr>
            <p:ph type="subTitle" idx="1"/>
          </p:nvPr>
        </p:nvSpPr>
        <p:spPr>
          <a:xfrm>
            <a:off x="602428" y="1875099"/>
            <a:ext cx="2517290" cy="2772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b="1" dirty="0">
                <a:latin typeface="Maven Pro" panose="020B0604020202020204" charset="-18"/>
              </a:rPr>
              <a:t>Proměnné rozdílné náchylnosti:</a:t>
            </a:r>
          </a:p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cs-CZ" sz="1800" b="1" dirty="0">
              <a:latin typeface="Maven Pro" panose="020B0604020202020204" charset="-18"/>
            </a:endParaRPr>
          </a:p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b="1" dirty="0">
                <a:latin typeface="Maven Pro" panose="020B0604020202020204" charset="-18"/>
              </a:rPr>
              <a:t>Sociální úzkost</a:t>
            </a:r>
          </a:p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cs-CZ" sz="1800" b="1" dirty="0">
              <a:latin typeface="Maven Pro" panose="020B0604020202020204" charset="-18"/>
            </a:endParaRPr>
          </a:p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b="1" dirty="0">
                <a:latin typeface="Maven Pro" panose="020B0604020202020204" charset="-18"/>
              </a:rPr>
              <a:t>Špatné rodinné zázemí</a:t>
            </a:r>
          </a:p>
        </p:txBody>
      </p:sp>
      <p:sp>
        <p:nvSpPr>
          <p:cNvPr id="578" name="Google Shape;578;p40"/>
          <p:cNvSpPr txBox="1">
            <a:spLocks noGrp="1"/>
          </p:cNvSpPr>
          <p:nvPr>
            <p:ph type="subTitle" idx="4"/>
          </p:nvPr>
        </p:nvSpPr>
        <p:spPr>
          <a:xfrm>
            <a:off x="3322200" y="2305050"/>
            <a:ext cx="2499600" cy="234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accent2"/>
              </a:buClr>
            </a:pPr>
            <a:r>
              <a:rPr lang="cs-CZ" sz="1800" b="1" dirty="0">
                <a:latin typeface="Maven Pro" panose="020B0604020202020204" charset="-18"/>
              </a:rPr>
              <a:t>Ovlivňují:</a:t>
            </a:r>
          </a:p>
          <a:p>
            <a:pPr marL="285750" lvl="0" indent="-285750" algn="l" rtl="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1800" dirty="0">
              <a:latin typeface="Maven Pro" panose="020B0604020202020204" charset="-18"/>
            </a:endParaRPr>
          </a:p>
          <a:p>
            <a:pPr marL="285750" lvl="0" indent="-285750" algn="l" rtl="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Online socializace</a:t>
            </a:r>
          </a:p>
          <a:p>
            <a:pPr marL="285750" lvl="0" indent="-285750" algn="l" rtl="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Touha po sociální podpoře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Maven Pro" panose="020B0604020202020204" charset="-18"/>
              </a:rPr>
              <a:t>Útěk do online světa – PC hry, SNS</a:t>
            </a:r>
          </a:p>
        </p:txBody>
      </p:sp>
      <p:sp>
        <p:nvSpPr>
          <p:cNvPr id="580" name="Google Shape;580;p40"/>
          <p:cNvSpPr txBox="1">
            <a:spLocks noGrp="1"/>
          </p:cNvSpPr>
          <p:nvPr>
            <p:ph type="subTitle" idx="6"/>
          </p:nvPr>
        </p:nvSpPr>
        <p:spPr>
          <a:xfrm>
            <a:off x="5924400" y="2823909"/>
            <a:ext cx="2499600" cy="14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800" b="1" dirty="0">
                <a:solidFill>
                  <a:srgbClr val="5E5E5E"/>
                </a:solidFill>
                <a:latin typeface="Maven Pro" panose="020B0604020202020204" charset="-18"/>
              </a:rPr>
              <a:t>Mediální efekty jsou transakční: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cs-CZ" dirty="0">
                <a:solidFill>
                  <a:srgbClr val="5E5E5E"/>
                </a:solidFill>
                <a:latin typeface="Maven Pro" panose="020B0604020202020204" charset="-18"/>
              </a:rPr>
              <a:t>EIU symptomy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cs-CZ" dirty="0">
                <a:solidFill>
                  <a:srgbClr val="5E5E5E"/>
                </a:solidFill>
                <a:latin typeface="Maven Pro" panose="020B0604020202020204" charset="-18"/>
              </a:rPr>
              <a:t>Špatný prospěch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cs-CZ" dirty="0">
                <a:solidFill>
                  <a:srgbClr val="5E5E5E"/>
                </a:solidFill>
                <a:latin typeface="Maven Pro" panose="020B0604020202020204" charset="-18"/>
              </a:rPr>
              <a:t>Dopady na další vztahy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cs-CZ" sz="1800" dirty="0">
              <a:solidFill>
                <a:srgbClr val="5E5E5E"/>
              </a:solidFill>
              <a:latin typeface="Maven Pro" panose="020B0604020202020204" charset="-18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cs-CZ" sz="1800" dirty="0">
              <a:solidFill>
                <a:srgbClr val="5E5E5E"/>
              </a:solidFill>
              <a:latin typeface="Maven Pro" panose="020B0604020202020204" charset="-18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22393061-CD7D-6986-3747-22C123B1EFAC}"/>
              </a:ext>
            </a:extLst>
          </p:cNvPr>
          <p:cNvSpPr txBox="1">
            <a:spLocks/>
          </p:cNvSpPr>
          <p:nvPr/>
        </p:nvSpPr>
        <p:spPr>
          <a:xfrm>
            <a:off x="720000" y="1225475"/>
            <a:ext cx="7903028" cy="98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27000" indent="0" algn="l"/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Patti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Valkenburg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 &amp; Peter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Jochen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  <a:latin typeface="Maven Pro" panose="020B0604020202020204" charset="-18"/>
              </a:rPr>
              <a:t>, 2013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" grpId="0" animBg="1"/>
      <p:bldP spid="572" grpId="0" animBg="1"/>
      <p:bldP spid="57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F25B4-4E95-A5DB-F140-8A361577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708" y="1776475"/>
            <a:ext cx="3603596" cy="527700"/>
          </a:xfrm>
        </p:spPr>
        <p:txBody>
          <a:bodyPr/>
          <a:lstStyle/>
          <a:p>
            <a:r>
              <a:rPr lang="cs-CZ" sz="1800" dirty="0"/>
              <a:t>Internetová závislost ≠ EIU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999D182-8764-6C28-1AA8-07121DE03D7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40703" y="1253588"/>
            <a:ext cx="859500" cy="593400"/>
          </a:xfrm>
        </p:spPr>
        <p:txBody>
          <a:bodyPr/>
          <a:lstStyle/>
          <a:p>
            <a:r>
              <a:rPr lang="cs-CZ" dirty="0"/>
              <a:t>01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93E70B8-FB62-76D5-6546-6C3445881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703" y="2114506"/>
            <a:ext cx="3236021" cy="786850"/>
          </a:xfrm>
        </p:spPr>
        <p:txBody>
          <a:bodyPr/>
          <a:lstStyle/>
          <a:p>
            <a:pPr marL="0"/>
            <a:r>
              <a:rPr lang="cs-CZ" sz="1400" dirty="0">
                <a:latin typeface="Maven Pro" panose="020B0604020202020204" charset="-18"/>
              </a:rPr>
              <a:t>EIU je kontinuum špatného užívání, závislost se týká až jedinců na kraji spektra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54B5D23-82D0-DB8C-7EFF-229AB687A1AF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5026053" y="3626062"/>
            <a:ext cx="3236021" cy="527700"/>
          </a:xfrm>
        </p:spPr>
        <p:txBody>
          <a:bodyPr/>
          <a:lstStyle/>
          <a:p>
            <a:r>
              <a:rPr lang="cs-CZ" sz="1800" dirty="0"/>
              <a:t>Záleží na rizikových i protektivních faktorech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CFC704E-5E6D-E283-5C90-F23A4725032C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5026059" y="3103187"/>
            <a:ext cx="859500" cy="593400"/>
          </a:xfrm>
        </p:spPr>
        <p:txBody>
          <a:bodyPr/>
          <a:lstStyle/>
          <a:p>
            <a:r>
              <a:rPr lang="cs-CZ" dirty="0"/>
              <a:t>04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00AD585-7A89-A905-96B3-6765C96BD4C5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026053" y="4151562"/>
            <a:ext cx="3693221" cy="484800"/>
          </a:xfrm>
        </p:spPr>
        <p:txBody>
          <a:bodyPr/>
          <a:lstStyle/>
          <a:p>
            <a:pPr marL="0"/>
            <a:r>
              <a:rPr lang="cs-CZ" sz="1400" dirty="0">
                <a:latin typeface="Maven Pro" panose="020B0604020202020204" charset="-18"/>
              </a:rPr>
              <a:t>Každé individuum je jinak náchylné k EIU, záleží na jeho dispozicích a vývojových a sociálních faktorech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5E6BEDB8-E96B-43A7-4C9C-2E58EFBC5576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1040708" y="3626062"/>
            <a:ext cx="2943900" cy="527700"/>
          </a:xfrm>
        </p:spPr>
        <p:txBody>
          <a:bodyPr/>
          <a:lstStyle/>
          <a:p>
            <a:r>
              <a:rPr lang="cs-CZ" sz="1800" dirty="0"/>
              <a:t>S pojmem internetová závislost opatrně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B19B5721-7485-C690-ACA3-28503D37364F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1040703" y="3103187"/>
            <a:ext cx="859500" cy="593400"/>
          </a:xfrm>
        </p:spPr>
        <p:txBody>
          <a:bodyPr/>
          <a:lstStyle/>
          <a:p>
            <a:r>
              <a:rPr lang="cs-CZ" dirty="0"/>
              <a:t>02</a:t>
            </a:r>
          </a:p>
        </p:txBody>
      </p:sp>
      <p:sp>
        <p:nvSpPr>
          <p:cNvPr id="10" name="Podnadpis 9">
            <a:extLst>
              <a:ext uri="{FF2B5EF4-FFF2-40B4-BE49-F238E27FC236}">
                <a16:creationId xmlns:a16="http://schemas.microsoft.com/office/drawing/2014/main" id="{01766CCE-C480-541B-7CFF-850D81EB1E92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5026053" y="2123630"/>
            <a:ext cx="3693221" cy="786849"/>
          </a:xfrm>
        </p:spPr>
        <p:txBody>
          <a:bodyPr/>
          <a:lstStyle/>
          <a:p>
            <a:pPr marL="0"/>
            <a:r>
              <a:rPr lang="cs-CZ" sz="1400" dirty="0">
                <a:latin typeface="Maven Pro" panose="020B0604020202020204" charset="-18"/>
              </a:rPr>
              <a:t>Čas strávený online může být prediktorem, ale není stěžejní – záleží na obecném fungování člověka v každodenním životě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E9907A59-D4F5-51D0-07D3-06DC7C452AD5}"/>
              </a:ext>
            </a:extLst>
          </p:cNvPr>
          <p:cNvSpPr>
            <a:spLocks noGrp="1"/>
          </p:cNvSpPr>
          <p:nvPr>
            <p:ph type="title" idx="9"/>
          </p:nvPr>
        </p:nvSpPr>
        <p:spPr>
          <a:xfrm>
            <a:off x="5026054" y="1776475"/>
            <a:ext cx="3603596" cy="527700"/>
          </a:xfrm>
        </p:spPr>
        <p:txBody>
          <a:bodyPr/>
          <a:lstStyle/>
          <a:p>
            <a:r>
              <a:rPr lang="cs-CZ" sz="1800" dirty="0"/>
              <a:t>Víc času online ≠ závislost</a:t>
            </a:r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4A18B4D9-2268-1375-831C-83C9914BE984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5026059" y="1253588"/>
            <a:ext cx="859500" cy="593400"/>
          </a:xfrm>
        </p:spPr>
        <p:txBody>
          <a:bodyPr/>
          <a:lstStyle/>
          <a:p>
            <a:r>
              <a:rPr lang="cs-CZ" dirty="0"/>
              <a:t>03</a:t>
            </a:r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8DC7D436-7AEE-AC4E-CFBD-B1B9C913AE7D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cs-CZ" dirty="0" err="1"/>
              <a:t>Take-home</a:t>
            </a:r>
            <a:r>
              <a:rPr lang="cs-CZ" dirty="0"/>
              <a:t> </a:t>
            </a:r>
            <a:r>
              <a:rPr lang="cs-CZ" dirty="0" err="1"/>
              <a:t>message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5" grpId="0"/>
      <p:bldP spid="6" grpId="0"/>
      <p:bldP spid="7" grpId="0" build="p"/>
      <p:bldP spid="8" grpId="0"/>
      <p:bldP spid="9" grpId="0"/>
      <p:bldP spid="10" grpId="0" build="p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title"/>
          </p:nvPr>
        </p:nvSpPr>
        <p:spPr>
          <a:xfrm>
            <a:off x="5916167" y="2305800"/>
            <a:ext cx="2933666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Faltýnková et al. (2020)</a:t>
            </a:r>
            <a:endParaRPr dirty="0"/>
          </a:p>
        </p:txBody>
      </p:sp>
      <p:sp>
        <p:nvSpPr>
          <p:cNvPr id="373" name="Google Shape;373;p34"/>
          <p:cNvSpPr txBox="1">
            <a:spLocks noGrp="1"/>
          </p:cNvSpPr>
          <p:nvPr>
            <p:ph type="subTitle" idx="1"/>
          </p:nvPr>
        </p:nvSpPr>
        <p:spPr>
          <a:xfrm>
            <a:off x="382773" y="1321950"/>
            <a:ext cx="8367822" cy="12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2000" dirty="0">
                <a:latin typeface="Maven Pro" panose="020B0604020202020204" charset="-18"/>
              </a:rPr>
              <a:t>Excesivní užívání internetu je problémové chování, které se projevuje jako velké zaujetí internetem, změnami nálad, potížemi s omezováním času online a následnými konflikty se sebou i ostatními.</a:t>
            </a:r>
            <a:endParaRPr sz="2000" dirty="0">
              <a:latin typeface="Maven Pro" panose="020B0604020202020204" charset="-18"/>
            </a:endParaRPr>
          </a:p>
        </p:txBody>
      </p:sp>
      <p:sp>
        <p:nvSpPr>
          <p:cNvPr id="2" name="Google Shape;373;p34">
            <a:extLst>
              <a:ext uri="{FF2B5EF4-FFF2-40B4-BE49-F238E27FC236}">
                <a16:creationId xmlns:a16="http://schemas.microsoft.com/office/drawing/2014/main" id="{9CB31C74-A641-BFF8-A835-D1231C9F53CA}"/>
              </a:ext>
            </a:extLst>
          </p:cNvPr>
          <p:cNvSpPr txBox="1">
            <a:spLocks/>
          </p:cNvSpPr>
          <p:nvPr/>
        </p:nvSpPr>
        <p:spPr>
          <a:xfrm>
            <a:off x="382773" y="3142228"/>
            <a:ext cx="8367822" cy="82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22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Carme"/>
              <a:buNone/>
              <a:defRPr sz="16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cs-CZ" sz="2000" dirty="0">
                <a:latin typeface="Maven Pro" panose="020B0604020202020204" charset="-18"/>
              </a:rPr>
              <a:t>Hlavním kritériem není čas strávený online, ale spíše jeho důsledky na fungování jedince v každodenním životě.</a:t>
            </a:r>
          </a:p>
        </p:txBody>
      </p:sp>
      <p:sp>
        <p:nvSpPr>
          <p:cNvPr id="3" name="Google Shape;372;p34">
            <a:extLst>
              <a:ext uri="{FF2B5EF4-FFF2-40B4-BE49-F238E27FC236}">
                <a16:creationId xmlns:a16="http://schemas.microsoft.com/office/drawing/2014/main" id="{F2D7942C-AE51-DC5A-740B-5C980F2DA185}"/>
              </a:ext>
            </a:extLst>
          </p:cNvPr>
          <p:cNvSpPr txBox="1">
            <a:spLocks/>
          </p:cNvSpPr>
          <p:nvPr/>
        </p:nvSpPr>
        <p:spPr>
          <a:xfrm>
            <a:off x="6783572" y="3708914"/>
            <a:ext cx="206626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ven Pro Black"/>
              <a:buNone/>
              <a:defRPr sz="1800" b="0" i="0" u="none" strike="noStrike" cap="none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dirty="0" err="1"/>
              <a:t>Griffiths</a:t>
            </a:r>
            <a:r>
              <a:rPr lang="cs-CZ" dirty="0"/>
              <a:t> (2000)</a:t>
            </a:r>
          </a:p>
        </p:txBody>
      </p:sp>
      <p:sp>
        <p:nvSpPr>
          <p:cNvPr id="4" name="Google Shape;355;p33">
            <a:extLst>
              <a:ext uri="{FF2B5EF4-FFF2-40B4-BE49-F238E27FC236}">
                <a16:creationId xmlns:a16="http://schemas.microsoft.com/office/drawing/2014/main" id="{297C4A8B-A777-F2D3-B303-1F13104FE426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2400" dirty="0">
                <a:solidFill>
                  <a:schemeClr val="tx1"/>
                </a:solidFill>
                <a:latin typeface="Maven Pro Black" panose="020B0604020202020204" charset="-18"/>
              </a:rPr>
              <a:t>ZÁKLADNÍ DEFINICE</a:t>
            </a:r>
            <a:endParaRPr lang="cs-CZ" sz="2000" dirty="0">
              <a:solidFill>
                <a:schemeClr val="tx1"/>
              </a:solidFill>
              <a:latin typeface="Maven Pro Black" panose="020B060402020202020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  <p:bldP spid="373" grpId="0" build="p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1C495-4A59-58F9-0029-564C0034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61" y="1766514"/>
            <a:ext cx="4523400" cy="1610471"/>
          </a:xfrm>
        </p:spPr>
        <p:txBody>
          <a:bodyPr/>
          <a:lstStyle/>
          <a:p>
            <a:pPr algn="ctr"/>
            <a:r>
              <a:rPr lang="cs-CZ" sz="4400" dirty="0"/>
              <a:t>Děkuji za pozornost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22834A-9B4E-3103-C0B1-E9B2310E386B}"/>
              </a:ext>
            </a:extLst>
          </p:cNvPr>
          <p:cNvSpPr txBox="1"/>
          <p:nvPr/>
        </p:nvSpPr>
        <p:spPr>
          <a:xfrm>
            <a:off x="3885464" y="3376985"/>
            <a:ext cx="3506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This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presentation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template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was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created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by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Slidesgo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,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including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icons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by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Flaticon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,</a:t>
            </a:r>
          </a:p>
          <a:p>
            <a:pPr algn="ctr"/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infographics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&amp;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images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by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Freepik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and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illustration</a:t>
            </a:r>
            <a:r>
              <a:rPr lang="cs-CZ" sz="1200" dirty="0">
                <a:solidFill>
                  <a:schemeClr val="accent2"/>
                </a:solidFill>
                <a:latin typeface="Maven Pro" panose="020B0604020202020204" charset="-18"/>
              </a:rPr>
              <a:t> by </a:t>
            </a:r>
            <a:r>
              <a:rPr lang="cs-CZ" sz="1200" dirty="0" err="1">
                <a:solidFill>
                  <a:schemeClr val="accent2"/>
                </a:solidFill>
                <a:latin typeface="Maven Pro" panose="020B0604020202020204" charset="-18"/>
              </a:rPr>
              <a:t>Storyset</a:t>
            </a:r>
            <a:endParaRPr lang="cs-CZ" sz="1200" dirty="0">
              <a:solidFill>
                <a:schemeClr val="accent2"/>
              </a:solidFill>
              <a:latin typeface="Maven Pr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16272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BDF7075-D033-C738-4F2C-78B062F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73B33F8-D6B8-B299-840C-E1A214310CAA}"/>
              </a:ext>
            </a:extLst>
          </p:cNvPr>
          <p:cNvSpPr txBox="1"/>
          <p:nvPr/>
        </p:nvSpPr>
        <p:spPr>
          <a:xfrm>
            <a:off x="209774" y="581033"/>
            <a:ext cx="8724452" cy="4719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</a:rPr>
              <a:t>Blinka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, L. (2015). Online závislosti: jednání jako droga? : online hry, sex a sociální sítě : diagnostika závislosti na internetu : prevence a léčba. Psyché (Grada)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</a:rPr>
              <a:t>Blinka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, L.,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</a:rPr>
              <a:t>Škařupová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, K., Ševčíková, A.,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</a:rPr>
              <a:t>Wölfling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, K., Müller, K. W., &amp;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</a:rPr>
              <a:t>Dreier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, M. (2015).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</a:rPr>
              <a:t>Excessive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 internet use in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</a:rPr>
              <a:t>European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</a:rPr>
              <a:t>adolescents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: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</a:rPr>
              <a:t>What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</a:rPr>
              <a:t>determines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</a:rPr>
              <a:t>differences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 in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</a:rPr>
              <a:t>severity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? </a:t>
            </a:r>
            <a:r>
              <a:rPr lang="cs-CZ" sz="900" i="1" dirty="0">
                <a:solidFill>
                  <a:schemeClr val="tx1"/>
                </a:solidFill>
                <a:latin typeface="Maven Pro" panose="020B0604020202020204" charset="-18"/>
              </a:rPr>
              <a:t>International </a:t>
            </a:r>
            <a:r>
              <a:rPr lang="cs-CZ" sz="900" i="1" dirty="0" err="1">
                <a:solidFill>
                  <a:schemeClr val="tx1"/>
                </a:solidFill>
                <a:latin typeface="Maven Pro" panose="020B0604020202020204" charset="-18"/>
              </a:rPr>
              <a:t>Journal</a:t>
            </a:r>
            <a:r>
              <a:rPr lang="cs-CZ" sz="900" i="1" dirty="0">
                <a:solidFill>
                  <a:schemeClr val="tx1"/>
                </a:solidFill>
                <a:latin typeface="Maven Pro" panose="020B0604020202020204" charset="-18"/>
              </a:rPr>
              <a:t> of Public </a:t>
            </a:r>
            <a:r>
              <a:rPr lang="cs-CZ" sz="900" i="1" dirty="0" err="1">
                <a:solidFill>
                  <a:schemeClr val="tx1"/>
                </a:solidFill>
                <a:latin typeface="Maven Pro" panose="020B0604020202020204" charset="-18"/>
              </a:rPr>
              <a:t>Health</a:t>
            </a:r>
            <a:r>
              <a:rPr lang="cs-CZ" sz="900" i="1" dirty="0">
                <a:solidFill>
                  <a:schemeClr val="tx1"/>
                </a:solidFill>
                <a:latin typeface="Maven Pro" panose="020B0604020202020204" charset="-18"/>
              </a:rPr>
              <a:t>, 60(2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), 249–256. 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hlinkClick r:id="rId2"/>
              </a:rPr>
              <a:t>https://doi.org/10.1007/s00038-014-0635-x</a:t>
            </a:r>
            <a:endParaRPr lang="cs-CZ" sz="900" dirty="0">
              <a:solidFill>
                <a:schemeClr val="tx1"/>
              </a:solidFill>
              <a:latin typeface="Maven Pro" panose="020B0604020202020204" charset="-18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tx1"/>
                </a:solidFill>
                <a:latin typeface="Maven Pro" panose="020B0604020202020204" charset="-18"/>
              </a:rPr>
              <a:t>Bryant, J., &amp; </a:t>
            </a:r>
            <a:r>
              <a:rPr lang="en-US" sz="900" dirty="0" err="1">
                <a:solidFill>
                  <a:schemeClr val="tx1"/>
                </a:solidFill>
                <a:latin typeface="Maven Pro" panose="020B0604020202020204" charset="-18"/>
              </a:rPr>
              <a:t>Zillmann</a:t>
            </a:r>
            <a:r>
              <a:rPr lang="en-US" sz="900" dirty="0">
                <a:solidFill>
                  <a:schemeClr val="tx1"/>
                </a:solidFill>
                <a:latin typeface="Maven Pro" panose="020B0604020202020204" charset="-18"/>
              </a:rPr>
              <a:t>, D. (1984). Using television to alleviate boredom and stress: Selective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Maven Pro" panose="020B0604020202020204" charset="-18"/>
              </a:rPr>
              <a:t>exposure as a function of inducing </a:t>
            </a:r>
            <a:r>
              <a:rPr lang="en-US" sz="900" dirty="0" err="1">
                <a:solidFill>
                  <a:schemeClr val="tx1"/>
                </a:solidFill>
                <a:latin typeface="Maven Pro" panose="020B0604020202020204" charset="-18"/>
              </a:rPr>
              <a:t>excitational</a:t>
            </a:r>
            <a:r>
              <a:rPr lang="en-US" sz="900" dirty="0">
                <a:solidFill>
                  <a:schemeClr val="tx1"/>
                </a:solidFill>
                <a:latin typeface="Maven Pro" panose="020B0604020202020204" charset="-18"/>
              </a:rPr>
              <a:t> states. Journal of Broadcasting, 28, 1-20.</a:t>
            </a:r>
            <a:endParaRPr lang="cs-CZ" sz="900" dirty="0">
              <a:solidFill>
                <a:schemeClr val="tx1"/>
              </a:solidFill>
              <a:latin typeface="Maven Pro" panose="020B0604020202020204" charset="-18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900" dirty="0" err="1">
                <a:solidFill>
                  <a:schemeClr val="tx1"/>
                </a:solidFill>
                <a:latin typeface="Maven Pro" panose="020B0604020202020204" charset="-18"/>
              </a:rPr>
              <a:t>Faltýnková</a:t>
            </a:r>
            <a:r>
              <a:rPr lang="en-US" sz="900" dirty="0">
                <a:solidFill>
                  <a:schemeClr val="tx1"/>
                </a:solidFill>
                <a:latin typeface="Maven Pro" panose="020B0604020202020204" charset="-18"/>
              </a:rPr>
              <a:t>, A., </a:t>
            </a:r>
            <a:r>
              <a:rPr lang="en-US" sz="900" dirty="0" err="1">
                <a:solidFill>
                  <a:schemeClr val="tx1"/>
                </a:solidFill>
                <a:latin typeface="Maven Pro" panose="020B0604020202020204" charset="-18"/>
              </a:rPr>
              <a:t>Blinka</a:t>
            </a:r>
            <a:r>
              <a:rPr lang="en-US" sz="900" dirty="0">
                <a:solidFill>
                  <a:schemeClr val="tx1"/>
                </a:solidFill>
                <a:latin typeface="Maven Pro" panose="020B0604020202020204" charset="-18"/>
              </a:rPr>
              <a:t>, L., </a:t>
            </a:r>
            <a:r>
              <a:rPr lang="en-US" sz="900" dirty="0" err="1">
                <a:solidFill>
                  <a:schemeClr val="tx1"/>
                </a:solidFill>
                <a:latin typeface="Maven Pro" panose="020B0604020202020204" charset="-18"/>
              </a:rPr>
              <a:t>Ševčíková</a:t>
            </a:r>
            <a:r>
              <a:rPr lang="en-US" sz="900" dirty="0">
                <a:solidFill>
                  <a:schemeClr val="tx1"/>
                </a:solidFill>
                <a:latin typeface="Maven Pro" panose="020B0604020202020204" charset="-18"/>
              </a:rPr>
              <a:t>, A., &amp; </a:t>
            </a:r>
            <a:r>
              <a:rPr lang="en-US" sz="900" dirty="0" err="1">
                <a:solidFill>
                  <a:schemeClr val="tx1"/>
                </a:solidFill>
                <a:latin typeface="Maven Pro" panose="020B0604020202020204" charset="-18"/>
              </a:rPr>
              <a:t>Husarova</a:t>
            </a:r>
            <a:r>
              <a:rPr lang="en-US" sz="900" dirty="0">
                <a:solidFill>
                  <a:schemeClr val="tx1"/>
                </a:solidFill>
                <a:latin typeface="Maven Pro" panose="020B0604020202020204" charset="-18"/>
              </a:rPr>
              <a:t>, D. (2020). The associations between family-related factors and excessive internet use in adolescents. </a:t>
            </a:r>
            <a:r>
              <a:rPr lang="en-US" sz="900" i="1" dirty="0">
                <a:solidFill>
                  <a:schemeClr val="tx1"/>
                </a:solidFill>
                <a:effectLst/>
                <a:latin typeface="Maven Pro" panose="020B0604020202020204" charset="-18"/>
              </a:rPr>
              <a:t>International Journal of Environmental Research and Public Health</a:t>
            </a:r>
            <a:r>
              <a:rPr lang="en-US" sz="900" dirty="0">
                <a:solidFill>
                  <a:schemeClr val="tx1"/>
                </a:solidFill>
                <a:latin typeface="Maven Pro" panose="020B0604020202020204" charset="-18"/>
              </a:rPr>
              <a:t>, </a:t>
            </a:r>
            <a:r>
              <a:rPr lang="en-US" sz="900" i="1" dirty="0">
                <a:solidFill>
                  <a:schemeClr val="tx1"/>
                </a:solidFill>
                <a:effectLst/>
                <a:latin typeface="Maven Pro" panose="020B0604020202020204" charset="-18"/>
              </a:rPr>
              <a:t>17</a:t>
            </a:r>
            <a:r>
              <a:rPr lang="en-US" sz="900" dirty="0">
                <a:solidFill>
                  <a:schemeClr val="tx1"/>
                </a:solidFill>
                <a:latin typeface="Maven Pro" panose="020B0604020202020204" charset="-18"/>
              </a:rPr>
              <a:t>(5). </a:t>
            </a:r>
            <a:r>
              <a:rPr lang="en-US" sz="900" dirty="0">
                <a:solidFill>
                  <a:schemeClr val="tx1"/>
                </a:solidFill>
                <a:effectLst/>
                <a:latin typeface="Maven Pro" panose="020B0604020202020204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https://doi.org/10.3390/ijerph17051754</a:t>
            </a:r>
            <a:endParaRPr lang="cs-CZ" sz="900" dirty="0">
              <a:solidFill>
                <a:schemeClr val="tx1"/>
              </a:solidFill>
              <a:effectLst/>
              <a:latin typeface="Maven Pro" panose="020B0604020202020204" charset="-18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Fumero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Marrero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R. J.,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Voltes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D., &amp;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Peñate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W. (2018).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involved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in internet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addiction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adolescents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: A meta-</a:t>
            </a:r>
            <a:r>
              <a:rPr lang="cs-CZ" sz="900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900" i="1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Computers</a:t>
            </a:r>
            <a:r>
              <a:rPr lang="cs-CZ" sz="900" i="1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900" i="1" dirty="0" err="1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cs-CZ" sz="900" i="1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Behavior, 86</a:t>
            </a:r>
            <a:r>
              <a:rPr lang="cs-CZ" sz="9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387–400. doi:10.1016/j.chb.2018.05.005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Goldberg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I. (1995). Internet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addiction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disorder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Diagnostic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criteria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: http://web.urz.uni-heidelberg.de/Netzdienste/anleitung/wwwtips/8/addict.html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Griffiths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M. (2000).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internet and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addiction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exist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case study evidence. </a:t>
            </a:r>
            <a:r>
              <a:rPr lang="cs-CZ" sz="9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Cyberpsychology</a:t>
            </a:r>
            <a:r>
              <a:rPr lang="cs-CZ" sz="9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&amp; behavior,  3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: 211-218.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Kardefelt-Winther</a:t>
            </a:r>
            <a:r>
              <a:rPr lang="en-US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D. (2014b). A conceptual and methodological critique of internet addiction research: Towards a model of compensatory internet use. </a:t>
            </a:r>
            <a:r>
              <a:rPr lang="en-US" sz="9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Computers in Human Behavior, 31</a:t>
            </a:r>
            <a:r>
              <a:rPr lang="en-US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351–354. https://doi.org/10.1016/j.chb.2013.10.059</a:t>
            </a:r>
            <a:endParaRPr lang="cs-CZ" sz="900" dirty="0">
              <a:solidFill>
                <a:schemeClr val="tx1"/>
              </a:solidFill>
              <a:effectLst/>
              <a:latin typeface="Maven Pro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Ko, C., Yen, J., Yen, C., Lin, H., &amp; Yang, M. (2007b). Factors Predictive for Incidence and Remission of Internet Addiction in Young Adolescents: A Prospective Study. </a:t>
            </a:r>
            <a:r>
              <a:rPr lang="en-US" sz="9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Cyberpsychology &amp; Behavior, 10(4</a:t>
            </a:r>
            <a:r>
              <a:rPr lang="en-US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), 545–551. https://doi.org/10.1089/cpb.2007.9992</a:t>
            </a:r>
            <a:endParaRPr lang="cs-CZ" sz="900" dirty="0">
              <a:solidFill>
                <a:schemeClr val="tx1"/>
              </a:solidFill>
              <a:effectLst/>
              <a:latin typeface="Maven Pro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Kojima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R.,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Shinohara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R.,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Akiyama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Y.,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Yokomichi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H., &amp;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Yamagata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Z. (2021).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Temporal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directional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problematic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internet use and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depressive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symptoms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Japanese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adolescents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random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intercept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cross-lagged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panel model. </a:t>
            </a:r>
            <a:r>
              <a:rPr lang="cs-CZ" sz="9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Addictive</a:t>
            </a:r>
            <a:r>
              <a:rPr lang="cs-CZ" sz="9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r>
              <a:rPr lang="cs-CZ" sz="9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120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106989. https://doi.org/10.1016/j.addbeh.2021.106989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J. T. F.,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Walden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D. L.,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Wu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A. M. S.,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Cheng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K. M.,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M. C. M., &amp;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P. K. H. (2018).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Bidirectional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predictions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Internet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addiction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probable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Chinese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adolescents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9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9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s-CZ" sz="9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Behavioral</a:t>
            </a:r>
            <a:r>
              <a:rPr lang="cs-CZ" sz="9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Addictions</a:t>
            </a:r>
            <a:r>
              <a:rPr lang="cs-CZ" sz="9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7(3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), 633–643. https://doi.org/10.1556/2006.7.2018.87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G., Hou, G.,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Yang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D.,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Jian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H., &amp;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W. (2019).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anxiety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sex, obesity, and internet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addiction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Chinese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adolescents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-term </a:t>
            </a:r>
            <a:r>
              <a:rPr lang="cs-CZ" sz="9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longitudinal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study. </a:t>
            </a:r>
            <a:r>
              <a:rPr lang="cs-CZ" sz="9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Addictive</a:t>
            </a:r>
            <a:r>
              <a:rPr lang="cs-CZ" sz="9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r>
              <a:rPr lang="cs-CZ" sz="9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 90</a:t>
            </a:r>
            <a:r>
              <a:rPr lang="cs-CZ" sz="9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421-427.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cs-CZ" sz="900" dirty="0">
              <a:solidFill>
                <a:srgbClr val="002060"/>
              </a:solidFill>
              <a:effectLst/>
              <a:latin typeface="Maven Pro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61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BA9717E-D11E-572F-6C58-2D9CBF48D1A9}"/>
              </a:ext>
            </a:extLst>
          </p:cNvPr>
          <p:cNvSpPr txBox="1"/>
          <p:nvPr/>
        </p:nvSpPr>
        <p:spPr>
          <a:xfrm>
            <a:off x="59423" y="139193"/>
            <a:ext cx="9084577" cy="5047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Pan, Y. C.,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Chiu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Y. C., &amp; Lin, Y. H. (2020).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Systematic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and meta-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of epidemiology of internet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addiction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Neuroscience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Biobehavioral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Reviews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118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612–622. </a:t>
            </a:r>
            <a:r>
              <a:rPr lang="cs-CZ" sz="1000" dirty="0">
                <a:solidFill>
                  <a:srgbClr val="0090DD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https://doi.org/10.1016/j.neubiorev.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2020.08.013</a:t>
            </a:r>
            <a:endParaRPr lang="cs-CZ" sz="1000" dirty="0">
              <a:solidFill>
                <a:schemeClr val="tx1"/>
              </a:solidFill>
              <a:effectLst/>
              <a:latin typeface="Maven Pro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Park, S. K., Kim, J. Y., &amp; Cho, Ch., B. (2008). Prevalence of internet addiction and correlations with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family factors among South Korean adolescents. </a:t>
            </a:r>
            <a:r>
              <a:rPr lang="en-US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Adolescence, 43(172</a:t>
            </a:r>
            <a:r>
              <a:rPr lang="en-US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), 895-909.</a:t>
            </a:r>
            <a:endParaRPr lang="cs-CZ" sz="1000" dirty="0">
              <a:solidFill>
                <a:schemeClr val="tx1"/>
              </a:solidFill>
              <a:effectLst/>
              <a:latin typeface="Maven Pro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Pies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R. (2009).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DSM-V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designate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“In-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ternet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addiction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” a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mental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disorder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? Psychiatry (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Edgmont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), 6(2), 31–37. PMID:19724746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</a:pP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Smahel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D.,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Machackova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H.,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Mascheroni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G., Dedkova, L.,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Staksrud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E.,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Ólafsson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K.,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Livingstone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S., and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Hasebrink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U. (2020). EU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Online 2020: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 EU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Online. https://doi.org/10.21953/lse.47fdeqj01ofo</a:t>
            </a:r>
          </a:p>
          <a:p>
            <a:pPr algn="l">
              <a:spcAft>
                <a:spcPts val="800"/>
              </a:spcAft>
            </a:pP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Starcevic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V. (2013).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Internet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addic-tion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useful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Australian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and New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Zealand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of Psychiatry, 47(1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), 16–19. doi:10.1177/0004867412461693 PMID:23293309</a:t>
            </a:r>
          </a:p>
          <a:p>
            <a:pPr algn="l">
              <a:spcAft>
                <a:spcPts val="800"/>
              </a:spcAft>
            </a:pPr>
            <a:r>
              <a:rPr lang="en-US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Škařupová</a:t>
            </a:r>
            <a:r>
              <a:rPr lang="en-US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K., </a:t>
            </a:r>
            <a:r>
              <a:rPr lang="en-US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Ólafsson</a:t>
            </a:r>
            <a:r>
              <a:rPr lang="en-US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K., &amp; </a:t>
            </a:r>
            <a:r>
              <a:rPr lang="en-US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Blinka</a:t>
            </a:r>
            <a:r>
              <a:rPr lang="en-US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L. (2015). Excessive Internet Use and its association with negative experiences: Quasi-validation of a short scale in 25 European countries. </a:t>
            </a:r>
            <a:r>
              <a:rPr lang="en-US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Computers in Human Behavior, 53</a:t>
            </a:r>
            <a:r>
              <a:rPr lang="en-US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118–123. https://doi.org/10.1016/j.chb.2015.06.047</a:t>
            </a:r>
            <a:endParaRPr lang="cs-CZ" sz="1000" dirty="0">
              <a:solidFill>
                <a:schemeClr val="tx1"/>
              </a:solidFill>
              <a:effectLst/>
              <a:latin typeface="Maven Pro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Rooij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A., &amp; Prause, N. (2014). A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of “Internet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addiction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criteria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suggestions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Behavioral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Addictions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3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(4), 203–213. 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https://doi.org/10.1556/JBA.3.2014.4.1</a:t>
            </a:r>
            <a:endParaRPr lang="cs-CZ" sz="1000" dirty="0">
              <a:solidFill>
                <a:schemeClr val="tx1"/>
              </a:solidFill>
              <a:effectLst/>
              <a:latin typeface="Maven Pro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10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Valkenburg, P. M., &amp; Peter, J. (2013). The Differential Susceptibility to Media Effects Model. </a:t>
            </a:r>
            <a:r>
              <a:rPr lang="en-US" sz="1000" i="1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Journal of Communication, 63</a:t>
            </a:r>
            <a:r>
              <a:rPr lang="en-US" sz="1000" dirty="0">
                <a:solidFill>
                  <a:schemeClr val="tx1"/>
                </a:solidFill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(2), 221–243. https://doi.org/10.1111/jcom.12024</a:t>
            </a:r>
            <a:endParaRPr lang="cs-CZ" sz="1000" dirty="0">
              <a:solidFill>
                <a:schemeClr val="tx1"/>
              </a:solidFill>
              <a:latin typeface="Maven Pro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Vokál PhDr David Šmahel, B., &amp; Lenka Dědková, M. (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n.d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.). Excesivní používání internetu českými dospívajícími: srovnání před a během pandemie Covid-19.</a:t>
            </a:r>
          </a:p>
          <a:p>
            <a:pPr algn="l">
              <a:spcAft>
                <a:spcPts val="800"/>
              </a:spcAft>
            </a:pP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Vondrackova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P., &amp; Šmahel, D. (2017). Internet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Addiction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Context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 In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Encyclopedia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Science and Technology,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Fourth</a:t>
            </a:r>
            <a:r>
              <a:rPr lang="cs-CZ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Edition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(pp. 4223–4233). IGI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000" u="sng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https://doi.org/10.4018/978-1-5225-2255-3.ch366</a:t>
            </a:r>
            <a:endParaRPr lang="cs-CZ" sz="1000" dirty="0">
              <a:solidFill>
                <a:schemeClr val="tx1"/>
              </a:solidFill>
              <a:effectLst/>
              <a:latin typeface="Maven Pro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K. S. (1998).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Caught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net: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recognize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signs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of internet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addiction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– and a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winning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recovery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 New York, NY: John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Wiley</a:t>
            </a:r>
            <a:r>
              <a:rPr lang="cs-CZ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Sons</a:t>
            </a:r>
            <a:endParaRPr lang="cs-CZ" sz="1000" dirty="0">
              <a:solidFill>
                <a:schemeClr val="tx1"/>
              </a:solidFill>
              <a:effectLst/>
              <a:latin typeface="Maven Pro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Yu, L., &amp; </a:t>
            </a:r>
            <a:r>
              <a:rPr lang="en-US" sz="1000" dirty="0" err="1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Shek</a:t>
            </a:r>
            <a:r>
              <a:rPr lang="en-US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D. T. L. (2013). Internet Addiction in Hong Kong Adolescents: A Three-Year Longitudinal Study. </a:t>
            </a:r>
            <a:r>
              <a:rPr lang="en-US" sz="1000" i="1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Journal of Pediatric and Adolescent Gynecology, 26(3</a:t>
            </a:r>
            <a:r>
              <a:rPr lang="en-US" sz="1000" dirty="0">
                <a:solidFill>
                  <a:schemeClr val="tx1"/>
                </a:solidFill>
                <a:effectLst/>
                <a:latin typeface="Maven Pro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), S10–S17. https://doi.org/10.1016/j.jpag.2013.03.010</a:t>
            </a:r>
            <a:endParaRPr lang="cs-CZ" sz="1000" dirty="0">
              <a:solidFill>
                <a:schemeClr val="tx1"/>
              </a:solidFill>
              <a:effectLst/>
              <a:latin typeface="Maven Pro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1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INTERNET ADDICTION</a:t>
            </a:r>
            <a:endParaRPr dirty="0"/>
          </a:p>
        </p:txBody>
      </p:sp>
      <p:sp>
        <p:nvSpPr>
          <p:cNvPr id="739" name="Google Shape;739;p47"/>
          <p:cNvSpPr txBox="1"/>
          <p:nvPr/>
        </p:nvSpPr>
        <p:spPr>
          <a:xfrm>
            <a:off x="1239484" y="1241054"/>
            <a:ext cx="87515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rPr>
              <a:t>1995</a:t>
            </a:r>
            <a:endParaRPr sz="2000" dirty="0">
              <a:solidFill>
                <a:schemeClr val="dk1"/>
              </a:solidFill>
              <a:latin typeface="Maven Pro Black"/>
              <a:ea typeface="Maven Pro Black"/>
              <a:cs typeface="Maven Pro Black"/>
              <a:sym typeface="Maven Pro Black"/>
            </a:endParaRPr>
          </a:p>
        </p:txBody>
      </p:sp>
      <p:sp>
        <p:nvSpPr>
          <p:cNvPr id="740" name="Google Shape;740;p47"/>
          <p:cNvSpPr txBox="1"/>
          <p:nvPr/>
        </p:nvSpPr>
        <p:spPr>
          <a:xfrm>
            <a:off x="2090330" y="1129478"/>
            <a:ext cx="395688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600" dirty="0">
                <a:solidFill>
                  <a:schemeClr val="dk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Ivan </a:t>
            </a:r>
            <a:r>
              <a:rPr lang="cs-CZ" sz="1600" dirty="0" err="1">
                <a:solidFill>
                  <a:schemeClr val="dk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Goldberg</a:t>
            </a:r>
            <a:r>
              <a:rPr lang="cs-CZ" sz="1600" dirty="0">
                <a:solidFill>
                  <a:schemeClr val="dk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: První kritéria pro diagnózu závislosti na internetu</a:t>
            </a:r>
            <a:endParaRPr sz="1600" dirty="0">
              <a:solidFill>
                <a:schemeClr val="dk2"/>
              </a:solidFill>
              <a:latin typeface="Maven Pro" panose="020B0604020202020204" charset="-18"/>
              <a:ea typeface="Carme"/>
              <a:cs typeface="Carme"/>
              <a:sym typeface="Carme"/>
            </a:endParaRPr>
          </a:p>
        </p:txBody>
      </p:sp>
      <p:sp>
        <p:nvSpPr>
          <p:cNvPr id="741" name="Google Shape;741;p47"/>
          <p:cNvSpPr txBox="1"/>
          <p:nvPr/>
        </p:nvSpPr>
        <p:spPr>
          <a:xfrm>
            <a:off x="2085462" y="2213106"/>
            <a:ext cx="4723038" cy="127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cs-CZ" sz="1600" dirty="0">
                <a:solidFill>
                  <a:schemeClr val="accent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Kimberley </a:t>
            </a:r>
            <a:r>
              <a:rPr lang="cs-CZ" sz="1600" dirty="0" err="1">
                <a:solidFill>
                  <a:schemeClr val="accent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Young</a:t>
            </a:r>
            <a:endParaRPr lang="cs-CZ" sz="1600" dirty="0">
              <a:solidFill>
                <a:schemeClr val="accent2"/>
              </a:solidFill>
              <a:latin typeface="Maven Pro" panose="020B0604020202020204" charset="-18"/>
              <a:ea typeface="Carme"/>
              <a:cs typeface="Carme"/>
              <a:sym typeface="Carme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„Caught in the net: How to recognize the signs of internet addiction - and a winning strategy for recovery“</a:t>
            </a:r>
            <a:endParaRPr lang="cs-CZ" sz="1600" dirty="0">
              <a:solidFill>
                <a:schemeClr val="accent2"/>
              </a:solidFill>
              <a:latin typeface="Maven Pro" panose="020B0604020202020204" charset="-18"/>
              <a:ea typeface="Carme"/>
              <a:cs typeface="Carme"/>
              <a:sym typeface="Carme"/>
            </a:endParaRPr>
          </a:p>
        </p:txBody>
      </p:sp>
      <p:sp>
        <p:nvSpPr>
          <p:cNvPr id="742" name="Google Shape;742;p47"/>
          <p:cNvSpPr txBox="1"/>
          <p:nvPr/>
        </p:nvSpPr>
        <p:spPr>
          <a:xfrm>
            <a:off x="2447190" y="3731292"/>
            <a:ext cx="5556643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600" dirty="0">
                <a:solidFill>
                  <a:schemeClr val="dk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Návrhy různých kritérií založených na různých přístupech (např. </a:t>
            </a:r>
            <a:r>
              <a:rPr lang="cs-CZ" sz="1600" dirty="0" err="1">
                <a:solidFill>
                  <a:schemeClr val="dk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Griffiths</a:t>
            </a:r>
            <a:r>
              <a:rPr lang="cs-CZ" sz="1600" dirty="0">
                <a:solidFill>
                  <a:schemeClr val="dk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)</a:t>
            </a:r>
            <a:endParaRPr sz="1600" dirty="0">
              <a:solidFill>
                <a:schemeClr val="dk2"/>
              </a:solidFill>
              <a:latin typeface="Maven Pro" panose="020B0604020202020204" charset="-18"/>
              <a:ea typeface="Carme"/>
              <a:cs typeface="Carme"/>
              <a:sym typeface="Carme"/>
            </a:endParaRPr>
          </a:p>
        </p:txBody>
      </p:sp>
      <p:sp>
        <p:nvSpPr>
          <p:cNvPr id="744" name="Google Shape;744;p47"/>
          <p:cNvSpPr txBox="1"/>
          <p:nvPr/>
        </p:nvSpPr>
        <p:spPr>
          <a:xfrm>
            <a:off x="1239484" y="2437059"/>
            <a:ext cx="864526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2"/>
                </a:solidFill>
                <a:latin typeface="Maven Pro Black"/>
                <a:ea typeface="Maven Pro Black"/>
                <a:cs typeface="Maven Pro Black"/>
                <a:sym typeface="Maven Pro Black"/>
              </a:rPr>
              <a:t>1998</a:t>
            </a:r>
            <a:endParaRPr sz="2000" dirty="0">
              <a:solidFill>
                <a:schemeClr val="accent2"/>
              </a:solidFill>
              <a:latin typeface="Maven Pro Black"/>
              <a:ea typeface="Maven Pro Black"/>
              <a:cs typeface="Maven Pro Black"/>
              <a:sym typeface="Maven Pro Black"/>
            </a:endParaRPr>
          </a:p>
        </p:txBody>
      </p:sp>
      <p:sp>
        <p:nvSpPr>
          <p:cNvPr id="745" name="Google Shape;745;p47"/>
          <p:cNvSpPr txBox="1"/>
          <p:nvPr/>
        </p:nvSpPr>
        <p:spPr>
          <a:xfrm>
            <a:off x="1239484" y="3644742"/>
            <a:ext cx="118579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rPr>
              <a:t>Od roku 2000</a:t>
            </a:r>
            <a:endParaRPr sz="2000" dirty="0">
              <a:solidFill>
                <a:schemeClr val="dk1"/>
              </a:solidFill>
              <a:latin typeface="Maven Pro Black"/>
              <a:ea typeface="Maven Pro Black"/>
              <a:cs typeface="Maven Pro Black"/>
              <a:sym typeface="Maven Pro Black"/>
            </a:endParaRPr>
          </a:p>
        </p:txBody>
      </p:sp>
      <p:sp>
        <p:nvSpPr>
          <p:cNvPr id="747" name="Google Shape;747;p47"/>
          <p:cNvSpPr/>
          <p:nvPr/>
        </p:nvSpPr>
        <p:spPr>
          <a:xfrm>
            <a:off x="413234" y="1129478"/>
            <a:ext cx="875158" cy="712775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7"/>
          <p:cNvSpPr/>
          <p:nvPr/>
        </p:nvSpPr>
        <p:spPr>
          <a:xfrm>
            <a:off x="342413" y="2348664"/>
            <a:ext cx="875158" cy="712775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7"/>
          <p:cNvSpPr/>
          <p:nvPr/>
        </p:nvSpPr>
        <p:spPr>
          <a:xfrm>
            <a:off x="342413" y="3666352"/>
            <a:ext cx="875158" cy="712775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846308" y="1842253"/>
            <a:ext cx="10632" cy="506411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54" name="Google Shape;754;p47"/>
          <p:cNvGrpSpPr/>
          <p:nvPr/>
        </p:nvGrpSpPr>
        <p:grpSpPr>
          <a:xfrm>
            <a:off x="658146" y="1386465"/>
            <a:ext cx="385302" cy="352532"/>
            <a:chOff x="1961313" y="2299436"/>
            <a:chExt cx="385302" cy="352532"/>
          </a:xfrm>
        </p:grpSpPr>
        <p:sp>
          <p:nvSpPr>
            <p:cNvPr id="755" name="Google Shape;755;p47"/>
            <p:cNvSpPr/>
            <p:nvPr/>
          </p:nvSpPr>
          <p:spPr>
            <a:xfrm>
              <a:off x="2043618" y="2618727"/>
              <a:ext cx="220221" cy="27505"/>
            </a:xfrm>
            <a:custGeom>
              <a:avLst/>
              <a:gdLst/>
              <a:ahLst/>
              <a:cxnLst/>
              <a:rect l="l" t="t" r="r" b="b"/>
              <a:pathLst>
                <a:path w="8407" h="1050" extrusionOk="0">
                  <a:moveTo>
                    <a:pt x="526" y="1"/>
                  </a:moveTo>
                  <a:cubicBezTo>
                    <a:pt x="237" y="1"/>
                    <a:pt x="1" y="235"/>
                    <a:pt x="1" y="525"/>
                  </a:cubicBezTo>
                  <a:cubicBezTo>
                    <a:pt x="1" y="816"/>
                    <a:pt x="237" y="1050"/>
                    <a:pt x="526" y="1050"/>
                  </a:cubicBezTo>
                  <a:cubicBezTo>
                    <a:pt x="531" y="1050"/>
                    <a:pt x="535" y="1050"/>
                    <a:pt x="539" y="1049"/>
                  </a:cubicBezTo>
                  <a:lnTo>
                    <a:pt x="7882" y="1049"/>
                  </a:lnTo>
                  <a:cubicBezTo>
                    <a:pt x="8174" y="1049"/>
                    <a:pt x="8407" y="813"/>
                    <a:pt x="8407" y="525"/>
                  </a:cubicBezTo>
                  <a:cubicBezTo>
                    <a:pt x="8407" y="237"/>
                    <a:pt x="8174" y="1"/>
                    <a:pt x="7882" y="1"/>
                  </a:cubicBezTo>
                  <a:lnTo>
                    <a:pt x="539" y="1"/>
                  </a:lnTo>
                  <a:cubicBezTo>
                    <a:pt x="535" y="1"/>
                    <a:pt x="531" y="1"/>
                    <a:pt x="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2063474" y="2618727"/>
              <a:ext cx="200366" cy="27505"/>
            </a:xfrm>
            <a:custGeom>
              <a:avLst/>
              <a:gdLst/>
              <a:ahLst/>
              <a:cxnLst/>
              <a:rect l="l" t="t" r="r" b="b"/>
              <a:pathLst>
                <a:path w="7649" h="1050" extrusionOk="0">
                  <a:moveTo>
                    <a:pt x="526" y="1"/>
                  </a:moveTo>
                  <a:cubicBezTo>
                    <a:pt x="237" y="1"/>
                    <a:pt x="0" y="235"/>
                    <a:pt x="0" y="525"/>
                  </a:cubicBezTo>
                  <a:cubicBezTo>
                    <a:pt x="0" y="816"/>
                    <a:pt x="237" y="1050"/>
                    <a:pt x="526" y="1050"/>
                  </a:cubicBezTo>
                  <a:cubicBezTo>
                    <a:pt x="530" y="1050"/>
                    <a:pt x="534" y="1050"/>
                    <a:pt x="538" y="1049"/>
                  </a:cubicBezTo>
                  <a:lnTo>
                    <a:pt x="7124" y="1049"/>
                  </a:lnTo>
                  <a:cubicBezTo>
                    <a:pt x="7416" y="1049"/>
                    <a:pt x="7649" y="813"/>
                    <a:pt x="7649" y="525"/>
                  </a:cubicBezTo>
                  <a:cubicBezTo>
                    <a:pt x="7649" y="237"/>
                    <a:pt x="7416" y="1"/>
                    <a:pt x="7124" y="1"/>
                  </a:cubicBezTo>
                  <a:lnTo>
                    <a:pt x="538" y="1"/>
                  </a:lnTo>
                  <a:cubicBezTo>
                    <a:pt x="534" y="1"/>
                    <a:pt x="530" y="1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47"/>
            <p:cNvGrpSpPr/>
            <p:nvPr/>
          </p:nvGrpSpPr>
          <p:grpSpPr>
            <a:xfrm>
              <a:off x="1961313" y="2299436"/>
              <a:ext cx="385302" cy="352532"/>
              <a:chOff x="1961313" y="2299436"/>
              <a:chExt cx="385302" cy="352532"/>
            </a:xfrm>
          </p:grpSpPr>
          <p:sp>
            <p:nvSpPr>
              <p:cNvPr id="758" name="Google Shape;758;p47"/>
              <p:cNvSpPr/>
              <p:nvPr/>
            </p:nvSpPr>
            <p:spPr>
              <a:xfrm>
                <a:off x="2082936" y="2545669"/>
                <a:ext cx="141951" cy="85762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3274" extrusionOk="0">
                    <a:moveTo>
                      <a:pt x="2711" y="0"/>
                    </a:moveTo>
                    <a:lnTo>
                      <a:pt x="563" y="960"/>
                    </a:lnTo>
                    <a:lnTo>
                      <a:pt x="1" y="2790"/>
                    </a:lnTo>
                    <a:lnTo>
                      <a:pt x="1265" y="3009"/>
                    </a:lnTo>
                    <a:lnTo>
                      <a:pt x="2780" y="3273"/>
                    </a:lnTo>
                    <a:lnTo>
                      <a:pt x="5419" y="2793"/>
                    </a:lnTo>
                    <a:lnTo>
                      <a:pt x="5072" y="1662"/>
                    </a:lnTo>
                    <a:lnTo>
                      <a:pt x="4857" y="960"/>
                    </a:lnTo>
                    <a:lnTo>
                      <a:pt x="27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7"/>
              <p:cNvSpPr/>
              <p:nvPr/>
            </p:nvSpPr>
            <p:spPr>
              <a:xfrm>
                <a:off x="2082936" y="2545669"/>
                <a:ext cx="132887" cy="78847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3010" extrusionOk="0">
                    <a:moveTo>
                      <a:pt x="2711" y="0"/>
                    </a:moveTo>
                    <a:lnTo>
                      <a:pt x="563" y="960"/>
                    </a:lnTo>
                    <a:lnTo>
                      <a:pt x="1" y="2790"/>
                    </a:lnTo>
                    <a:lnTo>
                      <a:pt x="1265" y="3009"/>
                    </a:lnTo>
                    <a:lnTo>
                      <a:pt x="1519" y="1659"/>
                    </a:lnTo>
                    <a:lnTo>
                      <a:pt x="5072" y="1659"/>
                    </a:lnTo>
                    <a:lnTo>
                      <a:pt x="4857" y="960"/>
                    </a:lnTo>
                    <a:lnTo>
                      <a:pt x="27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7"/>
              <p:cNvSpPr/>
              <p:nvPr/>
            </p:nvSpPr>
            <p:spPr>
              <a:xfrm>
                <a:off x="1966959" y="2305199"/>
                <a:ext cx="373881" cy="265617"/>
              </a:xfrm>
              <a:custGeom>
                <a:avLst/>
                <a:gdLst/>
                <a:ahLst/>
                <a:cxnLst/>
                <a:rect l="l" t="t" r="r" b="b"/>
                <a:pathLst>
                  <a:path w="14273" h="10140" extrusionOk="0">
                    <a:moveTo>
                      <a:pt x="1183" y="0"/>
                    </a:moveTo>
                    <a:cubicBezTo>
                      <a:pt x="532" y="0"/>
                      <a:pt x="4" y="531"/>
                      <a:pt x="4" y="1182"/>
                    </a:cubicBezTo>
                    <a:lnTo>
                      <a:pt x="4" y="8954"/>
                    </a:lnTo>
                    <a:cubicBezTo>
                      <a:pt x="0" y="9609"/>
                      <a:pt x="532" y="10140"/>
                      <a:pt x="1183" y="10140"/>
                    </a:cubicBezTo>
                    <a:lnTo>
                      <a:pt x="13091" y="10140"/>
                    </a:lnTo>
                    <a:cubicBezTo>
                      <a:pt x="13745" y="10137"/>
                      <a:pt x="14273" y="9609"/>
                      <a:pt x="14273" y="8954"/>
                    </a:cubicBezTo>
                    <a:lnTo>
                      <a:pt x="14273" y="1182"/>
                    </a:lnTo>
                    <a:cubicBezTo>
                      <a:pt x="14273" y="531"/>
                      <a:pt x="13742" y="0"/>
                      <a:pt x="1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7"/>
              <p:cNvSpPr/>
              <p:nvPr/>
            </p:nvSpPr>
            <p:spPr>
              <a:xfrm>
                <a:off x="1997488" y="2335716"/>
                <a:ext cx="312952" cy="187006"/>
              </a:xfrm>
              <a:custGeom>
                <a:avLst/>
                <a:gdLst/>
                <a:ahLst/>
                <a:cxnLst/>
                <a:rect l="l" t="t" r="r" b="b"/>
                <a:pathLst>
                  <a:path w="11947" h="7139" extrusionOk="0">
                    <a:moveTo>
                      <a:pt x="18" y="0"/>
                    </a:moveTo>
                    <a:cubicBezTo>
                      <a:pt x="7" y="0"/>
                      <a:pt x="0" y="7"/>
                      <a:pt x="0" y="17"/>
                    </a:cubicBezTo>
                    <a:lnTo>
                      <a:pt x="0" y="7138"/>
                    </a:lnTo>
                    <a:lnTo>
                      <a:pt x="11946" y="7138"/>
                    </a:lnTo>
                    <a:lnTo>
                      <a:pt x="11946" y="17"/>
                    </a:lnTo>
                    <a:cubicBezTo>
                      <a:pt x="11943" y="7"/>
                      <a:pt x="11936" y="0"/>
                      <a:pt x="11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7"/>
              <p:cNvSpPr/>
              <p:nvPr/>
            </p:nvSpPr>
            <p:spPr>
              <a:xfrm>
                <a:off x="2292811" y="2335716"/>
                <a:ext cx="17629" cy="187006"/>
              </a:xfrm>
              <a:custGeom>
                <a:avLst/>
                <a:gdLst/>
                <a:ahLst/>
                <a:cxnLst/>
                <a:rect l="l" t="t" r="r" b="b"/>
                <a:pathLst>
                  <a:path w="673" h="7139" extrusionOk="0">
                    <a:moveTo>
                      <a:pt x="1" y="0"/>
                    </a:moveTo>
                    <a:cubicBezTo>
                      <a:pt x="1" y="7"/>
                      <a:pt x="1" y="10"/>
                      <a:pt x="1" y="17"/>
                    </a:cubicBezTo>
                    <a:lnTo>
                      <a:pt x="1" y="7138"/>
                    </a:lnTo>
                    <a:lnTo>
                      <a:pt x="672" y="7138"/>
                    </a:lnTo>
                    <a:lnTo>
                      <a:pt x="672" y="17"/>
                    </a:lnTo>
                    <a:cubicBezTo>
                      <a:pt x="672" y="10"/>
                      <a:pt x="669" y="7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7"/>
              <p:cNvSpPr/>
              <p:nvPr/>
            </p:nvSpPr>
            <p:spPr>
              <a:xfrm>
                <a:off x="1961313" y="2299436"/>
                <a:ext cx="385302" cy="352532"/>
              </a:xfrm>
              <a:custGeom>
                <a:avLst/>
                <a:gdLst/>
                <a:ahLst/>
                <a:cxnLst/>
                <a:rect l="l" t="t" r="r" b="b"/>
                <a:pathLst>
                  <a:path w="14709" h="13458" extrusionOk="0">
                    <a:moveTo>
                      <a:pt x="9338" y="10572"/>
                    </a:moveTo>
                    <a:lnTo>
                      <a:pt x="9767" y="11971"/>
                    </a:lnTo>
                    <a:lnTo>
                      <a:pt x="4938" y="11971"/>
                    </a:lnTo>
                    <a:lnTo>
                      <a:pt x="5367" y="10572"/>
                    </a:lnTo>
                    <a:close/>
                    <a:moveTo>
                      <a:pt x="11024" y="12409"/>
                    </a:moveTo>
                    <a:cubicBezTo>
                      <a:pt x="11196" y="12409"/>
                      <a:pt x="11333" y="12546"/>
                      <a:pt x="11333" y="12714"/>
                    </a:cubicBezTo>
                    <a:cubicBezTo>
                      <a:pt x="11333" y="12882"/>
                      <a:pt x="11196" y="13019"/>
                      <a:pt x="11024" y="13019"/>
                    </a:cubicBezTo>
                    <a:lnTo>
                      <a:pt x="3681" y="13019"/>
                    </a:lnTo>
                    <a:cubicBezTo>
                      <a:pt x="3513" y="13019"/>
                      <a:pt x="3376" y="12882"/>
                      <a:pt x="3376" y="12714"/>
                    </a:cubicBezTo>
                    <a:cubicBezTo>
                      <a:pt x="3376" y="12546"/>
                      <a:pt x="3513" y="12409"/>
                      <a:pt x="3681" y="12409"/>
                    </a:cubicBezTo>
                    <a:close/>
                    <a:moveTo>
                      <a:pt x="1399" y="1"/>
                    </a:moveTo>
                    <a:cubicBezTo>
                      <a:pt x="628" y="4"/>
                      <a:pt x="0" y="628"/>
                      <a:pt x="0" y="1402"/>
                    </a:cubicBezTo>
                    <a:lnTo>
                      <a:pt x="0" y="9174"/>
                    </a:lnTo>
                    <a:cubicBezTo>
                      <a:pt x="0" y="9949"/>
                      <a:pt x="628" y="10572"/>
                      <a:pt x="1399" y="10576"/>
                    </a:cubicBezTo>
                    <a:lnTo>
                      <a:pt x="4911" y="10576"/>
                    </a:lnTo>
                    <a:lnTo>
                      <a:pt x="4483" y="11974"/>
                    </a:lnTo>
                    <a:lnTo>
                      <a:pt x="3681" y="11974"/>
                    </a:lnTo>
                    <a:cubicBezTo>
                      <a:pt x="3273" y="11974"/>
                      <a:pt x="2941" y="12306"/>
                      <a:pt x="2941" y="12714"/>
                    </a:cubicBezTo>
                    <a:cubicBezTo>
                      <a:pt x="2941" y="13125"/>
                      <a:pt x="3273" y="13458"/>
                      <a:pt x="3681" y="13458"/>
                    </a:cubicBezTo>
                    <a:lnTo>
                      <a:pt x="11028" y="13458"/>
                    </a:lnTo>
                    <a:cubicBezTo>
                      <a:pt x="11436" y="13458"/>
                      <a:pt x="11768" y="13125"/>
                      <a:pt x="11768" y="12714"/>
                    </a:cubicBezTo>
                    <a:cubicBezTo>
                      <a:pt x="11768" y="12306"/>
                      <a:pt x="11436" y="11974"/>
                      <a:pt x="11028" y="11974"/>
                    </a:cubicBezTo>
                    <a:lnTo>
                      <a:pt x="10223" y="11974"/>
                    </a:lnTo>
                    <a:lnTo>
                      <a:pt x="9794" y="10576"/>
                    </a:lnTo>
                    <a:lnTo>
                      <a:pt x="13307" y="10576"/>
                    </a:lnTo>
                    <a:cubicBezTo>
                      <a:pt x="14081" y="10572"/>
                      <a:pt x="14708" y="9949"/>
                      <a:pt x="14708" y="9174"/>
                    </a:cubicBezTo>
                    <a:lnTo>
                      <a:pt x="14708" y="1402"/>
                    </a:lnTo>
                    <a:cubicBezTo>
                      <a:pt x="14708" y="628"/>
                      <a:pt x="14081" y="4"/>
                      <a:pt x="13307" y="1"/>
                    </a:cubicBezTo>
                    <a:lnTo>
                      <a:pt x="3626" y="1"/>
                    </a:lnTo>
                    <a:cubicBezTo>
                      <a:pt x="3335" y="1"/>
                      <a:pt x="3335" y="439"/>
                      <a:pt x="3626" y="439"/>
                    </a:cubicBezTo>
                    <a:lnTo>
                      <a:pt x="13307" y="439"/>
                    </a:lnTo>
                    <a:cubicBezTo>
                      <a:pt x="13838" y="439"/>
                      <a:pt x="14270" y="871"/>
                      <a:pt x="14270" y="1402"/>
                    </a:cubicBezTo>
                    <a:lnTo>
                      <a:pt x="14270" y="9174"/>
                    </a:lnTo>
                    <a:cubicBezTo>
                      <a:pt x="14270" y="9705"/>
                      <a:pt x="13838" y="10137"/>
                      <a:pt x="13307" y="10137"/>
                    </a:cubicBezTo>
                    <a:lnTo>
                      <a:pt x="1399" y="10137"/>
                    </a:lnTo>
                    <a:cubicBezTo>
                      <a:pt x="867" y="10137"/>
                      <a:pt x="439" y="9705"/>
                      <a:pt x="436" y="9174"/>
                    </a:cubicBezTo>
                    <a:lnTo>
                      <a:pt x="436" y="1402"/>
                    </a:lnTo>
                    <a:cubicBezTo>
                      <a:pt x="439" y="871"/>
                      <a:pt x="867" y="439"/>
                      <a:pt x="1399" y="439"/>
                    </a:cubicBezTo>
                    <a:lnTo>
                      <a:pt x="2752" y="439"/>
                    </a:lnTo>
                    <a:cubicBezTo>
                      <a:pt x="2872" y="439"/>
                      <a:pt x="2972" y="340"/>
                      <a:pt x="2972" y="220"/>
                    </a:cubicBezTo>
                    <a:cubicBezTo>
                      <a:pt x="2972" y="100"/>
                      <a:pt x="2872" y="1"/>
                      <a:pt x="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7"/>
              <p:cNvSpPr/>
              <p:nvPr/>
            </p:nvSpPr>
            <p:spPr>
              <a:xfrm>
                <a:off x="1991830" y="2329953"/>
                <a:ext cx="324268" cy="198427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7575" extrusionOk="0">
                    <a:moveTo>
                      <a:pt x="237" y="1"/>
                    </a:moveTo>
                    <a:cubicBezTo>
                      <a:pt x="107" y="4"/>
                      <a:pt x="1" y="107"/>
                      <a:pt x="1" y="237"/>
                    </a:cubicBezTo>
                    <a:lnTo>
                      <a:pt x="1" y="7358"/>
                    </a:lnTo>
                    <a:cubicBezTo>
                      <a:pt x="1" y="7478"/>
                      <a:pt x="100" y="7574"/>
                      <a:pt x="220" y="7574"/>
                    </a:cubicBezTo>
                    <a:lnTo>
                      <a:pt x="12162" y="7574"/>
                    </a:lnTo>
                    <a:cubicBezTo>
                      <a:pt x="12282" y="7574"/>
                      <a:pt x="12378" y="7478"/>
                      <a:pt x="12378" y="7358"/>
                    </a:cubicBezTo>
                    <a:lnTo>
                      <a:pt x="12378" y="6604"/>
                    </a:lnTo>
                    <a:cubicBezTo>
                      <a:pt x="12378" y="6459"/>
                      <a:pt x="12269" y="6386"/>
                      <a:pt x="12161" y="6386"/>
                    </a:cubicBezTo>
                    <a:cubicBezTo>
                      <a:pt x="12052" y="6386"/>
                      <a:pt x="11943" y="6459"/>
                      <a:pt x="11943" y="6604"/>
                    </a:cubicBezTo>
                    <a:lnTo>
                      <a:pt x="11943" y="7139"/>
                    </a:lnTo>
                    <a:lnTo>
                      <a:pt x="436" y="7139"/>
                    </a:lnTo>
                    <a:lnTo>
                      <a:pt x="436" y="440"/>
                    </a:lnTo>
                    <a:lnTo>
                      <a:pt x="11940" y="440"/>
                    </a:lnTo>
                    <a:lnTo>
                      <a:pt x="11940" y="5730"/>
                    </a:lnTo>
                    <a:cubicBezTo>
                      <a:pt x="11940" y="5850"/>
                      <a:pt x="12039" y="5950"/>
                      <a:pt x="12162" y="5950"/>
                    </a:cubicBezTo>
                    <a:cubicBezTo>
                      <a:pt x="12282" y="5950"/>
                      <a:pt x="12378" y="5850"/>
                      <a:pt x="12378" y="5730"/>
                    </a:cubicBezTo>
                    <a:lnTo>
                      <a:pt x="12378" y="237"/>
                    </a:lnTo>
                    <a:cubicBezTo>
                      <a:pt x="12378" y="107"/>
                      <a:pt x="12275" y="1"/>
                      <a:pt x="1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7"/>
              <p:cNvSpPr/>
              <p:nvPr/>
            </p:nvSpPr>
            <p:spPr>
              <a:xfrm>
                <a:off x="2147821" y="2539959"/>
                <a:ext cx="12443" cy="11473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38" extrusionOk="0">
                    <a:moveTo>
                      <a:pt x="234" y="0"/>
                    </a:moveTo>
                    <a:cubicBezTo>
                      <a:pt x="131" y="0"/>
                      <a:pt x="30" y="72"/>
                      <a:pt x="15" y="194"/>
                    </a:cubicBezTo>
                    <a:cubicBezTo>
                      <a:pt x="1" y="336"/>
                      <a:pt x="115" y="437"/>
                      <a:pt x="236" y="437"/>
                    </a:cubicBezTo>
                    <a:cubicBezTo>
                      <a:pt x="288" y="437"/>
                      <a:pt x="341" y="418"/>
                      <a:pt x="385" y="376"/>
                    </a:cubicBezTo>
                    <a:cubicBezTo>
                      <a:pt x="461" y="301"/>
                      <a:pt x="474" y="184"/>
                      <a:pt x="416" y="99"/>
                    </a:cubicBezTo>
                    <a:cubicBezTo>
                      <a:pt x="370" y="31"/>
                      <a:pt x="301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oogle Shape;7732;p75">
            <a:extLst>
              <a:ext uri="{FF2B5EF4-FFF2-40B4-BE49-F238E27FC236}">
                <a16:creationId xmlns:a16="http://schemas.microsoft.com/office/drawing/2014/main" id="{9FCD2634-D3E1-4808-8DF4-3CF7985705BE}"/>
              </a:ext>
            </a:extLst>
          </p:cNvPr>
          <p:cNvGrpSpPr/>
          <p:nvPr/>
        </p:nvGrpSpPr>
        <p:grpSpPr>
          <a:xfrm>
            <a:off x="615957" y="2548561"/>
            <a:ext cx="411550" cy="337748"/>
            <a:chOff x="3900804" y="1547918"/>
            <a:chExt cx="411550" cy="337748"/>
          </a:xfrm>
        </p:grpSpPr>
        <p:sp>
          <p:nvSpPr>
            <p:cNvPr id="3" name="Google Shape;7733;p75">
              <a:extLst>
                <a:ext uri="{FF2B5EF4-FFF2-40B4-BE49-F238E27FC236}">
                  <a16:creationId xmlns:a16="http://schemas.microsoft.com/office/drawing/2014/main" id="{29C3691C-4099-E4F0-D308-E6C36526B7B7}"/>
                </a:ext>
              </a:extLst>
            </p:cNvPr>
            <p:cNvSpPr/>
            <p:nvPr/>
          </p:nvSpPr>
          <p:spPr>
            <a:xfrm>
              <a:off x="3906956" y="1582266"/>
              <a:ext cx="399350" cy="267298"/>
            </a:xfrm>
            <a:custGeom>
              <a:avLst/>
              <a:gdLst/>
              <a:ahLst/>
              <a:cxnLst/>
              <a:rect l="l" t="t" r="r" b="b"/>
              <a:pathLst>
                <a:path w="15254" h="10210" extrusionOk="0">
                  <a:moveTo>
                    <a:pt x="299" y="1"/>
                  </a:moveTo>
                  <a:cubicBezTo>
                    <a:pt x="130" y="1"/>
                    <a:pt x="1" y="135"/>
                    <a:pt x="1" y="299"/>
                  </a:cubicBezTo>
                  <a:lnTo>
                    <a:pt x="1" y="9907"/>
                  </a:lnTo>
                  <a:cubicBezTo>
                    <a:pt x="1" y="10075"/>
                    <a:pt x="130" y="10209"/>
                    <a:pt x="299" y="10209"/>
                  </a:cubicBezTo>
                  <a:lnTo>
                    <a:pt x="14951" y="10209"/>
                  </a:lnTo>
                  <a:cubicBezTo>
                    <a:pt x="15119" y="10209"/>
                    <a:pt x="15254" y="10075"/>
                    <a:pt x="15254" y="9907"/>
                  </a:cubicBezTo>
                  <a:lnTo>
                    <a:pt x="15254" y="9330"/>
                  </a:lnTo>
                  <a:lnTo>
                    <a:pt x="15254" y="299"/>
                  </a:lnTo>
                  <a:cubicBezTo>
                    <a:pt x="15254" y="135"/>
                    <a:pt x="15119" y="1"/>
                    <a:pt x="1495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734;p75">
              <a:extLst>
                <a:ext uri="{FF2B5EF4-FFF2-40B4-BE49-F238E27FC236}">
                  <a16:creationId xmlns:a16="http://schemas.microsoft.com/office/drawing/2014/main" id="{CFEC8DA5-DA0B-B1AE-BBAC-92916EE608C8}"/>
                </a:ext>
              </a:extLst>
            </p:cNvPr>
            <p:cNvSpPr/>
            <p:nvPr/>
          </p:nvSpPr>
          <p:spPr>
            <a:xfrm>
              <a:off x="3934629" y="1582266"/>
              <a:ext cx="371677" cy="244286"/>
            </a:xfrm>
            <a:custGeom>
              <a:avLst/>
              <a:gdLst/>
              <a:ahLst/>
              <a:cxnLst/>
              <a:rect l="l" t="t" r="r" b="b"/>
              <a:pathLst>
                <a:path w="14197" h="9331" extrusionOk="0">
                  <a:moveTo>
                    <a:pt x="1" y="1"/>
                  </a:moveTo>
                  <a:lnTo>
                    <a:pt x="1" y="9032"/>
                  </a:lnTo>
                  <a:cubicBezTo>
                    <a:pt x="1" y="9196"/>
                    <a:pt x="135" y="9330"/>
                    <a:pt x="299" y="9330"/>
                  </a:cubicBezTo>
                  <a:lnTo>
                    <a:pt x="14197" y="9330"/>
                  </a:lnTo>
                  <a:lnTo>
                    <a:pt x="14197" y="299"/>
                  </a:lnTo>
                  <a:cubicBezTo>
                    <a:pt x="14197" y="135"/>
                    <a:pt x="14062" y="1"/>
                    <a:pt x="13894" y="1"/>
                  </a:cubicBezTo>
                  <a:close/>
                </a:path>
              </a:pathLst>
            </a:custGeom>
            <a:solidFill>
              <a:srgbClr val="C6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735;p75">
              <a:extLst>
                <a:ext uri="{FF2B5EF4-FFF2-40B4-BE49-F238E27FC236}">
                  <a16:creationId xmlns:a16="http://schemas.microsoft.com/office/drawing/2014/main" id="{E1473CA3-13D1-1890-AD72-A9C3D7DDFED6}"/>
                </a:ext>
              </a:extLst>
            </p:cNvPr>
            <p:cNvSpPr/>
            <p:nvPr/>
          </p:nvSpPr>
          <p:spPr>
            <a:xfrm>
              <a:off x="3947719" y="1553965"/>
              <a:ext cx="317590" cy="271330"/>
            </a:xfrm>
            <a:custGeom>
              <a:avLst/>
              <a:gdLst/>
              <a:ahLst/>
              <a:cxnLst/>
              <a:rect l="l" t="t" r="r" b="b"/>
              <a:pathLst>
                <a:path w="12131" h="10364" extrusionOk="0">
                  <a:moveTo>
                    <a:pt x="3020" y="0"/>
                  </a:moveTo>
                  <a:cubicBezTo>
                    <a:pt x="2134" y="0"/>
                    <a:pt x="1115" y="161"/>
                    <a:pt x="48" y="640"/>
                  </a:cubicBezTo>
                  <a:cubicBezTo>
                    <a:pt x="19" y="654"/>
                    <a:pt x="0" y="678"/>
                    <a:pt x="0" y="707"/>
                  </a:cubicBezTo>
                  <a:lnTo>
                    <a:pt x="0" y="10248"/>
                  </a:lnTo>
                  <a:cubicBezTo>
                    <a:pt x="0" y="10291"/>
                    <a:pt x="39" y="10325"/>
                    <a:pt x="80" y="10325"/>
                  </a:cubicBezTo>
                  <a:cubicBezTo>
                    <a:pt x="88" y="10325"/>
                    <a:pt x="97" y="10323"/>
                    <a:pt x="106" y="10320"/>
                  </a:cubicBezTo>
                  <a:cubicBezTo>
                    <a:pt x="1153" y="9860"/>
                    <a:pt x="2151" y="9705"/>
                    <a:pt x="3021" y="9705"/>
                  </a:cubicBezTo>
                  <a:cubicBezTo>
                    <a:pt x="4815" y="9705"/>
                    <a:pt x="6063" y="10363"/>
                    <a:pt x="6063" y="10363"/>
                  </a:cubicBezTo>
                  <a:cubicBezTo>
                    <a:pt x="6063" y="10363"/>
                    <a:pt x="7313" y="9705"/>
                    <a:pt x="9108" y="9705"/>
                  </a:cubicBezTo>
                  <a:cubicBezTo>
                    <a:pt x="9979" y="9705"/>
                    <a:pt x="10978" y="9860"/>
                    <a:pt x="12025" y="10320"/>
                  </a:cubicBezTo>
                  <a:cubicBezTo>
                    <a:pt x="12033" y="10323"/>
                    <a:pt x="12042" y="10325"/>
                    <a:pt x="12051" y="10325"/>
                  </a:cubicBezTo>
                  <a:cubicBezTo>
                    <a:pt x="12092" y="10325"/>
                    <a:pt x="12131" y="10291"/>
                    <a:pt x="12131" y="10248"/>
                  </a:cubicBezTo>
                  <a:lnTo>
                    <a:pt x="12131" y="707"/>
                  </a:lnTo>
                  <a:cubicBezTo>
                    <a:pt x="12131" y="678"/>
                    <a:pt x="12111" y="654"/>
                    <a:pt x="12087" y="640"/>
                  </a:cubicBezTo>
                  <a:cubicBezTo>
                    <a:pt x="11021" y="161"/>
                    <a:pt x="10002" y="0"/>
                    <a:pt x="9115" y="0"/>
                  </a:cubicBezTo>
                  <a:cubicBezTo>
                    <a:pt x="7319" y="0"/>
                    <a:pt x="6068" y="659"/>
                    <a:pt x="6068" y="659"/>
                  </a:cubicBezTo>
                  <a:cubicBezTo>
                    <a:pt x="6068" y="659"/>
                    <a:pt x="4816" y="0"/>
                    <a:pt x="302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736;p75">
              <a:extLst>
                <a:ext uri="{FF2B5EF4-FFF2-40B4-BE49-F238E27FC236}">
                  <a16:creationId xmlns:a16="http://schemas.microsoft.com/office/drawing/2014/main" id="{1FA3CA18-E259-568F-F5CA-80520502AEB0}"/>
                </a:ext>
              </a:extLst>
            </p:cNvPr>
            <p:cNvSpPr/>
            <p:nvPr/>
          </p:nvSpPr>
          <p:spPr>
            <a:xfrm>
              <a:off x="3961673" y="1553887"/>
              <a:ext cx="303636" cy="248631"/>
            </a:xfrm>
            <a:custGeom>
              <a:avLst/>
              <a:gdLst/>
              <a:ahLst/>
              <a:cxnLst/>
              <a:rect l="l" t="t" r="r" b="b"/>
              <a:pathLst>
                <a:path w="11598" h="9497" extrusionOk="0">
                  <a:moveTo>
                    <a:pt x="8582" y="1"/>
                  </a:moveTo>
                  <a:cubicBezTo>
                    <a:pt x="6786" y="1"/>
                    <a:pt x="5535" y="662"/>
                    <a:pt x="5535" y="662"/>
                  </a:cubicBezTo>
                  <a:cubicBezTo>
                    <a:pt x="5535" y="662"/>
                    <a:pt x="4284" y="2"/>
                    <a:pt x="2487" y="2"/>
                  </a:cubicBezTo>
                  <a:cubicBezTo>
                    <a:pt x="1741" y="2"/>
                    <a:pt x="902" y="115"/>
                    <a:pt x="20" y="436"/>
                  </a:cubicBezTo>
                  <a:lnTo>
                    <a:pt x="1" y="446"/>
                  </a:lnTo>
                  <a:lnTo>
                    <a:pt x="1" y="9377"/>
                  </a:lnTo>
                  <a:cubicBezTo>
                    <a:pt x="1" y="9420"/>
                    <a:pt x="36" y="9454"/>
                    <a:pt x="78" y="9454"/>
                  </a:cubicBezTo>
                  <a:cubicBezTo>
                    <a:pt x="87" y="9454"/>
                    <a:pt x="97" y="9452"/>
                    <a:pt x="106" y="9449"/>
                  </a:cubicBezTo>
                  <a:cubicBezTo>
                    <a:pt x="1151" y="8990"/>
                    <a:pt x="2091" y="8835"/>
                    <a:pt x="2884" y="8835"/>
                  </a:cubicBezTo>
                  <a:cubicBezTo>
                    <a:pt x="4524" y="8835"/>
                    <a:pt x="5535" y="9497"/>
                    <a:pt x="5535" y="9497"/>
                  </a:cubicBezTo>
                  <a:cubicBezTo>
                    <a:pt x="6630" y="9060"/>
                    <a:pt x="7802" y="8834"/>
                    <a:pt x="8979" y="8834"/>
                  </a:cubicBezTo>
                  <a:cubicBezTo>
                    <a:pt x="8993" y="8834"/>
                    <a:pt x="9007" y="8834"/>
                    <a:pt x="9021" y="8834"/>
                  </a:cubicBezTo>
                  <a:cubicBezTo>
                    <a:pt x="9900" y="8834"/>
                    <a:pt x="10770" y="8983"/>
                    <a:pt x="11598" y="9276"/>
                  </a:cubicBezTo>
                  <a:lnTo>
                    <a:pt x="11598" y="710"/>
                  </a:lnTo>
                  <a:cubicBezTo>
                    <a:pt x="11598" y="681"/>
                    <a:pt x="11583" y="653"/>
                    <a:pt x="11554" y="643"/>
                  </a:cubicBezTo>
                  <a:cubicBezTo>
                    <a:pt x="10488" y="162"/>
                    <a:pt x="9469" y="1"/>
                    <a:pt x="8582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chemeClr val="accent4"/>
                  </a:solidFill>
                </a:ln>
                <a:solidFill>
                  <a:schemeClr val="accent3"/>
                </a:solidFill>
              </a:endParaRPr>
            </a:p>
          </p:txBody>
        </p:sp>
        <p:sp>
          <p:nvSpPr>
            <p:cNvPr id="7" name="Google Shape;7737;p75">
              <a:extLst>
                <a:ext uri="{FF2B5EF4-FFF2-40B4-BE49-F238E27FC236}">
                  <a16:creationId xmlns:a16="http://schemas.microsoft.com/office/drawing/2014/main" id="{8A274745-5289-3796-A619-175EBA70A1B2}"/>
                </a:ext>
              </a:extLst>
            </p:cNvPr>
            <p:cNvSpPr/>
            <p:nvPr/>
          </p:nvSpPr>
          <p:spPr>
            <a:xfrm>
              <a:off x="4106553" y="1553965"/>
              <a:ext cx="158756" cy="248553"/>
            </a:xfrm>
            <a:custGeom>
              <a:avLst/>
              <a:gdLst/>
              <a:ahLst/>
              <a:cxnLst/>
              <a:rect l="l" t="t" r="r" b="b"/>
              <a:pathLst>
                <a:path w="6064" h="9494" extrusionOk="0">
                  <a:moveTo>
                    <a:pt x="3048" y="0"/>
                  </a:moveTo>
                  <a:cubicBezTo>
                    <a:pt x="1252" y="0"/>
                    <a:pt x="1" y="659"/>
                    <a:pt x="1" y="659"/>
                  </a:cubicBezTo>
                  <a:lnTo>
                    <a:pt x="1" y="9494"/>
                  </a:lnTo>
                  <a:cubicBezTo>
                    <a:pt x="1096" y="9057"/>
                    <a:pt x="2268" y="8831"/>
                    <a:pt x="3445" y="8831"/>
                  </a:cubicBezTo>
                  <a:cubicBezTo>
                    <a:pt x="3459" y="8831"/>
                    <a:pt x="3473" y="8831"/>
                    <a:pt x="3487" y="8831"/>
                  </a:cubicBezTo>
                  <a:cubicBezTo>
                    <a:pt x="4366" y="8831"/>
                    <a:pt x="5236" y="8980"/>
                    <a:pt x="6064" y="9273"/>
                  </a:cubicBezTo>
                  <a:lnTo>
                    <a:pt x="6064" y="707"/>
                  </a:lnTo>
                  <a:cubicBezTo>
                    <a:pt x="6064" y="678"/>
                    <a:pt x="6049" y="650"/>
                    <a:pt x="6020" y="640"/>
                  </a:cubicBezTo>
                  <a:cubicBezTo>
                    <a:pt x="4954" y="161"/>
                    <a:pt x="3935" y="0"/>
                    <a:pt x="3048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chemeClr val="accent4"/>
                  </a:solidFill>
                </a:ln>
              </a:endParaRPr>
            </a:p>
          </p:txBody>
        </p:sp>
        <p:sp>
          <p:nvSpPr>
            <p:cNvPr id="8" name="Google Shape;7738;p75">
              <a:extLst>
                <a:ext uri="{FF2B5EF4-FFF2-40B4-BE49-F238E27FC236}">
                  <a16:creationId xmlns:a16="http://schemas.microsoft.com/office/drawing/2014/main" id="{E5F1948E-1617-7416-9D23-F4CA94113532}"/>
                </a:ext>
              </a:extLst>
            </p:cNvPr>
            <p:cNvSpPr/>
            <p:nvPr/>
          </p:nvSpPr>
          <p:spPr>
            <a:xfrm>
              <a:off x="4106422" y="1815085"/>
              <a:ext cx="27829" cy="62439"/>
            </a:xfrm>
            <a:custGeom>
              <a:avLst/>
              <a:gdLst/>
              <a:ahLst/>
              <a:cxnLst/>
              <a:rect l="l" t="t" r="r" b="b"/>
              <a:pathLst>
                <a:path w="1063" h="2385" extrusionOk="0">
                  <a:moveTo>
                    <a:pt x="1063" y="0"/>
                  </a:moveTo>
                  <a:cubicBezTo>
                    <a:pt x="698" y="96"/>
                    <a:pt x="342" y="226"/>
                    <a:pt x="1" y="389"/>
                  </a:cubicBezTo>
                  <a:lnTo>
                    <a:pt x="1" y="2311"/>
                  </a:lnTo>
                  <a:cubicBezTo>
                    <a:pt x="1" y="2355"/>
                    <a:pt x="37" y="2385"/>
                    <a:pt x="75" y="2385"/>
                  </a:cubicBezTo>
                  <a:cubicBezTo>
                    <a:pt x="91" y="2385"/>
                    <a:pt x="107" y="2380"/>
                    <a:pt x="121" y="2368"/>
                  </a:cubicBezTo>
                  <a:lnTo>
                    <a:pt x="496" y="2066"/>
                  </a:lnTo>
                  <a:cubicBezTo>
                    <a:pt x="510" y="2056"/>
                    <a:pt x="527" y="2051"/>
                    <a:pt x="544" y="2051"/>
                  </a:cubicBezTo>
                  <a:cubicBezTo>
                    <a:pt x="561" y="2051"/>
                    <a:pt x="577" y="2056"/>
                    <a:pt x="592" y="2066"/>
                  </a:cubicBezTo>
                  <a:lnTo>
                    <a:pt x="943" y="2364"/>
                  </a:lnTo>
                  <a:cubicBezTo>
                    <a:pt x="957" y="2375"/>
                    <a:pt x="973" y="2380"/>
                    <a:pt x="988" y="2380"/>
                  </a:cubicBezTo>
                  <a:cubicBezTo>
                    <a:pt x="1027" y="2380"/>
                    <a:pt x="1063" y="2350"/>
                    <a:pt x="1063" y="2306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739;p75">
              <a:extLst>
                <a:ext uri="{FF2B5EF4-FFF2-40B4-BE49-F238E27FC236}">
                  <a16:creationId xmlns:a16="http://schemas.microsoft.com/office/drawing/2014/main" id="{ECDF1FDA-053D-2894-C78F-EFD15628A42B}"/>
                </a:ext>
              </a:extLst>
            </p:cNvPr>
            <p:cNvSpPr/>
            <p:nvPr/>
          </p:nvSpPr>
          <p:spPr>
            <a:xfrm>
              <a:off x="3900804" y="1547918"/>
              <a:ext cx="411550" cy="337748"/>
            </a:xfrm>
            <a:custGeom>
              <a:avLst/>
              <a:gdLst/>
              <a:ahLst/>
              <a:cxnLst/>
              <a:rect l="l" t="t" r="r" b="b"/>
              <a:pathLst>
                <a:path w="15720" h="12901" extrusionOk="0">
                  <a:moveTo>
                    <a:pt x="10912" y="464"/>
                  </a:moveTo>
                  <a:cubicBezTo>
                    <a:pt x="11744" y="464"/>
                    <a:pt x="12697" y="609"/>
                    <a:pt x="13692" y="1039"/>
                  </a:cubicBezTo>
                  <a:lnTo>
                    <a:pt x="13692" y="10244"/>
                  </a:lnTo>
                  <a:cubicBezTo>
                    <a:pt x="12790" y="9885"/>
                    <a:pt x="11837" y="9706"/>
                    <a:pt x="10885" y="9706"/>
                  </a:cubicBezTo>
                  <a:cubicBezTo>
                    <a:pt x="9936" y="9706"/>
                    <a:pt x="8987" y="9884"/>
                    <a:pt x="8090" y="10239"/>
                  </a:cubicBezTo>
                  <a:lnTo>
                    <a:pt x="8090" y="1034"/>
                  </a:lnTo>
                  <a:cubicBezTo>
                    <a:pt x="8438" y="880"/>
                    <a:pt x="9503" y="464"/>
                    <a:pt x="10912" y="464"/>
                  </a:cubicBezTo>
                  <a:close/>
                  <a:moveTo>
                    <a:pt x="4848" y="460"/>
                  </a:moveTo>
                  <a:cubicBezTo>
                    <a:pt x="5840" y="460"/>
                    <a:pt x="6799" y="664"/>
                    <a:pt x="7629" y="1034"/>
                  </a:cubicBezTo>
                  <a:cubicBezTo>
                    <a:pt x="7629" y="2187"/>
                    <a:pt x="7629" y="8894"/>
                    <a:pt x="7629" y="10239"/>
                  </a:cubicBezTo>
                  <a:cubicBezTo>
                    <a:pt x="6731" y="9883"/>
                    <a:pt x="5775" y="9705"/>
                    <a:pt x="4809" y="9705"/>
                  </a:cubicBezTo>
                  <a:cubicBezTo>
                    <a:pt x="3858" y="9705"/>
                    <a:pt x="2912" y="9888"/>
                    <a:pt x="2023" y="10244"/>
                  </a:cubicBezTo>
                  <a:lnTo>
                    <a:pt x="2023" y="5050"/>
                  </a:lnTo>
                  <a:cubicBezTo>
                    <a:pt x="2023" y="4897"/>
                    <a:pt x="1908" y="4820"/>
                    <a:pt x="1792" y="4820"/>
                  </a:cubicBezTo>
                  <a:cubicBezTo>
                    <a:pt x="1677" y="4820"/>
                    <a:pt x="1562" y="4897"/>
                    <a:pt x="1562" y="5050"/>
                  </a:cubicBezTo>
                  <a:lnTo>
                    <a:pt x="1562" y="10479"/>
                  </a:lnTo>
                  <a:cubicBezTo>
                    <a:pt x="1562" y="10647"/>
                    <a:pt x="1701" y="10786"/>
                    <a:pt x="1869" y="10786"/>
                  </a:cubicBezTo>
                  <a:cubicBezTo>
                    <a:pt x="1912" y="10786"/>
                    <a:pt x="1951" y="10777"/>
                    <a:pt x="1989" y="10762"/>
                  </a:cubicBezTo>
                  <a:cubicBezTo>
                    <a:pt x="2878" y="10368"/>
                    <a:pt x="3839" y="10167"/>
                    <a:pt x="4809" y="10167"/>
                  </a:cubicBezTo>
                  <a:cubicBezTo>
                    <a:pt x="5775" y="10167"/>
                    <a:pt x="6736" y="10364"/>
                    <a:pt x="7624" y="10743"/>
                  </a:cubicBezTo>
                  <a:lnTo>
                    <a:pt x="7624" y="11291"/>
                  </a:lnTo>
                  <a:lnTo>
                    <a:pt x="534" y="11291"/>
                  </a:lnTo>
                  <a:cubicBezTo>
                    <a:pt x="495" y="11291"/>
                    <a:pt x="462" y="11262"/>
                    <a:pt x="462" y="11219"/>
                  </a:cubicBezTo>
                  <a:lnTo>
                    <a:pt x="462" y="1611"/>
                  </a:lnTo>
                  <a:cubicBezTo>
                    <a:pt x="462" y="1572"/>
                    <a:pt x="495" y="1543"/>
                    <a:pt x="534" y="1543"/>
                  </a:cubicBezTo>
                  <a:lnTo>
                    <a:pt x="1562" y="1543"/>
                  </a:lnTo>
                  <a:lnTo>
                    <a:pt x="1562" y="4123"/>
                  </a:lnTo>
                  <a:cubicBezTo>
                    <a:pt x="1562" y="4277"/>
                    <a:pt x="1677" y="4354"/>
                    <a:pt x="1792" y="4354"/>
                  </a:cubicBezTo>
                  <a:cubicBezTo>
                    <a:pt x="1908" y="4354"/>
                    <a:pt x="2023" y="4277"/>
                    <a:pt x="2023" y="4123"/>
                  </a:cubicBezTo>
                  <a:lnTo>
                    <a:pt x="2023" y="1039"/>
                  </a:lnTo>
                  <a:cubicBezTo>
                    <a:pt x="2940" y="642"/>
                    <a:pt x="3909" y="460"/>
                    <a:pt x="4848" y="460"/>
                  </a:cubicBezTo>
                  <a:close/>
                  <a:moveTo>
                    <a:pt x="8686" y="10517"/>
                  </a:moveTo>
                  <a:lnTo>
                    <a:pt x="8686" y="12175"/>
                  </a:lnTo>
                  <a:lnTo>
                    <a:pt x="8542" y="12059"/>
                  </a:lnTo>
                  <a:cubicBezTo>
                    <a:pt x="8500" y="12023"/>
                    <a:pt x="8449" y="12005"/>
                    <a:pt x="8397" y="12005"/>
                  </a:cubicBezTo>
                  <a:cubicBezTo>
                    <a:pt x="8347" y="12005"/>
                    <a:pt x="8296" y="12022"/>
                    <a:pt x="8254" y="12055"/>
                  </a:cubicBezTo>
                  <a:lnTo>
                    <a:pt x="8086" y="12184"/>
                  </a:lnTo>
                  <a:lnTo>
                    <a:pt x="8086" y="10743"/>
                  </a:lnTo>
                  <a:cubicBezTo>
                    <a:pt x="8283" y="10657"/>
                    <a:pt x="8480" y="10585"/>
                    <a:pt x="8686" y="10517"/>
                  </a:cubicBezTo>
                  <a:close/>
                  <a:moveTo>
                    <a:pt x="4831" y="1"/>
                  </a:moveTo>
                  <a:cubicBezTo>
                    <a:pt x="3779" y="1"/>
                    <a:pt x="2727" y="221"/>
                    <a:pt x="1744" y="660"/>
                  </a:cubicBezTo>
                  <a:cubicBezTo>
                    <a:pt x="1509" y="765"/>
                    <a:pt x="1571" y="1034"/>
                    <a:pt x="1566" y="1082"/>
                  </a:cubicBezTo>
                  <a:lnTo>
                    <a:pt x="538" y="1082"/>
                  </a:lnTo>
                  <a:cubicBezTo>
                    <a:pt x="241" y="1082"/>
                    <a:pt x="5" y="1322"/>
                    <a:pt x="0" y="1616"/>
                  </a:cubicBezTo>
                  <a:lnTo>
                    <a:pt x="0" y="11224"/>
                  </a:lnTo>
                  <a:cubicBezTo>
                    <a:pt x="5" y="11517"/>
                    <a:pt x="241" y="11757"/>
                    <a:pt x="538" y="11757"/>
                  </a:cubicBezTo>
                  <a:lnTo>
                    <a:pt x="7629" y="11757"/>
                  </a:lnTo>
                  <a:lnTo>
                    <a:pt x="7629" y="12670"/>
                  </a:lnTo>
                  <a:cubicBezTo>
                    <a:pt x="7629" y="12806"/>
                    <a:pt x="7742" y="12898"/>
                    <a:pt x="7861" y="12898"/>
                  </a:cubicBezTo>
                  <a:cubicBezTo>
                    <a:pt x="7910" y="12898"/>
                    <a:pt x="7960" y="12882"/>
                    <a:pt x="8004" y="12847"/>
                  </a:cubicBezTo>
                  <a:lnTo>
                    <a:pt x="8398" y="12535"/>
                  </a:lnTo>
                  <a:cubicBezTo>
                    <a:pt x="8749" y="12804"/>
                    <a:pt x="8777" y="12900"/>
                    <a:pt x="8921" y="12900"/>
                  </a:cubicBezTo>
                  <a:cubicBezTo>
                    <a:pt x="9046" y="12900"/>
                    <a:pt x="9152" y="12794"/>
                    <a:pt x="9152" y="12670"/>
                  </a:cubicBezTo>
                  <a:lnTo>
                    <a:pt x="9152" y="11757"/>
                  </a:lnTo>
                  <a:lnTo>
                    <a:pt x="12275" y="11757"/>
                  </a:lnTo>
                  <a:cubicBezTo>
                    <a:pt x="12582" y="11757"/>
                    <a:pt x="12582" y="11291"/>
                    <a:pt x="12275" y="11291"/>
                  </a:cubicBezTo>
                  <a:lnTo>
                    <a:pt x="9152" y="11291"/>
                  </a:lnTo>
                  <a:lnTo>
                    <a:pt x="9152" y="10383"/>
                  </a:lnTo>
                  <a:cubicBezTo>
                    <a:pt x="9721" y="10239"/>
                    <a:pt x="10302" y="10168"/>
                    <a:pt x="10882" y="10168"/>
                  </a:cubicBezTo>
                  <a:cubicBezTo>
                    <a:pt x="11854" y="10168"/>
                    <a:pt x="12823" y="10368"/>
                    <a:pt x="13726" y="10762"/>
                  </a:cubicBezTo>
                  <a:cubicBezTo>
                    <a:pt x="13766" y="10779"/>
                    <a:pt x="13808" y="10787"/>
                    <a:pt x="13848" y="10787"/>
                  </a:cubicBezTo>
                  <a:cubicBezTo>
                    <a:pt x="14012" y="10787"/>
                    <a:pt x="14158" y="10656"/>
                    <a:pt x="14158" y="10479"/>
                  </a:cubicBezTo>
                  <a:lnTo>
                    <a:pt x="14158" y="1543"/>
                  </a:lnTo>
                  <a:lnTo>
                    <a:pt x="15186" y="1543"/>
                  </a:lnTo>
                  <a:cubicBezTo>
                    <a:pt x="15224" y="1543"/>
                    <a:pt x="15258" y="1577"/>
                    <a:pt x="15258" y="1616"/>
                  </a:cubicBezTo>
                  <a:lnTo>
                    <a:pt x="15258" y="11224"/>
                  </a:lnTo>
                  <a:cubicBezTo>
                    <a:pt x="15258" y="11262"/>
                    <a:pt x="15224" y="11296"/>
                    <a:pt x="15186" y="11296"/>
                  </a:cubicBezTo>
                  <a:lnTo>
                    <a:pt x="13197" y="11296"/>
                  </a:lnTo>
                  <a:cubicBezTo>
                    <a:pt x="12890" y="11296"/>
                    <a:pt x="12890" y="11757"/>
                    <a:pt x="13197" y="11757"/>
                  </a:cubicBezTo>
                  <a:lnTo>
                    <a:pt x="15186" y="11757"/>
                  </a:lnTo>
                  <a:cubicBezTo>
                    <a:pt x="15479" y="11757"/>
                    <a:pt x="15719" y="11517"/>
                    <a:pt x="15719" y="11224"/>
                  </a:cubicBezTo>
                  <a:lnTo>
                    <a:pt x="15719" y="1616"/>
                  </a:lnTo>
                  <a:cubicBezTo>
                    <a:pt x="15719" y="1318"/>
                    <a:pt x="15479" y="1082"/>
                    <a:pt x="15181" y="1082"/>
                  </a:cubicBezTo>
                  <a:lnTo>
                    <a:pt x="14153" y="1082"/>
                  </a:lnTo>
                  <a:cubicBezTo>
                    <a:pt x="14144" y="1029"/>
                    <a:pt x="14211" y="765"/>
                    <a:pt x="13975" y="660"/>
                  </a:cubicBezTo>
                  <a:cubicBezTo>
                    <a:pt x="12964" y="206"/>
                    <a:pt x="11891" y="4"/>
                    <a:pt x="10863" y="4"/>
                  </a:cubicBezTo>
                  <a:cubicBezTo>
                    <a:pt x="9767" y="4"/>
                    <a:pt x="8723" y="234"/>
                    <a:pt x="7860" y="636"/>
                  </a:cubicBezTo>
                  <a:cubicBezTo>
                    <a:pt x="6894" y="212"/>
                    <a:pt x="5862" y="1"/>
                    <a:pt x="4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13331;p78">
            <a:extLst>
              <a:ext uri="{FF2B5EF4-FFF2-40B4-BE49-F238E27FC236}">
                <a16:creationId xmlns:a16="http://schemas.microsoft.com/office/drawing/2014/main" id="{804E1A9D-5C55-A6C7-30F9-DA49259A9A56}"/>
              </a:ext>
            </a:extLst>
          </p:cNvPr>
          <p:cNvGrpSpPr/>
          <p:nvPr/>
        </p:nvGrpSpPr>
        <p:grpSpPr>
          <a:xfrm>
            <a:off x="616724" y="3854580"/>
            <a:ext cx="326536" cy="365551"/>
            <a:chOff x="3562762" y="1502933"/>
            <a:chExt cx="326536" cy="365551"/>
          </a:xfrm>
        </p:grpSpPr>
        <p:sp>
          <p:nvSpPr>
            <p:cNvPr id="11" name="Google Shape;13332;p78">
              <a:extLst>
                <a:ext uri="{FF2B5EF4-FFF2-40B4-BE49-F238E27FC236}">
                  <a16:creationId xmlns:a16="http://schemas.microsoft.com/office/drawing/2014/main" id="{93F6E4A5-4DF2-06F9-298F-ED43B527C562}"/>
                </a:ext>
              </a:extLst>
            </p:cNvPr>
            <p:cNvSpPr/>
            <p:nvPr/>
          </p:nvSpPr>
          <p:spPr>
            <a:xfrm>
              <a:off x="3597611" y="1508488"/>
              <a:ext cx="254715" cy="354572"/>
            </a:xfrm>
            <a:custGeom>
              <a:avLst/>
              <a:gdLst/>
              <a:ahLst/>
              <a:cxnLst/>
              <a:rect l="l" t="t" r="r" b="b"/>
              <a:pathLst>
                <a:path w="9721" h="13532" extrusionOk="0">
                  <a:moveTo>
                    <a:pt x="1258" y="0"/>
                  </a:moveTo>
                  <a:cubicBezTo>
                    <a:pt x="562" y="0"/>
                    <a:pt x="0" y="562"/>
                    <a:pt x="0" y="1258"/>
                  </a:cubicBezTo>
                  <a:lnTo>
                    <a:pt x="0" y="13532"/>
                  </a:lnTo>
                  <a:lnTo>
                    <a:pt x="7508" y="13532"/>
                  </a:lnTo>
                  <a:cubicBezTo>
                    <a:pt x="8146" y="13532"/>
                    <a:pt x="8669" y="13009"/>
                    <a:pt x="8669" y="12365"/>
                  </a:cubicBezTo>
                  <a:lnTo>
                    <a:pt x="8669" y="3216"/>
                  </a:lnTo>
                  <a:lnTo>
                    <a:pt x="8669" y="1114"/>
                  </a:lnTo>
                  <a:cubicBezTo>
                    <a:pt x="8669" y="523"/>
                    <a:pt x="9130" y="34"/>
                    <a:pt x="9721" y="0"/>
                  </a:cubicBezTo>
                  <a:close/>
                </a:path>
              </a:pathLst>
            </a:custGeom>
            <a:solidFill>
              <a:srgbClr val="E5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33;p78">
              <a:extLst>
                <a:ext uri="{FF2B5EF4-FFF2-40B4-BE49-F238E27FC236}">
                  <a16:creationId xmlns:a16="http://schemas.microsoft.com/office/drawing/2014/main" id="{25B1DB1D-E11D-F577-D9AA-6007620276C4}"/>
                </a:ext>
              </a:extLst>
            </p:cNvPr>
            <p:cNvSpPr/>
            <p:nvPr/>
          </p:nvSpPr>
          <p:spPr>
            <a:xfrm>
              <a:off x="3625019" y="1508488"/>
              <a:ext cx="227307" cy="354572"/>
            </a:xfrm>
            <a:custGeom>
              <a:avLst/>
              <a:gdLst/>
              <a:ahLst/>
              <a:cxnLst/>
              <a:rect l="l" t="t" r="r" b="b"/>
              <a:pathLst>
                <a:path w="8675" h="13532" extrusionOk="0">
                  <a:moveTo>
                    <a:pt x="1263" y="0"/>
                  </a:moveTo>
                  <a:cubicBezTo>
                    <a:pt x="567" y="0"/>
                    <a:pt x="1" y="562"/>
                    <a:pt x="1" y="1258"/>
                  </a:cubicBezTo>
                  <a:lnTo>
                    <a:pt x="1" y="13532"/>
                  </a:lnTo>
                  <a:lnTo>
                    <a:pt x="6462" y="13532"/>
                  </a:lnTo>
                  <a:cubicBezTo>
                    <a:pt x="7100" y="13532"/>
                    <a:pt x="7623" y="13009"/>
                    <a:pt x="7623" y="12365"/>
                  </a:cubicBezTo>
                  <a:lnTo>
                    <a:pt x="7623" y="3216"/>
                  </a:lnTo>
                  <a:lnTo>
                    <a:pt x="7623" y="1114"/>
                  </a:lnTo>
                  <a:cubicBezTo>
                    <a:pt x="7623" y="523"/>
                    <a:pt x="8084" y="34"/>
                    <a:pt x="8675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334;p78">
              <a:extLst>
                <a:ext uri="{FF2B5EF4-FFF2-40B4-BE49-F238E27FC236}">
                  <a16:creationId xmlns:a16="http://schemas.microsoft.com/office/drawing/2014/main" id="{10B12715-996F-7486-9EE0-1F40B370ECA4}"/>
                </a:ext>
              </a:extLst>
            </p:cNvPr>
            <p:cNvSpPr/>
            <p:nvPr/>
          </p:nvSpPr>
          <p:spPr>
            <a:xfrm>
              <a:off x="3824761" y="1508357"/>
              <a:ext cx="59008" cy="84424"/>
            </a:xfrm>
            <a:custGeom>
              <a:avLst/>
              <a:gdLst/>
              <a:ahLst/>
              <a:cxnLst/>
              <a:rect l="l" t="t" r="r" b="b"/>
              <a:pathLst>
                <a:path w="2252" h="3222" extrusionOk="0">
                  <a:moveTo>
                    <a:pt x="1119" y="0"/>
                  </a:moveTo>
                  <a:cubicBezTo>
                    <a:pt x="500" y="5"/>
                    <a:pt x="0" y="504"/>
                    <a:pt x="0" y="1119"/>
                  </a:cubicBezTo>
                  <a:lnTo>
                    <a:pt x="0" y="3221"/>
                  </a:lnTo>
                  <a:lnTo>
                    <a:pt x="1560" y="3221"/>
                  </a:lnTo>
                  <a:cubicBezTo>
                    <a:pt x="1944" y="3221"/>
                    <a:pt x="2252" y="2909"/>
                    <a:pt x="2252" y="2525"/>
                  </a:cubicBezTo>
                  <a:lnTo>
                    <a:pt x="2252" y="1123"/>
                  </a:lnTo>
                  <a:lnTo>
                    <a:pt x="2252" y="1119"/>
                  </a:lnTo>
                  <a:cubicBezTo>
                    <a:pt x="2247" y="504"/>
                    <a:pt x="1748" y="5"/>
                    <a:pt x="1133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3335;p78">
              <a:extLst>
                <a:ext uri="{FF2B5EF4-FFF2-40B4-BE49-F238E27FC236}">
                  <a16:creationId xmlns:a16="http://schemas.microsoft.com/office/drawing/2014/main" id="{DD28C836-4682-BC45-58F9-42AAC37C3529}"/>
                </a:ext>
              </a:extLst>
            </p:cNvPr>
            <p:cNvSpPr/>
            <p:nvPr/>
          </p:nvSpPr>
          <p:spPr>
            <a:xfrm>
              <a:off x="3568055" y="1778635"/>
              <a:ext cx="223272" cy="84320"/>
            </a:xfrm>
            <a:custGeom>
              <a:avLst/>
              <a:gdLst/>
              <a:ahLst/>
              <a:cxnLst/>
              <a:rect l="l" t="t" r="r" b="b"/>
              <a:pathLst>
                <a:path w="8521" h="3218" extrusionOk="0">
                  <a:moveTo>
                    <a:pt x="696" y="1"/>
                  </a:moveTo>
                  <a:cubicBezTo>
                    <a:pt x="312" y="1"/>
                    <a:pt x="0" y="313"/>
                    <a:pt x="0" y="697"/>
                  </a:cubicBezTo>
                  <a:lnTo>
                    <a:pt x="0" y="2103"/>
                  </a:lnTo>
                  <a:cubicBezTo>
                    <a:pt x="0" y="2171"/>
                    <a:pt x="10" y="2243"/>
                    <a:pt x="19" y="2310"/>
                  </a:cubicBezTo>
                  <a:cubicBezTo>
                    <a:pt x="120" y="2838"/>
                    <a:pt x="581" y="3217"/>
                    <a:pt x="1119" y="3217"/>
                  </a:cubicBezTo>
                  <a:lnTo>
                    <a:pt x="8521" y="3217"/>
                  </a:lnTo>
                  <a:lnTo>
                    <a:pt x="8521" y="3212"/>
                  </a:lnTo>
                  <a:cubicBezTo>
                    <a:pt x="8036" y="3150"/>
                    <a:pt x="7647" y="2785"/>
                    <a:pt x="7556" y="2310"/>
                  </a:cubicBezTo>
                  <a:cubicBezTo>
                    <a:pt x="7541" y="2243"/>
                    <a:pt x="7536" y="2171"/>
                    <a:pt x="7536" y="2103"/>
                  </a:cubicBezTo>
                  <a:lnTo>
                    <a:pt x="7536" y="697"/>
                  </a:lnTo>
                  <a:cubicBezTo>
                    <a:pt x="7536" y="313"/>
                    <a:pt x="7224" y="1"/>
                    <a:pt x="6845" y="1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3336;p78">
              <a:extLst>
                <a:ext uri="{FF2B5EF4-FFF2-40B4-BE49-F238E27FC236}">
                  <a16:creationId xmlns:a16="http://schemas.microsoft.com/office/drawing/2014/main" id="{33B605A0-EE4D-51B6-30B2-BD149F54901D}"/>
                </a:ext>
              </a:extLst>
            </p:cNvPr>
            <p:cNvSpPr/>
            <p:nvPr/>
          </p:nvSpPr>
          <p:spPr>
            <a:xfrm>
              <a:off x="3568553" y="1839137"/>
              <a:ext cx="222774" cy="23818"/>
            </a:xfrm>
            <a:custGeom>
              <a:avLst/>
              <a:gdLst/>
              <a:ahLst/>
              <a:cxnLst/>
              <a:rect l="l" t="t" r="r" b="b"/>
              <a:pathLst>
                <a:path w="8502" h="909" extrusionOk="0">
                  <a:moveTo>
                    <a:pt x="0" y="1"/>
                  </a:moveTo>
                  <a:cubicBezTo>
                    <a:pt x="101" y="529"/>
                    <a:pt x="562" y="908"/>
                    <a:pt x="1100" y="908"/>
                  </a:cubicBezTo>
                  <a:lnTo>
                    <a:pt x="8502" y="908"/>
                  </a:lnTo>
                  <a:lnTo>
                    <a:pt x="8502" y="903"/>
                  </a:lnTo>
                  <a:cubicBezTo>
                    <a:pt x="8017" y="841"/>
                    <a:pt x="7628" y="476"/>
                    <a:pt x="7537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37;p78">
              <a:extLst>
                <a:ext uri="{FF2B5EF4-FFF2-40B4-BE49-F238E27FC236}">
                  <a16:creationId xmlns:a16="http://schemas.microsoft.com/office/drawing/2014/main" id="{3C01726E-3E76-597A-B400-9E9BD50B0A33}"/>
                </a:ext>
              </a:extLst>
            </p:cNvPr>
            <p:cNvSpPr/>
            <p:nvPr/>
          </p:nvSpPr>
          <p:spPr>
            <a:xfrm>
              <a:off x="3562762" y="1504924"/>
              <a:ext cx="267554" cy="363560"/>
            </a:xfrm>
            <a:custGeom>
              <a:avLst/>
              <a:gdLst/>
              <a:ahLst/>
              <a:cxnLst/>
              <a:rect l="l" t="t" r="r" b="b"/>
              <a:pathLst>
                <a:path w="10211" h="13875" extrusionOk="0">
                  <a:moveTo>
                    <a:pt x="2164" y="1"/>
                  </a:moveTo>
                  <a:cubicBezTo>
                    <a:pt x="2139" y="1"/>
                    <a:pt x="2112" y="6"/>
                    <a:pt x="2084" y="16"/>
                  </a:cubicBezTo>
                  <a:cubicBezTo>
                    <a:pt x="1508" y="232"/>
                    <a:pt x="1124" y="779"/>
                    <a:pt x="1124" y="1398"/>
                  </a:cubicBezTo>
                  <a:lnTo>
                    <a:pt x="1124" y="10240"/>
                  </a:lnTo>
                  <a:lnTo>
                    <a:pt x="207" y="10240"/>
                  </a:lnTo>
                  <a:cubicBezTo>
                    <a:pt x="92" y="10240"/>
                    <a:pt x="0" y="10336"/>
                    <a:pt x="0" y="10447"/>
                  </a:cubicBezTo>
                  <a:lnTo>
                    <a:pt x="0" y="12549"/>
                  </a:lnTo>
                  <a:cubicBezTo>
                    <a:pt x="0" y="13281"/>
                    <a:pt x="591" y="13874"/>
                    <a:pt x="1321" y="13874"/>
                  </a:cubicBezTo>
                  <a:cubicBezTo>
                    <a:pt x="1324" y="13874"/>
                    <a:pt x="1327" y="13874"/>
                    <a:pt x="1330" y="13874"/>
                  </a:cubicBezTo>
                  <a:lnTo>
                    <a:pt x="8843" y="13874"/>
                  </a:lnTo>
                  <a:cubicBezTo>
                    <a:pt x="9601" y="13869"/>
                    <a:pt x="10211" y="13260"/>
                    <a:pt x="10211" y="12501"/>
                  </a:cubicBezTo>
                  <a:lnTo>
                    <a:pt x="10211" y="6117"/>
                  </a:lnTo>
                  <a:cubicBezTo>
                    <a:pt x="10211" y="6007"/>
                    <a:pt x="10115" y="5911"/>
                    <a:pt x="10004" y="5911"/>
                  </a:cubicBezTo>
                  <a:cubicBezTo>
                    <a:pt x="9889" y="5911"/>
                    <a:pt x="9798" y="6002"/>
                    <a:pt x="9798" y="6117"/>
                  </a:cubicBezTo>
                  <a:lnTo>
                    <a:pt x="9798" y="12501"/>
                  </a:lnTo>
                  <a:cubicBezTo>
                    <a:pt x="9793" y="13029"/>
                    <a:pt x="9366" y="13457"/>
                    <a:pt x="8838" y="13457"/>
                  </a:cubicBezTo>
                  <a:cubicBezTo>
                    <a:pt x="8795" y="13457"/>
                    <a:pt x="8747" y="13452"/>
                    <a:pt x="8747" y="13452"/>
                  </a:cubicBezTo>
                  <a:cubicBezTo>
                    <a:pt x="8291" y="13394"/>
                    <a:pt x="7945" y="13005"/>
                    <a:pt x="7945" y="12549"/>
                  </a:cubicBezTo>
                  <a:lnTo>
                    <a:pt x="7945" y="11901"/>
                  </a:lnTo>
                  <a:cubicBezTo>
                    <a:pt x="7945" y="11762"/>
                    <a:pt x="7842" y="11693"/>
                    <a:pt x="7738" y="11693"/>
                  </a:cubicBezTo>
                  <a:cubicBezTo>
                    <a:pt x="7635" y="11693"/>
                    <a:pt x="7532" y="11762"/>
                    <a:pt x="7532" y="11901"/>
                  </a:cubicBezTo>
                  <a:lnTo>
                    <a:pt x="7532" y="12549"/>
                  </a:lnTo>
                  <a:cubicBezTo>
                    <a:pt x="7532" y="12885"/>
                    <a:pt x="7662" y="13212"/>
                    <a:pt x="7897" y="13457"/>
                  </a:cubicBezTo>
                  <a:cubicBezTo>
                    <a:pt x="4580" y="13457"/>
                    <a:pt x="2914" y="13460"/>
                    <a:pt x="2066" y="13460"/>
                  </a:cubicBezTo>
                  <a:cubicBezTo>
                    <a:pt x="1077" y="13460"/>
                    <a:pt x="1202" y="13456"/>
                    <a:pt x="1119" y="13437"/>
                  </a:cubicBezTo>
                  <a:cubicBezTo>
                    <a:pt x="706" y="13341"/>
                    <a:pt x="413" y="12972"/>
                    <a:pt x="408" y="12549"/>
                  </a:cubicBezTo>
                  <a:lnTo>
                    <a:pt x="408" y="10658"/>
                  </a:lnTo>
                  <a:lnTo>
                    <a:pt x="7532" y="10658"/>
                  </a:lnTo>
                  <a:lnTo>
                    <a:pt x="7532" y="11071"/>
                  </a:lnTo>
                  <a:cubicBezTo>
                    <a:pt x="7532" y="11208"/>
                    <a:pt x="7635" y="11276"/>
                    <a:pt x="7738" y="11276"/>
                  </a:cubicBezTo>
                  <a:cubicBezTo>
                    <a:pt x="7842" y="11276"/>
                    <a:pt x="7945" y="11208"/>
                    <a:pt x="7945" y="11071"/>
                  </a:cubicBezTo>
                  <a:lnTo>
                    <a:pt x="7945" y="10452"/>
                  </a:lnTo>
                  <a:cubicBezTo>
                    <a:pt x="7945" y="10336"/>
                    <a:pt x="7854" y="10240"/>
                    <a:pt x="7738" y="10240"/>
                  </a:cubicBezTo>
                  <a:lnTo>
                    <a:pt x="1537" y="10240"/>
                  </a:lnTo>
                  <a:lnTo>
                    <a:pt x="1537" y="1394"/>
                  </a:lnTo>
                  <a:cubicBezTo>
                    <a:pt x="1537" y="952"/>
                    <a:pt x="1815" y="558"/>
                    <a:pt x="2228" y="405"/>
                  </a:cubicBezTo>
                  <a:cubicBezTo>
                    <a:pt x="2459" y="319"/>
                    <a:pt x="2369" y="1"/>
                    <a:pt x="21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38;p78">
              <a:extLst>
                <a:ext uri="{FF2B5EF4-FFF2-40B4-BE49-F238E27FC236}">
                  <a16:creationId xmlns:a16="http://schemas.microsoft.com/office/drawing/2014/main" id="{D15659A7-B95A-AA48-F9E6-842F1B2624ED}"/>
                </a:ext>
              </a:extLst>
            </p:cNvPr>
            <p:cNvSpPr/>
            <p:nvPr/>
          </p:nvSpPr>
          <p:spPr>
            <a:xfrm>
              <a:off x="3633456" y="1502933"/>
              <a:ext cx="255841" cy="146027"/>
            </a:xfrm>
            <a:custGeom>
              <a:avLst/>
              <a:gdLst/>
              <a:ahLst/>
              <a:cxnLst/>
              <a:rect l="l" t="t" r="r" b="b"/>
              <a:pathLst>
                <a:path w="9764" h="5573" extrusionOk="0">
                  <a:moveTo>
                    <a:pt x="8411" y="418"/>
                  </a:moveTo>
                  <a:cubicBezTo>
                    <a:pt x="8414" y="418"/>
                    <a:pt x="8417" y="418"/>
                    <a:pt x="8420" y="418"/>
                  </a:cubicBezTo>
                  <a:lnTo>
                    <a:pt x="8434" y="418"/>
                  </a:lnTo>
                  <a:cubicBezTo>
                    <a:pt x="8938" y="418"/>
                    <a:pt x="9346" y="826"/>
                    <a:pt x="9346" y="1326"/>
                  </a:cubicBezTo>
                  <a:lnTo>
                    <a:pt x="9346" y="3217"/>
                  </a:lnTo>
                  <a:lnTo>
                    <a:pt x="7513" y="3217"/>
                  </a:lnTo>
                  <a:lnTo>
                    <a:pt x="7513" y="1748"/>
                  </a:lnTo>
                  <a:lnTo>
                    <a:pt x="7513" y="1326"/>
                  </a:lnTo>
                  <a:cubicBezTo>
                    <a:pt x="7508" y="825"/>
                    <a:pt x="7911" y="418"/>
                    <a:pt x="8411" y="418"/>
                  </a:cubicBezTo>
                  <a:close/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lnTo>
                    <a:pt x="7460" y="418"/>
                  </a:lnTo>
                  <a:cubicBezTo>
                    <a:pt x="7345" y="538"/>
                    <a:pt x="7253" y="682"/>
                    <a:pt x="7191" y="841"/>
                  </a:cubicBezTo>
                  <a:cubicBezTo>
                    <a:pt x="7129" y="994"/>
                    <a:pt x="7100" y="1162"/>
                    <a:pt x="7100" y="1326"/>
                  </a:cubicBezTo>
                  <a:lnTo>
                    <a:pt x="7100" y="1748"/>
                  </a:lnTo>
                  <a:lnTo>
                    <a:pt x="7100" y="5367"/>
                  </a:lnTo>
                  <a:cubicBezTo>
                    <a:pt x="7100" y="5504"/>
                    <a:pt x="7203" y="5573"/>
                    <a:pt x="7306" y="5573"/>
                  </a:cubicBezTo>
                  <a:cubicBezTo>
                    <a:pt x="7409" y="5573"/>
                    <a:pt x="7513" y="5504"/>
                    <a:pt x="7513" y="5367"/>
                  </a:cubicBezTo>
                  <a:lnTo>
                    <a:pt x="7513" y="3635"/>
                  </a:lnTo>
                  <a:lnTo>
                    <a:pt x="9553" y="3635"/>
                  </a:lnTo>
                  <a:cubicBezTo>
                    <a:pt x="9668" y="3635"/>
                    <a:pt x="9764" y="3539"/>
                    <a:pt x="9764" y="3428"/>
                  </a:cubicBezTo>
                  <a:lnTo>
                    <a:pt x="9764" y="1326"/>
                  </a:lnTo>
                  <a:cubicBezTo>
                    <a:pt x="9759" y="596"/>
                    <a:pt x="9169" y="6"/>
                    <a:pt x="84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39;p78">
              <a:extLst>
                <a:ext uri="{FF2B5EF4-FFF2-40B4-BE49-F238E27FC236}">
                  <a16:creationId xmlns:a16="http://schemas.microsoft.com/office/drawing/2014/main" id="{7DFA606B-6C13-3142-4418-1CF495C8B6F3}"/>
                </a:ext>
              </a:extLst>
            </p:cNvPr>
            <p:cNvSpPr/>
            <p:nvPr/>
          </p:nvSpPr>
          <p:spPr>
            <a:xfrm>
              <a:off x="3636967" y="1599043"/>
              <a:ext cx="148070" cy="10953"/>
            </a:xfrm>
            <a:custGeom>
              <a:avLst/>
              <a:gdLst/>
              <a:ahLst/>
              <a:cxnLst/>
              <a:rect l="l" t="t" r="r" b="b"/>
              <a:pathLst>
                <a:path w="5651" h="418" extrusionOk="0">
                  <a:moveTo>
                    <a:pt x="279" y="0"/>
                  </a:moveTo>
                  <a:cubicBezTo>
                    <a:pt x="1" y="0"/>
                    <a:pt x="1" y="418"/>
                    <a:pt x="279" y="418"/>
                  </a:cubicBezTo>
                  <a:lnTo>
                    <a:pt x="5372" y="418"/>
                  </a:lnTo>
                  <a:cubicBezTo>
                    <a:pt x="5651" y="418"/>
                    <a:pt x="5651" y="0"/>
                    <a:pt x="53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40;p78">
              <a:extLst>
                <a:ext uri="{FF2B5EF4-FFF2-40B4-BE49-F238E27FC236}">
                  <a16:creationId xmlns:a16="http://schemas.microsoft.com/office/drawing/2014/main" id="{4FBDC436-66E1-3EB3-01D0-070C8B7F00F7}"/>
                </a:ext>
              </a:extLst>
            </p:cNvPr>
            <p:cNvSpPr/>
            <p:nvPr/>
          </p:nvSpPr>
          <p:spPr>
            <a:xfrm>
              <a:off x="3637098" y="1643561"/>
              <a:ext cx="147939" cy="10848"/>
            </a:xfrm>
            <a:custGeom>
              <a:avLst/>
              <a:gdLst/>
              <a:ahLst/>
              <a:cxnLst/>
              <a:rect l="l" t="t" r="r" b="b"/>
              <a:pathLst>
                <a:path w="5646" h="414" extrusionOk="0">
                  <a:moveTo>
                    <a:pt x="274" y="0"/>
                  </a:moveTo>
                  <a:cubicBezTo>
                    <a:pt x="0" y="0"/>
                    <a:pt x="0" y="413"/>
                    <a:pt x="274" y="413"/>
                  </a:cubicBezTo>
                  <a:lnTo>
                    <a:pt x="5367" y="413"/>
                  </a:lnTo>
                  <a:cubicBezTo>
                    <a:pt x="5646" y="413"/>
                    <a:pt x="5646" y="0"/>
                    <a:pt x="536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41;p78">
              <a:extLst>
                <a:ext uri="{FF2B5EF4-FFF2-40B4-BE49-F238E27FC236}">
                  <a16:creationId xmlns:a16="http://schemas.microsoft.com/office/drawing/2014/main" id="{8DC02188-8FEB-4F26-78C4-71621C3C62ED}"/>
                </a:ext>
              </a:extLst>
            </p:cNvPr>
            <p:cNvSpPr/>
            <p:nvPr/>
          </p:nvSpPr>
          <p:spPr>
            <a:xfrm>
              <a:off x="3637098" y="1688080"/>
              <a:ext cx="147939" cy="10848"/>
            </a:xfrm>
            <a:custGeom>
              <a:avLst/>
              <a:gdLst/>
              <a:ahLst/>
              <a:cxnLst/>
              <a:rect l="l" t="t" r="r" b="b"/>
              <a:pathLst>
                <a:path w="5646" h="414" extrusionOk="0">
                  <a:moveTo>
                    <a:pt x="274" y="1"/>
                  </a:moveTo>
                  <a:cubicBezTo>
                    <a:pt x="0" y="1"/>
                    <a:pt x="0" y="414"/>
                    <a:pt x="274" y="414"/>
                  </a:cubicBezTo>
                  <a:lnTo>
                    <a:pt x="5367" y="414"/>
                  </a:lnTo>
                  <a:cubicBezTo>
                    <a:pt x="5646" y="414"/>
                    <a:pt x="5646" y="1"/>
                    <a:pt x="53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42;p78">
              <a:extLst>
                <a:ext uri="{FF2B5EF4-FFF2-40B4-BE49-F238E27FC236}">
                  <a16:creationId xmlns:a16="http://schemas.microsoft.com/office/drawing/2014/main" id="{73DCAD99-8F84-1C51-490B-41FE03F3C02C}"/>
                </a:ext>
              </a:extLst>
            </p:cNvPr>
            <p:cNvSpPr/>
            <p:nvPr/>
          </p:nvSpPr>
          <p:spPr>
            <a:xfrm>
              <a:off x="3637098" y="1732624"/>
              <a:ext cx="147939" cy="10822"/>
            </a:xfrm>
            <a:custGeom>
              <a:avLst/>
              <a:gdLst/>
              <a:ahLst/>
              <a:cxnLst/>
              <a:rect l="l" t="t" r="r" b="b"/>
              <a:pathLst>
                <a:path w="5646" h="413" extrusionOk="0">
                  <a:moveTo>
                    <a:pt x="274" y="0"/>
                  </a:moveTo>
                  <a:cubicBezTo>
                    <a:pt x="0" y="0"/>
                    <a:pt x="0" y="413"/>
                    <a:pt x="274" y="413"/>
                  </a:cubicBezTo>
                  <a:lnTo>
                    <a:pt x="5367" y="413"/>
                  </a:lnTo>
                  <a:cubicBezTo>
                    <a:pt x="5646" y="413"/>
                    <a:pt x="5646" y="0"/>
                    <a:pt x="536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5" name="Google Shape;750;p47">
            <a:extLst>
              <a:ext uri="{FF2B5EF4-FFF2-40B4-BE49-F238E27FC236}">
                <a16:creationId xmlns:a16="http://schemas.microsoft.com/office/drawing/2014/main" id="{71EF3901-5908-5713-70E4-07C1285F258D}"/>
              </a:ext>
            </a:extLst>
          </p:cNvPr>
          <p:cNvCxnSpPr>
            <a:cxnSpLocks/>
          </p:cNvCxnSpPr>
          <p:nvPr/>
        </p:nvCxnSpPr>
        <p:spPr>
          <a:xfrm>
            <a:off x="824857" y="3057700"/>
            <a:ext cx="10632" cy="616002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" name="Picture 9">
            <a:extLst>
              <a:ext uri="{FF2B5EF4-FFF2-40B4-BE49-F238E27FC236}">
                <a16:creationId xmlns:a16="http://schemas.microsoft.com/office/drawing/2014/main" id="{D6B8471D-3FCE-D74E-7621-6016EAB7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83" y="159854"/>
            <a:ext cx="2162495" cy="3326865"/>
          </a:xfrm>
          <a:prstGeom prst="rect">
            <a:avLst/>
          </a:prstGeom>
        </p:spPr>
      </p:pic>
      <p:sp>
        <p:nvSpPr>
          <p:cNvPr id="29" name="Rectangle 1">
            <a:extLst>
              <a:ext uri="{FF2B5EF4-FFF2-40B4-BE49-F238E27FC236}">
                <a16:creationId xmlns:a16="http://schemas.microsoft.com/office/drawing/2014/main" id="{D9DF9288-8ED9-A6F2-A4B6-99F18089BC72}"/>
              </a:ext>
            </a:extLst>
          </p:cNvPr>
          <p:cNvSpPr/>
          <p:nvPr/>
        </p:nvSpPr>
        <p:spPr bwMode="auto">
          <a:xfrm>
            <a:off x="1168071" y="4586888"/>
            <a:ext cx="6919134" cy="4237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ven Pro" panose="020B0604020202020204" charset="-18"/>
              </a:rPr>
              <a:t>Zařadit závislost na internetu do diagnostických manuálů?</a:t>
            </a:r>
          </a:p>
        </p:txBody>
      </p:sp>
    </p:spTree>
    <p:extLst>
      <p:ext uri="{BB962C8B-B14F-4D97-AF65-F5344CB8AC3E}">
        <p14:creationId xmlns:p14="http://schemas.microsoft.com/office/powerpoint/2010/main" val="26584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" grpId="0"/>
      <p:bldP spid="740" grpId="0"/>
      <p:bldP spid="741" grpId="0"/>
      <p:bldP spid="742" grpId="0"/>
      <p:bldP spid="744" grpId="0"/>
      <p:bldP spid="745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subTitle" idx="1"/>
          </p:nvPr>
        </p:nvSpPr>
        <p:spPr>
          <a:xfrm>
            <a:off x="1207865" y="286375"/>
            <a:ext cx="6728269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>
                <a:latin typeface="Maven Pro" panose="020B0604020202020204" charset="-18"/>
              </a:rPr>
              <a:t>Kimberly Young</a:t>
            </a:r>
            <a:r>
              <a:rPr lang="cs-CZ" sz="2000" dirty="0">
                <a:latin typeface="Maven Pro" panose="020B0604020202020204" charset="-18"/>
              </a:rPr>
              <a:t>‘</a:t>
            </a:r>
            <a:r>
              <a:rPr lang="en-US" sz="2000" dirty="0">
                <a:latin typeface="Maven Pro" panose="020B0604020202020204" charset="-18"/>
              </a:rPr>
              <a:t>s TED Talk: What you need to know about internet addiction</a:t>
            </a:r>
          </a:p>
        </p:txBody>
      </p:sp>
      <p:pic>
        <p:nvPicPr>
          <p:cNvPr id="4" name="Online médium 3" title="What you need to know about internet addiction | Dr. Kimberly Young | TEDxBuffalo">
            <a:hlinkClick r:id="" action="ppaction://media"/>
            <a:extLst>
              <a:ext uri="{FF2B5EF4-FFF2-40B4-BE49-F238E27FC236}">
                <a16:creationId xmlns:a16="http://schemas.microsoft.com/office/drawing/2014/main" id="{5ABA856A-34EC-83CE-DDD6-2C51728118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4809" y="1131368"/>
            <a:ext cx="6474379" cy="36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9"/>
          <p:cNvSpPr/>
          <p:nvPr/>
        </p:nvSpPr>
        <p:spPr>
          <a:xfrm>
            <a:off x="984775" y="2323999"/>
            <a:ext cx="3587225" cy="2114701"/>
          </a:xfrm>
          <a:prstGeom prst="roundRect">
            <a:avLst>
              <a:gd name="adj" fmla="val 8631"/>
            </a:avLst>
          </a:pr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9"/>
          <p:cNvSpPr/>
          <p:nvPr/>
        </p:nvSpPr>
        <p:spPr>
          <a:xfrm>
            <a:off x="5012225" y="2324000"/>
            <a:ext cx="3147000" cy="2114700"/>
          </a:xfrm>
          <a:prstGeom prst="roundRect">
            <a:avLst>
              <a:gd name="adj" fmla="val 10633"/>
            </a:avLst>
          </a:pr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"/>
          <p:cNvSpPr/>
          <p:nvPr/>
        </p:nvSpPr>
        <p:spPr>
          <a:xfrm>
            <a:off x="2120701" y="1438824"/>
            <a:ext cx="875158" cy="712775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9"/>
          <p:cNvSpPr/>
          <p:nvPr/>
        </p:nvSpPr>
        <p:spPr>
          <a:xfrm>
            <a:off x="6148139" y="1438824"/>
            <a:ext cx="875158" cy="712775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DIAGNOSTICKÉ MANUÁLY</a:t>
            </a:r>
            <a:endParaRPr dirty="0"/>
          </a:p>
        </p:txBody>
      </p:sp>
      <p:sp>
        <p:nvSpPr>
          <p:cNvPr id="524" name="Google Shape;524;p39"/>
          <p:cNvSpPr txBox="1">
            <a:spLocks noGrp="1"/>
          </p:cNvSpPr>
          <p:nvPr>
            <p:ph type="subTitle" idx="2"/>
          </p:nvPr>
        </p:nvSpPr>
        <p:spPr>
          <a:xfrm>
            <a:off x="6269296" y="2399033"/>
            <a:ext cx="839075" cy="448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2400" dirty="0"/>
              <a:t>ICD</a:t>
            </a:r>
            <a:endParaRPr dirty="0"/>
          </a:p>
        </p:txBody>
      </p:sp>
      <p:sp>
        <p:nvSpPr>
          <p:cNvPr id="525" name="Google Shape;525;p39"/>
          <p:cNvSpPr txBox="1">
            <a:spLocks noGrp="1"/>
          </p:cNvSpPr>
          <p:nvPr>
            <p:ph type="subTitle" idx="4"/>
          </p:nvPr>
        </p:nvSpPr>
        <p:spPr>
          <a:xfrm>
            <a:off x="5134123" y="2922316"/>
            <a:ext cx="2923879" cy="1400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Mezinárodní klasifikace nemocí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Vydává Světová zdravotnická organizace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  <a:latin typeface="Maven Pro" panose="020B0604020202020204" charset="-18"/>
              </a:rPr>
              <a:t>Aktuální verze MKN-11</a:t>
            </a:r>
            <a:endParaRPr dirty="0">
              <a:solidFill>
                <a:schemeClr val="accent2"/>
              </a:solidFill>
              <a:latin typeface="Maven Pro" panose="020B0604020202020204" charset="-18"/>
            </a:endParaRPr>
          </a:p>
        </p:txBody>
      </p:sp>
      <p:grpSp>
        <p:nvGrpSpPr>
          <p:cNvPr id="526" name="Google Shape;526;p39"/>
          <p:cNvGrpSpPr/>
          <p:nvPr/>
        </p:nvGrpSpPr>
        <p:grpSpPr>
          <a:xfrm>
            <a:off x="2385342" y="1639994"/>
            <a:ext cx="345810" cy="311058"/>
            <a:chOff x="4001155" y="3392031"/>
            <a:chExt cx="345810" cy="311058"/>
          </a:xfrm>
        </p:grpSpPr>
        <p:sp>
          <p:nvSpPr>
            <p:cNvPr id="527" name="Google Shape;527;p39"/>
            <p:cNvSpPr/>
            <p:nvPr/>
          </p:nvSpPr>
          <p:spPr>
            <a:xfrm>
              <a:off x="4144016" y="3454977"/>
              <a:ext cx="27408" cy="47970"/>
            </a:xfrm>
            <a:custGeom>
              <a:avLst/>
              <a:gdLst/>
              <a:ahLst/>
              <a:cxnLst/>
              <a:rect l="l" t="t" r="r" b="b"/>
              <a:pathLst>
                <a:path w="1045" h="1829" extrusionOk="0">
                  <a:moveTo>
                    <a:pt x="491" y="366"/>
                  </a:moveTo>
                  <a:lnTo>
                    <a:pt x="491" y="703"/>
                  </a:lnTo>
                  <a:cubicBezTo>
                    <a:pt x="390" y="664"/>
                    <a:pt x="313" y="621"/>
                    <a:pt x="308" y="520"/>
                  </a:cubicBezTo>
                  <a:cubicBezTo>
                    <a:pt x="308" y="438"/>
                    <a:pt x="381" y="385"/>
                    <a:pt x="491" y="366"/>
                  </a:cubicBezTo>
                  <a:close/>
                  <a:moveTo>
                    <a:pt x="607" y="1049"/>
                  </a:moveTo>
                  <a:cubicBezTo>
                    <a:pt x="703" y="1093"/>
                    <a:pt x="775" y="1155"/>
                    <a:pt x="775" y="1256"/>
                  </a:cubicBezTo>
                  <a:cubicBezTo>
                    <a:pt x="775" y="1362"/>
                    <a:pt x="703" y="1420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6"/>
                  </a:lnTo>
                  <a:cubicBezTo>
                    <a:pt x="251" y="145"/>
                    <a:pt x="44" y="265"/>
                    <a:pt x="44" y="549"/>
                  </a:cubicBezTo>
                  <a:cubicBezTo>
                    <a:pt x="44" y="838"/>
                    <a:pt x="270" y="924"/>
                    <a:pt x="472" y="996"/>
                  </a:cubicBezTo>
                  <a:lnTo>
                    <a:pt x="472" y="1439"/>
                  </a:lnTo>
                  <a:cubicBezTo>
                    <a:pt x="275" y="1420"/>
                    <a:pt x="212" y="1275"/>
                    <a:pt x="126" y="1275"/>
                  </a:cubicBezTo>
                  <a:cubicBezTo>
                    <a:pt x="58" y="1275"/>
                    <a:pt x="0" y="1372"/>
                    <a:pt x="0" y="1429"/>
                  </a:cubicBezTo>
                  <a:cubicBezTo>
                    <a:pt x="0" y="1555"/>
                    <a:pt x="203" y="1699"/>
                    <a:pt x="472" y="1704"/>
                  </a:cubicBezTo>
                  <a:lnTo>
                    <a:pt x="472" y="1713"/>
                  </a:lnTo>
                  <a:lnTo>
                    <a:pt x="472" y="1771"/>
                  </a:lnTo>
                  <a:cubicBezTo>
                    <a:pt x="472" y="1800"/>
                    <a:pt x="510" y="1829"/>
                    <a:pt x="544" y="1829"/>
                  </a:cubicBezTo>
                  <a:cubicBezTo>
                    <a:pt x="583" y="1829"/>
                    <a:pt x="621" y="1800"/>
                    <a:pt x="621" y="1771"/>
                  </a:cubicBezTo>
                  <a:lnTo>
                    <a:pt x="621" y="1704"/>
                  </a:lnTo>
                  <a:cubicBezTo>
                    <a:pt x="871" y="1660"/>
                    <a:pt x="1045" y="1506"/>
                    <a:pt x="1045" y="1232"/>
                  </a:cubicBezTo>
                  <a:cubicBezTo>
                    <a:pt x="1045" y="929"/>
                    <a:pt x="818" y="828"/>
                    <a:pt x="621" y="756"/>
                  </a:cubicBezTo>
                  <a:lnTo>
                    <a:pt x="621" y="366"/>
                  </a:lnTo>
                  <a:cubicBezTo>
                    <a:pt x="770" y="376"/>
                    <a:pt x="823" y="448"/>
                    <a:pt x="886" y="448"/>
                  </a:cubicBezTo>
                  <a:cubicBezTo>
                    <a:pt x="968" y="448"/>
                    <a:pt x="1006" y="342"/>
                    <a:pt x="1006" y="294"/>
                  </a:cubicBezTo>
                  <a:cubicBezTo>
                    <a:pt x="1006" y="164"/>
                    <a:pt x="770" y="121"/>
                    <a:pt x="626" y="116"/>
                  </a:cubicBezTo>
                  <a:lnTo>
                    <a:pt x="626" y="58"/>
                  </a:lnTo>
                  <a:cubicBezTo>
                    <a:pt x="626" y="29"/>
                    <a:pt x="592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4223511" y="3425078"/>
              <a:ext cx="27303" cy="47839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492" y="366"/>
                  </a:moveTo>
                  <a:lnTo>
                    <a:pt x="492" y="703"/>
                  </a:lnTo>
                  <a:cubicBezTo>
                    <a:pt x="386" y="659"/>
                    <a:pt x="314" y="621"/>
                    <a:pt x="309" y="520"/>
                  </a:cubicBezTo>
                  <a:cubicBezTo>
                    <a:pt x="309" y="438"/>
                    <a:pt x="376" y="385"/>
                    <a:pt x="492" y="366"/>
                  </a:cubicBezTo>
                  <a:close/>
                  <a:moveTo>
                    <a:pt x="607" y="1049"/>
                  </a:moveTo>
                  <a:cubicBezTo>
                    <a:pt x="699" y="1092"/>
                    <a:pt x="771" y="1155"/>
                    <a:pt x="771" y="1256"/>
                  </a:cubicBezTo>
                  <a:cubicBezTo>
                    <a:pt x="771" y="1362"/>
                    <a:pt x="703" y="1419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5"/>
                  </a:lnTo>
                  <a:cubicBezTo>
                    <a:pt x="251" y="144"/>
                    <a:pt x="39" y="265"/>
                    <a:pt x="39" y="549"/>
                  </a:cubicBezTo>
                  <a:cubicBezTo>
                    <a:pt x="39" y="832"/>
                    <a:pt x="270" y="919"/>
                    <a:pt x="472" y="996"/>
                  </a:cubicBezTo>
                  <a:lnTo>
                    <a:pt x="472" y="1439"/>
                  </a:lnTo>
                  <a:cubicBezTo>
                    <a:pt x="275" y="1415"/>
                    <a:pt x="208" y="1270"/>
                    <a:pt x="126" y="1270"/>
                  </a:cubicBezTo>
                  <a:cubicBezTo>
                    <a:pt x="54" y="1270"/>
                    <a:pt x="1" y="1367"/>
                    <a:pt x="1" y="1429"/>
                  </a:cubicBezTo>
                  <a:cubicBezTo>
                    <a:pt x="1" y="1554"/>
                    <a:pt x="203" y="1699"/>
                    <a:pt x="472" y="1703"/>
                  </a:cubicBezTo>
                  <a:lnTo>
                    <a:pt x="468" y="1708"/>
                  </a:lnTo>
                  <a:lnTo>
                    <a:pt x="468" y="1771"/>
                  </a:lnTo>
                  <a:cubicBezTo>
                    <a:pt x="468" y="1800"/>
                    <a:pt x="506" y="1824"/>
                    <a:pt x="545" y="1824"/>
                  </a:cubicBezTo>
                  <a:cubicBezTo>
                    <a:pt x="583" y="1824"/>
                    <a:pt x="622" y="1800"/>
                    <a:pt x="622" y="1771"/>
                  </a:cubicBezTo>
                  <a:lnTo>
                    <a:pt x="622" y="1703"/>
                  </a:lnTo>
                  <a:cubicBezTo>
                    <a:pt x="872" y="1660"/>
                    <a:pt x="1040" y="1501"/>
                    <a:pt x="1040" y="1232"/>
                  </a:cubicBezTo>
                  <a:cubicBezTo>
                    <a:pt x="1040" y="929"/>
                    <a:pt x="819" y="828"/>
                    <a:pt x="622" y="755"/>
                  </a:cubicBezTo>
                  <a:lnTo>
                    <a:pt x="622" y="361"/>
                  </a:lnTo>
                  <a:cubicBezTo>
                    <a:pt x="771" y="375"/>
                    <a:pt x="824" y="443"/>
                    <a:pt x="881" y="443"/>
                  </a:cubicBezTo>
                  <a:cubicBezTo>
                    <a:pt x="968" y="443"/>
                    <a:pt x="1002" y="342"/>
                    <a:pt x="1002" y="294"/>
                  </a:cubicBezTo>
                  <a:cubicBezTo>
                    <a:pt x="1002" y="164"/>
                    <a:pt x="766" y="120"/>
                    <a:pt x="622" y="115"/>
                  </a:cubicBezTo>
                  <a:lnTo>
                    <a:pt x="622" y="58"/>
                  </a:lnTo>
                  <a:cubicBezTo>
                    <a:pt x="622" y="29"/>
                    <a:pt x="588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4223511" y="3425078"/>
              <a:ext cx="27303" cy="47839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492" y="366"/>
                  </a:moveTo>
                  <a:lnTo>
                    <a:pt x="492" y="703"/>
                  </a:lnTo>
                  <a:cubicBezTo>
                    <a:pt x="386" y="659"/>
                    <a:pt x="314" y="621"/>
                    <a:pt x="309" y="520"/>
                  </a:cubicBezTo>
                  <a:cubicBezTo>
                    <a:pt x="309" y="438"/>
                    <a:pt x="376" y="385"/>
                    <a:pt x="492" y="366"/>
                  </a:cubicBezTo>
                  <a:close/>
                  <a:moveTo>
                    <a:pt x="607" y="1049"/>
                  </a:moveTo>
                  <a:cubicBezTo>
                    <a:pt x="699" y="1092"/>
                    <a:pt x="771" y="1155"/>
                    <a:pt x="771" y="1256"/>
                  </a:cubicBezTo>
                  <a:cubicBezTo>
                    <a:pt x="771" y="1362"/>
                    <a:pt x="703" y="1419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5"/>
                  </a:lnTo>
                  <a:cubicBezTo>
                    <a:pt x="251" y="144"/>
                    <a:pt x="39" y="265"/>
                    <a:pt x="39" y="549"/>
                  </a:cubicBezTo>
                  <a:cubicBezTo>
                    <a:pt x="39" y="832"/>
                    <a:pt x="270" y="919"/>
                    <a:pt x="472" y="996"/>
                  </a:cubicBezTo>
                  <a:lnTo>
                    <a:pt x="472" y="1439"/>
                  </a:lnTo>
                  <a:cubicBezTo>
                    <a:pt x="275" y="1415"/>
                    <a:pt x="208" y="1270"/>
                    <a:pt x="126" y="1270"/>
                  </a:cubicBezTo>
                  <a:cubicBezTo>
                    <a:pt x="54" y="1270"/>
                    <a:pt x="1" y="1367"/>
                    <a:pt x="1" y="1429"/>
                  </a:cubicBezTo>
                  <a:cubicBezTo>
                    <a:pt x="1" y="1554"/>
                    <a:pt x="203" y="1699"/>
                    <a:pt x="472" y="1703"/>
                  </a:cubicBezTo>
                  <a:lnTo>
                    <a:pt x="468" y="1708"/>
                  </a:lnTo>
                  <a:lnTo>
                    <a:pt x="468" y="1771"/>
                  </a:lnTo>
                  <a:cubicBezTo>
                    <a:pt x="468" y="1800"/>
                    <a:pt x="506" y="1824"/>
                    <a:pt x="545" y="1824"/>
                  </a:cubicBezTo>
                  <a:cubicBezTo>
                    <a:pt x="583" y="1824"/>
                    <a:pt x="622" y="1800"/>
                    <a:pt x="622" y="1771"/>
                  </a:cubicBezTo>
                  <a:lnTo>
                    <a:pt x="622" y="1703"/>
                  </a:lnTo>
                  <a:cubicBezTo>
                    <a:pt x="872" y="1660"/>
                    <a:pt x="1040" y="1501"/>
                    <a:pt x="1040" y="1232"/>
                  </a:cubicBezTo>
                  <a:cubicBezTo>
                    <a:pt x="1040" y="929"/>
                    <a:pt x="819" y="828"/>
                    <a:pt x="622" y="755"/>
                  </a:cubicBezTo>
                  <a:lnTo>
                    <a:pt x="622" y="361"/>
                  </a:lnTo>
                  <a:cubicBezTo>
                    <a:pt x="771" y="375"/>
                    <a:pt x="824" y="443"/>
                    <a:pt x="881" y="443"/>
                  </a:cubicBezTo>
                  <a:cubicBezTo>
                    <a:pt x="968" y="443"/>
                    <a:pt x="1002" y="342"/>
                    <a:pt x="1002" y="294"/>
                  </a:cubicBezTo>
                  <a:cubicBezTo>
                    <a:pt x="1002" y="164"/>
                    <a:pt x="766" y="120"/>
                    <a:pt x="622" y="115"/>
                  </a:cubicBezTo>
                  <a:lnTo>
                    <a:pt x="622" y="58"/>
                  </a:lnTo>
                  <a:cubicBezTo>
                    <a:pt x="622" y="29"/>
                    <a:pt x="588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4106537" y="3427202"/>
              <a:ext cx="102628" cy="102497"/>
            </a:xfrm>
            <a:custGeom>
              <a:avLst/>
              <a:gdLst/>
              <a:ahLst/>
              <a:cxnLst/>
              <a:rect l="l" t="t" r="r" b="b"/>
              <a:pathLst>
                <a:path w="3913" h="3908" extrusionOk="0">
                  <a:moveTo>
                    <a:pt x="1954" y="1"/>
                  </a:moveTo>
                  <a:cubicBezTo>
                    <a:pt x="876" y="1"/>
                    <a:pt x="0" y="877"/>
                    <a:pt x="0" y="1954"/>
                  </a:cubicBezTo>
                  <a:cubicBezTo>
                    <a:pt x="0" y="3032"/>
                    <a:pt x="876" y="3908"/>
                    <a:pt x="1954" y="3908"/>
                  </a:cubicBezTo>
                  <a:cubicBezTo>
                    <a:pt x="3037" y="3908"/>
                    <a:pt x="3912" y="3032"/>
                    <a:pt x="3912" y="1954"/>
                  </a:cubicBezTo>
                  <a:cubicBezTo>
                    <a:pt x="3912" y="877"/>
                    <a:pt x="3037" y="1"/>
                    <a:pt x="1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4106406" y="3427150"/>
              <a:ext cx="58068" cy="102497"/>
            </a:xfrm>
            <a:custGeom>
              <a:avLst/>
              <a:gdLst/>
              <a:ahLst/>
              <a:cxnLst/>
              <a:rect l="l" t="t" r="r" b="b"/>
              <a:pathLst>
                <a:path w="2214" h="3908" extrusionOk="0">
                  <a:moveTo>
                    <a:pt x="1954" y="0"/>
                  </a:moveTo>
                  <a:cubicBezTo>
                    <a:pt x="891" y="0"/>
                    <a:pt x="1" y="861"/>
                    <a:pt x="1" y="1956"/>
                  </a:cubicBezTo>
                  <a:cubicBezTo>
                    <a:pt x="1" y="3047"/>
                    <a:pt x="891" y="3908"/>
                    <a:pt x="1954" y="3908"/>
                  </a:cubicBezTo>
                  <a:cubicBezTo>
                    <a:pt x="2040" y="3908"/>
                    <a:pt x="2127" y="3902"/>
                    <a:pt x="2214" y="3891"/>
                  </a:cubicBezTo>
                  <a:cubicBezTo>
                    <a:pt x="1237" y="3766"/>
                    <a:pt x="511" y="2933"/>
                    <a:pt x="511" y="1956"/>
                  </a:cubicBezTo>
                  <a:cubicBezTo>
                    <a:pt x="511" y="975"/>
                    <a:pt x="1237" y="142"/>
                    <a:pt x="2214" y="17"/>
                  </a:cubicBezTo>
                  <a:cubicBezTo>
                    <a:pt x="2127" y="6"/>
                    <a:pt x="2040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4122929" y="3443621"/>
              <a:ext cx="69818" cy="69686"/>
            </a:xfrm>
            <a:custGeom>
              <a:avLst/>
              <a:gdLst/>
              <a:ahLst/>
              <a:cxnLst/>
              <a:rect l="l" t="t" r="r" b="b"/>
              <a:pathLst>
                <a:path w="2662" h="2657" extrusionOk="0">
                  <a:moveTo>
                    <a:pt x="1329" y="0"/>
                  </a:moveTo>
                  <a:cubicBezTo>
                    <a:pt x="598" y="0"/>
                    <a:pt x="1" y="592"/>
                    <a:pt x="1" y="1328"/>
                  </a:cubicBezTo>
                  <a:cubicBezTo>
                    <a:pt x="1" y="2065"/>
                    <a:pt x="598" y="2656"/>
                    <a:pt x="1329" y="2656"/>
                  </a:cubicBezTo>
                  <a:cubicBezTo>
                    <a:pt x="2065" y="2656"/>
                    <a:pt x="2662" y="2065"/>
                    <a:pt x="2662" y="1328"/>
                  </a:cubicBezTo>
                  <a:cubicBezTo>
                    <a:pt x="2662" y="592"/>
                    <a:pt x="2065" y="0"/>
                    <a:pt x="1329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4122929" y="3443463"/>
              <a:ext cx="41675" cy="69870"/>
            </a:xfrm>
            <a:custGeom>
              <a:avLst/>
              <a:gdLst/>
              <a:ahLst/>
              <a:cxnLst/>
              <a:rect l="l" t="t" r="r" b="b"/>
              <a:pathLst>
                <a:path w="1589" h="2664" extrusionOk="0">
                  <a:moveTo>
                    <a:pt x="1332" y="1"/>
                  </a:moveTo>
                  <a:cubicBezTo>
                    <a:pt x="613" y="1"/>
                    <a:pt x="1" y="581"/>
                    <a:pt x="1" y="1334"/>
                  </a:cubicBezTo>
                  <a:cubicBezTo>
                    <a:pt x="1" y="2083"/>
                    <a:pt x="613" y="2663"/>
                    <a:pt x="1332" y="2663"/>
                  </a:cubicBezTo>
                  <a:cubicBezTo>
                    <a:pt x="1416" y="2663"/>
                    <a:pt x="1502" y="2655"/>
                    <a:pt x="1589" y="2638"/>
                  </a:cubicBezTo>
                  <a:cubicBezTo>
                    <a:pt x="968" y="2513"/>
                    <a:pt x="516" y="1965"/>
                    <a:pt x="516" y="1334"/>
                  </a:cubicBezTo>
                  <a:cubicBezTo>
                    <a:pt x="516" y="699"/>
                    <a:pt x="968" y="151"/>
                    <a:pt x="1589" y="26"/>
                  </a:cubicBezTo>
                  <a:cubicBezTo>
                    <a:pt x="1502" y="9"/>
                    <a:pt x="1416" y="1"/>
                    <a:pt x="1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4186032" y="3397303"/>
              <a:ext cx="102497" cy="102497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1954" y="0"/>
                  </a:moveTo>
                  <a:cubicBezTo>
                    <a:pt x="876" y="0"/>
                    <a:pt x="1" y="871"/>
                    <a:pt x="1" y="1954"/>
                  </a:cubicBezTo>
                  <a:cubicBezTo>
                    <a:pt x="1" y="3032"/>
                    <a:pt x="876" y="3908"/>
                    <a:pt x="1954" y="3908"/>
                  </a:cubicBezTo>
                  <a:cubicBezTo>
                    <a:pt x="3032" y="3908"/>
                    <a:pt x="3908" y="3032"/>
                    <a:pt x="3908" y="1954"/>
                  </a:cubicBezTo>
                  <a:cubicBezTo>
                    <a:pt x="3908" y="871"/>
                    <a:pt x="3032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4185901" y="3397224"/>
              <a:ext cx="57963" cy="102550"/>
            </a:xfrm>
            <a:custGeom>
              <a:avLst/>
              <a:gdLst/>
              <a:ahLst/>
              <a:cxnLst/>
              <a:rect l="l" t="t" r="r" b="b"/>
              <a:pathLst>
                <a:path w="2210" h="3910" extrusionOk="0">
                  <a:moveTo>
                    <a:pt x="1951" y="1"/>
                  </a:moveTo>
                  <a:cubicBezTo>
                    <a:pt x="891" y="1"/>
                    <a:pt x="1" y="861"/>
                    <a:pt x="1" y="1957"/>
                  </a:cubicBezTo>
                  <a:cubicBezTo>
                    <a:pt x="1" y="3046"/>
                    <a:pt x="888" y="3909"/>
                    <a:pt x="1945" y="3909"/>
                  </a:cubicBezTo>
                  <a:cubicBezTo>
                    <a:pt x="2032" y="3909"/>
                    <a:pt x="2120" y="3903"/>
                    <a:pt x="2210" y="3891"/>
                  </a:cubicBezTo>
                  <a:cubicBezTo>
                    <a:pt x="1238" y="3766"/>
                    <a:pt x="511" y="2939"/>
                    <a:pt x="511" y="1957"/>
                  </a:cubicBezTo>
                  <a:cubicBezTo>
                    <a:pt x="511" y="975"/>
                    <a:pt x="1238" y="143"/>
                    <a:pt x="2210" y="18"/>
                  </a:cubicBezTo>
                  <a:cubicBezTo>
                    <a:pt x="2122" y="6"/>
                    <a:pt x="2036" y="1"/>
                    <a:pt x="1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4202451" y="3413590"/>
              <a:ext cx="69818" cy="69818"/>
            </a:xfrm>
            <a:custGeom>
              <a:avLst/>
              <a:gdLst/>
              <a:ahLst/>
              <a:cxnLst/>
              <a:rect l="l" t="t" r="r" b="b"/>
              <a:pathLst>
                <a:path w="2662" h="2662" extrusionOk="0">
                  <a:moveTo>
                    <a:pt x="1328" y="0"/>
                  </a:moveTo>
                  <a:cubicBezTo>
                    <a:pt x="592" y="0"/>
                    <a:pt x="0" y="597"/>
                    <a:pt x="0" y="1333"/>
                  </a:cubicBezTo>
                  <a:cubicBezTo>
                    <a:pt x="0" y="2064"/>
                    <a:pt x="592" y="2661"/>
                    <a:pt x="1328" y="2661"/>
                  </a:cubicBezTo>
                  <a:cubicBezTo>
                    <a:pt x="2065" y="2661"/>
                    <a:pt x="2661" y="2064"/>
                    <a:pt x="2661" y="1333"/>
                  </a:cubicBezTo>
                  <a:cubicBezTo>
                    <a:pt x="2661" y="597"/>
                    <a:pt x="2065" y="0"/>
                    <a:pt x="1328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4202451" y="3413669"/>
              <a:ext cx="41675" cy="69765"/>
            </a:xfrm>
            <a:custGeom>
              <a:avLst/>
              <a:gdLst/>
              <a:ahLst/>
              <a:cxnLst/>
              <a:rect l="l" t="t" r="r" b="b"/>
              <a:pathLst>
                <a:path w="1589" h="2660" extrusionOk="0">
                  <a:moveTo>
                    <a:pt x="1326" y="0"/>
                  </a:moveTo>
                  <a:cubicBezTo>
                    <a:pt x="610" y="0"/>
                    <a:pt x="0" y="583"/>
                    <a:pt x="0" y="1330"/>
                  </a:cubicBezTo>
                  <a:cubicBezTo>
                    <a:pt x="0" y="2077"/>
                    <a:pt x="610" y="2660"/>
                    <a:pt x="1326" y="2660"/>
                  </a:cubicBezTo>
                  <a:cubicBezTo>
                    <a:pt x="1412" y="2660"/>
                    <a:pt x="1500" y="2652"/>
                    <a:pt x="1588" y="2634"/>
                  </a:cubicBezTo>
                  <a:cubicBezTo>
                    <a:pt x="963" y="2509"/>
                    <a:pt x="515" y="1965"/>
                    <a:pt x="515" y="1330"/>
                  </a:cubicBezTo>
                  <a:cubicBezTo>
                    <a:pt x="515" y="695"/>
                    <a:pt x="963" y="146"/>
                    <a:pt x="1588" y="26"/>
                  </a:cubicBezTo>
                  <a:cubicBezTo>
                    <a:pt x="1500" y="8"/>
                    <a:pt x="1412" y="0"/>
                    <a:pt x="1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4006584" y="3568438"/>
              <a:ext cx="115375" cy="129905"/>
            </a:xfrm>
            <a:custGeom>
              <a:avLst/>
              <a:gdLst/>
              <a:ahLst/>
              <a:cxnLst/>
              <a:rect l="l" t="t" r="r" b="b"/>
              <a:pathLst>
                <a:path w="4399" h="4953" extrusionOk="0">
                  <a:moveTo>
                    <a:pt x="2926" y="0"/>
                  </a:moveTo>
                  <a:lnTo>
                    <a:pt x="207" y="1025"/>
                  </a:lnTo>
                  <a:cubicBezTo>
                    <a:pt x="68" y="1073"/>
                    <a:pt x="0" y="1227"/>
                    <a:pt x="49" y="1367"/>
                  </a:cubicBezTo>
                  <a:lnTo>
                    <a:pt x="1338" y="4778"/>
                  </a:lnTo>
                  <a:cubicBezTo>
                    <a:pt x="1376" y="4887"/>
                    <a:pt x="1481" y="4952"/>
                    <a:pt x="1590" y="4952"/>
                  </a:cubicBezTo>
                  <a:cubicBezTo>
                    <a:pt x="1620" y="4952"/>
                    <a:pt x="1651" y="4947"/>
                    <a:pt x="1680" y="4937"/>
                  </a:cubicBezTo>
                  <a:lnTo>
                    <a:pt x="4398" y="3912"/>
                  </a:lnTo>
                  <a:lnTo>
                    <a:pt x="29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4038398" y="3656142"/>
              <a:ext cx="83561" cy="42253"/>
            </a:xfrm>
            <a:custGeom>
              <a:avLst/>
              <a:gdLst/>
              <a:ahLst/>
              <a:cxnLst/>
              <a:rect l="l" t="t" r="r" b="b"/>
              <a:pathLst>
                <a:path w="3186" h="1611" extrusionOk="0">
                  <a:moveTo>
                    <a:pt x="2969" y="0"/>
                  </a:moveTo>
                  <a:lnTo>
                    <a:pt x="2921" y="20"/>
                  </a:lnTo>
                  <a:lnTo>
                    <a:pt x="0" y="1121"/>
                  </a:lnTo>
                  <a:lnTo>
                    <a:pt x="120" y="1439"/>
                  </a:lnTo>
                  <a:cubicBezTo>
                    <a:pt x="161" y="1544"/>
                    <a:pt x="263" y="1610"/>
                    <a:pt x="372" y="1610"/>
                  </a:cubicBezTo>
                  <a:cubicBezTo>
                    <a:pt x="403" y="1610"/>
                    <a:pt x="435" y="1605"/>
                    <a:pt x="467" y="1593"/>
                  </a:cubicBezTo>
                  <a:lnTo>
                    <a:pt x="3185" y="573"/>
                  </a:lnTo>
                  <a:lnTo>
                    <a:pt x="2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4118260" y="3509268"/>
              <a:ext cx="224534" cy="138953"/>
            </a:xfrm>
            <a:custGeom>
              <a:avLst/>
              <a:gdLst/>
              <a:ahLst/>
              <a:cxnLst/>
              <a:rect l="l" t="t" r="r" b="b"/>
              <a:pathLst>
                <a:path w="8561" h="5298" extrusionOk="0">
                  <a:moveTo>
                    <a:pt x="7618" y="1"/>
                  </a:moveTo>
                  <a:cubicBezTo>
                    <a:pt x="7277" y="1"/>
                    <a:pt x="7002" y="274"/>
                    <a:pt x="6968" y="307"/>
                  </a:cubicBezTo>
                  <a:lnTo>
                    <a:pt x="4721" y="2170"/>
                  </a:lnTo>
                  <a:lnTo>
                    <a:pt x="4716" y="2170"/>
                  </a:lnTo>
                  <a:cubicBezTo>
                    <a:pt x="4716" y="2170"/>
                    <a:pt x="4683" y="1530"/>
                    <a:pt x="4004" y="1530"/>
                  </a:cubicBezTo>
                  <a:cubicBezTo>
                    <a:pt x="3450" y="1530"/>
                    <a:pt x="3039" y="1527"/>
                    <a:pt x="2725" y="1527"/>
                  </a:cubicBezTo>
                  <a:cubicBezTo>
                    <a:pt x="1984" y="1527"/>
                    <a:pt x="1780" y="1543"/>
                    <a:pt x="1492" y="1655"/>
                  </a:cubicBezTo>
                  <a:lnTo>
                    <a:pt x="1" y="2271"/>
                  </a:lnTo>
                  <a:lnTo>
                    <a:pt x="1141" y="5297"/>
                  </a:lnTo>
                  <a:cubicBezTo>
                    <a:pt x="2050" y="4922"/>
                    <a:pt x="1984" y="4880"/>
                    <a:pt x="2898" y="4880"/>
                  </a:cubicBezTo>
                  <a:cubicBezTo>
                    <a:pt x="3170" y="4880"/>
                    <a:pt x="3528" y="4883"/>
                    <a:pt x="4023" y="4883"/>
                  </a:cubicBezTo>
                  <a:cubicBezTo>
                    <a:pt x="4509" y="4864"/>
                    <a:pt x="4967" y="4648"/>
                    <a:pt x="5289" y="4287"/>
                  </a:cubicBezTo>
                  <a:lnTo>
                    <a:pt x="8056" y="1318"/>
                  </a:lnTo>
                  <a:cubicBezTo>
                    <a:pt x="8142" y="1217"/>
                    <a:pt x="8561" y="663"/>
                    <a:pt x="8089" y="202"/>
                  </a:cubicBezTo>
                  <a:cubicBezTo>
                    <a:pt x="7930" y="53"/>
                    <a:pt x="7767" y="1"/>
                    <a:pt x="7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4118260" y="3562379"/>
              <a:ext cx="45583" cy="85843"/>
            </a:xfrm>
            <a:custGeom>
              <a:avLst/>
              <a:gdLst/>
              <a:ahLst/>
              <a:cxnLst/>
              <a:rect l="l" t="t" r="r" b="b"/>
              <a:pathLst>
                <a:path w="1738" h="3273" extrusionOk="0">
                  <a:moveTo>
                    <a:pt x="598" y="0"/>
                  </a:moveTo>
                  <a:lnTo>
                    <a:pt x="1" y="246"/>
                  </a:lnTo>
                  <a:lnTo>
                    <a:pt x="1141" y="3272"/>
                  </a:lnTo>
                  <a:lnTo>
                    <a:pt x="1738" y="3022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4082040" y="3558419"/>
              <a:ext cx="70211" cy="113014"/>
            </a:xfrm>
            <a:custGeom>
              <a:avLst/>
              <a:gdLst/>
              <a:ahLst/>
              <a:cxnLst/>
              <a:rect l="l" t="t" r="r" b="b"/>
              <a:pathLst>
                <a:path w="2677" h="4309" extrusionOk="0">
                  <a:moveTo>
                    <a:pt x="1105" y="0"/>
                  </a:moveTo>
                  <a:cubicBezTo>
                    <a:pt x="1077" y="0"/>
                    <a:pt x="1049" y="5"/>
                    <a:pt x="1021" y="16"/>
                  </a:cubicBezTo>
                  <a:lnTo>
                    <a:pt x="1" y="401"/>
                  </a:lnTo>
                  <a:lnTo>
                    <a:pt x="1473" y="4308"/>
                  </a:lnTo>
                  <a:lnTo>
                    <a:pt x="2493" y="3928"/>
                  </a:lnTo>
                  <a:cubicBezTo>
                    <a:pt x="2618" y="3880"/>
                    <a:pt x="2676" y="3746"/>
                    <a:pt x="2633" y="3620"/>
                  </a:cubicBezTo>
                  <a:lnTo>
                    <a:pt x="1324" y="151"/>
                  </a:lnTo>
                  <a:cubicBezTo>
                    <a:pt x="1287" y="59"/>
                    <a:pt x="1199" y="0"/>
                    <a:pt x="1105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4115113" y="3643527"/>
              <a:ext cx="37138" cy="28037"/>
            </a:xfrm>
            <a:custGeom>
              <a:avLst/>
              <a:gdLst/>
              <a:ahLst/>
              <a:cxnLst/>
              <a:rect l="l" t="t" r="r" b="b"/>
              <a:pathLst>
                <a:path w="1416" h="1069" extrusionOk="0">
                  <a:moveTo>
                    <a:pt x="1228" y="0"/>
                  </a:moveTo>
                  <a:cubicBezTo>
                    <a:pt x="1199" y="34"/>
                    <a:pt x="1160" y="63"/>
                    <a:pt x="1117" y="77"/>
                  </a:cubicBezTo>
                  <a:lnTo>
                    <a:pt x="1" y="501"/>
                  </a:lnTo>
                  <a:lnTo>
                    <a:pt x="212" y="1068"/>
                  </a:lnTo>
                  <a:lnTo>
                    <a:pt x="1232" y="683"/>
                  </a:lnTo>
                  <a:cubicBezTo>
                    <a:pt x="1353" y="640"/>
                    <a:pt x="1415" y="501"/>
                    <a:pt x="1372" y="380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4143885" y="3454479"/>
              <a:ext cx="27801" cy="47839"/>
            </a:xfrm>
            <a:custGeom>
              <a:avLst/>
              <a:gdLst/>
              <a:ahLst/>
              <a:cxnLst/>
              <a:rect l="l" t="t" r="r" b="b"/>
              <a:pathLst>
                <a:path w="1060" h="1824" extrusionOk="0">
                  <a:moveTo>
                    <a:pt x="501" y="375"/>
                  </a:moveTo>
                  <a:lnTo>
                    <a:pt x="501" y="707"/>
                  </a:lnTo>
                  <a:cubicBezTo>
                    <a:pt x="366" y="655"/>
                    <a:pt x="323" y="611"/>
                    <a:pt x="323" y="529"/>
                  </a:cubicBezTo>
                  <a:cubicBezTo>
                    <a:pt x="323" y="433"/>
                    <a:pt x="405" y="390"/>
                    <a:pt x="501" y="375"/>
                  </a:cubicBezTo>
                  <a:close/>
                  <a:moveTo>
                    <a:pt x="617" y="1059"/>
                  </a:moveTo>
                  <a:cubicBezTo>
                    <a:pt x="756" y="1121"/>
                    <a:pt x="785" y="1184"/>
                    <a:pt x="785" y="1266"/>
                  </a:cubicBezTo>
                  <a:cubicBezTo>
                    <a:pt x="785" y="1367"/>
                    <a:pt x="718" y="1424"/>
                    <a:pt x="617" y="1444"/>
                  </a:cubicBezTo>
                  <a:lnTo>
                    <a:pt x="617" y="1059"/>
                  </a:lnTo>
                  <a:close/>
                  <a:moveTo>
                    <a:pt x="559" y="0"/>
                  </a:moveTo>
                  <a:cubicBezTo>
                    <a:pt x="525" y="0"/>
                    <a:pt x="482" y="24"/>
                    <a:pt x="482" y="58"/>
                  </a:cubicBezTo>
                  <a:lnTo>
                    <a:pt x="482" y="116"/>
                  </a:lnTo>
                  <a:cubicBezTo>
                    <a:pt x="222" y="154"/>
                    <a:pt x="54" y="294"/>
                    <a:pt x="54" y="553"/>
                  </a:cubicBezTo>
                  <a:cubicBezTo>
                    <a:pt x="54" y="823"/>
                    <a:pt x="251" y="914"/>
                    <a:pt x="482" y="996"/>
                  </a:cubicBezTo>
                  <a:lnTo>
                    <a:pt x="482" y="1439"/>
                  </a:lnTo>
                  <a:cubicBezTo>
                    <a:pt x="366" y="1429"/>
                    <a:pt x="309" y="1381"/>
                    <a:pt x="198" y="1299"/>
                  </a:cubicBezTo>
                  <a:cubicBezTo>
                    <a:pt x="179" y="1282"/>
                    <a:pt x="156" y="1274"/>
                    <a:pt x="134" y="1274"/>
                  </a:cubicBezTo>
                  <a:cubicBezTo>
                    <a:pt x="100" y="1274"/>
                    <a:pt x="66" y="1293"/>
                    <a:pt x="49" y="1328"/>
                  </a:cubicBezTo>
                  <a:cubicBezTo>
                    <a:pt x="1" y="1386"/>
                    <a:pt x="1" y="1468"/>
                    <a:pt x="49" y="1525"/>
                  </a:cubicBezTo>
                  <a:cubicBezTo>
                    <a:pt x="135" y="1641"/>
                    <a:pt x="318" y="1703"/>
                    <a:pt x="487" y="1703"/>
                  </a:cubicBezTo>
                  <a:lnTo>
                    <a:pt x="487" y="1766"/>
                  </a:lnTo>
                  <a:cubicBezTo>
                    <a:pt x="487" y="1800"/>
                    <a:pt x="520" y="1824"/>
                    <a:pt x="559" y="1824"/>
                  </a:cubicBezTo>
                  <a:cubicBezTo>
                    <a:pt x="597" y="1824"/>
                    <a:pt x="636" y="1800"/>
                    <a:pt x="636" y="1766"/>
                  </a:cubicBezTo>
                  <a:lnTo>
                    <a:pt x="636" y="1699"/>
                  </a:lnTo>
                  <a:cubicBezTo>
                    <a:pt x="872" y="1660"/>
                    <a:pt x="1059" y="1511"/>
                    <a:pt x="1059" y="1227"/>
                  </a:cubicBezTo>
                  <a:cubicBezTo>
                    <a:pt x="1054" y="962"/>
                    <a:pt x="886" y="847"/>
                    <a:pt x="636" y="760"/>
                  </a:cubicBezTo>
                  <a:lnTo>
                    <a:pt x="636" y="366"/>
                  </a:lnTo>
                  <a:cubicBezTo>
                    <a:pt x="694" y="371"/>
                    <a:pt x="746" y="385"/>
                    <a:pt x="799" y="414"/>
                  </a:cubicBezTo>
                  <a:cubicBezTo>
                    <a:pt x="824" y="425"/>
                    <a:pt x="862" y="448"/>
                    <a:pt x="901" y="448"/>
                  </a:cubicBezTo>
                  <a:cubicBezTo>
                    <a:pt x="931" y="448"/>
                    <a:pt x="962" y="434"/>
                    <a:pt x="987" y="390"/>
                  </a:cubicBezTo>
                  <a:cubicBezTo>
                    <a:pt x="1030" y="337"/>
                    <a:pt x="1026" y="260"/>
                    <a:pt x="977" y="212"/>
                  </a:cubicBezTo>
                  <a:cubicBezTo>
                    <a:pt x="891" y="140"/>
                    <a:pt x="742" y="120"/>
                    <a:pt x="636" y="120"/>
                  </a:cubicBezTo>
                  <a:lnTo>
                    <a:pt x="636" y="58"/>
                  </a:lnTo>
                  <a:cubicBezTo>
                    <a:pt x="636" y="24"/>
                    <a:pt x="592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4184144" y="3408292"/>
              <a:ext cx="93160" cy="79784"/>
            </a:xfrm>
            <a:custGeom>
              <a:avLst/>
              <a:gdLst/>
              <a:ahLst/>
              <a:cxnLst/>
              <a:rect l="l" t="t" r="r" b="b"/>
              <a:pathLst>
                <a:path w="3552" h="3042" extrusionOk="0">
                  <a:moveTo>
                    <a:pt x="2025" y="374"/>
                  </a:moveTo>
                  <a:cubicBezTo>
                    <a:pt x="2613" y="374"/>
                    <a:pt x="3176" y="831"/>
                    <a:pt x="3176" y="1521"/>
                  </a:cubicBezTo>
                  <a:cubicBezTo>
                    <a:pt x="3176" y="2151"/>
                    <a:pt x="2666" y="2661"/>
                    <a:pt x="2031" y="2661"/>
                  </a:cubicBezTo>
                  <a:cubicBezTo>
                    <a:pt x="1016" y="2661"/>
                    <a:pt x="506" y="1429"/>
                    <a:pt x="1223" y="712"/>
                  </a:cubicBezTo>
                  <a:cubicBezTo>
                    <a:pt x="1456" y="479"/>
                    <a:pt x="1743" y="374"/>
                    <a:pt x="2025" y="374"/>
                  </a:cubicBezTo>
                  <a:close/>
                  <a:moveTo>
                    <a:pt x="2031" y="0"/>
                  </a:moveTo>
                  <a:cubicBezTo>
                    <a:pt x="679" y="0"/>
                    <a:pt x="1" y="1636"/>
                    <a:pt x="958" y="2594"/>
                  </a:cubicBezTo>
                  <a:cubicBezTo>
                    <a:pt x="1268" y="2903"/>
                    <a:pt x="1648" y="3042"/>
                    <a:pt x="2022" y="3042"/>
                  </a:cubicBezTo>
                  <a:cubicBezTo>
                    <a:pt x="2803" y="3042"/>
                    <a:pt x="3552" y="2435"/>
                    <a:pt x="3552" y="1521"/>
                  </a:cubicBezTo>
                  <a:cubicBezTo>
                    <a:pt x="3552" y="683"/>
                    <a:pt x="2873" y="5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4095257" y="3392031"/>
              <a:ext cx="198411" cy="142337"/>
            </a:xfrm>
            <a:custGeom>
              <a:avLst/>
              <a:gdLst/>
              <a:ahLst/>
              <a:cxnLst/>
              <a:rect l="l" t="t" r="r" b="b"/>
              <a:pathLst>
                <a:path w="7565" h="5427" extrusionOk="0">
                  <a:moveTo>
                    <a:pt x="2414" y="2142"/>
                  </a:moveTo>
                  <a:cubicBezTo>
                    <a:pt x="2786" y="2142"/>
                    <a:pt x="3146" y="2323"/>
                    <a:pt x="3363" y="2651"/>
                  </a:cubicBezTo>
                  <a:cubicBezTo>
                    <a:pt x="3407" y="2814"/>
                    <a:pt x="3465" y="2978"/>
                    <a:pt x="3546" y="3132"/>
                  </a:cubicBezTo>
                  <a:cubicBezTo>
                    <a:pt x="3551" y="3180"/>
                    <a:pt x="3556" y="3233"/>
                    <a:pt x="3556" y="3281"/>
                  </a:cubicBezTo>
                  <a:cubicBezTo>
                    <a:pt x="3556" y="3849"/>
                    <a:pt x="3142" y="4330"/>
                    <a:pt x="2584" y="4416"/>
                  </a:cubicBezTo>
                  <a:cubicBezTo>
                    <a:pt x="2528" y="4425"/>
                    <a:pt x="2473" y="4429"/>
                    <a:pt x="2418" y="4429"/>
                  </a:cubicBezTo>
                  <a:cubicBezTo>
                    <a:pt x="1919" y="4429"/>
                    <a:pt x="1471" y="4103"/>
                    <a:pt x="1323" y="3618"/>
                  </a:cubicBezTo>
                  <a:cubicBezTo>
                    <a:pt x="1155" y="3074"/>
                    <a:pt x="1415" y="2492"/>
                    <a:pt x="1925" y="2251"/>
                  </a:cubicBezTo>
                  <a:cubicBezTo>
                    <a:pt x="2082" y="2178"/>
                    <a:pt x="2249" y="2142"/>
                    <a:pt x="2414" y="2142"/>
                  </a:cubicBezTo>
                  <a:close/>
                  <a:moveTo>
                    <a:pt x="2440" y="1520"/>
                  </a:moveTo>
                  <a:cubicBezTo>
                    <a:pt x="2754" y="1520"/>
                    <a:pt x="3063" y="1611"/>
                    <a:pt x="3335" y="1775"/>
                  </a:cubicBezTo>
                  <a:cubicBezTo>
                    <a:pt x="3315" y="1866"/>
                    <a:pt x="3306" y="1958"/>
                    <a:pt x="3306" y="2054"/>
                  </a:cubicBezTo>
                  <a:cubicBezTo>
                    <a:pt x="3040" y="1861"/>
                    <a:pt x="2727" y="1765"/>
                    <a:pt x="2415" y="1765"/>
                  </a:cubicBezTo>
                  <a:cubicBezTo>
                    <a:pt x="2090" y="1765"/>
                    <a:pt x="1764" y="1869"/>
                    <a:pt x="1492" y="2078"/>
                  </a:cubicBezTo>
                  <a:cubicBezTo>
                    <a:pt x="962" y="2487"/>
                    <a:pt x="760" y="3194"/>
                    <a:pt x="996" y="3820"/>
                  </a:cubicBezTo>
                  <a:cubicBezTo>
                    <a:pt x="1219" y="4411"/>
                    <a:pt x="1786" y="4801"/>
                    <a:pt x="2408" y="4801"/>
                  </a:cubicBezTo>
                  <a:cubicBezTo>
                    <a:pt x="2444" y="4801"/>
                    <a:pt x="2480" y="4799"/>
                    <a:pt x="2517" y="4797"/>
                  </a:cubicBezTo>
                  <a:cubicBezTo>
                    <a:pt x="3185" y="4753"/>
                    <a:pt x="3748" y="4272"/>
                    <a:pt x="3898" y="3618"/>
                  </a:cubicBezTo>
                  <a:cubicBezTo>
                    <a:pt x="3960" y="3685"/>
                    <a:pt x="4027" y="3752"/>
                    <a:pt x="4100" y="3810"/>
                  </a:cubicBezTo>
                  <a:cubicBezTo>
                    <a:pt x="3849" y="4610"/>
                    <a:pt x="3133" y="5048"/>
                    <a:pt x="2409" y="5048"/>
                  </a:cubicBezTo>
                  <a:cubicBezTo>
                    <a:pt x="1882" y="5048"/>
                    <a:pt x="1352" y="4817"/>
                    <a:pt x="991" y="4325"/>
                  </a:cubicBezTo>
                  <a:cubicBezTo>
                    <a:pt x="136" y="3162"/>
                    <a:pt x="965" y="1520"/>
                    <a:pt x="2409" y="1520"/>
                  </a:cubicBezTo>
                  <a:cubicBezTo>
                    <a:pt x="2411" y="1520"/>
                    <a:pt x="2413" y="1520"/>
                    <a:pt x="2416" y="1520"/>
                  </a:cubicBezTo>
                  <a:cubicBezTo>
                    <a:pt x="2424" y="1520"/>
                    <a:pt x="2432" y="1520"/>
                    <a:pt x="2440" y="1520"/>
                  </a:cubicBezTo>
                  <a:close/>
                  <a:moveTo>
                    <a:pt x="5448" y="0"/>
                  </a:moveTo>
                  <a:cubicBezTo>
                    <a:pt x="4553" y="0"/>
                    <a:pt x="3747" y="551"/>
                    <a:pt x="3436" y="1400"/>
                  </a:cubicBezTo>
                  <a:cubicBezTo>
                    <a:pt x="3110" y="1223"/>
                    <a:pt x="2762" y="1141"/>
                    <a:pt x="2422" y="1141"/>
                  </a:cubicBezTo>
                  <a:cubicBezTo>
                    <a:pt x="1482" y="1141"/>
                    <a:pt x="593" y="1767"/>
                    <a:pt x="342" y="2756"/>
                  </a:cubicBezTo>
                  <a:cubicBezTo>
                    <a:pt x="0" y="4109"/>
                    <a:pt x="1015" y="5427"/>
                    <a:pt x="2411" y="5427"/>
                  </a:cubicBezTo>
                  <a:lnTo>
                    <a:pt x="2416" y="5427"/>
                  </a:lnTo>
                  <a:cubicBezTo>
                    <a:pt x="3311" y="5427"/>
                    <a:pt x="4114" y="4869"/>
                    <a:pt x="4427" y="4027"/>
                  </a:cubicBezTo>
                  <a:cubicBezTo>
                    <a:pt x="4746" y="4199"/>
                    <a:pt x="5096" y="4284"/>
                    <a:pt x="5445" y="4284"/>
                  </a:cubicBezTo>
                  <a:cubicBezTo>
                    <a:pt x="5924" y="4284"/>
                    <a:pt x="6400" y="4125"/>
                    <a:pt x="6789" y="3810"/>
                  </a:cubicBezTo>
                  <a:cubicBezTo>
                    <a:pt x="7160" y="3512"/>
                    <a:pt x="7425" y="3093"/>
                    <a:pt x="7530" y="2627"/>
                  </a:cubicBezTo>
                  <a:cubicBezTo>
                    <a:pt x="7564" y="2483"/>
                    <a:pt x="7451" y="2394"/>
                    <a:pt x="7341" y="2394"/>
                  </a:cubicBezTo>
                  <a:cubicBezTo>
                    <a:pt x="7263" y="2394"/>
                    <a:pt x="7187" y="2438"/>
                    <a:pt x="7165" y="2540"/>
                  </a:cubicBezTo>
                  <a:cubicBezTo>
                    <a:pt x="7001" y="3247"/>
                    <a:pt x="6414" y="3786"/>
                    <a:pt x="5697" y="3887"/>
                  </a:cubicBezTo>
                  <a:cubicBezTo>
                    <a:pt x="5612" y="3900"/>
                    <a:pt x="5526" y="3906"/>
                    <a:pt x="5442" y="3906"/>
                  </a:cubicBezTo>
                  <a:cubicBezTo>
                    <a:pt x="4812" y="3906"/>
                    <a:pt x="4221" y="3567"/>
                    <a:pt x="3907" y="3007"/>
                  </a:cubicBezTo>
                  <a:cubicBezTo>
                    <a:pt x="3874" y="2829"/>
                    <a:pt x="3811" y="2660"/>
                    <a:pt x="3715" y="2501"/>
                  </a:cubicBezTo>
                  <a:cubicBezTo>
                    <a:pt x="3517" y="1554"/>
                    <a:pt x="4119" y="625"/>
                    <a:pt x="5062" y="413"/>
                  </a:cubicBezTo>
                  <a:cubicBezTo>
                    <a:pt x="5190" y="385"/>
                    <a:pt x="5317" y="372"/>
                    <a:pt x="5442" y="372"/>
                  </a:cubicBezTo>
                  <a:cubicBezTo>
                    <a:pt x="6248" y="372"/>
                    <a:pt x="6973" y="925"/>
                    <a:pt x="7165" y="1741"/>
                  </a:cubicBezTo>
                  <a:cubicBezTo>
                    <a:pt x="7187" y="1844"/>
                    <a:pt x="7265" y="1889"/>
                    <a:pt x="7344" y="1889"/>
                  </a:cubicBezTo>
                  <a:cubicBezTo>
                    <a:pt x="7453" y="1889"/>
                    <a:pt x="7564" y="1802"/>
                    <a:pt x="7530" y="1659"/>
                  </a:cubicBezTo>
                  <a:cubicBezTo>
                    <a:pt x="7319" y="736"/>
                    <a:pt x="6525" y="62"/>
                    <a:pt x="5582" y="4"/>
                  </a:cubicBezTo>
                  <a:cubicBezTo>
                    <a:pt x="5537" y="1"/>
                    <a:pt x="5493" y="0"/>
                    <a:pt x="5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4223643" y="3424685"/>
              <a:ext cx="27408" cy="47734"/>
            </a:xfrm>
            <a:custGeom>
              <a:avLst/>
              <a:gdLst/>
              <a:ahLst/>
              <a:cxnLst/>
              <a:rect l="l" t="t" r="r" b="b"/>
              <a:pathLst>
                <a:path w="1045" h="1820" extrusionOk="0">
                  <a:moveTo>
                    <a:pt x="491" y="366"/>
                  </a:moveTo>
                  <a:lnTo>
                    <a:pt x="491" y="703"/>
                  </a:lnTo>
                  <a:cubicBezTo>
                    <a:pt x="357" y="650"/>
                    <a:pt x="309" y="607"/>
                    <a:pt x="309" y="525"/>
                  </a:cubicBezTo>
                  <a:cubicBezTo>
                    <a:pt x="309" y="429"/>
                    <a:pt x="390" y="381"/>
                    <a:pt x="491" y="366"/>
                  </a:cubicBezTo>
                  <a:close/>
                  <a:moveTo>
                    <a:pt x="607" y="1054"/>
                  </a:moveTo>
                  <a:cubicBezTo>
                    <a:pt x="746" y="1112"/>
                    <a:pt x="771" y="1179"/>
                    <a:pt x="771" y="1256"/>
                  </a:cubicBezTo>
                  <a:cubicBezTo>
                    <a:pt x="775" y="1362"/>
                    <a:pt x="708" y="1420"/>
                    <a:pt x="607" y="1439"/>
                  </a:cubicBezTo>
                  <a:lnTo>
                    <a:pt x="607" y="1054"/>
                  </a:lnTo>
                  <a:close/>
                  <a:moveTo>
                    <a:pt x="549" y="1"/>
                  </a:moveTo>
                  <a:cubicBezTo>
                    <a:pt x="516" y="1"/>
                    <a:pt x="472" y="20"/>
                    <a:pt x="472" y="53"/>
                  </a:cubicBezTo>
                  <a:lnTo>
                    <a:pt x="472" y="116"/>
                  </a:lnTo>
                  <a:cubicBezTo>
                    <a:pt x="212" y="150"/>
                    <a:pt x="39" y="289"/>
                    <a:pt x="39" y="549"/>
                  </a:cubicBezTo>
                  <a:cubicBezTo>
                    <a:pt x="39" y="828"/>
                    <a:pt x="256" y="915"/>
                    <a:pt x="472" y="997"/>
                  </a:cubicBezTo>
                  <a:lnTo>
                    <a:pt x="472" y="1439"/>
                  </a:lnTo>
                  <a:cubicBezTo>
                    <a:pt x="352" y="1425"/>
                    <a:pt x="294" y="1372"/>
                    <a:pt x="188" y="1295"/>
                  </a:cubicBezTo>
                  <a:cubicBezTo>
                    <a:pt x="166" y="1279"/>
                    <a:pt x="145" y="1272"/>
                    <a:pt x="125" y="1272"/>
                  </a:cubicBezTo>
                  <a:cubicBezTo>
                    <a:pt x="52" y="1272"/>
                    <a:pt x="1" y="1369"/>
                    <a:pt x="1" y="1430"/>
                  </a:cubicBezTo>
                  <a:cubicBezTo>
                    <a:pt x="1" y="1463"/>
                    <a:pt x="15" y="1497"/>
                    <a:pt x="34" y="1521"/>
                  </a:cubicBezTo>
                  <a:cubicBezTo>
                    <a:pt x="121" y="1641"/>
                    <a:pt x="313" y="1704"/>
                    <a:pt x="472" y="1704"/>
                  </a:cubicBezTo>
                  <a:lnTo>
                    <a:pt x="472" y="1762"/>
                  </a:lnTo>
                  <a:cubicBezTo>
                    <a:pt x="472" y="1795"/>
                    <a:pt x="511" y="1819"/>
                    <a:pt x="549" y="1819"/>
                  </a:cubicBezTo>
                  <a:cubicBezTo>
                    <a:pt x="588" y="1819"/>
                    <a:pt x="626" y="1795"/>
                    <a:pt x="626" y="1762"/>
                  </a:cubicBezTo>
                  <a:lnTo>
                    <a:pt x="626" y="1694"/>
                  </a:lnTo>
                  <a:cubicBezTo>
                    <a:pt x="857" y="1661"/>
                    <a:pt x="1045" y="1511"/>
                    <a:pt x="1045" y="1223"/>
                  </a:cubicBezTo>
                  <a:cubicBezTo>
                    <a:pt x="1045" y="953"/>
                    <a:pt x="867" y="838"/>
                    <a:pt x="626" y="751"/>
                  </a:cubicBezTo>
                  <a:lnTo>
                    <a:pt x="626" y="366"/>
                  </a:lnTo>
                  <a:cubicBezTo>
                    <a:pt x="698" y="371"/>
                    <a:pt x="775" y="395"/>
                    <a:pt x="838" y="434"/>
                  </a:cubicBezTo>
                  <a:cubicBezTo>
                    <a:pt x="854" y="442"/>
                    <a:pt x="870" y="446"/>
                    <a:pt x="886" y="446"/>
                  </a:cubicBezTo>
                  <a:cubicBezTo>
                    <a:pt x="925" y="446"/>
                    <a:pt x="961" y="424"/>
                    <a:pt x="977" y="390"/>
                  </a:cubicBezTo>
                  <a:cubicBezTo>
                    <a:pt x="1021" y="333"/>
                    <a:pt x="1016" y="256"/>
                    <a:pt x="968" y="207"/>
                  </a:cubicBezTo>
                  <a:cubicBezTo>
                    <a:pt x="881" y="135"/>
                    <a:pt x="732" y="116"/>
                    <a:pt x="626" y="116"/>
                  </a:cubicBezTo>
                  <a:lnTo>
                    <a:pt x="626" y="53"/>
                  </a:lnTo>
                  <a:cubicBezTo>
                    <a:pt x="626" y="20"/>
                    <a:pt x="58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4001155" y="3504023"/>
              <a:ext cx="345810" cy="199067"/>
            </a:xfrm>
            <a:custGeom>
              <a:avLst/>
              <a:gdLst/>
              <a:ahLst/>
              <a:cxnLst/>
              <a:rect l="l" t="t" r="r" b="b"/>
              <a:pathLst>
                <a:path w="13185" h="7590" extrusionOk="0">
                  <a:moveTo>
                    <a:pt x="4193" y="2251"/>
                  </a:moveTo>
                  <a:cubicBezTo>
                    <a:pt x="4213" y="2251"/>
                    <a:pt x="4232" y="2264"/>
                    <a:pt x="4240" y="2283"/>
                  </a:cubicBezTo>
                  <a:lnTo>
                    <a:pt x="5544" y="5752"/>
                  </a:lnTo>
                  <a:cubicBezTo>
                    <a:pt x="5553" y="5776"/>
                    <a:pt x="5544" y="5805"/>
                    <a:pt x="5520" y="5815"/>
                  </a:cubicBezTo>
                  <a:lnTo>
                    <a:pt x="4678" y="6127"/>
                  </a:lnTo>
                  <a:lnTo>
                    <a:pt x="3335" y="2572"/>
                  </a:lnTo>
                  <a:lnTo>
                    <a:pt x="4177" y="2254"/>
                  </a:lnTo>
                  <a:cubicBezTo>
                    <a:pt x="4182" y="2252"/>
                    <a:pt x="4188" y="2251"/>
                    <a:pt x="4193" y="2251"/>
                  </a:cubicBezTo>
                  <a:close/>
                  <a:moveTo>
                    <a:pt x="2979" y="2706"/>
                  </a:moveTo>
                  <a:lnTo>
                    <a:pt x="4322" y="6262"/>
                  </a:lnTo>
                  <a:lnTo>
                    <a:pt x="1829" y="7205"/>
                  </a:lnTo>
                  <a:cubicBezTo>
                    <a:pt x="1820" y="7208"/>
                    <a:pt x="1812" y="7210"/>
                    <a:pt x="1803" y="7210"/>
                  </a:cubicBezTo>
                  <a:cubicBezTo>
                    <a:pt x="1770" y="7210"/>
                    <a:pt x="1740" y="7188"/>
                    <a:pt x="1728" y="7157"/>
                  </a:cubicBezTo>
                  <a:lnTo>
                    <a:pt x="438" y="3746"/>
                  </a:lnTo>
                  <a:cubicBezTo>
                    <a:pt x="424" y="3707"/>
                    <a:pt x="443" y="3659"/>
                    <a:pt x="487" y="3645"/>
                  </a:cubicBezTo>
                  <a:lnTo>
                    <a:pt x="2979" y="2706"/>
                  </a:lnTo>
                  <a:close/>
                  <a:moveTo>
                    <a:pt x="12089" y="0"/>
                  </a:moveTo>
                  <a:cubicBezTo>
                    <a:pt x="11799" y="0"/>
                    <a:pt x="11521" y="152"/>
                    <a:pt x="11313" y="349"/>
                  </a:cubicBezTo>
                  <a:lnTo>
                    <a:pt x="9292" y="2023"/>
                  </a:lnTo>
                  <a:cubicBezTo>
                    <a:pt x="9181" y="1778"/>
                    <a:pt x="8936" y="1527"/>
                    <a:pt x="8479" y="1527"/>
                  </a:cubicBezTo>
                  <a:cubicBezTo>
                    <a:pt x="7952" y="1527"/>
                    <a:pt x="7553" y="1525"/>
                    <a:pt x="7241" y="1525"/>
                  </a:cubicBezTo>
                  <a:cubicBezTo>
                    <a:pt x="6440" y="1525"/>
                    <a:pt x="6217" y="1542"/>
                    <a:pt x="5895" y="1667"/>
                  </a:cubicBezTo>
                  <a:lnTo>
                    <a:pt x="5890" y="1667"/>
                  </a:lnTo>
                  <a:lnTo>
                    <a:pt x="4610" y="2196"/>
                  </a:lnTo>
                  <a:lnTo>
                    <a:pt x="4591" y="2148"/>
                  </a:lnTo>
                  <a:cubicBezTo>
                    <a:pt x="4527" y="1976"/>
                    <a:pt x="4365" y="1871"/>
                    <a:pt x="4192" y="1871"/>
                  </a:cubicBezTo>
                  <a:cubicBezTo>
                    <a:pt x="4142" y="1871"/>
                    <a:pt x="4092" y="1880"/>
                    <a:pt x="4042" y="1898"/>
                  </a:cubicBezTo>
                  <a:lnTo>
                    <a:pt x="352" y="3293"/>
                  </a:lnTo>
                  <a:cubicBezTo>
                    <a:pt x="116" y="3385"/>
                    <a:pt x="1" y="3645"/>
                    <a:pt x="87" y="3880"/>
                  </a:cubicBezTo>
                  <a:lnTo>
                    <a:pt x="1372" y="7292"/>
                  </a:lnTo>
                  <a:cubicBezTo>
                    <a:pt x="1443" y="7476"/>
                    <a:pt x="1620" y="7589"/>
                    <a:pt x="1806" y="7589"/>
                  </a:cubicBezTo>
                  <a:cubicBezTo>
                    <a:pt x="1859" y="7589"/>
                    <a:pt x="1912" y="7580"/>
                    <a:pt x="1964" y="7561"/>
                  </a:cubicBezTo>
                  <a:lnTo>
                    <a:pt x="5650" y="6171"/>
                  </a:lnTo>
                  <a:cubicBezTo>
                    <a:pt x="5871" y="6084"/>
                    <a:pt x="5982" y="5839"/>
                    <a:pt x="5900" y="5622"/>
                  </a:cubicBezTo>
                  <a:lnTo>
                    <a:pt x="5881" y="5574"/>
                  </a:lnTo>
                  <a:cubicBezTo>
                    <a:pt x="6549" y="5290"/>
                    <a:pt x="6569" y="5257"/>
                    <a:pt x="7261" y="5257"/>
                  </a:cubicBezTo>
                  <a:cubicBezTo>
                    <a:pt x="7512" y="5257"/>
                    <a:pt x="7512" y="4876"/>
                    <a:pt x="7261" y="4876"/>
                  </a:cubicBezTo>
                  <a:cubicBezTo>
                    <a:pt x="6506" y="4881"/>
                    <a:pt x="6439" y="4929"/>
                    <a:pt x="5751" y="5223"/>
                  </a:cubicBezTo>
                  <a:lnTo>
                    <a:pt x="4745" y="2552"/>
                  </a:lnTo>
                  <a:lnTo>
                    <a:pt x="6034" y="2018"/>
                  </a:lnTo>
                  <a:cubicBezTo>
                    <a:pt x="6297" y="1920"/>
                    <a:pt x="6484" y="1905"/>
                    <a:pt x="7227" y="1905"/>
                  </a:cubicBezTo>
                  <a:cubicBezTo>
                    <a:pt x="7534" y="1905"/>
                    <a:pt x="7937" y="1908"/>
                    <a:pt x="8479" y="1908"/>
                  </a:cubicBezTo>
                  <a:cubicBezTo>
                    <a:pt x="8686" y="1908"/>
                    <a:pt x="8825" y="1980"/>
                    <a:pt x="8917" y="2124"/>
                  </a:cubicBezTo>
                  <a:cubicBezTo>
                    <a:pt x="8960" y="2196"/>
                    <a:pt x="8989" y="2278"/>
                    <a:pt x="8999" y="2365"/>
                  </a:cubicBezTo>
                  <a:cubicBezTo>
                    <a:pt x="8994" y="2437"/>
                    <a:pt x="8946" y="2783"/>
                    <a:pt x="8609" y="2841"/>
                  </a:cubicBezTo>
                  <a:cubicBezTo>
                    <a:pt x="8089" y="2928"/>
                    <a:pt x="6973" y="3086"/>
                    <a:pt x="6963" y="3091"/>
                  </a:cubicBezTo>
                  <a:cubicBezTo>
                    <a:pt x="6726" y="3115"/>
                    <a:pt x="6746" y="3467"/>
                    <a:pt x="6978" y="3467"/>
                  </a:cubicBezTo>
                  <a:cubicBezTo>
                    <a:pt x="6981" y="3467"/>
                    <a:pt x="6984" y="3467"/>
                    <a:pt x="6987" y="3467"/>
                  </a:cubicBezTo>
                  <a:lnTo>
                    <a:pt x="7016" y="3467"/>
                  </a:lnTo>
                  <a:cubicBezTo>
                    <a:pt x="7026" y="3467"/>
                    <a:pt x="8147" y="3303"/>
                    <a:pt x="8671" y="3216"/>
                  </a:cubicBezTo>
                  <a:cubicBezTo>
                    <a:pt x="9152" y="3135"/>
                    <a:pt x="9331" y="2726"/>
                    <a:pt x="9369" y="2461"/>
                  </a:cubicBezTo>
                  <a:lnTo>
                    <a:pt x="11558" y="647"/>
                  </a:lnTo>
                  <a:lnTo>
                    <a:pt x="11563" y="642"/>
                  </a:lnTo>
                  <a:lnTo>
                    <a:pt x="11573" y="632"/>
                  </a:lnTo>
                  <a:cubicBezTo>
                    <a:pt x="11709" y="505"/>
                    <a:pt x="11888" y="385"/>
                    <a:pt x="12080" y="385"/>
                  </a:cubicBezTo>
                  <a:cubicBezTo>
                    <a:pt x="12192" y="385"/>
                    <a:pt x="12309" y="427"/>
                    <a:pt x="12424" y="531"/>
                  </a:cubicBezTo>
                  <a:cubicBezTo>
                    <a:pt x="12781" y="883"/>
                    <a:pt x="12453" y="1301"/>
                    <a:pt x="12381" y="1388"/>
                  </a:cubicBezTo>
                  <a:lnTo>
                    <a:pt x="9619" y="4352"/>
                  </a:lnTo>
                  <a:lnTo>
                    <a:pt x="9614" y="4357"/>
                  </a:lnTo>
                  <a:cubicBezTo>
                    <a:pt x="9225" y="4804"/>
                    <a:pt x="8705" y="4876"/>
                    <a:pt x="8488" y="4886"/>
                  </a:cubicBezTo>
                  <a:lnTo>
                    <a:pt x="8142" y="4886"/>
                  </a:lnTo>
                  <a:cubicBezTo>
                    <a:pt x="7892" y="4886"/>
                    <a:pt x="7892" y="5266"/>
                    <a:pt x="8142" y="5266"/>
                  </a:cubicBezTo>
                  <a:lnTo>
                    <a:pt x="8503" y="5266"/>
                  </a:lnTo>
                  <a:cubicBezTo>
                    <a:pt x="8763" y="5252"/>
                    <a:pt x="9412" y="5165"/>
                    <a:pt x="9898" y="4612"/>
                  </a:cubicBezTo>
                  <a:lnTo>
                    <a:pt x="12665" y="1638"/>
                  </a:lnTo>
                  <a:cubicBezTo>
                    <a:pt x="12906" y="1349"/>
                    <a:pt x="13185" y="743"/>
                    <a:pt x="12689" y="252"/>
                  </a:cubicBezTo>
                  <a:lnTo>
                    <a:pt x="12684" y="248"/>
                  </a:lnTo>
                  <a:cubicBezTo>
                    <a:pt x="12493" y="71"/>
                    <a:pt x="12288" y="0"/>
                    <a:pt x="12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9"/>
          <p:cNvGrpSpPr/>
          <p:nvPr/>
        </p:nvGrpSpPr>
        <p:grpSpPr>
          <a:xfrm>
            <a:off x="6411946" y="1622359"/>
            <a:ext cx="347567" cy="346334"/>
            <a:chOff x="3547471" y="2442334"/>
            <a:chExt cx="347567" cy="346334"/>
          </a:xfrm>
        </p:grpSpPr>
        <p:sp>
          <p:nvSpPr>
            <p:cNvPr id="550" name="Google Shape;550;p39"/>
            <p:cNvSpPr/>
            <p:nvPr/>
          </p:nvSpPr>
          <p:spPr>
            <a:xfrm>
              <a:off x="3552507" y="2645518"/>
              <a:ext cx="60979" cy="138088"/>
            </a:xfrm>
            <a:custGeom>
              <a:avLst/>
              <a:gdLst/>
              <a:ahLst/>
              <a:cxnLst/>
              <a:rect l="l" t="t" r="r" b="b"/>
              <a:pathLst>
                <a:path w="2325" h="5265" extrusionOk="0">
                  <a:moveTo>
                    <a:pt x="2001" y="1"/>
                  </a:moveTo>
                  <a:cubicBezTo>
                    <a:pt x="1999" y="1"/>
                    <a:pt x="1996" y="1"/>
                    <a:pt x="1993" y="1"/>
                  </a:cubicBezTo>
                  <a:lnTo>
                    <a:pt x="333" y="1"/>
                  </a:ln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2325" y="5265"/>
                  </a:lnTo>
                  <a:lnTo>
                    <a:pt x="2325" y="333"/>
                  </a:lnTo>
                  <a:cubicBezTo>
                    <a:pt x="2325" y="148"/>
                    <a:pt x="2180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552507" y="2645518"/>
              <a:ext cx="29060" cy="138088"/>
            </a:xfrm>
            <a:custGeom>
              <a:avLst/>
              <a:gdLst/>
              <a:ahLst/>
              <a:cxnLst/>
              <a:rect l="l" t="t" r="r" b="b"/>
              <a:pathLst>
                <a:path w="1108" h="5265" extrusionOk="0">
                  <a:moveTo>
                    <a:pt x="333" y="1"/>
                  </a:move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776" y="5265"/>
                  </a:lnTo>
                  <a:lnTo>
                    <a:pt x="776" y="333"/>
                  </a:lnTo>
                  <a:cubicBezTo>
                    <a:pt x="776" y="150"/>
                    <a:pt x="925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3644644" y="2611212"/>
              <a:ext cx="60979" cy="172393"/>
            </a:xfrm>
            <a:custGeom>
              <a:avLst/>
              <a:gdLst/>
              <a:ahLst/>
              <a:cxnLst/>
              <a:rect l="l" t="t" r="r" b="b"/>
              <a:pathLst>
                <a:path w="2325" h="6573" extrusionOk="0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2324" y="6573"/>
                  </a:lnTo>
                  <a:lnTo>
                    <a:pt x="2324" y="337"/>
                  </a:lnTo>
                  <a:cubicBezTo>
                    <a:pt x="2324" y="149"/>
                    <a:pt x="2175" y="0"/>
                    <a:pt x="1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3644644" y="2611212"/>
              <a:ext cx="29060" cy="172393"/>
            </a:xfrm>
            <a:custGeom>
              <a:avLst/>
              <a:gdLst/>
              <a:ahLst/>
              <a:cxnLst/>
              <a:rect l="l" t="t" r="r" b="b"/>
              <a:pathLst>
                <a:path w="1108" h="6573" extrusionOk="0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775" y="6573"/>
                  </a:lnTo>
                  <a:lnTo>
                    <a:pt x="775" y="337"/>
                  </a:lnTo>
                  <a:cubicBezTo>
                    <a:pt x="775" y="149"/>
                    <a:pt x="924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3736755" y="2577143"/>
              <a:ext cx="61005" cy="206463"/>
            </a:xfrm>
            <a:custGeom>
              <a:avLst/>
              <a:gdLst/>
              <a:ahLst/>
              <a:cxnLst/>
              <a:rect l="l" t="t" r="r" b="b"/>
              <a:pathLst>
                <a:path w="2326" h="7872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2325" y="7872"/>
                  </a:lnTo>
                  <a:lnTo>
                    <a:pt x="2325" y="332"/>
                  </a:lnTo>
                  <a:cubicBezTo>
                    <a:pt x="2325" y="149"/>
                    <a:pt x="2176" y="0"/>
                    <a:pt x="1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3736755" y="2577143"/>
              <a:ext cx="29060" cy="206463"/>
            </a:xfrm>
            <a:custGeom>
              <a:avLst/>
              <a:gdLst/>
              <a:ahLst/>
              <a:cxnLst/>
              <a:rect l="l" t="t" r="r" b="b"/>
              <a:pathLst>
                <a:path w="1108" h="7872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776" y="7872"/>
                  </a:lnTo>
                  <a:lnTo>
                    <a:pt x="776" y="332"/>
                  </a:lnTo>
                  <a:cubicBezTo>
                    <a:pt x="776" y="149"/>
                    <a:pt x="925" y="0"/>
                    <a:pt x="1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3828892" y="2542942"/>
              <a:ext cx="60979" cy="240664"/>
            </a:xfrm>
            <a:custGeom>
              <a:avLst/>
              <a:gdLst/>
              <a:ahLst/>
              <a:cxnLst/>
              <a:rect l="l" t="t" r="r" b="b"/>
              <a:pathLst>
                <a:path w="2325" h="9176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2325" y="9176"/>
                  </a:lnTo>
                  <a:lnTo>
                    <a:pt x="2325" y="332"/>
                  </a:lnTo>
                  <a:cubicBezTo>
                    <a:pt x="2325" y="149"/>
                    <a:pt x="2175" y="0"/>
                    <a:pt x="1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3828892" y="2542942"/>
              <a:ext cx="29191" cy="240664"/>
            </a:xfrm>
            <a:custGeom>
              <a:avLst/>
              <a:gdLst/>
              <a:ahLst/>
              <a:cxnLst/>
              <a:rect l="l" t="t" r="r" b="b"/>
              <a:pathLst>
                <a:path w="1113" h="9176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775" y="9176"/>
                  </a:lnTo>
                  <a:lnTo>
                    <a:pt x="775" y="332"/>
                  </a:lnTo>
                  <a:cubicBezTo>
                    <a:pt x="775" y="149"/>
                    <a:pt x="924" y="0"/>
                    <a:pt x="1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3567142" y="2447527"/>
              <a:ext cx="313130" cy="126338"/>
            </a:xfrm>
            <a:custGeom>
              <a:avLst/>
              <a:gdLst/>
              <a:ahLst/>
              <a:cxnLst/>
              <a:rect l="l" t="t" r="r" b="b"/>
              <a:pathLst>
                <a:path w="11939" h="4817" extrusionOk="0">
                  <a:moveTo>
                    <a:pt x="9603" y="0"/>
                  </a:moveTo>
                  <a:cubicBezTo>
                    <a:pt x="9429" y="0"/>
                    <a:pt x="9327" y="190"/>
                    <a:pt x="9427" y="332"/>
                  </a:cubicBezTo>
                  <a:lnTo>
                    <a:pt x="9764" y="818"/>
                  </a:lnTo>
                  <a:cubicBezTo>
                    <a:pt x="8624" y="1502"/>
                    <a:pt x="4976" y="3426"/>
                    <a:pt x="1" y="3426"/>
                  </a:cubicBezTo>
                  <a:lnTo>
                    <a:pt x="1" y="4817"/>
                  </a:lnTo>
                  <a:cubicBezTo>
                    <a:pt x="2705" y="4812"/>
                    <a:pt x="5385" y="4288"/>
                    <a:pt x="7897" y="3282"/>
                  </a:cubicBezTo>
                  <a:cubicBezTo>
                    <a:pt x="8816" y="2916"/>
                    <a:pt x="9711" y="2478"/>
                    <a:pt x="10563" y="1968"/>
                  </a:cubicBezTo>
                  <a:lnTo>
                    <a:pt x="10861" y="2401"/>
                  </a:lnTo>
                  <a:cubicBezTo>
                    <a:pt x="10905" y="2462"/>
                    <a:pt x="10970" y="2491"/>
                    <a:pt x="11035" y="2491"/>
                  </a:cubicBezTo>
                  <a:cubicBezTo>
                    <a:pt x="11120" y="2491"/>
                    <a:pt x="11204" y="2441"/>
                    <a:pt x="11236" y="2348"/>
                  </a:cubicBezTo>
                  <a:lnTo>
                    <a:pt x="11896" y="352"/>
                  </a:lnTo>
                  <a:cubicBezTo>
                    <a:pt x="11939" y="222"/>
                    <a:pt x="11847" y="82"/>
                    <a:pt x="11708" y="73"/>
                  </a:cubicBezTo>
                  <a:lnTo>
                    <a:pt x="9610" y="0"/>
                  </a:lnTo>
                  <a:cubicBezTo>
                    <a:pt x="9608" y="0"/>
                    <a:pt x="9606" y="0"/>
                    <a:pt x="9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3547471" y="2640351"/>
              <a:ext cx="71077" cy="148317"/>
            </a:xfrm>
            <a:custGeom>
              <a:avLst/>
              <a:gdLst/>
              <a:ahLst/>
              <a:cxnLst/>
              <a:rect l="l" t="t" r="r" b="b"/>
              <a:pathLst>
                <a:path w="2710" h="5655" extrusionOk="0">
                  <a:moveTo>
                    <a:pt x="2185" y="386"/>
                  </a:moveTo>
                  <a:cubicBezTo>
                    <a:pt x="2262" y="386"/>
                    <a:pt x="2320" y="448"/>
                    <a:pt x="2320" y="525"/>
                  </a:cubicBezTo>
                  <a:lnTo>
                    <a:pt x="2320" y="5265"/>
                  </a:lnTo>
                  <a:lnTo>
                    <a:pt x="385" y="5265"/>
                  </a:lnTo>
                  <a:lnTo>
                    <a:pt x="385" y="525"/>
                  </a:lnTo>
                  <a:cubicBezTo>
                    <a:pt x="385" y="448"/>
                    <a:pt x="448" y="386"/>
                    <a:pt x="525" y="386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5462"/>
                  </a:lnTo>
                  <a:cubicBezTo>
                    <a:pt x="0" y="5568"/>
                    <a:pt x="87" y="5654"/>
                    <a:pt x="193" y="5654"/>
                  </a:cubicBezTo>
                  <a:lnTo>
                    <a:pt x="2517" y="5654"/>
                  </a:lnTo>
                  <a:cubicBezTo>
                    <a:pt x="2623" y="5654"/>
                    <a:pt x="2709" y="5568"/>
                    <a:pt x="2709" y="5462"/>
                  </a:cubicBezTo>
                  <a:lnTo>
                    <a:pt x="2709" y="530"/>
                  </a:lnTo>
                  <a:cubicBezTo>
                    <a:pt x="2709" y="236"/>
                    <a:pt x="2474" y="1"/>
                    <a:pt x="2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3639477" y="2606151"/>
              <a:ext cx="71181" cy="182517"/>
            </a:xfrm>
            <a:custGeom>
              <a:avLst/>
              <a:gdLst/>
              <a:ahLst/>
              <a:cxnLst/>
              <a:rect l="l" t="t" r="r" b="b"/>
              <a:pathLst>
                <a:path w="2714" h="6959" extrusionOk="0">
                  <a:moveTo>
                    <a:pt x="2189" y="390"/>
                  </a:moveTo>
                  <a:cubicBezTo>
                    <a:pt x="2266" y="390"/>
                    <a:pt x="2329" y="453"/>
                    <a:pt x="2329" y="530"/>
                  </a:cubicBezTo>
                  <a:lnTo>
                    <a:pt x="2329" y="6569"/>
                  </a:lnTo>
                  <a:lnTo>
                    <a:pt x="390" y="6569"/>
                  </a:lnTo>
                  <a:lnTo>
                    <a:pt x="390" y="530"/>
                  </a:lnTo>
                  <a:cubicBezTo>
                    <a:pt x="390" y="453"/>
                    <a:pt x="452" y="390"/>
                    <a:pt x="529" y="390"/>
                  </a:cubicBezTo>
                  <a:close/>
                  <a:moveTo>
                    <a:pt x="529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6766"/>
                  </a:lnTo>
                  <a:cubicBezTo>
                    <a:pt x="0" y="6872"/>
                    <a:pt x="87" y="6958"/>
                    <a:pt x="197" y="6958"/>
                  </a:cubicBezTo>
                  <a:lnTo>
                    <a:pt x="2521" y="6958"/>
                  </a:lnTo>
                  <a:cubicBezTo>
                    <a:pt x="2627" y="6958"/>
                    <a:pt x="2714" y="6872"/>
                    <a:pt x="2714" y="6766"/>
                  </a:cubicBezTo>
                  <a:lnTo>
                    <a:pt x="2714" y="530"/>
                  </a:lnTo>
                  <a:cubicBezTo>
                    <a:pt x="2714" y="236"/>
                    <a:pt x="2478" y="1"/>
                    <a:pt x="2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731588" y="2572081"/>
              <a:ext cx="71208" cy="216587"/>
            </a:xfrm>
            <a:custGeom>
              <a:avLst/>
              <a:gdLst/>
              <a:ahLst/>
              <a:cxnLst/>
              <a:rect l="l" t="t" r="r" b="b"/>
              <a:pathLst>
                <a:path w="2715" h="8258" extrusionOk="0">
                  <a:moveTo>
                    <a:pt x="2190" y="385"/>
                  </a:moveTo>
                  <a:cubicBezTo>
                    <a:pt x="2267" y="385"/>
                    <a:pt x="2330" y="448"/>
                    <a:pt x="2330" y="525"/>
                  </a:cubicBezTo>
                  <a:lnTo>
                    <a:pt x="2330" y="7868"/>
                  </a:lnTo>
                  <a:lnTo>
                    <a:pt x="390" y="7868"/>
                  </a:lnTo>
                  <a:lnTo>
                    <a:pt x="390" y="525"/>
                  </a:lnTo>
                  <a:cubicBezTo>
                    <a:pt x="390" y="448"/>
                    <a:pt x="453" y="385"/>
                    <a:pt x="530" y="385"/>
                  </a:cubicBezTo>
                  <a:close/>
                  <a:moveTo>
                    <a:pt x="530" y="1"/>
                  </a:moveTo>
                  <a:cubicBezTo>
                    <a:pt x="236" y="1"/>
                    <a:pt x="1" y="236"/>
                    <a:pt x="1" y="525"/>
                  </a:cubicBezTo>
                  <a:lnTo>
                    <a:pt x="1" y="8065"/>
                  </a:lnTo>
                  <a:cubicBezTo>
                    <a:pt x="1" y="8171"/>
                    <a:pt x="87" y="8257"/>
                    <a:pt x="198" y="8257"/>
                  </a:cubicBezTo>
                  <a:lnTo>
                    <a:pt x="2522" y="8257"/>
                  </a:lnTo>
                  <a:cubicBezTo>
                    <a:pt x="2628" y="8257"/>
                    <a:pt x="2715" y="8171"/>
                    <a:pt x="2715" y="8065"/>
                  </a:cubicBezTo>
                  <a:lnTo>
                    <a:pt x="2715" y="525"/>
                  </a:lnTo>
                  <a:cubicBezTo>
                    <a:pt x="2715" y="236"/>
                    <a:pt x="2479" y="1"/>
                    <a:pt x="2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3823857" y="2537880"/>
              <a:ext cx="71181" cy="250787"/>
            </a:xfrm>
            <a:custGeom>
              <a:avLst/>
              <a:gdLst/>
              <a:ahLst/>
              <a:cxnLst/>
              <a:rect l="l" t="t" r="r" b="b"/>
              <a:pathLst>
                <a:path w="2714" h="9562" extrusionOk="0">
                  <a:moveTo>
                    <a:pt x="2185" y="390"/>
                  </a:moveTo>
                  <a:cubicBezTo>
                    <a:pt x="2262" y="390"/>
                    <a:pt x="2324" y="448"/>
                    <a:pt x="2324" y="525"/>
                  </a:cubicBezTo>
                  <a:lnTo>
                    <a:pt x="2324" y="9172"/>
                  </a:lnTo>
                  <a:lnTo>
                    <a:pt x="385" y="9172"/>
                  </a:lnTo>
                  <a:lnTo>
                    <a:pt x="390" y="525"/>
                  </a:lnTo>
                  <a:cubicBezTo>
                    <a:pt x="390" y="448"/>
                    <a:pt x="448" y="390"/>
                    <a:pt x="525" y="390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25"/>
                  </a:cubicBezTo>
                  <a:lnTo>
                    <a:pt x="0" y="9369"/>
                  </a:lnTo>
                  <a:cubicBezTo>
                    <a:pt x="0" y="9475"/>
                    <a:pt x="87" y="9561"/>
                    <a:pt x="193" y="9561"/>
                  </a:cubicBezTo>
                  <a:lnTo>
                    <a:pt x="2517" y="9561"/>
                  </a:lnTo>
                  <a:cubicBezTo>
                    <a:pt x="2627" y="9561"/>
                    <a:pt x="2714" y="9475"/>
                    <a:pt x="2714" y="9369"/>
                  </a:cubicBezTo>
                  <a:lnTo>
                    <a:pt x="2714" y="525"/>
                  </a:lnTo>
                  <a:cubicBezTo>
                    <a:pt x="2714" y="236"/>
                    <a:pt x="2478" y="1"/>
                    <a:pt x="2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613984" y="2442334"/>
              <a:ext cx="272346" cy="97225"/>
            </a:xfrm>
            <a:custGeom>
              <a:avLst/>
              <a:gdLst/>
              <a:ahLst/>
              <a:cxnLst/>
              <a:rect l="l" t="t" r="r" b="b"/>
              <a:pathLst>
                <a:path w="10384" h="3707" extrusionOk="0">
                  <a:moveTo>
                    <a:pt x="7816" y="1"/>
                  </a:moveTo>
                  <a:cubicBezTo>
                    <a:pt x="7487" y="1"/>
                    <a:pt x="7292" y="370"/>
                    <a:pt x="7478" y="641"/>
                  </a:cubicBezTo>
                  <a:lnTo>
                    <a:pt x="7699" y="954"/>
                  </a:lnTo>
                  <a:cubicBezTo>
                    <a:pt x="6563" y="1608"/>
                    <a:pt x="3888" y="2931"/>
                    <a:pt x="246" y="3316"/>
                  </a:cubicBezTo>
                  <a:cubicBezTo>
                    <a:pt x="0" y="3345"/>
                    <a:pt x="19" y="3706"/>
                    <a:pt x="265" y="3706"/>
                  </a:cubicBezTo>
                  <a:lnTo>
                    <a:pt x="284" y="3706"/>
                  </a:lnTo>
                  <a:cubicBezTo>
                    <a:pt x="4215" y="3288"/>
                    <a:pt x="7045" y="1801"/>
                    <a:pt x="8079" y="1185"/>
                  </a:cubicBezTo>
                  <a:cubicBezTo>
                    <a:pt x="8170" y="1127"/>
                    <a:pt x="8199" y="997"/>
                    <a:pt x="8137" y="906"/>
                  </a:cubicBezTo>
                  <a:lnTo>
                    <a:pt x="7800" y="420"/>
                  </a:lnTo>
                  <a:cubicBezTo>
                    <a:pt x="7790" y="405"/>
                    <a:pt x="7800" y="391"/>
                    <a:pt x="7814" y="391"/>
                  </a:cubicBezTo>
                  <a:lnTo>
                    <a:pt x="9912" y="468"/>
                  </a:lnTo>
                  <a:cubicBezTo>
                    <a:pt x="9927" y="468"/>
                    <a:pt x="9932" y="477"/>
                    <a:pt x="9927" y="487"/>
                  </a:cubicBezTo>
                  <a:lnTo>
                    <a:pt x="9268" y="2484"/>
                  </a:lnTo>
                  <a:cubicBezTo>
                    <a:pt x="9265" y="2490"/>
                    <a:pt x="9256" y="2494"/>
                    <a:pt x="9249" y="2494"/>
                  </a:cubicBezTo>
                  <a:cubicBezTo>
                    <a:pt x="9244" y="2494"/>
                    <a:pt x="9241" y="2492"/>
                    <a:pt x="9239" y="2489"/>
                  </a:cubicBezTo>
                  <a:lnTo>
                    <a:pt x="8936" y="2056"/>
                  </a:lnTo>
                  <a:cubicBezTo>
                    <a:pt x="8898" y="2000"/>
                    <a:pt x="8837" y="1970"/>
                    <a:pt x="8775" y="1970"/>
                  </a:cubicBezTo>
                  <a:cubicBezTo>
                    <a:pt x="8741" y="1970"/>
                    <a:pt x="8707" y="1979"/>
                    <a:pt x="8676" y="1998"/>
                  </a:cubicBezTo>
                  <a:cubicBezTo>
                    <a:pt x="7954" y="2436"/>
                    <a:pt x="7203" y="2816"/>
                    <a:pt x="6429" y="3143"/>
                  </a:cubicBezTo>
                  <a:cubicBezTo>
                    <a:pt x="6229" y="3237"/>
                    <a:pt x="6318" y="3515"/>
                    <a:pt x="6505" y="3515"/>
                  </a:cubicBezTo>
                  <a:cubicBezTo>
                    <a:pt x="6529" y="3515"/>
                    <a:pt x="6555" y="3510"/>
                    <a:pt x="6583" y="3499"/>
                  </a:cubicBezTo>
                  <a:cubicBezTo>
                    <a:pt x="7319" y="3186"/>
                    <a:pt x="8031" y="2830"/>
                    <a:pt x="8719" y="2426"/>
                  </a:cubicBezTo>
                  <a:lnTo>
                    <a:pt x="8916" y="2710"/>
                  </a:lnTo>
                  <a:cubicBezTo>
                    <a:pt x="8999" y="2826"/>
                    <a:pt x="9124" y="2882"/>
                    <a:pt x="9248" y="2882"/>
                  </a:cubicBezTo>
                  <a:cubicBezTo>
                    <a:pt x="9411" y="2882"/>
                    <a:pt x="9573" y="2785"/>
                    <a:pt x="9633" y="2604"/>
                  </a:cubicBezTo>
                  <a:lnTo>
                    <a:pt x="10297" y="612"/>
                  </a:lnTo>
                  <a:cubicBezTo>
                    <a:pt x="10384" y="352"/>
                    <a:pt x="10196" y="88"/>
                    <a:pt x="9927" y="78"/>
                  </a:cubicBezTo>
                  <a:lnTo>
                    <a:pt x="7829" y="1"/>
                  </a:lnTo>
                  <a:cubicBezTo>
                    <a:pt x="7825" y="1"/>
                    <a:pt x="7820" y="1"/>
                    <a:pt x="7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3561975" y="2531166"/>
              <a:ext cx="210292" cy="47891"/>
            </a:xfrm>
            <a:custGeom>
              <a:avLst/>
              <a:gdLst/>
              <a:ahLst/>
              <a:cxnLst/>
              <a:rect l="l" t="t" r="r" b="b"/>
              <a:pathLst>
                <a:path w="8018" h="1826" extrusionOk="0">
                  <a:moveTo>
                    <a:pt x="1485" y="0"/>
                  </a:moveTo>
                  <a:cubicBezTo>
                    <a:pt x="1477" y="0"/>
                    <a:pt x="1468" y="1"/>
                    <a:pt x="1459" y="2"/>
                  </a:cubicBezTo>
                  <a:cubicBezTo>
                    <a:pt x="1040" y="30"/>
                    <a:pt x="612" y="45"/>
                    <a:pt x="198" y="45"/>
                  </a:cubicBezTo>
                  <a:cubicBezTo>
                    <a:pt x="87" y="45"/>
                    <a:pt x="1" y="131"/>
                    <a:pt x="1" y="237"/>
                  </a:cubicBezTo>
                  <a:lnTo>
                    <a:pt x="1" y="1633"/>
                  </a:lnTo>
                  <a:cubicBezTo>
                    <a:pt x="1" y="1739"/>
                    <a:pt x="87" y="1825"/>
                    <a:pt x="198" y="1825"/>
                  </a:cubicBezTo>
                  <a:cubicBezTo>
                    <a:pt x="2787" y="1816"/>
                    <a:pt x="5351" y="1344"/>
                    <a:pt x="7776" y="430"/>
                  </a:cubicBezTo>
                  <a:cubicBezTo>
                    <a:pt x="8018" y="367"/>
                    <a:pt x="7932" y="43"/>
                    <a:pt x="7736" y="43"/>
                  </a:cubicBezTo>
                  <a:cubicBezTo>
                    <a:pt x="7706" y="43"/>
                    <a:pt x="7672" y="51"/>
                    <a:pt x="7637" y="69"/>
                  </a:cubicBezTo>
                  <a:cubicBezTo>
                    <a:pt x="5322" y="940"/>
                    <a:pt x="2868" y="1402"/>
                    <a:pt x="395" y="1435"/>
                  </a:cubicBezTo>
                  <a:lnTo>
                    <a:pt x="395" y="430"/>
                  </a:lnTo>
                  <a:cubicBezTo>
                    <a:pt x="756" y="425"/>
                    <a:pt x="1122" y="411"/>
                    <a:pt x="1488" y="391"/>
                  </a:cubicBezTo>
                  <a:cubicBezTo>
                    <a:pt x="1748" y="382"/>
                    <a:pt x="1730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5" name="Google Shape;565;p39"/>
          <p:cNvSpPr txBox="1">
            <a:spLocks noGrp="1"/>
          </p:cNvSpPr>
          <p:nvPr>
            <p:ph type="subTitle" idx="3"/>
          </p:nvPr>
        </p:nvSpPr>
        <p:spPr>
          <a:xfrm>
            <a:off x="1127276" y="2910639"/>
            <a:ext cx="3199410" cy="1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Diagnostický a statistický manuál duševních poruch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Vydává Americká psychiatrická asociace (APA)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Maven Pro" panose="020B0604020202020204" charset="-18"/>
              </a:rPr>
              <a:t>Aktuální verze DSM-V</a:t>
            </a:r>
            <a:endParaRPr dirty="0">
              <a:latin typeface="Maven Pro" panose="020B0604020202020204" charset="-18"/>
            </a:endParaRPr>
          </a:p>
        </p:txBody>
      </p:sp>
      <p:sp>
        <p:nvSpPr>
          <p:cNvPr id="566" name="Google Shape;566;p39"/>
          <p:cNvSpPr txBox="1">
            <a:spLocks noGrp="1"/>
          </p:cNvSpPr>
          <p:nvPr>
            <p:ph type="subTitle" idx="1"/>
          </p:nvPr>
        </p:nvSpPr>
        <p:spPr>
          <a:xfrm>
            <a:off x="2229996" y="2352769"/>
            <a:ext cx="852920" cy="5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2400" dirty="0"/>
              <a:t>DSM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789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6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INTERNET ADDICTION A DIAGNOSTICKÉ MANUÁLY</a:t>
            </a:r>
            <a:endParaRPr dirty="0"/>
          </a:p>
        </p:txBody>
      </p:sp>
      <p:sp>
        <p:nvSpPr>
          <p:cNvPr id="1627" name="Google Shape;1627;p63"/>
          <p:cNvSpPr txBox="1"/>
          <p:nvPr/>
        </p:nvSpPr>
        <p:spPr>
          <a:xfrm>
            <a:off x="524106" y="1126583"/>
            <a:ext cx="8467494" cy="122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rme"/>
              <a:buChar char="●"/>
            </a:pPr>
            <a:r>
              <a:rPr lang="cs-CZ" sz="1800" dirty="0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„Internet </a:t>
            </a:r>
            <a:r>
              <a:rPr lang="cs-CZ" sz="1800" dirty="0" err="1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addiction</a:t>
            </a:r>
            <a:r>
              <a:rPr lang="cs-CZ" sz="1800" dirty="0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“ byla dříve zařazována pod různé kategorie: </a:t>
            </a:r>
            <a:r>
              <a:rPr lang="cs-CZ" sz="1800" dirty="0" err="1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pathological</a:t>
            </a:r>
            <a:r>
              <a:rPr lang="cs-CZ" sz="1800" dirty="0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 </a:t>
            </a:r>
            <a:r>
              <a:rPr lang="cs-CZ" sz="1800" dirty="0" err="1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gambling</a:t>
            </a:r>
            <a:r>
              <a:rPr lang="cs-CZ" sz="1800" dirty="0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, </a:t>
            </a:r>
            <a:r>
              <a:rPr lang="cs-CZ" sz="1800" dirty="0" err="1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compulsive</a:t>
            </a:r>
            <a:r>
              <a:rPr lang="cs-CZ" sz="1800" dirty="0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 shopping, sex </a:t>
            </a:r>
            <a:r>
              <a:rPr lang="cs-CZ" sz="1800" dirty="0" err="1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addiction</a:t>
            </a:r>
            <a:endParaRPr lang="cs-CZ" sz="1800" dirty="0">
              <a:solidFill>
                <a:schemeClr val="hlink"/>
              </a:solidFill>
              <a:uFill>
                <a:noFill/>
              </a:uFill>
              <a:latin typeface="Maven Pro" panose="020B0604020202020204" charset="-18"/>
              <a:ea typeface="Carme"/>
              <a:cs typeface="Carme"/>
              <a:sym typeface="Carm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rme"/>
              <a:buChar char="●"/>
            </a:pPr>
            <a:r>
              <a:rPr lang="cs-CZ" sz="1800" dirty="0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Tyto kategorie jsou zařazeny v diagnostických manuálech DSM nebo ICD 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rme"/>
              <a:buChar char="●"/>
            </a:pPr>
            <a:endParaRPr lang="cs-CZ" sz="1800" dirty="0">
              <a:solidFill>
                <a:schemeClr val="hlink"/>
              </a:solidFill>
              <a:uFill>
                <a:noFill/>
              </a:uFill>
              <a:latin typeface="Maven Pro" panose="020B0604020202020204" charset="-18"/>
              <a:ea typeface="Carme"/>
              <a:cs typeface="Carme"/>
              <a:sym typeface="Carme"/>
            </a:endParaRPr>
          </a:p>
        </p:txBody>
      </p:sp>
      <p:pic>
        <p:nvPicPr>
          <p:cNvPr id="2" name="Picture 5" descr="A picture containing text, slot machine&#10;&#10;Description automatically generated">
            <a:extLst>
              <a:ext uri="{FF2B5EF4-FFF2-40B4-BE49-F238E27FC236}">
                <a16:creationId xmlns:a16="http://schemas.microsoft.com/office/drawing/2014/main" id="{6C62DF3E-9532-6B4F-925C-99CC61E13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74" y="2711698"/>
            <a:ext cx="1242804" cy="1242804"/>
          </a:xfrm>
          <a:prstGeom prst="rect">
            <a:avLst/>
          </a:prstGeom>
        </p:spPr>
      </p:pic>
      <p:pic>
        <p:nvPicPr>
          <p:cNvPr id="3" name="Picture 7" descr="Icon&#10;&#10;Description automatically generated">
            <a:extLst>
              <a:ext uri="{FF2B5EF4-FFF2-40B4-BE49-F238E27FC236}">
                <a16:creationId xmlns:a16="http://schemas.microsoft.com/office/drawing/2014/main" id="{AFCEE919-18FB-DC72-CC4C-3A6B806B2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9" y="2711698"/>
            <a:ext cx="1242804" cy="124280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4C1FE95-EC95-AA7B-D679-8650AADDB8C5}"/>
              </a:ext>
            </a:extLst>
          </p:cNvPr>
          <p:cNvSpPr txBox="1"/>
          <p:nvPr/>
        </p:nvSpPr>
        <p:spPr>
          <a:xfrm>
            <a:off x="1762544" y="3959811"/>
            <a:ext cx="25182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cs-CZ" sz="1400" b="1" dirty="0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behaviorální závislosti nebo nelátkové závislosti </a:t>
            </a:r>
            <a:r>
              <a:rPr lang="cs-CZ" sz="1400" dirty="0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(patologické hráčství)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DCCFAD2-C28F-7CAE-848F-61C5D748A9D4}"/>
              </a:ext>
            </a:extLst>
          </p:cNvPr>
          <p:cNvSpPr txBox="1"/>
          <p:nvPr/>
        </p:nvSpPr>
        <p:spPr>
          <a:xfrm>
            <a:off x="5179323" y="3959811"/>
            <a:ext cx="22379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cs-CZ" sz="1400" b="1" dirty="0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látkové závislosti </a:t>
            </a:r>
            <a:r>
              <a:rPr lang="cs-CZ" sz="1400" dirty="0">
                <a:solidFill>
                  <a:schemeClr val="hlink"/>
                </a:solidFill>
                <a:uFill>
                  <a:noFill/>
                </a:uFill>
                <a:latin typeface="Maven Pro" panose="020B0604020202020204" charset="-18"/>
                <a:ea typeface="Carme"/>
                <a:cs typeface="Carme"/>
                <a:sym typeface="Carme"/>
              </a:rPr>
              <a:t>(závislost na drogách, alkoholu, nikotinu...)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INTERNET ADDICTION A DIAGNOSTICKÉ MANUÁLY</a:t>
            </a:r>
            <a:endParaRPr dirty="0"/>
          </a:p>
        </p:txBody>
      </p:sp>
      <p:sp>
        <p:nvSpPr>
          <p:cNvPr id="739" name="Google Shape;739;p47"/>
          <p:cNvSpPr txBox="1"/>
          <p:nvPr/>
        </p:nvSpPr>
        <p:spPr>
          <a:xfrm>
            <a:off x="1239484" y="1241054"/>
            <a:ext cx="87515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rPr>
              <a:t>2013</a:t>
            </a:r>
            <a:endParaRPr sz="2000" dirty="0">
              <a:solidFill>
                <a:schemeClr val="dk1"/>
              </a:solidFill>
              <a:latin typeface="Maven Pro Black"/>
              <a:ea typeface="Maven Pro Black"/>
              <a:cs typeface="Maven Pro Black"/>
              <a:sym typeface="Maven Pro Black"/>
            </a:endParaRPr>
          </a:p>
        </p:txBody>
      </p:sp>
      <p:sp>
        <p:nvSpPr>
          <p:cNvPr id="740" name="Google Shape;740;p47"/>
          <p:cNvSpPr txBox="1"/>
          <p:nvPr/>
        </p:nvSpPr>
        <p:spPr>
          <a:xfrm>
            <a:off x="2085462" y="1222967"/>
            <a:ext cx="6064026" cy="67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600" dirty="0">
                <a:solidFill>
                  <a:schemeClr val="dk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„Internet Gaming </a:t>
            </a:r>
            <a:r>
              <a:rPr lang="cs-CZ" sz="1600" dirty="0" err="1">
                <a:solidFill>
                  <a:schemeClr val="dk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Disorder</a:t>
            </a:r>
            <a:r>
              <a:rPr lang="cs-CZ" sz="1600" dirty="0">
                <a:solidFill>
                  <a:schemeClr val="dk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“ (patologické online hráčství) zahrnuta do DSM-V do příloh s tím, že je třeba další výzkum (APA, 2013)</a:t>
            </a:r>
          </a:p>
        </p:txBody>
      </p:sp>
      <p:sp>
        <p:nvSpPr>
          <p:cNvPr id="741" name="Google Shape;741;p47"/>
          <p:cNvSpPr txBox="1"/>
          <p:nvPr/>
        </p:nvSpPr>
        <p:spPr>
          <a:xfrm>
            <a:off x="2085462" y="2398007"/>
            <a:ext cx="6082574" cy="63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„Internet Gaming Disorder“ </a:t>
            </a:r>
            <a:r>
              <a:rPr lang="en-US" sz="1600" dirty="0" err="1">
                <a:solidFill>
                  <a:schemeClr val="accent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zařazena</a:t>
            </a:r>
            <a:r>
              <a:rPr lang="en-US" sz="1600" dirty="0">
                <a:solidFill>
                  <a:schemeClr val="accent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 do ICD-11 </a:t>
            </a:r>
            <a:endParaRPr lang="cs-CZ" sz="1600" dirty="0">
              <a:solidFill>
                <a:schemeClr val="accent2"/>
              </a:solidFill>
              <a:latin typeface="Maven Pro" panose="020B0604020202020204" charset="-18"/>
              <a:ea typeface="Carme"/>
              <a:cs typeface="Carme"/>
              <a:sym typeface="Carme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(ICD-11, World Health Organization)</a:t>
            </a:r>
          </a:p>
        </p:txBody>
      </p:sp>
      <p:sp>
        <p:nvSpPr>
          <p:cNvPr id="742" name="Google Shape;742;p47"/>
          <p:cNvSpPr txBox="1"/>
          <p:nvPr/>
        </p:nvSpPr>
        <p:spPr>
          <a:xfrm>
            <a:off x="1207500" y="3920533"/>
            <a:ext cx="67290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600" dirty="0">
                <a:solidFill>
                  <a:schemeClr val="dk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Symptomy jsou velmi podobné s ostatními poruchami a vytvoření nové kategorie by pouze dále rozvíjelo již tak rozsáhlý seznam poruch (</a:t>
            </a:r>
            <a:r>
              <a:rPr lang="cs-CZ" sz="1600" dirty="0" err="1">
                <a:solidFill>
                  <a:schemeClr val="dk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Pies</a:t>
            </a:r>
            <a:r>
              <a:rPr lang="cs-CZ" sz="1600" dirty="0">
                <a:solidFill>
                  <a:schemeClr val="dk2"/>
                </a:solidFill>
                <a:latin typeface="Maven Pro" panose="020B0604020202020204" charset="-18"/>
                <a:ea typeface="Carme"/>
                <a:cs typeface="Carme"/>
                <a:sym typeface="Carme"/>
              </a:rPr>
              <a:t>, 2009).</a:t>
            </a:r>
          </a:p>
        </p:txBody>
      </p:sp>
      <p:sp>
        <p:nvSpPr>
          <p:cNvPr id="744" name="Google Shape;744;p47"/>
          <p:cNvSpPr txBox="1"/>
          <p:nvPr/>
        </p:nvSpPr>
        <p:spPr>
          <a:xfrm>
            <a:off x="1239484" y="2437059"/>
            <a:ext cx="864526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2"/>
                </a:solidFill>
                <a:latin typeface="Maven Pro Black"/>
                <a:ea typeface="Maven Pro Black"/>
                <a:cs typeface="Maven Pro Black"/>
                <a:sym typeface="Maven Pro Black"/>
              </a:rPr>
              <a:t>2019</a:t>
            </a:r>
            <a:endParaRPr sz="2000" dirty="0">
              <a:solidFill>
                <a:schemeClr val="accent2"/>
              </a:solidFill>
              <a:latin typeface="Maven Pro Black"/>
              <a:ea typeface="Maven Pro Black"/>
              <a:cs typeface="Maven Pro Black"/>
              <a:sym typeface="Maven Pro Black"/>
            </a:endParaRPr>
          </a:p>
        </p:txBody>
      </p:sp>
      <p:sp>
        <p:nvSpPr>
          <p:cNvPr id="747" name="Google Shape;747;p47"/>
          <p:cNvSpPr/>
          <p:nvPr/>
        </p:nvSpPr>
        <p:spPr>
          <a:xfrm>
            <a:off x="413234" y="1129478"/>
            <a:ext cx="875158" cy="712775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7"/>
          <p:cNvSpPr/>
          <p:nvPr/>
        </p:nvSpPr>
        <p:spPr>
          <a:xfrm>
            <a:off x="342413" y="2348664"/>
            <a:ext cx="875158" cy="712775"/>
          </a:xfrm>
          <a:custGeom>
            <a:avLst/>
            <a:gdLst/>
            <a:ahLst/>
            <a:cxnLst/>
            <a:rect l="l" t="t" r="r" b="b"/>
            <a:pathLst>
              <a:path w="129270" h="575980" extrusionOk="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846308" y="1842253"/>
            <a:ext cx="10632" cy="506411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54" name="Google Shape;754;p47"/>
          <p:cNvGrpSpPr/>
          <p:nvPr/>
        </p:nvGrpSpPr>
        <p:grpSpPr>
          <a:xfrm>
            <a:off x="658146" y="1386465"/>
            <a:ext cx="385302" cy="352532"/>
            <a:chOff x="1961313" y="2299436"/>
            <a:chExt cx="385302" cy="352532"/>
          </a:xfrm>
        </p:grpSpPr>
        <p:sp>
          <p:nvSpPr>
            <p:cNvPr id="755" name="Google Shape;755;p47"/>
            <p:cNvSpPr/>
            <p:nvPr/>
          </p:nvSpPr>
          <p:spPr>
            <a:xfrm>
              <a:off x="2043618" y="2618727"/>
              <a:ext cx="220221" cy="27505"/>
            </a:xfrm>
            <a:custGeom>
              <a:avLst/>
              <a:gdLst/>
              <a:ahLst/>
              <a:cxnLst/>
              <a:rect l="l" t="t" r="r" b="b"/>
              <a:pathLst>
                <a:path w="8407" h="1050" extrusionOk="0">
                  <a:moveTo>
                    <a:pt x="526" y="1"/>
                  </a:moveTo>
                  <a:cubicBezTo>
                    <a:pt x="237" y="1"/>
                    <a:pt x="1" y="235"/>
                    <a:pt x="1" y="525"/>
                  </a:cubicBezTo>
                  <a:cubicBezTo>
                    <a:pt x="1" y="816"/>
                    <a:pt x="237" y="1050"/>
                    <a:pt x="526" y="1050"/>
                  </a:cubicBezTo>
                  <a:cubicBezTo>
                    <a:pt x="531" y="1050"/>
                    <a:pt x="535" y="1050"/>
                    <a:pt x="539" y="1049"/>
                  </a:cubicBezTo>
                  <a:lnTo>
                    <a:pt x="7882" y="1049"/>
                  </a:lnTo>
                  <a:cubicBezTo>
                    <a:pt x="8174" y="1049"/>
                    <a:pt x="8407" y="813"/>
                    <a:pt x="8407" y="525"/>
                  </a:cubicBezTo>
                  <a:cubicBezTo>
                    <a:pt x="8407" y="237"/>
                    <a:pt x="8174" y="1"/>
                    <a:pt x="7882" y="1"/>
                  </a:cubicBezTo>
                  <a:lnTo>
                    <a:pt x="539" y="1"/>
                  </a:lnTo>
                  <a:cubicBezTo>
                    <a:pt x="535" y="1"/>
                    <a:pt x="531" y="1"/>
                    <a:pt x="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2063474" y="2618727"/>
              <a:ext cx="200366" cy="27505"/>
            </a:xfrm>
            <a:custGeom>
              <a:avLst/>
              <a:gdLst/>
              <a:ahLst/>
              <a:cxnLst/>
              <a:rect l="l" t="t" r="r" b="b"/>
              <a:pathLst>
                <a:path w="7649" h="1050" extrusionOk="0">
                  <a:moveTo>
                    <a:pt x="526" y="1"/>
                  </a:moveTo>
                  <a:cubicBezTo>
                    <a:pt x="237" y="1"/>
                    <a:pt x="0" y="235"/>
                    <a:pt x="0" y="525"/>
                  </a:cubicBezTo>
                  <a:cubicBezTo>
                    <a:pt x="0" y="816"/>
                    <a:pt x="237" y="1050"/>
                    <a:pt x="526" y="1050"/>
                  </a:cubicBezTo>
                  <a:cubicBezTo>
                    <a:pt x="530" y="1050"/>
                    <a:pt x="534" y="1050"/>
                    <a:pt x="538" y="1049"/>
                  </a:cubicBezTo>
                  <a:lnTo>
                    <a:pt x="7124" y="1049"/>
                  </a:lnTo>
                  <a:cubicBezTo>
                    <a:pt x="7416" y="1049"/>
                    <a:pt x="7649" y="813"/>
                    <a:pt x="7649" y="525"/>
                  </a:cubicBezTo>
                  <a:cubicBezTo>
                    <a:pt x="7649" y="237"/>
                    <a:pt x="7416" y="1"/>
                    <a:pt x="7124" y="1"/>
                  </a:cubicBezTo>
                  <a:lnTo>
                    <a:pt x="538" y="1"/>
                  </a:lnTo>
                  <a:cubicBezTo>
                    <a:pt x="534" y="1"/>
                    <a:pt x="530" y="1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47"/>
            <p:cNvGrpSpPr/>
            <p:nvPr/>
          </p:nvGrpSpPr>
          <p:grpSpPr>
            <a:xfrm>
              <a:off x="1961313" y="2299436"/>
              <a:ext cx="385302" cy="352532"/>
              <a:chOff x="1961313" y="2299436"/>
              <a:chExt cx="385302" cy="352532"/>
            </a:xfrm>
          </p:grpSpPr>
          <p:sp>
            <p:nvSpPr>
              <p:cNvPr id="758" name="Google Shape;758;p47"/>
              <p:cNvSpPr/>
              <p:nvPr/>
            </p:nvSpPr>
            <p:spPr>
              <a:xfrm>
                <a:off x="2082936" y="2545669"/>
                <a:ext cx="141951" cy="85762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3274" extrusionOk="0">
                    <a:moveTo>
                      <a:pt x="2711" y="0"/>
                    </a:moveTo>
                    <a:lnTo>
                      <a:pt x="563" y="960"/>
                    </a:lnTo>
                    <a:lnTo>
                      <a:pt x="1" y="2790"/>
                    </a:lnTo>
                    <a:lnTo>
                      <a:pt x="1265" y="3009"/>
                    </a:lnTo>
                    <a:lnTo>
                      <a:pt x="2780" y="3273"/>
                    </a:lnTo>
                    <a:lnTo>
                      <a:pt x="5419" y="2793"/>
                    </a:lnTo>
                    <a:lnTo>
                      <a:pt x="5072" y="1662"/>
                    </a:lnTo>
                    <a:lnTo>
                      <a:pt x="4857" y="960"/>
                    </a:lnTo>
                    <a:lnTo>
                      <a:pt x="27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7"/>
              <p:cNvSpPr/>
              <p:nvPr/>
            </p:nvSpPr>
            <p:spPr>
              <a:xfrm>
                <a:off x="2082936" y="2545669"/>
                <a:ext cx="132887" cy="78847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3010" extrusionOk="0">
                    <a:moveTo>
                      <a:pt x="2711" y="0"/>
                    </a:moveTo>
                    <a:lnTo>
                      <a:pt x="563" y="960"/>
                    </a:lnTo>
                    <a:lnTo>
                      <a:pt x="1" y="2790"/>
                    </a:lnTo>
                    <a:lnTo>
                      <a:pt x="1265" y="3009"/>
                    </a:lnTo>
                    <a:lnTo>
                      <a:pt x="1519" y="1659"/>
                    </a:lnTo>
                    <a:lnTo>
                      <a:pt x="5072" y="1659"/>
                    </a:lnTo>
                    <a:lnTo>
                      <a:pt x="4857" y="960"/>
                    </a:lnTo>
                    <a:lnTo>
                      <a:pt x="27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7"/>
              <p:cNvSpPr/>
              <p:nvPr/>
            </p:nvSpPr>
            <p:spPr>
              <a:xfrm>
                <a:off x="1966959" y="2305199"/>
                <a:ext cx="373881" cy="265617"/>
              </a:xfrm>
              <a:custGeom>
                <a:avLst/>
                <a:gdLst/>
                <a:ahLst/>
                <a:cxnLst/>
                <a:rect l="l" t="t" r="r" b="b"/>
                <a:pathLst>
                  <a:path w="14273" h="10140" extrusionOk="0">
                    <a:moveTo>
                      <a:pt x="1183" y="0"/>
                    </a:moveTo>
                    <a:cubicBezTo>
                      <a:pt x="532" y="0"/>
                      <a:pt x="4" y="531"/>
                      <a:pt x="4" y="1182"/>
                    </a:cubicBezTo>
                    <a:lnTo>
                      <a:pt x="4" y="8954"/>
                    </a:lnTo>
                    <a:cubicBezTo>
                      <a:pt x="0" y="9609"/>
                      <a:pt x="532" y="10140"/>
                      <a:pt x="1183" y="10140"/>
                    </a:cubicBezTo>
                    <a:lnTo>
                      <a:pt x="13091" y="10140"/>
                    </a:lnTo>
                    <a:cubicBezTo>
                      <a:pt x="13745" y="10137"/>
                      <a:pt x="14273" y="9609"/>
                      <a:pt x="14273" y="8954"/>
                    </a:cubicBezTo>
                    <a:lnTo>
                      <a:pt x="14273" y="1182"/>
                    </a:lnTo>
                    <a:cubicBezTo>
                      <a:pt x="14273" y="531"/>
                      <a:pt x="13742" y="0"/>
                      <a:pt x="1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7"/>
              <p:cNvSpPr/>
              <p:nvPr/>
            </p:nvSpPr>
            <p:spPr>
              <a:xfrm>
                <a:off x="1997488" y="2335716"/>
                <a:ext cx="312952" cy="187006"/>
              </a:xfrm>
              <a:custGeom>
                <a:avLst/>
                <a:gdLst/>
                <a:ahLst/>
                <a:cxnLst/>
                <a:rect l="l" t="t" r="r" b="b"/>
                <a:pathLst>
                  <a:path w="11947" h="7139" extrusionOk="0">
                    <a:moveTo>
                      <a:pt x="18" y="0"/>
                    </a:moveTo>
                    <a:cubicBezTo>
                      <a:pt x="7" y="0"/>
                      <a:pt x="0" y="7"/>
                      <a:pt x="0" y="17"/>
                    </a:cubicBezTo>
                    <a:lnTo>
                      <a:pt x="0" y="7138"/>
                    </a:lnTo>
                    <a:lnTo>
                      <a:pt x="11946" y="7138"/>
                    </a:lnTo>
                    <a:lnTo>
                      <a:pt x="11946" y="17"/>
                    </a:lnTo>
                    <a:cubicBezTo>
                      <a:pt x="11943" y="7"/>
                      <a:pt x="11936" y="0"/>
                      <a:pt x="11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7"/>
              <p:cNvSpPr/>
              <p:nvPr/>
            </p:nvSpPr>
            <p:spPr>
              <a:xfrm>
                <a:off x="2292811" y="2335716"/>
                <a:ext cx="17629" cy="187006"/>
              </a:xfrm>
              <a:custGeom>
                <a:avLst/>
                <a:gdLst/>
                <a:ahLst/>
                <a:cxnLst/>
                <a:rect l="l" t="t" r="r" b="b"/>
                <a:pathLst>
                  <a:path w="673" h="7139" extrusionOk="0">
                    <a:moveTo>
                      <a:pt x="1" y="0"/>
                    </a:moveTo>
                    <a:cubicBezTo>
                      <a:pt x="1" y="7"/>
                      <a:pt x="1" y="10"/>
                      <a:pt x="1" y="17"/>
                    </a:cubicBezTo>
                    <a:lnTo>
                      <a:pt x="1" y="7138"/>
                    </a:lnTo>
                    <a:lnTo>
                      <a:pt x="672" y="7138"/>
                    </a:lnTo>
                    <a:lnTo>
                      <a:pt x="672" y="17"/>
                    </a:lnTo>
                    <a:cubicBezTo>
                      <a:pt x="672" y="10"/>
                      <a:pt x="669" y="7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7"/>
              <p:cNvSpPr/>
              <p:nvPr/>
            </p:nvSpPr>
            <p:spPr>
              <a:xfrm>
                <a:off x="1961313" y="2299436"/>
                <a:ext cx="385302" cy="352532"/>
              </a:xfrm>
              <a:custGeom>
                <a:avLst/>
                <a:gdLst/>
                <a:ahLst/>
                <a:cxnLst/>
                <a:rect l="l" t="t" r="r" b="b"/>
                <a:pathLst>
                  <a:path w="14709" h="13458" extrusionOk="0">
                    <a:moveTo>
                      <a:pt x="9338" y="10572"/>
                    </a:moveTo>
                    <a:lnTo>
                      <a:pt x="9767" y="11971"/>
                    </a:lnTo>
                    <a:lnTo>
                      <a:pt x="4938" y="11971"/>
                    </a:lnTo>
                    <a:lnTo>
                      <a:pt x="5367" y="10572"/>
                    </a:lnTo>
                    <a:close/>
                    <a:moveTo>
                      <a:pt x="11024" y="12409"/>
                    </a:moveTo>
                    <a:cubicBezTo>
                      <a:pt x="11196" y="12409"/>
                      <a:pt x="11333" y="12546"/>
                      <a:pt x="11333" y="12714"/>
                    </a:cubicBezTo>
                    <a:cubicBezTo>
                      <a:pt x="11333" y="12882"/>
                      <a:pt x="11196" y="13019"/>
                      <a:pt x="11024" y="13019"/>
                    </a:cubicBezTo>
                    <a:lnTo>
                      <a:pt x="3681" y="13019"/>
                    </a:lnTo>
                    <a:cubicBezTo>
                      <a:pt x="3513" y="13019"/>
                      <a:pt x="3376" y="12882"/>
                      <a:pt x="3376" y="12714"/>
                    </a:cubicBezTo>
                    <a:cubicBezTo>
                      <a:pt x="3376" y="12546"/>
                      <a:pt x="3513" y="12409"/>
                      <a:pt x="3681" y="12409"/>
                    </a:cubicBezTo>
                    <a:close/>
                    <a:moveTo>
                      <a:pt x="1399" y="1"/>
                    </a:moveTo>
                    <a:cubicBezTo>
                      <a:pt x="628" y="4"/>
                      <a:pt x="0" y="628"/>
                      <a:pt x="0" y="1402"/>
                    </a:cubicBezTo>
                    <a:lnTo>
                      <a:pt x="0" y="9174"/>
                    </a:lnTo>
                    <a:cubicBezTo>
                      <a:pt x="0" y="9949"/>
                      <a:pt x="628" y="10572"/>
                      <a:pt x="1399" y="10576"/>
                    </a:cubicBezTo>
                    <a:lnTo>
                      <a:pt x="4911" y="10576"/>
                    </a:lnTo>
                    <a:lnTo>
                      <a:pt x="4483" y="11974"/>
                    </a:lnTo>
                    <a:lnTo>
                      <a:pt x="3681" y="11974"/>
                    </a:lnTo>
                    <a:cubicBezTo>
                      <a:pt x="3273" y="11974"/>
                      <a:pt x="2941" y="12306"/>
                      <a:pt x="2941" y="12714"/>
                    </a:cubicBezTo>
                    <a:cubicBezTo>
                      <a:pt x="2941" y="13125"/>
                      <a:pt x="3273" y="13458"/>
                      <a:pt x="3681" y="13458"/>
                    </a:cubicBezTo>
                    <a:lnTo>
                      <a:pt x="11028" y="13458"/>
                    </a:lnTo>
                    <a:cubicBezTo>
                      <a:pt x="11436" y="13458"/>
                      <a:pt x="11768" y="13125"/>
                      <a:pt x="11768" y="12714"/>
                    </a:cubicBezTo>
                    <a:cubicBezTo>
                      <a:pt x="11768" y="12306"/>
                      <a:pt x="11436" y="11974"/>
                      <a:pt x="11028" y="11974"/>
                    </a:cubicBezTo>
                    <a:lnTo>
                      <a:pt x="10223" y="11974"/>
                    </a:lnTo>
                    <a:lnTo>
                      <a:pt x="9794" y="10576"/>
                    </a:lnTo>
                    <a:lnTo>
                      <a:pt x="13307" y="10576"/>
                    </a:lnTo>
                    <a:cubicBezTo>
                      <a:pt x="14081" y="10572"/>
                      <a:pt x="14708" y="9949"/>
                      <a:pt x="14708" y="9174"/>
                    </a:cubicBezTo>
                    <a:lnTo>
                      <a:pt x="14708" y="1402"/>
                    </a:lnTo>
                    <a:cubicBezTo>
                      <a:pt x="14708" y="628"/>
                      <a:pt x="14081" y="4"/>
                      <a:pt x="13307" y="1"/>
                    </a:cubicBezTo>
                    <a:lnTo>
                      <a:pt x="3626" y="1"/>
                    </a:lnTo>
                    <a:cubicBezTo>
                      <a:pt x="3335" y="1"/>
                      <a:pt x="3335" y="439"/>
                      <a:pt x="3626" y="439"/>
                    </a:cubicBezTo>
                    <a:lnTo>
                      <a:pt x="13307" y="439"/>
                    </a:lnTo>
                    <a:cubicBezTo>
                      <a:pt x="13838" y="439"/>
                      <a:pt x="14270" y="871"/>
                      <a:pt x="14270" y="1402"/>
                    </a:cubicBezTo>
                    <a:lnTo>
                      <a:pt x="14270" y="9174"/>
                    </a:lnTo>
                    <a:cubicBezTo>
                      <a:pt x="14270" y="9705"/>
                      <a:pt x="13838" y="10137"/>
                      <a:pt x="13307" y="10137"/>
                    </a:cubicBezTo>
                    <a:lnTo>
                      <a:pt x="1399" y="10137"/>
                    </a:lnTo>
                    <a:cubicBezTo>
                      <a:pt x="867" y="10137"/>
                      <a:pt x="439" y="9705"/>
                      <a:pt x="436" y="9174"/>
                    </a:cubicBezTo>
                    <a:lnTo>
                      <a:pt x="436" y="1402"/>
                    </a:lnTo>
                    <a:cubicBezTo>
                      <a:pt x="439" y="871"/>
                      <a:pt x="867" y="439"/>
                      <a:pt x="1399" y="439"/>
                    </a:cubicBezTo>
                    <a:lnTo>
                      <a:pt x="2752" y="439"/>
                    </a:lnTo>
                    <a:cubicBezTo>
                      <a:pt x="2872" y="439"/>
                      <a:pt x="2972" y="340"/>
                      <a:pt x="2972" y="220"/>
                    </a:cubicBezTo>
                    <a:cubicBezTo>
                      <a:pt x="2972" y="100"/>
                      <a:pt x="2872" y="1"/>
                      <a:pt x="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7"/>
              <p:cNvSpPr/>
              <p:nvPr/>
            </p:nvSpPr>
            <p:spPr>
              <a:xfrm>
                <a:off x="1991830" y="2329953"/>
                <a:ext cx="324268" cy="198427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7575" extrusionOk="0">
                    <a:moveTo>
                      <a:pt x="237" y="1"/>
                    </a:moveTo>
                    <a:cubicBezTo>
                      <a:pt x="107" y="4"/>
                      <a:pt x="1" y="107"/>
                      <a:pt x="1" y="237"/>
                    </a:cubicBezTo>
                    <a:lnTo>
                      <a:pt x="1" y="7358"/>
                    </a:lnTo>
                    <a:cubicBezTo>
                      <a:pt x="1" y="7478"/>
                      <a:pt x="100" y="7574"/>
                      <a:pt x="220" y="7574"/>
                    </a:cubicBezTo>
                    <a:lnTo>
                      <a:pt x="12162" y="7574"/>
                    </a:lnTo>
                    <a:cubicBezTo>
                      <a:pt x="12282" y="7574"/>
                      <a:pt x="12378" y="7478"/>
                      <a:pt x="12378" y="7358"/>
                    </a:cubicBezTo>
                    <a:lnTo>
                      <a:pt x="12378" y="6604"/>
                    </a:lnTo>
                    <a:cubicBezTo>
                      <a:pt x="12378" y="6459"/>
                      <a:pt x="12269" y="6386"/>
                      <a:pt x="12161" y="6386"/>
                    </a:cubicBezTo>
                    <a:cubicBezTo>
                      <a:pt x="12052" y="6386"/>
                      <a:pt x="11943" y="6459"/>
                      <a:pt x="11943" y="6604"/>
                    </a:cubicBezTo>
                    <a:lnTo>
                      <a:pt x="11943" y="7139"/>
                    </a:lnTo>
                    <a:lnTo>
                      <a:pt x="436" y="7139"/>
                    </a:lnTo>
                    <a:lnTo>
                      <a:pt x="436" y="440"/>
                    </a:lnTo>
                    <a:lnTo>
                      <a:pt x="11940" y="440"/>
                    </a:lnTo>
                    <a:lnTo>
                      <a:pt x="11940" y="5730"/>
                    </a:lnTo>
                    <a:cubicBezTo>
                      <a:pt x="11940" y="5850"/>
                      <a:pt x="12039" y="5950"/>
                      <a:pt x="12162" y="5950"/>
                    </a:cubicBezTo>
                    <a:cubicBezTo>
                      <a:pt x="12282" y="5950"/>
                      <a:pt x="12378" y="5850"/>
                      <a:pt x="12378" y="5730"/>
                    </a:cubicBezTo>
                    <a:lnTo>
                      <a:pt x="12378" y="237"/>
                    </a:lnTo>
                    <a:cubicBezTo>
                      <a:pt x="12378" y="107"/>
                      <a:pt x="12275" y="1"/>
                      <a:pt x="1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7"/>
              <p:cNvSpPr/>
              <p:nvPr/>
            </p:nvSpPr>
            <p:spPr>
              <a:xfrm>
                <a:off x="2147821" y="2539959"/>
                <a:ext cx="12443" cy="11473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38" extrusionOk="0">
                    <a:moveTo>
                      <a:pt x="234" y="0"/>
                    </a:moveTo>
                    <a:cubicBezTo>
                      <a:pt x="131" y="0"/>
                      <a:pt x="30" y="72"/>
                      <a:pt x="15" y="194"/>
                    </a:cubicBezTo>
                    <a:cubicBezTo>
                      <a:pt x="1" y="336"/>
                      <a:pt x="115" y="437"/>
                      <a:pt x="236" y="437"/>
                    </a:cubicBezTo>
                    <a:cubicBezTo>
                      <a:pt x="288" y="437"/>
                      <a:pt x="341" y="418"/>
                      <a:pt x="385" y="376"/>
                    </a:cubicBezTo>
                    <a:cubicBezTo>
                      <a:pt x="461" y="301"/>
                      <a:pt x="474" y="184"/>
                      <a:pt x="416" y="99"/>
                    </a:cubicBezTo>
                    <a:cubicBezTo>
                      <a:pt x="370" y="31"/>
                      <a:pt x="301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oogle Shape;7732;p75">
            <a:extLst>
              <a:ext uri="{FF2B5EF4-FFF2-40B4-BE49-F238E27FC236}">
                <a16:creationId xmlns:a16="http://schemas.microsoft.com/office/drawing/2014/main" id="{9FCD2634-D3E1-4808-8DF4-3CF7985705BE}"/>
              </a:ext>
            </a:extLst>
          </p:cNvPr>
          <p:cNvGrpSpPr/>
          <p:nvPr/>
        </p:nvGrpSpPr>
        <p:grpSpPr>
          <a:xfrm>
            <a:off x="615957" y="2548561"/>
            <a:ext cx="411550" cy="337748"/>
            <a:chOff x="3900804" y="1547918"/>
            <a:chExt cx="411550" cy="337748"/>
          </a:xfrm>
        </p:grpSpPr>
        <p:sp>
          <p:nvSpPr>
            <p:cNvPr id="3" name="Google Shape;7733;p75">
              <a:extLst>
                <a:ext uri="{FF2B5EF4-FFF2-40B4-BE49-F238E27FC236}">
                  <a16:creationId xmlns:a16="http://schemas.microsoft.com/office/drawing/2014/main" id="{29C3691C-4099-E4F0-D308-E6C36526B7B7}"/>
                </a:ext>
              </a:extLst>
            </p:cNvPr>
            <p:cNvSpPr/>
            <p:nvPr/>
          </p:nvSpPr>
          <p:spPr>
            <a:xfrm>
              <a:off x="3906956" y="1582266"/>
              <a:ext cx="399350" cy="267298"/>
            </a:xfrm>
            <a:custGeom>
              <a:avLst/>
              <a:gdLst/>
              <a:ahLst/>
              <a:cxnLst/>
              <a:rect l="l" t="t" r="r" b="b"/>
              <a:pathLst>
                <a:path w="15254" h="10210" extrusionOk="0">
                  <a:moveTo>
                    <a:pt x="299" y="1"/>
                  </a:moveTo>
                  <a:cubicBezTo>
                    <a:pt x="130" y="1"/>
                    <a:pt x="1" y="135"/>
                    <a:pt x="1" y="299"/>
                  </a:cubicBezTo>
                  <a:lnTo>
                    <a:pt x="1" y="9907"/>
                  </a:lnTo>
                  <a:cubicBezTo>
                    <a:pt x="1" y="10075"/>
                    <a:pt x="130" y="10209"/>
                    <a:pt x="299" y="10209"/>
                  </a:cubicBezTo>
                  <a:lnTo>
                    <a:pt x="14951" y="10209"/>
                  </a:lnTo>
                  <a:cubicBezTo>
                    <a:pt x="15119" y="10209"/>
                    <a:pt x="15254" y="10075"/>
                    <a:pt x="15254" y="9907"/>
                  </a:cubicBezTo>
                  <a:lnTo>
                    <a:pt x="15254" y="9330"/>
                  </a:lnTo>
                  <a:lnTo>
                    <a:pt x="15254" y="299"/>
                  </a:lnTo>
                  <a:cubicBezTo>
                    <a:pt x="15254" y="135"/>
                    <a:pt x="15119" y="1"/>
                    <a:pt x="1495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734;p75">
              <a:extLst>
                <a:ext uri="{FF2B5EF4-FFF2-40B4-BE49-F238E27FC236}">
                  <a16:creationId xmlns:a16="http://schemas.microsoft.com/office/drawing/2014/main" id="{CFEC8DA5-DA0B-B1AE-BBAC-92916EE608C8}"/>
                </a:ext>
              </a:extLst>
            </p:cNvPr>
            <p:cNvSpPr/>
            <p:nvPr/>
          </p:nvSpPr>
          <p:spPr>
            <a:xfrm>
              <a:off x="3934629" y="1582266"/>
              <a:ext cx="371677" cy="244286"/>
            </a:xfrm>
            <a:custGeom>
              <a:avLst/>
              <a:gdLst/>
              <a:ahLst/>
              <a:cxnLst/>
              <a:rect l="l" t="t" r="r" b="b"/>
              <a:pathLst>
                <a:path w="14197" h="9331" extrusionOk="0">
                  <a:moveTo>
                    <a:pt x="1" y="1"/>
                  </a:moveTo>
                  <a:lnTo>
                    <a:pt x="1" y="9032"/>
                  </a:lnTo>
                  <a:cubicBezTo>
                    <a:pt x="1" y="9196"/>
                    <a:pt x="135" y="9330"/>
                    <a:pt x="299" y="9330"/>
                  </a:cubicBezTo>
                  <a:lnTo>
                    <a:pt x="14197" y="9330"/>
                  </a:lnTo>
                  <a:lnTo>
                    <a:pt x="14197" y="299"/>
                  </a:lnTo>
                  <a:cubicBezTo>
                    <a:pt x="14197" y="135"/>
                    <a:pt x="14062" y="1"/>
                    <a:pt x="13894" y="1"/>
                  </a:cubicBezTo>
                  <a:close/>
                </a:path>
              </a:pathLst>
            </a:custGeom>
            <a:solidFill>
              <a:srgbClr val="C6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735;p75">
              <a:extLst>
                <a:ext uri="{FF2B5EF4-FFF2-40B4-BE49-F238E27FC236}">
                  <a16:creationId xmlns:a16="http://schemas.microsoft.com/office/drawing/2014/main" id="{E1473CA3-13D1-1890-AD72-A9C3D7DDFED6}"/>
                </a:ext>
              </a:extLst>
            </p:cNvPr>
            <p:cNvSpPr/>
            <p:nvPr/>
          </p:nvSpPr>
          <p:spPr>
            <a:xfrm>
              <a:off x="3947719" y="1553965"/>
              <a:ext cx="317590" cy="271330"/>
            </a:xfrm>
            <a:custGeom>
              <a:avLst/>
              <a:gdLst/>
              <a:ahLst/>
              <a:cxnLst/>
              <a:rect l="l" t="t" r="r" b="b"/>
              <a:pathLst>
                <a:path w="12131" h="10364" extrusionOk="0">
                  <a:moveTo>
                    <a:pt x="3020" y="0"/>
                  </a:moveTo>
                  <a:cubicBezTo>
                    <a:pt x="2134" y="0"/>
                    <a:pt x="1115" y="161"/>
                    <a:pt x="48" y="640"/>
                  </a:cubicBezTo>
                  <a:cubicBezTo>
                    <a:pt x="19" y="654"/>
                    <a:pt x="0" y="678"/>
                    <a:pt x="0" y="707"/>
                  </a:cubicBezTo>
                  <a:lnTo>
                    <a:pt x="0" y="10248"/>
                  </a:lnTo>
                  <a:cubicBezTo>
                    <a:pt x="0" y="10291"/>
                    <a:pt x="39" y="10325"/>
                    <a:pt x="80" y="10325"/>
                  </a:cubicBezTo>
                  <a:cubicBezTo>
                    <a:pt x="88" y="10325"/>
                    <a:pt x="97" y="10323"/>
                    <a:pt x="106" y="10320"/>
                  </a:cubicBezTo>
                  <a:cubicBezTo>
                    <a:pt x="1153" y="9860"/>
                    <a:pt x="2151" y="9705"/>
                    <a:pt x="3021" y="9705"/>
                  </a:cubicBezTo>
                  <a:cubicBezTo>
                    <a:pt x="4815" y="9705"/>
                    <a:pt x="6063" y="10363"/>
                    <a:pt x="6063" y="10363"/>
                  </a:cubicBezTo>
                  <a:cubicBezTo>
                    <a:pt x="6063" y="10363"/>
                    <a:pt x="7313" y="9705"/>
                    <a:pt x="9108" y="9705"/>
                  </a:cubicBezTo>
                  <a:cubicBezTo>
                    <a:pt x="9979" y="9705"/>
                    <a:pt x="10978" y="9860"/>
                    <a:pt x="12025" y="10320"/>
                  </a:cubicBezTo>
                  <a:cubicBezTo>
                    <a:pt x="12033" y="10323"/>
                    <a:pt x="12042" y="10325"/>
                    <a:pt x="12051" y="10325"/>
                  </a:cubicBezTo>
                  <a:cubicBezTo>
                    <a:pt x="12092" y="10325"/>
                    <a:pt x="12131" y="10291"/>
                    <a:pt x="12131" y="10248"/>
                  </a:cubicBezTo>
                  <a:lnTo>
                    <a:pt x="12131" y="707"/>
                  </a:lnTo>
                  <a:cubicBezTo>
                    <a:pt x="12131" y="678"/>
                    <a:pt x="12111" y="654"/>
                    <a:pt x="12087" y="640"/>
                  </a:cubicBezTo>
                  <a:cubicBezTo>
                    <a:pt x="11021" y="161"/>
                    <a:pt x="10002" y="0"/>
                    <a:pt x="9115" y="0"/>
                  </a:cubicBezTo>
                  <a:cubicBezTo>
                    <a:pt x="7319" y="0"/>
                    <a:pt x="6068" y="659"/>
                    <a:pt x="6068" y="659"/>
                  </a:cubicBezTo>
                  <a:cubicBezTo>
                    <a:pt x="6068" y="659"/>
                    <a:pt x="4816" y="0"/>
                    <a:pt x="302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736;p75">
              <a:extLst>
                <a:ext uri="{FF2B5EF4-FFF2-40B4-BE49-F238E27FC236}">
                  <a16:creationId xmlns:a16="http://schemas.microsoft.com/office/drawing/2014/main" id="{1FA3CA18-E259-568F-F5CA-80520502AEB0}"/>
                </a:ext>
              </a:extLst>
            </p:cNvPr>
            <p:cNvSpPr/>
            <p:nvPr/>
          </p:nvSpPr>
          <p:spPr>
            <a:xfrm>
              <a:off x="3961673" y="1553887"/>
              <a:ext cx="303636" cy="248631"/>
            </a:xfrm>
            <a:custGeom>
              <a:avLst/>
              <a:gdLst/>
              <a:ahLst/>
              <a:cxnLst/>
              <a:rect l="l" t="t" r="r" b="b"/>
              <a:pathLst>
                <a:path w="11598" h="9497" extrusionOk="0">
                  <a:moveTo>
                    <a:pt x="8582" y="1"/>
                  </a:moveTo>
                  <a:cubicBezTo>
                    <a:pt x="6786" y="1"/>
                    <a:pt x="5535" y="662"/>
                    <a:pt x="5535" y="662"/>
                  </a:cubicBezTo>
                  <a:cubicBezTo>
                    <a:pt x="5535" y="662"/>
                    <a:pt x="4284" y="2"/>
                    <a:pt x="2487" y="2"/>
                  </a:cubicBezTo>
                  <a:cubicBezTo>
                    <a:pt x="1741" y="2"/>
                    <a:pt x="902" y="115"/>
                    <a:pt x="20" y="436"/>
                  </a:cubicBezTo>
                  <a:lnTo>
                    <a:pt x="1" y="446"/>
                  </a:lnTo>
                  <a:lnTo>
                    <a:pt x="1" y="9377"/>
                  </a:lnTo>
                  <a:cubicBezTo>
                    <a:pt x="1" y="9420"/>
                    <a:pt x="36" y="9454"/>
                    <a:pt x="78" y="9454"/>
                  </a:cubicBezTo>
                  <a:cubicBezTo>
                    <a:pt x="87" y="9454"/>
                    <a:pt x="97" y="9452"/>
                    <a:pt x="106" y="9449"/>
                  </a:cubicBezTo>
                  <a:cubicBezTo>
                    <a:pt x="1151" y="8990"/>
                    <a:pt x="2091" y="8835"/>
                    <a:pt x="2884" y="8835"/>
                  </a:cubicBezTo>
                  <a:cubicBezTo>
                    <a:pt x="4524" y="8835"/>
                    <a:pt x="5535" y="9497"/>
                    <a:pt x="5535" y="9497"/>
                  </a:cubicBezTo>
                  <a:cubicBezTo>
                    <a:pt x="6630" y="9060"/>
                    <a:pt x="7802" y="8834"/>
                    <a:pt x="8979" y="8834"/>
                  </a:cubicBezTo>
                  <a:cubicBezTo>
                    <a:pt x="8993" y="8834"/>
                    <a:pt x="9007" y="8834"/>
                    <a:pt x="9021" y="8834"/>
                  </a:cubicBezTo>
                  <a:cubicBezTo>
                    <a:pt x="9900" y="8834"/>
                    <a:pt x="10770" y="8983"/>
                    <a:pt x="11598" y="9276"/>
                  </a:cubicBezTo>
                  <a:lnTo>
                    <a:pt x="11598" y="710"/>
                  </a:lnTo>
                  <a:cubicBezTo>
                    <a:pt x="11598" y="681"/>
                    <a:pt x="11583" y="653"/>
                    <a:pt x="11554" y="643"/>
                  </a:cubicBezTo>
                  <a:cubicBezTo>
                    <a:pt x="10488" y="162"/>
                    <a:pt x="9469" y="1"/>
                    <a:pt x="8582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chemeClr val="accent4"/>
                  </a:solidFill>
                </a:ln>
                <a:solidFill>
                  <a:schemeClr val="accent3"/>
                </a:solidFill>
              </a:endParaRPr>
            </a:p>
          </p:txBody>
        </p:sp>
        <p:sp>
          <p:nvSpPr>
            <p:cNvPr id="7" name="Google Shape;7737;p75">
              <a:extLst>
                <a:ext uri="{FF2B5EF4-FFF2-40B4-BE49-F238E27FC236}">
                  <a16:creationId xmlns:a16="http://schemas.microsoft.com/office/drawing/2014/main" id="{8A274745-5289-3796-A619-175EBA70A1B2}"/>
                </a:ext>
              </a:extLst>
            </p:cNvPr>
            <p:cNvSpPr/>
            <p:nvPr/>
          </p:nvSpPr>
          <p:spPr>
            <a:xfrm>
              <a:off x="4106553" y="1553965"/>
              <a:ext cx="158756" cy="248553"/>
            </a:xfrm>
            <a:custGeom>
              <a:avLst/>
              <a:gdLst/>
              <a:ahLst/>
              <a:cxnLst/>
              <a:rect l="l" t="t" r="r" b="b"/>
              <a:pathLst>
                <a:path w="6064" h="9494" extrusionOk="0">
                  <a:moveTo>
                    <a:pt x="3048" y="0"/>
                  </a:moveTo>
                  <a:cubicBezTo>
                    <a:pt x="1252" y="0"/>
                    <a:pt x="1" y="659"/>
                    <a:pt x="1" y="659"/>
                  </a:cubicBezTo>
                  <a:lnTo>
                    <a:pt x="1" y="9494"/>
                  </a:lnTo>
                  <a:cubicBezTo>
                    <a:pt x="1096" y="9057"/>
                    <a:pt x="2268" y="8831"/>
                    <a:pt x="3445" y="8831"/>
                  </a:cubicBezTo>
                  <a:cubicBezTo>
                    <a:pt x="3459" y="8831"/>
                    <a:pt x="3473" y="8831"/>
                    <a:pt x="3487" y="8831"/>
                  </a:cubicBezTo>
                  <a:cubicBezTo>
                    <a:pt x="4366" y="8831"/>
                    <a:pt x="5236" y="8980"/>
                    <a:pt x="6064" y="9273"/>
                  </a:cubicBezTo>
                  <a:lnTo>
                    <a:pt x="6064" y="707"/>
                  </a:lnTo>
                  <a:cubicBezTo>
                    <a:pt x="6064" y="678"/>
                    <a:pt x="6049" y="650"/>
                    <a:pt x="6020" y="640"/>
                  </a:cubicBezTo>
                  <a:cubicBezTo>
                    <a:pt x="4954" y="161"/>
                    <a:pt x="3935" y="0"/>
                    <a:pt x="3048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chemeClr val="accent4"/>
                  </a:solidFill>
                </a:ln>
              </a:endParaRPr>
            </a:p>
          </p:txBody>
        </p:sp>
        <p:sp>
          <p:nvSpPr>
            <p:cNvPr id="8" name="Google Shape;7738;p75">
              <a:extLst>
                <a:ext uri="{FF2B5EF4-FFF2-40B4-BE49-F238E27FC236}">
                  <a16:creationId xmlns:a16="http://schemas.microsoft.com/office/drawing/2014/main" id="{E5F1948E-1617-7416-9D23-F4CA94113532}"/>
                </a:ext>
              </a:extLst>
            </p:cNvPr>
            <p:cNvSpPr/>
            <p:nvPr/>
          </p:nvSpPr>
          <p:spPr>
            <a:xfrm>
              <a:off x="4106422" y="1815085"/>
              <a:ext cx="27829" cy="62439"/>
            </a:xfrm>
            <a:custGeom>
              <a:avLst/>
              <a:gdLst/>
              <a:ahLst/>
              <a:cxnLst/>
              <a:rect l="l" t="t" r="r" b="b"/>
              <a:pathLst>
                <a:path w="1063" h="2385" extrusionOk="0">
                  <a:moveTo>
                    <a:pt x="1063" y="0"/>
                  </a:moveTo>
                  <a:cubicBezTo>
                    <a:pt x="698" y="96"/>
                    <a:pt x="342" y="226"/>
                    <a:pt x="1" y="389"/>
                  </a:cubicBezTo>
                  <a:lnTo>
                    <a:pt x="1" y="2311"/>
                  </a:lnTo>
                  <a:cubicBezTo>
                    <a:pt x="1" y="2355"/>
                    <a:pt x="37" y="2385"/>
                    <a:pt x="75" y="2385"/>
                  </a:cubicBezTo>
                  <a:cubicBezTo>
                    <a:pt x="91" y="2385"/>
                    <a:pt x="107" y="2380"/>
                    <a:pt x="121" y="2368"/>
                  </a:cubicBezTo>
                  <a:lnTo>
                    <a:pt x="496" y="2066"/>
                  </a:lnTo>
                  <a:cubicBezTo>
                    <a:pt x="510" y="2056"/>
                    <a:pt x="527" y="2051"/>
                    <a:pt x="544" y="2051"/>
                  </a:cubicBezTo>
                  <a:cubicBezTo>
                    <a:pt x="561" y="2051"/>
                    <a:pt x="577" y="2056"/>
                    <a:pt x="592" y="2066"/>
                  </a:cubicBezTo>
                  <a:lnTo>
                    <a:pt x="943" y="2364"/>
                  </a:lnTo>
                  <a:cubicBezTo>
                    <a:pt x="957" y="2375"/>
                    <a:pt x="973" y="2380"/>
                    <a:pt x="988" y="2380"/>
                  </a:cubicBezTo>
                  <a:cubicBezTo>
                    <a:pt x="1027" y="2380"/>
                    <a:pt x="1063" y="2350"/>
                    <a:pt x="1063" y="2306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739;p75">
              <a:extLst>
                <a:ext uri="{FF2B5EF4-FFF2-40B4-BE49-F238E27FC236}">
                  <a16:creationId xmlns:a16="http://schemas.microsoft.com/office/drawing/2014/main" id="{ECDF1FDA-053D-2894-C78F-EFD15628A42B}"/>
                </a:ext>
              </a:extLst>
            </p:cNvPr>
            <p:cNvSpPr/>
            <p:nvPr/>
          </p:nvSpPr>
          <p:spPr>
            <a:xfrm>
              <a:off x="3900804" y="1547918"/>
              <a:ext cx="411550" cy="337748"/>
            </a:xfrm>
            <a:custGeom>
              <a:avLst/>
              <a:gdLst/>
              <a:ahLst/>
              <a:cxnLst/>
              <a:rect l="l" t="t" r="r" b="b"/>
              <a:pathLst>
                <a:path w="15720" h="12901" extrusionOk="0">
                  <a:moveTo>
                    <a:pt x="10912" y="464"/>
                  </a:moveTo>
                  <a:cubicBezTo>
                    <a:pt x="11744" y="464"/>
                    <a:pt x="12697" y="609"/>
                    <a:pt x="13692" y="1039"/>
                  </a:cubicBezTo>
                  <a:lnTo>
                    <a:pt x="13692" y="10244"/>
                  </a:lnTo>
                  <a:cubicBezTo>
                    <a:pt x="12790" y="9885"/>
                    <a:pt x="11837" y="9706"/>
                    <a:pt x="10885" y="9706"/>
                  </a:cubicBezTo>
                  <a:cubicBezTo>
                    <a:pt x="9936" y="9706"/>
                    <a:pt x="8987" y="9884"/>
                    <a:pt x="8090" y="10239"/>
                  </a:cubicBezTo>
                  <a:lnTo>
                    <a:pt x="8090" y="1034"/>
                  </a:lnTo>
                  <a:cubicBezTo>
                    <a:pt x="8438" y="880"/>
                    <a:pt x="9503" y="464"/>
                    <a:pt x="10912" y="464"/>
                  </a:cubicBezTo>
                  <a:close/>
                  <a:moveTo>
                    <a:pt x="4848" y="460"/>
                  </a:moveTo>
                  <a:cubicBezTo>
                    <a:pt x="5840" y="460"/>
                    <a:pt x="6799" y="664"/>
                    <a:pt x="7629" y="1034"/>
                  </a:cubicBezTo>
                  <a:cubicBezTo>
                    <a:pt x="7629" y="2187"/>
                    <a:pt x="7629" y="8894"/>
                    <a:pt x="7629" y="10239"/>
                  </a:cubicBezTo>
                  <a:cubicBezTo>
                    <a:pt x="6731" y="9883"/>
                    <a:pt x="5775" y="9705"/>
                    <a:pt x="4809" y="9705"/>
                  </a:cubicBezTo>
                  <a:cubicBezTo>
                    <a:pt x="3858" y="9705"/>
                    <a:pt x="2912" y="9888"/>
                    <a:pt x="2023" y="10244"/>
                  </a:cubicBezTo>
                  <a:lnTo>
                    <a:pt x="2023" y="5050"/>
                  </a:lnTo>
                  <a:cubicBezTo>
                    <a:pt x="2023" y="4897"/>
                    <a:pt x="1908" y="4820"/>
                    <a:pt x="1792" y="4820"/>
                  </a:cubicBezTo>
                  <a:cubicBezTo>
                    <a:pt x="1677" y="4820"/>
                    <a:pt x="1562" y="4897"/>
                    <a:pt x="1562" y="5050"/>
                  </a:cubicBezTo>
                  <a:lnTo>
                    <a:pt x="1562" y="10479"/>
                  </a:lnTo>
                  <a:cubicBezTo>
                    <a:pt x="1562" y="10647"/>
                    <a:pt x="1701" y="10786"/>
                    <a:pt x="1869" y="10786"/>
                  </a:cubicBezTo>
                  <a:cubicBezTo>
                    <a:pt x="1912" y="10786"/>
                    <a:pt x="1951" y="10777"/>
                    <a:pt x="1989" y="10762"/>
                  </a:cubicBezTo>
                  <a:cubicBezTo>
                    <a:pt x="2878" y="10368"/>
                    <a:pt x="3839" y="10167"/>
                    <a:pt x="4809" y="10167"/>
                  </a:cubicBezTo>
                  <a:cubicBezTo>
                    <a:pt x="5775" y="10167"/>
                    <a:pt x="6736" y="10364"/>
                    <a:pt x="7624" y="10743"/>
                  </a:cubicBezTo>
                  <a:lnTo>
                    <a:pt x="7624" y="11291"/>
                  </a:lnTo>
                  <a:lnTo>
                    <a:pt x="534" y="11291"/>
                  </a:lnTo>
                  <a:cubicBezTo>
                    <a:pt x="495" y="11291"/>
                    <a:pt x="462" y="11262"/>
                    <a:pt x="462" y="11219"/>
                  </a:cubicBezTo>
                  <a:lnTo>
                    <a:pt x="462" y="1611"/>
                  </a:lnTo>
                  <a:cubicBezTo>
                    <a:pt x="462" y="1572"/>
                    <a:pt x="495" y="1543"/>
                    <a:pt x="534" y="1543"/>
                  </a:cubicBezTo>
                  <a:lnTo>
                    <a:pt x="1562" y="1543"/>
                  </a:lnTo>
                  <a:lnTo>
                    <a:pt x="1562" y="4123"/>
                  </a:lnTo>
                  <a:cubicBezTo>
                    <a:pt x="1562" y="4277"/>
                    <a:pt x="1677" y="4354"/>
                    <a:pt x="1792" y="4354"/>
                  </a:cubicBezTo>
                  <a:cubicBezTo>
                    <a:pt x="1908" y="4354"/>
                    <a:pt x="2023" y="4277"/>
                    <a:pt x="2023" y="4123"/>
                  </a:cubicBezTo>
                  <a:lnTo>
                    <a:pt x="2023" y="1039"/>
                  </a:lnTo>
                  <a:cubicBezTo>
                    <a:pt x="2940" y="642"/>
                    <a:pt x="3909" y="460"/>
                    <a:pt x="4848" y="460"/>
                  </a:cubicBezTo>
                  <a:close/>
                  <a:moveTo>
                    <a:pt x="8686" y="10517"/>
                  </a:moveTo>
                  <a:lnTo>
                    <a:pt x="8686" y="12175"/>
                  </a:lnTo>
                  <a:lnTo>
                    <a:pt x="8542" y="12059"/>
                  </a:lnTo>
                  <a:cubicBezTo>
                    <a:pt x="8500" y="12023"/>
                    <a:pt x="8449" y="12005"/>
                    <a:pt x="8397" y="12005"/>
                  </a:cubicBezTo>
                  <a:cubicBezTo>
                    <a:pt x="8347" y="12005"/>
                    <a:pt x="8296" y="12022"/>
                    <a:pt x="8254" y="12055"/>
                  </a:cubicBezTo>
                  <a:lnTo>
                    <a:pt x="8086" y="12184"/>
                  </a:lnTo>
                  <a:lnTo>
                    <a:pt x="8086" y="10743"/>
                  </a:lnTo>
                  <a:cubicBezTo>
                    <a:pt x="8283" y="10657"/>
                    <a:pt x="8480" y="10585"/>
                    <a:pt x="8686" y="10517"/>
                  </a:cubicBezTo>
                  <a:close/>
                  <a:moveTo>
                    <a:pt x="4831" y="1"/>
                  </a:moveTo>
                  <a:cubicBezTo>
                    <a:pt x="3779" y="1"/>
                    <a:pt x="2727" y="221"/>
                    <a:pt x="1744" y="660"/>
                  </a:cubicBezTo>
                  <a:cubicBezTo>
                    <a:pt x="1509" y="765"/>
                    <a:pt x="1571" y="1034"/>
                    <a:pt x="1566" y="1082"/>
                  </a:cubicBezTo>
                  <a:lnTo>
                    <a:pt x="538" y="1082"/>
                  </a:lnTo>
                  <a:cubicBezTo>
                    <a:pt x="241" y="1082"/>
                    <a:pt x="5" y="1322"/>
                    <a:pt x="0" y="1616"/>
                  </a:cubicBezTo>
                  <a:lnTo>
                    <a:pt x="0" y="11224"/>
                  </a:lnTo>
                  <a:cubicBezTo>
                    <a:pt x="5" y="11517"/>
                    <a:pt x="241" y="11757"/>
                    <a:pt x="538" y="11757"/>
                  </a:cubicBezTo>
                  <a:lnTo>
                    <a:pt x="7629" y="11757"/>
                  </a:lnTo>
                  <a:lnTo>
                    <a:pt x="7629" y="12670"/>
                  </a:lnTo>
                  <a:cubicBezTo>
                    <a:pt x="7629" y="12806"/>
                    <a:pt x="7742" y="12898"/>
                    <a:pt x="7861" y="12898"/>
                  </a:cubicBezTo>
                  <a:cubicBezTo>
                    <a:pt x="7910" y="12898"/>
                    <a:pt x="7960" y="12882"/>
                    <a:pt x="8004" y="12847"/>
                  </a:cubicBezTo>
                  <a:lnTo>
                    <a:pt x="8398" y="12535"/>
                  </a:lnTo>
                  <a:cubicBezTo>
                    <a:pt x="8749" y="12804"/>
                    <a:pt x="8777" y="12900"/>
                    <a:pt x="8921" y="12900"/>
                  </a:cubicBezTo>
                  <a:cubicBezTo>
                    <a:pt x="9046" y="12900"/>
                    <a:pt x="9152" y="12794"/>
                    <a:pt x="9152" y="12670"/>
                  </a:cubicBezTo>
                  <a:lnTo>
                    <a:pt x="9152" y="11757"/>
                  </a:lnTo>
                  <a:lnTo>
                    <a:pt x="12275" y="11757"/>
                  </a:lnTo>
                  <a:cubicBezTo>
                    <a:pt x="12582" y="11757"/>
                    <a:pt x="12582" y="11291"/>
                    <a:pt x="12275" y="11291"/>
                  </a:cubicBezTo>
                  <a:lnTo>
                    <a:pt x="9152" y="11291"/>
                  </a:lnTo>
                  <a:lnTo>
                    <a:pt x="9152" y="10383"/>
                  </a:lnTo>
                  <a:cubicBezTo>
                    <a:pt x="9721" y="10239"/>
                    <a:pt x="10302" y="10168"/>
                    <a:pt x="10882" y="10168"/>
                  </a:cubicBezTo>
                  <a:cubicBezTo>
                    <a:pt x="11854" y="10168"/>
                    <a:pt x="12823" y="10368"/>
                    <a:pt x="13726" y="10762"/>
                  </a:cubicBezTo>
                  <a:cubicBezTo>
                    <a:pt x="13766" y="10779"/>
                    <a:pt x="13808" y="10787"/>
                    <a:pt x="13848" y="10787"/>
                  </a:cubicBezTo>
                  <a:cubicBezTo>
                    <a:pt x="14012" y="10787"/>
                    <a:pt x="14158" y="10656"/>
                    <a:pt x="14158" y="10479"/>
                  </a:cubicBezTo>
                  <a:lnTo>
                    <a:pt x="14158" y="1543"/>
                  </a:lnTo>
                  <a:lnTo>
                    <a:pt x="15186" y="1543"/>
                  </a:lnTo>
                  <a:cubicBezTo>
                    <a:pt x="15224" y="1543"/>
                    <a:pt x="15258" y="1577"/>
                    <a:pt x="15258" y="1616"/>
                  </a:cubicBezTo>
                  <a:lnTo>
                    <a:pt x="15258" y="11224"/>
                  </a:lnTo>
                  <a:cubicBezTo>
                    <a:pt x="15258" y="11262"/>
                    <a:pt x="15224" y="11296"/>
                    <a:pt x="15186" y="11296"/>
                  </a:cubicBezTo>
                  <a:lnTo>
                    <a:pt x="13197" y="11296"/>
                  </a:lnTo>
                  <a:cubicBezTo>
                    <a:pt x="12890" y="11296"/>
                    <a:pt x="12890" y="11757"/>
                    <a:pt x="13197" y="11757"/>
                  </a:cubicBezTo>
                  <a:lnTo>
                    <a:pt x="15186" y="11757"/>
                  </a:lnTo>
                  <a:cubicBezTo>
                    <a:pt x="15479" y="11757"/>
                    <a:pt x="15719" y="11517"/>
                    <a:pt x="15719" y="11224"/>
                  </a:cubicBezTo>
                  <a:lnTo>
                    <a:pt x="15719" y="1616"/>
                  </a:lnTo>
                  <a:cubicBezTo>
                    <a:pt x="15719" y="1318"/>
                    <a:pt x="15479" y="1082"/>
                    <a:pt x="15181" y="1082"/>
                  </a:cubicBezTo>
                  <a:lnTo>
                    <a:pt x="14153" y="1082"/>
                  </a:lnTo>
                  <a:cubicBezTo>
                    <a:pt x="14144" y="1029"/>
                    <a:pt x="14211" y="765"/>
                    <a:pt x="13975" y="660"/>
                  </a:cubicBezTo>
                  <a:cubicBezTo>
                    <a:pt x="12964" y="206"/>
                    <a:pt x="11891" y="4"/>
                    <a:pt x="10863" y="4"/>
                  </a:cubicBezTo>
                  <a:cubicBezTo>
                    <a:pt x="9767" y="4"/>
                    <a:pt x="8723" y="234"/>
                    <a:pt x="7860" y="636"/>
                  </a:cubicBezTo>
                  <a:cubicBezTo>
                    <a:pt x="6894" y="212"/>
                    <a:pt x="5862" y="1"/>
                    <a:pt x="4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" name="Google Shape;739;p47">
            <a:extLst>
              <a:ext uri="{FF2B5EF4-FFF2-40B4-BE49-F238E27FC236}">
                <a16:creationId xmlns:a16="http://schemas.microsoft.com/office/drawing/2014/main" id="{0206366F-A982-A87F-74F9-3EF5E8AB0C00}"/>
              </a:ext>
            </a:extLst>
          </p:cNvPr>
          <p:cNvSpPr txBox="1"/>
          <p:nvPr/>
        </p:nvSpPr>
        <p:spPr>
          <a:xfrm>
            <a:off x="1207500" y="3556952"/>
            <a:ext cx="6729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rPr>
              <a:t>Proč není obecná „internet </a:t>
            </a:r>
            <a:r>
              <a:rPr lang="cs-CZ" sz="2000" dirty="0" err="1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rPr>
              <a:t>addiction</a:t>
            </a:r>
            <a:r>
              <a:rPr lang="cs-CZ" sz="2000" dirty="0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rPr>
              <a:t>“ v manuálech?</a:t>
            </a:r>
            <a:endParaRPr sz="2000" dirty="0">
              <a:solidFill>
                <a:schemeClr val="dk1"/>
              </a:solidFill>
              <a:latin typeface="Maven Pro Black"/>
              <a:ea typeface="Maven Pro Black"/>
              <a:cs typeface="Maven Pro Black"/>
              <a:sym typeface="Maven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42168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" grpId="0"/>
      <p:bldP spid="740" grpId="0"/>
      <p:bldP spid="741" grpId="0"/>
      <p:bldP spid="742" grpId="0"/>
      <p:bldP spid="744" grpId="0"/>
      <p:bldP spid="22" grpId="0"/>
    </p:bldLst>
  </p:timing>
</p:sld>
</file>

<file path=ppt/theme/theme1.xml><?xml version="1.0" encoding="utf-8"?>
<a:theme xmlns:a="http://schemas.openxmlformats.org/drawingml/2006/main" name="Safe Internet Usage by Slidesgo">
  <a:themeElements>
    <a:clrScheme name="Simple Light">
      <a:dk1>
        <a:srgbClr val="0C547A"/>
      </a:dk1>
      <a:lt1>
        <a:srgbClr val="FFFFFF"/>
      </a:lt1>
      <a:dk2>
        <a:srgbClr val="0090DD"/>
      </a:dk2>
      <a:lt2>
        <a:srgbClr val="0090DD"/>
      </a:lt2>
      <a:accent1>
        <a:srgbClr val="41A4FF"/>
      </a:accent1>
      <a:accent2>
        <a:srgbClr val="8D4FAB"/>
      </a:accent2>
      <a:accent3>
        <a:srgbClr val="FC9FFF"/>
      </a:accent3>
      <a:accent4>
        <a:srgbClr val="8D4FAB"/>
      </a:accent4>
      <a:accent5>
        <a:srgbClr val="41A4FF"/>
      </a:accent5>
      <a:accent6>
        <a:srgbClr val="FC9FFF"/>
      </a:accent6>
      <a:hlink>
        <a:srgbClr val="0090D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3081</Words>
  <Application>Microsoft Office PowerPoint</Application>
  <PresentationFormat>Předvádění na obrazovce (16:9)</PresentationFormat>
  <Paragraphs>316</Paragraphs>
  <Slides>42</Slides>
  <Notes>41</Notes>
  <HiddenSlides>0</HiddenSlides>
  <MMClips>2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Bebas Neue</vt:lpstr>
      <vt:lpstr>Calibri</vt:lpstr>
      <vt:lpstr>Arial</vt:lpstr>
      <vt:lpstr>Maven Pro</vt:lpstr>
      <vt:lpstr>Maven Pro Black</vt:lpstr>
      <vt:lpstr>Tahoma</vt:lpstr>
      <vt:lpstr>Carme</vt:lpstr>
      <vt:lpstr>Safe Internet Usage by Slidesgo</vt:lpstr>
      <vt:lpstr>EXCESIVNÍ UŽÍVÁNÍ INTERNETU U ADOLESCENTŮ</vt:lpstr>
      <vt:lpstr>TABLE OF CONTENTS</vt:lpstr>
      <vt:lpstr>Co vás napadne, když se řekne excesivní užívání internetu?</vt:lpstr>
      <vt:lpstr>Faltýnková et al. (2020)</vt:lpstr>
      <vt:lpstr>INTERNET ADDICTION</vt:lpstr>
      <vt:lpstr>Prezentace aplikace PowerPoint</vt:lpstr>
      <vt:lpstr>DIAGNOSTICKÉ MANUÁLY</vt:lpstr>
      <vt:lpstr>INTERNET ADDICTION A DIAGNOSTICKÉ MANUÁLY</vt:lpstr>
      <vt:lpstr>INTERNET ADDICTION A DIAGNOSTICKÉ MANUÁLY</vt:lpstr>
      <vt:lpstr>KRITÉRIA ZÁVISLOSTI NA INTERNETU</vt:lpstr>
      <vt:lpstr>KRITÉRIA ZÁVISLOSTI NA INTERNETU</vt:lpstr>
      <vt:lpstr>UŽÍVANÉ TERMÍNY</vt:lpstr>
      <vt:lpstr>Internet addiction VS. Excesivní užívání internetu</vt:lpstr>
      <vt:lpstr>UKÁZKA MĚŘENÍ EIU EU Kids Online škála</vt:lpstr>
      <vt:lpstr>Prezentace aplikace PowerPoint</vt:lpstr>
      <vt:lpstr>PREVALENCE</vt:lpstr>
      <vt:lpstr>PREVALENCE ONLINE ZÁVISLOSTÍ</vt:lpstr>
      <vt:lpstr>obecná internetová závislost cca 7% </vt:lpstr>
      <vt:lpstr>Prezentace aplikace PowerPoint</vt:lpstr>
      <vt:lpstr>EIU U DOSPÍVAJÍCÍCH</vt:lpstr>
      <vt:lpstr>EIU U DOSPÍVAJÍCÍCH 12-16 LET </vt:lpstr>
      <vt:lpstr>0,5 % českých adolescentů reportovalo, že prožívali všech 5 kritérií EIU  (denně nebo týdně).  0 až 2,1 % adolescentů napříč státy prožívalo 5 kritérií EIU (denně nebo týdně).  U těchto dětí můžeme předpokládat, že jsou to excesivní uživatelé. </vt:lpstr>
      <vt:lpstr>EIU U DOSPÍVAJÍCÍCH 12-16 LET </vt:lpstr>
      <vt:lpstr>EIU U DOSPÍVAJÍCÍCH 12-16 LET </vt:lpstr>
      <vt:lpstr>Prezentace aplikace PowerPoint</vt:lpstr>
      <vt:lpstr>Prezentace aplikace PowerPoint</vt:lpstr>
      <vt:lpstr>SHRNUTÍ VÝSLEDKŮ</vt:lpstr>
      <vt:lpstr>RIZIKOVÉ FAKTORY EIU</vt:lpstr>
      <vt:lpstr>RIZIKOVÉ FAKTORY EIU</vt:lpstr>
      <vt:lpstr>RIZIKOVÉ FAKTORY EIU</vt:lpstr>
      <vt:lpstr>RIZIKOVÉ FAKTORY EIU</vt:lpstr>
      <vt:lpstr>Prezentace aplikace PowerPoint</vt:lpstr>
      <vt:lpstr>ZÁVISLOST NA INTERNETU A DEPRESE</vt:lpstr>
      <vt:lpstr>ZÁVISLOST NA INTERNETU A DEPRESE</vt:lpstr>
      <vt:lpstr>ZÁVISLOST NA INTERNETU A DEPRESE</vt:lpstr>
      <vt:lpstr>PROTEKTIVNÍ FAKTORY EIU</vt:lpstr>
      <vt:lpstr>The Differential Susceptibility to Media Effects Model DSMM</vt:lpstr>
      <vt:lpstr>The Differential Susceptibility to Media Effects Model DSMM</vt:lpstr>
      <vt:lpstr>Internetová závislost ≠ EIU</vt:lpstr>
      <vt:lpstr>Děkuji za pozornost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EXCESIVNÍ UŽÍVÁNÍ INTERNETU U ADOLESCENTŮ</dc:title>
  <dc:creator>Jana Blahošová</dc:creator>
  <cp:lastModifiedBy>Jana Blahošová</cp:lastModifiedBy>
  <cp:revision>5</cp:revision>
  <dcterms:modified xsi:type="dcterms:W3CDTF">2023-04-11T15:33:00Z</dcterms:modified>
</cp:coreProperties>
</file>