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8" r:id="rId5"/>
    <p:sldId id="272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1133F73E-2081-41D8-9BB1-BBF707C066E9}"/>
    <pc:docChg chg="undo custSel addSld delSld modSld">
      <pc:chgData name="Lukáš Slavík" userId="4d661c73-3d73-4d78-8117-f59c010acbf8" providerId="ADAL" clId="{1133F73E-2081-41D8-9BB1-BBF707C066E9}" dt="2023-05-04T12:56:15.534" v="7779" actId="478"/>
      <pc:docMkLst>
        <pc:docMk/>
      </pc:docMkLst>
      <pc:sldChg chg="delSp modSp mod">
        <pc:chgData name="Lukáš Slavík" userId="4d661c73-3d73-4d78-8117-f59c010acbf8" providerId="ADAL" clId="{1133F73E-2081-41D8-9BB1-BBF707C066E9}" dt="2023-05-04T07:15:23.340" v="22" actId="478"/>
        <pc:sldMkLst>
          <pc:docMk/>
          <pc:sldMk cId="3263342447" sldId="256"/>
        </pc:sldMkLst>
        <pc:spChg chg="del">
          <ac:chgData name="Lukáš Slavík" userId="4d661c73-3d73-4d78-8117-f59c010acbf8" providerId="ADAL" clId="{1133F73E-2081-41D8-9BB1-BBF707C066E9}" dt="2023-05-04T07:15:23.340" v="22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1133F73E-2081-41D8-9BB1-BBF707C066E9}" dt="2023-05-04T07:15:20.056" v="21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">
        <pc:chgData name="Lukáš Slavík" userId="4d661c73-3d73-4d78-8117-f59c010acbf8" providerId="ADAL" clId="{1133F73E-2081-41D8-9BB1-BBF707C066E9}" dt="2023-05-04T09:44:11.557" v="6844" actId="2696"/>
        <pc:sldMkLst>
          <pc:docMk/>
          <pc:sldMk cId="1650937121" sldId="257"/>
        </pc:sldMkLst>
      </pc:sldChg>
      <pc:sldChg chg="delSp modSp new mod">
        <pc:chgData name="Lukáš Slavík" userId="4d661c73-3d73-4d78-8117-f59c010acbf8" providerId="ADAL" clId="{1133F73E-2081-41D8-9BB1-BBF707C066E9}" dt="2023-05-04T12:22:13.682" v="7597" actId="207"/>
        <pc:sldMkLst>
          <pc:docMk/>
          <pc:sldMk cId="2038980080" sldId="258"/>
        </pc:sldMkLst>
        <pc:spChg chg="del">
          <ac:chgData name="Lukáš Slavík" userId="4d661c73-3d73-4d78-8117-f59c010acbf8" providerId="ADAL" clId="{1133F73E-2081-41D8-9BB1-BBF707C066E9}" dt="2023-05-04T07:15:34.615" v="23" actId="478"/>
          <ac:spMkLst>
            <pc:docMk/>
            <pc:sldMk cId="2038980080" sldId="258"/>
            <ac:spMk id="2" creationId="{F912A9CB-CEAB-494B-9126-175D590F3FC1}"/>
          </ac:spMkLst>
        </pc:spChg>
        <pc:spChg chg="mod">
          <ac:chgData name="Lukáš Slavík" userId="4d661c73-3d73-4d78-8117-f59c010acbf8" providerId="ADAL" clId="{1133F73E-2081-41D8-9BB1-BBF707C066E9}" dt="2023-05-04T07:14:49.230" v="19" actId="20577"/>
          <ac:spMkLst>
            <pc:docMk/>
            <pc:sldMk cId="2038980080" sldId="258"/>
            <ac:spMk id="4" creationId="{40C5D888-4441-4AC2-AD9D-B3A9C79ADDEE}"/>
          </ac:spMkLst>
        </pc:spChg>
        <pc:spChg chg="mod">
          <ac:chgData name="Lukáš Slavík" userId="4d661c73-3d73-4d78-8117-f59c010acbf8" providerId="ADAL" clId="{1133F73E-2081-41D8-9BB1-BBF707C066E9}" dt="2023-05-04T12:22:13.682" v="7597" actId="207"/>
          <ac:spMkLst>
            <pc:docMk/>
            <pc:sldMk cId="2038980080" sldId="258"/>
            <ac:spMk id="5" creationId="{91184E4A-EF24-41A8-99C8-9BE0A7E96053}"/>
          </ac:spMkLst>
        </pc:spChg>
      </pc:sldChg>
      <pc:sldChg chg="modSp new del mod">
        <pc:chgData name="Lukáš Slavík" userId="4d661c73-3d73-4d78-8117-f59c010acbf8" providerId="ADAL" clId="{1133F73E-2081-41D8-9BB1-BBF707C066E9}" dt="2023-05-04T07:18:52.695" v="262" actId="2696"/>
        <pc:sldMkLst>
          <pc:docMk/>
          <pc:sldMk cId="837824681" sldId="259"/>
        </pc:sldMkLst>
        <pc:spChg chg="mod">
          <ac:chgData name="Lukáš Slavík" userId="4d661c73-3d73-4d78-8117-f59c010acbf8" providerId="ADAL" clId="{1133F73E-2081-41D8-9BB1-BBF707C066E9}" dt="2023-05-04T07:18:40.881" v="260" actId="20577"/>
          <ac:spMkLst>
            <pc:docMk/>
            <pc:sldMk cId="837824681" sldId="259"/>
            <ac:spMk id="4" creationId="{6D50BB08-042D-4BC3-A19C-7A960BE42C45}"/>
          </ac:spMkLst>
        </pc:spChg>
      </pc:sldChg>
      <pc:sldChg chg="delSp modSp new mod">
        <pc:chgData name="Lukáš Slavík" userId="4d661c73-3d73-4d78-8117-f59c010acbf8" providerId="ADAL" clId="{1133F73E-2081-41D8-9BB1-BBF707C066E9}" dt="2023-05-04T12:32:09.723" v="7607" actId="207"/>
        <pc:sldMkLst>
          <pc:docMk/>
          <pc:sldMk cId="1903927896" sldId="260"/>
        </pc:sldMkLst>
        <pc:spChg chg="del">
          <ac:chgData name="Lukáš Slavík" userId="4d661c73-3d73-4d78-8117-f59c010acbf8" providerId="ADAL" clId="{1133F73E-2081-41D8-9BB1-BBF707C066E9}" dt="2023-05-04T07:31:24.543" v="1205" actId="478"/>
          <ac:spMkLst>
            <pc:docMk/>
            <pc:sldMk cId="1903927896" sldId="260"/>
            <ac:spMk id="2" creationId="{08B8E7A4-93B8-4A87-B58B-C2CB6690BED2}"/>
          </ac:spMkLst>
        </pc:spChg>
        <pc:spChg chg="mod">
          <ac:chgData name="Lukáš Slavík" userId="4d661c73-3d73-4d78-8117-f59c010acbf8" providerId="ADAL" clId="{1133F73E-2081-41D8-9BB1-BBF707C066E9}" dt="2023-05-04T07:18:59.994" v="270" actId="20577"/>
          <ac:spMkLst>
            <pc:docMk/>
            <pc:sldMk cId="1903927896" sldId="260"/>
            <ac:spMk id="4" creationId="{B771A7EB-63EF-4A3F-BBD1-38624D11DFCB}"/>
          </ac:spMkLst>
        </pc:spChg>
        <pc:spChg chg="mod">
          <ac:chgData name="Lukáš Slavík" userId="4d661c73-3d73-4d78-8117-f59c010acbf8" providerId="ADAL" clId="{1133F73E-2081-41D8-9BB1-BBF707C066E9}" dt="2023-05-04T12:22:23.257" v="7599" actId="20577"/>
          <ac:spMkLst>
            <pc:docMk/>
            <pc:sldMk cId="1903927896" sldId="260"/>
            <ac:spMk id="5" creationId="{81F7FCEF-D355-4C3D-A214-73DBF6B67861}"/>
          </ac:spMkLst>
        </pc:spChg>
        <pc:spChg chg="mod">
          <ac:chgData name="Lukáš Slavík" userId="4d661c73-3d73-4d78-8117-f59c010acbf8" providerId="ADAL" clId="{1133F73E-2081-41D8-9BB1-BBF707C066E9}" dt="2023-05-04T12:32:09.723" v="7607" actId="207"/>
          <ac:spMkLst>
            <pc:docMk/>
            <pc:sldMk cId="1903927896" sldId="260"/>
            <ac:spMk id="6" creationId="{1AF1D814-94F2-4825-BD62-FEDBFB86CBE9}"/>
          </ac:spMkLst>
        </pc:spChg>
      </pc:sldChg>
      <pc:sldChg chg="new del">
        <pc:chgData name="Lukáš Slavík" userId="4d661c73-3d73-4d78-8117-f59c010acbf8" providerId="ADAL" clId="{1133F73E-2081-41D8-9BB1-BBF707C066E9}" dt="2023-05-04T07:34:22.330" v="1207" actId="680"/>
        <pc:sldMkLst>
          <pc:docMk/>
          <pc:sldMk cId="550707939" sldId="261"/>
        </pc:sldMkLst>
      </pc:sldChg>
      <pc:sldChg chg="modSp add mod">
        <pc:chgData name="Lukáš Slavík" userId="4d661c73-3d73-4d78-8117-f59c010acbf8" providerId="ADAL" clId="{1133F73E-2081-41D8-9BB1-BBF707C066E9}" dt="2023-05-04T12:33:54.416" v="7618" actId="20577"/>
        <pc:sldMkLst>
          <pc:docMk/>
          <pc:sldMk cId="2281240960" sldId="261"/>
        </pc:sldMkLst>
        <pc:spChg chg="mod">
          <ac:chgData name="Lukáš Slavík" userId="4d661c73-3d73-4d78-8117-f59c010acbf8" providerId="ADAL" clId="{1133F73E-2081-41D8-9BB1-BBF707C066E9}" dt="2023-05-04T12:33:54.416" v="7618" actId="20577"/>
          <ac:spMkLst>
            <pc:docMk/>
            <pc:sldMk cId="2281240960" sldId="261"/>
            <ac:spMk id="6" creationId="{1AF1D814-94F2-4825-BD62-FEDBFB86CBE9}"/>
          </ac:spMkLst>
        </pc:spChg>
      </pc:sldChg>
      <pc:sldChg chg="addSp delSp modSp new mod modClrScheme chgLayout">
        <pc:chgData name="Lukáš Slavík" userId="4d661c73-3d73-4d78-8117-f59c010acbf8" providerId="ADAL" clId="{1133F73E-2081-41D8-9BB1-BBF707C066E9}" dt="2023-05-04T12:36:12.558" v="7633" actId="207"/>
        <pc:sldMkLst>
          <pc:docMk/>
          <pc:sldMk cId="3366566745" sldId="262"/>
        </pc:sldMkLst>
        <pc:spChg chg="del">
          <ac:chgData name="Lukáš Slavík" userId="4d661c73-3d73-4d78-8117-f59c010acbf8" providerId="ADAL" clId="{1133F73E-2081-41D8-9BB1-BBF707C066E9}" dt="2023-05-04T07:47:54.193" v="1567" actId="478"/>
          <ac:spMkLst>
            <pc:docMk/>
            <pc:sldMk cId="3366566745" sldId="262"/>
            <ac:spMk id="2" creationId="{BF0420DA-35D9-42F5-A582-B4695A1E613A}"/>
          </ac:spMkLst>
        </pc:spChg>
        <pc:spChg chg="mod ord">
          <ac:chgData name="Lukáš Slavík" userId="4d661c73-3d73-4d78-8117-f59c010acbf8" providerId="ADAL" clId="{1133F73E-2081-41D8-9BB1-BBF707C066E9}" dt="2023-05-04T08:43:22.669" v="3052" actId="700"/>
          <ac:spMkLst>
            <pc:docMk/>
            <pc:sldMk cId="3366566745" sldId="262"/>
            <ac:spMk id="3" creationId="{9D755EAF-6A70-4245-8FAB-A9AF6203FFD7}"/>
          </ac:spMkLst>
        </pc:spChg>
        <pc:spChg chg="mod ord">
          <ac:chgData name="Lukáš Slavík" userId="4d661c73-3d73-4d78-8117-f59c010acbf8" providerId="ADAL" clId="{1133F73E-2081-41D8-9BB1-BBF707C066E9}" dt="2023-05-04T08:43:22.669" v="3052" actId="700"/>
          <ac:spMkLst>
            <pc:docMk/>
            <pc:sldMk cId="3366566745" sldId="262"/>
            <ac:spMk id="4" creationId="{9AFDD05C-ECEE-4070-8F63-BA58EBA91432}"/>
          </ac:spMkLst>
        </pc:spChg>
        <pc:spChg chg="mod ord">
          <ac:chgData name="Lukáš Slavík" userId="4d661c73-3d73-4d78-8117-f59c010acbf8" providerId="ADAL" clId="{1133F73E-2081-41D8-9BB1-BBF707C066E9}" dt="2023-05-04T08:43:22.669" v="3052" actId="700"/>
          <ac:spMkLst>
            <pc:docMk/>
            <pc:sldMk cId="3366566745" sldId="262"/>
            <ac:spMk id="5" creationId="{FAC87900-F84B-4B6B-B1A4-172F2EEF372C}"/>
          </ac:spMkLst>
        </pc:spChg>
        <pc:spChg chg="mod ord">
          <ac:chgData name="Lukáš Slavík" userId="4d661c73-3d73-4d78-8117-f59c010acbf8" providerId="ADAL" clId="{1133F73E-2081-41D8-9BB1-BBF707C066E9}" dt="2023-05-04T12:35:37.937" v="7627" actId="207"/>
          <ac:spMkLst>
            <pc:docMk/>
            <pc:sldMk cId="3366566745" sldId="262"/>
            <ac:spMk id="6" creationId="{DE75EDBA-8873-47FA-80CB-98847440C831}"/>
          </ac:spMkLst>
        </pc:spChg>
        <pc:spChg chg="add del mod ord">
          <ac:chgData name="Lukáš Slavík" userId="4d661c73-3d73-4d78-8117-f59c010acbf8" providerId="ADAL" clId="{1133F73E-2081-41D8-9BB1-BBF707C066E9}" dt="2023-05-04T08:43:43.452" v="3056" actId="478"/>
          <ac:spMkLst>
            <pc:docMk/>
            <pc:sldMk cId="3366566745" sldId="262"/>
            <ac:spMk id="7" creationId="{CDE5A9D3-A063-4167-985A-E559F2C94F5E}"/>
          </ac:spMkLst>
        </pc:spChg>
        <pc:spChg chg="add mod ord">
          <ac:chgData name="Lukáš Slavík" userId="4d661c73-3d73-4d78-8117-f59c010acbf8" providerId="ADAL" clId="{1133F73E-2081-41D8-9BB1-BBF707C066E9}" dt="2023-05-04T12:36:12.558" v="7633" actId="207"/>
          <ac:spMkLst>
            <pc:docMk/>
            <pc:sldMk cId="3366566745" sldId="262"/>
            <ac:spMk id="8" creationId="{6F4BD49C-4392-42DF-A2C2-2CCAB62C19F8}"/>
          </ac:spMkLst>
        </pc:spChg>
      </pc:sldChg>
      <pc:sldChg chg="addSp delSp modSp new mod chgLayout">
        <pc:chgData name="Lukáš Slavík" userId="4d661c73-3d73-4d78-8117-f59c010acbf8" providerId="ADAL" clId="{1133F73E-2081-41D8-9BB1-BBF707C066E9}" dt="2023-05-04T12:34:55.831" v="7622" actId="20577"/>
        <pc:sldMkLst>
          <pc:docMk/>
          <pc:sldMk cId="2791841393" sldId="263"/>
        </pc:sldMkLst>
        <pc:spChg chg="add del mod">
          <ac:chgData name="Lukáš Slavík" userId="4d661c73-3d73-4d78-8117-f59c010acbf8" providerId="ADAL" clId="{1133F73E-2081-41D8-9BB1-BBF707C066E9}" dt="2023-05-04T12:34:28.805" v="7620" actId="207"/>
          <ac:spMkLst>
            <pc:docMk/>
            <pc:sldMk cId="2791841393" sldId="263"/>
            <ac:spMk id="2" creationId="{67767167-DE1A-4722-A6C4-EA2FEA721CD9}"/>
          </ac:spMkLst>
        </pc:spChg>
        <pc:spChg chg="del">
          <ac:chgData name="Lukáš Slavík" userId="4d661c73-3d73-4d78-8117-f59c010acbf8" providerId="ADAL" clId="{1133F73E-2081-41D8-9BB1-BBF707C066E9}" dt="2023-05-04T08:05:45.871" v="2283" actId="478"/>
          <ac:spMkLst>
            <pc:docMk/>
            <pc:sldMk cId="2791841393" sldId="263"/>
            <ac:spMk id="3" creationId="{FBF3D4DE-FDAA-42C3-8BAC-71328BE62E37}"/>
          </ac:spMkLst>
        </pc:spChg>
        <pc:spChg chg="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4" creationId="{B39162AE-C6EA-4BF5-AA2C-DF12E7C93B13}"/>
          </ac:spMkLst>
        </pc:spChg>
        <pc:spChg chg="add del">
          <ac:chgData name="Lukáš Slavík" userId="4d661c73-3d73-4d78-8117-f59c010acbf8" providerId="ADAL" clId="{1133F73E-2081-41D8-9BB1-BBF707C066E9}" dt="2023-05-04T08:14:06.952" v="2342" actId="478"/>
          <ac:spMkLst>
            <pc:docMk/>
            <pc:sldMk cId="2791841393" sldId="263"/>
            <ac:spMk id="5" creationId="{6795BE22-C7AE-4A62-9FA1-A71B6D929525}"/>
          </ac:spMkLst>
        </pc:spChg>
        <pc:spChg chg="add del">
          <ac:chgData name="Lukáš Slavík" userId="4d661c73-3d73-4d78-8117-f59c010acbf8" providerId="ADAL" clId="{1133F73E-2081-41D8-9BB1-BBF707C066E9}" dt="2023-05-04T08:21:18.462" v="2758" actId="478"/>
          <ac:spMkLst>
            <pc:docMk/>
            <pc:sldMk cId="2791841393" sldId="263"/>
            <ac:spMk id="6" creationId="{5289F5CC-4AC6-439F-B8DD-D1B162B103DC}"/>
          </ac:spMkLst>
        </pc:spChg>
        <pc:spChg chg="add del">
          <ac:chgData name="Lukáš Slavík" userId="4d661c73-3d73-4d78-8117-f59c010acbf8" providerId="ADAL" clId="{1133F73E-2081-41D8-9BB1-BBF707C066E9}" dt="2023-05-04T08:23:42.164" v="2768" actId="478"/>
          <ac:spMkLst>
            <pc:docMk/>
            <pc:sldMk cId="2791841393" sldId="263"/>
            <ac:spMk id="7" creationId="{8F4C53A7-5CBF-483D-818B-8BAE4194EC5D}"/>
          </ac:spMkLst>
        </pc:spChg>
        <pc:spChg chg="del">
          <ac:chgData name="Lukáš Slavík" userId="4d661c73-3d73-4d78-8117-f59c010acbf8" providerId="ADAL" clId="{1133F73E-2081-41D8-9BB1-BBF707C066E9}" dt="2023-05-04T08:05:38.253" v="2282" actId="478"/>
          <ac:spMkLst>
            <pc:docMk/>
            <pc:sldMk cId="2791841393" sldId="263"/>
            <ac:spMk id="8" creationId="{1B8AFF1D-81EE-4EEB-8B00-ECECE065C1FE}"/>
          </ac:spMkLst>
        </pc:spChg>
        <pc:spChg chg="add del">
          <ac:chgData name="Lukáš Slavík" userId="4d661c73-3d73-4d78-8117-f59c010acbf8" providerId="ADAL" clId="{1133F73E-2081-41D8-9BB1-BBF707C066E9}" dt="2023-05-04T08:20:59.228" v="2753" actId="478"/>
          <ac:spMkLst>
            <pc:docMk/>
            <pc:sldMk cId="2791841393" sldId="263"/>
            <ac:spMk id="9" creationId="{A77E322B-90FA-48D4-A4E8-F67F23DB4178}"/>
          </ac:spMkLst>
        </pc:spChg>
        <pc:spChg chg="add del">
          <ac:chgData name="Lukáš Slavík" userId="4d661c73-3d73-4d78-8117-f59c010acbf8" providerId="ADAL" clId="{1133F73E-2081-41D8-9BB1-BBF707C066E9}" dt="2023-05-04T08:23:44.095" v="2769" actId="478"/>
          <ac:spMkLst>
            <pc:docMk/>
            <pc:sldMk cId="2791841393" sldId="263"/>
            <ac:spMk id="10" creationId="{761B4273-D37C-443A-9BDC-12AC5A92D249}"/>
          </ac:spMkLst>
        </pc:spChg>
        <pc:spChg chg="mod ord">
          <ac:chgData name="Lukáš Slavík" userId="4d661c73-3d73-4d78-8117-f59c010acbf8" providerId="ADAL" clId="{1133F73E-2081-41D8-9BB1-BBF707C066E9}" dt="2023-05-04T12:34:04.614" v="7619" actId="207"/>
          <ac:spMkLst>
            <pc:docMk/>
            <pc:sldMk cId="2791841393" sldId="263"/>
            <ac:spMk id="11" creationId="{EA625095-A5A6-4E64-9443-B2BD6C0AEE05}"/>
          </ac:spMkLst>
        </pc:spChg>
        <pc:spChg chg="add del mod">
          <ac:chgData name="Lukáš Slavík" userId="4d661c73-3d73-4d78-8117-f59c010acbf8" providerId="ADAL" clId="{1133F73E-2081-41D8-9BB1-BBF707C066E9}" dt="2023-05-04T12:34:55.831" v="7622" actId="20577"/>
          <ac:spMkLst>
            <pc:docMk/>
            <pc:sldMk cId="2791841393" sldId="263"/>
            <ac:spMk id="12" creationId="{478321A1-3A3E-49D8-9F6E-300EA42E99DF}"/>
          </ac:spMkLst>
        </pc:spChg>
        <pc:spChg chg="add del">
          <ac:chgData name="Lukáš Slavík" userId="4d661c73-3d73-4d78-8117-f59c010acbf8" providerId="ADAL" clId="{1133F73E-2081-41D8-9BB1-BBF707C066E9}" dt="2023-05-04T08:21:03.655" v="2754" actId="478"/>
          <ac:spMkLst>
            <pc:docMk/>
            <pc:sldMk cId="2791841393" sldId="263"/>
            <ac:spMk id="13" creationId="{3707993B-BC59-4950-9791-A828BC867F06}"/>
          </ac:spMkLst>
        </pc:spChg>
        <pc:spChg chg="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14" creationId="{B2032266-8D2B-455C-876D-5EF48C099C0F}"/>
          </ac:spMkLst>
        </pc:spChg>
        <pc:spChg chg="add del">
          <ac:chgData name="Lukáš Slavík" userId="4d661c73-3d73-4d78-8117-f59c010acbf8" providerId="ADAL" clId="{1133F73E-2081-41D8-9BB1-BBF707C066E9}" dt="2023-05-04T08:13:32.712" v="2334" actId="22"/>
          <ac:spMkLst>
            <pc:docMk/>
            <pc:sldMk cId="2791841393" sldId="263"/>
            <ac:spMk id="18" creationId="{F70385C6-0E67-4F60-9564-DFF9952BD4B3}"/>
          </ac:spMkLst>
        </pc:spChg>
        <pc:spChg chg="add del mo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19" creationId="{21822F6C-CBA8-43EB-9B1C-4346C59D76E5}"/>
          </ac:spMkLst>
        </pc:spChg>
        <pc:spChg chg="add del mo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0" creationId="{53BC3CE2-661E-4D00-ABFC-0F6DB3849F82}"/>
          </ac:spMkLst>
        </pc:spChg>
        <pc:spChg chg="add del mo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1" creationId="{135F0972-D975-46F3-BD4F-CE49F1415021}"/>
          </ac:spMkLst>
        </pc:spChg>
        <pc:spChg chg="add del mo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2" creationId="{DFE4F3A6-0148-4881-A0B8-AB6C2767B0FB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3" creationId="{6C432849-DC47-4BE2-BF72-A035B5507E2F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4" creationId="{3181C0CB-7C61-4CF5-BB4B-76477CFB6E38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5" creationId="{4BD76637-3D3C-4D37-99BD-4A43A98D490F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6" creationId="{03B5E08A-AE08-4E53-B861-28CFFFD72636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7" creationId="{ADD2D1D2-6E84-4C27-A9B9-DC22CCCCD1D3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8" creationId="{B51CF725-B42B-404A-BBF0-5E55E88568E4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29" creationId="{E3FD897C-90A8-4544-A60D-A06AD9F4E304}"/>
          </ac:spMkLst>
        </pc:spChg>
        <pc:spChg chg="add del mod ord">
          <ac:chgData name="Lukáš Slavík" userId="4d661c73-3d73-4d78-8117-f59c010acbf8" providerId="ADAL" clId="{1133F73E-2081-41D8-9BB1-BBF707C066E9}" dt="2023-05-04T08:13:57.762" v="2336" actId="6264"/>
          <ac:spMkLst>
            <pc:docMk/>
            <pc:sldMk cId="2791841393" sldId="263"/>
            <ac:spMk id="30" creationId="{91CC7B14-B5C2-4618-B9F6-207057F19870}"/>
          </ac:spMkLst>
        </pc:spChg>
        <pc:picChg chg="add del mod ord">
          <ac:chgData name="Lukáš Slavík" userId="4d661c73-3d73-4d78-8117-f59c010acbf8" providerId="ADAL" clId="{1133F73E-2081-41D8-9BB1-BBF707C066E9}" dt="2023-05-04T08:14:02.105" v="2341" actId="931"/>
          <ac:picMkLst>
            <pc:docMk/>
            <pc:sldMk cId="2791841393" sldId="263"/>
            <ac:picMk id="16" creationId="{0ECA1C21-9D47-48DD-8AE9-5244B515D45A}"/>
          </ac:picMkLst>
        </pc:picChg>
        <pc:picChg chg="add del mod">
          <ac:chgData name="Lukáš Slavík" userId="4d661c73-3d73-4d78-8117-f59c010acbf8" providerId="ADAL" clId="{1133F73E-2081-41D8-9BB1-BBF707C066E9}" dt="2023-05-04T08:14:17.248" v="2344" actId="931"/>
          <ac:picMkLst>
            <pc:docMk/>
            <pc:sldMk cId="2791841393" sldId="263"/>
            <ac:picMk id="32" creationId="{B1D5C216-B575-45D9-9775-BAFE46BC7D93}"/>
          </ac:picMkLst>
        </pc:picChg>
        <pc:picChg chg="add del mod">
          <ac:chgData name="Lukáš Slavík" userId="4d661c73-3d73-4d78-8117-f59c010acbf8" providerId="ADAL" clId="{1133F73E-2081-41D8-9BB1-BBF707C066E9}" dt="2023-05-04T08:14:26.760" v="2346"/>
          <ac:picMkLst>
            <pc:docMk/>
            <pc:sldMk cId="2791841393" sldId="263"/>
            <ac:picMk id="34" creationId="{A50ADD49-3F6E-442D-80CF-4A2B006270EF}"/>
          </ac:picMkLst>
        </pc:picChg>
        <pc:picChg chg="add del mod">
          <ac:chgData name="Lukáš Slavík" userId="4d661c73-3d73-4d78-8117-f59c010acbf8" providerId="ADAL" clId="{1133F73E-2081-41D8-9BB1-BBF707C066E9}" dt="2023-05-04T08:15:03.178" v="2369" actId="478"/>
          <ac:picMkLst>
            <pc:docMk/>
            <pc:sldMk cId="2791841393" sldId="263"/>
            <ac:picMk id="36" creationId="{8B329183-EC79-428F-9EA8-26518D06B01B}"/>
          </ac:picMkLst>
        </pc:picChg>
        <pc:picChg chg="add mod">
          <ac:chgData name="Lukáš Slavík" userId="4d661c73-3d73-4d78-8117-f59c010acbf8" providerId="ADAL" clId="{1133F73E-2081-41D8-9BB1-BBF707C066E9}" dt="2023-05-04T08:15:14.893" v="2373" actId="14100"/>
          <ac:picMkLst>
            <pc:docMk/>
            <pc:sldMk cId="2791841393" sldId="263"/>
            <ac:picMk id="38" creationId="{02CBDC17-08D9-4690-AF3B-DD4FA4FC5544}"/>
          </ac:picMkLst>
        </pc:picChg>
        <pc:picChg chg="add del mod">
          <ac:chgData name="Lukáš Slavík" userId="4d661c73-3d73-4d78-8117-f59c010acbf8" providerId="ADAL" clId="{1133F73E-2081-41D8-9BB1-BBF707C066E9}" dt="2023-05-04T08:23:39.234" v="2766" actId="478"/>
          <ac:picMkLst>
            <pc:docMk/>
            <pc:sldMk cId="2791841393" sldId="263"/>
            <ac:picMk id="40" creationId="{D702585B-3098-4527-8B29-80FCA55400B5}"/>
          </ac:picMkLst>
        </pc:picChg>
        <pc:picChg chg="add mod">
          <ac:chgData name="Lukáš Slavík" userId="4d661c73-3d73-4d78-8117-f59c010acbf8" providerId="ADAL" clId="{1133F73E-2081-41D8-9BB1-BBF707C066E9}" dt="2023-05-04T08:23:55.929" v="2774" actId="1076"/>
          <ac:picMkLst>
            <pc:docMk/>
            <pc:sldMk cId="2791841393" sldId="263"/>
            <ac:picMk id="42" creationId="{20118575-42BD-4F15-B2F8-6B40EF4F3B57}"/>
          </ac:picMkLst>
        </pc:picChg>
      </pc:sldChg>
      <pc:sldChg chg="new del">
        <pc:chgData name="Lukáš Slavík" userId="4d661c73-3d73-4d78-8117-f59c010acbf8" providerId="ADAL" clId="{1133F73E-2081-41D8-9BB1-BBF707C066E9}" dt="2023-05-04T08:03:45.241" v="2092" actId="680"/>
        <pc:sldMkLst>
          <pc:docMk/>
          <pc:sldMk cId="3966257192" sldId="263"/>
        </pc:sldMkLst>
      </pc:sldChg>
      <pc:sldChg chg="delSp modSp new del mod">
        <pc:chgData name="Lukáš Slavík" userId="4d661c73-3d73-4d78-8117-f59c010acbf8" providerId="ADAL" clId="{1133F73E-2081-41D8-9BB1-BBF707C066E9}" dt="2023-05-04T12:55:26.123" v="7703" actId="2696"/>
        <pc:sldMkLst>
          <pc:docMk/>
          <pc:sldMk cId="350641240" sldId="264"/>
        </pc:sldMkLst>
        <pc:spChg chg="del">
          <ac:chgData name="Lukáš Slavík" userId="4d661c73-3d73-4d78-8117-f59c010acbf8" providerId="ADAL" clId="{1133F73E-2081-41D8-9BB1-BBF707C066E9}" dt="2023-05-04T12:12:10.101" v="7369" actId="478"/>
          <ac:spMkLst>
            <pc:docMk/>
            <pc:sldMk cId="350641240" sldId="264"/>
            <ac:spMk id="2" creationId="{BD10FF01-FA87-4A3B-8767-81CAB898C6EB}"/>
          </ac:spMkLst>
        </pc:spChg>
        <pc:spChg chg="del">
          <ac:chgData name="Lukáš Slavík" userId="4d661c73-3d73-4d78-8117-f59c010acbf8" providerId="ADAL" clId="{1133F73E-2081-41D8-9BB1-BBF707C066E9}" dt="2023-05-04T12:13:11.885" v="7370" actId="478"/>
          <ac:spMkLst>
            <pc:docMk/>
            <pc:sldMk cId="350641240" sldId="264"/>
            <ac:spMk id="4" creationId="{A6899825-3E1F-4C35-8BE5-E4572769BCE5}"/>
          </ac:spMkLst>
        </pc:spChg>
        <pc:spChg chg="mod">
          <ac:chgData name="Lukáš Slavík" userId="4d661c73-3d73-4d78-8117-f59c010acbf8" providerId="ADAL" clId="{1133F73E-2081-41D8-9BB1-BBF707C066E9}" dt="2023-05-04T08:20:41.431" v="2752" actId="20577"/>
          <ac:spMkLst>
            <pc:docMk/>
            <pc:sldMk cId="350641240" sldId="264"/>
            <ac:spMk id="5" creationId="{32405F8F-BBB8-4974-BA18-63E39B3A0BB5}"/>
          </ac:spMkLst>
        </pc:spChg>
      </pc:sldChg>
      <pc:sldChg chg="delSp modSp new mod">
        <pc:chgData name="Lukáš Slavík" userId="4d661c73-3d73-4d78-8117-f59c010acbf8" providerId="ADAL" clId="{1133F73E-2081-41D8-9BB1-BBF707C066E9}" dt="2023-05-04T12:37:07.344" v="7649" actId="207"/>
        <pc:sldMkLst>
          <pc:docMk/>
          <pc:sldMk cId="179502258" sldId="265"/>
        </pc:sldMkLst>
        <pc:spChg chg="del">
          <ac:chgData name="Lukáš Slavík" userId="4d661c73-3d73-4d78-8117-f59c010acbf8" providerId="ADAL" clId="{1133F73E-2081-41D8-9BB1-BBF707C066E9}" dt="2023-05-04T08:50:45.600" v="3590" actId="478"/>
          <ac:spMkLst>
            <pc:docMk/>
            <pc:sldMk cId="179502258" sldId="265"/>
            <ac:spMk id="2" creationId="{229B7ED7-4FD9-4E29-8A61-94C40BFE225B}"/>
          </ac:spMkLst>
        </pc:spChg>
        <pc:spChg chg="mod">
          <ac:chgData name="Lukáš Slavík" userId="4d661c73-3d73-4d78-8117-f59c010acbf8" providerId="ADAL" clId="{1133F73E-2081-41D8-9BB1-BBF707C066E9}" dt="2023-05-04T08:47:42.624" v="3421" actId="20577"/>
          <ac:spMkLst>
            <pc:docMk/>
            <pc:sldMk cId="179502258" sldId="265"/>
            <ac:spMk id="4" creationId="{2D55461C-C5A6-4388-87F6-E9B218D9C6E8}"/>
          </ac:spMkLst>
        </pc:spChg>
        <pc:spChg chg="mod">
          <ac:chgData name="Lukáš Slavík" userId="4d661c73-3d73-4d78-8117-f59c010acbf8" providerId="ADAL" clId="{1133F73E-2081-41D8-9BB1-BBF707C066E9}" dt="2023-05-04T12:37:07.344" v="7649" actId="207"/>
          <ac:spMkLst>
            <pc:docMk/>
            <pc:sldMk cId="179502258" sldId="265"/>
            <ac:spMk id="5" creationId="{BCD13F4B-E54F-42A9-B8E1-9033DDBA6C99}"/>
          </ac:spMkLst>
        </pc:spChg>
      </pc:sldChg>
      <pc:sldChg chg="addSp delSp modSp new mod modClrScheme chgLayout">
        <pc:chgData name="Lukáš Slavík" userId="4d661c73-3d73-4d78-8117-f59c010acbf8" providerId="ADAL" clId="{1133F73E-2081-41D8-9BB1-BBF707C066E9}" dt="2023-05-04T12:39:49.782" v="7671" actId="207"/>
        <pc:sldMkLst>
          <pc:docMk/>
          <pc:sldMk cId="1046902920" sldId="266"/>
        </pc:sldMkLst>
        <pc:spChg chg="del">
          <ac:chgData name="Lukáš Slavík" userId="4d661c73-3d73-4d78-8117-f59c010acbf8" providerId="ADAL" clId="{1133F73E-2081-41D8-9BB1-BBF707C066E9}" dt="2023-05-04T08:57:35.946" v="4250" actId="478"/>
          <ac:spMkLst>
            <pc:docMk/>
            <pc:sldMk cId="1046902920" sldId="266"/>
            <ac:spMk id="2" creationId="{1789C66E-27B8-4097-97EF-EE52C279B5F7}"/>
          </ac:spMkLst>
        </pc:spChg>
        <pc:spChg chg="mod ord">
          <ac:chgData name="Lukáš Slavík" userId="4d661c73-3d73-4d78-8117-f59c010acbf8" providerId="ADAL" clId="{1133F73E-2081-41D8-9BB1-BBF707C066E9}" dt="2023-05-04T09:03:19.174" v="4840" actId="700"/>
          <ac:spMkLst>
            <pc:docMk/>
            <pc:sldMk cId="1046902920" sldId="266"/>
            <ac:spMk id="3" creationId="{CA7F7584-1837-411A-93ED-08D631A3E330}"/>
          </ac:spMkLst>
        </pc:spChg>
        <pc:spChg chg="mod ord">
          <ac:chgData name="Lukáš Slavík" userId="4d661c73-3d73-4d78-8117-f59c010acbf8" providerId="ADAL" clId="{1133F73E-2081-41D8-9BB1-BBF707C066E9}" dt="2023-05-04T09:03:19.174" v="4840" actId="700"/>
          <ac:spMkLst>
            <pc:docMk/>
            <pc:sldMk cId="1046902920" sldId="266"/>
            <ac:spMk id="4" creationId="{55FBD878-D886-4EA8-84C4-743AD3B8494E}"/>
          </ac:spMkLst>
        </pc:spChg>
        <pc:spChg chg="mod ord">
          <ac:chgData name="Lukáš Slavík" userId="4d661c73-3d73-4d78-8117-f59c010acbf8" providerId="ADAL" clId="{1133F73E-2081-41D8-9BB1-BBF707C066E9}" dt="2023-05-04T09:03:19.174" v="4840" actId="700"/>
          <ac:spMkLst>
            <pc:docMk/>
            <pc:sldMk cId="1046902920" sldId="266"/>
            <ac:spMk id="5" creationId="{176D8943-8CD5-405E-80EA-62461BE96E39}"/>
          </ac:spMkLst>
        </pc:spChg>
        <pc:spChg chg="mod ord">
          <ac:chgData name="Lukáš Slavík" userId="4d661c73-3d73-4d78-8117-f59c010acbf8" providerId="ADAL" clId="{1133F73E-2081-41D8-9BB1-BBF707C066E9}" dt="2023-05-04T12:39:04.243" v="7666" actId="20577"/>
          <ac:spMkLst>
            <pc:docMk/>
            <pc:sldMk cId="1046902920" sldId="266"/>
            <ac:spMk id="6" creationId="{25B99BA7-6419-477C-AE27-53E1418832E0}"/>
          </ac:spMkLst>
        </pc:spChg>
        <pc:spChg chg="add del mod ord">
          <ac:chgData name="Lukáš Slavík" userId="4d661c73-3d73-4d78-8117-f59c010acbf8" providerId="ADAL" clId="{1133F73E-2081-41D8-9BB1-BBF707C066E9}" dt="2023-05-04T09:03:22.566" v="4841" actId="478"/>
          <ac:spMkLst>
            <pc:docMk/>
            <pc:sldMk cId="1046902920" sldId="266"/>
            <ac:spMk id="7" creationId="{7BB9A3DC-B39F-497E-8774-8130FAA4566B}"/>
          </ac:spMkLst>
        </pc:spChg>
        <pc:spChg chg="add mod ord">
          <ac:chgData name="Lukáš Slavík" userId="4d661c73-3d73-4d78-8117-f59c010acbf8" providerId="ADAL" clId="{1133F73E-2081-41D8-9BB1-BBF707C066E9}" dt="2023-05-04T12:39:49.782" v="7671" actId="207"/>
          <ac:spMkLst>
            <pc:docMk/>
            <pc:sldMk cId="1046902920" sldId="266"/>
            <ac:spMk id="8" creationId="{A9288D8F-26BA-49D7-B727-93BFDBD39156}"/>
          </ac:spMkLst>
        </pc:spChg>
      </pc:sldChg>
      <pc:sldChg chg="addSp delSp modSp new mod">
        <pc:chgData name="Lukáš Slavík" userId="4d661c73-3d73-4d78-8117-f59c010acbf8" providerId="ADAL" clId="{1133F73E-2081-41D8-9BB1-BBF707C066E9}" dt="2023-05-04T12:40:13.926" v="7673" actId="207"/>
        <pc:sldMkLst>
          <pc:docMk/>
          <pc:sldMk cId="3920051050" sldId="267"/>
        </pc:sldMkLst>
        <pc:spChg chg="del">
          <ac:chgData name="Lukáš Slavík" userId="4d661c73-3d73-4d78-8117-f59c010acbf8" providerId="ADAL" clId="{1133F73E-2081-41D8-9BB1-BBF707C066E9}" dt="2023-05-04T09:07:58.950" v="5220" actId="478"/>
          <ac:spMkLst>
            <pc:docMk/>
            <pc:sldMk cId="3920051050" sldId="267"/>
            <ac:spMk id="2" creationId="{AB65AB06-CEE3-4192-8106-380D8963C8FF}"/>
          </ac:spMkLst>
        </pc:spChg>
        <pc:spChg chg="mod">
          <ac:chgData name="Lukáš Slavík" userId="4d661c73-3d73-4d78-8117-f59c010acbf8" providerId="ADAL" clId="{1133F73E-2081-41D8-9BB1-BBF707C066E9}" dt="2023-05-04T09:11:02.020" v="5251" actId="20577"/>
          <ac:spMkLst>
            <pc:docMk/>
            <pc:sldMk cId="3920051050" sldId="267"/>
            <ac:spMk id="4" creationId="{A029BEFB-57A0-4127-A182-1BE3CA2ADF62}"/>
          </ac:spMkLst>
        </pc:spChg>
        <pc:spChg chg="mod">
          <ac:chgData name="Lukáš Slavík" userId="4d661c73-3d73-4d78-8117-f59c010acbf8" providerId="ADAL" clId="{1133F73E-2081-41D8-9BB1-BBF707C066E9}" dt="2023-05-04T09:07:54.934" v="5219"/>
          <ac:spMkLst>
            <pc:docMk/>
            <pc:sldMk cId="3920051050" sldId="267"/>
            <ac:spMk id="5" creationId="{EB6E7CED-3641-419F-BF1D-82145FF220F9}"/>
          </ac:spMkLst>
        </pc:spChg>
        <pc:spChg chg="del">
          <ac:chgData name="Lukáš Slavík" userId="4d661c73-3d73-4d78-8117-f59c010acbf8" providerId="ADAL" clId="{1133F73E-2081-41D8-9BB1-BBF707C066E9}" dt="2023-05-04T09:14:28.787" v="5498" actId="478"/>
          <ac:spMkLst>
            <pc:docMk/>
            <pc:sldMk cId="3920051050" sldId="267"/>
            <ac:spMk id="6" creationId="{AC4597BE-F728-41AC-825A-447D801322AB}"/>
          </ac:spMkLst>
        </pc:spChg>
        <pc:spChg chg="mod">
          <ac:chgData name="Lukáš Slavík" userId="4d661c73-3d73-4d78-8117-f59c010acbf8" providerId="ADAL" clId="{1133F73E-2081-41D8-9BB1-BBF707C066E9}" dt="2023-05-04T12:40:13.926" v="7673" actId="207"/>
          <ac:spMkLst>
            <pc:docMk/>
            <pc:sldMk cId="3920051050" sldId="267"/>
            <ac:spMk id="7" creationId="{4E39C367-5B03-4B32-8DD3-3C42F1999E41}"/>
          </ac:spMkLst>
        </pc:spChg>
        <pc:spChg chg="del">
          <ac:chgData name="Lukáš Slavík" userId="4d661c73-3d73-4d78-8117-f59c010acbf8" providerId="ADAL" clId="{1133F73E-2081-41D8-9BB1-BBF707C066E9}" dt="2023-05-04T09:14:30.521" v="5499" actId="478"/>
          <ac:spMkLst>
            <pc:docMk/>
            <pc:sldMk cId="3920051050" sldId="267"/>
            <ac:spMk id="8" creationId="{486EE6F3-1270-49A4-9E3C-5D3E1FE3186D}"/>
          </ac:spMkLst>
        </pc:spChg>
        <pc:picChg chg="add mod">
          <ac:chgData name="Lukáš Slavík" userId="4d661c73-3d73-4d78-8117-f59c010acbf8" providerId="ADAL" clId="{1133F73E-2081-41D8-9BB1-BBF707C066E9}" dt="2023-05-04T12:18:15.445" v="7532"/>
          <ac:picMkLst>
            <pc:docMk/>
            <pc:sldMk cId="3920051050" sldId="267"/>
            <ac:picMk id="10" creationId="{6099F2B6-6969-4EFF-B17E-0CFA4F98E9D4}"/>
          </ac:picMkLst>
        </pc:picChg>
      </pc:sldChg>
      <pc:sldChg chg="addSp modSp add mod chgLayout">
        <pc:chgData name="Lukáš Slavík" userId="4d661c73-3d73-4d78-8117-f59c010acbf8" providerId="ADAL" clId="{1133F73E-2081-41D8-9BB1-BBF707C066E9}" dt="2023-05-04T12:53:29.621" v="7693" actId="207"/>
        <pc:sldMkLst>
          <pc:docMk/>
          <pc:sldMk cId="4206017952" sldId="268"/>
        </pc:sldMkLst>
        <pc:spChg chg="add mod ord">
          <ac:chgData name="Lukáš Slavík" userId="4d661c73-3d73-4d78-8117-f59c010acbf8" providerId="ADAL" clId="{1133F73E-2081-41D8-9BB1-BBF707C066E9}" dt="2023-05-04T09:23:11.781" v="5855" actId="20577"/>
          <ac:spMkLst>
            <pc:docMk/>
            <pc:sldMk cId="4206017952" sldId="268"/>
            <ac:spMk id="2" creationId="{C89F5105-5515-4F14-8975-AB6596DD94D5}"/>
          </ac:spMkLst>
        </pc:spChg>
        <pc:spChg chg="mod ord">
          <ac:chgData name="Lukáš Slavík" userId="4d661c73-3d73-4d78-8117-f59c010acbf8" providerId="ADAL" clId="{1133F73E-2081-41D8-9BB1-BBF707C066E9}" dt="2023-05-04T09:22:54.732" v="5824" actId="700"/>
          <ac:spMkLst>
            <pc:docMk/>
            <pc:sldMk cId="4206017952" sldId="268"/>
            <ac:spMk id="3" creationId="{BEDCB1C3-14CC-4E04-8A6D-3A2D3A7D5B5A}"/>
          </ac:spMkLst>
        </pc:spChg>
        <pc:spChg chg="mod ord">
          <ac:chgData name="Lukáš Slavík" userId="4d661c73-3d73-4d78-8117-f59c010acbf8" providerId="ADAL" clId="{1133F73E-2081-41D8-9BB1-BBF707C066E9}" dt="2023-05-04T09:22:54.732" v="5824" actId="700"/>
          <ac:spMkLst>
            <pc:docMk/>
            <pc:sldMk cId="4206017952" sldId="268"/>
            <ac:spMk id="4" creationId="{A029BEFB-57A0-4127-A182-1BE3CA2ADF62}"/>
          </ac:spMkLst>
        </pc:spChg>
        <pc:spChg chg="mod ord">
          <ac:chgData name="Lukáš Slavík" userId="4d661c73-3d73-4d78-8117-f59c010acbf8" providerId="ADAL" clId="{1133F73E-2081-41D8-9BB1-BBF707C066E9}" dt="2023-05-04T09:22:54.732" v="5824" actId="700"/>
          <ac:spMkLst>
            <pc:docMk/>
            <pc:sldMk cId="4206017952" sldId="268"/>
            <ac:spMk id="5" creationId="{EB6E7CED-3641-419F-BF1D-82145FF220F9}"/>
          </ac:spMkLst>
        </pc:spChg>
        <pc:spChg chg="add mod ord">
          <ac:chgData name="Lukáš Slavík" userId="4d661c73-3d73-4d78-8117-f59c010acbf8" providerId="ADAL" clId="{1133F73E-2081-41D8-9BB1-BBF707C066E9}" dt="2023-05-04T12:53:29.621" v="7693" actId="207"/>
          <ac:spMkLst>
            <pc:docMk/>
            <pc:sldMk cId="4206017952" sldId="268"/>
            <ac:spMk id="6" creationId="{55127443-6686-439E-9A44-6778BC4F2136}"/>
          </ac:spMkLst>
        </pc:spChg>
        <pc:spChg chg="mod ord">
          <ac:chgData name="Lukáš Slavík" userId="4d661c73-3d73-4d78-8117-f59c010acbf8" providerId="ADAL" clId="{1133F73E-2081-41D8-9BB1-BBF707C066E9}" dt="2023-05-04T12:40:49.153" v="7676" actId="207"/>
          <ac:spMkLst>
            <pc:docMk/>
            <pc:sldMk cId="4206017952" sldId="268"/>
            <ac:spMk id="7" creationId="{4E39C367-5B03-4B32-8DD3-3C42F1999E41}"/>
          </ac:spMkLst>
        </pc:spChg>
      </pc:sldChg>
      <pc:sldChg chg="addSp delSp modSp add mod chgLayout">
        <pc:chgData name="Lukáš Slavík" userId="4d661c73-3d73-4d78-8117-f59c010acbf8" providerId="ADAL" clId="{1133F73E-2081-41D8-9BB1-BBF707C066E9}" dt="2023-05-04T12:54:35.456" v="7697" actId="207"/>
        <pc:sldMkLst>
          <pc:docMk/>
          <pc:sldMk cId="3932033500" sldId="269"/>
        </pc:sldMkLst>
        <pc:spChg chg="del mod ord">
          <ac:chgData name="Lukáš Slavík" userId="4d661c73-3d73-4d78-8117-f59c010acbf8" providerId="ADAL" clId="{1133F73E-2081-41D8-9BB1-BBF707C066E9}" dt="2023-05-04T09:33:48.374" v="6729" actId="478"/>
          <ac:spMkLst>
            <pc:docMk/>
            <pc:sldMk cId="3932033500" sldId="269"/>
            <ac:spMk id="2" creationId="{C89F5105-5515-4F14-8975-AB6596DD94D5}"/>
          </ac:spMkLst>
        </pc:spChg>
        <pc:spChg chg="mod or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3" creationId="{BEDCB1C3-14CC-4E04-8A6D-3A2D3A7D5B5A}"/>
          </ac:spMkLst>
        </pc:spChg>
        <pc:spChg chg="del">
          <ac:chgData name="Lukáš Slavík" userId="4d661c73-3d73-4d78-8117-f59c010acbf8" providerId="ADAL" clId="{1133F73E-2081-41D8-9BB1-BBF707C066E9}" dt="2023-05-04T09:26:56.516" v="6265" actId="478"/>
          <ac:spMkLst>
            <pc:docMk/>
            <pc:sldMk cId="3932033500" sldId="269"/>
            <ac:spMk id="4" creationId="{A029BEFB-57A0-4127-A182-1BE3CA2ADF62}"/>
          </ac:spMkLst>
        </pc:spChg>
        <pc:spChg chg="mod or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5" creationId="{EB6E7CED-3641-419F-BF1D-82145FF220F9}"/>
          </ac:spMkLst>
        </pc:spChg>
        <pc:spChg chg="del mod ord">
          <ac:chgData name="Lukáš Slavík" userId="4d661c73-3d73-4d78-8117-f59c010acbf8" providerId="ADAL" clId="{1133F73E-2081-41D8-9BB1-BBF707C066E9}" dt="2023-05-04T09:33:50.939" v="6730" actId="478"/>
          <ac:spMkLst>
            <pc:docMk/>
            <pc:sldMk cId="3932033500" sldId="269"/>
            <ac:spMk id="6" creationId="{55127443-6686-439E-9A44-6778BC4F2136}"/>
          </ac:spMkLst>
        </pc:spChg>
        <pc:spChg chg="del">
          <ac:chgData name="Lukáš Slavík" userId="4d661c73-3d73-4d78-8117-f59c010acbf8" providerId="ADAL" clId="{1133F73E-2081-41D8-9BB1-BBF707C066E9}" dt="2023-05-04T09:26:52.294" v="6263" actId="478"/>
          <ac:spMkLst>
            <pc:docMk/>
            <pc:sldMk cId="3932033500" sldId="269"/>
            <ac:spMk id="7" creationId="{4E39C367-5B03-4B32-8DD3-3C42F1999E41}"/>
          </ac:spMkLst>
        </pc:spChg>
        <pc:spChg chg="add del mod">
          <ac:chgData name="Lukáš Slavík" userId="4d661c73-3d73-4d78-8117-f59c010acbf8" providerId="ADAL" clId="{1133F73E-2081-41D8-9BB1-BBF707C066E9}" dt="2023-05-04T09:26:53.500" v="6264" actId="478"/>
          <ac:spMkLst>
            <pc:docMk/>
            <pc:sldMk cId="3932033500" sldId="269"/>
            <ac:spMk id="9" creationId="{EA28D795-12CE-4DF5-9CF5-35061CC20E17}"/>
          </ac:spMkLst>
        </pc:spChg>
        <pc:spChg chg="add del mod">
          <ac:chgData name="Lukáš Slavík" userId="4d661c73-3d73-4d78-8117-f59c010acbf8" providerId="ADAL" clId="{1133F73E-2081-41D8-9BB1-BBF707C066E9}" dt="2023-05-04T09:26:58.049" v="6266" actId="478"/>
          <ac:spMkLst>
            <pc:docMk/>
            <pc:sldMk cId="3932033500" sldId="269"/>
            <ac:spMk id="11" creationId="{E0FB4A49-0BB9-4948-BE54-34C0343FD093}"/>
          </ac:spMkLst>
        </pc:spChg>
        <pc:spChg chg="add del mo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12" creationId="{8C56F1EA-BC5F-4ACF-85A3-88A4FC4990A4}"/>
          </ac:spMkLst>
        </pc:spChg>
        <pc:spChg chg="add del mo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13" creationId="{626C5C22-AB31-4CBC-926E-01EFEEEABBD5}"/>
          </ac:spMkLst>
        </pc:spChg>
        <pc:spChg chg="add del mo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14" creationId="{BFDD4576-BAFD-47FC-BB60-32DF11E720DB}"/>
          </ac:spMkLst>
        </pc:spChg>
        <pc:spChg chg="add del mod">
          <ac:chgData name="Lukáš Slavík" userId="4d661c73-3d73-4d78-8117-f59c010acbf8" providerId="ADAL" clId="{1133F73E-2081-41D8-9BB1-BBF707C066E9}" dt="2023-05-04T09:27:01.360" v="6267" actId="6264"/>
          <ac:spMkLst>
            <pc:docMk/>
            <pc:sldMk cId="3932033500" sldId="269"/>
            <ac:spMk id="15" creationId="{16A03195-D698-417B-A87B-4761D552B315}"/>
          </ac:spMkLst>
        </pc:spChg>
        <pc:spChg chg="add mod ord">
          <ac:chgData name="Lukáš Slavík" userId="4d661c73-3d73-4d78-8117-f59c010acbf8" providerId="ADAL" clId="{1133F73E-2081-41D8-9BB1-BBF707C066E9}" dt="2023-05-04T09:27:07.370" v="6269"/>
          <ac:spMkLst>
            <pc:docMk/>
            <pc:sldMk cId="3932033500" sldId="269"/>
            <ac:spMk id="16" creationId="{74A835AF-9957-4000-B623-79B0304F20E7}"/>
          </ac:spMkLst>
        </pc:spChg>
        <pc:spChg chg="add mod ord">
          <ac:chgData name="Lukáš Slavík" userId="4d661c73-3d73-4d78-8117-f59c010acbf8" providerId="ADAL" clId="{1133F73E-2081-41D8-9BB1-BBF707C066E9}" dt="2023-05-04T12:54:35.456" v="7697" actId="207"/>
          <ac:spMkLst>
            <pc:docMk/>
            <pc:sldMk cId="3932033500" sldId="269"/>
            <ac:spMk id="17" creationId="{FD160DF8-1874-4824-AD47-59E07149538B}"/>
          </ac:spMkLst>
        </pc:spChg>
        <pc:spChg chg="add mod">
          <ac:chgData name="Lukáš Slavík" userId="4d661c73-3d73-4d78-8117-f59c010acbf8" providerId="ADAL" clId="{1133F73E-2081-41D8-9BB1-BBF707C066E9}" dt="2023-05-04T09:36:16.315" v="6773" actId="20577"/>
          <ac:spMkLst>
            <pc:docMk/>
            <pc:sldMk cId="3932033500" sldId="269"/>
            <ac:spMk id="19" creationId="{35DE9AA1-8E64-4458-8323-CDE3A73C6592}"/>
          </ac:spMkLst>
        </pc:spChg>
      </pc:sldChg>
      <pc:sldChg chg="addSp delSp modSp new mod modClrScheme chgLayout">
        <pc:chgData name="Lukáš Slavík" userId="4d661c73-3d73-4d78-8117-f59c010acbf8" providerId="ADAL" clId="{1133F73E-2081-41D8-9BB1-BBF707C066E9}" dt="2023-05-04T09:42:17.197" v="6832" actId="14100"/>
        <pc:sldMkLst>
          <pc:docMk/>
          <pc:sldMk cId="1539659756" sldId="270"/>
        </pc:sldMkLst>
        <pc:spChg chg="del mod ord">
          <ac:chgData name="Lukáš Slavík" userId="4d661c73-3d73-4d78-8117-f59c010acbf8" providerId="ADAL" clId="{1133F73E-2081-41D8-9BB1-BBF707C066E9}" dt="2023-05-04T09:39:13.796" v="6801" actId="478"/>
          <ac:spMkLst>
            <pc:docMk/>
            <pc:sldMk cId="1539659756" sldId="270"/>
            <ac:spMk id="2" creationId="{BE3783A4-36E5-4E15-A093-70D87CB08EDB}"/>
          </ac:spMkLst>
        </pc:spChg>
        <pc:spChg chg="mod ord">
          <ac:chgData name="Lukáš Slavík" userId="4d661c73-3d73-4d78-8117-f59c010acbf8" providerId="ADAL" clId="{1133F73E-2081-41D8-9BB1-BBF707C066E9}" dt="2023-05-04T09:39:09.199" v="6800" actId="700"/>
          <ac:spMkLst>
            <pc:docMk/>
            <pc:sldMk cId="1539659756" sldId="270"/>
            <ac:spMk id="3" creationId="{75EC08BC-82E3-4749-B6A9-9ADC43BEAD6F}"/>
          </ac:spMkLst>
        </pc:spChg>
        <pc:spChg chg="mod ord">
          <ac:chgData name="Lukáš Slavík" userId="4d661c73-3d73-4d78-8117-f59c010acbf8" providerId="ADAL" clId="{1133F73E-2081-41D8-9BB1-BBF707C066E9}" dt="2023-05-04T09:39:09.199" v="6800" actId="700"/>
          <ac:spMkLst>
            <pc:docMk/>
            <pc:sldMk cId="1539659756" sldId="270"/>
            <ac:spMk id="4" creationId="{9E7E152F-AD8B-4F93-A4EC-EB345C866F8B}"/>
          </ac:spMkLst>
        </pc:spChg>
        <pc:spChg chg="del mod ord">
          <ac:chgData name="Lukáš Slavík" userId="4d661c73-3d73-4d78-8117-f59c010acbf8" providerId="ADAL" clId="{1133F73E-2081-41D8-9BB1-BBF707C066E9}" dt="2023-05-04T09:39:00.360" v="6790" actId="700"/>
          <ac:spMkLst>
            <pc:docMk/>
            <pc:sldMk cId="1539659756" sldId="270"/>
            <ac:spMk id="5" creationId="{2FAAE04F-C3FD-45F1-8594-98B3DE22F258}"/>
          </ac:spMkLst>
        </pc:spChg>
        <pc:spChg chg="del mod ord">
          <ac:chgData name="Lukáš Slavík" userId="4d661c73-3d73-4d78-8117-f59c010acbf8" providerId="ADAL" clId="{1133F73E-2081-41D8-9BB1-BBF707C066E9}" dt="2023-05-04T09:39:00.360" v="6790" actId="700"/>
          <ac:spMkLst>
            <pc:docMk/>
            <pc:sldMk cId="1539659756" sldId="270"/>
            <ac:spMk id="6" creationId="{28A6EB33-D10A-40C7-9F62-CDC68E72D45F}"/>
          </ac:spMkLst>
        </pc:spChg>
        <pc:spChg chg="add del mod ord">
          <ac:chgData name="Lukáš Slavík" userId="4d661c73-3d73-4d78-8117-f59c010acbf8" providerId="ADAL" clId="{1133F73E-2081-41D8-9BB1-BBF707C066E9}" dt="2023-05-04T09:39:09.199" v="6800" actId="700"/>
          <ac:spMkLst>
            <pc:docMk/>
            <pc:sldMk cId="1539659756" sldId="270"/>
            <ac:spMk id="7" creationId="{3218D4B4-D2F1-4353-8E8D-D71310539B6A}"/>
          </ac:spMkLst>
        </pc:spChg>
        <pc:spChg chg="add mod ord">
          <ac:chgData name="Lukáš Slavík" userId="4d661c73-3d73-4d78-8117-f59c010acbf8" providerId="ADAL" clId="{1133F73E-2081-41D8-9BB1-BBF707C066E9}" dt="2023-05-04T09:39:09.199" v="6800" actId="700"/>
          <ac:spMkLst>
            <pc:docMk/>
            <pc:sldMk cId="1539659756" sldId="270"/>
            <ac:spMk id="8" creationId="{52351D6A-2D19-4352-9732-18F6DC0A3E8C}"/>
          </ac:spMkLst>
        </pc:spChg>
        <pc:spChg chg="add del mod ord">
          <ac:chgData name="Lukáš Slavík" userId="4d661c73-3d73-4d78-8117-f59c010acbf8" providerId="ADAL" clId="{1133F73E-2081-41D8-9BB1-BBF707C066E9}" dt="2023-05-04T09:39:59.471" v="6806" actId="478"/>
          <ac:spMkLst>
            <pc:docMk/>
            <pc:sldMk cId="1539659756" sldId="270"/>
            <ac:spMk id="9" creationId="{820504D8-1BCD-4BF0-86AE-DB689D3118C2}"/>
          </ac:spMkLst>
        </pc:spChg>
        <pc:spChg chg="add del mod ord">
          <ac:chgData name="Lukáš Slavík" userId="4d661c73-3d73-4d78-8117-f59c010acbf8" providerId="ADAL" clId="{1133F73E-2081-41D8-9BB1-BBF707C066E9}" dt="2023-05-04T09:40:09.767" v="6808" actId="478"/>
          <ac:spMkLst>
            <pc:docMk/>
            <pc:sldMk cId="1539659756" sldId="270"/>
            <ac:spMk id="10" creationId="{9759141E-AEFE-455B-B146-3A991B8A4CCF}"/>
          </ac:spMkLst>
        </pc:spChg>
        <pc:spChg chg="add del mod ord">
          <ac:chgData name="Lukáš Slavík" userId="4d661c73-3d73-4d78-8117-f59c010acbf8" providerId="ADAL" clId="{1133F73E-2081-41D8-9BB1-BBF707C066E9}" dt="2023-05-04T09:40:00.615" v="6807" actId="478"/>
          <ac:spMkLst>
            <pc:docMk/>
            <pc:sldMk cId="1539659756" sldId="270"/>
            <ac:spMk id="11" creationId="{AB76E4C5-2F55-4CC2-8E5B-1A076503F201}"/>
          </ac:spMkLst>
        </pc:spChg>
        <pc:picChg chg="add mod">
          <ac:chgData name="Lukáš Slavík" userId="4d661c73-3d73-4d78-8117-f59c010acbf8" providerId="ADAL" clId="{1133F73E-2081-41D8-9BB1-BBF707C066E9}" dt="2023-05-04T09:42:01.229" v="6825" actId="1076"/>
          <ac:picMkLst>
            <pc:docMk/>
            <pc:sldMk cId="1539659756" sldId="270"/>
            <ac:picMk id="13" creationId="{A39F78C2-51FF-422D-800D-231CAC41D778}"/>
          </ac:picMkLst>
        </pc:picChg>
        <pc:picChg chg="add mod">
          <ac:chgData name="Lukáš Slavík" userId="4d661c73-3d73-4d78-8117-f59c010acbf8" providerId="ADAL" clId="{1133F73E-2081-41D8-9BB1-BBF707C066E9}" dt="2023-05-04T09:42:09.215" v="6828" actId="1076"/>
          <ac:picMkLst>
            <pc:docMk/>
            <pc:sldMk cId="1539659756" sldId="270"/>
            <ac:picMk id="15" creationId="{4D16CC14-2704-4F52-A734-D7E358223008}"/>
          </ac:picMkLst>
        </pc:picChg>
        <pc:picChg chg="add mod">
          <ac:chgData name="Lukáš Slavík" userId="4d661c73-3d73-4d78-8117-f59c010acbf8" providerId="ADAL" clId="{1133F73E-2081-41D8-9BB1-BBF707C066E9}" dt="2023-05-04T09:42:11.812" v="6830" actId="1076"/>
          <ac:picMkLst>
            <pc:docMk/>
            <pc:sldMk cId="1539659756" sldId="270"/>
            <ac:picMk id="17" creationId="{B64B256C-874D-4111-8244-205D72526748}"/>
          </ac:picMkLst>
        </pc:picChg>
        <pc:picChg chg="add mod">
          <ac:chgData name="Lukáš Slavík" userId="4d661c73-3d73-4d78-8117-f59c010acbf8" providerId="ADAL" clId="{1133F73E-2081-41D8-9BB1-BBF707C066E9}" dt="2023-05-04T09:42:17.197" v="6832" actId="14100"/>
          <ac:picMkLst>
            <pc:docMk/>
            <pc:sldMk cId="1539659756" sldId="270"/>
            <ac:picMk id="19" creationId="{2FAE3756-EF08-4322-B3B8-A17DCD8CE630}"/>
          </ac:picMkLst>
        </pc:picChg>
      </pc:sldChg>
      <pc:sldChg chg="addSp delSp modSp add mod">
        <pc:chgData name="Lukáš Slavík" userId="4d661c73-3d73-4d78-8117-f59c010acbf8" providerId="ADAL" clId="{1133F73E-2081-41D8-9BB1-BBF707C066E9}" dt="2023-05-04T09:43:11.823" v="6843" actId="1076"/>
        <pc:sldMkLst>
          <pc:docMk/>
          <pc:sldMk cId="2836209566" sldId="271"/>
        </pc:sldMkLst>
        <pc:picChg chg="add mod">
          <ac:chgData name="Lukáš Slavík" userId="4d661c73-3d73-4d78-8117-f59c010acbf8" providerId="ADAL" clId="{1133F73E-2081-41D8-9BB1-BBF707C066E9}" dt="2023-05-04T09:43:11.823" v="6843" actId="1076"/>
          <ac:picMkLst>
            <pc:docMk/>
            <pc:sldMk cId="2836209566" sldId="271"/>
            <ac:picMk id="5" creationId="{2028BFA9-D42F-4C6B-B90C-9B925C9A91E2}"/>
          </ac:picMkLst>
        </pc:picChg>
        <pc:picChg chg="del">
          <ac:chgData name="Lukáš Slavík" userId="4d661c73-3d73-4d78-8117-f59c010acbf8" providerId="ADAL" clId="{1133F73E-2081-41D8-9BB1-BBF707C066E9}" dt="2023-05-04T09:42:43.389" v="6837" actId="478"/>
          <ac:picMkLst>
            <pc:docMk/>
            <pc:sldMk cId="2836209566" sldId="271"/>
            <ac:picMk id="13" creationId="{A39F78C2-51FF-422D-800D-231CAC41D778}"/>
          </ac:picMkLst>
        </pc:picChg>
        <pc:picChg chg="del">
          <ac:chgData name="Lukáš Slavík" userId="4d661c73-3d73-4d78-8117-f59c010acbf8" providerId="ADAL" clId="{1133F73E-2081-41D8-9BB1-BBF707C066E9}" dt="2023-05-04T09:42:41.383" v="6834" actId="478"/>
          <ac:picMkLst>
            <pc:docMk/>
            <pc:sldMk cId="2836209566" sldId="271"/>
            <ac:picMk id="15" creationId="{4D16CC14-2704-4F52-A734-D7E358223008}"/>
          </ac:picMkLst>
        </pc:picChg>
        <pc:picChg chg="del">
          <ac:chgData name="Lukáš Slavík" userId="4d661c73-3d73-4d78-8117-f59c010acbf8" providerId="ADAL" clId="{1133F73E-2081-41D8-9BB1-BBF707C066E9}" dt="2023-05-04T09:42:41.961" v="6835" actId="478"/>
          <ac:picMkLst>
            <pc:docMk/>
            <pc:sldMk cId="2836209566" sldId="271"/>
            <ac:picMk id="17" creationId="{B64B256C-874D-4111-8244-205D72526748}"/>
          </ac:picMkLst>
        </pc:picChg>
        <pc:picChg chg="del">
          <ac:chgData name="Lukáš Slavík" userId="4d661c73-3d73-4d78-8117-f59c010acbf8" providerId="ADAL" clId="{1133F73E-2081-41D8-9BB1-BBF707C066E9}" dt="2023-05-04T09:42:42.416" v="6836" actId="478"/>
          <ac:picMkLst>
            <pc:docMk/>
            <pc:sldMk cId="2836209566" sldId="271"/>
            <ac:picMk id="19" creationId="{2FAE3756-EF08-4322-B3B8-A17DCD8CE630}"/>
          </ac:picMkLst>
        </pc:picChg>
      </pc:sldChg>
      <pc:sldChg chg="add">
        <pc:chgData name="Lukáš Slavík" userId="4d661c73-3d73-4d78-8117-f59c010acbf8" providerId="ADAL" clId="{1133F73E-2081-41D8-9BB1-BBF707C066E9}" dt="2023-05-04T11:46:58.906" v="6871"/>
        <pc:sldMkLst>
          <pc:docMk/>
          <pc:sldMk cId="1728157026" sldId="272"/>
        </pc:sldMkLst>
      </pc:sldChg>
      <pc:sldChg chg="addSp delSp modSp new mod">
        <pc:chgData name="Lukáš Slavík" userId="4d661c73-3d73-4d78-8117-f59c010acbf8" providerId="ADAL" clId="{1133F73E-2081-41D8-9BB1-BBF707C066E9}" dt="2023-05-04T12:09:14.085" v="7040" actId="20577"/>
        <pc:sldMkLst>
          <pc:docMk/>
          <pc:sldMk cId="3294782854" sldId="273"/>
        </pc:sldMkLst>
        <pc:spChg chg="del">
          <ac:chgData name="Lukáš Slavík" userId="4d661c73-3d73-4d78-8117-f59c010acbf8" providerId="ADAL" clId="{1133F73E-2081-41D8-9BB1-BBF707C066E9}" dt="2023-05-04T12:05:23.259" v="6951" actId="478"/>
          <ac:spMkLst>
            <pc:docMk/>
            <pc:sldMk cId="3294782854" sldId="273"/>
            <ac:spMk id="2" creationId="{9BD1669B-CCC8-4C97-A51A-B20154DF323D}"/>
          </ac:spMkLst>
        </pc:spChg>
        <pc:spChg chg="mod">
          <ac:chgData name="Lukáš Slavík" userId="4d661c73-3d73-4d78-8117-f59c010acbf8" providerId="ADAL" clId="{1133F73E-2081-41D8-9BB1-BBF707C066E9}" dt="2023-05-04T12:04:56.056" v="6944" actId="20577"/>
          <ac:spMkLst>
            <pc:docMk/>
            <pc:sldMk cId="3294782854" sldId="273"/>
            <ac:spMk id="4" creationId="{0285C3A3-F229-4172-BF5E-1A2CDCC8E147}"/>
          </ac:spMkLst>
        </pc:spChg>
        <pc:spChg chg="mod">
          <ac:chgData name="Lukáš Slavík" userId="4d661c73-3d73-4d78-8117-f59c010acbf8" providerId="ADAL" clId="{1133F73E-2081-41D8-9BB1-BBF707C066E9}" dt="2023-05-04T12:04:29.846" v="6913" actId="20577"/>
          <ac:spMkLst>
            <pc:docMk/>
            <pc:sldMk cId="3294782854" sldId="273"/>
            <ac:spMk id="5" creationId="{AA7BBD70-CB32-4AA8-83FD-65B50070E8C0}"/>
          </ac:spMkLst>
        </pc:spChg>
        <pc:spChg chg="mod">
          <ac:chgData name="Lukáš Slavík" userId="4d661c73-3d73-4d78-8117-f59c010acbf8" providerId="ADAL" clId="{1133F73E-2081-41D8-9BB1-BBF707C066E9}" dt="2023-05-04T12:09:14.085" v="7040" actId="20577"/>
          <ac:spMkLst>
            <pc:docMk/>
            <pc:sldMk cId="3294782854" sldId="273"/>
            <ac:spMk id="6" creationId="{11E5A2DE-C893-47A8-8F6C-18963A4B5947}"/>
          </ac:spMkLst>
        </pc:spChg>
        <pc:picChg chg="add mod">
          <ac:chgData name="Lukáš Slavík" userId="4d661c73-3d73-4d78-8117-f59c010acbf8" providerId="ADAL" clId="{1133F73E-2081-41D8-9BB1-BBF707C066E9}" dt="2023-05-04T12:07:55.008" v="6957" actId="14100"/>
          <ac:picMkLst>
            <pc:docMk/>
            <pc:sldMk cId="3294782854" sldId="273"/>
            <ac:picMk id="8" creationId="{7DB27D5F-50AA-42F7-A02D-621F2336192C}"/>
          </ac:picMkLst>
        </pc:picChg>
      </pc:sldChg>
      <pc:sldChg chg="delSp modSp new mod">
        <pc:chgData name="Lukáš Slavík" userId="4d661c73-3d73-4d78-8117-f59c010acbf8" providerId="ADAL" clId="{1133F73E-2081-41D8-9BB1-BBF707C066E9}" dt="2023-05-04T12:55:07.365" v="7701" actId="207"/>
        <pc:sldMkLst>
          <pc:docMk/>
          <pc:sldMk cId="1549664866" sldId="274"/>
        </pc:sldMkLst>
        <pc:spChg chg="del">
          <ac:chgData name="Lukáš Slavík" userId="4d661c73-3d73-4d78-8117-f59c010acbf8" providerId="ADAL" clId="{1133F73E-2081-41D8-9BB1-BBF707C066E9}" dt="2023-05-04T12:11:37.051" v="7351" actId="478"/>
          <ac:spMkLst>
            <pc:docMk/>
            <pc:sldMk cId="1549664866" sldId="274"/>
            <ac:spMk id="2" creationId="{D13A307E-570A-42C9-94BC-FBEF0DA810C2}"/>
          </ac:spMkLst>
        </pc:spChg>
        <pc:spChg chg="mod">
          <ac:chgData name="Lukáš Slavík" userId="4d661c73-3d73-4d78-8117-f59c010acbf8" providerId="ADAL" clId="{1133F73E-2081-41D8-9BB1-BBF707C066E9}" dt="2023-05-04T12:09:49.897" v="7060" actId="20577"/>
          <ac:spMkLst>
            <pc:docMk/>
            <pc:sldMk cId="1549664866" sldId="274"/>
            <ac:spMk id="4" creationId="{EA10BFC3-002C-4EDC-896A-F50BAAEE76A9}"/>
          </ac:spMkLst>
        </pc:spChg>
        <pc:spChg chg="mod">
          <ac:chgData name="Lukáš Slavík" userId="4d661c73-3d73-4d78-8117-f59c010acbf8" providerId="ADAL" clId="{1133F73E-2081-41D8-9BB1-BBF707C066E9}" dt="2023-05-04T12:55:07.365" v="7701" actId="207"/>
          <ac:spMkLst>
            <pc:docMk/>
            <pc:sldMk cId="1549664866" sldId="274"/>
            <ac:spMk id="5" creationId="{664E6E63-5630-4C01-B3F9-C3598B9145EB}"/>
          </ac:spMkLst>
        </pc:spChg>
      </pc:sldChg>
      <pc:sldChg chg="delSp modSp new mod">
        <pc:chgData name="Lukáš Slavík" userId="4d661c73-3d73-4d78-8117-f59c010acbf8" providerId="ADAL" clId="{1133F73E-2081-41D8-9BB1-BBF707C066E9}" dt="2023-05-04T12:56:15.534" v="7779" actId="478"/>
        <pc:sldMkLst>
          <pc:docMk/>
          <pc:sldMk cId="3405342336" sldId="275"/>
        </pc:sldMkLst>
        <pc:spChg chg="del">
          <ac:chgData name="Lukáš Slavík" userId="4d661c73-3d73-4d78-8117-f59c010acbf8" providerId="ADAL" clId="{1133F73E-2081-41D8-9BB1-BBF707C066E9}" dt="2023-05-04T12:56:15.534" v="7779" actId="478"/>
          <ac:spMkLst>
            <pc:docMk/>
            <pc:sldMk cId="3405342336" sldId="275"/>
            <ac:spMk id="2" creationId="{4F9A1408-77E0-4378-9C18-B96CA366CD10}"/>
          </ac:spMkLst>
        </pc:spChg>
        <pc:spChg chg="mod">
          <ac:chgData name="Lukáš Slavík" userId="4d661c73-3d73-4d78-8117-f59c010acbf8" providerId="ADAL" clId="{1133F73E-2081-41D8-9BB1-BBF707C066E9}" dt="2023-05-04T12:55:33.778" v="7719" actId="20577"/>
          <ac:spMkLst>
            <pc:docMk/>
            <pc:sldMk cId="3405342336" sldId="275"/>
            <ac:spMk id="4" creationId="{0178A6FC-FBEF-4104-91FF-0790A14451EB}"/>
          </ac:spMkLst>
        </pc:spChg>
        <pc:spChg chg="mod">
          <ac:chgData name="Lukáš Slavík" userId="4d661c73-3d73-4d78-8117-f59c010acbf8" providerId="ADAL" clId="{1133F73E-2081-41D8-9BB1-BBF707C066E9}" dt="2023-05-04T12:56:12.221" v="7778" actId="5793"/>
          <ac:spMkLst>
            <pc:docMk/>
            <pc:sldMk cId="3405342336" sldId="275"/>
            <ac:spMk id="5" creationId="{8C610735-223C-4B0F-B46E-B0C0C0FB5C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ti.com/research-hub/measuring-inter-coder-agreement-why-cohen-s-kappa-is-not-a-good-choice" TargetMode="External"/><Relationship Id="rId2" Type="http://schemas.openxmlformats.org/officeDocument/2006/relationships/hyperlink" Target="https://www.youtube.com/watch?v=68muE8dq6LI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.atlasti.com/ManualWin.v9/FocusGroups/FocusGroupDataGuidelines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iyahicon" TargetMode="External"/><Relationship Id="rId2" Type="http://schemas.openxmlformats.org/officeDocument/2006/relationships/hyperlink" Target="https://www.freepi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Zrna a plevy: hodnocení kvality výzkumu založeného na skupinových diskusích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CB1C3-14CC-4E04-8A6D-3A2D3A7D5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9BEFB-57A0-4127-A182-1BE3CA2ADF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Přenositelnost (</a:t>
            </a:r>
            <a:r>
              <a:rPr lang="cs-CZ" dirty="0" err="1"/>
              <a:t>zobecnitelnost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6E7CED-3641-419F-BF1D-82145FF2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 dosažení validity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39C367-5B03-4B32-8DD3-3C42F1999E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Rekrutace</a:t>
            </a:r>
          </a:p>
          <a:p>
            <a:pPr lvl="1"/>
            <a:r>
              <a:rPr lang="cs-CZ" dirty="0"/>
              <a:t>Vedena snahou o </a:t>
            </a:r>
            <a:r>
              <a:rPr lang="cs-CZ" dirty="0">
                <a:solidFill>
                  <a:schemeClr val="tx2"/>
                </a:solidFill>
              </a:rPr>
              <a:t>homogenitu nebo heterogenitu</a:t>
            </a:r>
            <a:r>
              <a:rPr lang="cs-CZ" dirty="0"/>
              <a:t>?</a:t>
            </a:r>
          </a:p>
          <a:p>
            <a:r>
              <a:rPr lang="cs-CZ" dirty="0"/>
              <a:t>Interpretace</a:t>
            </a:r>
          </a:p>
          <a:p>
            <a:pPr lvl="1"/>
            <a:r>
              <a:rPr lang="cs-CZ" dirty="0"/>
              <a:t>Pomůže </a:t>
            </a:r>
            <a:r>
              <a:rPr lang="cs-CZ" dirty="0">
                <a:solidFill>
                  <a:schemeClr val="tx2"/>
                </a:solidFill>
              </a:rPr>
              <a:t>zejména literatura</a:t>
            </a:r>
          </a:p>
          <a:p>
            <a:pPr lvl="1"/>
            <a:r>
              <a:rPr lang="cs-CZ" dirty="0"/>
              <a:t>Lze se s věcně stejnou záležitostí setkat v jiném kontextu?</a:t>
            </a:r>
          </a:p>
          <a:p>
            <a:pPr lvl="1"/>
            <a:r>
              <a:rPr lang="cs-CZ" dirty="0"/>
              <a:t>Lze se s jinou záležitostí setkat ve stejném kontextu?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9F2B6-6969-4EFF-B17E-0CFA4F98E9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25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CB1C3-14CC-4E04-8A6D-3A2D3A7D5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9BEFB-57A0-4127-A182-1BE3CA2ADF6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Výzkumu jako celku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6E7CED-3641-419F-BF1D-82145FF2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 dosažení reliability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F5105-5515-4F14-8975-AB6596DD94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Datové analýzy a výsledků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39C367-5B03-4B32-8DD3-3C42F1999E4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Transparentnost</a:t>
            </a:r>
          </a:p>
          <a:p>
            <a:pPr lvl="1"/>
            <a:r>
              <a:rPr lang="cs-CZ" dirty="0"/>
              <a:t>Co nejvíce </a:t>
            </a:r>
            <a:r>
              <a:rPr lang="cs-CZ" dirty="0">
                <a:solidFill>
                  <a:schemeClr val="tx2"/>
                </a:solidFill>
              </a:rPr>
              <a:t>pro všechny fáze</a:t>
            </a:r>
          </a:p>
          <a:p>
            <a:r>
              <a:rPr lang="cs-CZ" dirty="0"/>
              <a:t>Reflexivita</a:t>
            </a:r>
          </a:p>
          <a:p>
            <a:pPr lvl="1"/>
            <a:r>
              <a:rPr lang="cs-CZ" dirty="0"/>
              <a:t>Neustálé </a:t>
            </a:r>
            <a:r>
              <a:rPr lang="cs-CZ" dirty="0">
                <a:solidFill>
                  <a:schemeClr val="tx2"/>
                </a:solidFill>
              </a:rPr>
              <a:t>odstupování a </a:t>
            </a:r>
            <a:r>
              <a:rPr lang="cs-CZ" dirty="0" err="1">
                <a:solidFill>
                  <a:schemeClr val="tx2"/>
                </a:solidFill>
              </a:rPr>
              <a:t>sebezpochybňování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/>
              <a:t>Svědomitost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Ve všech fázích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27443-6686-439E-9A44-6778BC4F213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Kódovat ve </a:t>
            </a:r>
            <a:r>
              <a:rPr lang="cs-CZ" dirty="0">
                <a:solidFill>
                  <a:schemeClr val="tx2"/>
                </a:solidFill>
              </a:rPr>
              <a:t>více osobách</a:t>
            </a:r>
          </a:p>
          <a:p>
            <a:r>
              <a:rPr lang="cs-CZ" dirty="0"/>
              <a:t>Kódovat </a:t>
            </a:r>
            <a:r>
              <a:rPr lang="cs-CZ" dirty="0">
                <a:solidFill>
                  <a:schemeClr val="tx2"/>
                </a:solidFill>
              </a:rPr>
              <a:t>svědomitě a konzistentně</a:t>
            </a:r>
          </a:p>
          <a:p>
            <a:pPr lvl="1"/>
            <a:r>
              <a:rPr lang="cs-CZ" dirty="0"/>
              <a:t>Mít kódovací knihu</a:t>
            </a:r>
          </a:p>
          <a:p>
            <a:pPr lvl="2"/>
            <a:r>
              <a:rPr lang="cs-CZ" dirty="0"/>
              <a:t>Soupis kódů</a:t>
            </a:r>
          </a:p>
          <a:p>
            <a:pPr lvl="2"/>
            <a:r>
              <a:rPr lang="cs-CZ" dirty="0"/>
              <a:t>Jejich podstata</a:t>
            </a:r>
          </a:p>
          <a:p>
            <a:pPr lvl="2"/>
            <a:r>
              <a:rPr lang="cs-CZ" dirty="0"/>
              <a:t>Jejich osud (proč byly vytvořeny, jak se měnily)</a:t>
            </a:r>
          </a:p>
          <a:p>
            <a:r>
              <a:rPr lang="cs-CZ" dirty="0"/>
              <a:t>Kontrolovat </a:t>
            </a:r>
            <a:r>
              <a:rPr lang="cs-CZ" dirty="0">
                <a:solidFill>
                  <a:schemeClr val="tx2"/>
                </a:solidFill>
              </a:rPr>
              <a:t>shodu </a:t>
            </a:r>
            <a:r>
              <a:rPr lang="cs-CZ" dirty="0" err="1">
                <a:solidFill>
                  <a:schemeClr val="tx2"/>
                </a:solidFill>
              </a:rPr>
              <a:t>kóderů</a:t>
            </a:r>
            <a:r>
              <a:rPr lang="cs-CZ" dirty="0">
                <a:solidFill>
                  <a:schemeClr val="tx2"/>
                </a:solidFill>
              </a:rPr>
              <a:t>/</a:t>
            </a:r>
            <a:r>
              <a:rPr lang="cs-CZ" dirty="0" err="1">
                <a:solidFill>
                  <a:schemeClr val="tx2"/>
                </a:solidFill>
              </a:rPr>
              <a:t>ek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/>
              <a:t>Opakované/pravidelné kódování vzorku dat</a:t>
            </a:r>
          </a:p>
          <a:p>
            <a:pPr lvl="1"/>
            <a:r>
              <a:rPr lang="cs-CZ" dirty="0"/>
              <a:t>Snaha dosáhnout </a:t>
            </a:r>
            <a:r>
              <a:rPr lang="cs-CZ" dirty="0">
                <a:solidFill>
                  <a:schemeClr val="tx2"/>
                </a:solidFill>
              </a:rPr>
              <a:t>přijatelné shody postupu</a:t>
            </a:r>
          </a:p>
          <a:p>
            <a:pPr lvl="2"/>
            <a:r>
              <a:rPr lang="cs-CZ" dirty="0"/>
              <a:t>Stejné věci stejnými kódy</a:t>
            </a:r>
          </a:p>
          <a:p>
            <a:pPr lvl="2"/>
            <a:r>
              <a:rPr lang="cs-CZ" dirty="0"/>
              <a:t>Stejné věci ve stejném rozsahu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CB1C3-14CC-4E04-8A6D-3A2D3A7D5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A835AF-9957-4000-B623-79B0304F20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Datové analýzy a výsledků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6E7CED-3641-419F-BF1D-82145FF2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Techniky k dosažení reliability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D160DF8-1874-4824-AD47-59E07149538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Techniky k dosahování shody </a:t>
            </a:r>
            <a:r>
              <a:rPr lang="cs-CZ" dirty="0" err="1"/>
              <a:t>kóderek</a:t>
            </a:r>
            <a:r>
              <a:rPr lang="cs-CZ" dirty="0"/>
              <a:t>/ů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Subjektivní „</a:t>
            </a:r>
            <a:r>
              <a:rPr lang="cs-CZ" dirty="0" err="1">
                <a:solidFill>
                  <a:schemeClr val="tx2"/>
                </a:solidFill>
              </a:rPr>
              <a:t>okometrické</a:t>
            </a:r>
            <a:r>
              <a:rPr lang="cs-CZ" dirty="0">
                <a:solidFill>
                  <a:schemeClr val="tx2"/>
                </a:solidFill>
              </a:rPr>
              <a:t>“: </a:t>
            </a:r>
            <a:r>
              <a:rPr lang="cs-CZ" dirty="0"/>
              <a:t>debata o kódech, procesu kódování a významu kódů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Relativní shoda</a:t>
            </a:r>
            <a:r>
              <a:rPr lang="cs-CZ" dirty="0"/>
              <a:t>: výpočet „tabulky“ s procentuálním podílem shodných kódů. Zavedené kritérium &gt; 80 %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Cohenovo</a:t>
            </a:r>
            <a:r>
              <a:rPr lang="cs-CZ" dirty="0">
                <a:solidFill>
                  <a:schemeClr val="tx2"/>
                </a:solidFill>
              </a:rPr>
              <a:t> Kappa</a:t>
            </a:r>
            <a:r>
              <a:rPr lang="cs-CZ" dirty="0"/>
              <a:t>: Koeficient shody zohledňující rozsah oblasti (náhodnou shodu). Kritérium &gt; 0,7–0,8 v pořádku. </a:t>
            </a:r>
            <a:r>
              <a:rPr lang="cs-CZ" dirty="0">
                <a:solidFill>
                  <a:schemeClr val="tx2"/>
                </a:solidFill>
              </a:rPr>
              <a:t>Náročné </a:t>
            </a:r>
            <a:r>
              <a:rPr lang="cs-CZ" dirty="0"/>
              <a:t>na dosažení i proces.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DE9AA1-8E64-4458-8323-CDE3A73C6592}"/>
              </a:ext>
            </a:extLst>
          </p:cNvPr>
          <p:cNvSpPr txBox="1"/>
          <p:nvPr/>
        </p:nvSpPr>
        <p:spPr>
          <a:xfrm>
            <a:off x="6096000" y="1567577"/>
            <a:ext cx="54586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Umí i Atlas, viz: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https://www.youtube.com/watch?v=68muE8dq6LI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en-US" dirty="0">
                <a:hlinkClick r:id="rId3"/>
              </a:rPr>
              <a:t>https://atlasti.com/research-hub/measuring-inter-coder-agreement-why-cohen-s-kappa-is-not-a-good-choice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C08BC-82E3-4749-B6A9-9ADC43BE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51D6A-2D19-4352-9732-18F6DC0A3E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E152F-AD8B-4F93-A4EC-EB345C86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 dosažení validity a reliability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9F78C2-51FF-422D-800D-231CAC41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691760"/>
            <a:ext cx="2706592" cy="4788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16CC14-2704-4F52-A734-D7E35822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92" y="1691760"/>
            <a:ext cx="2841436" cy="4849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4B256C-874D-4111-8244-205D7252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028" y="1691760"/>
            <a:ext cx="2790034" cy="4788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E3756-EF08-4322-B3B8-A17DCD8CE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64" y="1691760"/>
            <a:ext cx="2974536" cy="49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EC08BC-82E3-4749-B6A9-9ADC43BE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51D6A-2D19-4352-9732-18F6DC0A3E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E152F-AD8B-4F93-A4EC-EB345C86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 dosažení validity a reliability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8BFA9-D42F-4C6B-B90C-9B925C9A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83" y="1431789"/>
            <a:ext cx="3776383" cy="52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17076-298E-4047-8513-D0D6E73F4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5C3A3-F229-4172-BF5E-1A2CDCC8E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Automatické kódování přepisů FG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7BBD70-CB32-4AA8-83FD-65B50070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Atlas.ti</a:t>
            </a:r>
            <a:r>
              <a:rPr lang="cs-CZ" dirty="0"/>
              <a:t> (ještě jedna vychytávka)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5A2DE-C893-47A8-8F6C-18963A4B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58286" cy="4139998"/>
          </a:xfrm>
        </p:spPr>
        <p:txBody>
          <a:bodyPr/>
          <a:lstStyle/>
          <a:p>
            <a:r>
              <a:rPr lang="cs-CZ" dirty="0"/>
              <a:t>Viz </a:t>
            </a:r>
            <a:r>
              <a:rPr lang="cs-CZ" dirty="0">
                <a:hlinkClick r:id="rId2"/>
              </a:rPr>
              <a:t>https://doc.atlasti.com/ManualWin.v9/FocusGroups/FocusGroupDataGuidelines.html</a:t>
            </a:r>
            <a:endParaRPr lang="cs-CZ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27D5F-50AA-42F7-A02D-621F2336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6" y="1692002"/>
            <a:ext cx="5439439" cy="49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B73F0-5671-4647-9817-750911A3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10BFC3-002C-4EDC-896A-F50BAAEE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E6E63-5630-4C01-B3F9-C3598B91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tom, že </a:t>
            </a:r>
            <a:r>
              <a:rPr lang="cs-CZ" dirty="0">
                <a:solidFill>
                  <a:schemeClr val="tx2"/>
                </a:solidFill>
              </a:rPr>
              <a:t>různé ZZ mají různé klady a limity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proč je důležité uvažovat nad </a:t>
            </a:r>
            <a:r>
              <a:rPr lang="cs-CZ" dirty="0">
                <a:solidFill>
                  <a:schemeClr val="tx2"/>
                </a:solidFill>
              </a:rPr>
              <a:t>kvalitou výzkumného úsilí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Jak to udělat</a:t>
            </a:r>
            <a:r>
              <a:rPr lang="cs-CZ" dirty="0"/>
              <a:t>, aby byl náš výzkum kvalitní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Jak si ušetřit práci </a:t>
            </a:r>
            <a:r>
              <a:rPr lang="cs-CZ" dirty="0"/>
              <a:t>s kódováním základních informací o účastnících/</a:t>
            </a:r>
            <a:r>
              <a:rPr lang="cs-CZ" dirty="0" err="1"/>
              <a:t>icích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 marL="72000" indent="0">
              <a:buNone/>
            </a:pPr>
            <a:r>
              <a:rPr lang="cs-CZ" sz="1600" dirty="0"/>
              <a:t>V prezentaci byly použity piktogramy pocházející z platformy </a:t>
            </a:r>
            <a:r>
              <a:rPr lang="cs-CZ" sz="1600" dirty="0" err="1"/>
              <a:t>Flaticon</a:t>
            </a:r>
            <a:r>
              <a:rPr lang="cs-CZ" sz="1600" dirty="0"/>
              <a:t>, děkuji původcům </a:t>
            </a:r>
            <a:r>
              <a:rPr lang="cs-CZ" sz="1600" b="1" i="0" u="sng" dirty="0" err="1">
                <a:solidFill>
                  <a:srgbClr val="040E17"/>
                </a:solidFill>
                <a:effectLst/>
                <a:latin typeface="Proxima Nova"/>
                <a:hlinkClick r:id="rId2"/>
              </a:rPr>
              <a:t>Freepik</a:t>
            </a:r>
            <a:r>
              <a:rPr lang="cs-CZ" sz="1600" b="1" u="sng" dirty="0">
                <a:solidFill>
                  <a:srgbClr val="040E17"/>
                </a:solidFill>
                <a:latin typeface="Proxima Nova"/>
              </a:rPr>
              <a:t>, </a:t>
            </a:r>
            <a:r>
              <a:rPr lang="cs-CZ" sz="1600" b="1" i="0" u="sng" dirty="0">
                <a:solidFill>
                  <a:srgbClr val="040E17"/>
                </a:solidFill>
                <a:effectLst/>
                <a:latin typeface="Proxima Nova"/>
                <a:hlinkClick r:id="rId3"/>
              </a:rPr>
              <a:t>IYAHICON</a:t>
            </a:r>
            <a:r>
              <a:rPr lang="cs-CZ" sz="1600" b="1" i="0" u="sng" dirty="0">
                <a:solidFill>
                  <a:srgbClr val="040E17"/>
                </a:solidFill>
                <a:effectLst/>
                <a:latin typeface="Proxima Nova"/>
              </a:rPr>
              <a:t>, </a:t>
            </a:r>
            <a:endParaRPr lang="cs-CZ" sz="1600" b="1" i="0" dirty="0">
              <a:solidFill>
                <a:srgbClr val="374957"/>
              </a:solidFill>
              <a:effectLst/>
              <a:latin typeface="Proxima Nova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5DBFF-1DB0-418B-838C-E05BF5D61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8A6FC-FBEF-4104-91FF-0790A144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Cokoliv dalšího?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610735-223C-4B0F-B46E-B0C0C0FB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vám daří s prací?</a:t>
            </a:r>
          </a:p>
          <a:p>
            <a:r>
              <a:rPr lang="cs-CZ" dirty="0"/>
              <a:t>Jak hodnotíte kurz?</a:t>
            </a:r>
          </a:p>
          <a:p>
            <a:r>
              <a:rPr lang="cs-CZ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E71A7-C1D1-4174-B1F9-CB5B61A8E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C5D888-4441-4AC2-AD9D-B3A9C79A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84E4A-EF24-41A8-99C8-9BE0A7E9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Úkol z minula: </a:t>
            </a:r>
            <a:r>
              <a:rPr lang="cs-CZ" dirty="0">
                <a:solidFill>
                  <a:schemeClr val="tx2"/>
                </a:solidFill>
              </a:rPr>
              <a:t>reflexe ZZ</a:t>
            </a:r>
          </a:p>
          <a:p>
            <a:pPr>
              <a:lnSpc>
                <a:spcPct val="200000"/>
              </a:lnSpc>
            </a:pPr>
            <a:r>
              <a:rPr lang="cs-CZ" dirty="0"/>
              <a:t>O </a:t>
            </a:r>
            <a:r>
              <a:rPr lang="cs-CZ" dirty="0">
                <a:solidFill>
                  <a:schemeClr val="tx2"/>
                </a:solidFill>
              </a:rPr>
              <a:t>hodnocení kvality </a:t>
            </a:r>
            <a:r>
              <a:rPr lang="cs-CZ" dirty="0"/>
              <a:t>výzkumu (zejména kvalitativní)</a:t>
            </a:r>
          </a:p>
          <a:p>
            <a:pPr>
              <a:lnSpc>
                <a:spcPct val="200000"/>
              </a:lnSpc>
            </a:pPr>
            <a:r>
              <a:rPr lang="cs-CZ" dirty="0">
                <a:solidFill>
                  <a:schemeClr val="tx2"/>
                </a:solidFill>
              </a:rPr>
              <a:t>Techniky</a:t>
            </a:r>
            <a:r>
              <a:rPr lang="cs-CZ" dirty="0"/>
              <a:t> dosahování </a:t>
            </a:r>
            <a:r>
              <a:rPr lang="cs-CZ" dirty="0">
                <a:solidFill>
                  <a:schemeClr val="tx2"/>
                </a:solidFill>
              </a:rPr>
              <a:t>kvality</a:t>
            </a:r>
          </a:p>
          <a:p>
            <a:pPr>
              <a:lnSpc>
                <a:spcPct val="200000"/>
              </a:lnSpc>
            </a:pPr>
            <a:r>
              <a:rPr lang="cs-CZ" dirty="0"/>
              <a:t>Tip na </a:t>
            </a:r>
            <a:r>
              <a:rPr lang="cs-CZ" dirty="0">
                <a:solidFill>
                  <a:schemeClr val="tx2"/>
                </a:solidFill>
              </a:rPr>
              <a:t>automatické kódování </a:t>
            </a:r>
            <a:r>
              <a:rPr lang="cs-CZ" dirty="0"/>
              <a:t>dat FG v </a:t>
            </a:r>
            <a:r>
              <a:rPr lang="cs-CZ" dirty="0" err="1"/>
              <a:t>Atlasu.ti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F4D55-7C1A-4F57-B114-992022A4E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67D18-F7B1-46D5-BD8E-BA5B9E0EDD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Klady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E8422A-5EA4-4FE5-B12D-BD281B7B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výzkumných zpráv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5B2CFF-97D2-4CD3-AF3F-C6A5C7B5A8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Limity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0F9F70-2562-470B-A854-AC279911043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Doporučení obsažena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Více cílovek (komparativní perspektiva)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Do rekrutací zapojen </a:t>
            </a:r>
            <a:r>
              <a:rPr lang="cs-CZ" sz="2400" dirty="0" err="1" smtClean="0"/>
              <a:t>insider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Přehledné výsledky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Upraveno pro pohodlný tisk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Interpretace doplněna literaturou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Reflexe limitů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Perspektiva zaměřena na konkrétní oblast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Přístupný </a:t>
            </a:r>
            <a:r>
              <a:rPr lang="cs-CZ" sz="2400" dirty="0" err="1" smtClean="0"/>
              <a:t>jzyk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979A11-9E72-4154-AB35-EFD581EB283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Nepěkné formátování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Nekonzistentní práce s prezentací výňatků (některé v těle textu, některé samostatně)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Možné přeceňování spojitosti jevu s cílovou skupinou (zacílení výzkumu) -&gt; stigmatizace?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Malá inovativnost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Není úplně jasné, proč zrovna tato technika sběru dat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Nejasná struktura jednotlivých FG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Citace nekvalitně provázané s textem (věcná x grafická ?)</a:t>
            </a:r>
          </a:p>
          <a:p>
            <a:pPr>
              <a:lnSpc>
                <a:spcPct val="100000"/>
              </a:lnSpc>
            </a:pPr>
            <a:r>
              <a:rPr lang="cs-CZ" sz="2000" dirty="0" smtClean="0"/>
              <a:t>Možné využití fotografii na hraně etiky (emocionalita, bez popisků)?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BD0FC-CB92-4148-A0D6-31D3165FF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1A7EB-63EF-4A3F-BBD1-38624D11D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F7FCEF-D355-4C3D-A214-73DBF6B6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výzkumu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1D814-94F2-4825-BD62-FEDBFB8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Postupná a intenzivní snaha o </a:t>
            </a:r>
            <a:r>
              <a:rPr lang="cs-CZ" dirty="0">
                <a:solidFill>
                  <a:schemeClr val="tx2"/>
                </a:solidFill>
              </a:rPr>
              <a:t>profesionalizaci, standardizaci, transparentnost a účelnost vědeckého provozu</a:t>
            </a:r>
          </a:p>
          <a:p>
            <a:pPr lvl="1"/>
            <a:r>
              <a:rPr lang="cs-CZ" dirty="0"/>
              <a:t>Důraz na </a:t>
            </a:r>
            <a:r>
              <a:rPr lang="cs-CZ" dirty="0">
                <a:solidFill>
                  <a:schemeClr val="tx2"/>
                </a:solidFill>
              </a:rPr>
              <a:t>metriky</a:t>
            </a:r>
            <a:r>
              <a:rPr lang="cs-CZ" dirty="0"/>
              <a:t> vědeckého </a:t>
            </a:r>
            <a:r>
              <a:rPr lang="cs-CZ" dirty="0">
                <a:solidFill>
                  <a:schemeClr val="tx2"/>
                </a:solidFill>
              </a:rPr>
              <a:t>výkonu</a:t>
            </a:r>
            <a:r>
              <a:rPr lang="cs-CZ" dirty="0"/>
              <a:t> (citovanost, počty publikací)</a:t>
            </a:r>
          </a:p>
          <a:p>
            <a:pPr lvl="1"/>
            <a:r>
              <a:rPr lang="cs-CZ" dirty="0"/>
              <a:t>Důraz na </a:t>
            </a:r>
            <a:r>
              <a:rPr lang="cs-CZ" dirty="0">
                <a:solidFill>
                  <a:schemeClr val="tx2"/>
                </a:solidFill>
              </a:rPr>
              <a:t>metriky kvality </a:t>
            </a:r>
            <a:r>
              <a:rPr lang="cs-CZ" dirty="0"/>
              <a:t>(žebříčky univerzit, pracovišť, odborných časopisů)</a:t>
            </a:r>
          </a:p>
          <a:p>
            <a:r>
              <a:rPr lang="cs-CZ" dirty="0"/>
              <a:t>Projevuje se i </a:t>
            </a:r>
            <a:r>
              <a:rPr lang="cs-CZ" dirty="0">
                <a:solidFill>
                  <a:schemeClr val="tx2"/>
                </a:solidFill>
              </a:rPr>
              <a:t>v mimoakademickém sektoru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Hodnocení produktivity </a:t>
            </a:r>
            <a:r>
              <a:rPr lang="cs-CZ" dirty="0"/>
              <a:t>a kvality provozu výzkumného subjektu (agentura, neziskovka, apod.)</a:t>
            </a:r>
          </a:p>
          <a:p>
            <a:pPr lvl="2"/>
            <a:r>
              <a:rPr lang="cs-CZ" dirty="0"/>
              <a:t>Klient</a:t>
            </a:r>
          </a:p>
          <a:p>
            <a:pPr lvl="2"/>
            <a:r>
              <a:rPr lang="cs-CZ" dirty="0"/>
              <a:t>Poskytovatel financování (EU, ministerstva, donoři apod.)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Hodnocení účelnosti a kvality </a:t>
            </a:r>
            <a:r>
              <a:rPr lang="cs-CZ" dirty="0"/>
              <a:t>poptávaného výzkumu u klienta</a:t>
            </a:r>
          </a:p>
          <a:p>
            <a:pPr lvl="2"/>
            <a:r>
              <a:rPr lang="cs-CZ" dirty="0"/>
              <a:t>Interní reporty a evaluace (výkonné složky organizace, divize, interní analytické týmy)</a:t>
            </a:r>
          </a:p>
          <a:p>
            <a:pPr lvl="2"/>
            <a:r>
              <a:rPr lang="cs-CZ" dirty="0"/>
              <a:t>Externí reporty a evaluace (externí auditor, poskytovatel financování)</a:t>
            </a:r>
          </a:p>
        </p:txBody>
      </p:sp>
    </p:spTree>
    <p:extLst>
      <p:ext uri="{BB962C8B-B14F-4D97-AF65-F5344CB8AC3E}">
        <p14:creationId xmlns:p14="http://schemas.microsoft.com/office/powerpoint/2010/main" val="19039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BD0FC-CB92-4148-A0D6-31D3165FF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1A7EB-63EF-4A3F-BBD1-38624D11D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F7FCEF-D355-4C3D-A214-73DBF6B6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výzkumů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1D814-94F2-4825-BD62-FEDBFB86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To vše vystavuje výzkum drobnohledu z několika úhlů pohledu: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Užitečnost</a:t>
            </a:r>
            <a:r>
              <a:rPr lang="cs-CZ" sz="2400" dirty="0"/>
              <a:t>: jak kvalitní výstupy přináší? (evaluační přezkum)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Validita</a:t>
            </a:r>
            <a:r>
              <a:rPr lang="cs-CZ" sz="2400" dirty="0"/>
              <a:t>: přesnost/správnost výsledků? 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Reliabilita</a:t>
            </a:r>
            <a:r>
              <a:rPr lang="cs-CZ" sz="2400" dirty="0"/>
              <a:t>: spolehlivost/konzistentnost výsledků?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2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767167-DE1A-4722-A6C4-EA2FEA721CD9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cs-CZ" sz="1800" dirty="0"/>
              <a:t>Opravdu jsou výsledky dostatečně soudržné, </a:t>
            </a:r>
            <a:r>
              <a:rPr lang="cs-CZ" sz="1800" dirty="0">
                <a:solidFill>
                  <a:schemeClr val="tx2"/>
                </a:solidFill>
              </a:rPr>
              <a:t>ukazuje „reálné“ jevy?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Interní validita: Opravdu zjišťujeme to, co chceme?</a:t>
            </a:r>
          </a:p>
          <a:p>
            <a:r>
              <a:rPr lang="cs-CZ" sz="1800" dirty="0"/>
              <a:t>Externí validita: Dají se výsledky zobecnit?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162AE-C6EA-4BF5-AA2C-DF12E7C93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625095-A5A6-4E64-9443-B2BD6C0AEE0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cs-CZ" sz="1800" dirty="0"/>
              <a:t>Byl výzkum </a:t>
            </a:r>
            <a:r>
              <a:rPr lang="cs-CZ" sz="1800" dirty="0">
                <a:solidFill>
                  <a:schemeClr val="tx2"/>
                </a:solidFill>
              </a:rPr>
              <a:t>přínosný?</a:t>
            </a:r>
          </a:p>
          <a:p>
            <a:r>
              <a:rPr lang="cs-CZ" sz="1800" dirty="0"/>
              <a:t>Kolika osobám přinesl užitek /zasáhl je?</a:t>
            </a:r>
          </a:p>
          <a:p>
            <a:r>
              <a:rPr lang="cs-CZ" sz="1800" dirty="0"/>
              <a:t>Kolik prostředků bylo ušetřeno, o kolik stoupla hodnota, prodej apod., co bylo vytvořeno, čemu bylo zabráněno?</a:t>
            </a:r>
            <a:endParaRPr lang="en-US" sz="18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8321A1-3A3E-49D8-9F6E-300EA42E99D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sz="2400" dirty="0"/>
              <a:t>Jsou výsledky </a:t>
            </a:r>
            <a:r>
              <a:rPr lang="cs-CZ" sz="2400" dirty="0">
                <a:solidFill>
                  <a:schemeClr val="tx2"/>
                </a:solidFill>
              </a:rPr>
              <a:t>konzistentní </a:t>
            </a:r>
            <a:r>
              <a:rPr lang="cs-CZ" sz="2400" dirty="0"/>
              <a:t>napříč měřeními, časem, populacemi, kontexty?</a:t>
            </a:r>
            <a:endParaRPr lang="en-US" sz="24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032266-8D2B-455C-876D-5EF48C09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Užitečnost, validita, reliabilita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2CBDC17-08D9-4690-AF3B-DD4FA4FC5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" y="4122049"/>
            <a:ext cx="1931148" cy="19311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0118575-42BD-4F15-B2F8-6B40EF4F3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5" y="3834795"/>
            <a:ext cx="6232223" cy="26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755EAF-6A70-4245-8FAB-A9AF6203F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DD05C-ECEE-4070-8F63-BA58EBA914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Kritika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87900-F84B-4B6B-B1A4-172F2EEF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Validita, reliabilita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5EDBA-8873-47FA-80CB-98847440C83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Vychází z logiky pozitivismu</a:t>
            </a:r>
            <a:r>
              <a:rPr lang="cs-CZ" sz="2000" dirty="0"/>
              <a:t>: svět zjednodušíme na mechanismy, najdeme vhodné měření, aplikujeme, najdeme vhodné měření, změříme spolehlivost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Vhodné </a:t>
            </a:r>
            <a:r>
              <a:rPr lang="cs-CZ" sz="2000" dirty="0">
                <a:solidFill>
                  <a:schemeClr val="tx2"/>
                </a:solidFill>
              </a:rPr>
              <a:t>pro kvantitativní přístupy </a:t>
            </a:r>
            <a:r>
              <a:rPr lang="cs-CZ" sz="2000" dirty="0"/>
              <a:t>(experiment, </a:t>
            </a:r>
            <a:r>
              <a:rPr lang="cs-CZ" sz="2000" dirty="0" err="1"/>
              <a:t>survey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Jde o </a:t>
            </a:r>
            <a:r>
              <a:rPr lang="cs-CZ" sz="2000" dirty="0">
                <a:solidFill>
                  <a:schemeClr val="tx2"/>
                </a:solidFill>
              </a:rPr>
              <a:t>pozitivistický imperialismus </a:t>
            </a:r>
            <a:r>
              <a:rPr lang="cs-CZ" sz="2000" dirty="0"/>
              <a:t>(naše pravidla, pro vaše pole)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Hrozba </a:t>
            </a:r>
            <a:r>
              <a:rPr lang="cs-CZ" sz="2000" dirty="0">
                <a:solidFill>
                  <a:schemeClr val="tx2"/>
                </a:solidFill>
              </a:rPr>
              <a:t>marginalizace některých technik </a:t>
            </a:r>
            <a:r>
              <a:rPr lang="cs-CZ" sz="2000" dirty="0"/>
              <a:t>(jen módní a nyní „validní“)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Neexistuje </a:t>
            </a:r>
            <a:r>
              <a:rPr lang="cs-CZ" sz="2000" dirty="0">
                <a:solidFill>
                  <a:schemeClr val="tx2"/>
                </a:solidFill>
              </a:rPr>
              <a:t>jedna objektivní realita</a:t>
            </a:r>
            <a:r>
              <a:rPr lang="cs-CZ" sz="2000" dirty="0"/>
              <a:t>, ale mnoho intersubjektivních realit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4BD49C-4392-42DF-A2C2-2CCAB62C19F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„Intervence“ </a:t>
            </a:r>
            <a:r>
              <a:rPr lang="cs-CZ" sz="2000" dirty="0"/>
              <a:t>není nežádoucí, ale </a:t>
            </a:r>
            <a:r>
              <a:rPr lang="cs-CZ" sz="2000" dirty="0">
                <a:solidFill>
                  <a:schemeClr val="tx2"/>
                </a:solidFill>
              </a:rPr>
              <a:t>podmínka provádění výzkumu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Intersubjektivní význam se </a:t>
            </a:r>
            <a:r>
              <a:rPr lang="cs-CZ" sz="2000" dirty="0">
                <a:solidFill>
                  <a:schemeClr val="tx2"/>
                </a:solidFill>
              </a:rPr>
              <a:t>nedá zkoumat náhodným výběrem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Očekávat </a:t>
            </a:r>
            <a:r>
              <a:rPr lang="cs-CZ" sz="2000" dirty="0">
                <a:solidFill>
                  <a:schemeClr val="tx2"/>
                </a:solidFill>
              </a:rPr>
              <a:t>naprostou opakovatelnost </a:t>
            </a:r>
            <a:r>
              <a:rPr lang="cs-CZ" sz="2000" dirty="0"/>
              <a:t>a stejnost mezi kontexty je naivní a nebezpečné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Dvojí závěr na poli </a:t>
            </a:r>
            <a:r>
              <a:rPr lang="cs-CZ" sz="2000" dirty="0" err="1"/>
              <a:t>kvali</a:t>
            </a:r>
            <a:r>
              <a:rPr lang="cs-CZ" sz="2000" dirty="0"/>
              <a:t> výzkumu:</a:t>
            </a:r>
          </a:p>
          <a:p>
            <a:pPr lvl="1"/>
            <a:r>
              <a:rPr lang="cs-CZ" sz="1600" dirty="0"/>
              <a:t>Je nutné využívat </a:t>
            </a:r>
            <a:r>
              <a:rPr lang="cs-CZ" sz="1600" dirty="0">
                <a:solidFill>
                  <a:schemeClr val="tx2"/>
                </a:solidFill>
              </a:rPr>
              <a:t>jiné pojmy</a:t>
            </a:r>
          </a:p>
          <a:p>
            <a:pPr lvl="2"/>
            <a:r>
              <a:rPr lang="cs-CZ" sz="1200" dirty="0"/>
              <a:t>Validita -&gt; důvěryhodnost, věrnost, legitimita, autenticita</a:t>
            </a:r>
          </a:p>
          <a:p>
            <a:pPr lvl="2"/>
            <a:r>
              <a:rPr lang="cs-CZ" sz="1200" dirty="0"/>
              <a:t>Reliabilita -&gt; konzistentnost, stabilita, přenositelnost, </a:t>
            </a:r>
          </a:p>
          <a:p>
            <a:pPr lvl="1"/>
            <a:r>
              <a:rPr lang="cs-CZ" sz="1600" dirty="0"/>
              <a:t>Je možné použít </a:t>
            </a:r>
            <a:r>
              <a:rPr lang="cs-CZ" sz="1600" dirty="0">
                <a:solidFill>
                  <a:schemeClr val="tx2"/>
                </a:solidFill>
              </a:rPr>
              <a:t>stávající,</a:t>
            </a:r>
            <a:r>
              <a:rPr lang="cs-CZ" sz="1600" dirty="0"/>
              <a:t> ale přistupovat k nim jinak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4BFA1-6A59-4E53-BFEB-7DFFFA9BE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55461C-C5A6-4388-87F6-E9B218D9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Stejně a přitom jinak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D13F4B-E54F-42A9-B8E1-9033DDBA6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I kvalitativnímu výzkumu </a:t>
            </a:r>
            <a:r>
              <a:rPr lang="cs-CZ" sz="3200" dirty="0">
                <a:solidFill>
                  <a:schemeClr val="tx2"/>
                </a:solidFill>
              </a:rPr>
              <a:t>jde o kvalitu</a:t>
            </a:r>
          </a:p>
          <a:p>
            <a:r>
              <a:rPr lang="cs-CZ" sz="3200" dirty="0"/>
              <a:t>Základem je </a:t>
            </a:r>
            <a:r>
              <a:rPr lang="cs-CZ" sz="3200" dirty="0">
                <a:solidFill>
                  <a:schemeClr val="tx2"/>
                </a:solidFill>
              </a:rPr>
              <a:t>svědomitost, reflexivita a transparentnost</a:t>
            </a:r>
          </a:p>
          <a:p>
            <a:r>
              <a:rPr lang="cs-CZ" sz="3200" dirty="0"/>
              <a:t>Probíhá </a:t>
            </a:r>
            <a:r>
              <a:rPr lang="cs-CZ" sz="3200" dirty="0">
                <a:solidFill>
                  <a:schemeClr val="tx2"/>
                </a:solidFill>
              </a:rPr>
              <a:t>v celém procesu výzkumu</a:t>
            </a:r>
          </a:p>
          <a:p>
            <a:r>
              <a:rPr lang="cs-CZ" sz="3200" dirty="0">
                <a:solidFill>
                  <a:schemeClr val="tx2"/>
                </a:solidFill>
              </a:rPr>
              <a:t>Liší se jen techniky </a:t>
            </a:r>
            <a:r>
              <a:rPr lang="cs-CZ" sz="3200" dirty="0"/>
              <a:t>k jejich dosahování (navíc ne nutně všechny)</a:t>
            </a:r>
          </a:p>
          <a:p>
            <a:r>
              <a:rPr lang="cs-CZ" sz="3200" dirty="0"/>
              <a:t>Výsledkem je </a:t>
            </a:r>
            <a:r>
              <a:rPr lang="cs-CZ" sz="3200" dirty="0">
                <a:solidFill>
                  <a:schemeClr val="tx2"/>
                </a:solidFill>
              </a:rPr>
              <a:t>zhodnocení kvalit a limitů studie</a:t>
            </a:r>
          </a:p>
          <a:p>
            <a:pPr lvl="1"/>
            <a:r>
              <a:rPr lang="cs-CZ" sz="2400" dirty="0"/>
              <a:t>Úspěšnost postupu při vytváření a výsledku v podobě „krajiny významu“ (</a:t>
            </a:r>
            <a:r>
              <a:rPr lang="cs-CZ" sz="2400" dirty="0" err="1"/>
              <a:t>Reed</a:t>
            </a:r>
            <a:r>
              <a:rPr lang="cs-CZ" sz="2400" dirty="0"/>
              <a:t>)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F7584-1837-411A-93ED-08D631A3E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BD878-D886-4EA8-84C4-743AD3B849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Interpretace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6D8943-8CD5-405E-80EA-62461BE9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k dosažení validity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99BA7-6419-477C-AE27-53E1418832E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Validace účastníky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Konzultace</a:t>
            </a:r>
            <a:r>
              <a:rPr lang="cs-CZ" sz="1600" dirty="0"/>
              <a:t> celého procesu/klíčových částí s jedním nebo několika členy/</a:t>
            </a:r>
            <a:r>
              <a:rPr lang="cs-CZ" sz="1600" dirty="0" err="1"/>
              <a:t>kami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2"/>
                </a:solidFill>
              </a:rPr>
              <a:t>cílové skupiny a/nebo zadavatelem </a:t>
            </a:r>
          </a:p>
          <a:p>
            <a:pPr lvl="1"/>
            <a:r>
              <a:rPr lang="cs-CZ" sz="1600" dirty="0"/>
              <a:t>Předložení </a:t>
            </a:r>
            <a:r>
              <a:rPr lang="cs-CZ" sz="1600" dirty="0">
                <a:solidFill>
                  <a:schemeClr val="tx2"/>
                </a:solidFill>
              </a:rPr>
              <a:t>dílčích nebo konečných výsledků </a:t>
            </a:r>
            <a:r>
              <a:rPr lang="cs-CZ" sz="1600" dirty="0"/>
              <a:t>ke konzultaci nebo autorizaci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Zabraňuje chybám </a:t>
            </a:r>
            <a:r>
              <a:rPr lang="cs-CZ" sz="1600" dirty="0"/>
              <a:t>v zakázce a porozumění, nedůvěře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Umožňuje větší důvěru, transparentnost, etičnost a porozumění</a:t>
            </a:r>
          </a:p>
          <a:p>
            <a:pPr lvl="1"/>
            <a:r>
              <a:rPr lang="cs-CZ" sz="1600" dirty="0"/>
              <a:t>Pozor však na </a:t>
            </a:r>
            <a:r>
              <a:rPr lang="cs-CZ" sz="1600" dirty="0">
                <a:solidFill>
                  <a:schemeClr val="tx2"/>
                </a:solidFill>
              </a:rPr>
              <a:t>prolomení anonymity a důvěrnosti </a:t>
            </a:r>
            <a:r>
              <a:rPr lang="cs-CZ" sz="1600" dirty="0"/>
              <a:t>a </a:t>
            </a:r>
            <a:r>
              <a:rPr lang="cs-CZ" sz="1600" dirty="0">
                <a:solidFill>
                  <a:schemeClr val="tx2"/>
                </a:solidFill>
              </a:rPr>
              <a:t>problémy</a:t>
            </a:r>
            <a:r>
              <a:rPr lang="cs-CZ" sz="1600" dirty="0"/>
              <a:t> souvisejícími se snahou zasahovat do výzkumu nebo ho problematizovat</a:t>
            </a:r>
          </a:p>
          <a:p>
            <a:pPr lvl="2"/>
            <a:r>
              <a:rPr lang="cs-CZ" sz="1200" dirty="0"/>
              <a:t>Účastnici/e nebo i zadavatel/</a:t>
            </a:r>
            <a:r>
              <a:rPr lang="cs-CZ" sz="1200" dirty="0" err="1"/>
              <a:t>ky</a:t>
            </a:r>
            <a:r>
              <a:rPr lang="cs-CZ" sz="1200" dirty="0"/>
              <a:t> mohou mít tendenci zpochybňovat záležitosti, které jim nekonvenují nebo jsou v rozporu s jejich interpretací.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288D8F-26BA-49D7-B727-93BFDBD3915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Peer validace</a:t>
            </a:r>
          </a:p>
          <a:p>
            <a:pPr lvl="1"/>
            <a:r>
              <a:rPr lang="cs-CZ" sz="1800" dirty="0"/>
              <a:t>Podobné, jen provádí </a:t>
            </a:r>
            <a:r>
              <a:rPr lang="cs-CZ" sz="1800" dirty="0">
                <a:solidFill>
                  <a:schemeClr val="tx2"/>
                </a:solidFill>
              </a:rPr>
              <a:t>odborníci </a:t>
            </a:r>
            <a:r>
              <a:rPr lang="cs-CZ" sz="1800" dirty="0"/>
              <a:t>zabývající se podobným tématem nebo alespoň metodou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Validace negativním případem:</a:t>
            </a:r>
          </a:p>
          <a:p>
            <a:pPr lvl="1"/>
            <a:r>
              <a:rPr lang="cs-CZ" sz="1800" dirty="0"/>
              <a:t>Systematická </a:t>
            </a:r>
            <a:r>
              <a:rPr lang="cs-CZ" sz="1800" dirty="0">
                <a:solidFill>
                  <a:schemeClr val="tx2"/>
                </a:solidFill>
              </a:rPr>
              <a:t>snaha o zpochybňování závěrů </a:t>
            </a:r>
            <a:r>
              <a:rPr lang="cs-CZ" sz="1800" dirty="0"/>
              <a:t>(jinými kousky dat, literaturou)</a:t>
            </a:r>
          </a:p>
          <a:p>
            <a:pPr lvl="1"/>
            <a:r>
              <a:rPr lang="cs-CZ" sz="1800" dirty="0"/>
              <a:t>Vede k solidnějšímu </a:t>
            </a:r>
            <a:r>
              <a:rPr lang="cs-CZ" sz="1800" dirty="0">
                <a:solidFill>
                  <a:schemeClr val="tx2"/>
                </a:solidFill>
              </a:rPr>
              <a:t>vysvětlení a porozumění kvalit i limitů</a:t>
            </a:r>
          </a:p>
          <a:p>
            <a:r>
              <a:rPr lang="cs-CZ" sz="2600" dirty="0"/>
              <a:t>Triangulace</a:t>
            </a:r>
          </a:p>
          <a:p>
            <a:pPr lvl="1"/>
            <a:r>
              <a:rPr lang="cs-CZ" sz="1800" dirty="0"/>
              <a:t>Využití </a:t>
            </a:r>
            <a:r>
              <a:rPr lang="cs-CZ" sz="1800" dirty="0">
                <a:solidFill>
                  <a:schemeClr val="tx2"/>
                </a:solidFill>
              </a:rPr>
              <a:t>více zdrojů dat </a:t>
            </a:r>
            <a:r>
              <a:rPr lang="cs-CZ" sz="1800" dirty="0"/>
              <a:t>a analytických sond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Důslednost </a:t>
            </a:r>
            <a:r>
              <a:rPr lang="cs-CZ" sz="2400" dirty="0">
                <a:solidFill>
                  <a:schemeClr val="tx2"/>
                </a:solidFill>
              </a:rPr>
              <a:t>v hranicích výkladu </a:t>
            </a:r>
            <a:r>
              <a:rPr lang="cs-CZ" sz="2400" dirty="0"/>
              <a:t>(týká se všech, nebo části, proč?)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0E4985-EEA2-4E39-8AB4-120D886EA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30ACF-DE46-4D1A-9339-C6BBBB158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435</TotalTime>
  <Words>1026</Words>
  <Application>Microsoft Office PowerPoint</Application>
  <PresentationFormat>Širokoúhlá obrazovka</PresentationFormat>
  <Paragraphs>163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Proxima Nova</vt:lpstr>
      <vt:lpstr>Tahoma</vt:lpstr>
      <vt:lpstr>Wingdings</vt:lpstr>
      <vt:lpstr>Prezentace_MU_CZ</vt:lpstr>
      <vt:lpstr>Zrna a plevy: hodnocení kvality výzkumu založeného na skupinových diskusích</vt:lpstr>
      <vt:lpstr>O čem to dnes bude?</vt:lpstr>
      <vt:lpstr>Reflexe výzkumných zpráv</vt:lpstr>
      <vt:lpstr>Kvalita výzkumu</vt:lpstr>
      <vt:lpstr>Kvalita výzkumů</vt:lpstr>
      <vt:lpstr>Užitečnost, validita, reliabilita</vt:lpstr>
      <vt:lpstr>Validita, reliabilita</vt:lpstr>
      <vt:lpstr>Stejně a přitom jinak</vt:lpstr>
      <vt:lpstr>Techniky k dosažení validity</vt:lpstr>
      <vt:lpstr>Techniky k dosažení validity</vt:lpstr>
      <vt:lpstr>Techniky k dosažení reliability</vt:lpstr>
      <vt:lpstr>Techniky k dosažení reliability</vt:lpstr>
      <vt:lpstr>Techniky k dosažení validity a reliability</vt:lpstr>
      <vt:lpstr>Techniky k dosažení validity a reliability</vt:lpstr>
      <vt:lpstr>Atlas.ti (ještě jedna vychytávka)</vt:lpstr>
      <vt:lpstr>O čem to dnes bylo?</vt:lpstr>
      <vt:lpstr>Cokoliv dalšího?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Zrna a plevy: hodnocení kvality výzkumu založeného na skupinových diskusích</dc:title>
  <dc:creator>Lukáš Slavík</dc:creator>
  <cp:lastModifiedBy>Lukáš Slavík</cp:lastModifiedBy>
  <cp:revision>26</cp:revision>
  <cp:lastPrinted>1601-01-01T00:00:00Z</cp:lastPrinted>
  <dcterms:created xsi:type="dcterms:W3CDTF">2023-04-11T16:02:44Z</dcterms:created>
  <dcterms:modified xsi:type="dcterms:W3CDTF">2023-05-05T11:31:12Z</dcterms:modified>
</cp:coreProperties>
</file>